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16"/>
    <p:sldId id="264" r:id="rId17"/>
    <p:sldId id="265" r:id="rId18"/>
  </p:sldIdLst>
  <p:sldSz cx="10058400" cy="7772400"/>
  <p:notesSz cx="6858000" cy="9144000"/>
  <p:custDataLst>
    <p:tags r:id="rId9"/>
  </p:custDataLst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FF103-00CB-471B-8A2C-58C78E37B7EB}" v="2" dt="2024-05-28T15:51:17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626" y="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slide" Target="slides/slide7.xml"/>
<Relationship Id="rId13" Type="http://schemas.openxmlformats.org/officeDocument/2006/relationships/tableStyles" Target="tableStyles.xml"/>
<Relationship Id="rId3" Type="http://schemas.openxmlformats.org/officeDocument/2006/relationships/slide" Target="slides/slide2.xml"/>
<Relationship Id="rId7" Type="http://schemas.openxmlformats.org/officeDocument/2006/relationships/slide" Target="slides/slide6.xml"/>
<Relationship Id="rId12" Type="http://schemas.openxmlformats.org/officeDocument/2006/relationships/theme" Target="theme/theme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slide" Target="slides/slide5.xml"/>
<Relationship Id="rId11" Type="http://schemas.openxmlformats.org/officeDocument/2006/relationships/viewProps" Target="viewProps.xml"/>
<Relationship Id="rId5" Type="http://schemas.openxmlformats.org/officeDocument/2006/relationships/slide" Target="slides/slide4.xml"/>
<Relationship Id="rId15" Type="http://schemas.microsoft.com/office/2015/10/relationships/revisionInfo" Target="revisionInfo.xml"/>
<Relationship Id="rId10" Type="http://schemas.openxmlformats.org/officeDocument/2006/relationships/presProps" Target="presProps.xml"/>
<Relationship Id="rId4" Type="http://schemas.openxmlformats.org/officeDocument/2006/relationships/slide" Target="slides/slide3.xml"/>
<Relationship Id="rId9" Type="http://schemas.openxmlformats.org/officeDocument/2006/relationships/tags" Target="tags/tag1.xml"/>
<Relationship Id="rId14" Type="http://schemas.microsoft.com/office/2016/11/relationships/changesInfo" Target="changesInfos/changesInfo1.xml"/>
<Relationship Id="rId16" Type="http://schemas.openxmlformats.org/officeDocument/2006/relationships/slide" Target="slides/slide8.xml"/>
<Relationship Id="rId17" Type="http://schemas.openxmlformats.org/officeDocument/2006/relationships/slide" Target="slides/slide9.xml"/>
<Relationship Id="rId18" Type="http://schemas.openxmlformats.org/officeDocument/2006/relationships/slide" Target="slides/slide10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torf, Megan (she/her)" userId="2beacf9e-9f20-4fe0-9ed8-3b59ffe8290e" providerId="ADAL" clId="{33DFF103-00CB-471B-8A2C-58C78E37B7EB}"/>
    <pc:docChg chg="undo custSel modSld">
      <pc:chgData name="Holtorf, Megan (she/her)" userId="2beacf9e-9f20-4fe0-9ed8-3b59ffe8290e" providerId="ADAL" clId="{33DFF103-00CB-471B-8A2C-58C78E37B7EB}" dt="2024-05-28T15:52:11.527" v="23" actId="1076"/>
      <pc:docMkLst>
        <pc:docMk/>
      </pc:docMkLst>
      <pc:sldChg chg="modSp mod">
        <pc:chgData name="Holtorf, Megan (she/her)" userId="2beacf9e-9f20-4fe0-9ed8-3b59ffe8290e" providerId="ADAL" clId="{33DFF103-00CB-471B-8A2C-58C78E37B7EB}" dt="2024-05-28T15:50:40.633" v="6" actId="14100"/>
        <pc:sldMkLst>
          <pc:docMk/>
          <pc:sldMk cId="0" sldId="256"/>
        </pc:sldMkLst>
        <pc:picChg chg="mod">
          <ac:chgData name="Holtorf, Megan (she/her)" userId="2beacf9e-9f20-4fe0-9ed8-3b59ffe8290e" providerId="ADAL" clId="{33DFF103-00CB-471B-8A2C-58C78E37B7EB}" dt="2024-05-28T15:50:40.633" v="6" actId="14100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 mod">
        <pc:chgData name="Holtorf, Megan (she/her)" userId="2beacf9e-9f20-4fe0-9ed8-3b59ffe8290e" providerId="ADAL" clId="{33DFF103-00CB-471B-8A2C-58C78E37B7EB}" dt="2024-05-28T15:52:11.527" v="23" actId="1076"/>
        <pc:sldMkLst>
          <pc:docMk/>
          <pc:sldMk cId="0" sldId="262"/>
        </pc:sldMkLst>
        <pc:spChg chg="del mod topLvl">
          <ac:chgData name="Holtorf, Megan (she/her)" userId="2beacf9e-9f20-4fe0-9ed8-3b59ffe8290e" providerId="ADAL" clId="{33DFF103-00CB-471B-8A2C-58C78E37B7EB}" dt="2024-05-28T15:51:07.767" v="8" actId="478"/>
          <ac:spMkLst>
            <pc:docMk/>
            <pc:sldMk cId="0" sldId="262"/>
            <ac:spMk id="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6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7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8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9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0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1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2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6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7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8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9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20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21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22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2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2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2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26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27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28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29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30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31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32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3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3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3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36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37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38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39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40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41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42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4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4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4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46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47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48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49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50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51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52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5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5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5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56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57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58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59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60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61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62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6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6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6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66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67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68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69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70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71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72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7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7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7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76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77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78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79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80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81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82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8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8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8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86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87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88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89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90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91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92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9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9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9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96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97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98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99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00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01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02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0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0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0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06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07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08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09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10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11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12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1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1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1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16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17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18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19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20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21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22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2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2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2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26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27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28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29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30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31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32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3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3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3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36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37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38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39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40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41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42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4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4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4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46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47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48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49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50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51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52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5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5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5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56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57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58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59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60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61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62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63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17.476" v="9" actId="338"/>
          <ac:spMkLst>
            <pc:docMk/>
            <pc:sldMk cId="0" sldId="262"/>
            <ac:spMk id="164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1:59.799" v="21" actId="1036"/>
          <ac:spMkLst>
            <pc:docMk/>
            <pc:sldMk cId="0" sldId="262"/>
            <ac:spMk id="165" creationId="{00000000-0000-0000-0000-000000000000}"/>
          </ac:spMkLst>
        </pc:spChg>
        <pc:spChg chg="mod topLvl">
          <ac:chgData name="Holtorf, Megan (she/her)" userId="2beacf9e-9f20-4fe0-9ed8-3b59ffe8290e" providerId="ADAL" clId="{33DFF103-00CB-471B-8A2C-58C78E37B7EB}" dt="2024-05-28T15:52:01.718" v="22"/>
          <ac:spMkLst>
            <pc:docMk/>
            <pc:sldMk cId="0" sldId="262"/>
            <ac:spMk id="166" creationId="{00000000-0000-0000-0000-000000000000}"/>
          </ac:spMkLst>
        </pc:spChg>
        <pc:grpChg chg="del">
          <ac:chgData name="Holtorf, Megan (she/her)" userId="2beacf9e-9f20-4fe0-9ed8-3b59ffe8290e" providerId="ADAL" clId="{33DFF103-00CB-471B-8A2C-58C78E37B7EB}" dt="2024-05-28T15:51:04.818" v="7" actId="165"/>
          <ac:grpSpMkLst>
            <pc:docMk/>
            <pc:sldMk cId="0" sldId="262"/>
            <ac:grpSpMk id="2" creationId="{00000000-0000-0000-0000-000000000000}"/>
          </ac:grpSpMkLst>
        </pc:grpChg>
        <pc:grpChg chg="add mod">
          <ac:chgData name="Holtorf, Megan (she/her)" userId="2beacf9e-9f20-4fe0-9ed8-3b59ffe8290e" providerId="ADAL" clId="{33DFF103-00CB-471B-8A2C-58C78E37B7EB}" dt="2024-05-28T15:52:11.527" v="23" actId="1076"/>
          <ac:grpSpMkLst>
            <pc:docMk/>
            <pc:sldMk cId="0" sldId="262"/>
            <ac:grpSpMk id="167" creationId="{2DDB18E1-A29D-0A06-7736-6DCA0B933B1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1005840" rtl="0" eaLnBrk="1" latinLnBrk="0" hangingPunct="1"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defTabSz="10058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-1211853" y="0"/>
            <a:ext cx="12433687" cy="68385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57200" y="914400"/>
            <a:ext cx="8229600" cy="4526280"/>
            <a:chOff x="457200" y="914400"/>
            <a:chExt cx="8229600" cy="4526280"/>
          </a:xfrm>
        </p:grpSpPr>
        <p:sp>
          <p:nvSpPr>
            <p:cNvPr id="3" name="rc3"/>
            <p:cNvSpPr/>
            <p:nvPr/>
          </p:nvSpPr>
          <p:spPr>
            <a:xfrm>
              <a:off x="457200" y="914400"/>
              <a:ext cx="8229600" cy="4526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15496" y="914400"/>
              <a:ext cx="6313007" cy="4526280"/>
            </a:xfrm>
            <a:prstGeom prst="rect">
              <a:avLst/>
            </a:prstGeom>
            <a:solidFill>
              <a:srgbClr val="A2BEAB">
                <a:alpha val="100000"/>
              </a:srgbClr>
            </a:solidFill>
            <a:ln w="9525" cap="rnd">
              <a:solidFill>
                <a:srgbClr val="A2BE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389475" y="3706707"/>
              <a:ext cx="1536079" cy="1500914"/>
            </a:xfrm>
            <a:custGeom>
              <a:avLst/>
              <a:pathLst>
                <a:path w="1536079" h="1500914">
                  <a:moveTo>
                    <a:pt x="2104" y="596868"/>
                  </a:moveTo>
                  <a:lnTo>
                    <a:pt x="2213" y="588901"/>
                  </a:lnTo>
                  <a:lnTo>
                    <a:pt x="4017" y="585027"/>
                  </a:lnTo>
                  <a:lnTo>
                    <a:pt x="16170" y="586339"/>
                  </a:lnTo>
                  <a:lnTo>
                    <a:pt x="32082" y="588036"/>
                  </a:lnTo>
                  <a:lnTo>
                    <a:pt x="52611" y="590191"/>
                  </a:lnTo>
                  <a:lnTo>
                    <a:pt x="76192" y="592680"/>
                  </a:lnTo>
                  <a:lnTo>
                    <a:pt x="104981" y="595650"/>
                  </a:lnTo>
                  <a:lnTo>
                    <a:pt x="174386" y="602814"/>
                  </a:lnTo>
                  <a:lnTo>
                    <a:pt x="201823" y="605434"/>
                  </a:lnTo>
                  <a:lnTo>
                    <a:pt x="210047" y="606206"/>
                  </a:lnTo>
                  <a:lnTo>
                    <a:pt x="233832" y="608404"/>
                  </a:lnTo>
                  <a:lnTo>
                    <a:pt x="305951" y="614805"/>
                  </a:lnTo>
                  <a:lnTo>
                    <a:pt x="311116" y="615238"/>
                  </a:lnTo>
                  <a:lnTo>
                    <a:pt x="341114" y="617704"/>
                  </a:lnTo>
                  <a:lnTo>
                    <a:pt x="387334" y="621343"/>
                  </a:lnTo>
                  <a:lnTo>
                    <a:pt x="417903" y="623641"/>
                  </a:lnTo>
                  <a:lnTo>
                    <a:pt x="418793" y="611682"/>
                  </a:lnTo>
                  <a:lnTo>
                    <a:pt x="419390" y="603671"/>
                  </a:lnTo>
                  <a:lnTo>
                    <a:pt x="423242" y="551513"/>
                  </a:lnTo>
                  <a:lnTo>
                    <a:pt x="423913" y="542412"/>
                  </a:lnTo>
                  <a:lnTo>
                    <a:pt x="425337" y="523185"/>
                  </a:lnTo>
                  <a:lnTo>
                    <a:pt x="426591" y="506246"/>
                  </a:lnTo>
                  <a:lnTo>
                    <a:pt x="427886" y="491068"/>
                  </a:lnTo>
                  <a:lnTo>
                    <a:pt x="430954" y="455086"/>
                  </a:lnTo>
                  <a:lnTo>
                    <a:pt x="433112" y="431686"/>
                  </a:lnTo>
                  <a:lnTo>
                    <a:pt x="435433" y="406482"/>
                  </a:lnTo>
                  <a:lnTo>
                    <a:pt x="438651" y="371321"/>
                  </a:lnTo>
                  <a:lnTo>
                    <a:pt x="441709" y="336048"/>
                  </a:lnTo>
                  <a:lnTo>
                    <a:pt x="443971" y="305089"/>
                  </a:lnTo>
                  <a:lnTo>
                    <a:pt x="444074" y="303688"/>
                  </a:lnTo>
                  <a:lnTo>
                    <a:pt x="444751" y="294423"/>
                  </a:lnTo>
                  <a:lnTo>
                    <a:pt x="447324" y="261110"/>
                  </a:lnTo>
                  <a:lnTo>
                    <a:pt x="448672" y="243413"/>
                  </a:lnTo>
                  <a:lnTo>
                    <a:pt x="450806" y="214721"/>
                  </a:lnTo>
                  <a:lnTo>
                    <a:pt x="452773" y="188270"/>
                  </a:lnTo>
                  <a:lnTo>
                    <a:pt x="453179" y="182937"/>
                  </a:lnTo>
                  <a:lnTo>
                    <a:pt x="457826" y="121954"/>
                  </a:lnTo>
                  <a:lnTo>
                    <a:pt x="459053" y="105715"/>
                  </a:lnTo>
                  <a:lnTo>
                    <a:pt x="462368" y="61859"/>
                  </a:lnTo>
                  <a:lnTo>
                    <a:pt x="466838" y="0"/>
                  </a:lnTo>
                  <a:lnTo>
                    <a:pt x="471184" y="327"/>
                  </a:lnTo>
                  <a:lnTo>
                    <a:pt x="563681" y="6754"/>
                  </a:lnTo>
                  <a:lnTo>
                    <a:pt x="578013" y="7711"/>
                  </a:lnTo>
                  <a:lnTo>
                    <a:pt x="600679" y="9185"/>
                  </a:lnTo>
                  <a:lnTo>
                    <a:pt x="623007" y="10549"/>
                  </a:lnTo>
                  <a:lnTo>
                    <a:pt x="682382" y="13938"/>
                  </a:lnTo>
                  <a:lnTo>
                    <a:pt x="696825" y="14661"/>
                  </a:lnTo>
                  <a:lnTo>
                    <a:pt x="704540" y="15040"/>
                  </a:lnTo>
                  <a:lnTo>
                    <a:pt x="736682" y="16674"/>
                  </a:lnTo>
                  <a:lnTo>
                    <a:pt x="741806" y="16915"/>
                  </a:lnTo>
                  <a:lnTo>
                    <a:pt x="767734" y="18099"/>
                  </a:lnTo>
                  <a:lnTo>
                    <a:pt x="801618" y="19580"/>
                  </a:lnTo>
                  <a:lnTo>
                    <a:pt x="801988" y="19596"/>
                  </a:lnTo>
                  <a:lnTo>
                    <a:pt x="799386" y="81397"/>
                  </a:lnTo>
                  <a:lnTo>
                    <a:pt x="798364" y="105672"/>
                  </a:lnTo>
                  <a:lnTo>
                    <a:pt x="796828" y="142140"/>
                  </a:lnTo>
                  <a:lnTo>
                    <a:pt x="795676" y="169509"/>
                  </a:lnTo>
                  <a:lnTo>
                    <a:pt x="794272" y="202841"/>
                  </a:lnTo>
                  <a:lnTo>
                    <a:pt x="793378" y="224084"/>
                  </a:lnTo>
                  <a:lnTo>
                    <a:pt x="791717" y="263506"/>
                  </a:lnTo>
                  <a:lnTo>
                    <a:pt x="790629" y="289337"/>
                  </a:lnTo>
                  <a:lnTo>
                    <a:pt x="790944" y="289263"/>
                  </a:lnTo>
                  <a:lnTo>
                    <a:pt x="798760" y="287420"/>
                  </a:lnTo>
                  <a:lnTo>
                    <a:pt x="808239" y="297522"/>
                  </a:lnTo>
                  <a:lnTo>
                    <a:pt x="810835" y="300285"/>
                  </a:lnTo>
                  <a:lnTo>
                    <a:pt x="816582" y="307832"/>
                  </a:lnTo>
                  <a:lnTo>
                    <a:pt x="824042" y="315672"/>
                  </a:lnTo>
                  <a:lnTo>
                    <a:pt x="834945" y="316975"/>
                  </a:lnTo>
                  <a:lnTo>
                    <a:pt x="836881" y="312457"/>
                  </a:lnTo>
                  <a:lnTo>
                    <a:pt x="849236" y="314420"/>
                  </a:lnTo>
                  <a:lnTo>
                    <a:pt x="849693" y="314492"/>
                  </a:lnTo>
                  <a:lnTo>
                    <a:pt x="855344" y="316925"/>
                  </a:lnTo>
                  <a:lnTo>
                    <a:pt x="858539" y="308462"/>
                  </a:lnTo>
                  <a:lnTo>
                    <a:pt x="863563" y="309339"/>
                  </a:lnTo>
                  <a:lnTo>
                    <a:pt x="871829" y="316652"/>
                  </a:lnTo>
                  <a:lnTo>
                    <a:pt x="877635" y="325370"/>
                  </a:lnTo>
                  <a:lnTo>
                    <a:pt x="878717" y="326993"/>
                  </a:lnTo>
                  <a:lnTo>
                    <a:pt x="880760" y="340927"/>
                  </a:lnTo>
                  <a:lnTo>
                    <a:pt x="887325" y="341835"/>
                  </a:lnTo>
                  <a:lnTo>
                    <a:pt x="895559" y="343230"/>
                  </a:lnTo>
                  <a:lnTo>
                    <a:pt x="901946" y="342387"/>
                  </a:lnTo>
                  <a:lnTo>
                    <a:pt x="907680" y="343138"/>
                  </a:lnTo>
                  <a:lnTo>
                    <a:pt x="909052" y="343318"/>
                  </a:lnTo>
                  <a:lnTo>
                    <a:pt x="916600" y="349563"/>
                  </a:lnTo>
                  <a:lnTo>
                    <a:pt x="924024" y="350417"/>
                  </a:lnTo>
                  <a:lnTo>
                    <a:pt x="931840" y="354110"/>
                  </a:lnTo>
                  <a:lnTo>
                    <a:pt x="937216" y="353962"/>
                  </a:lnTo>
                  <a:lnTo>
                    <a:pt x="942117" y="349749"/>
                  </a:lnTo>
                  <a:lnTo>
                    <a:pt x="946393" y="351017"/>
                  </a:lnTo>
                  <a:lnTo>
                    <a:pt x="950128" y="352122"/>
                  </a:lnTo>
                  <a:lnTo>
                    <a:pt x="955497" y="359776"/>
                  </a:lnTo>
                  <a:lnTo>
                    <a:pt x="961436" y="364201"/>
                  </a:lnTo>
                  <a:lnTo>
                    <a:pt x="967369" y="361895"/>
                  </a:lnTo>
                  <a:lnTo>
                    <a:pt x="968417" y="361487"/>
                  </a:lnTo>
                  <a:lnTo>
                    <a:pt x="970390" y="355504"/>
                  </a:lnTo>
                  <a:lnTo>
                    <a:pt x="974406" y="351620"/>
                  </a:lnTo>
                  <a:lnTo>
                    <a:pt x="979521" y="353233"/>
                  </a:lnTo>
                  <a:lnTo>
                    <a:pt x="990096" y="356152"/>
                  </a:lnTo>
                  <a:lnTo>
                    <a:pt x="996447" y="358117"/>
                  </a:lnTo>
                  <a:lnTo>
                    <a:pt x="1000019" y="354439"/>
                  </a:lnTo>
                  <a:lnTo>
                    <a:pt x="1001780" y="352624"/>
                  </a:lnTo>
                  <a:lnTo>
                    <a:pt x="1004363" y="359668"/>
                  </a:lnTo>
                  <a:lnTo>
                    <a:pt x="1004218" y="367404"/>
                  </a:lnTo>
                  <a:lnTo>
                    <a:pt x="1005930" y="373869"/>
                  </a:lnTo>
                  <a:lnTo>
                    <a:pt x="1014710" y="374954"/>
                  </a:lnTo>
                  <a:lnTo>
                    <a:pt x="1021320" y="375775"/>
                  </a:lnTo>
                  <a:lnTo>
                    <a:pt x="1020431" y="385027"/>
                  </a:lnTo>
                  <a:lnTo>
                    <a:pt x="1020541" y="389637"/>
                  </a:lnTo>
                  <a:lnTo>
                    <a:pt x="1020583" y="391417"/>
                  </a:lnTo>
                  <a:lnTo>
                    <a:pt x="1030263" y="395647"/>
                  </a:lnTo>
                  <a:lnTo>
                    <a:pt x="1037460" y="391505"/>
                  </a:lnTo>
                  <a:lnTo>
                    <a:pt x="1042560" y="385343"/>
                  </a:lnTo>
                  <a:lnTo>
                    <a:pt x="1052773" y="376330"/>
                  </a:lnTo>
                  <a:lnTo>
                    <a:pt x="1059866" y="379688"/>
                  </a:lnTo>
                  <a:lnTo>
                    <a:pt x="1061235" y="386104"/>
                  </a:lnTo>
                  <a:lnTo>
                    <a:pt x="1065167" y="389373"/>
                  </a:lnTo>
                  <a:lnTo>
                    <a:pt x="1065502" y="389651"/>
                  </a:lnTo>
                  <a:lnTo>
                    <a:pt x="1073740" y="387017"/>
                  </a:lnTo>
                  <a:lnTo>
                    <a:pt x="1074002" y="387453"/>
                  </a:lnTo>
                  <a:lnTo>
                    <a:pt x="1077641" y="393480"/>
                  </a:lnTo>
                  <a:lnTo>
                    <a:pt x="1078373" y="400046"/>
                  </a:lnTo>
                  <a:lnTo>
                    <a:pt x="1086508" y="400767"/>
                  </a:lnTo>
                  <a:lnTo>
                    <a:pt x="1092847" y="394510"/>
                  </a:lnTo>
                  <a:lnTo>
                    <a:pt x="1101144" y="389726"/>
                  </a:lnTo>
                  <a:lnTo>
                    <a:pt x="1105740" y="387848"/>
                  </a:lnTo>
                  <a:lnTo>
                    <a:pt x="1110137" y="397211"/>
                  </a:lnTo>
                  <a:lnTo>
                    <a:pt x="1105612" y="402364"/>
                  </a:lnTo>
                  <a:lnTo>
                    <a:pt x="1111895" y="414652"/>
                  </a:lnTo>
                  <a:lnTo>
                    <a:pt x="1118591" y="412904"/>
                  </a:lnTo>
                  <a:lnTo>
                    <a:pt x="1119021" y="407491"/>
                  </a:lnTo>
                  <a:lnTo>
                    <a:pt x="1120142" y="402132"/>
                  </a:lnTo>
                  <a:lnTo>
                    <a:pt x="1122809" y="396187"/>
                  </a:lnTo>
                  <a:lnTo>
                    <a:pt x="1130882" y="391996"/>
                  </a:lnTo>
                  <a:lnTo>
                    <a:pt x="1130565" y="387553"/>
                  </a:lnTo>
                  <a:lnTo>
                    <a:pt x="1134760" y="383966"/>
                  </a:lnTo>
                  <a:lnTo>
                    <a:pt x="1135639" y="383914"/>
                  </a:lnTo>
                  <a:lnTo>
                    <a:pt x="1136812" y="383846"/>
                  </a:lnTo>
                  <a:lnTo>
                    <a:pt x="1140134" y="383652"/>
                  </a:lnTo>
                  <a:lnTo>
                    <a:pt x="1140996" y="389812"/>
                  </a:lnTo>
                  <a:lnTo>
                    <a:pt x="1146248" y="397608"/>
                  </a:lnTo>
                  <a:lnTo>
                    <a:pt x="1152708" y="394652"/>
                  </a:lnTo>
                  <a:lnTo>
                    <a:pt x="1154678" y="398408"/>
                  </a:lnTo>
                  <a:lnTo>
                    <a:pt x="1162020" y="399903"/>
                  </a:lnTo>
                  <a:lnTo>
                    <a:pt x="1165530" y="393673"/>
                  </a:lnTo>
                  <a:lnTo>
                    <a:pt x="1168105" y="388129"/>
                  </a:lnTo>
                  <a:lnTo>
                    <a:pt x="1175522" y="392854"/>
                  </a:lnTo>
                  <a:lnTo>
                    <a:pt x="1176041" y="393184"/>
                  </a:lnTo>
                  <a:lnTo>
                    <a:pt x="1175676" y="400096"/>
                  </a:lnTo>
                  <a:lnTo>
                    <a:pt x="1177951" y="401753"/>
                  </a:lnTo>
                  <a:lnTo>
                    <a:pt x="1183560" y="401922"/>
                  </a:lnTo>
                  <a:lnTo>
                    <a:pt x="1185993" y="408140"/>
                  </a:lnTo>
                  <a:lnTo>
                    <a:pt x="1193527" y="407262"/>
                  </a:lnTo>
                  <a:lnTo>
                    <a:pt x="1197275" y="411970"/>
                  </a:lnTo>
                  <a:lnTo>
                    <a:pt x="1199987" y="416255"/>
                  </a:lnTo>
                  <a:lnTo>
                    <a:pt x="1201867" y="419224"/>
                  </a:lnTo>
                  <a:lnTo>
                    <a:pt x="1208268" y="413579"/>
                  </a:lnTo>
                  <a:lnTo>
                    <a:pt x="1211729" y="408763"/>
                  </a:lnTo>
                  <a:lnTo>
                    <a:pt x="1217240" y="411795"/>
                  </a:lnTo>
                  <a:lnTo>
                    <a:pt x="1223660" y="404508"/>
                  </a:lnTo>
                  <a:lnTo>
                    <a:pt x="1226113" y="400151"/>
                  </a:lnTo>
                  <a:lnTo>
                    <a:pt x="1236138" y="398831"/>
                  </a:lnTo>
                  <a:lnTo>
                    <a:pt x="1250831" y="394165"/>
                  </a:lnTo>
                  <a:lnTo>
                    <a:pt x="1256297" y="395722"/>
                  </a:lnTo>
                  <a:lnTo>
                    <a:pt x="1261166" y="396193"/>
                  </a:lnTo>
                  <a:lnTo>
                    <a:pt x="1263941" y="396460"/>
                  </a:lnTo>
                  <a:lnTo>
                    <a:pt x="1267473" y="394511"/>
                  </a:lnTo>
                  <a:lnTo>
                    <a:pt x="1273420" y="391226"/>
                  </a:lnTo>
                  <a:lnTo>
                    <a:pt x="1281127" y="389829"/>
                  </a:lnTo>
                  <a:lnTo>
                    <a:pt x="1288687" y="386832"/>
                  </a:lnTo>
                  <a:lnTo>
                    <a:pt x="1294023" y="386833"/>
                  </a:lnTo>
                  <a:lnTo>
                    <a:pt x="1297658" y="392588"/>
                  </a:lnTo>
                  <a:lnTo>
                    <a:pt x="1306574" y="394852"/>
                  </a:lnTo>
                  <a:lnTo>
                    <a:pt x="1317431" y="394931"/>
                  </a:lnTo>
                  <a:lnTo>
                    <a:pt x="1322211" y="394056"/>
                  </a:lnTo>
                  <a:lnTo>
                    <a:pt x="1325291" y="393491"/>
                  </a:lnTo>
                  <a:lnTo>
                    <a:pt x="1328641" y="386243"/>
                  </a:lnTo>
                  <a:lnTo>
                    <a:pt x="1331712" y="381736"/>
                  </a:lnTo>
                  <a:lnTo>
                    <a:pt x="1339784" y="384930"/>
                  </a:lnTo>
                  <a:lnTo>
                    <a:pt x="1340522" y="385222"/>
                  </a:lnTo>
                  <a:lnTo>
                    <a:pt x="1346779" y="389545"/>
                  </a:lnTo>
                  <a:lnTo>
                    <a:pt x="1352369" y="395363"/>
                  </a:lnTo>
                  <a:lnTo>
                    <a:pt x="1359800" y="396715"/>
                  </a:lnTo>
                  <a:lnTo>
                    <a:pt x="1364674" y="402468"/>
                  </a:lnTo>
                  <a:lnTo>
                    <a:pt x="1368991" y="407174"/>
                  </a:lnTo>
                  <a:lnTo>
                    <a:pt x="1375989" y="412213"/>
                  </a:lnTo>
                  <a:lnTo>
                    <a:pt x="1384610" y="410909"/>
                  </a:lnTo>
                  <a:lnTo>
                    <a:pt x="1388575" y="414637"/>
                  </a:lnTo>
                  <a:lnTo>
                    <a:pt x="1390554" y="416496"/>
                  </a:lnTo>
                  <a:lnTo>
                    <a:pt x="1400269" y="421065"/>
                  </a:lnTo>
                  <a:lnTo>
                    <a:pt x="1406885" y="421457"/>
                  </a:lnTo>
                  <a:lnTo>
                    <a:pt x="1412020" y="428054"/>
                  </a:lnTo>
                  <a:lnTo>
                    <a:pt x="1416918" y="425751"/>
                  </a:lnTo>
                  <a:lnTo>
                    <a:pt x="1424713" y="434051"/>
                  </a:lnTo>
                  <a:lnTo>
                    <a:pt x="1428295" y="435617"/>
                  </a:lnTo>
                  <a:lnTo>
                    <a:pt x="1432203" y="436809"/>
                  </a:lnTo>
                  <a:lnTo>
                    <a:pt x="1433982" y="435301"/>
                  </a:lnTo>
                  <a:lnTo>
                    <a:pt x="1437965" y="435591"/>
                  </a:lnTo>
                  <a:lnTo>
                    <a:pt x="1445372" y="433756"/>
                  </a:lnTo>
                  <a:lnTo>
                    <a:pt x="1448285" y="434549"/>
                  </a:lnTo>
                  <a:lnTo>
                    <a:pt x="1451691" y="431485"/>
                  </a:lnTo>
                  <a:lnTo>
                    <a:pt x="1456358" y="433408"/>
                  </a:lnTo>
                  <a:lnTo>
                    <a:pt x="1464439" y="434010"/>
                  </a:lnTo>
                  <a:lnTo>
                    <a:pt x="1467851" y="436831"/>
                  </a:lnTo>
                  <a:lnTo>
                    <a:pt x="1468232" y="452885"/>
                  </a:lnTo>
                  <a:lnTo>
                    <a:pt x="1468524" y="467510"/>
                  </a:lnTo>
                  <a:lnTo>
                    <a:pt x="1468707" y="475737"/>
                  </a:lnTo>
                  <a:lnTo>
                    <a:pt x="1469051" y="491139"/>
                  </a:lnTo>
                  <a:lnTo>
                    <a:pt x="1469426" y="510720"/>
                  </a:lnTo>
                  <a:lnTo>
                    <a:pt x="1469816" y="529888"/>
                  </a:lnTo>
                  <a:lnTo>
                    <a:pt x="1470052" y="541489"/>
                  </a:lnTo>
                  <a:lnTo>
                    <a:pt x="1470348" y="555978"/>
                  </a:lnTo>
                  <a:lnTo>
                    <a:pt x="1470712" y="573838"/>
                  </a:lnTo>
                  <a:lnTo>
                    <a:pt x="1471237" y="597684"/>
                  </a:lnTo>
                  <a:lnTo>
                    <a:pt x="1471325" y="601666"/>
                  </a:lnTo>
                  <a:lnTo>
                    <a:pt x="1471808" y="624884"/>
                  </a:lnTo>
                  <a:lnTo>
                    <a:pt x="1471976" y="632937"/>
                  </a:lnTo>
                  <a:lnTo>
                    <a:pt x="1472491" y="653104"/>
                  </a:lnTo>
                  <a:lnTo>
                    <a:pt x="1473978" y="654835"/>
                  </a:lnTo>
                  <a:lnTo>
                    <a:pt x="1480214" y="662087"/>
                  </a:lnTo>
                  <a:lnTo>
                    <a:pt x="1488263" y="666525"/>
                  </a:lnTo>
                  <a:lnTo>
                    <a:pt x="1492080" y="673212"/>
                  </a:lnTo>
                  <a:lnTo>
                    <a:pt x="1495114" y="678522"/>
                  </a:lnTo>
                  <a:lnTo>
                    <a:pt x="1501307" y="692898"/>
                  </a:lnTo>
                  <a:lnTo>
                    <a:pt x="1499981" y="703758"/>
                  </a:lnTo>
                  <a:lnTo>
                    <a:pt x="1497971" y="708832"/>
                  </a:lnTo>
                  <a:lnTo>
                    <a:pt x="1503712" y="716853"/>
                  </a:lnTo>
                  <a:lnTo>
                    <a:pt x="1511054" y="719900"/>
                  </a:lnTo>
                  <a:lnTo>
                    <a:pt x="1508399" y="724866"/>
                  </a:lnTo>
                  <a:lnTo>
                    <a:pt x="1514640" y="730295"/>
                  </a:lnTo>
                  <a:lnTo>
                    <a:pt x="1518290" y="737587"/>
                  </a:lnTo>
                  <a:lnTo>
                    <a:pt x="1517681" y="747856"/>
                  </a:lnTo>
                  <a:lnTo>
                    <a:pt x="1525080" y="753440"/>
                  </a:lnTo>
                  <a:lnTo>
                    <a:pt x="1526705" y="764035"/>
                  </a:lnTo>
                  <a:lnTo>
                    <a:pt x="1526922" y="764018"/>
                  </a:lnTo>
                  <a:lnTo>
                    <a:pt x="1532597" y="763569"/>
                  </a:lnTo>
                  <a:lnTo>
                    <a:pt x="1534649" y="763406"/>
                  </a:lnTo>
                  <a:lnTo>
                    <a:pt x="1534240" y="771271"/>
                  </a:lnTo>
                  <a:lnTo>
                    <a:pt x="1535588" y="781918"/>
                  </a:lnTo>
                  <a:lnTo>
                    <a:pt x="1534760" y="787915"/>
                  </a:lnTo>
                  <a:lnTo>
                    <a:pt x="1533687" y="793668"/>
                  </a:lnTo>
                  <a:lnTo>
                    <a:pt x="1536079" y="799497"/>
                  </a:lnTo>
                  <a:lnTo>
                    <a:pt x="1533445" y="806076"/>
                  </a:lnTo>
                  <a:lnTo>
                    <a:pt x="1532994" y="807201"/>
                  </a:lnTo>
                  <a:lnTo>
                    <a:pt x="1531962" y="816419"/>
                  </a:lnTo>
                  <a:lnTo>
                    <a:pt x="1526444" y="825477"/>
                  </a:lnTo>
                  <a:lnTo>
                    <a:pt x="1525195" y="833603"/>
                  </a:lnTo>
                  <a:lnTo>
                    <a:pt x="1518816" y="841329"/>
                  </a:lnTo>
                  <a:lnTo>
                    <a:pt x="1519020" y="845833"/>
                  </a:lnTo>
                  <a:lnTo>
                    <a:pt x="1513840" y="852558"/>
                  </a:lnTo>
                  <a:lnTo>
                    <a:pt x="1516239" y="857813"/>
                  </a:lnTo>
                  <a:lnTo>
                    <a:pt x="1517382" y="868352"/>
                  </a:lnTo>
                  <a:lnTo>
                    <a:pt x="1513239" y="872238"/>
                  </a:lnTo>
                  <a:lnTo>
                    <a:pt x="1512403" y="873021"/>
                  </a:lnTo>
                  <a:lnTo>
                    <a:pt x="1510833" y="882329"/>
                  </a:lnTo>
                  <a:lnTo>
                    <a:pt x="1517357" y="889691"/>
                  </a:lnTo>
                  <a:lnTo>
                    <a:pt x="1516999" y="894057"/>
                  </a:lnTo>
                  <a:lnTo>
                    <a:pt x="1516787" y="896646"/>
                  </a:lnTo>
                  <a:lnTo>
                    <a:pt x="1518105" y="903704"/>
                  </a:lnTo>
                  <a:lnTo>
                    <a:pt x="1518468" y="912149"/>
                  </a:lnTo>
                  <a:lnTo>
                    <a:pt x="1518483" y="920218"/>
                  </a:lnTo>
                  <a:lnTo>
                    <a:pt x="1518221" y="920497"/>
                  </a:lnTo>
                  <a:lnTo>
                    <a:pt x="1514143" y="924839"/>
                  </a:lnTo>
                  <a:lnTo>
                    <a:pt x="1506360" y="934275"/>
                  </a:lnTo>
                  <a:lnTo>
                    <a:pt x="1503844" y="942641"/>
                  </a:lnTo>
                  <a:lnTo>
                    <a:pt x="1501282" y="945772"/>
                  </a:lnTo>
                  <a:lnTo>
                    <a:pt x="1498928" y="948647"/>
                  </a:lnTo>
                  <a:lnTo>
                    <a:pt x="1492259" y="955514"/>
                  </a:lnTo>
                  <a:lnTo>
                    <a:pt x="1496997" y="961106"/>
                  </a:lnTo>
                  <a:lnTo>
                    <a:pt x="1500433" y="966219"/>
                  </a:lnTo>
                  <a:lnTo>
                    <a:pt x="1503572" y="970762"/>
                  </a:lnTo>
                  <a:lnTo>
                    <a:pt x="1500803" y="972427"/>
                  </a:lnTo>
                  <a:lnTo>
                    <a:pt x="1488693" y="972250"/>
                  </a:lnTo>
                  <a:lnTo>
                    <a:pt x="1477337" y="974013"/>
                  </a:lnTo>
                  <a:lnTo>
                    <a:pt x="1464790" y="979032"/>
                  </a:lnTo>
                  <a:lnTo>
                    <a:pt x="1441784" y="989727"/>
                  </a:lnTo>
                  <a:lnTo>
                    <a:pt x="1439788" y="990651"/>
                  </a:lnTo>
                  <a:lnTo>
                    <a:pt x="1426044" y="997005"/>
                  </a:lnTo>
                  <a:lnTo>
                    <a:pt x="1424233" y="997841"/>
                  </a:lnTo>
                  <a:lnTo>
                    <a:pt x="1412969" y="1003178"/>
                  </a:lnTo>
                  <a:lnTo>
                    <a:pt x="1403928" y="1008426"/>
                  </a:lnTo>
                  <a:lnTo>
                    <a:pt x="1396720" y="1017021"/>
                  </a:lnTo>
                  <a:lnTo>
                    <a:pt x="1397819" y="1022202"/>
                  </a:lnTo>
                  <a:lnTo>
                    <a:pt x="1388102" y="1029523"/>
                  </a:lnTo>
                  <a:lnTo>
                    <a:pt x="1361380" y="1047902"/>
                  </a:lnTo>
                  <a:lnTo>
                    <a:pt x="1350715" y="1057994"/>
                  </a:lnTo>
                  <a:lnTo>
                    <a:pt x="1349503" y="1059139"/>
                  </a:lnTo>
                  <a:lnTo>
                    <a:pt x="1341523" y="1065301"/>
                  </a:lnTo>
                  <a:lnTo>
                    <a:pt x="1328786" y="1077659"/>
                  </a:lnTo>
                  <a:lnTo>
                    <a:pt x="1318496" y="1087054"/>
                  </a:lnTo>
                  <a:lnTo>
                    <a:pt x="1311551" y="1088106"/>
                  </a:lnTo>
                  <a:lnTo>
                    <a:pt x="1303379" y="1092871"/>
                  </a:lnTo>
                  <a:lnTo>
                    <a:pt x="1293463" y="1098639"/>
                  </a:lnTo>
                  <a:lnTo>
                    <a:pt x="1281894" y="1105444"/>
                  </a:lnTo>
                  <a:lnTo>
                    <a:pt x="1266283" y="1114993"/>
                  </a:lnTo>
                  <a:lnTo>
                    <a:pt x="1243360" y="1125568"/>
                  </a:lnTo>
                  <a:lnTo>
                    <a:pt x="1219715" y="1137374"/>
                  </a:lnTo>
                  <a:lnTo>
                    <a:pt x="1203274" y="1148132"/>
                  </a:lnTo>
                  <a:lnTo>
                    <a:pt x="1197182" y="1152756"/>
                  </a:lnTo>
                  <a:lnTo>
                    <a:pt x="1195730" y="1153857"/>
                  </a:lnTo>
                  <a:lnTo>
                    <a:pt x="1189276" y="1162647"/>
                  </a:lnTo>
                  <a:lnTo>
                    <a:pt x="1166052" y="1175552"/>
                  </a:lnTo>
                  <a:lnTo>
                    <a:pt x="1155263" y="1183477"/>
                  </a:lnTo>
                  <a:lnTo>
                    <a:pt x="1146313" y="1190838"/>
                  </a:lnTo>
                  <a:lnTo>
                    <a:pt x="1138905" y="1197736"/>
                  </a:lnTo>
                  <a:lnTo>
                    <a:pt x="1134648" y="1201693"/>
                  </a:lnTo>
                  <a:lnTo>
                    <a:pt x="1120129" y="1218363"/>
                  </a:lnTo>
                  <a:lnTo>
                    <a:pt x="1115060" y="1228163"/>
                  </a:lnTo>
                  <a:lnTo>
                    <a:pt x="1114914" y="1228445"/>
                  </a:lnTo>
                  <a:lnTo>
                    <a:pt x="1109193" y="1235050"/>
                  </a:lnTo>
                  <a:lnTo>
                    <a:pt x="1102910" y="1244475"/>
                  </a:lnTo>
                  <a:lnTo>
                    <a:pt x="1093853" y="1260866"/>
                  </a:lnTo>
                  <a:lnTo>
                    <a:pt x="1092546" y="1263568"/>
                  </a:lnTo>
                  <a:lnTo>
                    <a:pt x="1088190" y="1272560"/>
                  </a:lnTo>
                  <a:lnTo>
                    <a:pt x="1083252" y="1283942"/>
                  </a:lnTo>
                  <a:lnTo>
                    <a:pt x="1078089" y="1298866"/>
                  </a:lnTo>
                  <a:lnTo>
                    <a:pt x="1076684" y="1304310"/>
                  </a:lnTo>
                  <a:lnTo>
                    <a:pt x="1075161" y="1310205"/>
                  </a:lnTo>
                  <a:lnTo>
                    <a:pt x="1072308" y="1334111"/>
                  </a:lnTo>
                  <a:lnTo>
                    <a:pt x="1073432" y="1358023"/>
                  </a:lnTo>
                  <a:lnTo>
                    <a:pt x="1078569" y="1383261"/>
                  </a:lnTo>
                  <a:lnTo>
                    <a:pt x="1082770" y="1397194"/>
                  </a:lnTo>
                  <a:lnTo>
                    <a:pt x="1086805" y="1410541"/>
                  </a:lnTo>
                  <a:lnTo>
                    <a:pt x="1089954" y="1423162"/>
                  </a:lnTo>
                  <a:lnTo>
                    <a:pt x="1093569" y="1437606"/>
                  </a:lnTo>
                  <a:lnTo>
                    <a:pt x="1097972" y="1468160"/>
                  </a:lnTo>
                  <a:lnTo>
                    <a:pt x="1098728" y="1477048"/>
                  </a:lnTo>
                  <a:lnTo>
                    <a:pt x="1099449" y="1483409"/>
                  </a:lnTo>
                  <a:lnTo>
                    <a:pt x="1098025" y="1486411"/>
                  </a:lnTo>
                  <a:lnTo>
                    <a:pt x="1091717" y="1484711"/>
                  </a:lnTo>
                  <a:lnTo>
                    <a:pt x="1082844" y="1488071"/>
                  </a:lnTo>
                  <a:lnTo>
                    <a:pt x="1075127" y="1489646"/>
                  </a:lnTo>
                  <a:lnTo>
                    <a:pt x="1071612" y="1492419"/>
                  </a:lnTo>
                  <a:lnTo>
                    <a:pt x="1072287" y="1497012"/>
                  </a:lnTo>
                  <a:lnTo>
                    <a:pt x="1070622" y="1500914"/>
                  </a:lnTo>
                  <a:lnTo>
                    <a:pt x="1064358" y="1500786"/>
                  </a:lnTo>
                  <a:lnTo>
                    <a:pt x="1060400" y="1495408"/>
                  </a:lnTo>
                  <a:lnTo>
                    <a:pt x="1055100" y="1495227"/>
                  </a:lnTo>
                  <a:lnTo>
                    <a:pt x="1049389" y="1489678"/>
                  </a:lnTo>
                  <a:lnTo>
                    <a:pt x="1044449" y="1487163"/>
                  </a:lnTo>
                  <a:lnTo>
                    <a:pt x="1036886" y="1477645"/>
                  </a:lnTo>
                  <a:lnTo>
                    <a:pt x="1030261" y="1475229"/>
                  </a:lnTo>
                  <a:lnTo>
                    <a:pt x="1022525" y="1473903"/>
                  </a:lnTo>
                  <a:lnTo>
                    <a:pt x="1018006" y="1470665"/>
                  </a:lnTo>
                  <a:lnTo>
                    <a:pt x="1009602" y="1470158"/>
                  </a:lnTo>
                  <a:lnTo>
                    <a:pt x="1008485" y="1470090"/>
                  </a:lnTo>
                  <a:lnTo>
                    <a:pt x="999304" y="1469696"/>
                  </a:lnTo>
                  <a:lnTo>
                    <a:pt x="990952" y="1468942"/>
                  </a:lnTo>
                  <a:lnTo>
                    <a:pt x="987337" y="1471951"/>
                  </a:lnTo>
                  <a:lnTo>
                    <a:pt x="982252" y="1469914"/>
                  </a:lnTo>
                  <a:lnTo>
                    <a:pt x="980886" y="1469366"/>
                  </a:lnTo>
                  <a:lnTo>
                    <a:pt x="973541" y="1469661"/>
                  </a:lnTo>
                  <a:lnTo>
                    <a:pt x="967568" y="1469478"/>
                  </a:lnTo>
                  <a:lnTo>
                    <a:pt x="961125" y="1467012"/>
                  </a:lnTo>
                  <a:lnTo>
                    <a:pt x="954448" y="1461803"/>
                  </a:lnTo>
                  <a:lnTo>
                    <a:pt x="944109" y="1455013"/>
                  </a:lnTo>
                  <a:lnTo>
                    <a:pt x="937251" y="1449198"/>
                  </a:lnTo>
                  <a:lnTo>
                    <a:pt x="929668" y="1446862"/>
                  </a:lnTo>
                  <a:lnTo>
                    <a:pt x="920635" y="1443828"/>
                  </a:lnTo>
                  <a:lnTo>
                    <a:pt x="918520" y="1442716"/>
                  </a:lnTo>
                  <a:lnTo>
                    <a:pt x="916028" y="1441405"/>
                  </a:lnTo>
                  <a:lnTo>
                    <a:pt x="910862" y="1443458"/>
                  </a:lnTo>
                  <a:lnTo>
                    <a:pt x="905386" y="1439249"/>
                  </a:lnTo>
                  <a:lnTo>
                    <a:pt x="895479" y="1430634"/>
                  </a:lnTo>
                  <a:lnTo>
                    <a:pt x="892219" y="1424674"/>
                  </a:lnTo>
                  <a:lnTo>
                    <a:pt x="881712" y="1425980"/>
                  </a:lnTo>
                  <a:lnTo>
                    <a:pt x="873441" y="1420735"/>
                  </a:lnTo>
                  <a:lnTo>
                    <a:pt x="864269" y="1417980"/>
                  </a:lnTo>
                  <a:lnTo>
                    <a:pt x="857989" y="1419908"/>
                  </a:lnTo>
                  <a:lnTo>
                    <a:pt x="854515" y="1415722"/>
                  </a:lnTo>
                  <a:lnTo>
                    <a:pt x="857142" y="1408872"/>
                  </a:lnTo>
                  <a:lnTo>
                    <a:pt x="855574" y="1405625"/>
                  </a:lnTo>
                  <a:lnTo>
                    <a:pt x="847511" y="1398583"/>
                  </a:lnTo>
                  <a:lnTo>
                    <a:pt x="846927" y="1395852"/>
                  </a:lnTo>
                  <a:lnTo>
                    <a:pt x="844369" y="1383887"/>
                  </a:lnTo>
                  <a:lnTo>
                    <a:pt x="843639" y="1374508"/>
                  </a:lnTo>
                  <a:lnTo>
                    <a:pt x="839759" y="1365681"/>
                  </a:lnTo>
                  <a:lnTo>
                    <a:pt x="836761" y="1358051"/>
                  </a:lnTo>
                  <a:lnTo>
                    <a:pt x="829438" y="1352790"/>
                  </a:lnTo>
                  <a:lnTo>
                    <a:pt x="825668" y="1345922"/>
                  </a:lnTo>
                  <a:lnTo>
                    <a:pt x="822670" y="1338488"/>
                  </a:lnTo>
                  <a:lnTo>
                    <a:pt x="815487" y="1332250"/>
                  </a:lnTo>
                  <a:lnTo>
                    <a:pt x="816489" y="1321209"/>
                  </a:lnTo>
                  <a:lnTo>
                    <a:pt x="818253" y="1314101"/>
                  </a:lnTo>
                  <a:lnTo>
                    <a:pt x="816681" y="1305241"/>
                  </a:lnTo>
                  <a:lnTo>
                    <a:pt x="814945" y="1299843"/>
                  </a:lnTo>
                  <a:lnTo>
                    <a:pt x="814669" y="1298983"/>
                  </a:lnTo>
                  <a:lnTo>
                    <a:pt x="811755" y="1295241"/>
                  </a:lnTo>
                  <a:lnTo>
                    <a:pt x="806650" y="1293529"/>
                  </a:lnTo>
                  <a:lnTo>
                    <a:pt x="812397" y="1279151"/>
                  </a:lnTo>
                  <a:lnTo>
                    <a:pt x="811657" y="1273755"/>
                  </a:lnTo>
                  <a:lnTo>
                    <a:pt x="811606" y="1267032"/>
                  </a:lnTo>
                  <a:lnTo>
                    <a:pt x="807797" y="1267110"/>
                  </a:lnTo>
                  <a:lnTo>
                    <a:pt x="807987" y="1255956"/>
                  </a:lnTo>
                  <a:lnTo>
                    <a:pt x="804873" y="1251155"/>
                  </a:lnTo>
                  <a:lnTo>
                    <a:pt x="796635" y="1248073"/>
                  </a:lnTo>
                  <a:lnTo>
                    <a:pt x="786876" y="1244890"/>
                  </a:lnTo>
                  <a:lnTo>
                    <a:pt x="780570" y="1236111"/>
                  </a:lnTo>
                  <a:lnTo>
                    <a:pt x="775399" y="1232513"/>
                  </a:lnTo>
                  <a:lnTo>
                    <a:pt x="770302" y="1227220"/>
                  </a:lnTo>
                  <a:lnTo>
                    <a:pt x="766486" y="1220804"/>
                  </a:lnTo>
                  <a:lnTo>
                    <a:pt x="763510" y="1213688"/>
                  </a:lnTo>
                  <a:lnTo>
                    <a:pt x="762145" y="1207765"/>
                  </a:lnTo>
                  <a:lnTo>
                    <a:pt x="760623" y="1200866"/>
                  </a:lnTo>
                  <a:lnTo>
                    <a:pt x="754281" y="1197438"/>
                  </a:lnTo>
                  <a:lnTo>
                    <a:pt x="749386" y="1185905"/>
                  </a:lnTo>
                  <a:lnTo>
                    <a:pt x="743962" y="1178555"/>
                  </a:lnTo>
                  <a:lnTo>
                    <a:pt x="732173" y="1170539"/>
                  </a:lnTo>
                  <a:lnTo>
                    <a:pt x="729452" y="1168005"/>
                  </a:lnTo>
                  <a:lnTo>
                    <a:pt x="721204" y="1160309"/>
                  </a:lnTo>
                  <a:lnTo>
                    <a:pt x="719079" y="1153221"/>
                  </a:lnTo>
                  <a:lnTo>
                    <a:pt x="715447" y="1144659"/>
                  </a:lnTo>
                  <a:lnTo>
                    <a:pt x="713819" y="1135634"/>
                  </a:lnTo>
                  <a:lnTo>
                    <a:pt x="710325" y="1128585"/>
                  </a:lnTo>
                  <a:lnTo>
                    <a:pt x="708061" y="1123173"/>
                  </a:lnTo>
                  <a:lnTo>
                    <a:pt x="707417" y="1114898"/>
                  </a:lnTo>
                  <a:lnTo>
                    <a:pt x="701423" y="1108953"/>
                  </a:lnTo>
                  <a:lnTo>
                    <a:pt x="695422" y="1102447"/>
                  </a:lnTo>
                  <a:lnTo>
                    <a:pt x="695007" y="1094881"/>
                  </a:lnTo>
                  <a:lnTo>
                    <a:pt x="692112" y="1088333"/>
                  </a:lnTo>
                  <a:lnTo>
                    <a:pt x="692050" y="1082459"/>
                  </a:lnTo>
                  <a:lnTo>
                    <a:pt x="687269" y="1078057"/>
                  </a:lnTo>
                  <a:lnTo>
                    <a:pt x="681606" y="1068471"/>
                  </a:lnTo>
                  <a:lnTo>
                    <a:pt x="679565" y="1061018"/>
                  </a:lnTo>
                  <a:lnTo>
                    <a:pt x="678465" y="1050705"/>
                  </a:lnTo>
                  <a:lnTo>
                    <a:pt x="677483" y="1043484"/>
                  </a:lnTo>
                  <a:lnTo>
                    <a:pt x="677177" y="1041227"/>
                  </a:lnTo>
                  <a:lnTo>
                    <a:pt x="670987" y="1036873"/>
                  </a:lnTo>
                  <a:lnTo>
                    <a:pt x="665792" y="1031184"/>
                  </a:lnTo>
                  <a:lnTo>
                    <a:pt x="663418" y="1022893"/>
                  </a:lnTo>
                  <a:lnTo>
                    <a:pt x="662706" y="1022153"/>
                  </a:lnTo>
                  <a:lnTo>
                    <a:pt x="657322" y="1016556"/>
                  </a:lnTo>
                  <a:lnTo>
                    <a:pt x="652969" y="1011306"/>
                  </a:lnTo>
                  <a:lnTo>
                    <a:pt x="640242" y="1002978"/>
                  </a:lnTo>
                  <a:lnTo>
                    <a:pt x="633154" y="989454"/>
                  </a:lnTo>
                  <a:lnTo>
                    <a:pt x="623945" y="986905"/>
                  </a:lnTo>
                  <a:lnTo>
                    <a:pt x="617645" y="980108"/>
                  </a:lnTo>
                  <a:lnTo>
                    <a:pt x="610160" y="979689"/>
                  </a:lnTo>
                  <a:lnTo>
                    <a:pt x="604507" y="971422"/>
                  </a:lnTo>
                  <a:lnTo>
                    <a:pt x="604774" y="962765"/>
                  </a:lnTo>
                  <a:lnTo>
                    <a:pt x="597759" y="959149"/>
                  </a:lnTo>
                  <a:lnTo>
                    <a:pt x="594321" y="948725"/>
                  </a:lnTo>
                  <a:lnTo>
                    <a:pt x="588145" y="945389"/>
                  </a:lnTo>
                  <a:lnTo>
                    <a:pt x="582216" y="944368"/>
                  </a:lnTo>
                  <a:lnTo>
                    <a:pt x="575456" y="939818"/>
                  </a:lnTo>
                  <a:lnTo>
                    <a:pt x="564056" y="943220"/>
                  </a:lnTo>
                  <a:lnTo>
                    <a:pt x="556919" y="942448"/>
                  </a:lnTo>
                  <a:lnTo>
                    <a:pt x="551325" y="940562"/>
                  </a:lnTo>
                  <a:lnTo>
                    <a:pt x="545683" y="938656"/>
                  </a:lnTo>
                  <a:lnTo>
                    <a:pt x="537804" y="937637"/>
                  </a:lnTo>
                  <a:lnTo>
                    <a:pt x="527032" y="935124"/>
                  </a:lnTo>
                  <a:lnTo>
                    <a:pt x="520304" y="935370"/>
                  </a:lnTo>
                  <a:lnTo>
                    <a:pt x="513963" y="937118"/>
                  </a:lnTo>
                  <a:lnTo>
                    <a:pt x="508970" y="936042"/>
                  </a:lnTo>
                  <a:lnTo>
                    <a:pt x="503697" y="931954"/>
                  </a:lnTo>
                  <a:lnTo>
                    <a:pt x="496016" y="928128"/>
                  </a:lnTo>
                  <a:lnTo>
                    <a:pt x="487480" y="922844"/>
                  </a:lnTo>
                  <a:lnTo>
                    <a:pt x="485357" y="923460"/>
                  </a:lnTo>
                  <a:lnTo>
                    <a:pt x="481531" y="924571"/>
                  </a:lnTo>
                  <a:lnTo>
                    <a:pt x="478788" y="930184"/>
                  </a:lnTo>
                  <a:lnTo>
                    <a:pt x="475477" y="937542"/>
                  </a:lnTo>
                  <a:lnTo>
                    <a:pt x="466490" y="934963"/>
                  </a:lnTo>
                  <a:lnTo>
                    <a:pt x="461249" y="934537"/>
                  </a:lnTo>
                  <a:lnTo>
                    <a:pt x="456380" y="938066"/>
                  </a:lnTo>
                  <a:lnTo>
                    <a:pt x="448927" y="938127"/>
                  </a:lnTo>
                  <a:lnTo>
                    <a:pt x="441117" y="938952"/>
                  </a:lnTo>
                  <a:lnTo>
                    <a:pt x="438565" y="947311"/>
                  </a:lnTo>
                  <a:lnTo>
                    <a:pt x="432634" y="954437"/>
                  </a:lnTo>
                  <a:lnTo>
                    <a:pt x="427294" y="963102"/>
                  </a:lnTo>
                  <a:lnTo>
                    <a:pt x="423211" y="967534"/>
                  </a:lnTo>
                  <a:lnTo>
                    <a:pt x="419759" y="978074"/>
                  </a:lnTo>
                  <a:lnTo>
                    <a:pt x="420088" y="984276"/>
                  </a:lnTo>
                  <a:lnTo>
                    <a:pt x="413919" y="990390"/>
                  </a:lnTo>
                  <a:lnTo>
                    <a:pt x="410961" y="999153"/>
                  </a:lnTo>
                  <a:lnTo>
                    <a:pt x="412881" y="1005577"/>
                  </a:lnTo>
                  <a:lnTo>
                    <a:pt x="406765" y="1012167"/>
                  </a:lnTo>
                  <a:lnTo>
                    <a:pt x="397064" y="1015527"/>
                  </a:lnTo>
                  <a:lnTo>
                    <a:pt x="391641" y="1023163"/>
                  </a:lnTo>
                  <a:lnTo>
                    <a:pt x="386549" y="1025175"/>
                  </a:lnTo>
                  <a:lnTo>
                    <a:pt x="383041" y="1033039"/>
                  </a:lnTo>
                  <a:lnTo>
                    <a:pt x="379389" y="1038945"/>
                  </a:lnTo>
                  <a:lnTo>
                    <a:pt x="367259" y="1036728"/>
                  </a:lnTo>
                  <a:lnTo>
                    <a:pt x="360701" y="1037524"/>
                  </a:lnTo>
                  <a:lnTo>
                    <a:pt x="351315" y="1031720"/>
                  </a:lnTo>
                  <a:lnTo>
                    <a:pt x="339595" y="1024187"/>
                  </a:lnTo>
                  <a:lnTo>
                    <a:pt x="332762" y="1016162"/>
                  </a:lnTo>
                  <a:lnTo>
                    <a:pt x="324902" y="1011492"/>
                  </a:lnTo>
                  <a:lnTo>
                    <a:pt x="316941" y="1007995"/>
                  </a:lnTo>
                  <a:lnTo>
                    <a:pt x="309382" y="1004543"/>
                  </a:lnTo>
                  <a:lnTo>
                    <a:pt x="302370" y="994841"/>
                  </a:lnTo>
                  <a:lnTo>
                    <a:pt x="301806" y="994555"/>
                  </a:lnTo>
                  <a:lnTo>
                    <a:pt x="294467" y="990823"/>
                  </a:lnTo>
                  <a:lnTo>
                    <a:pt x="280370" y="987687"/>
                  </a:lnTo>
                  <a:lnTo>
                    <a:pt x="271096" y="982078"/>
                  </a:lnTo>
                  <a:lnTo>
                    <a:pt x="261106" y="973981"/>
                  </a:lnTo>
                  <a:lnTo>
                    <a:pt x="257094" y="967688"/>
                  </a:lnTo>
                  <a:lnTo>
                    <a:pt x="251998" y="959667"/>
                  </a:lnTo>
                  <a:lnTo>
                    <a:pt x="242937" y="952886"/>
                  </a:lnTo>
                  <a:lnTo>
                    <a:pt x="235674" y="949655"/>
                  </a:lnTo>
                  <a:lnTo>
                    <a:pt x="226675" y="940468"/>
                  </a:lnTo>
                  <a:lnTo>
                    <a:pt x="217079" y="929581"/>
                  </a:lnTo>
                  <a:lnTo>
                    <a:pt x="215143" y="916334"/>
                  </a:lnTo>
                  <a:lnTo>
                    <a:pt x="209680" y="905590"/>
                  </a:lnTo>
                  <a:lnTo>
                    <a:pt x="204145" y="895848"/>
                  </a:lnTo>
                  <a:lnTo>
                    <a:pt x="203566" y="884870"/>
                  </a:lnTo>
                  <a:lnTo>
                    <a:pt x="201788" y="879957"/>
                  </a:lnTo>
                  <a:lnTo>
                    <a:pt x="204256" y="868665"/>
                  </a:lnTo>
                  <a:lnTo>
                    <a:pt x="204300" y="854189"/>
                  </a:lnTo>
                  <a:lnTo>
                    <a:pt x="200421" y="847215"/>
                  </a:lnTo>
                  <a:lnTo>
                    <a:pt x="198430" y="841248"/>
                  </a:lnTo>
                  <a:lnTo>
                    <a:pt x="191863" y="831023"/>
                  </a:lnTo>
                  <a:lnTo>
                    <a:pt x="187936" y="827889"/>
                  </a:lnTo>
                  <a:lnTo>
                    <a:pt x="187585" y="818389"/>
                  </a:lnTo>
                  <a:lnTo>
                    <a:pt x="186258" y="807648"/>
                  </a:lnTo>
                  <a:lnTo>
                    <a:pt x="182961" y="797665"/>
                  </a:lnTo>
                  <a:lnTo>
                    <a:pt x="177431" y="796389"/>
                  </a:lnTo>
                  <a:lnTo>
                    <a:pt x="176644" y="793739"/>
                  </a:lnTo>
                  <a:lnTo>
                    <a:pt x="174790" y="787486"/>
                  </a:lnTo>
                  <a:lnTo>
                    <a:pt x="167739" y="784909"/>
                  </a:lnTo>
                  <a:lnTo>
                    <a:pt x="163916" y="780014"/>
                  </a:lnTo>
                  <a:lnTo>
                    <a:pt x="157105" y="774060"/>
                  </a:lnTo>
                  <a:lnTo>
                    <a:pt x="150784" y="767265"/>
                  </a:lnTo>
                  <a:lnTo>
                    <a:pt x="139626" y="764034"/>
                  </a:lnTo>
                  <a:lnTo>
                    <a:pt x="130742" y="758153"/>
                  </a:lnTo>
                  <a:lnTo>
                    <a:pt x="130599" y="753141"/>
                  </a:lnTo>
                  <a:lnTo>
                    <a:pt x="120915" y="744624"/>
                  </a:lnTo>
                  <a:lnTo>
                    <a:pt x="113383" y="737340"/>
                  </a:lnTo>
                  <a:lnTo>
                    <a:pt x="111406" y="730861"/>
                  </a:lnTo>
                  <a:lnTo>
                    <a:pt x="106660" y="721599"/>
                  </a:lnTo>
                  <a:lnTo>
                    <a:pt x="97528" y="715406"/>
                  </a:lnTo>
                  <a:lnTo>
                    <a:pt x="90462" y="710434"/>
                  </a:lnTo>
                  <a:lnTo>
                    <a:pt x="88481" y="705313"/>
                  </a:lnTo>
                  <a:lnTo>
                    <a:pt x="80912" y="692507"/>
                  </a:lnTo>
                  <a:lnTo>
                    <a:pt x="73237" y="687516"/>
                  </a:lnTo>
                  <a:lnTo>
                    <a:pt x="72086" y="680991"/>
                  </a:lnTo>
                  <a:lnTo>
                    <a:pt x="67440" y="677288"/>
                  </a:lnTo>
                  <a:lnTo>
                    <a:pt x="66512" y="676547"/>
                  </a:lnTo>
                  <a:lnTo>
                    <a:pt x="57775" y="674751"/>
                  </a:lnTo>
                  <a:lnTo>
                    <a:pt x="47446" y="665630"/>
                  </a:lnTo>
                  <a:lnTo>
                    <a:pt x="41139" y="656999"/>
                  </a:lnTo>
                  <a:lnTo>
                    <a:pt x="36718" y="649739"/>
                  </a:lnTo>
                  <a:lnTo>
                    <a:pt x="34935" y="641418"/>
                  </a:lnTo>
                  <a:lnTo>
                    <a:pt x="31427" y="634163"/>
                  </a:lnTo>
                  <a:lnTo>
                    <a:pt x="28516" y="628137"/>
                  </a:lnTo>
                  <a:lnTo>
                    <a:pt x="23564" y="621838"/>
                  </a:lnTo>
                  <a:lnTo>
                    <a:pt x="17884" y="620153"/>
                  </a:lnTo>
                  <a:lnTo>
                    <a:pt x="15722" y="621558"/>
                  </a:lnTo>
                  <a:lnTo>
                    <a:pt x="11178" y="616128"/>
                  </a:lnTo>
                  <a:lnTo>
                    <a:pt x="5462" y="611203"/>
                  </a:lnTo>
                  <a:lnTo>
                    <a:pt x="0" y="60256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062932" y="3850597"/>
              <a:ext cx="30616" cy="29933"/>
            </a:xfrm>
            <a:custGeom>
              <a:avLst/>
              <a:pathLst>
                <a:path w="30616" h="29933">
                  <a:moveTo>
                    <a:pt x="0" y="0"/>
                  </a:moveTo>
                  <a:lnTo>
                    <a:pt x="12846" y="206"/>
                  </a:lnTo>
                  <a:lnTo>
                    <a:pt x="23088" y="13840"/>
                  </a:lnTo>
                  <a:lnTo>
                    <a:pt x="30616" y="23900"/>
                  </a:lnTo>
                  <a:lnTo>
                    <a:pt x="24563" y="29933"/>
                  </a:lnTo>
                  <a:lnTo>
                    <a:pt x="19701" y="25770"/>
                  </a:lnTo>
                  <a:lnTo>
                    <a:pt x="9762" y="22525"/>
                  </a:lnTo>
                  <a:lnTo>
                    <a:pt x="9262" y="16139"/>
                  </a:lnTo>
                  <a:lnTo>
                    <a:pt x="2334" y="525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042870" y="3908793"/>
              <a:ext cx="26026" cy="36322"/>
            </a:xfrm>
            <a:custGeom>
              <a:avLst/>
              <a:pathLst>
                <a:path w="26026" h="36322">
                  <a:moveTo>
                    <a:pt x="5951" y="0"/>
                  </a:moveTo>
                  <a:lnTo>
                    <a:pt x="10212" y="8888"/>
                  </a:lnTo>
                  <a:lnTo>
                    <a:pt x="17913" y="22955"/>
                  </a:lnTo>
                  <a:lnTo>
                    <a:pt x="26026" y="35388"/>
                  </a:lnTo>
                  <a:lnTo>
                    <a:pt x="17214" y="36322"/>
                  </a:lnTo>
                  <a:lnTo>
                    <a:pt x="11634" y="28698"/>
                  </a:lnTo>
                  <a:lnTo>
                    <a:pt x="3948" y="14407"/>
                  </a:lnTo>
                  <a:lnTo>
                    <a:pt x="0" y="124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946722" y="3846854"/>
              <a:ext cx="16510" cy="13654"/>
            </a:xfrm>
            <a:custGeom>
              <a:avLst/>
              <a:pathLst>
                <a:path w="16510" h="13654">
                  <a:moveTo>
                    <a:pt x="0" y="1924"/>
                  </a:moveTo>
                  <a:lnTo>
                    <a:pt x="8612" y="0"/>
                  </a:lnTo>
                  <a:lnTo>
                    <a:pt x="16510" y="7897"/>
                  </a:lnTo>
                  <a:lnTo>
                    <a:pt x="14960" y="12928"/>
                  </a:lnTo>
                  <a:lnTo>
                    <a:pt x="10601" y="13654"/>
                  </a:lnTo>
                  <a:lnTo>
                    <a:pt x="2150" y="894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936084" y="3734182"/>
              <a:ext cx="60714" cy="23391"/>
            </a:xfrm>
            <a:custGeom>
              <a:avLst/>
              <a:pathLst>
                <a:path w="60714" h="23391">
                  <a:moveTo>
                    <a:pt x="0" y="73"/>
                  </a:moveTo>
                  <a:lnTo>
                    <a:pt x="6949" y="0"/>
                  </a:lnTo>
                  <a:lnTo>
                    <a:pt x="19201" y="6290"/>
                  </a:lnTo>
                  <a:lnTo>
                    <a:pt x="38427" y="10581"/>
                  </a:lnTo>
                  <a:lnTo>
                    <a:pt x="49049" y="13186"/>
                  </a:lnTo>
                  <a:lnTo>
                    <a:pt x="52158" y="13947"/>
                  </a:lnTo>
                  <a:lnTo>
                    <a:pt x="60714" y="16580"/>
                  </a:lnTo>
                  <a:lnTo>
                    <a:pt x="59141" y="23386"/>
                  </a:lnTo>
                  <a:lnTo>
                    <a:pt x="55786" y="23391"/>
                  </a:lnTo>
                  <a:lnTo>
                    <a:pt x="45218" y="20461"/>
                  </a:lnTo>
                  <a:lnTo>
                    <a:pt x="37881" y="18420"/>
                  </a:lnTo>
                  <a:lnTo>
                    <a:pt x="25494" y="16988"/>
                  </a:lnTo>
                  <a:lnTo>
                    <a:pt x="18137" y="18889"/>
                  </a:lnTo>
                  <a:lnTo>
                    <a:pt x="9990" y="16328"/>
                  </a:lnTo>
                  <a:lnTo>
                    <a:pt x="2036" y="11787"/>
                  </a:lnTo>
                  <a:lnTo>
                    <a:pt x="3134" y="587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875686" y="3718873"/>
              <a:ext cx="50299" cy="31405"/>
            </a:xfrm>
            <a:custGeom>
              <a:avLst/>
              <a:pathLst>
                <a:path w="50299" h="31405">
                  <a:moveTo>
                    <a:pt x="11172" y="0"/>
                  </a:moveTo>
                  <a:lnTo>
                    <a:pt x="24362" y="6221"/>
                  </a:lnTo>
                  <a:lnTo>
                    <a:pt x="35036" y="13463"/>
                  </a:lnTo>
                  <a:lnTo>
                    <a:pt x="44353" y="14205"/>
                  </a:lnTo>
                  <a:lnTo>
                    <a:pt x="50299" y="23462"/>
                  </a:lnTo>
                  <a:lnTo>
                    <a:pt x="50034" y="29346"/>
                  </a:lnTo>
                  <a:lnTo>
                    <a:pt x="40665" y="30934"/>
                  </a:lnTo>
                  <a:lnTo>
                    <a:pt x="32035" y="31405"/>
                  </a:lnTo>
                  <a:lnTo>
                    <a:pt x="26838" y="25420"/>
                  </a:lnTo>
                  <a:lnTo>
                    <a:pt x="25526" y="20927"/>
                  </a:lnTo>
                  <a:lnTo>
                    <a:pt x="8566" y="11486"/>
                  </a:lnTo>
                  <a:lnTo>
                    <a:pt x="0" y="401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702451" y="2544054"/>
              <a:ext cx="882174" cy="1504368"/>
            </a:xfrm>
            <a:custGeom>
              <a:avLst/>
              <a:pathLst>
                <a:path w="882174" h="1504368">
                  <a:moveTo>
                    <a:pt x="7637" y="193473"/>
                  </a:moveTo>
                  <a:lnTo>
                    <a:pt x="22518" y="175503"/>
                  </a:lnTo>
                  <a:lnTo>
                    <a:pt x="42434" y="154799"/>
                  </a:lnTo>
                  <a:lnTo>
                    <a:pt x="54176" y="137174"/>
                  </a:lnTo>
                  <a:lnTo>
                    <a:pt x="55857" y="129061"/>
                  </a:lnTo>
                  <a:lnTo>
                    <a:pt x="54545" y="123033"/>
                  </a:lnTo>
                  <a:lnTo>
                    <a:pt x="55701" y="115885"/>
                  </a:lnTo>
                  <a:lnTo>
                    <a:pt x="61867" y="110334"/>
                  </a:lnTo>
                  <a:lnTo>
                    <a:pt x="68850" y="98201"/>
                  </a:lnTo>
                  <a:lnTo>
                    <a:pt x="77892" y="78849"/>
                  </a:lnTo>
                  <a:lnTo>
                    <a:pt x="78478" y="75367"/>
                  </a:lnTo>
                  <a:lnTo>
                    <a:pt x="80412" y="63874"/>
                  </a:lnTo>
                  <a:lnTo>
                    <a:pt x="80348" y="52056"/>
                  </a:lnTo>
                  <a:lnTo>
                    <a:pt x="80916" y="40525"/>
                  </a:lnTo>
                  <a:lnTo>
                    <a:pt x="80650" y="37604"/>
                  </a:lnTo>
                  <a:lnTo>
                    <a:pt x="77332" y="35531"/>
                  </a:lnTo>
                  <a:lnTo>
                    <a:pt x="74321" y="26428"/>
                  </a:lnTo>
                  <a:lnTo>
                    <a:pt x="79021" y="19988"/>
                  </a:lnTo>
                  <a:lnTo>
                    <a:pt x="84456" y="7895"/>
                  </a:lnTo>
                  <a:lnTo>
                    <a:pt x="85992" y="0"/>
                  </a:lnTo>
                  <a:lnTo>
                    <a:pt x="106494" y="6583"/>
                  </a:lnTo>
                  <a:lnTo>
                    <a:pt x="124020" y="11960"/>
                  </a:lnTo>
                  <a:lnTo>
                    <a:pt x="140174" y="16884"/>
                  </a:lnTo>
                  <a:lnTo>
                    <a:pt x="153854" y="20385"/>
                  </a:lnTo>
                  <a:lnTo>
                    <a:pt x="162224" y="22516"/>
                  </a:lnTo>
                  <a:lnTo>
                    <a:pt x="170678" y="25390"/>
                  </a:lnTo>
                  <a:lnTo>
                    <a:pt x="182347" y="27986"/>
                  </a:lnTo>
                  <a:lnTo>
                    <a:pt x="190862" y="29870"/>
                  </a:lnTo>
                  <a:lnTo>
                    <a:pt x="200507" y="33596"/>
                  </a:lnTo>
                  <a:lnTo>
                    <a:pt x="224632" y="40471"/>
                  </a:lnTo>
                  <a:lnTo>
                    <a:pt x="254191" y="48350"/>
                  </a:lnTo>
                  <a:lnTo>
                    <a:pt x="274985" y="54379"/>
                  </a:lnTo>
                  <a:lnTo>
                    <a:pt x="293378" y="59870"/>
                  </a:lnTo>
                  <a:lnTo>
                    <a:pt x="318419" y="67280"/>
                  </a:lnTo>
                  <a:lnTo>
                    <a:pt x="335211" y="72339"/>
                  </a:lnTo>
                  <a:lnTo>
                    <a:pt x="357566" y="78958"/>
                  </a:lnTo>
                  <a:lnTo>
                    <a:pt x="358345" y="79187"/>
                  </a:lnTo>
                  <a:lnTo>
                    <a:pt x="376970" y="84205"/>
                  </a:lnTo>
                  <a:lnTo>
                    <a:pt x="398140" y="90553"/>
                  </a:lnTo>
                  <a:lnTo>
                    <a:pt x="413489" y="94656"/>
                  </a:lnTo>
                  <a:lnTo>
                    <a:pt x="432055" y="99583"/>
                  </a:lnTo>
                  <a:lnTo>
                    <a:pt x="450967" y="104575"/>
                  </a:lnTo>
                  <a:lnTo>
                    <a:pt x="482624" y="112750"/>
                  </a:lnTo>
                  <a:lnTo>
                    <a:pt x="500690" y="117437"/>
                  </a:lnTo>
                  <a:lnTo>
                    <a:pt x="496519" y="133554"/>
                  </a:lnTo>
                  <a:lnTo>
                    <a:pt x="487712" y="168095"/>
                  </a:lnTo>
                  <a:lnTo>
                    <a:pt x="472429" y="226665"/>
                  </a:lnTo>
                  <a:lnTo>
                    <a:pt x="461425" y="269574"/>
                  </a:lnTo>
                  <a:lnTo>
                    <a:pt x="456553" y="289162"/>
                  </a:lnTo>
                  <a:lnTo>
                    <a:pt x="442779" y="343124"/>
                  </a:lnTo>
                  <a:lnTo>
                    <a:pt x="435896" y="369394"/>
                  </a:lnTo>
                  <a:lnTo>
                    <a:pt x="429930" y="392301"/>
                  </a:lnTo>
                  <a:lnTo>
                    <a:pt x="421543" y="423832"/>
                  </a:lnTo>
                  <a:lnTo>
                    <a:pt x="414965" y="448557"/>
                  </a:lnTo>
                  <a:lnTo>
                    <a:pt x="411565" y="461183"/>
                  </a:lnTo>
                  <a:lnTo>
                    <a:pt x="406905" y="478489"/>
                  </a:lnTo>
                  <a:lnTo>
                    <a:pt x="405991" y="481884"/>
                  </a:lnTo>
                  <a:lnTo>
                    <a:pt x="401797" y="498888"/>
                  </a:lnTo>
                  <a:lnTo>
                    <a:pt x="400030" y="506054"/>
                  </a:lnTo>
                  <a:lnTo>
                    <a:pt x="398522" y="512171"/>
                  </a:lnTo>
                  <a:lnTo>
                    <a:pt x="396255" y="521365"/>
                  </a:lnTo>
                  <a:lnTo>
                    <a:pt x="403950" y="532883"/>
                  </a:lnTo>
                  <a:lnTo>
                    <a:pt x="429235" y="570786"/>
                  </a:lnTo>
                  <a:lnTo>
                    <a:pt x="429417" y="571060"/>
                  </a:lnTo>
                  <a:lnTo>
                    <a:pt x="449895" y="601759"/>
                  </a:lnTo>
                  <a:lnTo>
                    <a:pt x="454016" y="607905"/>
                  </a:lnTo>
                  <a:lnTo>
                    <a:pt x="463977" y="622818"/>
                  </a:lnTo>
                  <a:lnTo>
                    <a:pt x="480687" y="647700"/>
                  </a:lnTo>
                  <a:lnTo>
                    <a:pt x="517217" y="702511"/>
                  </a:lnTo>
                  <a:lnTo>
                    <a:pt x="523175" y="711517"/>
                  </a:lnTo>
                  <a:lnTo>
                    <a:pt x="556542" y="761544"/>
                  </a:lnTo>
                  <a:lnTo>
                    <a:pt x="572151" y="784920"/>
                  </a:lnTo>
                  <a:lnTo>
                    <a:pt x="584861" y="803845"/>
                  </a:lnTo>
                  <a:lnTo>
                    <a:pt x="621217" y="858412"/>
                  </a:lnTo>
                  <a:lnTo>
                    <a:pt x="627835" y="868350"/>
                  </a:lnTo>
                  <a:lnTo>
                    <a:pt x="641730" y="889129"/>
                  </a:lnTo>
                  <a:lnTo>
                    <a:pt x="685138" y="954221"/>
                  </a:lnTo>
                  <a:lnTo>
                    <a:pt x="694697" y="968648"/>
                  </a:lnTo>
                  <a:lnTo>
                    <a:pt x="718866" y="1004767"/>
                  </a:lnTo>
                  <a:lnTo>
                    <a:pt x="736112" y="1030646"/>
                  </a:lnTo>
                  <a:lnTo>
                    <a:pt x="740155" y="1036688"/>
                  </a:lnTo>
                  <a:lnTo>
                    <a:pt x="757332" y="1062256"/>
                  </a:lnTo>
                  <a:lnTo>
                    <a:pt x="778433" y="1093929"/>
                  </a:lnTo>
                  <a:lnTo>
                    <a:pt x="787227" y="1107034"/>
                  </a:lnTo>
                  <a:lnTo>
                    <a:pt x="799781" y="1125823"/>
                  </a:lnTo>
                  <a:lnTo>
                    <a:pt x="809982" y="1140988"/>
                  </a:lnTo>
                  <a:lnTo>
                    <a:pt x="818375" y="1153595"/>
                  </a:lnTo>
                  <a:lnTo>
                    <a:pt x="831044" y="1172548"/>
                  </a:lnTo>
                  <a:lnTo>
                    <a:pt x="846125" y="1195118"/>
                  </a:lnTo>
                  <a:lnTo>
                    <a:pt x="844942" y="1203228"/>
                  </a:lnTo>
                  <a:lnTo>
                    <a:pt x="842530" y="1212700"/>
                  </a:lnTo>
                  <a:lnTo>
                    <a:pt x="847382" y="1221832"/>
                  </a:lnTo>
                  <a:lnTo>
                    <a:pt x="854412" y="1236048"/>
                  </a:lnTo>
                  <a:lnTo>
                    <a:pt x="856360" y="1241202"/>
                  </a:lnTo>
                  <a:lnTo>
                    <a:pt x="858154" y="1257219"/>
                  </a:lnTo>
                  <a:lnTo>
                    <a:pt x="861343" y="1266942"/>
                  </a:lnTo>
                  <a:lnTo>
                    <a:pt x="859505" y="1275957"/>
                  </a:lnTo>
                  <a:lnTo>
                    <a:pt x="864334" y="1276949"/>
                  </a:lnTo>
                  <a:lnTo>
                    <a:pt x="870948" y="1285141"/>
                  </a:lnTo>
                  <a:lnTo>
                    <a:pt x="879647" y="1294812"/>
                  </a:lnTo>
                  <a:lnTo>
                    <a:pt x="882174" y="1300833"/>
                  </a:lnTo>
                  <a:lnTo>
                    <a:pt x="882113" y="1301216"/>
                  </a:lnTo>
                  <a:lnTo>
                    <a:pt x="881160" y="1307205"/>
                  </a:lnTo>
                  <a:lnTo>
                    <a:pt x="876291" y="1309035"/>
                  </a:lnTo>
                  <a:lnTo>
                    <a:pt x="869118" y="1315156"/>
                  </a:lnTo>
                  <a:lnTo>
                    <a:pt x="861535" y="1316542"/>
                  </a:lnTo>
                  <a:lnTo>
                    <a:pt x="854504" y="1319740"/>
                  </a:lnTo>
                  <a:lnTo>
                    <a:pt x="847423" y="1321600"/>
                  </a:lnTo>
                  <a:lnTo>
                    <a:pt x="844452" y="1323674"/>
                  </a:lnTo>
                  <a:lnTo>
                    <a:pt x="843850" y="1325519"/>
                  </a:lnTo>
                  <a:lnTo>
                    <a:pt x="842272" y="1330354"/>
                  </a:lnTo>
                  <a:lnTo>
                    <a:pt x="839264" y="1334246"/>
                  </a:lnTo>
                  <a:lnTo>
                    <a:pt x="831693" y="1340363"/>
                  </a:lnTo>
                  <a:lnTo>
                    <a:pt x="828072" y="1343723"/>
                  </a:lnTo>
                  <a:lnTo>
                    <a:pt x="830266" y="1348103"/>
                  </a:lnTo>
                  <a:lnTo>
                    <a:pt x="829632" y="1353129"/>
                  </a:lnTo>
                  <a:lnTo>
                    <a:pt x="826988" y="1357778"/>
                  </a:lnTo>
                  <a:lnTo>
                    <a:pt x="826927" y="1367300"/>
                  </a:lnTo>
                  <a:lnTo>
                    <a:pt x="826748" y="1373116"/>
                  </a:lnTo>
                  <a:lnTo>
                    <a:pt x="825099" y="1376491"/>
                  </a:lnTo>
                  <a:lnTo>
                    <a:pt x="821983" y="1380329"/>
                  </a:lnTo>
                  <a:lnTo>
                    <a:pt x="820057" y="1387728"/>
                  </a:lnTo>
                  <a:lnTo>
                    <a:pt x="819108" y="1395247"/>
                  </a:lnTo>
                  <a:lnTo>
                    <a:pt x="809267" y="1402020"/>
                  </a:lnTo>
                  <a:lnTo>
                    <a:pt x="804134" y="1409088"/>
                  </a:lnTo>
                  <a:lnTo>
                    <a:pt x="803161" y="1410427"/>
                  </a:lnTo>
                  <a:lnTo>
                    <a:pt x="798678" y="1410163"/>
                  </a:lnTo>
                  <a:lnTo>
                    <a:pt x="792528" y="1410813"/>
                  </a:lnTo>
                  <a:lnTo>
                    <a:pt x="793777" y="1415087"/>
                  </a:lnTo>
                  <a:lnTo>
                    <a:pt x="792263" y="1422320"/>
                  </a:lnTo>
                  <a:lnTo>
                    <a:pt x="789576" y="1426789"/>
                  </a:lnTo>
                  <a:lnTo>
                    <a:pt x="794200" y="1432310"/>
                  </a:lnTo>
                  <a:lnTo>
                    <a:pt x="793107" y="1435674"/>
                  </a:lnTo>
                  <a:lnTo>
                    <a:pt x="791045" y="1445284"/>
                  </a:lnTo>
                  <a:lnTo>
                    <a:pt x="786542" y="1452057"/>
                  </a:lnTo>
                  <a:lnTo>
                    <a:pt x="788719" y="1462025"/>
                  </a:lnTo>
                  <a:lnTo>
                    <a:pt x="793345" y="1463925"/>
                  </a:lnTo>
                  <a:lnTo>
                    <a:pt x="799510" y="1464371"/>
                  </a:lnTo>
                  <a:lnTo>
                    <a:pt x="805724" y="1467273"/>
                  </a:lnTo>
                  <a:lnTo>
                    <a:pt x="806387" y="1467582"/>
                  </a:lnTo>
                  <a:lnTo>
                    <a:pt x="808410" y="1475252"/>
                  </a:lnTo>
                  <a:lnTo>
                    <a:pt x="807642" y="1481952"/>
                  </a:lnTo>
                  <a:lnTo>
                    <a:pt x="808592" y="1485215"/>
                  </a:lnTo>
                  <a:lnTo>
                    <a:pt x="806408" y="1492809"/>
                  </a:lnTo>
                  <a:lnTo>
                    <a:pt x="797596" y="1499933"/>
                  </a:lnTo>
                  <a:lnTo>
                    <a:pt x="796422" y="1500786"/>
                  </a:lnTo>
                  <a:lnTo>
                    <a:pt x="792227" y="1503834"/>
                  </a:lnTo>
                  <a:lnTo>
                    <a:pt x="786941" y="1503654"/>
                  </a:lnTo>
                  <a:lnTo>
                    <a:pt x="780866" y="1503445"/>
                  </a:lnTo>
                  <a:lnTo>
                    <a:pt x="776721" y="1501579"/>
                  </a:lnTo>
                  <a:lnTo>
                    <a:pt x="774519" y="1504368"/>
                  </a:lnTo>
                  <a:lnTo>
                    <a:pt x="742041" y="1500538"/>
                  </a:lnTo>
                  <a:lnTo>
                    <a:pt x="688379" y="1494140"/>
                  </a:lnTo>
                  <a:lnTo>
                    <a:pt x="621115" y="1486155"/>
                  </a:lnTo>
                  <a:lnTo>
                    <a:pt x="614218" y="1485353"/>
                  </a:lnTo>
                  <a:lnTo>
                    <a:pt x="563904" y="1479371"/>
                  </a:lnTo>
                  <a:lnTo>
                    <a:pt x="553881" y="1478228"/>
                  </a:lnTo>
                  <a:lnTo>
                    <a:pt x="527694" y="1475045"/>
                  </a:lnTo>
                  <a:lnTo>
                    <a:pt x="527226" y="1474988"/>
                  </a:lnTo>
                  <a:lnTo>
                    <a:pt x="496174" y="1471328"/>
                  </a:lnTo>
                  <a:lnTo>
                    <a:pt x="496934" y="1464184"/>
                  </a:lnTo>
                  <a:lnTo>
                    <a:pt x="497425" y="1459580"/>
                  </a:lnTo>
                  <a:lnTo>
                    <a:pt x="495410" y="1451557"/>
                  </a:lnTo>
                  <a:lnTo>
                    <a:pt x="492773" y="1448555"/>
                  </a:lnTo>
                  <a:lnTo>
                    <a:pt x="486598" y="1449927"/>
                  </a:lnTo>
                  <a:lnTo>
                    <a:pt x="486513" y="1445540"/>
                  </a:lnTo>
                  <a:lnTo>
                    <a:pt x="489210" y="1433788"/>
                  </a:lnTo>
                  <a:lnTo>
                    <a:pt x="487361" y="1428344"/>
                  </a:lnTo>
                  <a:lnTo>
                    <a:pt x="487759" y="1425972"/>
                  </a:lnTo>
                  <a:lnTo>
                    <a:pt x="489062" y="1424575"/>
                  </a:lnTo>
                  <a:lnTo>
                    <a:pt x="490235" y="1425141"/>
                  </a:lnTo>
                  <a:lnTo>
                    <a:pt x="491306" y="1423947"/>
                  </a:lnTo>
                  <a:lnTo>
                    <a:pt x="492750" y="1418483"/>
                  </a:lnTo>
                  <a:lnTo>
                    <a:pt x="492922" y="1412915"/>
                  </a:lnTo>
                  <a:lnTo>
                    <a:pt x="493243" y="1402624"/>
                  </a:lnTo>
                  <a:lnTo>
                    <a:pt x="491863" y="1390754"/>
                  </a:lnTo>
                  <a:lnTo>
                    <a:pt x="488862" y="1379397"/>
                  </a:lnTo>
                  <a:lnTo>
                    <a:pt x="482645" y="1363717"/>
                  </a:lnTo>
                  <a:lnTo>
                    <a:pt x="474218" y="1347958"/>
                  </a:lnTo>
                  <a:lnTo>
                    <a:pt x="469457" y="1343797"/>
                  </a:lnTo>
                  <a:lnTo>
                    <a:pt x="465612" y="1335243"/>
                  </a:lnTo>
                  <a:lnTo>
                    <a:pt x="458430" y="1330748"/>
                  </a:lnTo>
                  <a:lnTo>
                    <a:pt x="457904" y="1327364"/>
                  </a:lnTo>
                  <a:lnTo>
                    <a:pt x="456807" y="1325699"/>
                  </a:lnTo>
                  <a:lnTo>
                    <a:pt x="450273" y="1315771"/>
                  </a:lnTo>
                  <a:lnTo>
                    <a:pt x="448032" y="1312209"/>
                  </a:lnTo>
                  <a:lnTo>
                    <a:pt x="439358" y="1305609"/>
                  </a:lnTo>
                  <a:lnTo>
                    <a:pt x="432713" y="1297080"/>
                  </a:lnTo>
                  <a:lnTo>
                    <a:pt x="425285" y="1284547"/>
                  </a:lnTo>
                  <a:lnTo>
                    <a:pt x="422817" y="1281965"/>
                  </a:lnTo>
                  <a:lnTo>
                    <a:pt x="421157" y="1280227"/>
                  </a:lnTo>
                  <a:lnTo>
                    <a:pt x="414931" y="1281191"/>
                  </a:lnTo>
                  <a:lnTo>
                    <a:pt x="408891" y="1282727"/>
                  </a:lnTo>
                  <a:lnTo>
                    <a:pt x="405539" y="1283578"/>
                  </a:lnTo>
                  <a:lnTo>
                    <a:pt x="399317" y="1280795"/>
                  </a:lnTo>
                  <a:lnTo>
                    <a:pt x="397796" y="1279236"/>
                  </a:lnTo>
                  <a:lnTo>
                    <a:pt x="395774" y="1277161"/>
                  </a:lnTo>
                  <a:lnTo>
                    <a:pt x="391228" y="1275556"/>
                  </a:lnTo>
                  <a:lnTo>
                    <a:pt x="388950" y="1269464"/>
                  </a:lnTo>
                  <a:lnTo>
                    <a:pt x="393703" y="1266375"/>
                  </a:lnTo>
                  <a:lnTo>
                    <a:pt x="394242" y="1255128"/>
                  </a:lnTo>
                  <a:lnTo>
                    <a:pt x="391695" y="1242336"/>
                  </a:lnTo>
                  <a:lnTo>
                    <a:pt x="387243" y="1233229"/>
                  </a:lnTo>
                  <a:lnTo>
                    <a:pt x="387068" y="1232870"/>
                  </a:lnTo>
                  <a:lnTo>
                    <a:pt x="378131" y="1229057"/>
                  </a:lnTo>
                  <a:lnTo>
                    <a:pt x="369545" y="1227801"/>
                  </a:lnTo>
                  <a:lnTo>
                    <a:pt x="362243" y="1226186"/>
                  </a:lnTo>
                  <a:lnTo>
                    <a:pt x="354561" y="1228726"/>
                  </a:lnTo>
                  <a:lnTo>
                    <a:pt x="350165" y="1222929"/>
                  </a:lnTo>
                  <a:lnTo>
                    <a:pt x="340638" y="1218795"/>
                  </a:lnTo>
                  <a:lnTo>
                    <a:pt x="339552" y="1218323"/>
                  </a:lnTo>
                  <a:lnTo>
                    <a:pt x="328214" y="1209466"/>
                  </a:lnTo>
                  <a:lnTo>
                    <a:pt x="323948" y="1207822"/>
                  </a:lnTo>
                  <a:lnTo>
                    <a:pt x="313168" y="1195519"/>
                  </a:lnTo>
                  <a:lnTo>
                    <a:pt x="311670" y="1187754"/>
                  </a:lnTo>
                  <a:lnTo>
                    <a:pt x="311606" y="1184470"/>
                  </a:lnTo>
                  <a:lnTo>
                    <a:pt x="311559" y="1182051"/>
                  </a:lnTo>
                  <a:lnTo>
                    <a:pt x="307599" y="1177795"/>
                  </a:lnTo>
                  <a:lnTo>
                    <a:pt x="302221" y="1169934"/>
                  </a:lnTo>
                  <a:lnTo>
                    <a:pt x="294629" y="1160432"/>
                  </a:lnTo>
                  <a:lnTo>
                    <a:pt x="292931" y="1159319"/>
                  </a:lnTo>
                  <a:lnTo>
                    <a:pt x="287005" y="1155434"/>
                  </a:lnTo>
                  <a:lnTo>
                    <a:pt x="279088" y="1149770"/>
                  </a:lnTo>
                  <a:lnTo>
                    <a:pt x="271199" y="1149587"/>
                  </a:lnTo>
                  <a:lnTo>
                    <a:pt x="268073" y="1150642"/>
                  </a:lnTo>
                  <a:lnTo>
                    <a:pt x="260339" y="1145712"/>
                  </a:lnTo>
                  <a:lnTo>
                    <a:pt x="254848" y="1144335"/>
                  </a:lnTo>
                  <a:lnTo>
                    <a:pt x="250408" y="1144202"/>
                  </a:lnTo>
                  <a:lnTo>
                    <a:pt x="240887" y="1136606"/>
                  </a:lnTo>
                  <a:lnTo>
                    <a:pt x="232835" y="1132084"/>
                  </a:lnTo>
                  <a:lnTo>
                    <a:pt x="223316" y="1127928"/>
                  </a:lnTo>
                  <a:lnTo>
                    <a:pt x="206338" y="1123905"/>
                  </a:lnTo>
                  <a:lnTo>
                    <a:pt x="188359" y="1122573"/>
                  </a:lnTo>
                  <a:lnTo>
                    <a:pt x="184471" y="1110638"/>
                  </a:lnTo>
                  <a:lnTo>
                    <a:pt x="180941" y="1106852"/>
                  </a:lnTo>
                  <a:lnTo>
                    <a:pt x="178029" y="1104044"/>
                  </a:lnTo>
                  <a:lnTo>
                    <a:pt x="173405" y="1103243"/>
                  </a:lnTo>
                  <a:lnTo>
                    <a:pt x="171833" y="1098938"/>
                  </a:lnTo>
                  <a:lnTo>
                    <a:pt x="180578" y="1085273"/>
                  </a:lnTo>
                  <a:lnTo>
                    <a:pt x="180546" y="1079708"/>
                  </a:lnTo>
                  <a:lnTo>
                    <a:pt x="179556" y="1078386"/>
                  </a:lnTo>
                  <a:lnTo>
                    <a:pt x="185588" y="1062697"/>
                  </a:lnTo>
                  <a:lnTo>
                    <a:pt x="180626" y="1054768"/>
                  </a:lnTo>
                  <a:lnTo>
                    <a:pt x="185398" y="1045805"/>
                  </a:lnTo>
                  <a:lnTo>
                    <a:pt x="189286" y="1038498"/>
                  </a:lnTo>
                  <a:lnTo>
                    <a:pt x="191334" y="1032522"/>
                  </a:lnTo>
                  <a:lnTo>
                    <a:pt x="192281" y="1026230"/>
                  </a:lnTo>
                  <a:lnTo>
                    <a:pt x="189058" y="1021162"/>
                  </a:lnTo>
                  <a:lnTo>
                    <a:pt x="185632" y="1016948"/>
                  </a:lnTo>
                  <a:lnTo>
                    <a:pt x="180527" y="1017826"/>
                  </a:lnTo>
                  <a:lnTo>
                    <a:pt x="172277" y="1009288"/>
                  </a:lnTo>
                  <a:lnTo>
                    <a:pt x="168407" y="1001991"/>
                  </a:lnTo>
                  <a:lnTo>
                    <a:pt x="171942" y="996265"/>
                  </a:lnTo>
                  <a:lnTo>
                    <a:pt x="176228" y="987819"/>
                  </a:lnTo>
                  <a:lnTo>
                    <a:pt x="176282" y="977826"/>
                  </a:lnTo>
                  <a:lnTo>
                    <a:pt x="169444" y="972597"/>
                  </a:lnTo>
                  <a:lnTo>
                    <a:pt x="166529" y="971213"/>
                  </a:lnTo>
                  <a:lnTo>
                    <a:pt x="164563" y="970279"/>
                  </a:lnTo>
                  <a:lnTo>
                    <a:pt x="156621" y="952126"/>
                  </a:lnTo>
                  <a:lnTo>
                    <a:pt x="153282" y="942035"/>
                  </a:lnTo>
                  <a:lnTo>
                    <a:pt x="143049" y="934736"/>
                  </a:lnTo>
                  <a:lnTo>
                    <a:pt x="140201" y="927234"/>
                  </a:lnTo>
                  <a:lnTo>
                    <a:pt x="140845" y="917334"/>
                  </a:lnTo>
                  <a:lnTo>
                    <a:pt x="139718" y="915283"/>
                  </a:lnTo>
                  <a:lnTo>
                    <a:pt x="135113" y="906886"/>
                  </a:lnTo>
                  <a:lnTo>
                    <a:pt x="130672" y="899747"/>
                  </a:lnTo>
                  <a:lnTo>
                    <a:pt x="131230" y="887663"/>
                  </a:lnTo>
                  <a:lnTo>
                    <a:pt x="127962" y="880405"/>
                  </a:lnTo>
                  <a:lnTo>
                    <a:pt x="123785" y="877696"/>
                  </a:lnTo>
                  <a:lnTo>
                    <a:pt x="121474" y="866287"/>
                  </a:lnTo>
                  <a:lnTo>
                    <a:pt x="117715" y="855691"/>
                  </a:lnTo>
                  <a:lnTo>
                    <a:pt x="109362" y="844468"/>
                  </a:lnTo>
                  <a:lnTo>
                    <a:pt x="104932" y="841145"/>
                  </a:lnTo>
                  <a:lnTo>
                    <a:pt x="100595" y="831120"/>
                  </a:lnTo>
                  <a:lnTo>
                    <a:pt x="102432" y="818500"/>
                  </a:lnTo>
                  <a:lnTo>
                    <a:pt x="101800" y="805013"/>
                  </a:lnTo>
                  <a:lnTo>
                    <a:pt x="102388" y="791121"/>
                  </a:lnTo>
                  <a:lnTo>
                    <a:pt x="109277" y="785554"/>
                  </a:lnTo>
                  <a:lnTo>
                    <a:pt x="115113" y="790573"/>
                  </a:lnTo>
                  <a:lnTo>
                    <a:pt x="122693" y="782312"/>
                  </a:lnTo>
                  <a:lnTo>
                    <a:pt x="128102" y="770122"/>
                  </a:lnTo>
                  <a:lnTo>
                    <a:pt x="130068" y="765224"/>
                  </a:lnTo>
                  <a:lnTo>
                    <a:pt x="129128" y="759920"/>
                  </a:lnTo>
                  <a:lnTo>
                    <a:pt x="126938" y="747518"/>
                  </a:lnTo>
                  <a:lnTo>
                    <a:pt x="123669" y="741194"/>
                  </a:lnTo>
                  <a:lnTo>
                    <a:pt x="118988" y="739522"/>
                  </a:lnTo>
                  <a:lnTo>
                    <a:pt x="110248" y="740009"/>
                  </a:lnTo>
                  <a:lnTo>
                    <a:pt x="102106" y="737023"/>
                  </a:lnTo>
                  <a:lnTo>
                    <a:pt x="93727" y="726258"/>
                  </a:lnTo>
                  <a:lnTo>
                    <a:pt x="90227" y="716778"/>
                  </a:lnTo>
                  <a:lnTo>
                    <a:pt x="88767" y="712134"/>
                  </a:lnTo>
                  <a:lnTo>
                    <a:pt x="87903" y="711397"/>
                  </a:lnTo>
                  <a:lnTo>
                    <a:pt x="85277" y="709156"/>
                  </a:lnTo>
                  <a:lnTo>
                    <a:pt x="84152" y="704686"/>
                  </a:lnTo>
                  <a:lnTo>
                    <a:pt x="80219" y="697312"/>
                  </a:lnTo>
                  <a:lnTo>
                    <a:pt x="80313" y="688459"/>
                  </a:lnTo>
                  <a:lnTo>
                    <a:pt x="85496" y="677112"/>
                  </a:lnTo>
                  <a:lnTo>
                    <a:pt x="86108" y="671808"/>
                  </a:lnTo>
                  <a:lnTo>
                    <a:pt x="84837" y="662583"/>
                  </a:lnTo>
                  <a:lnTo>
                    <a:pt x="85576" y="659083"/>
                  </a:lnTo>
                  <a:lnTo>
                    <a:pt x="81749" y="653524"/>
                  </a:lnTo>
                  <a:lnTo>
                    <a:pt x="80464" y="648951"/>
                  </a:lnTo>
                  <a:lnTo>
                    <a:pt x="82422" y="641566"/>
                  </a:lnTo>
                  <a:lnTo>
                    <a:pt x="86031" y="637380"/>
                  </a:lnTo>
                  <a:lnTo>
                    <a:pt x="88083" y="630213"/>
                  </a:lnTo>
                  <a:lnTo>
                    <a:pt x="88881" y="627424"/>
                  </a:lnTo>
                  <a:lnTo>
                    <a:pt x="89307" y="624399"/>
                  </a:lnTo>
                  <a:lnTo>
                    <a:pt x="90545" y="615619"/>
                  </a:lnTo>
                  <a:lnTo>
                    <a:pt x="96546" y="613023"/>
                  </a:lnTo>
                  <a:lnTo>
                    <a:pt x="103743" y="614389"/>
                  </a:lnTo>
                  <a:lnTo>
                    <a:pt x="104510" y="616768"/>
                  </a:lnTo>
                  <a:lnTo>
                    <a:pt x="103442" y="624026"/>
                  </a:lnTo>
                  <a:lnTo>
                    <a:pt x="105151" y="625824"/>
                  </a:lnTo>
                  <a:lnTo>
                    <a:pt x="104079" y="627620"/>
                  </a:lnTo>
                  <a:lnTo>
                    <a:pt x="100891" y="627680"/>
                  </a:lnTo>
                  <a:lnTo>
                    <a:pt x="100510" y="627687"/>
                  </a:lnTo>
                  <a:lnTo>
                    <a:pt x="99563" y="644090"/>
                  </a:lnTo>
                  <a:lnTo>
                    <a:pt x="110379" y="652142"/>
                  </a:lnTo>
                  <a:lnTo>
                    <a:pt x="116284" y="661635"/>
                  </a:lnTo>
                  <a:lnTo>
                    <a:pt x="121048" y="660492"/>
                  </a:lnTo>
                  <a:lnTo>
                    <a:pt x="123135" y="659990"/>
                  </a:lnTo>
                  <a:lnTo>
                    <a:pt x="121748" y="651920"/>
                  </a:lnTo>
                  <a:lnTo>
                    <a:pt x="123088" y="643767"/>
                  </a:lnTo>
                  <a:lnTo>
                    <a:pt x="123056" y="639823"/>
                  </a:lnTo>
                  <a:lnTo>
                    <a:pt x="118920" y="634197"/>
                  </a:lnTo>
                  <a:lnTo>
                    <a:pt x="116207" y="629414"/>
                  </a:lnTo>
                  <a:lnTo>
                    <a:pt x="117023" y="625484"/>
                  </a:lnTo>
                  <a:lnTo>
                    <a:pt x="111546" y="620725"/>
                  </a:lnTo>
                  <a:lnTo>
                    <a:pt x="110623" y="615744"/>
                  </a:lnTo>
                  <a:lnTo>
                    <a:pt x="114503" y="613907"/>
                  </a:lnTo>
                  <a:lnTo>
                    <a:pt x="114348" y="604625"/>
                  </a:lnTo>
                  <a:lnTo>
                    <a:pt x="114313" y="602447"/>
                  </a:lnTo>
                  <a:lnTo>
                    <a:pt x="109573" y="601619"/>
                  </a:lnTo>
                  <a:lnTo>
                    <a:pt x="106655" y="593469"/>
                  </a:lnTo>
                  <a:lnTo>
                    <a:pt x="113518" y="592165"/>
                  </a:lnTo>
                  <a:lnTo>
                    <a:pt x="114519" y="588134"/>
                  </a:lnTo>
                  <a:lnTo>
                    <a:pt x="119519" y="589214"/>
                  </a:lnTo>
                  <a:lnTo>
                    <a:pt x="127208" y="585432"/>
                  </a:lnTo>
                  <a:lnTo>
                    <a:pt x="126874" y="584047"/>
                  </a:lnTo>
                  <a:lnTo>
                    <a:pt x="125202" y="577085"/>
                  </a:lnTo>
                  <a:lnTo>
                    <a:pt x="117129" y="569236"/>
                  </a:lnTo>
                  <a:lnTo>
                    <a:pt x="116659" y="569311"/>
                  </a:lnTo>
                  <a:lnTo>
                    <a:pt x="105958" y="571025"/>
                  </a:lnTo>
                  <a:lnTo>
                    <a:pt x="105630" y="571078"/>
                  </a:lnTo>
                  <a:lnTo>
                    <a:pt x="101867" y="581010"/>
                  </a:lnTo>
                  <a:lnTo>
                    <a:pt x="105319" y="587217"/>
                  </a:lnTo>
                  <a:lnTo>
                    <a:pt x="100479" y="590103"/>
                  </a:lnTo>
                  <a:lnTo>
                    <a:pt x="98998" y="596180"/>
                  </a:lnTo>
                  <a:lnTo>
                    <a:pt x="101861" y="601126"/>
                  </a:lnTo>
                  <a:lnTo>
                    <a:pt x="103423" y="607472"/>
                  </a:lnTo>
                  <a:lnTo>
                    <a:pt x="95650" y="609019"/>
                  </a:lnTo>
                  <a:lnTo>
                    <a:pt x="90180" y="606930"/>
                  </a:lnTo>
                  <a:lnTo>
                    <a:pt x="85234" y="599013"/>
                  </a:lnTo>
                  <a:lnTo>
                    <a:pt x="78412" y="592483"/>
                  </a:lnTo>
                  <a:lnTo>
                    <a:pt x="75403" y="593469"/>
                  </a:lnTo>
                  <a:lnTo>
                    <a:pt x="71610" y="586321"/>
                  </a:lnTo>
                  <a:lnTo>
                    <a:pt x="68754" y="579526"/>
                  </a:lnTo>
                  <a:lnTo>
                    <a:pt x="64161" y="572379"/>
                  </a:lnTo>
                  <a:lnTo>
                    <a:pt x="56119" y="567834"/>
                  </a:lnTo>
                  <a:lnTo>
                    <a:pt x="50978" y="572068"/>
                  </a:lnTo>
                  <a:lnTo>
                    <a:pt x="47550" y="569469"/>
                  </a:lnTo>
                  <a:lnTo>
                    <a:pt x="57083" y="556346"/>
                  </a:lnTo>
                  <a:lnTo>
                    <a:pt x="60282" y="548173"/>
                  </a:lnTo>
                  <a:lnTo>
                    <a:pt x="59226" y="538880"/>
                  </a:lnTo>
                  <a:lnTo>
                    <a:pt x="60703" y="534137"/>
                  </a:lnTo>
                  <a:lnTo>
                    <a:pt x="59843" y="530613"/>
                  </a:lnTo>
                  <a:lnTo>
                    <a:pt x="59793" y="530408"/>
                  </a:lnTo>
                  <a:lnTo>
                    <a:pt x="54779" y="528598"/>
                  </a:lnTo>
                  <a:lnTo>
                    <a:pt x="54638" y="523353"/>
                  </a:lnTo>
                  <a:lnTo>
                    <a:pt x="55036" y="515434"/>
                  </a:lnTo>
                  <a:lnTo>
                    <a:pt x="50005" y="501692"/>
                  </a:lnTo>
                  <a:lnTo>
                    <a:pt x="42832" y="494334"/>
                  </a:lnTo>
                  <a:lnTo>
                    <a:pt x="36528" y="484551"/>
                  </a:lnTo>
                  <a:lnTo>
                    <a:pt x="35942" y="479832"/>
                  </a:lnTo>
                  <a:lnTo>
                    <a:pt x="30546" y="463264"/>
                  </a:lnTo>
                  <a:lnTo>
                    <a:pt x="24728" y="455392"/>
                  </a:lnTo>
                  <a:lnTo>
                    <a:pt x="23069" y="451160"/>
                  </a:lnTo>
                  <a:lnTo>
                    <a:pt x="21099" y="446130"/>
                  </a:lnTo>
                  <a:lnTo>
                    <a:pt x="16092" y="437987"/>
                  </a:lnTo>
                  <a:lnTo>
                    <a:pt x="15065" y="433509"/>
                  </a:lnTo>
                  <a:lnTo>
                    <a:pt x="11506" y="426518"/>
                  </a:lnTo>
                  <a:lnTo>
                    <a:pt x="10893" y="420255"/>
                  </a:lnTo>
                  <a:lnTo>
                    <a:pt x="17859" y="412696"/>
                  </a:lnTo>
                  <a:lnTo>
                    <a:pt x="18886" y="397863"/>
                  </a:lnTo>
                  <a:lnTo>
                    <a:pt x="17102" y="387380"/>
                  </a:lnTo>
                  <a:lnTo>
                    <a:pt x="16851" y="375994"/>
                  </a:lnTo>
                  <a:lnTo>
                    <a:pt x="17769" y="363247"/>
                  </a:lnTo>
                  <a:lnTo>
                    <a:pt x="22299" y="352132"/>
                  </a:lnTo>
                  <a:lnTo>
                    <a:pt x="31462" y="339422"/>
                  </a:lnTo>
                  <a:lnTo>
                    <a:pt x="32614" y="329771"/>
                  </a:lnTo>
                  <a:lnTo>
                    <a:pt x="34083" y="321096"/>
                  </a:lnTo>
                  <a:lnTo>
                    <a:pt x="31917" y="314774"/>
                  </a:lnTo>
                  <a:lnTo>
                    <a:pt x="34062" y="299557"/>
                  </a:lnTo>
                  <a:lnTo>
                    <a:pt x="29662" y="293716"/>
                  </a:lnTo>
                  <a:lnTo>
                    <a:pt x="27287" y="284356"/>
                  </a:lnTo>
                  <a:lnTo>
                    <a:pt x="23400" y="271683"/>
                  </a:lnTo>
                  <a:lnTo>
                    <a:pt x="22810" y="269753"/>
                  </a:lnTo>
                  <a:lnTo>
                    <a:pt x="19811" y="267678"/>
                  </a:lnTo>
                  <a:lnTo>
                    <a:pt x="20300" y="259504"/>
                  </a:lnTo>
                  <a:lnTo>
                    <a:pt x="16525" y="252831"/>
                  </a:lnTo>
                  <a:lnTo>
                    <a:pt x="12287" y="249469"/>
                  </a:lnTo>
                  <a:lnTo>
                    <a:pt x="7395" y="240141"/>
                  </a:lnTo>
                  <a:lnTo>
                    <a:pt x="1343" y="229581"/>
                  </a:lnTo>
                  <a:lnTo>
                    <a:pt x="0" y="226690"/>
                  </a:lnTo>
                  <a:lnTo>
                    <a:pt x="3916" y="217625"/>
                  </a:lnTo>
                  <a:lnTo>
                    <a:pt x="4471" y="211464"/>
                  </a:lnTo>
                  <a:lnTo>
                    <a:pt x="2639" y="20168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341630" y="3295581"/>
              <a:ext cx="813276" cy="416027"/>
            </a:xfrm>
            <a:custGeom>
              <a:avLst/>
              <a:pathLst>
                <a:path w="813276" h="416027">
                  <a:moveTo>
                    <a:pt x="2632" y="405421"/>
                  </a:moveTo>
                  <a:lnTo>
                    <a:pt x="9872" y="406079"/>
                  </a:lnTo>
                  <a:lnTo>
                    <a:pt x="17770" y="406079"/>
                  </a:lnTo>
                  <a:lnTo>
                    <a:pt x="20403" y="397523"/>
                  </a:lnTo>
                  <a:lnTo>
                    <a:pt x="26034" y="396897"/>
                  </a:lnTo>
                  <a:lnTo>
                    <a:pt x="26326" y="396865"/>
                  </a:lnTo>
                  <a:lnTo>
                    <a:pt x="31809" y="402950"/>
                  </a:lnTo>
                  <a:lnTo>
                    <a:pt x="37569" y="403703"/>
                  </a:lnTo>
                  <a:lnTo>
                    <a:pt x="40108" y="395660"/>
                  </a:lnTo>
                  <a:lnTo>
                    <a:pt x="42433" y="391907"/>
                  </a:lnTo>
                  <a:lnTo>
                    <a:pt x="43438" y="390283"/>
                  </a:lnTo>
                  <a:lnTo>
                    <a:pt x="38831" y="383043"/>
                  </a:lnTo>
                  <a:lnTo>
                    <a:pt x="43434" y="377215"/>
                  </a:lnTo>
                  <a:lnTo>
                    <a:pt x="43240" y="372992"/>
                  </a:lnTo>
                  <a:lnTo>
                    <a:pt x="43222" y="372598"/>
                  </a:lnTo>
                  <a:lnTo>
                    <a:pt x="43541" y="364468"/>
                  </a:lnTo>
                  <a:lnTo>
                    <a:pt x="46071" y="358033"/>
                  </a:lnTo>
                  <a:lnTo>
                    <a:pt x="47436" y="350547"/>
                  </a:lnTo>
                  <a:lnTo>
                    <a:pt x="47773" y="348694"/>
                  </a:lnTo>
                  <a:lnTo>
                    <a:pt x="43801" y="345600"/>
                  </a:lnTo>
                  <a:lnTo>
                    <a:pt x="43880" y="340585"/>
                  </a:lnTo>
                  <a:lnTo>
                    <a:pt x="39212" y="333348"/>
                  </a:lnTo>
                  <a:lnTo>
                    <a:pt x="39031" y="333067"/>
                  </a:lnTo>
                  <a:lnTo>
                    <a:pt x="45899" y="323243"/>
                  </a:lnTo>
                  <a:lnTo>
                    <a:pt x="49889" y="316272"/>
                  </a:lnTo>
                  <a:lnTo>
                    <a:pt x="55749" y="310861"/>
                  </a:lnTo>
                  <a:lnTo>
                    <a:pt x="63071" y="309884"/>
                  </a:lnTo>
                  <a:lnTo>
                    <a:pt x="63263" y="309858"/>
                  </a:lnTo>
                  <a:lnTo>
                    <a:pt x="63696" y="309999"/>
                  </a:lnTo>
                  <a:lnTo>
                    <a:pt x="74130" y="313390"/>
                  </a:lnTo>
                  <a:lnTo>
                    <a:pt x="83514" y="318518"/>
                  </a:lnTo>
                  <a:lnTo>
                    <a:pt x="90106" y="319906"/>
                  </a:lnTo>
                  <a:lnTo>
                    <a:pt x="99420" y="323156"/>
                  </a:lnTo>
                  <a:lnTo>
                    <a:pt x="105232" y="326719"/>
                  </a:lnTo>
                  <a:lnTo>
                    <a:pt x="108636" y="328802"/>
                  </a:lnTo>
                  <a:lnTo>
                    <a:pt x="113115" y="328341"/>
                  </a:lnTo>
                  <a:lnTo>
                    <a:pt x="113843" y="328266"/>
                  </a:lnTo>
                  <a:lnTo>
                    <a:pt x="114680" y="328180"/>
                  </a:lnTo>
                  <a:lnTo>
                    <a:pt x="117786" y="323686"/>
                  </a:lnTo>
                  <a:lnTo>
                    <a:pt x="119381" y="316386"/>
                  </a:lnTo>
                  <a:lnTo>
                    <a:pt x="113482" y="307033"/>
                  </a:lnTo>
                  <a:lnTo>
                    <a:pt x="108029" y="297567"/>
                  </a:lnTo>
                  <a:lnTo>
                    <a:pt x="110511" y="290569"/>
                  </a:lnTo>
                  <a:lnTo>
                    <a:pt x="112133" y="281918"/>
                  </a:lnTo>
                  <a:lnTo>
                    <a:pt x="117034" y="278530"/>
                  </a:lnTo>
                  <a:lnTo>
                    <a:pt x="117309" y="278606"/>
                  </a:lnTo>
                  <a:lnTo>
                    <a:pt x="123764" y="280385"/>
                  </a:lnTo>
                  <a:lnTo>
                    <a:pt x="131569" y="273077"/>
                  </a:lnTo>
                  <a:lnTo>
                    <a:pt x="144939" y="269974"/>
                  </a:lnTo>
                  <a:lnTo>
                    <a:pt x="154987" y="266215"/>
                  </a:lnTo>
                  <a:lnTo>
                    <a:pt x="154368" y="263987"/>
                  </a:lnTo>
                  <a:lnTo>
                    <a:pt x="153431" y="260611"/>
                  </a:lnTo>
                  <a:lnTo>
                    <a:pt x="146479" y="255016"/>
                  </a:lnTo>
                  <a:lnTo>
                    <a:pt x="146365" y="254702"/>
                  </a:lnTo>
                  <a:lnTo>
                    <a:pt x="142461" y="243969"/>
                  </a:lnTo>
                  <a:lnTo>
                    <a:pt x="144970" y="237773"/>
                  </a:lnTo>
                  <a:lnTo>
                    <a:pt x="152317" y="230800"/>
                  </a:lnTo>
                  <a:lnTo>
                    <a:pt x="155069" y="222649"/>
                  </a:lnTo>
                  <a:lnTo>
                    <a:pt x="161518" y="224535"/>
                  </a:lnTo>
                  <a:lnTo>
                    <a:pt x="165145" y="223129"/>
                  </a:lnTo>
                  <a:lnTo>
                    <a:pt x="168277" y="218937"/>
                  </a:lnTo>
                  <a:lnTo>
                    <a:pt x="163944" y="211906"/>
                  </a:lnTo>
                  <a:lnTo>
                    <a:pt x="164976" y="207770"/>
                  </a:lnTo>
                  <a:lnTo>
                    <a:pt x="165272" y="206584"/>
                  </a:lnTo>
                  <a:lnTo>
                    <a:pt x="170426" y="204309"/>
                  </a:lnTo>
                  <a:lnTo>
                    <a:pt x="177939" y="210071"/>
                  </a:lnTo>
                  <a:lnTo>
                    <a:pt x="186844" y="206938"/>
                  </a:lnTo>
                  <a:lnTo>
                    <a:pt x="188084" y="208091"/>
                  </a:lnTo>
                  <a:lnTo>
                    <a:pt x="191818" y="211560"/>
                  </a:lnTo>
                  <a:lnTo>
                    <a:pt x="197890" y="211585"/>
                  </a:lnTo>
                  <a:lnTo>
                    <a:pt x="199189" y="204910"/>
                  </a:lnTo>
                  <a:lnTo>
                    <a:pt x="205032" y="200665"/>
                  </a:lnTo>
                  <a:lnTo>
                    <a:pt x="212101" y="200760"/>
                  </a:lnTo>
                  <a:lnTo>
                    <a:pt x="215991" y="198501"/>
                  </a:lnTo>
                  <a:lnTo>
                    <a:pt x="219101" y="196693"/>
                  </a:lnTo>
                  <a:lnTo>
                    <a:pt x="228926" y="200910"/>
                  </a:lnTo>
                  <a:lnTo>
                    <a:pt x="232104" y="202693"/>
                  </a:lnTo>
                  <a:lnTo>
                    <a:pt x="235966" y="204859"/>
                  </a:lnTo>
                  <a:lnTo>
                    <a:pt x="237704" y="205833"/>
                  </a:lnTo>
                  <a:lnTo>
                    <a:pt x="246153" y="208683"/>
                  </a:lnTo>
                  <a:lnTo>
                    <a:pt x="251190" y="212988"/>
                  </a:lnTo>
                  <a:lnTo>
                    <a:pt x="255150" y="218166"/>
                  </a:lnTo>
                  <a:lnTo>
                    <a:pt x="259529" y="209378"/>
                  </a:lnTo>
                  <a:lnTo>
                    <a:pt x="260501" y="202622"/>
                  </a:lnTo>
                  <a:lnTo>
                    <a:pt x="263445" y="196095"/>
                  </a:lnTo>
                  <a:lnTo>
                    <a:pt x="266877" y="194924"/>
                  </a:lnTo>
                  <a:lnTo>
                    <a:pt x="272144" y="193125"/>
                  </a:lnTo>
                  <a:lnTo>
                    <a:pt x="277256" y="187619"/>
                  </a:lnTo>
                  <a:lnTo>
                    <a:pt x="283627" y="183460"/>
                  </a:lnTo>
                  <a:lnTo>
                    <a:pt x="283899" y="183282"/>
                  </a:lnTo>
                  <a:lnTo>
                    <a:pt x="287777" y="188596"/>
                  </a:lnTo>
                  <a:lnTo>
                    <a:pt x="294867" y="196850"/>
                  </a:lnTo>
                  <a:lnTo>
                    <a:pt x="302072" y="199402"/>
                  </a:lnTo>
                  <a:lnTo>
                    <a:pt x="303391" y="199897"/>
                  </a:lnTo>
                  <a:lnTo>
                    <a:pt x="306954" y="201233"/>
                  </a:lnTo>
                  <a:lnTo>
                    <a:pt x="307869" y="193592"/>
                  </a:lnTo>
                  <a:lnTo>
                    <a:pt x="317676" y="193156"/>
                  </a:lnTo>
                  <a:lnTo>
                    <a:pt x="315065" y="184263"/>
                  </a:lnTo>
                  <a:lnTo>
                    <a:pt x="314453" y="174503"/>
                  </a:lnTo>
                  <a:lnTo>
                    <a:pt x="318012" y="173399"/>
                  </a:lnTo>
                  <a:lnTo>
                    <a:pt x="319714" y="172870"/>
                  </a:lnTo>
                  <a:lnTo>
                    <a:pt x="323264" y="166777"/>
                  </a:lnTo>
                  <a:lnTo>
                    <a:pt x="327720" y="161074"/>
                  </a:lnTo>
                  <a:lnTo>
                    <a:pt x="334482" y="157192"/>
                  </a:lnTo>
                  <a:lnTo>
                    <a:pt x="339756" y="163506"/>
                  </a:lnTo>
                  <a:lnTo>
                    <a:pt x="348616" y="173333"/>
                  </a:lnTo>
                  <a:lnTo>
                    <a:pt x="360709" y="173889"/>
                  </a:lnTo>
                  <a:lnTo>
                    <a:pt x="367983" y="178529"/>
                  </a:lnTo>
                  <a:lnTo>
                    <a:pt x="371556" y="175231"/>
                  </a:lnTo>
                  <a:lnTo>
                    <a:pt x="373669" y="173278"/>
                  </a:lnTo>
                  <a:lnTo>
                    <a:pt x="376116" y="171423"/>
                  </a:lnTo>
                  <a:lnTo>
                    <a:pt x="379068" y="169184"/>
                  </a:lnTo>
                  <a:lnTo>
                    <a:pt x="379703" y="157565"/>
                  </a:lnTo>
                  <a:lnTo>
                    <a:pt x="379678" y="147915"/>
                  </a:lnTo>
                  <a:lnTo>
                    <a:pt x="379675" y="146717"/>
                  </a:lnTo>
                  <a:lnTo>
                    <a:pt x="384824" y="138973"/>
                  </a:lnTo>
                  <a:lnTo>
                    <a:pt x="386699" y="132715"/>
                  </a:lnTo>
                  <a:lnTo>
                    <a:pt x="389095" y="133160"/>
                  </a:lnTo>
                  <a:lnTo>
                    <a:pt x="393912" y="134053"/>
                  </a:lnTo>
                  <a:lnTo>
                    <a:pt x="400718" y="129444"/>
                  </a:lnTo>
                  <a:lnTo>
                    <a:pt x="404001" y="122432"/>
                  </a:lnTo>
                  <a:lnTo>
                    <a:pt x="404721" y="117377"/>
                  </a:lnTo>
                  <a:lnTo>
                    <a:pt x="405504" y="111865"/>
                  </a:lnTo>
                  <a:lnTo>
                    <a:pt x="408617" y="106838"/>
                  </a:lnTo>
                  <a:lnTo>
                    <a:pt x="417844" y="103329"/>
                  </a:lnTo>
                  <a:lnTo>
                    <a:pt x="419911" y="98074"/>
                  </a:lnTo>
                  <a:lnTo>
                    <a:pt x="424019" y="94805"/>
                  </a:lnTo>
                  <a:lnTo>
                    <a:pt x="425530" y="91518"/>
                  </a:lnTo>
                  <a:lnTo>
                    <a:pt x="423224" y="86172"/>
                  </a:lnTo>
                  <a:lnTo>
                    <a:pt x="422531" y="84565"/>
                  </a:lnTo>
                  <a:lnTo>
                    <a:pt x="421313" y="76141"/>
                  </a:lnTo>
                  <a:lnTo>
                    <a:pt x="419400" y="68772"/>
                  </a:lnTo>
                  <a:lnTo>
                    <a:pt x="424201" y="65064"/>
                  </a:lnTo>
                  <a:lnTo>
                    <a:pt x="430569" y="64642"/>
                  </a:lnTo>
                  <a:lnTo>
                    <a:pt x="431439" y="64414"/>
                  </a:lnTo>
                  <a:lnTo>
                    <a:pt x="437426" y="62846"/>
                  </a:lnTo>
                  <a:lnTo>
                    <a:pt x="441635" y="64988"/>
                  </a:lnTo>
                  <a:lnTo>
                    <a:pt x="445959" y="68011"/>
                  </a:lnTo>
                  <a:lnTo>
                    <a:pt x="447657" y="69197"/>
                  </a:lnTo>
                  <a:lnTo>
                    <a:pt x="451836" y="67621"/>
                  </a:lnTo>
                  <a:lnTo>
                    <a:pt x="459075" y="60313"/>
                  </a:lnTo>
                  <a:lnTo>
                    <a:pt x="464215" y="57338"/>
                  </a:lnTo>
                  <a:lnTo>
                    <a:pt x="470124" y="53912"/>
                  </a:lnTo>
                  <a:lnTo>
                    <a:pt x="481155" y="50908"/>
                  </a:lnTo>
                  <a:lnTo>
                    <a:pt x="485903" y="50929"/>
                  </a:lnTo>
                  <a:lnTo>
                    <a:pt x="485867" y="41859"/>
                  </a:lnTo>
                  <a:lnTo>
                    <a:pt x="486210" y="40625"/>
                  </a:lnTo>
                  <a:lnTo>
                    <a:pt x="487138" y="37287"/>
                  </a:lnTo>
                  <a:lnTo>
                    <a:pt x="482215" y="35759"/>
                  </a:lnTo>
                  <a:lnTo>
                    <a:pt x="478352" y="33893"/>
                  </a:lnTo>
                  <a:lnTo>
                    <a:pt x="476820" y="33152"/>
                  </a:lnTo>
                  <a:lnTo>
                    <a:pt x="480938" y="26897"/>
                  </a:lnTo>
                  <a:lnTo>
                    <a:pt x="478510" y="21644"/>
                  </a:lnTo>
                  <a:lnTo>
                    <a:pt x="475035" y="17794"/>
                  </a:lnTo>
                  <a:lnTo>
                    <a:pt x="472615" y="15111"/>
                  </a:lnTo>
                  <a:lnTo>
                    <a:pt x="476059" y="11094"/>
                  </a:lnTo>
                  <a:lnTo>
                    <a:pt x="479903" y="6803"/>
                  </a:lnTo>
                  <a:lnTo>
                    <a:pt x="486558" y="135"/>
                  </a:lnTo>
                  <a:lnTo>
                    <a:pt x="490682" y="1707"/>
                  </a:lnTo>
                  <a:lnTo>
                    <a:pt x="490939" y="1955"/>
                  </a:lnTo>
                  <a:lnTo>
                    <a:pt x="495145" y="6003"/>
                  </a:lnTo>
                  <a:lnTo>
                    <a:pt x="501317" y="8060"/>
                  </a:lnTo>
                  <a:lnTo>
                    <a:pt x="502897" y="8586"/>
                  </a:lnTo>
                  <a:lnTo>
                    <a:pt x="508501" y="4241"/>
                  </a:lnTo>
                  <a:lnTo>
                    <a:pt x="513150" y="3339"/>
                  </a:lnTo>
                  <a:lnTo>
                    <a:pt x="514490" y="3079"/>
                  </a:lnTo>
                  <a:lnTo>
                    <a:pt x="515603" y="935"/>
                  </a:lnTo>
                  <a:lnTo>
                    <a:pt x="517518" y="0"/>
                  </a:lnTo>
                  <a:lnTo>
                    <a:pt x="519418" y="793"/>
                  </a:lnTo>
                  <a:lnTo>
                    <a:pt x="521235" y="4854"/>
                  </a:lnTo>
                  <a:lnTo>
                    <a:pt x="525259" y="9642"/>
                  </a:lnTo>
                  <a:lnTo>
                    <a:pt x="533457" y="11287"/>
                  </a:lnTo>
                  <a:lnTo>
                    <a:pt x="534139" y="12169"/>
                  </a:lnTo>
                  <a:lnTo>
                    <a:pt x="537204" y="16129"/>
                  </a:lnTo>
                  <a:lnTo>
                    <a:pt x="538748" y="20701"/>
                  </a:lnTo>
                  <a:lnTo>
                    <a:pt x="545982" y="30381"/>
                  </a:lnTo>
                  <a:lnTo>
                    <a:pt x="546064" y="31182"/>
                  </a:lnTo>
                  <a:lnTo>
                    <a:pt x="546513" y="35627"/>
                  </a:lnTo>
                  <a:lnTo>
                    <a:pt x="547490" y="37319"/>
                  </a:lnTo>
                  <a:lnTo>
                    <a:pt x="549312" y="40471"/>
                  </a:lnTo>
                  <a:lnTo>
                    <a:pt x="557855" y="41682"/>
                  </a:lnTo>
                  <a:lnTo>
                    <a:pt x="567033" y="43067"/>
                  </a:lnTo>
                  <a:lnTo>
                    <a:pt x="574491" y="39915"/>
                  </a:lnTo>
                  <a:lnTo>
                    <a:pt x="580059" y="40965"/>
                  </a:lnTo>
                  <a:lnTo>
                    <a:pt x="582745" y="41647"/>
                  </a:lnTo>
                  <a:lnTo>
                    <a:pt x="588579" y="43127"/>
                  </a:lnTo>
                  <a:lnTo>
                    <a:pt x="591129" y="47778"/>
                  </a:lnTo>
                  <a:lnTo>
                    <a:pt x="596848" y="49903"/>
                  </a:lnTo>
                  <a:lnTo>
                    <a:pt x="598736" y="54929"/>
                  </a:lnTo>
                  <a:lnTo>
                    <a:pt x="606148" y="56795"/>
                  </a:lnTo>
                  <a:lnTo>
                    <a:pt x="609097" y="57536"/>
                  </a:lnTo>
                  <a:lnTo>
                    <a:pt x="612343" y="55453"/>
                  </a:lnTo>
                  <a:lnTo>
                    <a:pt x="612738" y="55199"/>
                  </a:lnTo>
                  <a:lnTo>
                    <a:pt x="613794" y="49984"/>
                  </a:lnTo>
                  <a:lnTo>
                    <a:pt x="623325" y="45536"/>
                  </a:lnTo>
                  <a:lnTo>
                    <a:pt x="633799" y="48754"/>
                  </a:lnTo>
                  <a:lnTo>
                    <a:pt x="640756" y="48936"/>
                  </a:lnTo>
                  <a:lnTo>
                    <a:pt x="647401" y="53498"/>
                  </a:lnTo>
                  <a:lnTo>
                    <a:pt x="651454" y="56255"/>
                  </a:lnTo>
                  <a:lnTo>
                    <a:pt x="653562" y="54017"/>
                  </a:lnTo>
                  <a:lnTo>
                    <a:pt x="655905" y="51527"/>
                  </a:lnTo>
                  <a:lnTo>
                    <a:pt x="663169" y="51715"/>
                  </a:lnTo>
                  <a:lnTo>
                    <a:pt x="667435" y="48324"/>
                  </a:lnTo>
                  <a:lnTo>
                    <a:pt x="668606" y="43739"/>
                  </a:lnTo>
                  <a:lnTo>
                    <a:pt x="675350" y="37661"/>
                  </a:lnTo>
                  <a:lnTo>
                    <a:pt x="676462" y="36306"/>
                  </a:lnTo>
                  <a:lnTo>
                    <a:pt x="678177" y="34214"/>
                  </a:lnTo>
                  <a:lnTo>
                    <a:pt x="685211" y="31383"/>
                  </a:lnTo>
                  <a:lnTo>
                    <a:pt x="690690" y="28823"/>
                  </a:lnTo>
                  <a:lnTo>
                    <a:pt x="693322" y="33764"/>
                  </a:lnTo>
                  <a:lnTo>
                    <a:pt x="694264" y="39291"/>
                  </a:lnTo>
                  <a:lnTo>
                    <a:pt x="697624" y="49217"/>
                  </a:lnTo>
                  <a:lnTo>
                    <a:pt x="702467" y="53041"/>
                  </a:lnTo>
                  <a:lnTo>
                    <a:pt x="703860" y="54139"/>
                  </a:lnTo>
                  <a:lnTo>
                    <a:pt x="711970" y="53788"/>
                  </a:lnTo>
                  <a:lnTo>
                    <a:pt x="718013" y="58864"/>
                  </a:lnTo>
                  <a:lnTo>
                    <a:pt x="719399" y="59764"/>
                  </a:lnTo>
                  <a:lnTo>
                    <a:pt x="724854" y="63305"/>
                  </a:lnTo>
                  <a:lnTo>
                    <a:pt x="728577" y="70560"/>
                  </a:lnTo>
                  <a:lnTo>
                    <a:pt x="729626" y="81240"/>
                  </a:lnTo>
                  <a:lnTo>
                    <a:pt x="732980" y="84864"/>
                  </a:lnTo>
                  <a:lnTo>
                    <a:pt x="733240" y="94288"/>
                  </a:lnTo>
                  <a:lnTo>
                    <a:pt x="733089" y="95447"/>
                  </a:lnTo>
                  <a:lnTo>
                    <a:pt x="732351" y="101115"/>
                  </a:lnTo>
                  <a:lnTo>
                    <a:pt x="730727" y="110663"/>
                  </a:lnTo>
                  <a:lnTo>
                    <a:pt x="740346" y="119402"/>
                  </a:lnTo>
                  <a:lnTo>
                    <a:pt x="751085" y="130006"/>
                  </a:lnTo>
                  <a:lnTo>
                    <a:pt x="750296" y="135513"/>
                  </a:lnTo>
                  <a:lnTo>
                    <a:pt x="749851" y="138617"/>
                  </a:lnTo>
                  <a:lnTo>
                    <a:pt x="758119" y="143711"/>
                  </a:lnTo>
                  <a:lnTo>
                    <a:pt x="760872" y="147444"/>
                  </a:lnTo>
                  <a:lnTo>
                    <a:pt x="764752" y="152702"/>
                  </a:lnTo>
                  <a:lnTo>
                    <a:pt x="770117" y="157492"/>
                  </a:lnTo>
                  <a:lnTo>
                    <a:pt x="771160" y="159632"/>
                  </a:lnTo>
                  <a:lnTo>
                    <a:pt x="774996" y="167497"/>
                  </a:lnTo>
                  <a:lnTo>
                    <a:pt x="783188" y="170965"/>
                  </a:lnTo>
                  <a:lnTo>
                    <a:pt x="793456" y="177622"/>
                  </a:lnTo>
                  <a:lnTo>
                    <a:pt x="802788" y="183384"/>
                  </a:lnTo>
                  <a:lnTo>
                    <a:pt x="813276" y="182776"/>
                  </a:lnTo>
                  <a:lnTo>
                    <a:pt x="791415" y="208922"/>
                  </a:lnTo>
                  <a:lnTo>
                    <a:pt x="781293" y="220967"/>
                  </a:lnTo>
                  <a:lnTo>
                    <a:pt x="780832" y="221563"/>
                  </a:lnTo>
                  <a:lnTo>
                    <a:pt x="777023" y="226492"/>
                  </a:lnTo>
                  <a:lnTo>
                    <a:pt x="767299" y="230894"/>
                  </a:lnTo>
                  <a:lnTo>
                    <a:pt x="756830" y="238369"/>
                  </a:lnTo>
                  <a:lnTo>
                    <a:pt x="756375" y="238694"/>
                  </a:lnTo>
                  <a:lnTo>
                    <a:pt x="755679" y="239314"/>
                  </a:lnTo>
                  <a:lnTo>
                    <a:pt x="739874" y="253381"/>
                  </a:lnTo>
                  <a:lnTo>
                    <a:pt x="741358" y="260759"/>
                  </a:lnTo>
                  <a:lnTo>
                    <a:pt x="738926" y="265863"/>
                  </a:lnTo>
                  <a:lnTo>
                    <a:pt x="732192" y="269185"/>
                  </a:lnTo>
                  <a:lnTo>
                    <a:pt x="727023" y="274551"/>
                  </a:lnTo>
                  <a:lnTo>
                    <a:pt x="728479" y="281842"/>
                  </a:lnTo>
                  <a:lnTo>
                    <a:pt x="726917" y="285407"/>
                  </a:lnTo>
                  <a:lnTo>
                    <a:pt x="725933" y="287652"/>
                  </a:lnTo>
                  <a:lnTo>
                    <a:pt x="713850" y="294224"/>
                  </a:lnTo>
                  <a:lnTo>
                    <a:pt x="706930" y="294710"/>
                  </a:lnTo>
                  <a:lnTo>
                    <a:pt x="703700" y="302816"/>
                  </a:lnTo>
                  <a:lnTo>
                    <a:pt x="702332" y="310456"/>
                  </a:lnTo>
                  <a:lnTo>
                    <a:pt x="691731" y="314173"/>
                  </a:lnTo>
                  <a:lnTo>
                    <a:pt x="676146" y="321932"/>
                  </a:lnTo>
                  <a:lnTo>
                    <a:pt x="671019" y="325483"/>
                  </a:lnTo>
                  <a:lnTo>
                    <a:pt x="668351" y="325845"/>
                  </a:lnTo>
                  <a:lnTo>
                    <a:pt x="661130" y="326822"/>
                  </a:lnTo>
                  <a:lnTo>
                    <a:pt x="652165" y="332498"/>
                  </a:lnTo>
                  <a:lnTo>
                    <a:pt x="646109" y="337951"/>
                  </a:lnTo>
                  <a:lnTo>
                    <a:pt x="644764" y="340688"/>
                  </a:lnTo>
                  <a:lnTo>
                    <a:pt x="622419" y="343027"/>
                  </a:lnTo>
                  <a:lnTo>
                    <a:pt x="618423" y="343367"/>
                  </a:lnTo>
                  <a:lnTo>
                    <a:pt x="612146" y="343899"/>
                  </a:lnTo>
                  <a:lnTo>
                    <a:pt x="585904" y="346838"/>
                  </a:lnTo>
                  <a:lnTo>
                    <a:pt x="582176" y="347223"/>
                  </a:lnTo>
                  <a:lnTo>
                    <a:pt x="555998" y="349887"/>
                  </a:lnTo>
                  <a:lnTo>
                    <a:pt x="525406" y="352645"/>
                  </a:lnTo>
                  <a:lnTo>
                    <a:pt x="524643" y="352712"/>
                  </a:lnTo>
                  <a:lnTo>
                    <a:pt x="507137" y="353483"/>
                  </a:lnTo>
                  <a:lnTo>
                    <a:pt x="503719" y="353599"/>
                  </a:lnTo>
                  <a:lnTo>
                    <a:pt x="490317" y="354044"/>
                  </a:lnTo>
                  <a:lnTo>
                    <a:pt x="470533" y="355790"/>
                  </a:lnTo>
                  <a:lnTo>
                    <a:pt x="468959" y="355927"/>
                  </a:lnTo>
                  <a:lnTo>
                    <a:pt x="468396" y="356033"/>
                  </a:lnTo>
                  <a:lnTo>
                    <a:pt x="453125" y="358891"/>
                  </a:lnTo>
                  <a:lnTo>
                    <a:pt x="447481" y="359941"/>
                  </a:lnTo>
                  <a:lnTo>
                    <a:pt x="420721" y="362117"/>
                  </a:lnTo>
                  <a:lnTo>
                    <a:pt x="414490" y="362611"/>
                  </a:lnTo>
                  <a:lnTo>
                    <a:pt x="405115" y="363348"/>
                  </a:lnTo>
                  <a:lnTo>
                    <a:pt x="393879" y="363843"/>
                  </a:lnTo>
                  <a:lnTo>
                    <a:pt x="382162" y="364347"/>
                  </a:lnTo>
                  <a:lnTo>
                    <a:pt x="368536" y="365009"/>
                  </a:lnTo>
                  <a:lnTo>
                    <a:pt x="345838" y="366072"/>
                  </a:lnTo>
                  <a:lnTo>
                    <a:pt x="335227" y="366552"/>
                  </a:lnTo>
                  <a:lnTo>
                    <a:pt x="330656" y="369034"/>
                  </a:lnTo>
                  <a:lnTo>
                    <a:pt x="329437" y="368769"/>
                  </a:lnTo>
                  <a:lnTo>
                    <a:pt x="324421" y="367677"/>
                  </a:lnTo>
                  <a:lnTo>
                    <a:pt x="307265" y="369838"/>
                  </a:lnTo>
                  <a:lnTo>
                    <a:pt x="301825" y="370517"/>
                  </a:lnTo>
                  <a:lnTo>
                    <a:pt x="274688" y="373516"/>
                  </a:lnTo>
                  <a:lnTo>
                    <a:pt x="268754" y="374162"/>
                  </a:lnTo>
                  <a:lnTo>
                    <a:pt x="244544" y="376763"/>
                  </a:lnTo>
                  <a:lnTo>
                    <a:pt x="243250" y="376900"/>
                  </a:lnTo>
                  <a:lnTo>
                    <a:pt x="211100" y="380261"/>
                  </a:lnTo>
                  <a:lnTo>
                    <a:pt x="205293" y="380939"/>
                  </a:lnTo>
                  <a:lnTo>
                    <a:pt x="187880" y="382953"/>
                  </a:lnTo>
                  <a:lnTo>
                    <a:pt x="187916" y="378691"/>
                  </a:lnTo>
                  <a:lnTo>
                    <a:pt x="169956" y="378356"/>
                  </a:lnTo>
                  <a:lnTo>
                    <a:pt x="163498" y="378745"/>
                  </a:lnTo>
                  <a:lnTo>
                    <a:pt x="165675" y="385225"/>
                  </a:lnTo>
                  <a:lnTo>
                    <a:pt x="169003" y="395956"/>
                  </a:lnTo>
                  <a:lnTo>
                    <a:pt x="167773" y="403285"/>
                  </a:lnTo>
                  <a:lnTo>
                    <a:pt x="167456" y="403319"/>
                  </a:lnTo>
                  <a:lnTo>
                    <a:pt x="159329" y="404201"/>
                  </a:lnTo>
                  <a:lnTo>
                    <a:pt x="119503" y="407048"/>
                  </a:lnTo>
                  <a:lnTo>
                    <a:pt x="116988" y="407222"/>
                  </a:lnTo>
                  <a:lnTo>
                    <a:pt x="116499" y="407260"/>
                  </a:lnTo>
                  <a:lnTo>
                    <a:pt x="83433" y="409749"/>
                  </a:lnTo>
                  <a:lnTo>
                    <a:pt x="82287" y="409833"/>
                  </a:lnTo>
                  <a:lnTo>
                    <a:pt x="81471" y="409893"/>
                  </a:lnTo>
                  <a:lnTo>
                    <a:pt x="67172" y="410934"/>
                  </a:lnTo>
                  <a:lnTo>
                    <a:pt x="39953" y="412437"/>
                  </a:lnTo>
                  <a:lnTo>
                    <a:pt x="25265" y="414076"/>
                  </a:lnTo>
                  <a:lnTo>
                    <a:pt x="17348" y="414951"/>
                  </a:lnTo>
                  <a:lnTo>
                    <a:pt x="3929" y="416027"/>
                  </a:lnTo>
                  <a:lnTo>
                    <a:pt x="0" y="41068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801098" y="3846052"/>
              <a:ext cx="596817" cy="621158"/>
            </a:xfrm>
            <a:custGeom>
              <a:avLst/>
              <a:pathLst>
                <a:path w="596817" h="621158">
                  <a:moveTo>
                    <a:pt x="0" y="36558"/>
                  </a:moveTo>
                  <a:lnTo>
                    <a:pt x="14658" y="35079"/>
                  </a:lnTo>
                  <a:lnTo>
                    <a:pt x="24670" y="34057"/>
                  </a:lnTo>
                  <a:lnTo>
                    <a:pt x="27019" y="33739"/>
                  </a:lnTo>
                  <a:lnTo>
                    <a:pt x="36658" y="32427"/>
                  </a:lnTo>
                  <a:lnTo>
                    <a:pt x="38055" y="32254"/>
                  </a:lnTo>
                  <a:lnTo>
                    <a:pt x="62624" y="29185"/>
                  </a:lnTo>
                  <a:lnTo>
                    <a:pt x="69925" y="28292"/>
                  </a:lnTo>
                  <a:lnTo>
                    <a:pt x="70247" y="28253"/>
                  </a:lnTo>
                  <a:lnTo>
                    <a:pt x="83173" y="26659"/>
                  </a:lnTo>
                  <a:lnTo>
                    <a:pt x="88856" y="25976"/>
                  </a:lnTo>
                  <a:lnTo>
                    <a:pt x="92729" y="25509"/>
                  </a:lnTo>
                  <a:lnTo>
                    <a:pt x="98140" y="24854"/>
                  </a:lnTo>
                  <a:lnTo>
                    <a:pt x="109980" y="23393"/>
                  </a:lnTo>
                  <a:lnTo>
                    <a:pt x="122553" y="21914"/>
                  </a:lnTo>
                  <a:lnTo>
                    <a:pt x="143467" y="19299"/>
                  </a:lnTo>
                  <a:lnTo>
                    <a:pt x="164976" y="16685"/>
                  </a:lnTo>
                  <a:lnTo>
                    <a:pt x="178846" y="14976"/>
                  </a:lnTo>
                  <a:lnTo>
                    <a:pt x="186546" y="14019"/>
                  </a:lnTo>
                  <a:lnTo>
                    <a:pt x="221899" y="9573"/>
                  </a:lnTo>
                  <a:lnTo>
                    <a:pt x="229764" y="8229"/>
                  </a:lnTo>
                  <a:lnTo>
                    <a:pt x="237128" y="6965"/>
                  </a:lnTo>
                  <a:lnTo>
                    <a:pt x="254905" y="3893"/>
                  </a:lnTo>
                  <a:lnTo>
                    <a:pt x="278709" y="0"/>
                  </a:lnTo>
                  <a:lnTo>
                    <a:pt x="277803" y="6502"/>
                  </a:lnTo>
                  <a:lnTo>
                    <a:pt x="276560" y="10930"/>
                  </a:lnTo>
                  <a:lnTo>
                    <a:pt x="270549" y="17400"/>
                  </a:lnTo>
                  <a:lnTo>
                    <a:pt x="265386" y="22475"/>
                  </a:lnTo>
                  <a:lnTo>
                    <a:pt x="262348" y="27158"/>
                  </a:lnTo>
                  <a:lnTo>
                    <a:pt x="258597" y="32341"/>
                  </a:lnTo>
                  <a:lnTo>
                    <a:pt x="259580" y="36434"/>
                  </a:lnTo>
                  <a:lnTo>
                    <a:pt x="256438" y="41202"/>
                  </a:lnTo>
                  <a:lnTo>
                    <a:pt x="257059" y="42752"/>
                  </a:lnTo>
                  <a:lnTo>
                    <a:pt x="258698" y="46839"/>
                  </a:lnTo>
                  <a:lnTo>
                    <a:pt x="258929" y="47416"/>
                  </a:lnTo>
                  <a:lnTo>
                    <a:pt x="266423" y="51623"/>
                  </a:lnTo>
                  <a:lnTo>
                    <a:pt x="273413" y="55579"/>
                  </a:lnTo>
                  <a:lnTo>
                    <a:pt x="281314" y="57561"/>
                  </a:lnTo>
                  <a:lnTo>
                    <a:pt x="288068" y="63767"/>
                  </a:lnTo>
                  <a:lnTo>
                    <a:pt x="288854" y="64489"/>
                  </a:lnTo>
                  <a:lnTo>
                    <a:pt x="294737" y="68803"/>
                  </a:lnTo>
                  <a:lnTo>
                    <a:pt x="295028" y="69016"/>
                  </a:lnTo>
                  <a:lnTo>
                    <a:pt x="301394" y="71057"/>
                  </a:lnTo>
                  <a:lnTo>
                    <a:pt x="301801" y="70932"/>
                  </a:lnTo>
                  <a:lnTo>
                    <a:pt x="309001" y="68699"/>
                  </a:lnTo>
                  <a:lnTo>
                    <a:pt x="315029" y="69308"/>
                  </a:lnTo>
                  <a:lnTo>
                    <a:pt x="319980" y="78692"/>
                  </a:lnTo>
                  <a:lnTo>
                    <a:pt x="322853" y="84034"/>
                  </a:lnTo>
                  <a:lnTo>
                    <a:pt x="328899" y="91918"/>
                  </a:lnTo>
                  <a:lnTo>
                    <a:pt x="329699" y="92976"/>
                  </a:lnTo>
                  <a:lnTo>
                    <a:pt x="333876" y="98499"/>
                  </a:lnTo>
                  <a:lnTo>
                    <a:pt x="335458" y="102405"/>
                  </a:lnTo>
                  <a:lnTo>
                    <a:pt x="339083" y="111344"/>
                  </a:lnTo>
                  <a:lnTo>
                    <a:pt x="348565" y="119392"/>
                  </a:lnTo>
                  <a:lnTo>
                    <a:pt x="355278" y="127958"/>
                  </a:lnTo>
                  <a:lnTo>
                    <a:pt x="355724" y="128527"/>
                  </a:lnTo>
                  <a:lnTo>
                    <a:pt x="360010" y="135283"/>
                  </a:lnTo>
                  <a:lnTo>
                    <a:pt x="360926" y="136726"/>
                  </a:lnTo>
                  <a:lnTo>
                    <a:pt x="366049" y="137172"/>
                  </a:lnTo>
                  <a:lnTo>
                    <a:pt x="376674" y="145466"/>
                  </a:lnTo>
                  <a:lnTo>
                    <a:pt x="389672" y="150192"/>
                  </a:lnTo>
                  <a:lnTo>
                    <a:pt x="401118" y="161048"/>
                  </a:lnTo>
                  <a:lnTo>
                    <a:pt x="404606" y="166593"/>
                  </a:lnTo>
                  <a:lnTo>
                    <a:pt x="407047" y="170470"/>
                  </a:lnTo>
                  <a:lnTo>
                    <a:pt x="412282" y="176298"/>
                  </a:lnTo>
                  <a:lnTo>
                    <a:pt x="417899" y="177262"/>
                  </a:lnTo>
                  <a:lnTo>
                    <a:pt x="418899" y="177433"/>
                  </a:lnTo>
                  <a:lnTo>
                    <a:pt x="428777" y="183094"/>
                  </a:lnTo>
                  <a:lnTo>
                    <a:pt x="430422" y="185075"/>
                  </a:lnTo>
                  <a:lnTo>
                    <a:pt x="434044" y="189433"/>
                  </a:lnTo>
                  <a:lnTo>
                    <a:pt x="442020" y="192641"/>
                  </a:lnTo>
                  <a:lnTo>
                    <a:pt x="443795" y="199705"/>
                  </a:lnTo>
                  <a:lnTo>
                    <a:pt x="443738" y="209151"/>
                  </a:lnTo>
                  <a:lnTo>
                    <a:pt x="454406" y="213130"/>
                  </a:lnTo>
                  <a:lnTo>
                    <a:pt x="455531" y="220908"/>
                  </a:lnTo>
                  <a:lnTo>
                    <a:pt x="455640" y="221664"/>
                  </a:lnTo>
                  <a:lnTo>
                    <a:pt x="465881" y="225473"/>
                  </a:lnTo>
                  <a:lnTo>
                    <a:pt x="466131" y="226331"/>
                  </a:lnTo>
                  <a:lnTo>
                    <a:pt x="467919" y="232481"/>
                  </a:lnTo>
                  <a:lnTo>
                    <a:pt x="479951" y="237453"/>
                  </a:lnTo>
                  <a:lnTo>
                    <a:pt x="485085" y="238611"/>
                  </a:lnTo>
                  <a:lnTo>
                    <a:pt x="486813" y="239000"/>
                  </a:lnTo>
                  <a:lnTo>
                    <a:pt x="494241" y="243522"/>
                  </a:lnTo>
                  <a:lnTo>
                    <a:pt x="499644" y="246806"/>
                  </a:lnTo>
                  <a:lnTo>
                    <a:pt x="501431" y="256557"/>
                  </a:lnTo>
                  <a:lnTo>
                    <a:pt x="506457" y="262229"/>
                  </a:lnTo>
                  <a:lnTo>
                    <a:pt x="512836" y="270596"/>
                  </a:lnTo>
                  <a:lnTo>
                    <a:pt x="515539" y="282388"/>
                  </a:lnTo>
                  <a:lnTo>
                    <a:pt x="515700" y="283090"/>
                  </a:lnTo>
                  <a:lnTo>
                    <a:pt x="519677" y="294491"/>
                  </a:lnTo>
                  <a:lnTo>
                    <a:pt x="520317" y="301117"/>
                  </a:lnTo>
                  <a:lnTo>
                    <a:pt x="521628" y="301843"/>
                  </a:lnTo>
                  <a:lnTo>
                    <a:pt x="529104" y="305979"/>
                  </a:lnTo>
                  <a:lnTo>
                    <a:pt x="534515" y="307118"/>
                  </a:lnTo>
                  <a:lnTo>
                    <a:pt x="535647" y="307356"/>
                  </a:lnTo>
                  <a:lnTo>
                    <a:pt x="546541" y="316750"/>
                  </a:lnTo>
                  <a:lnTo>
                    <a:pt x="547683" y="324095"/>
                  </a:lnTo>
                  <a:lnTo>
                    <a:pt x="550722" y="327349"/>
                  </a:lnTo>
                  <a:lnTo>
                    <a:pt x="556455" y="333480"/>
                  </a:lnTo>
                  <a:lnTo>
                    <a:pt x="558295" y="341401"/>
                  </a:lnTo>
                  <a:lnTo>
                    <a:pt x="556192" y="347152"/>
                  </a:lnTo>
                  <a:lnTo>
                    <a:pt x="557102" y="348484"/>
                  </a:lnTo>
                  <a:lnTo>
                    <a:pt x="561437" y="354822"/>
                  </a:lnTo>
                  <a:lnTo>
                    <a:pt x="563514" y="363466"/>
                  </a:lnTo>
                  <a:lnTo>
                    <a:pt x="572799" y="366028"/>
                  </a:lnTo>
                  <a:lnTo>
                    <a:pt x="576073" y="363167"/>
                  </a:lnTo>
                  <a:lnTo>
                    <a:pt x="584348" y="367928"/>
                  </a:lnTo>
                  <a:lnTo>
                    <a:pt x="591518" y="370040"/>
                  </a:lnTo>
                  <a:lnTo>
                    <a:pt x="596640" y="370674"/>
                  </a:lnTo>
                  <a:lnTo>
                    <a:pt x="596817" y="375691"/>
                  </a:lnTo>
                  <a:lnTo>
                    <a:pt x="590543" y="382944"/>
                  </a:lnTo>
                  <a:lnTo>
                    <a:pt x="587731" y="387714"/>
                  </a:lnTo>
                  <a:lnTo>
                    <a:pt x="582138" y="396496"/>
                  </a:lnTo>
                  <a:lnTo>
                    <a:pt x="578864" y="403192"/>
                  </a:lnTo>
                  <a:lnTo>
                    <a:pt x="575326" y="410971"/>
                  </a:lnTo>
                  <a:lnTo>
                    <a:pt x="569950" y="417229"/>
                  </a:lnTo>
                  <a:lnTo>
                    <a:pt x="569671" y="418974"/>
                  </a:lnTo>
                  <a:lnTo>
                    <a:pt x="569426" y="420505"/>
                  </a:lnTo>
                  <a:lnTo>
                    <a:pt x="571762" y="430872"/>
                  </a:lnTo>
                  <a:lnTo>
                    <a:pt x="568618" y="440821"/>
                  </a:lnTo>
                  <a:lnTo>
                    <a:pt x="568765" y="443084"/>
                  </a:lnTo>
                  <a:lnTo>
                    <a:pt x="568968" y="446209"/>
                  </a:lnTo>
                  <a:lnTo>
                    <a:pt x="565919" y="454292"/>
                  </a:lnTo>
                  <a:lnTo>
                    <a:pt x="561919" y="463101"/>
                  </a:lnTo>
                  <a:lnTo>
                    <a:pt x="560645" y="470767"/>
                  </a:lnTo>
                  <a:lnTo>
                    <a:pt x="563795" y="476889"/>
                  </a:lnTo>
                  <a:lnTo>
                    <a:pt x="563596" y="478224"/>
                  </a:lnTo>
                  <a:lnTo>
                    <a:pt x="562516" y="485434"/>
                  </a:lnTo>
                  <a:lnTo>
                    <a:pt x="560750" y="491054"/>
                  </a:lnTo>
                  <a:lnTo>
                    <a:pt x="554841" y="501724"/>
                  </a:lnTo>
                  <a:lnTo>
                    <a:pt x="551122" y="503862"/>
                  </a:lnTo>
                  <a:lnTo>
                    <a:pt x="552332" y="511038"/>
                  </a:lnTo>
                  <a:lnTo>
                    <a:pt x="551272" y="519052"/>
                  </a:lnTo>
                  <a:lnTo>
                    <a:pt x="552749" y="522444"/>
                  </a:lnTo>
                  <a:lnTo>
                    <a:pt x="553499" y="524164"/>
                  </a:lnTo>
                  <a:lnTo>
                    <a:pt x="555360" y="533604"/>
                  </a:lnTo>
                  <a:lnTo>
                    <a:pt x="553094" y="546105"/>
                  </a:lnTo>
                  <a:lnTo>
                    <a:pt x="551840" y="553497"/>
                  </a:lnTo>
                  <a:lnTo>
                    <a:pt x="554981" y="561433"/>
                  </a:lnTo>
                  <a:lnTo>
                    <a:pt x="547292" y="560768"/>
                  </a:lnTo>
                  <a:lnTo>
                    <a:pt x="544809" y="561090"/>
                  </a:lnTo>
                  <a:lnTo>
                    <a:pt x="541045" y="562752"/>
                  </a:lnTo>
                  <a:lnTo>
                    <a:pt x="532347" y="562122"/>
                  </a:lnTo>
                  <a:lnTo>
                    <a:pt x="527922" y="560692"/>
                  </a:lnTo>
                  <a:lnTo>
                    <a:pt x="520307" y="561149"/>
                  </a:lnTo>
                  <a:lnTo>
                    <a:pt x="516150" y="558395"/>
                  </a:lnTo>
                  <a:lnTo>
                    <a:pt x="510514" y="556980"/>
                  </a:lnTo>
                  <a:lnTo>
                    <a:pt x="503403" y="557665"/>
                  </a:lnTo>
                  <a:lnTo>
                    <a:pt x="498869" y="554420"/>
                  </a:lnTo>
                  <a:lnTo>
                    <a:pt x="498432" y="554403"/>
                  </a:lnTo>
                  <a:lnTo>
                    <a:pt x="493941" y="554230"/>
                  </a:lnTo>
                  <a:lnTo>
                    <a:pt x="488700" y="560791"/>
                  </a:lnTo>
                  <a:lnTo>
                    <a:pt x="484991" y="566289"/>
                  </a:lnTo>
                  <a:lnTo>
                    <a:pt x="485094" y="574421"/>
                  </a:lnTo>
                  <a:lnTo>
                    <a:pt x="484933" y="579591"/>
                  </a:lnTo>
                  <a:lnTo>
                    <a:pt x="490001" y="586364"/>
                  </a:lnTo>
                  <a:lnTo>
                    <a:pt x="491117" y="596050"/>
                  </a:lnTo>
                  <a:lnTo>
                    <a:pt x="491653" y="607675"/>
                  </a:lnTo>
                  <a:lnTo>
                    <a:pt x="490920" y="613947"/>
                  </a:lnTo>
                  <a:lnTo>
                    <a:pt x="491736" y="618449"/>
                  </a:lnTo>
                  <a:lnTo>
                    <a:pt x="490566" y="618870"/>
                  </a:lnTo>
                  <a:lnTo>
                    <a:pt x="485557" y="620671"/>
                  </a:lnTo>
                  <a:lnTo>
                    <a:pt x="479766" y="621158"/>
                  </a:lnTo>
                  <a:lnTo>
                    <a:pt x="475323" y="621080"/>
                  </a:lnTo>
                  <a:lnTo>
                    <a:pt x="470630" y="613952"/>
                  </a:lnTo>
                  <a:lnTo>
                    <a:pt x="470737" y="606976"/>
                  </a:lnTo>
                  <a:lnTo>
                    <a:pt x="466455" y="601124"/>
                  </a:lnTo>
                  <a:lnTo>
                    <a:pt x="466860" y="594979"/>
                  </a:lnTo>
                  <a:lnTo>
                    <a:pt x="442925" y="596142"/>
                  </a:lnTo>
                  <a:lnTo>
                    <a:pt x="438051" y="596373"/>
                  </a:lnTo>
                  <a:lnTo>
                    <a:pt x="423271" y="597456"/>
                  </a:lnTo>
                  <a:lnTo>
                    <a:pt x="410715" y="598360"/>
                  </a:lnTo>
                  <a:lnTo>
                    <a:pt x="388372" y="599935"/>
                  </a:lnTo>
                  <a:lnTo>
                    <a:pt x="358144" y="602064"/>
                  </a:lnTo>
                  <a:lnTo>
                    <a:pt x="357526" y="602104"/>
                  </a:lnTo>
                  <a:lnTo>
                    <a:pt x="336972" y="603441"/>
                  </a:lnTo>
                  <a:lnTo>
                    <a:pt x="331216" y="603808"/>
                  </a:lnTo>
                  <a:lnTo>
                    <a:pt x="314290" y="604872"/>
                  </a:lnTo>
                  <a:lnTo>
                    <a:pt x="301006" y="605799"/>
                  </a:lnTo>
                  <a:lnTo>
                    <a:pt x="285312" y="606874"/>
                  </a:lnTo>
                  <a:lnTo>
                    <a:pt x="276130" y="607493"/>
                  </a:lnTo>
                  <a:lnTo>
                    <a:pt x="253969" y="609008"/>
                  </a:lnTo>
                  <a:lnTo>
                    <a:pt x="244901" y="609615"/>
                  </a:lnTo>
                  <a:lnTo>
                    <a:pt x="240000" y="609940"/>
                  </a:lnTo>
                  <a:lnTo>
                    <a:pt x="220947" y="611373"/>
                  </a:lnTo>
                  <a:lnTo>
                    <a:pt x="209642" y="612208"/>
                  </a:lnTo>
                  <a:lnTo>
                    <a:pt x="198512" y="613020"/>
                  </a:lnTo>
                  <a:lnTo>
                    <a:pt x="158290" y="615501"/>
                  </a:lnTo>
                  <a:lnTo>
                    <a:pt x="152304" y="615950"/>
                  </a:lnTo>
                  <a:lnTo>
                    <a:pt x="152158" y="615961"/>
                  </a:lnTo>
                  <a:lnTo>
                    <a:pt x="144875" y="608389"/>
                  </a:lnTo>
                  <a:lnTo>
                    <a:pt x="141977" y="600105"/>
                  </a:lnTo>
                  <a:lnTo>
                    <a:pt x="141092" y="593989"/>
                  </a:lnTo>
                  <a:lnTo>
                    <a:pt x="134499" y="586644"/>
                  </a:lnTo>
                  <a:lnTo>
                    <a:pt x="131233" y="581447"/>
                  </a:lnTo>
                  <a:lnTo>
                    <a:pt x="131275" y="578150"/>
                  </a:lnTo>
                  <a:lnTo>
                    <a:pt x="129385" y="571008"/>
                  </a:lnTo>
                  <a:lnTo>
                    <a:pt x="127894" y="568129"/>
                  </a:lnTo>
                  <a:lnTo>
                    <a:pt x="125667" y="563829"/>
                  </a:lnTo>
                  <a:lnTo>
                    <a:pt x="115982" y="554048"/>
                  </a:lnTo>
                  <a:lnTo>
                    <a:pt x="114761" y="544140"/>
                  </a:lnTo>
                  <a:lnTo>
                    <a:pt x="116343" y="538882"/>
                  </a:lnTo>
                  <a:lnTo>
                    <a:pt x="116238" y="536996"/>
                  </a:lnTo>
                  <a:lnTo>
                    <a:pt x="116137" y="535197"/>
                  </a:lnTo>
                  <a:lnTo>
                    <a:pt x="114950" y="529589"/>
                  </a:lnTo>
                  <a:lnTo>
                    <a:pt x="116963" y="519814"/>
                  </a:lnTo>
                  <a:lnTo>
                    <a:pt x="115718" y="514798"/>
                  </a:lnTo>
                  <a:lnTo>
                    <a:pt x="117236" y="507493"/>
                  </a:lnTo>
                  <a:lnTo>
                    <a:pt x="117981" y="503902"/>
                  </a:lnTo>
                  <a:lnTo>
                    <a:pt x="115686" y="500522"/>
                  </a:lnTo>
                  <a:lnTo>
                    <a:pt x="114876" y="493731"/>
                  </a:lnTo>
                  <a:lnTo>
                    <a:pt x="105830" y="484355"/>
                  </a:lnTo>
                  <a:lnTo>
                    <a:pt x="106003" y="479079"/>
                  </a:lnTo>
                  <a:lnTo>
                    <a:pt x="104764" y="474996"/>
                  </a:lnTo>
                  <a:lnTo>
                    <a:pt x="104057" y="472664"/>
                  </a:lnTo>
                  <a:lnTo>
                    <a:pt x="101649" y="464715"/>
                  </a:lnTo>
                  <a:lnTo>
                    <a:pt x="104029" y="456897"/>
                  </a:lnTo>
                  <a:lnTo>
                    <a:pt x="108228" y="446092"/>
                  </a:lnTo>
                  <a:lnTo>
                    <a:pt x="108331" y="442663"/>
                  </a:lnTo>
                  <a:lnTo>
                    <a:pt x="108625" y="432807"/>
                  </a:lnTo>
                  <a:lnTo>
                    <a:pt x="108729" y="429289"/>
                  </a:lnTo>
                  <a:lnTo>
                    <a:pt x="106599" y="422750"/>
                  </a:lnTo>
                  <a:lnTo>
                    <a:pt x="112881" y="415124"/>
                  </a:lnTo>
                  <a:lnTo>
                    <a:pt x="120179" y="409582"/>
                  </a:lnTo>
                  <a:lnTo>
                    <a:pt x="121169" y="407820"/>
                  </a:lnTo>
                  <a:lnTo>
                    <a:pt x="123898" y="402956"/>
                  </a:lnTo>
                  <a:lnTo>
                    <a:pt x="115820" y="397968"/>
                  </a:lnTo>
                  <a:lnTo>
                    <a:pt x="109263" y="394436"/>
                  </a:lnTo>
                  <a:lnTo>
                    <a:pt x="111688" y="390454"/>
                  </a:lnTo>
                  <a:lnTo>
                    <a:pt x="111701" y="388239"/>
                  </a:lnTo>
                  <a:lnTo>
                    <a:pt x="111755" y="379325"/>
                  </a:lnTo>
                  <a:lnTo>
                    <a:pt x="107496" y="370853"/>
                  </a:lnTo>
                  <a:lnTo>
                    <a:pt x="107291" y="370446"/>
                  </a:lnTo>
                  <a:lnTo>
                    <a:pt x="106383" y="368637"/>
                  </a:lnTo>
                  <a:lnTo>
                    <a:pt x="98196" y="361308"/>
                  </a:lnTo>
                  <a:lnTo>
                    <a:pt x="97081" y="357956"/>
                  </a:lnTo>
                  <a:lnTo>
                    <a:pt x="94852" y="351246"/>
                  </a:lnTo>
                  <a:lnTo>
                    <a:pt x="90738" y="341597"/>
                  </a:lnTo>
                  <a:lnTo>
                    <a:pt x="89219" y="338813"/>
                  </a:lnTo>
                  <a:lnTo>
                    <a:pt x="83840" y="328949"/>
                  </a:lnTo>
                  <a:lnTo>
                    <a:pt x="80598" y="324480"/>
                  </a:lnTo>
                  <a:lnTo>
                    <a:pt x="80262" y="323287"/>
                  </a:lnTo>
                  <a:lnTo>
                    <a:pt x="71203" y="291079"/>
                  </a:lnTo>
                  <a:lnTo>
                    <a:pt x="70390" y="288171"/>
                  </a:lnTo>
                  <a:lnTo>
                    <a:pt x="59114" y="247741"/>
                  </a:lnTo>
                  <a:lnTo>
                    <a:pt x="57050" y="240319"/>
                  </a:lnTo>
                  <a:lnTo>
                    <a:pt x="55278" y="233942"/>
                  </a:lnTo>
                  <a:lnTo>
                    <a:pt x="50616" y="217228"/>
                  </a:lnTo>
                  <a:lnTo>
                    <a:pt x="46281" y="201658"/>
                  </a:lnTo>
                  <a:lnTo>
                    <a:pt x="41239" y="183521"/>
                  </a:lnTo>
                  <a:lnTo>
                    <a:pt x="38888" y="175053"/>
                  </a:lnTo>
                  <a:lnTo>
                    <a:pt x="34569" y="159215"/>
                  </a:lnTo>
                  <a:lnTo>
                    <a:pt x="32932" y="153204"/>
                  </a:lnTo>
                  <a:lnTo>
                    <a:pt x="26646" y="131368"/>
                  </a:lnTo>
                  <a:lnTo>
                    <a:pt x="19317" y="105830"/>
                  </a:lnTo>
                  <a:lnTo>
                    <a:pt x="17369" y="99130"/>
                  </a:lnTo>
                  <a:lnTo>
                    <a:pt x="14819" y="90352"/>
                  </a:lnTo>
                  <a:lnTo>
                    <a:pt x="13438" y="85592"/>
                  </a:lnTo>
                  <a:lnTo>
                    <a:pt x="8474" y="68465"/>
                  </a:lnTo>
                  <a:lnTo>
                    <a:pt x="4393" y="53468"/>
                  </a:lnTo>
                  <a:lnTo>
                    <a:pt x="2039" y="4480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12692" y="2447522"/>
              <a:ext cx="13765" cy="21934"/>
            </a:xfrm>
            <a:custGeom>
              <a:avLst/>
              <a:pathLst>
                <a:path w="13765" h="21934">
                  <a:moveTo>
                    <a:pt x="1215" y="4914"/>
                  </a:moveTo>
                  <a:lnTo>
                    <a:pt x="10373" y="0"/>
                  </a:lnTo>
                  <a:lnTo>
                    <a:pt x="13765" y="4850"/>
                  </a:lnTo>
                  <a:lnTo>
                    <a:pt x="8564" y="13666"/>
                  </a:lnTo>
                  <a:lnTo>
                    <a:pt x="6212" y="21934"/>
                  </a:lnTo>
                  <a:lnTo>
                    <a:pt x="0" y="1463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128853" y="2254851"/>
              <a:ext cx="25662" cy="20261"/>
            </a:xfrm>
            <a:custGeom>
              <a:avLst/>
              <a:pathLst>
                <a:path w="25662" h="20261">
                  <a:moveTo>
                    <a:pt x="0" y="4838"/>
                  </a:moveTo>
                  <a:lnTo>
                    <a:pt x="3395" y="3027"/>
                  </a:lnTo>
                  <a:lnTo>
                    <a:pt x="11763" y="0"/>
                  </a:lnTo>
                  <a:lnTo>
                    <a:pt x="20386" y="1944"/>
                  </a:lnTo>
                  <a:lnTo>
                    <a:pt x="22063" y="4554"/>
                  </a:lnTo>
                  <a:lnTo>
                    <a:pt x="25662" y="12064"/>
                  </a:lnTo>
                  <a:lnTo>
                    <a:pt x="24686" y="15670"/>
                  </a:lnTo>
                  <a:lnTo>
                    <a:pt x="22467" y="18584"/>
                  </a:lnTo>
                  <a:lnTo>
                    <a:pt x="14172" y="20261"/>
                  </a:lnTo>
                  <a:lnTo>
                    <a:pt x="9771" y="13710"/>
                  </a:lnTo>
                  <a:lnTo>
                    <a:pt x="6453" y="9866"/>
                  </a:lnTo>
                  <a:lnTo>
                    <a:pt x="1014" y="781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934763" y="2263530"/>
              <a:ext cx="577375" cy="619587"/>
            </a:xfrm>
            <a:custGeom>
              <a:avLst/>
              <a:pathLst>
                <a:path w="577375" h="619587">
                  <a:moveTo>
                    <a:pt x="96" y="195189"/>
                  </a:moveTo>
                  <a:lnTo>
                    <a:pt x="1422" y="185331"/>
                  </a:lnTo>
                  <a:lnTo>
                    <a:pt x="4159" y="183270"/>
                  </a:lnTo>
                  <a:lnTo>
                    <a:pt x="5552" y="182221"/>
                  </a:lnTo>
                  <a:lnTo>
                    <a:pt x="10096" y="174692"/>
                  </a:lnTo>
                  <a:lnTo>
                    <a:pt x="11531" y="168379"/>
                  </a:lnTo>
                  <a:lnTo>
                    <a:pt x="15005" y="161563"/>
                  </a:lnTo>
                  <a:lnTo>
                    <a:pt x="21086" y="155736"/>
                  </a:lnTo>
                  <a:lnTo>
                    <a:pt x="28272" y="152467"/>
                  </a:lnTo>
                  <a:lnTo>
                    <a:pt x="31519" y="149052"/>
                  </a:lnTo>
                  <a:lnTo>
                    <a:pt x="38538" y="148403"/>
                  </a:lnTo>
                  <a:lnTo>
                    <a:pt x="40618" y="144277"/>
                  </a:lnTo>
                  <a:lnTo>
                    <a:pt x="46018" y="141686"/>
                  </a:lnTo>
                  <a:lnTo>
                    <a:pt x="49983" y="142067"/>
                  </a:lnTo>
                  <a:lnTo>
                    <a:pt x="51092" y="136987"/>
                  </a:lnTo>
                  <a:lnTo>
                    <a:pt x="55231" y="133756"/>
                  </a:lnTo>
                  <a:lnTo>
                    <a:pt x="54804" y="122317"/>
                  </a:lnTo>
                  <a:lnTo>
                    <a:pt x="54358" y="110360"/>
                  </a:lnTo>
                  <a:lnTo>
                    <a:pt x="53509" y="86491"/>
                  </a:lnTo>
                  <a:lnTo>
                    <a:pt x="53125" y="75694"/>
                  </a:lnTo>
                  <a:lnTo>
                    <a:pt x="52241" y="52604"/>
                  </a:lnTo>
                  <a:lnTo>
                    <a:pt x="60508" y="52071"/>
                  </a:lnTo>
                  <a:lnTo>
                    <a:pt x="62477" y="47787"/>
                  </a:lnTo>
                  <a:lnTo>
                    <a:pt x="66066" y="42630"/>
                  </a:lnTo>
                  <a:lnTo>
                    <a:pt x="70158" y="42070"/>
                  </a:lnTo>
                  <a:lnTo>
                    <a:pt x="75008" y="45168"/>
                  </a:lnTo>
                  <a:lnTo>
                    <a:pt x="78420" y="45584"/>
                  </a:lnTo>
                  <a:lnTo>
                    <a:pt x="83653" y="48663"/>
                  </a:lnTo>
                  <a:lnTo>
                    <a:pt x="90756" y="47300"/>
                  </a:lnTo>
                  <a:lnTo>
                    <a:pt x="97141" y="47026"/>
                  </a:lnTo>
                  <a:lnTo>
                    <a:pt x="113507" y="40146"/>
                  </a:lnTo>
                  <a:lnTo>
                    <a:pt x="120149" y="36701"/>
                  </a:lnTo>
                  <a:lnTo>
                    <a:pt x="122335" y="36601"/>
                  </a:lnTo>
                  <a:lnTo>
                    <a:pt x="126172" y="36424"/>
                  </a:lnTo>
                  <a:lnTo>
                    <a:pt x="135417" y="31543"/>
                  </a:lnTo>
                  <a:lnTo>
                    <a:pt x="140216" y="30139"/>
                  </a:lnTo>
                  <a:lnTo>
                    <a:pt x="144400" y="25978"/>
                  </a:lnTo>
                  <a:lnTo>
                    <a:pt x="149861" y="24319"/>
                  </a:lnTo>
                  <a:lnTo>
                    <a:pt x="153940" y="19987"/>
                  </a:lnTo>
                  <a:lnTo>
                    <a:pt x="158284" y="22809"/>
                  </a:lnTo>
                  <a:lnTo>
                    <a:pt x="161638" y="19156"/>
                  </a:lnTo>
                  <a:lnTo>
                    <a:pt x="165671" y="17644"/>
                  </a:lnTo>
                  <a:lnTo>
                    <a:pt x="170525" y="14140"/>
                  </a:lnTo>
                  <a:lnTo>
                    <a:pt x="175104" y="10791"/>
                  </a:lnTo>
                  <a:lnTo>
                    <a:pt x="174241" y="3024"/>
                  </a:lnTo>
                  <a:lnTo>
                    <a:pt x="180290" y="0"/>
                  </a:lnTo>
                  <a:lnTo>
                    <a:pt x="187348" y="5041"/>
                  </a:lnTo>
                  <a:lnTo>
                    <a:pt x="191948" y="8074"/>
                  </a:lnTo>
                  <a:lnTo>
                    <a:pt x="198078" y="13870"/>
                  </a:lnTo>
                  <a:lnTo>
                    <a:pt x="193516" y="23928"/>
                  </a:lnTo>
                  <a:lnTo>
                    <a:pt x="188034" y="32159"/>
                  </a:lnTo>
                  <a:lnTo>
                    <a:pt x="186340" y="35792"/>
                  </a:lnTo>
                  <a:lnTo>
                    <a:pt x="189321" y="41201"/>
                  </a:lnTo>
                  <a:lnTo>
                    <a:pt x="183672" y="47186"/>
                  </a:lnTo>
                  <a:lnTo>
                    <a:pt x="182307" y="52933"/>
                  </a:lnTo>
                  <a:lnTo>
                    <a:pt x="180290" y="56462"/>
                  </a:lnTo>
                  <a:lnTo>
                    <a:pt x="183232" y="56997"/>
                  </a:lnTo>
                  <a:lnTo>
                    <a:pt x="185836" y="57470"/>
                  </a:lnTo>
                  <a:lnTo>
                    <a:pt x="192204" y="52569"/>
                  </a:lnTo>
                  <a:lnTo>
                    <a:pt x="195407" y="51169"/>
                  </a:lnTo>
                  <a:lnTo>
                    <a:pt x="199013" y="48024"/>
                  </a:lnTo>
                  <a:lnTo>
                    <a:pt x="200382" y="41604"/>
                  </a:lnTo>
                  <a:lnTo>
                    <a:pt x="207798" y="47668"/>
                  </a:lnTo>
                  <a:lnTo>
                    <a:pt x="217595" y="55453"/>
                  </a:lnTo>
                  <a:lnTo>
                    <a:pt x="219206" y="55175"/>
                  </a:lnTo>
                  <a:lnTo>
                    <a:pt x="223253" y="54476"/>
                  </a:lnTo>
                  <a:lnTo>
                    <a:pt x="230001" y="57965"/>
                  </a:lnTo>
                  <a:lnTo>
                    <a:pt x="231823" y="57223"/>
                  </a:lnTo>
                  <a:lnTo>
                    <a:pt x="235038" y="61511"/>
                  </a:lnTo>
                  <a:lnTo>
                    <a:pt x="240164" y="58498"/>
                  </a:lnTo>
                  <a:lnTo>
                    <a:pt x="244860" y="62971"/>
                  </a:lnTo>
                  <a:lnTo>
                    <a:pt x="251788" y="65161"/>
                  </a:lnTo>
                  <a:lnTo>
                    <a:pt x="257873" y="75764"/>
                  </a:lnTo>
                  <a:lnTo>
                    <a:pt x="262199" y="87052"/>
                  </a:lnTo>
                  <a:lnTo>
                    <a:pt x="280858" y="90982"/>
                  </a:lnTo>
                  <a:lnTo>
                    <a:pt x="309238" y="96880"/>
                  </a:lnTo>
                  <a:lnTo>
                    <a:pt x="362727" y="107703"/>
                  </a:lnTo>
                  <a:lnTo>
                    <a:pt x="372796" y="112772"/>
                  </a:lnTo>
                  <a:lnTo>
                    <a:pt x="378663" y="115718"/>
                  </a:lnTo>
                  <a:lnTo>
                    <a:pt x="390801" y="121796"/>
                  </a:lnTo>
                  <a:lnTo>
                    <a:pt x="397661" y="120484"/>
                  </a:lnTo>
                  <a:lnTo>
                    <a:pt x="403256" y="121832"/>
                  </a:lnTo>
                  <a:lnTo>
                    <a:pt x="403660" y="121929"/>
                  </a:lnTo>
                  <a:lnTo>
                    <a:pt x="405974" y="125108"/>
                  </a:lnTo>
                  <a:lnTo>
                    <a:pt x="410260" y="124590"/>
                  </a:lnTo>
                  <a:lnTo>
                    <a:pt x="411844" y="121073"/>
                  </a:lnTo>
                  <a:lnTo>
                    <a:pt x="418243" y="119783"/>
                  </a:lnTo>
                  <a:lnTo>
                    <a:pt x="429928" y="124552"/>
                  </a:lnTo>
                  <a:lnTo>
                    <a:pt x="432651" y="122676"/>
                  </a:lnTo>
                  <a:lnTo>
                    <a:pt x="439808" y="126570"/>
                  </a:lnTo>
                  <a:lnTo>
                    <a:pt x="445850" y="125578"/>
                  </a:lnTo>
                  <a:lnTo>
                    <a:pt x="452601" y="127222"/>
                  </a:lnTo>
                  <a:lnTo>
                    <a:pt x="458764" y="130078"/>
                  </a:lnTo>
                  <a:lnTo>
                    <a:pt x="458916" y="130149"/>
                  </a:lnTo>
                  <a:lnTo>
                    <a:pt x="463438" y="136231"/>
                  </a:lnTo>
                  <a:lnTo>
                    <a:pt x="458165" y="144140"/>
                  </a:lnTo>
                  <a:lnTo>
                    <a:pt x="461276" y="147049"/>
                  </a:lnTo>
                  <a:lnTo>
                    <a:pt x="466114" y="148567"/>
                  </a:lnTo>
                  <a:lnTo>
                    <a:pt x="466961" y="148832"/>
                  </a:lnTo>
                  <a:lnTo>
                    <a:pt x="471889" y="146631"/>
                  </a:lnTo>
                  <a:lnTo>
                    <a:pt x="475043" y="150719"/>
                  </a:lnTo>
                  <a:lnTo>
                    <a:pt x="483560" y="151266"/>
                  </a:lnTo>
                  <a:lnTo>
                    <a:pt x="488452" y="155295"/>
                  </a:lnTo>
                  <a:lnTo>
                    <a:pt x="491381" y="157705"/>
                  </a:lnTo>
                  <a:lnTo>
                    <a:pt x="494059" y="161581"/>
                  </a:lnTo>
                  <a:lnTo>
                    <a:pt x="490086" y="164799"/>
                  </a:lnTo>
                  <a:lnTo>
                    <a:pt x="495154" y="170464"/>
                  </a:lnTo>
                  <a:lnTo>
                    <a:pt x="494633" y="175267"/>
                  </a:lnTo>
                  <a:lnTo>
                    <a:pt x="493595" y="182326"/>
                  </a:lnTo>
                  <a:lnTo>
                    <a:pt x="494056" y="189437"/>
                  </a:lnTo>
                  <a:lnTo>
                    <a:pt x="490363" y="193774"/>
                  </a:lnTo>
                  <a:lnTo>
                    <a:pt x="490056" y="200888"/>
                  </a:lnTo>
                  <a:lnTo>
                    <a:pt x="489884" y="206466"/>
                  </a:lnTo>
                  <a:lnTo>
                    <a:pt x="495995" y="205858"/>
                  </a:lnTo>
                  <a:lnTo>
                    <a:pt x="500786" y="205244"/>
                  </a:lnTo>
                  <a:lnTo>
                    <a:pt x="504725" y="200904"/>
                  </a:lnTo>
                  <a:lnTo>
                    <a:pt x="509701" y="202560"/>
                  </a:lnTo>
                  <a:lnTo>
                    <a:pt x="509358" y="209863"/>
                  </a:lnTo>
                  <a:lnTo>
                    <a:pt x="505937" y="220040"/>
                  </a:lnTo>
                  <a:lnTo>
                    <a:pt x="503567" y="226936"/>
                  </a:lnTo>
                  <a:lnTo>
                    <a:pt x="508677" y="232951"/>
                  </a:lnTo>
                  <a:lnTo>
                    <a:pt x="513775" y="238636"/>
                  </a:lnTo>
                  <a:lnTo>
                    <a:pt x="519559" y="239667"/>
                  </a:lnTo>
                  <a:lnTo>
                    <a:pt x="516707" y="246880"/>
                  </a:lnTo>
                  <a:lnTo>
                    <a:pt x="517095" y="256335"/>
                  </a:lnTo>
                  <a:lnTo>
                    <a:pt x="510666" y="257266"/>
                  </a:lnTo>
                  <a:lnTo>
                    <a:pt x="504347" y="259412"/>
                  </a:lnTo>
                  <a:lnTo>
                    <a:pt x="499536" y="261043"/>
                  </a:lnTo>
                  <a:lnTo>
                    <a:pt x="496915" y="265390"/>
                  </a:lnTo>
                  <a:lnTo>
                    <a:pt x="498009" y="272294"/>
                  </a:lnTo>
                  <a:lnTo>
                    <a:pt x="496606" y="274668"/>
                  </a:lnTo>
                  <a:lnTo>
                    <a:pt x="492195" y="280472"/>
                  </a:lnTo>
                  <a:lnTo>
                    <a:pt x="489313" y="289423"/>
                  </a:lnTo>
                  <a:lnTo>
                    <a:pt x="485614" y="294724"/>
                  </a:lnTo>
                  <a:lnTo>
                    <a:pt x="484730" y="300711"/>
                  </a:lnTo>
                  <a:lnTo>
                    <a:pt x="484446" y="302629"/>
                  </a:lnTo>
                  <a:lnTo>
                    <a:pt x="485414" y="310158"/>
                  </a:lnTo>
                  <a:lnTo>
                    <a:pt x="481669" y="315576"/>
                  </a:lnTo>
                  <a:lnTo>
                    <a:pt x="485562" y="319887"/>
                  </a:lnTo>
                  <a:lnTo>
                    <a:pt x="491738" y="320689"/>
                  </a:lnTo>
                  <a:lnTo>
                    <a:pt x="495627" y="314178"/>
                  </a:lnTo>
                  <a:lnTo>
                    <a:pt x="498364" y="309175"/>
                  </a:lnTo>
                  <a:lnTo>
                    <a:pt x="506997" y="304141"/>
                  </a:lnTo>
                  <a:lnTo>
                    <a:pt x="508183" y="302033"/>
                  </a:lnTo>
                  <a:lnTo>
                    <a:pt x="509286" y="300071"/>
                  </a:lnTo>
                  <a:lnTo>
                    <a:pt x="510230" y="298614"/>
                  </a:lnTo>
                  <a:lnTo>
                    <a:pt x="511779" y="296222"/>
                  </a:lnTo>
                  <a:lnTo>
                    <a:pt x="511293" y="291912"/>
                  </a:lnTo>
                  <a:lnTo>
                    <a:pt x="517698" y="281037"/>
                  </a:lnTo>
                  <a:lnTo>
                    <a:pt x="523408" y="273157"/>
                  </a:lnTo>
                  <a:lnTo>
                    <a:pt x="528256" y="271941"/>
                  </a:lnTo>
                  <a:lnTo>
                    <a:pt x="529656" y="270125"/>
                  </a:lnTo>
                  <a:lnTo>
                    <a:pt x="536162" y="267245"/>
                  </a:lnTo>
                  <a:lnTo>
                    <a:pt x="540743" y="260119"/>
                  </a:lnTo>
                  <a:lnTo>
                    <a:pt x="545305" y="248704"/>
                  </a:lnTo>
                  <a:lnTo>
                    <a:pt x="551423" y="238716"/>
                  </a:lnTo>
                  <a:lnTo>
                    <a:pt x="552925" y="226642"/>
                  </a:lnTo>
                  <a:lnTo>
                    <a:pt x="558995" y="225274"/>
                  </a:lnTo>
                  <a:lnTo>
                    <a:pt x="563720" y="219729"/>
                  </a:lnTo>
                  <a:lnTo>
                    <a:pt x="564361" y="213108"/>
                  </a:lnTo>
                  <a:lnTo>
                    <a:pt x="568860" y="207707"/>
                  </a:lnTo>
                  <a:lnTo>
                    <a:pt x="572717" y="206450"/>
                  </a:lnTo>
                  <a:lnTo>
                    <a:pt x="576640" y="207268"/>
                  </a:lnTo>
                  <a:lnTo>
                    <a:pt x="577375" y="216001"/>
                  </a:lnTo>
                  <a:lnTo>
                    <a:pt x="571545" y="222166"/>
                  </a:lnTo>
                  <a:lnTo>
                    <a:pt x="572068" y="229337"/>
                  </a:lnTo>
                  <a:lnTo>
                    <a:pt x="571097" y="237166"/>
                  </a:lnTo>
                  <a:lnTo>
                    <a:pt x="564533" y="247061"/>
                  </a:lnTo>
                  <a:lnTo>
                    <a:pt x="560583" y="256394"/>
                  </a:lnTo>
                  <a:lnTo>
                    <a:pt x="559630" y="265123"/>
                  </a:lnTo>
                  <a:lnTo>
                    <a:pt x="553486" y="273025"/>
                  </a:lnTo>
                  <a:lnTo>
                    <a:pt x="550068" y="281938"/>
                  </a:lnTo>
                  <a:lnTo>
                    <a:pt x="545740" y="295659"/>
                  </a:lnTo>
                  <a:lnTo>
                    <a:pt x="543733" y="302006"/>
                  </a:lnTo>
                  <a:lnTo>
                    <a:pt x="539846" y="308605"/>
                  </a:lnTo>
                  <a:lnTo>
                    <a:pt x="536327" y="326393"/>
                  </a:lnTo>
                  <a:lnTo>
                    <a:pt x="533575" y="345169"/>
                  </a:lnTo>
                  <a:lnTo>
                    <a:pt x="533448" y="346033"/>
                  </a:lnTo>
                  <a:lnTo>
                    <a:pt x="536535" y="354307"/>
                  </a:lnTo>
                  <a:lnTo>
                    <a:pt x="538557" y="360967"/>
                  </a:lnTo>
                  <a:lnTo>
                    <a:pt x="535977" y="368313"/>
                  </a:lnTo>
                  <a:lnTo>
                    <a:pt x="530301" y="372715"/>
                  </a:lnTo>
                  <a:lnTo>
                    <a:pt x="525540" y="380069"/>
                  </a:lnTo>
                  <a:lnTo>
                    <a:pt x="522618" y="396470"/>
                  </a:lnTo>
                  <a:lnTo>
                    <a:pt x="520568" y="406915"/>
                  </a:lnTo>
                  <a:lnTo>
                    <a:pt x="520054" y="409535"/>
                  </a:lnTo>
                  <a:lnTo>
                    <a:pt x="521770" y="418197"/>
                  </a:lnTo>
                  <a:lnTo>
                    <a:pt x="524889" y="423927"/>
                  </a:lnTo>
                  <a:lnTo>
                    <a:pt x="524638" y="430142"/>
                  </a:lnTo>
                  <a:lnTo>
                    <a:pt x="525360" y="436118"/>
                  </a:lnTo>
                  <a:lnTo>
                    <a:pt x="518405" y="452953"/>
                  </a:lnTo>
                  <a:lnTo>
                    <a:pt x="518556" y="455732"/>
                  </a:lnTo>
                  <a:lnTo>
                    <a:pt x="518937" y="462699"/>
                  </a:lnTo>
                  <a:lnTo>
                    <a:pt x="515035" y="473084"/>
                  </a:lnTo>
                  <a:lnTo>
                    <a:pt x="511553" y="489135"/>
                  </a:lnTo>
                  <a:lnTo>
                    <a:pt x="512153" y="504493"/>
                  </a:lnTo>
                  <a:lnTo>
                    <a:pt x="512182" y="505184"/>
                  </a:lnTo>
                  <a:lnTo>
                    <a:pt x="512574" y="514383"/>
                  </a:lnTo>
                  <a:lnTo>
                    <a:pt x="516343" y="522635"/>
                  </a:lnTo>
                  <a:lnTo>
                    <a:pt x="514348" y="529582"/>
                  </a:lnTo>
                  <a:lnTo>
                    <a:pt x="516953" y="533570"/>
                  </a:lnTo>
                  <a:lnTo>
                    <a:pt x="520537" y="539050"/>
                  </a:lnTo>
                  <a:lnTo>
                    <a:pt x="522364" y="551083"/>
                  </a:lnTo>
                  <a:lnTo>
                    <a:pt x="523918" y="552964"/>
                  </a:lnTo>
                  <a:lnTo>
                    <a:pt x="530095" y="560434"/>
                  </a:lnTo>
                  <a:lnTo>
                    <a:pt x="529250" y="572237"/>
                  </a:lnTo>
                  <a:lnTo>
                    <a:pt x="527929" y="576887"/>
                  </a:lnTo>
                  <a:lnTo>
                    <a:pt x="526942" y="580362"/>
                  </a:lnTo>
                  <a:lnTo>
                    <a:pt x="527858" y="589325"/>
                  </a:lnTo>
                  <a:lnTo>
                    <a:pt x="530198" y="601306"/>
                  </a:lnTo>
                  <a:lnTo>
                    <a:pt x="489769" y="604182"/>
                  </a:lnTo>
                  <a:lnTo>
                    <a:pt x="487993" y="604305"/>
                  </a:lnTo>
                  <a:lnTo>
                    <a:pt x="479107" y="605074"/>
                  </a:lnTo>
                  <a:lnTo>
                    <a:pt x="462209" y="606514"/>
                  </a:lnTo>
                  <a:lnTo>
                    <a:pt x="458636" y="606814"/>
                  </a:lnTo>
                  <a:lnTo>
                    <a:pt x="438341" y="608577"/>
                  </a:lnTo>
                  <a:lnTo>
                    <a:pt x="431327" y="609037"/>
                  </a:lnTo>
                  <a:lnTo>
                    <a:pt x="414720" y="610106"/>
                  </a:lnTo>
                  <a:lnTo>
                    <a:pt x="404325" y="610760"/>
                  </a:lnTo>
                  <a:lnTo>
                    <a:pt x="401836" y="610902"/>
                  </a:lnTo>
                  <a:lnTo>
                    <a:pt x="371568" y="612581"/>
                  </a:lnTo>
                  <a:lnTo>
                    <a:pt x="367954" y="612775"/>
                  </a:lnTo>
                  <a:lnTo>
                    <a:pt x="358640" y="613269"/>
                  </a:lnTo>
                  <a:lnTo>
                    <a:pt x="323703" y="615128"/>
                  </a:lnTo>
                  <a:lnTo>
                    <a:pt x="314685" y="615587"/>
                  </a:lnTo>
                  <a:lnTo>
                    <a:pt x="284587" y="617190"/>
                  </a:lnTo>
                  <a:lnTo>
                    <a:pt x="263990" y="618504"/>
                  </a:lnTo>
                  <a:lnTo>
                    <a:pt x="262911" y="618571"/>
                  </a:lnTo>
                  <a:lnTo>
                    <a:pt x="242027" y="619587"/>
                  </a:lnTo>
                  <a:lnTo>
                    <a:pt x="238466" y="610301"/>
                  </a:lnTo>
                  <a:lnTo>
                    <a:pt x="235230" y="603542"/>
                  </a:lnTo>
                  <a:lnTo>
                    <a:pt x="230748" y="601129"/>
                  </a:lnTo>
                  <a:lnTo>
                    <a:pt x="219587" y="599059"/>
                  </a:lnTo>
                  <a:lnTo>
                    <a:pt x="215017" y="597984"/>
                  </a:lnTo>
                  <a:lnTo>
                    <a:pt x="210433" y="596903"/>
                  </a:lnTo>
                  <a:lnTo>
                    <a:pt x="202516" y="592349"/>
                  </a:lnTo>
                  <a:lnTo>
                    <a:pt x="196705" y="584867"/>
                  </a:lnTo>
                  <a:lnTo>
                    <a:pt x="193228" y="572673"/>
                  </a:lnTo>
                  <a:lnTo>
                    <a:pt x="188994" y="567415"/>
                  </a:lnTo>
                  <a:lnTo>
                    <a:pt x="186717" y="557513"/>
                  </a:lnTo>
                  <a:lnTo>
                    <a:pt x="186275" y="555907"/>
                  </a:lnTo>
                  <a:lnTo>
                    <a:pt x="184341" y="548878"/>
                  </a:lnTo>
                  <a:lnTo>
                    <a:pt x="184024" y="543114"/>
                  </a:lnTo>
                  <a:lnTo>
                    <a:pt x="183609" y="535568"/>
                  </a:lnTo>
                  <a:lnTo>
                    <a:pt x="187456" y="529844"/>
                  </a:lnTo>
                  <a:lnTo>
                    <a:pt x="191809" y="523015"/>
                  </a:lnTo>
                  <a:lnTo>
                    <a:pt x="194543" y="518412"/>
                  </a:lnTo>
                  <a:lnTo>
                    <a:pt x="189167" y="510392"/>
                  </a:lnTo>
                  <a:lnTo>
                    <a:pt x="184247" y="507699"/>
                  </a:lnTo>
                  <a:lnTo>
                    <a:pt x="178707" y="502581"/>
                  </a:lnTo>
                  <a:lnTo>
                    <a:pt x="179298" y="498467"/>
                  </a:lnTo>
                  <a:lnTo>
                    <a:pt x="178056" y="496248"/>
                  </a:lnTo>
                  <a:lnTo>
                    <a:pt x="175673" y="491988"/>
                  </a:lnTo>
                  <a:lnTo>
                    <a:pt x="176785" y="485037"/>
                  </a:lnTo>
                  <a:lnTo>
                    <a:pt x="174827" y="476199"/>
                  </a:lnTo>
                  <a:lnTo>
                    <a:pt x="172571" y="471375"/>
                  </a:lnTo>
                  <a:lnTo>
                    <a:pt x="170084" y="462291"/>
                  </a:lnTo>
                  <a:lnTo>
                    <a:pt x="171297" y="454028"/>
                  </a:lnTo>
                  <a:lnTo>
                    <a:pt x="172268" y="447395"/>
                  </a:lnTo>
                  <a:lnTo>
                    <a:pt x="167406" y="437355"/>
                  </a:lnTo>
                  <a:lnTo>
                    <a:pt x="167034" y="436586"/>
                  </a:lnTo>
                  <a:lnTo>
                    <a:pt x="159989" y="427974"/>
                  </a:lnTo>
                  <a:lnTo>
                    <a:pt x="152966" y="419001"/>
                  </a:lnTo>
                  <a:lnTo>
                    <a:pt x="151167" y="416698"/>
                  </a:lnTo>
                  <a:lnTo>
                    <a:pt x="139237" y="414111"/>
                  </a:lnTo>
                  <a:lnTo>
                    <a:pt x="137823" y="413803"/>
                  </a:lnTo>
                  <a:lnTo>
                    <a:pt x="130184" y="408990"/>
                  </a:lnTo>
                  <a:lnTo>
                    <a:pt x="122714" y="400342"/>
                  </a:lnTo>
                  <a:lnTo>
                    <a:pt x="112765" y="395874"/>
                  </a:lnTo>
                  <a:lnTo>
                    <a:pt x="108881" y="391466"/>
                  </a:lnTo>
                  <a:lnTo>
                    <a:pt x="104896" y="386938"/>
                  </a:lnTo>
                  <a:lnTo>
                    <a:pt x="102053" y="374990"/>
                  </a:lnTo>
                  <a:lnTo>
                    <a:pt x="97107" y="369095"/>
                  </a:lnTo>
                  <a:lnTo>
                    <a:pt x="84919" y="363709"/>
                  </a:lnTo>
                  <a:lnTo>
                    <a:pt x="82245" y="362525"/>
                  </a:lnTo>
                  <a:lnTo>
                    <a:pt x="70089" y="358648"/>
                  </a:lnTo>
                  <a:lnTo>
                    <a:pt x="68769" y="357477"/>
                  </a:lnTo>
                  <a:lnTo>
                    <a:pt x="64097" y="353332"/>
                  </a:lnTo>
                  <a:lnTo>
                    <a:pt x="61540" y="346145"/>
                  </a:lnTo>
                  <a:lnTo>
                    <a:pt x="61252" y="345981"/>
                  </a:lnTo>
                  <a:lnTo>
                    <a:pt x="56754" y="343429"/>
                  </a:lnTo>
                  <a:lnTo>
                    <a:pt x="53037" y="343660"/>
                  </a:lnTo>
                  <a:lnTo>
                    <a:pt x="38163" y="341521"/>
                  </a:lnTo>
                  <a:lnTo>
                    <a:pt x="31219" y="336896"/>
                  </a:lnTo>
                  <a:lnTo>
                    <a:pt x="23126" y="326568"/>
                  </a:lnTo>
                  <a:lnTo>
                    <a:pt x="19550" y="323160"/>
                  </a:lnTo>
                  <a:lnTo>
                    <a:pt x="13374" y="317265"/>
                  </a:lnTo>
                  <a:lnTo>
                    <a:pt x="12060" y="316010"/>
                  </a:lnTo>
                  <a:lnTo>
                    <a:pt x="15261" y="303986"/>
                  </a:lnTo>
                  <a:lnTo>
                    <a:pt x="15378" y="302928"/>
                  </a:lnTo>
                  <a:lnTo>
                    <a:pt x="16592" y="291862"/>
                  </a:lnTo>
                  <a:lnTo>
                    <a:pt x="15123" y="280708"/>
                  </a:lnTo>
                  <a:lnTo>
                    <a:pt x="10910" y="274906"/>
                  </a:lnTo>
                  <a:lnTo>
                    <a:pt x="12154" y="273458"/>
                  </a:lnTo>
                  <a:lnTo>
                    <a:pt x="16785" y="268061"/>
                  </a:lnTo>
                  <a:lnTo>
                    <a:pt x="13818" y="256850"/>
                  </a:lnTo>
                  <a:lnTo>
                    <a:pt x="13830" y="254786"/>
                  </a:lnTo>
                  <a:lnTo>
                    <a:pt x="13889" y="244415"/>
                  </a:lnTo>
                  <a:lnTo>
                    <a:pt x="15162" y="242833"/>
                  </a:lnTo>
                  <a:lnTo>
                    <a:pt x="19773" y="237095"/>
                  </a:lnTo>
                  <a:lnTo>
                    <a:pt x="23425" y="228709"/>
                  </a:lnTo>
                  <a:lnTo>
                    <a:pt x="24361" y="222883"/>
                  </a:lnTo>
                  <a:lnTo>
                    <a:pt x="20304" y="218275"/>
                  </a:lnTo>
                  <a:lnTo>
                    <a:pt x="16042" y="211039"/>
                  </a:lnTo>
                  <a:lnTo>
                    <a:pt x="13087" y="206736"/>
                  </a:lnTo>
                  <a:lnTo>
                    <a:pt x="8733" y="206143"/>
                  </a:lnTo>
                  <a:lnTo>
                    <a:pt x="956" y="204942"/>
                  </a:lnTo>
                  <a:lnTo>
                    <a:pt x="0" y="19590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779270" y="1988381"/>
              <a:ext cx="883132" cy="743776"/>
            </a:xfrm>
            <a:custGeom>
              <a:avLst/>
              <a:pathLst>
                <a:path w="883132" h="743776">
                  <a:moveTo>
                    <a:pt x="10498" y="433556"/>
                  </a:moveTo>
                  <a:lnTo>
                    <a:pt x="21954" y="420965"/>
                  </a:lnTo>
                  <a:lnTo>
                    <a:pt x="22172" y="420621"/>
                  </a:lnTo>
                  <a:lnTo>
                    <a:pt x="31176" y="406389"/>
                  </a:lnTo>
                  <a:lnTo>
                    <a:pt x="37187" y="395371"/>
                  </a:lnTo>
                  <a:lnTo>
                    <a:pt x="41324" y="387336"/>
                  </a:lnTo>
                  <a:lnTo>
                    <a:pt x="44477" y="381584"/>
                  </a:lnTo>
                  <a:lnTo>
                    <a:pt x="44061" y="376813"/>
                  </a:lnTo>
                  <a:lnTo>
                    <a:pt x="50234" y="372821"/>
                  </a:lnTo>
                  <a:lnTo>
                    <a:pt x="60420" y="362350"/>
                  </a:lnTo>
                  <a:lnTo>
                    <a:pt x="70444" y="347876"/>
                  </a:lnTo>
                  <a:lnTo>
                    <a:pt x="74014" y="341159"/>
                  </a:lnTo>
                  <a:lnTo>
                    <a:pt x="80322" y="329278"/>
                  </a:lnTo>
                  <a:lnTo>
                    <a:pt x="89883" y="309328"/>
                  </a:lnTo>
                  <a:lnTo>
                    <a:pt x="92739" y="303364"/>
                  </a:lnTo>
                  <a:lnTo>
                    <a:pt x="103221" y="278489"/>
                  </a:lnTo>
                  <a:lnTo>
                    <a:pt x="109579" y="261491"/>
                  </a:lnTo>
                  <a:lnTo>
                    <a:pt x="110927" y="255942"/>
                  </a:lnTo>
                  <a:lnTo>
                    <a:pt x="111264" y="254554"/>
                  </a:lnTo>
                  <a:lnTo>
                    <a:pt x="119392" y="238321"/>
                  </a:lnTo>
                  <a:lnTo>
                    <a:pt x="122919" y="227008"/>
                  </a:lnTo>
                  <a:lnTo>
                    <a:pt x="129972" y="210128"/>
                  </a:lnTo>
                  <a:lnTo>
                    <a:pt x="132971" y="200809"/>
                  </a:lnTo>
                  <a:lnTo>
                    <a:pt x="135795" y="187927"/>
                  </a:lnTo>
                  <a:lnTo>
                    <a:pt x="138321" y="183308"/>
                  </a:lnTo>
                  <a:lnTo>
                    <a:pt x="146621" y="169264"/>
                  </a:lnTo>
                  <a:lnTo>
                    <a:pt x="151736" y="157051"/>
                  </a:lnTo>
                  <a:lnTo>
                    <a:pt x="151858" y="156760"/>
                  </a:lnTo>
                  <a:lnTo>
                    <a:pt x="159017" y="144731"/>
                  </a:lnTo>
                  <a:lnTo>
                    <a:pt x="162113" y="135361"/>
                  </a:lnTo>
                  <a:lnTo>
                    <a:pt x="165595" y="127248"/>
                  </a:lnTo>
                  <a:lnTo>
                    <a:pt x="166734" y="117838"/>
                  </a:lnTo>
                  <a:lnTo>
                    <a:pt x="171851" y="107388"/>
                  </a:lnTo>
                  <a:lnTo>
                    <a:pt x="172727" y="99137"/>
                  </a:lnTo>
                  <a:lnTo>
                    <a:pt x="178435" y="90014"/>
                  </a:lnTo>
                  <a:lnTo>
                    <a:pt x="183116" y="77419"/>
                  </a:lnTo>
                  <a:lnTo>
                    <a:pt x="184951" y="71208"/>
                  </a:lnTo>
                  <a:lnTo>
                    <a:pt x="184183" y="64014"/>
                  </a:lnTo>
                  <a:lnTo>
                    <a:pt x="185440" y="60633"/>
                  </a:lnTo>
                  <a:lnTo>
                    <a:pt x="188042" y="53625"/>
                  </a:lnTo>
                  <a:lnTo>
                    <a:pt x="190311" y="44110"/>
                  </a:lnTo>
                  <a:lnTo>
                    <a:pt x="189448" y="38275"/>
                  </a:lnTo>
                  <a:lnTo>
                    <a:pt x="195880" y="35770"/>
                  </a:lnTo>
                  <a:lnTo>
                    <a:pt x="199218" y="27453"/>
                  </a:lnTo>
                  <a:lnTo>
                    <a:pt x="200453" y="13450"/>
                  </a:lnTo>
                  <a:lnTo>
                    <a:pt x="195151" y="3767"/>
                  </a:lnTo>
                  <a:lnTo>
                    <a:pt x="200624" y="0"/>
                  </a:lnTo>
                  <a:lnTo>
                    <a:pt x="206273" y="9766"/>
                  </a:lnTo>
                  <a:lnTo>
                    <a:pt x="213561" y="10128"/>
                  </a:lnTo>
                  <a:lnTo>
                    <a:pt x="221868" y="9634"/>
                  </a:lnTo>
                  <a:lnTo>
                    <a:pt x="224548" y="13899"/>
                  </a:lnTo>
                  <a:lnTo>
                    <a:pt x="230908" y="11873"/>
                  </a:lnTo>
                  <a:lnTo>
                    <a:pt x="238275" y="12297"/>
                  </a:lnTo>
                  <a:lnTo>
                    <a:pt x="243028" y="9331"/>
                  </a:lnTo>
                  <a:lnTo>
                    <a:pt x="249687" y="9872"/>
                  </a:lnTo>
                  <a:lnTo>
                    <a:pt x="252916" y="16557"/>
                  </a:lnTo>
                  <a:lnTo>
                    <a:pt x="250753" y="22754"/>
                  </a:lnTo>
                  <a:lnTo>
                    <a:pt x="254844" y="29071"/>
                  </a:lnTo>
                  <a:lnTo>
                    <a:pt x="255549" y="29298"/>
                  </a:lnTo>
                  <a:lnTo>
                    <a:pt x="263210" y="31765"/>
                  </a:lnTo>
                  <a:lnTo>
                    <a:pt x="270482" y="30132"/>
                  </a:lnTo>
                  <a:lnTo>
                    <a:pt x="275432" y="29017"/>
                  </a:lnTo>
                  <a:lnTo>
                    <a:pt x="279951" y="30877"/>
                  </a:lnTo>
                  <a:lnTo>
                    <a:pt x="288272" y="40709"/>
                  </a:lnTo>
                  <a:lnTo>
                    <a:pt x="290993" y="45673"/>
                  </a:lnTo>
                  <a:lnTo>
                    <a:pt x="295596" y="50044"/>
                  </a:lnTo>
                  <a:lnTo>
                    <a:pt x="297368" y="60515"/>
                  </a:lnTo>
                  <a:lnTo>
                    <a:pt x="299218" y="68741"/>
                  </a:lnTo>
                  <a:lnTo>
                    <a:pt x="297594" y="75207"/>
                  </a:lnTo>
                  <a:lnTo>
                    <a:pt x="298322" y="81892"/>
                  </a:lnTo>
                  <a:lnTo>
                    <a:pt x="297397" y="84024"/>
                  </a:lnTo>
                  <a:lnTo>
                    <a:pt x="295122" y="89261"/>
                  </a:lnTo>
                  <a:lnTo>
                    <a:pt x="296345" y="96926"/>
                  </a:lnTo>
                  <a:lnTo>
                    <a:pt x="294704" y="100837"/>
                  </a:lnTo>
                  <a:lnTo>
                    <a:pt x="292107" y="107022"/>
                  </a:lnTo>
                  <a:lnTo>
                    <a:pt x="293098" y="109900"/>
                  </a:lnTo>
                  <a:lnTo>
                    <a:pt x="294104" y="112821"/>
                  </a:lnTo>
                  <a:lnTo>
                    <a:pt x="301569" y="119922"/>
                  </a:lnTo>
                  <a:lnTo>
                    <a:pt x="314709" y="127498"/>
                  </a:lnTo>
                  <a:lnTo>
                    <a:pt x="318963" y="131546"/>
                  </a:lnTo>
                  <a:lnTo>
                    <a:pt x="324883" y="131459"/>
                  </a:lnTo>
                  <a:lnTo>
                    <a:pt x="328393" y="136439"/>
                  </a:lnTo>
                  <a:lnTo>
                    <a:pt x="334681" y="138788"/>
                  </a:lnTo>
                  <a:lnTo>
                    <a:pt x="336150" y="138389"/>
                  </a:lnTo>
                  <a:lnTo>
                    <a:pt x="343314" y="136438"/>
                  </a:lnTo>
                  <a:lnTo>
                    <a:pt x="351196" y="137827"/>
                  </a:lnTo>
                  <a:lnTo>
                    <a:pt x="361565" y="136090"/>
                  </a:lnTo>
                  <a:lnTo>
                    <a:pt x="367492" y="133586"/>
                  </a:lnTo>
                  <a:lnTo>
                    <a:pt x="370465" y="133070"/>
                  </a:lnTo>
                  <a:lnTo>
                    <a:pt x="372888" y="132649"/>
                  </a:lnTo>
                  <a:lnTo>
                    <a:pt x="377196" y="129366"/>
                  </a:lnTo>
                  <a:lnTo>
                    <a:pt x="382912" y="129026"/>
                  </a:lnTo>
                  <a:lnTo>
                    <a:pt x="389557" y="132698"/>
                  </a:lnTo>
                  <a:lnTo>
                    <a:pt x="396198" y="132956"/>
                  </a:lnTo>
                  <a:lnTo>
                    <a:pt x="409620" y="133586"/>
                  </a:lnTo>
                  <a:lnTo>
                    <a:pt x="410371" y="134180"/>
                  </a:lnTo>
                  <a:lnTo>
                    <a:pt x="417249" y="139618"/>
                  </a:lnTo>
                  <a:lnTo>
                    <a:pt x="418662" y="140734"/>
                  </a:lnTo>
                  <a:lnTo>
                    <a:pt x="427085" y="141468"/>
                  </a:lnTo>
                  <a:lnTo>
                    <a:pt x="437270" y="149071"/>
                  </a:lnTo>
                  <a:lnTo>
                    <a:pt x="437913" y="158524"/>
                  </a:lnTo>
                  <a:lnTo>
                    <a:pt x="444035" y="158805"/>
                  </a:lnTo>
                  <a:lnTo>
                    <a:pt x="448674" y="155503"/>
                  </a:lnTo>
                  <a:lnTo>
                    <a:pt x="462182" y="157919"/>
                  </a:lnTo>
                  <a:lnTo>
                    <a:pt x="464695" y="159793"/>
                  </a:lnTo>
                  <a:lnTo>
                    <a:pt x="466232" y="160938"/>
                  </a:lnTo>
                  <a:lnTo>
                    <a:pt x="470993" y="158122"/>
                  </a:lnTo>
                  <a:lnTo>
                    <a:pt x="488145" y="156362"/>
                  </a:lnTo>
                  <a:lnTo>
                    <a:pt x="492317" y="154565"/>
                  </a:lnTo>
                  <a:lnTo>
                    <a:pt x="494303" y="153709"/>
                  </a:lnTo>
                  <a:lnTo>
                    <a:pt x="498428" y="154702"/>
                  </a:lnTo>
                  <a:lnTo>
                    <a:pt x="504778" y="163024"/>
                  </a:lnTo>
                  <a:lnTo>
                    <a:pt x="506396" y="163470"/>
                  </a:lnTo>
                  <a:lnTo>
                    <a:pt x="514301" y="165644"/>
                  </a:lnTo>
                  <a:lnTo>
                    <a:pt x="526489" y="165694"/>
                  </a:lnTo>
                  <a:lnTo>
                    <a:pt x="533347" y="166812"/>
                  </a:lnTo>
                  <a:lnTo>
                    <a:pt x="541493" y="162193"/>
                  </a:lnTo>
                  <a:lnTo>
                    <a:pt x="548581" y="162318"/>
                  </a:lnTo>
                  <a:lnTo>
                    <a:pt x="556118" y="160480"/>
                  </a:lnTo>
                  <a:lnTo>
                    <a:pt x="559718" y="159600"/>
                  </a:lnTo>
                  <a:lnTo>
                    <a:pt x="569337" y="160097"/>
                  </a:lnTo>
                  <a:lnTo>
                    <a:pt x="575792" y="160424"/>
                  </a:lnTo>
                  <a:lnTo>
                    <a:pt x="588552" y="162348"/>
                  </a:lnTo>
                  <a:lnTo>
                    <a:pt x="597178" y="155604"/>
                  </a:lnTo>
                  <a:lnTo>
                    <a:pt x="600089" y="155505"/>
                  </a:lnTo>
                  <a:lnTo>
                    <a:pt x="607286" y="160051"/>
                  </a:lnTo>
                  <a:lnTo>
                    <a:pt x="612736" y="160442"/>
                  </a:lnTo>
                  <a:lnTo>
                    <a:pt x="619366" y="160912"/>
                  </a:lnTo>
                  <a:lnTo>
                    <a:pt x="630028" y="160974"/>
                  </a:lnTo>
                  <a:lnTo>
                    <a:pt x="642072" y="164978"/>
                  </a:lnTo>
                  <a:lnTo>
                    <a:pt x="648985" y="163041"/>
                  </a:lnTo>
                  <a:lnTo>
                    <a:pt x="657318" y="159223"/>
                  </a:lnTo>
                  <a:lnTo>
                    <a:pt x="686335" y="166178"/>
                  </a:lnTo>
                  <a:lnTo>
                    <a:pt x="715406" y="173244"/>
                  </a:lnTo>
                  <a:lnTo>
                    <a:pt x="750200" y="181578"/>
                  </a:lnTo>
                  <a:lnTo>
                    <a:pt x="752013" y="182008"/>
                  </a:lnTo>
                  <a:lnTo>
                    <a:pt x="776411" y="187761"/>
                  </a:lnTo>
                  <a:lnTo>
                    <a:pt x="787131" y="190404"/>
                  </a:lnTo>
                  <a:lnTo>
                    <a:pt x="798705" y="193243"/>
                  </a:lnTo>
                  <a:lnTo>
                    <a:pt x="810518" y="196123"/>
                  </a:lnTo>
                  <a:lnTo>
                    <a:pt x="851705" y="205570"/>
                  </a:lnTo>
                  <a:lnTo>
                    <a:pt x="853343" y="211141"/>
                  </a:lnTo>
                  <a:lnTo>
                    <a:pt x="854347" y="218631"/>
                  </a:lnTo>
                  <a:lnTo>
                    <a:pt x="858376" y="227482"/>
                  </a:lnTo>
                  <a:lnTo>
                    <a:pt x="859154" y="229189"/>
                  </a:lnTo>
                  <a:lnTo>
                    <a:pt x="863573" y="232154"/>
                  </a:lnTo>
                  <a:lnTo>
                    <a:pt x="868956" y="239596"/>
                  </a:lnTo>
                  <a:lnTo>
                    <a:pt x="875691" y="241570"/>
                  </a:lnTo>
                  <a:lnTo>
                    <a:pt x="879797" y="248740"/>
                  </a:lnTo>
                  <a:lnTo>
                    <a:pt x="878937" y="256014"/>
                  </a:lnTo>
                  <a:lnTo>
                    <a:pt x="883132" y="266225"/>
                  </a:lnTo>
                  <a:lnTo>
                    <a:pt x="877956" y="272049"/>
                  </a:lnTo>
                  <a:lnTo>
                    <a:pt x="866176" y="286967"/>
                  </a:lnTo>
                  <a:lnTo>
                    <a:pt x="854125" y="302516"/>
                  </a:lnTo>
                  <a:lnTo>
                    <a:pt x="851221" y="308299"/>
                  </a:lnTo>
                  <a:lnTo>
                    <a:pt x="850305" y="310122"/>
                  </a:lnTo>
                  <a:lnTo>
                    <a:pt x="840506" y="327889"/>
                  </a:lnTo>
                  <a:lnTo>
                    <a:pt x="836621" y="332271"/>
                  </a:lnTo>
                  <a:lnTo>
                    <a:pt x="829733" y="337268"/>
                  </a:lnTo>
                  <a:lnTo>
                    <a:pt x="826538" y="343950"/>
                  </a:lnTo>
                  <a:lnTo>
                    <a:pt x="827399" y="351203"/>
                  </a:lnTo>
                  <a:lnTo>
                    <a:pt x="822605" y="358414"/>
                  </a:lnTo>
                  <a:lnTo>
                    <a:pt x="819403" y="361964"/>
                  </a:lnTo>
                  <a:lnTo>
                    <a:pt x="813717" y="368262"/>
                  </a:lnTo>
                  <a:lnTo>
                    <a:pt x="804934" y="370598"/>
                  </a:lnTo>
                  <a:lnTo>
                    <a:pt x="799382" y="373564"/>
                  </a:lnTo>
                  <a:lnTo>
                    <a:pt x="793955" y="383007"/>
                  </a:lnTo>
                  <a:lnTo>
                    <a:pt x="786452" y="394772"/>
                  </a:lnTo>
                  <a:lnTo>
                    <a:pt x="783085" y="398812"/>
                  </a:lnTo>
                  <a:lnTo>
                    <a:pt x="776083" y="403481"/>
                  </a:lnTo>
                  <a:lnTo>
                    <a:pt x="775526" y="410776"/>
                  </a:lnTo>
                  <a:lnTo>
                    <a:pt x="771722" y="415055"/>
                  </a:lnTo>
                  <a:lnTo>
                    <a:pt x="773293" y="419791"/>
                  </a:lnTo>
                  <a:lnTo>
                    <a:pt x="774709" y="424594"/>
                  </a:lnTo>
                  <a:lnTo>
                    <a:pt x="771812" y="428510"/>
                  </a:lnTo>
                  <a:lnTo>
                    <a:pt x="771083" y="429495"/>
                  </a:lnTo>
                  <a:lnTo>
                    <a:pt x="774682" y="434500"/>
                  </a:lnTo>
                  <a:lnTo>
                    <a:pt x="780015" y="433050"/>
                  </a:lnTo>
                  <a:lnTo>
                    <a:pt x="784742" y="439849"/>
                  </a:lnTo>
                  <a:lnTo>
                    <a:pt x="793140" y="441960"/>
                  </a:lnTo>
                  <a:lnTo>
                    <a:pt x="792504" y="447721"/>
                  </a:lnTo>
                  <a:lnTo>
                    <a:pt x="798129" y="451064"/>
                  </a:lnTo>
                  <a:lnTo>
                    <a:pt x="798028" y="454617"/>
                  </a:lnTo>
                  <a:lnTo>
                    <a:pt x="797793" y="454796"/>
                  </a:lnTo>
                  <a:lnTo>
                    <a:pt x="788056" y="462179"/>
                  </a:lnTo>
                  <a:lnTo>
                    <a:pt x="790235" y="470625"/>
                  </a:lnTo>
                  <a:lnTo>
                    <a:pt x="786641" y="476423"/>
                  </a:lnTo>
                  <a:lnTo>
                    <a:pt x="782420" y="487898"/>
                  </a:lnTo>
                  <a:lnTo>
                    <a:pt x="781059" y="489634"/>
                  </a:lnTo>
                  <a:lnTo>
                    <a:pt x="775618" y="496570"/>
                  </a:lnTo>
                  <a:lnTo>
                    <a:pt x="771044" y="515955"/>
                  </a:lnTo>
                  <a:lnTo>
                    <a:pt x="768359" y="527338"/>
                  </a:lnTo>
                  <a:lnTo>
                    <a:pt x="750983" y="604693"/>
                  </a:lnTo>
                  <a:lnTo>
                    <a:pt x="744384" y="634214"/>
                  </a:lnTo>
                  <a:lnTo>
                    <a:pt x="731269" y="692380"/>
                  </a:lnTo>
                  <a:lnTo>
                    <a:pt x="719745" y="743776"/>
                  </a:lnTo>
                  <a:lnTo>
                    <a:pt x="702633" y="739841"/>
                  </a:lnTo>
                  <a:lnTo>
                    <a:pt x="682067" y="735308"/>
                  </a:lnTo>
                  <a:lnTo>
                    <a:pt x="660093" y="730365"/>
                  </a:lnTo>
                  <a:lnTo>
                    <a:pt x="635202" y="724585"/>
                  </a:lnTo>
                  <a:lnTo>
                    <a:pt x="602903" y="717151"/>
                  </a:lnTo>
                  <a:lnTo>
                    <a:pt x="572638" y="710121"/>
                  </a:lnTo>
                  <a:lnTo>
                    <a:pt x="545215" y="703856"/>
                  </a:lnTo>
                  <a:lnTo>
                    <a:pt x="522877" y="698211"/>
                  </a:lnTo>
                  <a:lnTo>
                    <a:pt x="502271" y="693189"/>
                  </a:lnTo>
                  <a:lnTo>
                    <a:pt x="490788" y="690220"/>
                  </a:lnTo>
                  <a:lnTo>
                    <a:pt x="487228" y="689296"/>
                  </a:lnTo>
                  <a:lnTo>
                    <a:pt x="451034" y="679826"/>
                  </a:lnTo>
                  <a:lnTo>
                    <a:pt x="423871" y="673110"/>
                  </a:lnTo>
                  <a:lnTo>
                    <a:pt x="405805" y="668423"/>
                  </a:lnTo>
                  <a:lnTo>
                    <a:pt x="374148" y="660248"/>
                  </a:lnTo>
                  <a:lnTo>
                    <a:pt x="355236" y="655256"/>
                  </a:lnTo>
                  <a:lnTo>
                    <a:pt x="336670" y="650329"/>
                  </a:lnTo>
                  <a:lnTo>
                    <a:pt x="321320" y="646226"/>
                  </a:lnTo>
                  <a:lnTo>
                    <a:pt x="300151" y="639878"/>
                  </a:lnTo>
                  <a:lnTo>
                    <a:pt x="281526" y="634860"/>
                  </a:lnTo>
                  <a:lnTo>
                    <a:pt x="280747" y="634631"/>
                  </a:lnTo>
                  <a:lnTo>
                    <a:pt x="258392" y="628013"/>
                  </a:lnTo>
                  <a:lnTo>
                    <a:pt x="241600" y="622953"/>
                  </a:lnTo>
                  <a:lnTo>
                    <a:pt x="216559" y="615544"/>
                  </a:lnTo>
                  <a:lnTo>
                    <a:pt x="198144" y="610046"/>
                  </a:lnTo>
                  <a:lnTo>
                    <a:pt x="177372" y="604023"/>
                  </a:lnTo>
                  <a:lnTo>
                    <a:pt x="147813" y="596145"/>
                  </a:lnTo>
                  <a:lnTo>
                    <a:pt x="123688" y="589269"/>
                  </a:lnTo>
                  <a:lnTo>
                    <a:pt x="114043" y="585544"/>
                  </a:lnTo>
                  <a:lnTo>
                    <a:pt x="105528" y="583659"/>
                  </a:lnTo>
                  <a:lnTo>
                    <a:pt x="93859" y="581064"/>
                  </a:lnTo>
                  <a:lnTo>
                    <a:pt x="85405" y="578189"/>
                  </a:lnTo>
                  <a:lnTo>
                    <a:pt x="77035" y="576058"/>
                  </a:lnTo>
                  <a:lnTo>
                    <a:pt x="63355" y="572557"/>
                  </a:lnTo>
                  <a:lnTo>
                    <a:pt x="47201" y="567633"/>
                  </a:lnTo>
                  <a:lnTo>
                    <a:pt x="29675" y="562256"/>
                  </a:lnTo>
                  <a:lnTo>
                    <a:pt x="9173" y="555673"/>
                  </a:lnTo>
                  <a:lnTo>
                    <a:pt x="5335" y="547645"/>
                  </a:lnTo>
                  <a:lnTo>
                    <a:pt x="1962" y="543363"/>
                  </a:lnTo>
                  <a:lnTo>
                    <a:pt x="855" y="534010"/>
                  </a:lnTo>
                  <a:lnTo>
                    <a:pt x="2014" y="526951"/>
                  </a:lnTo>
                  <a:lnTo>
                    <a:pt x="1707" y="520102"/>
                  </a:lnTo>
                  <a:lnTo>
                    <a:pt x="0" y="516172"/>
                  </a:lnTo>
                  <a:lnTo>
                    <a:pt x="2371" y="508624"/>
                  </a:lnTo>
                  <a:lnTo>
                    <a:pt x="2732" y="502268"/>
                  </a:lnTo>
                  <a:lnTo>
                    <a:pt x="5422" y="490249"/>
                  </a:lnTo>
                  <a:lnTo>
                    <a:pt x="13008" y="478071"/>
                  </a:lnTo>
                  <a:lnTo>
                    <a:pt x="15186" y="470364"/>
                  </a:lnTo>
                  <a:lnTo>
                    <a:pt x="16477" y="461973"/>
                  </a:lnTo>
                  <a:lnTo>
                    <a:pt x="13565" y="458477"/>
                  </a:lnTo>
                  <a:lnTo>
                    <a:pt x="14369" y="456672"/>
                  </a:lnTo>
                  <a:lnTo>
                    <a:pt x="10248" y="44887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657384" y="3152183"/>
              <a:ext cx="732019" cy="635072"/>
            </a:xfrm>
            <a:custGeom>
              <a:avLst/>
              <a:pathLst>
                <a:path w="732019" h="635072">
                  <a:moveTo>
                    <a:pt x="0" y="13943"/>
                  </a:moveTo>
                  <a:lnTo>
                    <a:pt x="24269" y="14266"/>
                  </a:lnTo>
                  <a:lnTo>
                    <a:pt x="40896" y="14437"/>
                  </a:lnTo>
                  <a:lnTo>
                    <a:pt x="44899" y="14474"/>
                  </a:lnTo>
                  <a:lnTo>
                    <a:pt x="58819" y="14576"/>
                  </a:lnTo>
                  <a:lnTo>
                    <a:pt x="72743" y="14657"/>
                  </a:lnTo>
                  <a:lnTo>
                    <a:pt x="88826" y="14760"/>
                  </a:lnTo>
                  <a:lnTo>
                    <a:pt x="98737" y="14810"/>
                  </a:lnTo>
                  <a:lnTo>
                    <a:pt x="118364" y="14819"/>
                  </a:lnTo>
                  <a:lnTo>
                    <a:pt x="128613" y="14808"/>
                  </a:lnTo>
                  <a:lnTo>
                    <a:pt x="135155" y="14674"/>
                  </a:lnTo>
                  <a:lnTo>
                    <a:pt x="151908" y="14312"/>
                  </a:lnTo>
                  <a:lnTo>
                    <a:pt x="160100" y="14095"/>
                  </a:lnTo>
                  <a:lnTo>
                    <a:pt x="174833" y="13687"/>
                  </a:lnTo>
                  <a:lnTo>
                    <a:pt x="182721" y="13361"/>
                  </a:lnTo>
                  <a:lnTo>
                    <a:pt x="200934" y="12585"/>
                  </a:lnTo>
                  <a:lnTo>
                    <a:pt x="207882" y="12322"/>
                  </a:lnTo>
                  <a:lnTo>
                    <a:pt x="226348" y="11598"/>
                  </a:lnTo>
                  <a:lnTo>
                    <a:pt x="230570" y="11468"/>
                  </a:lnTo>
                  <a:lnTo>
                    <a:pt x="249614" y="10857"/>
                  </a:lnTo>
                  <a:lnTo>
                    <a:pt x="252635" y="10757"/>
                  </a:lnTo>
                  <a:lnTo>
                    <a:pt x="274502" y="9796"/>
                  </a:lnTo>
                  <a:lnTo>
                    <a:pt x="278516" y="9539"/>
                  </a:lnTo>
                  <a:lnTo>
                    <a:pt x="294745" y="8483"/>
                  </a:lnTo>
                  <a:lnTo>
                    <a:pt x="318419" y="7436"/>
                  </a:lnTo>
                  <a:lnTo>
                    <a:pt x="321329" y="7304"/>
                  </a:lnTo>
                  <a:lnTo>
                    <a:pt x="326413" y="6965"/>
                  </a:lnTo>
                  <a:lnTo>
                    <a:pt x="345601" y="5663"/>
                  </a:lnTo>
                  <a:lnTo>
                    <a:pt x="356328" y="4983"/>
                  </a:lnTo>
                  <a:lnTo>
                    <a:pt x="374146" y="3826"/>
                  </a:lnTo>
                  <a:lnTo>
                    <a:pt x="398793" y="2033"/>
                  </a:lnTo>
                  <a:lnTo>
                    <a:pt x="399191" y="2003"/>
                  </a:lnTo>
                  <a:lnTo>
                    <a:pt x="421058" y="0"/>
                  </a:lnTo>
                  <a:lnTo>
                    <a:pt x="422419" y="1319"/>
                  </a:lnTo>
                  <a:lnTo>
                    <a:pt x="425837" y="4629"/>
                  </a:lnTo>
                  <a:lnTo>
                    <a:pt x="427515" y="8451"/>
                  </a:lnTo>
                  <a:lnTo>
                    <a:pt x="433015" y="9852"/>
                  </a:lnTo>
                  <a:lnTo>
                    <a:pt x="434378" y="15235"/>
                  </a:lnTo>
                  <a:lnTo>
                    <a:pt x="439278" y="20454"/>
                  </a:lnTo>
                  <a:lnTo>
                    <a:pt x="444134" y="24154"/>
                  </a:lnTo>
                  <a:lnTo>
                    <a:pt x="446536" y="28350"/>
                  </a:lnTo>
                  <a:lnTo>
                    <a:pt x="454920" y="31250"/>
                  </a:lnTo>
                  <a:lnTo>
                    <a:pt x="450037" y="39276"/>
                  </a:lnTo>
                  <a:lnTo>
                    <a:pt x="447952" y="46696"/>
                  </a:lnTo>
                  <a:lnTo>
                    <a:pt x="447666" y="49670"/>
                  </a:lnTo>
                  <a:lnTo>
                    <a:pt x="447011" y="56474"/>
                  </a:lnTo>
                  <a:lnTo>
                    <a:pt x="446610" y="60638"/>
                  </a:lnTo>
                  <a:lnTo>
                    <a:pt x="448717" y="73398"/>
                  </a:lnTo>
                  <a:lnTo>
                    <a:pt x="450536" y="81533"/>
                  </a:lnTo>
                  <a:lnTo>
                    <a:pt x="455960" y="91447"/>
                  </a:lnTo>
                  <a:lnTo>
                    <a:pt x="455994" y="91609"/>
                  </a:lnTo>
                  <a:lnTo>
                    <a:pt x="457075" y="96791"/>
                  </a:lnTo>
                  <a:lnTo>
                    <a:pt x="456745" y="105488"/>
                  </a:lnTo>
                  <a:lnTo>
                    <a:pt x="460934" y="108689"/>
                  </a:lnTo>
                  <a:lnTo>
                    <a:pt x="464986" y="113177"/>
                  </a:lnTo>
                  <a:lnTo>
                    <a:pt x="464861" y="117206"/>
                  </a:lnTo>
                  <a:lnTo>
                    <a:pt x="464731" y="121355"/>
                  </a:lnTo>
                  <a:lnTo>
                    <a:pt x="471568" y="126994"/>
                  </a:lnTo>
                  <a:lnTo>
                    <a:pt x="474837" y="129686"/>
                  </a:lnTo>
                  <a:lnTo>
                    <a:pt x="485163" y="138591"/>
                  </a:lnTo>
                  <a:lnTo>
                    <a:pt x="486121" y="139416"/>
                  </a:lnTo>
                  <a:lnTo>
                    <a:pt x="489193" y="145704"/>
                  </a:lnTo>
                  <a:lnTo>
                    <a:pt x="494318" y="146432"/>
                  </a:lnTo>
                  <a:lnTo>
                    <a:pt x="498446" y="152367"/>
                  </a:lnTo>
                  <a:lnTo>
                    <a:pt x="501537" y="158656"/>
                  </a:lnTo>
                  <a:lnTo>
                    <a:pt x="512572" y="164722"/>
                  </a:lnTo>
                  <a:lnTo>
                    <a:pt x="512808" y="164894"/>
                  </a:lnTo>
                  <a:lnTo>
                    <a:pt x="523342" y="172569"/>
                  </a:lnTo>
                  <a:lnTo>
                    <a:pt x="535677" y="183694"/>
                  </a:lnTo>
                  <a:lnTo>
                    <a:pt x="536632" y="188080"/>
                  </a:lnTo>
                  <a:lnTo>
                    <a:pt x="538834" y="198183"/>
                  </a:lnTo>
                  <a:lnTo>
                    <a:pt x="542077" y="205020"/>
                  </a:lnTo>
                  <a:lnTo>
                    <a:pt x="538976" y="211702"/>
                  </a:lnTo>
                  <a:lnTo>
                    <a:pt x="543486" y="221206"/>
                  </a:lnTo>
                  <a:lnTo>
                    <a:pt x="545451" y="227993"/>
                  </a:lnTo>
                  <a:lnTo>
                    <a:pt x="546026" y="229976"/>
                  </a:lnTo>
                  <a:lnTo>
                    <a:pt x="552987" y="235896"/>
                  </a:lnTo>
                  <a:lnTo>
                    <a:pt x="557254" y="236247"/>
                  </a:lnTo>
                  <a:lnTo>
                    <a:pt x="562866" y="230391"/>
                  </a:lnTo>
                  <a:lnTo>
                    <a:pt x="565898" y="223037"/>
                  </a:lnTo>
                  <a:lnTo>
                    <a:pt x="567693" y="222990"/>
                  </a:lnTo>
                  <a:lnTo>
                    <a:pt x="573583" y="222834"/>
                  </a:lnTo>
                  <a:lnTo>
                    <a:pt x="584240" y="227316"/>
                  </a:lnTo>
                  <a:lnTo>
                    <a:pt x="586645" y="227741"/>
                  </a:lnTo>
                  <a:lnTo>
                    <a:pt x="591637" y="228620"/>
                  </a:lnTo>
                  <a:lnTo>
                    <a:pt x="595986" y="231230"/>
                  </a:lnTo>
                  <a:lnTo>
                    <a:pt x="604647" y="236418"/>
                  </a:lnTo>
                  <a:lnTo>
                    <a:pt x="604555" y="242508"/>
                  </a:lnTo>
                  <a:lnTo>
                    <a:pt x="599603" y="247489"/>
                  </a:lnTo>
                  <a:lnTo>
                    <a:pt x="595384" y="254203"/>
                  </a:lnTo>
                  <a:lnTo>
                    <a:pt x="597284" y="259465"/>
                  </a:lnTo>
                  <a:lnTo>
                    <a:pt x="599031" y="263268"/>
                  </a:lnTo>
                  <a:lnTo>
                    <a:pt x="599076" y="269970"/>
                  </a:lnTo>
                  <a:lnTo>
                    <a:pt x="592743" y="279685"/>
                  </a:lnTo>
                  <a:lnTo>
                    <a:pt x="592175" y="281659"/>
                  </a:lnTo>
                  <a:lnTo>
                    <a:pt x="591659" y="283451"/>
                  </a:lnTo>
                  <a:lnTo>
                    <a:pt x="590750" y="286608"/>
                  </a:lnTo>
                  <a:lnTo>
                    <a:pt x="589356" y="294736"/>
                  </a:lnTo>
                  <a:lnTo>
                    <a:pt x="584261" y="302214"/>
                  </a:lnTo>
                  <a:lnTo>
                    <a:pt x="583319" y="303595"/>
                  </a:lnTo>
                  <a:lnTo>
                    <a:pt x="581320" y="311291"/>
                  </a:lnTo>
                  <a:lnTo>
                    <a:pt x="582962" y="323343"/>
                  </a:lnTo>
                  <a:lnTo>
                    <a:pt x="587893" y="330697"/>
                  </a:lnTo>
                  <a:lnTo>
                    <a:pt x="595875" y="337761"/>
                  </a:lnTo>
                  <a:lnTo>
                    <a:pt x="599798" y="342161"/>
                  </a:lnTo>
                  <a:lnTo>
                    <a:pt x="601455" y="343037"/>
                  </a:lnTo>
                  <a:lnTo>
                    <a:pt x="610172" y="347641"/>
                  </a:lnTo>
                  <a:lnTo>
                    <a:pt x="615338" y="352228"/>
                  </a:lnTo>
                  <a:lnTo>
                    <a:pt x="623573" y="358032"/>
                  </a:lnTo>
                  <a:lnTo>
                    <a:pt x="629377" y="358157"/>
                  </a:lnTo>
                  <a:lnTo>
                    <a:pt x="627710" y="364888"/>
                  </a:lnTo>
                  <a:lnTo>
                    <a:pt x="632503" y="370047"/>
                  </a:lnTo>
                  <a:lnTo>
                    <a:pt x="633658" y="371290"/>
                  </a:lnTo>
                  <a:lnTo>
                    <a:pt x="641160" y="366154"/>
                  </a:lnTo>
                  <a:lnTo>
                    <a:pt x="649065" y="372468"/>
                  </a:lnTo>
                  <a:lnTo>
                    <a:pt x="658687" y="377527"/>
                  </a:lnTo>
                  <a:lnTo>
                    <a:pt x="659862" y="379951"/>
                  </a:lnTo>
                  <a:lnTo>
                    <a:pt x="662288" y="384951"/>
                  </a:lnTo>
                  <a:lnTo>
                    <a:pt x="670931" y="389384"/>
                  </a:lnTo>
                  <a:lnTo>
                    <a:pt x="678701" y="392646"/>
                  </a:lnTo>
                  <a:lnTo>
                    <a:pt x="681049" y="402466"/>
                  </a:lnTo>
                  <a:lnTo>
                    <a:pt x="682834" y="408621"/>
                  </a:lnTo>
                  <a:lnTo>
                    <a:pt x="682530" y="410058"/>
                  </a:lnTo>
                  <a:lnTo>
                    <a:pt x="682196" y="411630"/>
                  </a:lnTo>
                  <a:lnTo>
                    <a:pt x="681321" y="415754"/>
                  </a:lnTo>
                  <a:lnTo>
                    <a:pt x="686402" y="424254"/>
                  </a:lnTo>
                  <a:lnTo>
                    <a:pt x="691891" y="432119"/>
                  </a:lnTo>
                  <a:lnTo>
                    <a:pt x="692141" y="439271"/>
                  </a:lnTo>
                  <a:lnTo>
                    <a:pt x="687313" y="442630"/>
                  </a:lnTo>
                  <a:lnTo>
                    <a:pt x="685148" y="444135"/>
                  </a:lnTo>
                  <a:lnTo>
                    <a:pt x="683173" y="450260"/>
                  </a:lnTo>
                  <a:lnTo>
                    <a:pt x="687094" y="452921"/>
                  </a:lnTo>
                  <a:lnTo>
                    <a:pt x="688515" y="453884"/>
                  </a:lnTo>
                  <a:lnTo>
                    <a:pt x="690712" y="462847"/>
                  </a:lnTo>
                  <a:lnTo>
                    <a:pt x="699384" y="474100"/>
                  </a:lnTo>
                  <a:lnTo>
                    <a:pt x="702674" y="482345"/>
                  </a:lnTo>
                  <a:lnTo>
                    <a:pt x="708417" y="483849"/>
                  </a:lnTo>
                  <a:lnTo>
                    <a:pt x="714076" y="485328"/>
                  </a:lnTo>
                  <a:lnTo>
                    <a:pt x="721174" y="488416"/>
                  </a:lnTo>
                  <a:lnTo>
                    <a:pt x="728047" y="488998"/>
                  </a:lnTo>
                  <a:lnTo>
                    <a:pt x="732019" y="492092"/>
                  </a:lnTo>
                  <a:lnTo>
                    <a:pt x="731682" y="493946"/>
                  </a:lnTo>
                  <a:lnTo>
                    <a:pt x="730317" y="501432"/>
                  </a:lnTo>
                  <a:lnTo>
                    <a:pt x="727787" y="507867"/>
                  </a:lnTo>
                  <a:lnTo>
                    <a:pt x="727468" y="515996"/>
                  </a:lnTo>
                  <a:lnTo>
                    <a:pt x="727486" y="516391"/>
                  </a:lnTo>
                  <a:lnTo>
                    <a:pt x="727680" y="520614"/>
                  </a:lnTo>
                  <a:lnTo>
                    <a:pt x="723077" y="526442"/>
                  </a:lnTo>
                  <a:lnTo>
                    <a:pt x="727684" y="533682"/>
                  </a:lnTo>
                  <a:lnTo>
                    <a:pt x="726679" y="535306"/>
                  </a:lnTo>
                  <a:lnTo>
                    <a:pt x="724354" y="539059"/>
                  </a:lnTo>
                  <a:lnTo>
                    <a:pt x="721814" y="547101"/>
                  </a:lnTo>
                  <a:lnTo>
                    <a:pt x="716054" y="546348"/>
                  </a:lnTo>
                  <a:lnTo>
                    <a:pt x="710572" y="540263"/>
                  </a:lnTo>
                  <a:lnTo>
                    <a:pt x="710280" y="540296"/>
                  </a:lnTo>
                  <a:lnTo>
                    <a:pt x="704649" y="540921"/>
                  </a:lnTo>
                  <a:lnTo>
                    <a:pt x="702016" y="549478"/>
                  </a:lnTo>
                  <a:lnTo>
                    <a:pt x="694118" y="549478"/>
                  </a:lnTo>
                  <a:lnTo>
                    <a:pt x="686878" y="548819"/>
                  </a:lnTo>
                  <a:lnTo>
                    <a:pt x="684245" y="554085"/>
                  </a:lnTo>
                  <a:lnTo>
                    <a:pt x="688175" y="559425"/>
                  </a:lnTo>
                  <a:lnTo>
                    <a:pt x="690523" y="564292"/>
                  </a:lnTo>
                  <a:lnTo>
                    <a:pt x="688570" y="570267"/>
                  </a:lnTo>
                  <a:lnTo>
                    <a:pt x="692490" y="575829"/>
                  </a:lnTo>
                  <a:lnTo>
                    <a:pt x="691450" y="580588"/>
                  </a:lnTo>
                  <a:lnTo>
                    <a:pt x="688990" y="580828"/>
                  </a:lnTo>
                  <a:lnTo>
                    <a:pt x="682875" y="581421"/>
                  </a:lnTo>
                  <a:lnTo>
                    <a:pt x="681948" y="586217"/>
                  </a:lnTo>
                  <a:lnTo>
                    <a:pt x="688596" y="590143"/>
                  </a:lnTo>
                  <a:lnTo>
                    <a:pt x="683656" y="596013"/>
                  </a:lnTo>
                  <a:lnTo>
                    <a:pt x="675199" y="595158"/>
                  </a:lnTo>
                  <a:lnTo>
                    <a:pt x="673802" y="598508"/>
                  </a:lnTo>
                  <a:lnTo>
                    <a:pt x="681355" y="603518"/>
                  </a:lnTo>
                  <a:lnTo>
                    <a:pt x="681801" y="603813"/>
                  </a:lnTo>
                  <a:lnTo>
                    <a:pt x="685753" y="610177"/>
                  </a:lnTo>
                  <a:lnTo>
                    <a:pt x="680416" y="615006"/>
                  </a:lnTo>
                  <a:lnTo>
                    <a:pt x="676514" y="618216"/>
                  </a:lnTo>
                  <a:lnTo>
                    <a:pt x="675713" y="626922"/>
                  </a:lnTo>
                  <a:lnTo>
                    <a:pt x="671388" y="629987"/>
                  </a:lnTo>
                  <a:lnTo>
                    <a:pt x="652762" y="631374"/>
                  </a:lnTo>
                  <a:lnTo>
                    <a:pt x="646312" y="631835"/>
                  </a:lnTo>
                  <a:lnTo>
                    <a:pt x="630298" y="632964"/>
                  </a:lnTo>
                  <a:lnTo>
                    <a:pt x="609767" y="634447"/>
                  </a:lnTo>
                  <a:lnTo>
                    <a:pt x="600938" y="635072"/>
                  </a:lnTo>
                  <a:lnTo>
                    <a:pt x="603771" y="627745"/>
                  </a:lnTo>
                  <a:lnTo>
                    <a:pt x="608193" y="618294"/>
                  </a:lnTo>
                  <a:lnTo>
                    <a:pt x="614493" y="614212"/>
                  </a:lnTo>
                  <a:lnTo>
                    <a:pt x="615788" y="607813"/>
                  </a:lnTo>
                  <a:lnTo>
                    <a:pt x="619132" y="605622"/>
                  </a:lnTo>
                  <a:lnTo>
                    <a:pt x="622673" y="603300"/>
                  </a:lnTo>
                  <a:lnTo>
                    <a:pt x="626763" y="595857"/>
                  </a:lnTo>
                  <a:lnTo>
                    <a:pt x="632068" y="590300"/>
                  </a:lnTo>
                  <a:lnTo>
                    <a:pt x="631649" y="582807"/>
                  </a:lnTo>
                  <a:lnTo>
                    <a:pt x="631106" y="578742"/>
                  </a:lnTo>
                  <a:lnTo>
                    <a:pt x="623697" y="575183"/>
                  </a:lnTo>
                  <a:lnTo>
                    <a:pt x="622170" y="569023"/>
                  </a:lnTo>
                  <a:lnTo>
                    <a:pt x="620491" y="564176"/>
                  </a:lnTo>
                  <a:lnTo>
                    <a:pt x="613117" y="564544"/>
                  </a:lnTo>
                  <a:lnTo>
                    <a:pt x="582923" y="566000"/>
                  </a:lnTo>
                  <a:lnTo>
                    <a:pt x="573929" y="566512"/>
                  </a:lnTo>
                  <a:lnTo>
                    <a:pt x="553044" y="567672"/>
                  </a:lnTo>
                  <a:lnTo>
                    <a:pt x="551021" y="567788"/>
                  </a:lnTo>
                  <a:lnTo>
                    <a:pt x="525237" y="569229"/>
                  </a:lnTo>
                  <a:lnTo>
                    <a:pt x="513271" y="569887"/>
                  </a:lnTo>
                  <a:lnTo>
                    <a:pt x="482584" y="571511"/>
                  </a:lnTo>
                  <a:lnTo>
                    <a:pt x="482368" y="571519"/>
                  </a:lnTo>
                  <a:lnTo>
                    <a:pt x="477607" y="571692"/>
                  </a:lnTo>
                  <a:lnTo>
                    <a:pt x="456362" y="572438"/>
                  </a:lnTo>
                  <a:lnTo>
                    <a:pt x="453083" y="572599"/>
                  </a:lnTo>
                  <a:lnTo>
                    <a:pt x="418518" y="574232"/>
                  </a:lnTo>
                  <a:lnTo>
                    <a:pt x="403676" y="574882"/>
                  </a:lnTo>
                  <a:lnTo>
                    <a:pt x="400376" y="575024"/>
                  </a:lnTo>
                  <a:lnTo>
                    <a:pt x="378321" y="575944"/>
                  </a:lnTo>
                  <a:lnTo>
                    <a:pt x="358589" y="576631"/>
                  </a:lnTo>
                  <a:lnTo>
                    <a:pt x="354717" y="576761"/>
                  </a:lnTo>
                  <a:lnTo>
                    <a:pt x="331760" y="577588"/>
                  </a:lnTo>
                  <a:lnTo>
                    <a:pt x="324419" y="577842"/>
                  </a:lnTo>
                  <a:lnTo>
                    <a:pt x="322750" y="577899"/>
                  </a:lnTo>
                  <a:lnTo>
                    <a:pt x="292744" y="578873"/>
                  </a:lnTo>
                  <a:lnTo>
                    <a:pt x="274305" y="579358"/>
                  </a:lnTo>
                  <a:lnTo>
                    <a:pt x="271849" y="579420"/>
                  </a:lnTo>
                  <a:lnTo>
                    <a:pt x="259526" y="579723"/>
                  </a:lnTo>
                  <a:lnTo>
                    <a:pt x="242170" y="580135"/>
                  </a:lnTo>
                  <a:lnTo>
                    <a:pt x="229379" y="580420"/>
                  </a:lnTo>
                  <a:lnTo>
                    <a:pt x="211003" y="580886"/>
                  </a:lnTo>
                  <a:lnTo>
                    <a:pt x="200795" y="581131"/>
                  </a:lnTo>
                  <a:lnTo>
                    <a:pt x="187783" y="581366"/>
                  </a:lnTo>
                  <a:lnTo>
                    <a:pt x="156425" y="581867"/>
                  </a:lnTo>
                  <a:lnTo>
                    <a:pt x="128091" y="582343"/>
                  </a:lnTo>
                  <a:lnTo>
                    <a:pt x="127873" y="566574"/>
                  </a:lnTo>
                  <a:lnTo>
                    <a:pt x="127742" y="558867"/>
                  </a:lnTo>
                  <a:lnTo>
                    <a:pt x="127507" y="545124"/>
                  </a:lnTo>
                  <a:lnTo>
                    <a:pt x="127074" y="512748"/>
                  </a:lnTo>
                  <a:lnTo>
                    <a:pt x="126941" y="504681"/>
                  </a:lnTo>
                  <a:lnTo>
                    <a:pt x="126705" y="490271"/>
                  </a:lnTo>
                  <a:lnTo>
                    <a:pt x="126409" y="465434"/>
                  </a:lnTo>
                  <a:lnTo>
                    <a:pt x="126366" y="461845"/>
                  </a:lnTo>
                  <a:lnTo>
                    <a:pt x="126288" y="455331"/>
                  </a:lnTo>
                  <a:lnTo>
                    <a:pt x="125760" y="421509"/>
                  </a:lnTo>
                  <a:lnTo>
                    <a:pt x="125717" y="418787"/>
                  </a:lnTo>
                  <a:lnTo>
                    <a:pt x="125697" y="417518"/>
                  </a:lnTo>
                  <a:lnTo>
                    <a:pt x="125448" y="374918"/>
                  </a:lnTo>
                  <a:lnTo>
                    <a:pt x="125387" y="368051"/>
                  </a:lnTo>
                  <a:lnTo>
                    <a:pt x="125359" y="364846"/>
                  </a:lnTo>
                  <a:lnTo>
                    <a:pt x="125139" y="340072"/>
                  </a:lnTo>
                  <a:lnTo>
                    <a:pt x="124815" y="319030"/>
                  </a:lnTo>
                  <a:lnTo>
                    <a:pt x="124624" y="306640"/>
                  </a:lnTo>
                  <a:lnTo>
                    <a:pt x="124456" y="270322"/>
                  </a:lnTo>
                  <a:lnTo>
                    <a:pt x="124454" y="269960"/>
                  </a:lnTo>
                  <a:lnTo>
                    <a:pt x="124290" y="255112"/>
                  </a:lnTo>
                  <a:lnTo>
                    <a:pt x="124082" y="236350"/>
                  </a:lnTo>
                  <a:lnTo>
                    <a:pt x="124004" y="227668"/>
                  </a:lnTo>
                  <a:lnTo>
                    <a:pt x="123947" y="221298"/>
                  </a:lnTo>
                  <a:lnTo>
                    <a:pt x="123918" y="218000"/>
                  </a:lnTo>
                  <a:lnTo>
                    <a:pt x="125475" y="212183"/>
                  </a:lnTo>
                  <a:lnTo>
                    <a:pt x="124409" y="212129"/>
                  </a:lnTo>
                  <a:lnTo>
                    <a:pt x="122064" y="212010"/>
                  </a:lnTo>
                  <a:lnTo>
                    <a:pt x="116005" y="208234"/>
                  </a:lnTo>
                  <a:lnTo>
                    <a:pt x="109474" y="210288"/>
                  </a:lnTo>
                  <a:lnTo>
                    <a:pt x="104090" y="206028"/>
                  </a:lnTo>
                  <a:lnTo>
                    <a:pt x="103266" y="205375"/>
                  </a:lnTo>
                  <a:lnTo>
                    <a:pt x="100438" y="200432"/>
                  </a:lnTo>
                  <a:lnTo>
                    <a:pt x="97043" y="195999"/>
                  </a:lnTo>
                  <a:lnTo>
                    <a:pt x="91543" y="189116"/>
                  </a:lnTo>
                  <a:lnTo>
                    <a:pt x="93459" y="179507"/>
                  </a:lnTo>
                  <a:lnTo>
                    <a:pt x="87325" y="178562"/>
                  </a:lnTo>
                  <a:lnTo>
                    <a:pt x="85266" y="175522"/>
                  </a:lnTo>
                  <a:lnTo>
                    <a:pt x="83498" y="172911"/>
                  </a:lnTo>
                  <a:lnTo>
                    <a:pt x="76242" y="165478"/>
                  </a:lnTo>
                  <a:lnTo>
                    <a:pt x="71784" y="160107"/>
                  </a:lnTo>
                  <a:lnTo>
                    <a:pt x="69412" y="157246"/>
                  </a:lnTo>
                  <a:lnTo>
                    <a:pt x="73286" y="154028"/>
                  </a:lnTo>
                  <a:lnTo>
                    <a:pt x="76386" y="151439"/>
                  </a:lnTo>
                  <a:lnTo>
                    <a:pt x="76689" y="148850"/>
                  </a:lnTo>
                  <a:lnTo>
                    <a:pt x="77331" y="143375"/>
                  </a:lnTo>
                  <a:lnTo>
                    <a:pt x="84276" y="138632"/>
                  </a:lnTo>
                  <a:lnTo>
                    <a:pt x="84245" y="133511"/>
                  </a:lnTo>
                  <a:lnTo>
                    <a:pt x="91826" y="133302"/>
                  </a:lnTo>
                  <a:lnTo>
                    <a:pt x="95898" y="129701"/>
                  </a:lnTo>
                  <a:lnTo>
                    <a:pt x="94721" y="126444"/>
                  </a:lnTo>
                  <a:lnTo>
                    <a:pt x="93934" y="119804"/>
                  </a:lnTo>
                  <a:lnTo>
                    <a:pt x="93838" y="118994"/>
                  </a:lnTo>
                  <a:lnTo>
                    <a:pt x="88507" y="112111"/>
                  </a:lnTo>
                  <a:lnTo>
                    <a:pt x="86037" y="108768"/>
                  </a:lnTo>
                  <a:lnTo>
                    <a:pt x="81631" y="109089"/>
                  </a:lnTo>
                  <a:lnTo>
                    <a:pt x="78959" y="109284"/>
                  </a:lnTo>
                  <a:lnTo>
                    <a:pt x="72389" y="114319"/>
                  </a:lnTo>
                  <a:lnTo>
                    <a:pt x="65923" y="109682"/>
                  </a:lnTo>
                  <a:lnTo>
                    <a:pt x="56523" y="103022"/>
                  </a:lnTo>
                  <a:lnTo>
                    <a:pt x="48337" y="95250"/>
                  </a:lnTo>
                  <a:lnTo>
                    <a:pt x="44048" y="91197"/>
                  </a:lnTo>
                  <a:lnTo>
                    <a:pt x="40454" y="91526"/>
                  </a:lnTo>
                  <a:lnTo>
                    <a:pt x="37074" y="85596"/>
                  </a:lnTo>
                  <a:lnTo>
                    <a:pt x="39197" y="80225"/>
                  </a:lnTo>
                  <a:lnTo>
                    <a:pt x="35182" y="75684"/>
                  </a:lnTo>
                  <a:lnTo>
                    <a:pt x="30014" y="69095"/>
                  </a:lnTo>
                  <a:lnTo>
                    <a:pt x="30867" y="62464"/>
                  </a:lnTo>
                  <a:lnTo>
                    <a:pt x="23024" y="59301"/>
                  </a:lnTo>
                  <a:lnTo>
                    <a:pt x="22947" y="58783"/>
                  </a:lnTo>
                  <a:lnTo>
                    <a:pt x="22914" y="58556"/>
                  </a:lnTo>
                  <a:lnTo>
                    <a:pt x="22360" y="54832"/>
                  </a:lnTo>
                  <a:lnTo>
                    <a:pt x="17594" y="52255"/>
                  </a:lnTo>
                  <a:lnTo>
                    <a:pt x="11816" y="50498"/>
                  </a:lnTo>
                  <a:lnTo>
                    <a:pt x="13124" y="44387"/>
                  </a:lnTo>
                  <a:lnTo>
                    <a:pt x="12230" y="40246"/>
                  </a:lnTo>
                  <a:lnTo>
                    <a:pt x="8541" y="30893"/>
                  </a:lnTo>
                  <a:lnTo>
                    <a:pt x="7444" y="26684"/>
                  </a:lnTo>
                  <a:lnTo>
                    <a:pt x="5596" y="22489"/>
                  </a:lnTo>
                  <a:lnTo>
                    <a:pt x="5385" y="22009"/>
                  </a:lnTo>
                  <a:lnTo>
                    <a:pt x="912" y="221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798876" y="3278507"/>
              <a:ext cx="61081" cy="143927"/>
            </a:xfrm>
            <a:custGeom>
              <a:avLst/>
              <a:pathLst>
                <a:path w="61081" h="143927">
                  <a:moveTo>
                    <a:pt x="0" y="118596"/>
                  </a:moveTo>
                  <a:lnTo>
                    <a:pt x="1567" y="106933"/>
                  </a:lnTo>
                  <a:lnTo>
                    <a:pt x="476" y="96286"/>
                  </a:lnTo>
                  <a:lnTo>
                    <a:pt x="730" y="81384"/>
                  </a:lnTo>
                  <a:lnTo>
                    <a:pt x="765" y="79267"/>
                  </a:lnTo>
                  <a:lnTo>
                    <a:pt x="3195" y="68540"/>
                  </a:lnTo>
                  <a:lnTo>
                    <a:pt x="5398" y="58416"/>
                  </a:lnTo>
                  <a:lnTo>
                    <a:pt x="9037" y="51017"/>
                  </a:lnTo>
                  <a:lnTo>
                    <a:pt x="7163" y="45403"/>
                  </a:lnTo>
                  <a:lnTo>
                    <a:pt x="15151" y="40132"/>
                  </a:lnTo>
                  <a:lnTo>
                    <a:pt x="17668" y="34865"/>
                  </a:lnTo>
                  <a:lnTo>
                    <a:pt x="10265" y="28730"/>
                  </a:lnTo>
                  <a:lnTo>
                    <a:pt x="18192" y="20324"/>
                  </a:lnTo>
                  <a:lnTo>
                    <a:pt x="21704" y="13367"/>
                  </a:lnTo>
                  <a:lnTo>
                    <a:pt x="61081" y="0"/>
                  </a:lnTo>
                  <a:lnTo>
                    <a:pt x="54882" y="20251"/>
                  </a:lnTo>
                  <a:lnTo>
                    <a:pt x="51736" y="27124"/>
                  </a:lnTo>
                  <a:lnTo>
                    <a:pt x="45030" y="26084"/>
                  </a:lnTo>
                  <a:lnTo>
                    <a:pt x="40810" y="32273"/>
                  </a:lnTo>
                  <a:lnTo>
                    <a:pt x="36686" y="45211"/>
                  </a:lnTo>
                  <a:lnTo>
                    <a:pt x="34961" y="57707"/>
                  </a:lnTo>
                  <a:lnTo>
                    <a:pt x="34163" y="65568"/>
                  </a:lnTo>
                  <a:lnTo>
                    <a:pt x="36318" y="72031"/>
                  </a:lnTo>
                  <a:lnTo>
                    <a:pt x="31678" y="84026"/>
                  </a:lnTo>
                  <a:lnTo>
                    <a:pt x="32958" y="86087"/>
                  </a:lnTo>
                  <a:lnTo>
                    <a:pt x="34166" y="88033"/>
                  </a:lnTo>
                  <a:lnTo>
                    <a:pt x="29846" y="100193"/>
                  </a:lnTo>
                  <a:lnTo>
                    <a:pt x="29349" y="105678"/>
                  </a:lnTo>
                  <a:lnTo>
                    <a:pt x="25889" y="111881"/>
                  </a:lnTo>
                  <a:lnTo>
                    <a:pt x="25617" y="119081"/>
                  </a:lnTo>
                  <a:lnTo>
                    <a:pt x="24819" y="126904"/>
                  </a:lnTo>
                  <a:lnTo>
                    <a:pt x="18481" y="139017"/>
                  </a:lnTo>
                  <a:lnTo>
                    <a:pt x="14483" y="143927"/>
                  </a:lnTo>
                  <a:lnTo>
                    <a:pt x="10183" y="143302"/>
                  </a:lnTo>
                  <a:lnTo>
                    <a:pt x="5573" y="13170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987739" y="3148773"/>
              <a:ext cx="849478" cy="484759"/>
            </a:xfrm>
            <a:custGeom>
              <a:avLst/>
              <a:pathLst>
                <a:path w="849478" h="484759">
                  <a:moveTo>
                    <a:pt x="6056" y="479307"/>
                  </a:moveTo>
                  <a:lnTo>
                    <a:pt x="15020" y="473630"/>
                  </a:lnTo>
                  <a:lnTo>
                    <a:pt x="22241" y="472654"/>
                  </a:lnTo>
                  <a:lnTo>
                    <a:pt x="24910" y="472292"/>
                  </a:lnTo>
                  <a:lnTo>
                    <a:pt x="30037" y="468740"/>
                  </a:lnTo>
                  <a:lnTo>
                    <a:pt x="45622" y="460981"/>
                  </a:lnTo>
                  <a:lnTo>
                    <a:pt x="56223" y="457265"/>
                  </a:lnTo>
                  <a:lnTo>
                    <a:pt x="57591" y="449625"/>
                  </a:lnTo>
                  <a:lnTo>
                    <a:pt x="60821" y="441518"/>
                  </a:lnTo>
                  <a:lnTo>
                    <a:pt x="67741" y="441033"/>
                  </a:lnTo>
                  <a:lnTo>
                    <a:pt x="79824" y="434460"/>
                  </a:lnTo>
                  <a:lnTo>
                    <a:pt x="80808" y="432215"/>
                  </a:lnTo>
                  <a:lnTo>
                    <a:pt x="82370" y="428650"/>
                  </a:lnTo>
                  <a:lnTo>
                    <a:pt x="80914" y="421359"/>
                  </a:lnTo>
                  <a:lnTo>
                    <a:pt x="86083" y="415994"/>
                  </a:lnTo>
                  <a:lnTo>
                    <a:pt x="92817" y="412671"/>
                  </a:lnTo>
                  <a:lnTo>
                    <a:pt x="95249" y="407567"/>
                  </a:lnTo>
                  <a:lnTo>
                    <a:pt x="93765" y="400189"/>
                  </a:lnTo>
                  <a:lnTo>
                    <a:pt x="109570" y="386123"/>
                  </a:lnTo>
                  <a:lnTo>
                    <a:pt x="110266" y="385502"/>
                  </a:lnTo>
                  <a:lnTo>
                    <a:pt x="110721" y="385178"/>
                  </a:lnTo>
                  <a:lnTo>
                    <a:pt x="121190" y="377703"/>
                  </a:lnTo>
                  <a:lnTo>
                    <a:pt x="130914" y="373301"/>
                  </a:lnTo>
                  <a:lnTo>
                    <a:pt x="134723" y="368371"/>
                  </a:lnTo>
                  <a:lnTo>
                    <a:pt x="135183" y="367775"/>
                  </a:lnTo>
                  <a:lnTo>
                    <a:pt x="145306" y="355731"/>
                  </a:lnTo>
                  <a:lnTo>
                    <a:pt x="167167" y="329585"/>
                  </a:lnTo>
                  <a:lnTo>
                    <a:pt x="171577" y="332569"/>
                  </a:lnTo>
                  <a:lnTo>
                    <a:pt x="167090" y="341360"/>
                  </a:lnTo>
                  <a:lnTo>
                    <a:pt x="172965" y="345333"/>
                  </a:lnTo>
                  <a:lnTo>
                    <a:pt x="173957" y="349512"/>
                  </a:lnTo>
                  <a:lnTo>
                    <a:pt x="179194" y="356798"/>
                  </a:lnTo>
                  <a:lnTo>
                    <a:pt x="185132" y="362496"/>
                  </a:lnTo>
                  <a:lnTo>
                    <a:pt x="193471" y="362705"/>
                  </a:lnTo>
                  <a:lnTo>
                    <a:pt x="197465" y="366658"/>
                  </a:lnTo>
                  <a:lnTo>
                    <a:pt x="198063" y="366995"/>
                  </a:lnTo>
                  <a:lnTo>
                    <a:pt x="205371" y="371107"/>
                  </a:lnTo>
                  <a:lnTo>
                    <a:pt x="218036" y="368584"/>
                  </a:lnTo>
                  <a:lnTo>
                    <a:pt x="220661" y="365820"/>
                  </a:lnTo>
                  <a:lnTo>
                    <a:pt x="225434" y="361253"/>
                  </a:lnTo>
                  <a:lnTo>
                    <a:pt x="231006" y="357515"/>
                  </a:lnTo>
                  <a:lnTo>
                    <a:pt x="236683" y="347231"/>
                  </a:lnTo>
                  <a:lnTo>
                    <a:pt x="253684" y="359083"/>
                  </a:lnTo>
                  <a:lnTo>
                    <a:pt x="264883" y="351166"/>
                  </a:lnTo>
                  <a:lnTo>
                    <a:pt x="277001" y="346274"/>
                  </a:lnTo>
                  <a:lnTo>
                    <a:pt x="278608" y="345833"/>
                  </a:lnTo>
                  <a:lnTo>
                    <a:pt x="285133" y="344042"/>
                  </a:lnTo>
                  <a:lnTo>
                    <a:pt x="293532" y="338648"/>
                  </a:lnTo>
                  <a:lnTo>
                    <a:pt x="287299" y="332717"/>
                  </a:lnTo>
                  <a:lnTo>
                    <a:pt x="288453" y="327450"/>
                  </a:lnTo>
                  <a:lnTo>
                    <a:pt x="289265" y="327150"/>
                  </a:lnTo>
                  <a:lnTo>
                    <a:pt x="291445" y="326344"/>
                  </a:lnTo>
                  <a:lnTo>
                    <a:pt x="299744" y="332346"/>
                  </a:lnTo>
                  <a:lnTo>
                    <a:pt x="310127" y="324752"/>
                  </a:lnTo>
                  <a:lnTo>
                    <a:pt x="321691" y="314320"/>
                  </a:lnTo>
                  <a:lnTo>
                    <a:pt x="330819" y="319270"/>
                  </a:lnTo>
                  <a:lnTo>
                    <a:pt x="331395" y="319582"/>
                  </a:lnTo>
                  <a:lnTo>
                    <a:pt x="337556" y="313454"/>
                  </a:lnTo>
                  <a:lnTo>
                    <a:pt x="347490" y="301319"/>
                  </a:lnTo>
                  <a:lnTo>
                    <a:pt x="347354" y="294420"/>
                  </a:lnTo>
                  <a:lnTo>
                    <a:pt x="352705" y="288083"/>
                  </a:lnTo>
                  <a:lnTo>
                    <a:pt x="344047" y="281087"/>
                  </a:lnTo>
                  <a:lnTo>
                    <a:pt x="344230" y="280717"/>
                  </a:lnTo>
                  <a:lnTo>
                    <a:pt x="346855" y="275406"/>
                  </a:lnTo>
                  <a:lnTo>
                    <a:pt x="349645" y="266080"/>
                  </a:lnTo>
                  <a:lnTo>
                    <a:pt x="350656" y="259661"/>
                  </a:lnTo>
                  <a:lnTo>
                    <a:pt x="356459" y="249921"/>
                  </a:lnTo>
                  <a:lnTo>
                    <a:pt x="363139" y="239974"/>
                  </a:lnTo>
                  <a:lnTo>
                    <a:pt x="364855" y="237415"/>
                  </a:lnTo>
                  <a:lnTo>
                    <a:pt x="370003" y="225736"/>
                  </a:lnTo>
                  <a:lnTo>
                    <a:pt x="370537" y="222918"/>
                  </a:lnTo>
                  <a:lnTo>
                    <a:pt x="371866" y="215902"/>
                  </a:lnTo>
                  <a:lnTo>
                    <a:pt x="372582" y="205489"/>
                  </a:lnTo>
                  <a:lnTo>
                    <a:pt x="378433" y="197564"/>
                  </a:lnTo>
                  <a:lnTo>
                    <a:pt x="383296" y="191928"/>
                  </a:lnTo>
                  <a:lnTo>
                    <a:pt x="384159" y="190926"/>
                  </a:lnTo>
                  <a:lnTo>
                    <a:pt x="381441" y="185647"/>
                  </a:lnTo>
                  <a:lnTo>
                    <a:pt x="387801" y="178495"/>
                  </a:lnTo>
                  <a:lnTo>
                    <a:pt x="390788" y="167407"/>
                  </a:lnTo>
                  <a:lnTo>
                    <a:pt x="389870" y="162996"/>
                  </a:lnTo>
                  <a:lnTo>
                    <a:pt x="391072" y="156118"/>
                  </a:lnTo>
                  <a:lnTo>
                    <a:pt x="391270" y="144674"/>
                  </a:lnTo>
                  <a:lnTo>
                    <a:pt x="403450" y="147970"/>
                  </a:lnTo>
                  <a:lnTo>
                    <a:pt x="412738" y="159928"/>
                  </a:lnTo>
                  <a:lnTo>
                    <a:pt x="424725" y="162060"/>
                  </a:lnTo>
                  <a:lnTo>
                    <a:pt x="431188" y="162160"/>
                  </a:lnTo>
                  <a:lnTo>
                    <a:pt x="432671" y="162182"/>
                  </a:lnTo>
                  <a:lnTo>
                    <a:pt x="438266" y="153030"/>
                  </a:lnTo>
                  <a:lnTo>
                    <a:pt x="438465" y="152187"/>
                  </a:lnTo>
                  <a:lnTo>
                    <a:pt x="440140" y="145079"/>
                  </a:lnTo>
                  <a:lnTo>
                    <a:pt x="443185" y="133389"/>
                  </a:lnTo>
                  <a:lnTo>
                    <a:pt x="448362" y="124954"/>
                  </a:lnTo>
                  <a:lnTo>
                    <a:pt x="448124" y="120662"/>
                  </a:lnTo>
                  <a:lnTo>
                    <a:pt x="449610" y="110295"/>
                  </a:lnTo>
                  <a:lnTo>
                    <a:pt x="452292" y="104542"/>
                  </a:lnTo>
                  <a:lnTo>
                    <a:pt x="453795" y="98397"/>
                  </a:lnTo>
                  <a:lnTo>
                    <a:pt x="469375" y="106490"/>
                  </a:lnTo>
                  <a:lnTo>
                    <a:pt x="472738" y="96241"/>
                  </a:lnTo>
                  <a:lnTo>
                    <a:pt x="476250" y="86704"/>
                  </a:lnTo>
                  <a:lnTo>
                    <a:pt x="485023" y="80542"/>
                  </a:lnTo>
                  <a:lnTo>
                    <a:pt x="490009" y="71575"/>
                  </a:lnTo>
                  <a:lnTo>
                    <a:pt x="495503" y="66813"/>
                  </a:lnTo>
                  <a:lnTo>
                    <a:pt x="497477" y="60242"/>
                  </a:lnTo>
                  <a:lnTo>
                    <a:pt x="499093" y="54856"/>
                  </a:lnTo>
                  <a:lnTo>
                    <a:pt x="507171" y="43452"/>
                  </a:lnTo>
                  <a:lnTo>
                    <a:pt x="504889" y="39794"/>
                  </a:lnTo>
                  <a:lnTo>
                    <a:pt x="506067" y="32371"/>
                  </a:lnTo>
                  <a:lnTo>
                    <a:pt x="505404" y="27000"/>
                  </a:lnTo>
                  <a:lnTo>
                    <a:pt x="509836" y="15284"/>
                  </a:lnTo>
                  <a:lnTo>
                    <a:pt x="508751" y="7591"/>
                  </a:lnTo>
                  <a:lnTo>
                    <a:pt x="506250" y="0"/>
                  </a:lnTo>
                  <a:lnTo>
                    <a:pt x="520493" y="8002"/>
                  </a:lnTo>
                  <a:lnTo>
                    <a:pt x="525541" y="10830"/>
                  </a:lnTo>
                  <a:lnTo>
                    <a:pt x="544269" y="21394"/>
                  </a:lnTo>
                  <a:lnTo>
                    <a:pt x="569140" y="35356"/>
                  </a:lnTo>
                  <a:lnTo>
                    <a:pt x="570169" y="30011"/>
                  </a:lnTo>
                  <a:lnTo>
                    <a:pt x="571802" y="21070"/>
                  </a:lnTo>
                  <a:lnTo>
                    <a:pt x="575464" y="7292"/>
                  </a:lnTo>
                  <a:lnTo>
                    <a:pt x="579915" y="6903"/>
                  </a:lnTo>
                  <a:lnTo>
                    <a:pt x="581146" y="6795"/>
                  </a:lnTo>
                  <a:lnTo>
                    <a:pt x="589673" y="7264"/>
                  </a:lnTo>
                  <a:lnTo>
                    <a:pt x="593945" y="9647"/>
                  </a:lnTo>
                  <a:lnTo>
                    <a:pt x="600600" y="12347"/>
                  </a:lnTo>
                  <a:lnTo>
                    <a:pt x="605306" y="16016"/>
                  </a:lnTo>
                  <a:lnTo>
                    <a:pt x="603474" y="21069"/>
                  </a:lnTo>
                  <a:lnTo>
                    <a:pt x="600456" y="25161"/>
                  </a:lnTo>
                  <a:lnTo>
                    <a:pt x="601672" y="30623"/>
                  </a:lnTo>
                  <a:lnTo>
                    <a:pt x="606124" y="31915"/>
                  </a:lnTo>
                  <a:lnTo>
                    <a:pt x="608870" y="35551"/>
                  </a:lnTo>
                  <a:lnTo>
                    <a:pt x="620019" y="35367"/>
                  </a:lnTo>
                  <a:lnTo>
                    <a:pt x="621859" y="35485"/>
                  </a:lnTo>
                  <a:lnTo>
                    <a:pt x="623286" y="35577"/>
                  </a:lnTo>
                  <a:lnTo>
                    <a:pt x="625415" y="35714"/>
                  </a:lnTo>
                  <a:lnTo>
                    <a:pt x="632616" y="37844"/>
                  </a:lnTo>
                  <a:lnTo>
                    <a:pt x="633590" y="43478"/>
                  </a:lnTo>
                  <a:lnTo>
                    <a:pt x="639034" y="44948"/>
                  </a:lnTo>
                  <a:lnTo>
                    <a:pt x="641427" y="44679"/>
                  </a:lnTo>
                  <a:lnTo>
                    <a:pt x="644987" y="44279"/>
                  </a:lnTo>
                  <a:lnTo>
                    <a:pt x="648619" y="47795"/>
                  </a:lnTo>
                  <a:lnTo>
                    <a:pt x="652544" y="51289"/>
                  </a:lnTo>
                  <a:lnTo>
                    <a:pt x="658894" y="55141"/>
                  </a:lnTo>
                  <a:lnTo>
                    <a:pt x="659639" y="58808"/>
                  </a:lnTo>
                  <a:lnTo>
                    <a:pt x="661017" y="65588"/>
                  </a:lnTo>
                  <a:lnTo>
                    <a:pt x="661166" y="66455"/>
                  </a:lnTo>
                  <a:lnTo>
                    <a:pt x="662084" y="71766"/>
                  </a:lnTo>
                  <a:lnTo>
                    <a:pt x="662292" y="72972"/>
                  </a:lnTo>
                  <a:lnTo>
                    <a:pt x="661784" y="77057"/>
                  </a:lnTo>
                  <a:lnTo>
                    <a:pt x="659033" y="77669"/>
                  </a:lnTo>
                  <a:lnTo>
                    <a:pt x="658490" y="78381"/>
                  </a:lnTo>
                  <a:lnTo>
                    <a:pt x="654448" y="83670"/>
                  </a:lnTo>
                  <a:lnTo>
                    <a:pt x="655757" y="88924"/>
                  </a:lnTo>
                  <a:lnTo>
                    <a:pt x="645873" y="90885"/>
                  </a:lnTo>
                  <a:lnTo>
                    <a:pt x="643500" y="91354"/>
                  </a:lnTo>
                  <a:lnTo>
                    <a:pt x="640384" y="102367"/>
                  </a:lnTo>
                  <a:lnTo>
                    <a:pt x="640199" y="110961"/>
                  </a:lnTo>
                  <a:lnTo>
                    <a:pt x="640091" y="115929"/>
                  </a:lnTo>
                  <a:lnTo>
                    <a:pt x="642928" y="127241"/>
                  </a:lnTo>
                  <a:lnTo>
                    <a:pt x="647276" y="130915"/>
                  </a:lnTo>
                  <a:lnTo>
                    <a:pt x="649792" y="133038"/>
                  </a:lnTo>
                  <a:lnTo>
                    <a:pt x="660275" y="129115"/>
                  </a:lnTo>
                  <a:lnTo>
                    <a:pt x="667369" y="126719"/>
                  </a:lnTo>
                  <a:lnTo>
                    <a:pt x="671976" y="124745"/>
                  </a:lnTo>
                  <a:lnTo>
                    <a:pt x="675699" y="128383"/>
                  </a:lnTo>
                  <a:lnTo>
                    <a:pt x="675868" y="132130"/>
                  </a:lnTo>
                  <a:lnTo>
                    <a:pt x="679637" y="134715"/>
                  </a:lnTo>
                  <a:lnTo>
                    <a:pt x="680471" y="135287"/>
                  </a:lnTo>
                  <a:lnTo>
                    <a:pt x="684753" y="138793"/>
                  </a:lnTo>
                  <a:lnTo>
                    <a:pt x="685084" y="142866"/>
                  </a:lnTo>
                  <a:lnTo>
                    <a:pt x="690998" y="144083"/>
                  </a:lnTo>
                  <a:lnTo>
                    <a:pt x="699552" y="147118"/>
                  </a:lnTo>
                  <a:lnTo>
                    <a:pt x="709013" y="145373"/>
                  </a:lnTo>
                  <a:lnTo>
                    <a:pt x="716022" y="144730"/>
                  </a:lnTo>
                  <a:lnTo>
                    <a:pt x="723747" y="144261"/>
                  </a:lnTo>
                  <a:lnTo>
                    <a:pt x="726210" y="149233"/>
                  </a:lnTo>
                  <a:lnTo>
                    <a:pt x="734237" y="153342"/>
                  </a:lnTo>
                  <a:lnTo>
                    <a:pt x="737759" y="156888"/>
                  </a:lnTo>
                  <a:lnTo>
                    <a:pt x="740371" y="159515"/>
                  </a:lnTo>
                  <a:lnTo>
                    <a:pt x="748347" y="163574"/>
                  </a:lnTo>
                  <a:lnTo>
                    <a:pt x="761262" y="166865"/>
                  </a:lnTo>
                  <a:lnTo>
                    <a:pt x="771079" y="171316"/>
                  </a:lnTo>
                  <a:lnTo>
                    <a:pt x="771142" y="179296"/>
                  </a:lnTo>
                  <a:lnTo>
                    <a:pt x="765983" y="185827"/>
                  </a:lnTo>
                  <a:lnTo>
                    <a:pt x="767849" y="196049"/>
                  </a:lnTo>
                  <a:lnTo>
                    <a:pt x="767608" y="201478"/>
                  </a:lnTo>
                  <a:lnTo>
                    <a:pt x="767534" y="203146"/>
                  </a:lnTo>
                  <a:lnTo>
                    <a:pt x="774332" y="209231"/>
                  </a:lnTo>
                  <a:lnTo>
                    <a:pt x="774214" y="213652"/>
                  </a:lnTo>
                  <a:lnTo>
                    <a:pt x="774100" y="217910"/>
                  </a:lnTo>
                  <a:lnTo>
                    <a:pt x="775621" y="220661"/>
                  </a:lnTo>
                  <a:lnTo>
                    <a:pt x="778496" y="225861"/>
                  </a:lnTo>
                  <a:lnTo>
                    <a:pt x="783063" y="235359"/>
                  </a:lnTo>
                  <a:lnTo>
                    <a:pt x="784621" y="241691"/>
                  </a:lnTo>
                  <a:lnTo>
                    <a:pt x="783600" y="251189"/>
                  </a:lnTo>
                  <a:lnTo>
                    <a:pt x="772009" y="244433"/>
                  </a:lnTo>
                  <a:lnTo>
                    <a:pt x="768492" y="242116"/>
                  </a:lnTo>
                  <a:lnTo>
                    <a:pt x="767628" y="242772"/>
                  </a:lnTo>
                  <a:lnTo>
                    <a:pt x="764302" y="245297"/>
                  </a:lnTo>
                  <a:lnTo>
                    <a:pt x="771674" y="254020"/>
                  </a:lnTo>
                  <a:lnTo>
                    <a:pt x="775468" y="258557"/>
                  </a:lnTo>
                  <a:lnTo>
                    <a:pt x="774494" y="261714"/>
                  </a:lnTo>
                  <a:lnTo>
                    <a:pt x="773350" y="265420"/>
                  </a:lnTo>
                  <a:lnTo>
                    <a:pt x="779388" y="269211"/>
                  </a:lnTo>
                  <a:lnTo>
                    <a:pt x="779915" y="269541"/>
                  </a:lnTo>
                  <a:lnTo>
                    <a:pt x="784719" y="275376"/>
                  </a:lnTo>
                  <a:lnTo>
                    <a:pt x="787341" y="278289"/>
                  </a:lnTo>
                  <a:lnTo>
                    <a:pt x="790534" y="281836"/>
                  </a:lnTo>
                  <a:lnTo>
                    <a:pt x="789381" y="293923"/>
                  </a:lnTo>
                  <a:lnTo>
                    <a:pt x="792560" y="296620"/>
                  </a:lnTo>
                  <a:lnTo>
                    <a:pt x="794335" y="298125"/>
                  </a:lnTo>
                  <a:lnTo>
                    <a:pt x="803663" y="300871"/>
                  </a:lnTo>
                  <a:lnTo>
                    <a:pt x="805144" y="300972"/>
                  </a:lnTo>
                  <a:lnTo>
                    <a:pt x="815275" y="301656"/>
                  </a:lnTo>
                  <a:lnTo>
                    <a:pt x="819548" y="298054"/>
                  </a:lnTo>
                  <a:lnTo>
                    <a:pt x="824732" y="297731"/>
                  </a:lnTo>
                  <a:lnTo>
                    <a:pt x="832012" y="313567"/>
                  </a:lnTo>
                  <a:lnTo>
                    <a:pt x="839450" y="327357"/>
                  </a:lnTo>
                  <a:lnTo>
                    <a:pt x="844559" y="334996"/>
                  </a:lnTo>
                  <a:lnTo>
                    <a:pt x="849478" y="345340"/>
                  </a:lnTo>
                  <a:lnTo>
                    <a:pt x="832257" y="349057"/>
                  </a:lnTo>
                  <a:lnTo>
                    <a:pt x="821943" y="351252"/>
                  </a:lnTo>
                  <a:lnTo>
                    <a:pt x="801333" y="355605"/>
                  </a:lnTo>
                  <a:lnTo>
                    <a:pt x="782090" y="359605"/>
                  </a:lnTo>
                  <a:lnTo>
                    <a:pt x="776636" y="360732"/>
                  </a:lnTo>
                  <a:lnTo>
                    <a:pt x="755417" y="365087"/>
                  </a:lnTo>
                  <a:lnTo>
                    <a:pt x="736348" y="369684"/>
                  </a:lnTo>
                  <a:lnTo>
                    <a:pt x="736211" y="369717"/>
                  </a:lnTo>
                  <a:lnTo>
                    <a:pt x="719526" y="373090"/>
                  </a:lnTo>
                  <a:lnTo>
                    <a:pt x="709499" y="375103"/>
                  </a:lnTo>
                  <a:lnTo>
                    <a:pt x="706703" y="375662"/>
                  </a:lnTo>
                  <a:lnTo>
                    <a:pt x="694959" y="378028"/>
                  </a:lnTo>
                  <a:lnTo>
                    <a:pt x="646164" y="387710"/>
                  </a:lnTo>
                  <a:lnTo>
                    <a:pt x="644282" y="388087"/>
                  </a:lnTo>
                  <a:lnTo>
                    <a:pt x="629928" y="390948"/>
                  </a:lnTo>
                  <a:lnTo>
                    <a:pt x="614081" y="394084"/>
                  </a:lnTo>
                  <a:lnTo>
                    <a:pt x="604695" y="395929"/>
                  </a:lnTo>
                  <a:lnTo>
                    <a:pt x="584048" y="400033"/>
                  </a:lnTo>
                  <a:lnTo>
                    <a:pt x="569590" y="402881"/>
                  </a:lnTo>
                  <a:lnTo>
                    <a:pt x="563886" y="403998"/>
                  </a:lnTo>
                  <a:lnTo>
                    <a:pt x="539554" y="408421"/>
                  </a:lnTo>
                  <a:lnTo>
                    <a:pt x="532806" y="409637"/>
                  </a:lnTo>
                  <a:lnTo>
                    <a:pt x="516980" y="412471"/>
                  </a:lnTo>
                  <a:lnTo>
                    <a:pt x="495676" y="416381"/>
                  </a:lnTo>
                  <a:lnTo>
                    <a:pt x="490360" y="417350"/>
                  </a:lnTo>
                  <a:lnTo>
                    <a:pt x="486980" y="417964"/>
                  </a:lnTo>
                  <a:lnTo>
                    <a:pt x="473447" y="420413"/>
                  </a:lnTo>
                  <a:lnTo>
                    <a:pt x="459662" y="422888"/>
                  </a:lnTo>
                  <a:lnTo>
                    <a:pt x="455254" y="423675"/>
                  </a:lnTo>
                  <a:lnTo>
                    <a:pt x="454928" y="423731"/>
                  </a:lnTo>
                  <a:lnTo>
                    <a:pt x="433043" y="427445"/>
                  </a:lnTo>
                  <a:lnTo>
                    <a:pt x="399038" y="433122"/>
                  </a:lnTo>
                  <a:lnTo>
                    <a:pt x="396194" y="433584"/>
                  </a:lnTo>
                  <a:lnTo>
                    <a:pt x="369858" y="437822"/>
                  </a:lnTo>
                  <a:lnTo>
                    <a:pt x="354876" y="439428"/>
                  </a:lnTo>
                  <a:lnTo>
                    <a:pt x="353916" y="439532"/>
                  </a:lnTo>
                  <a:lnTo>
                    <a:pt x="335040" y="441558"/>
                  </a:lnTo>
                  <a:lnTo>
                    <a:pt x="324862" y="442637"/>
                  </a:lnTo>
                  <a:lnTo>
                    <a:pt x="310131" y="445073"/>
                  </a:lnTo>
                  <a:lnTo>
                    <a:pt x="303436" y="446173"/>
                  </a:lnTo>
                  <a:lnTo>
                    <a:pt x="285878" y="448227"/>
                  </a:lnTo>
                  <a:lnTo>
                    <a:pt x="273261" y="449527"/>
                  </a:lnTo>
                  <a:lnTo>
                    <a:pt x="253937" y="451939"/>
                  </a:lnTo>
                  <a:lnTo>
                    <a:pt x="237884" y="453916"/>
                  </a:lnTo>
                  <a:lnTo>
                    <a:pt x="218340" y="455733"/>
                  </a:lnTo>
                  <a:lnTo>
                    <a:pt x="221181" y="451947"/>
                  </a:lnTo>
                  <a:lnTo>
                    <a:pt x="201524" y="454524"/>
                  </a:lnTo>
                  <a:lnTo>
                    <a:pt x="191039" y="455884"/>
                  </a:lnTo>
                  <a:lnTo>
                    <a:pt x="190237" y="459103"/>
                  </a:lnTo>
                  <a:lnTo>
                    <a:pt x="167172" y="462467"/>
                  </a:lnTo>
                  <a:lnTo>
                    <a:pt x="164072" y="462915"/>
                  </a:lnTo>
                  <a:lnTo>
                    <a:pt x="156496" y="463984"/>
                  </a:lnTo>
                  <a:lnTo>
                    <a:pt x="150955" y="464763"/>
                  </a:lnTo>
                  <a:lnTo>
                    <a:pt x="129870" y="467698"/>
                  </a:lnTo>
                  <a:lnTo>
                    <a:pt x="116575" y="469695"/>
                  </a:lnTo>
                  <a:lnTo>
                    <a:pt x="92446" y="473276"/>
                  </a:lnTo>
                  <a:lnTo>
                    <a:pt x="75597" y="475397"/>
                  </a:lnTo>
                  <a:lnTo>
                    <a:pt x="43664" y="479341"/>
                  </a:lnTo>
                  <a:lnTo>
                    <a:pt x="22246" y="482022"/>
                  </a:lnTo>
                  <a:lnTo>
                    <a:pt x="0" y="4847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273247" y="3600720"/>
              <a:ext cx="935673" cy="325132"/>
            </a:xfrm>
            <a:custGeom>
              <a:avLst/>
              <a:pathLst>
                <a:path w="935673" h="325132">
                  <a:moveTo>
                    <a:pt x="690" y="320476"/>
                  </a:moveTo>
                  <a:lnTo>
                    <a:pt x="4570" y="318639"/>
                  </a:lnTo>
                  <a:lnTo>
                    <a:pt x="12136" y="316724"/>
                  </a:lnTo>
                  <a:lnTo>
                    <a:pt x="13559" y="310966"/>
                  </a:lnTo>
                  <a:lnTo>
                    <a:pt x="15633" y="305620"/>
                  </a:lnTo>
                  <a:lnTo>
                    <a:pt x="23515" y="306602"/>
                  </a:lnTo>
                  <a:lnTo>
                    <a:pt x="22088" y="300250"/>
                  </a:lnTo>
                  <a:lnTo>
                    <a:pt x="22480" y="294814"/>
                  </a:lnTo>
                  <a:lnTo>
                    <a:pt x="21554" y="288358"/>
                  </a:lnTo>
                  <a:lnTo>
                    <a:pt x="13656" y="285415"/>
                  </a:lnTo>
                  <a:lnTo>
                    <a:pt x="18406" y="280946"/>
                  </a:lnTo>
                  <a:lnTo>
                    <a:pt x="21699" y="272549"/>
                  </a:lnTo>
                  <a:lnTo>
                    <a:pt x="18544" y="266206"/>
                  </a:lnTo>
                  <a:lnTo>
                    <a:pt x="23119" y="264089"/>
                  </a:lnTo>
                  <a:lnTo>
                    <a:pt x="26008" y="265004"/>
                  </a:lnTo>
                  <a:lnTo>
                    <a:pt x="28238" y="259013"/>
                  </a:lnTo>
                  <a:lnTo>
                    <a:pt x="25245" y="253739"/>
                  </a:lnTo>
                  <a:lnTo>
                    <a:pt x="25690" y="246206"/>
                  </a:lnTo>
                  <a:lnTo>
                    <a:pt x="34592" y="246847"/>
                  </a:lnTo>
                  <a:lnTo>
                    <a:pt x="35960" y="244164"/>
                  </a:lnTo>
                  <a:lnTo>
                    <a:pt x="36905" y="237468"/>
                  </a:lnTo>
                  <a:lnTo>
                    <a:pt x="42973" y="234457"/>
                  </a:lnTo>
                  <a:lnTo>
                    <a:pt x="40264" y="231248"/>
                  </a:lnTo>
                  <a:lnTo>
                    <a:pt x="33444" y="225464"/>
                  </a:lnTo>
                  <a:lnTo>
                    <a:pt x="37490" y="216912"/>
                  </a:lnTo>
                  <a:lnTo>
                    <a:pt x="43298" y="217561"/>
                  </a:lnTo>
                  <a:lnTo>
                    <a:pt x="50414" y="212206"/>
                  </a:lnTo>
                  <a:lnTo>
                    <a:pt x="58355" y="207953"/>
                  </a:lnTo>
                  <a:lnTo>
                    <a:pt x="57327" y="202682"/>
                  </a:lnTo>
                  <a:lnTo>
                    <a:pt x="57852" y="199007"/>
                  </a:lnTo>
                  <a:lnTo>
                    <a:pt x="66024" y="195504"/>
                  </a:lnTo>
                  <a:lnTo>
                    <a:pt x="65728" y="194156"/>
                  </a:lnTo>
                  <a:lnTo>
                    <a:pt x="65222" y="191852"/>
                  </a:lnTo>
                  <a:lnTo>
                    <a:pt x="61134" y="188461"/>
                  </a:lnTo>
                  <a:lnTo>
                    <a:pt x="55526" y="181449"/>
                  </a:lnTo>
                  <a:lnTo>
                    <a:pt x="59850" y="178385"/>
                  </a:lnTo>
                  <a:lnTo>
                    <a:pt x="60651" y="169679"/>
                  </a:lnTo>
                  <a:lnTo>
                    <a:pt x="64553" y="166469"/>
                  </a:lnTo>
                  <a:lnTo>
                    <a:pt x="69890" y="161640"/>
                  </a:lnTo>
                  <a:lnTo>
                    <a:pt x="65938" y="155276"/>
                  </a:lnTo>
                  <a:lnTo>
                    <a:pt x="65492" y="154980"/>
                  </a:lnTo>
                  <a:lnTo>
                    <a:pt x="57940" y="149971"/>
                  </a:lnTo>
                  <a:lnTo>
                    <a:pt x="59336" y="146621"/>
                  </a:lnTo>
                  <a:lnTo>
                    <a:pt x="67793" y="147475"/>
                  </a:lnTo>
                  <a:lnTo>
                    <a:pt x="72733" y="141606"/>
                  </a:lnTo>
                  <a:lnTo>
                    <a:pt x="66085" y="137680"/>
                  </a:lnTo>
                  <a:lnTo>
                    <a:pt x="67012" y="132884"/>
                  </a:lnTo>
                  <a:lnTo>
                    <a:pt x="73127" y="132290"/>
                  </a:lnTo>
                  <a:lnTo>
                    <a:pt x="75587" y="132051"/>
                  </a:lnTo>
                  <a:lnTo>
                    <a:pt x="76627" y="127292"/>
                  </a:lnTo>
                  <a:lnTo>
                    <a:pt x="72707" y="121730"/>
                  </a:lnTo>
                  <a:lnTo>
                    <a:pt x="74660" y="115755"/>
                  </a:lnTo>
                  <a:lnTo>
                    <a:pt x="72312" y="110888"/>
                  </a:lnTo>
                  <a:lnTo>
                    <a:pt x="85731" y="109812"/>
                  </a:lnTo>
                  <a:lnTo>
                    <a:pt x="93648" y="108937"/>
                  </a:lnTo>
                  <a:lnTo>
                    <a:pt x="108336" y="107298"/>
                  </a:lnTo>
                  <a:lnTo>
                    <a:pt x="135555" y="105795"/>
                  </a:lnTo>
                  <a:lnTo>
                    <a:pt x="149854" y="104754"/>
                  </a:lnTo>
                  <a:lnTo>
                    <a:pt x="150670" y="104694"/>
                  </a:lnTo>
                  <a:lnTo>
                    <a:pt x="151816" y="104610"/>
                  </a:lnTo>
                  <a:lnTo>
                    <a:pt x="184882" y="102121"/>
                  </a:lnTo>
                  <a:lnTo>
                    <a:pt x="185371" y="102084"/>
                  </a:lnTo>
                  <a:lnTo>
                    <a:pt x="187886" y="101909"/>
                  </a:lnTo>
                  <a:lnTo>
                    <a:pt x="227713" y="99062"/>
                  </a:lnTo>
                  <a:lnTo>
                    <a:pt x="235839" y="98180"/>
                  </a:lnTo>
                  <a:lnTo>
                    <a:pt x="236156" y="98146"/>
                  </a:lnTo>
                  <a:lnTo>
                    <a:pt x="237386" y="90817"/>
                  </a:lnTo>
                  <a:lnTo>
                    <a:pt x="234058" y="80086"/>
                  </a:lnTo>
                  <a:lnTo>
                    <a:pt x="231881" y="73606"/>
                  </a:lnTo>
                  <a:lnTo>
                    <a:pt x="238339" y="73217"/>
                  </a:lnTo>
                  <a:lnTo>
                    <a:pt x="256299" y="73552"/>
                  </a:lnTo>
                  <a:lnTo>
                    <a:pt x="256263" y="77814"/>
                  </a:lnTo>
                  <a:lnTo>
                    <a:pt x="273676" y="75801"/>
                  </a:lnTo>
                  <a:lnTo>
                    <a:pt x="279483" y="75123"/>
                  </a:lnTo>
                  <a:lnTo>
                    <a:pt x="311633" y="71761"/>
                  </a:lnTo>
                  <a:lnTo>
                    <a:pt x="312928" y="71624"/>
                  </a:lnTo>
                  <a:lnTo>
                    <a:pt x="337137" y="69023"/>
                  </a:lnTo>
                  <a:lnTo>
                    <a:pt x="343071" y="68377"/>
                  </a:lnTo>
                  <a:lnTo>
                    <a:pt x="370208" y="65379"/>
                  </a:lnTo>
                  <a:lnTo>
                    <a:pt x="375648" y="64699"/>
                  </a:lnTo>
                  <a:lnTo>
                    <a:pt x="392804" y="62538"/>
                  </a:lnTo>
                  <a:lnTo>
                    <a:pt x="397820" y="63630"/>
                  </a:lnTo>
                  <a:lnTo>
                    <a:pt x="399039" y="63895"/>
                  </a:lnTo>
                  <a:lnTo>
                    <a:pt x="403610" y="61414"/>
                  </a:lnTo>
                  <a:lnTo>
                    <a:pt x="414221" y="60934"/>
                  </a:lnTo>
                  <a:lnTo>
                    <a:pt x="436919" y="59870"/>
                  </a:lnTo>
                  <a:lnTo>
                    <a:pt x="450545" y="59209"/>
                  </a:lnTo>
                  <a:lnTo>
                    <a:pt x="462263" y="58705"/>
                  </a:lnTo>
                  <a:lnTo>
                    <a:pt x="473498" y="58209"/>
                  </a:lnTo>
                  <a:lnTo>
                    <a:pt x="482873" y="57472"/>
                  </a:lnTo>
                  <a:lnTo>
                    <a:pt x="489104" y="56978"/>
                  </a:lnTo>
                  <a:lnTo>
                    <a:pt x="515864" y="54803"/>
                  </a:lnTo>
                  <a:lnTo>
                    <a:pt x="521508" y="53752"/>
                  </a:lnTo>
                  <a:lnTo>
                    <a:pt x="536779" y="50894"/>
                  </a:lnTo>
                  <a:lnTo>
                    <a:pt x="537342" y="50788"/>
                  </a:lnTo>
                  <a:lnTo>
                    <a:pt x="538917" y="50651"/>
                  </a:lnTo>
                  <a:lnTo>
                    <a:pt x="558700" y="48906"/>
                  </a:lnTo>
                  <a:lnTo>
                    <a:pt x="572102" y="48460"/>
                  </a:lnTo>
                  <a:lnTo>
                    <a:pt x="575520" y="48344"/>
                  </a:lnTo>
                  <a:lnTo>
                    <a:pt x="593033" y="47573"/>
                  </a:lnTo>
                  <a:lnTo>
                    <a:pt x="593789" y="47506"/>
                  </a:lnTo>
                  <a:lnTo>
                    <a:pt x="624382" y="44748"/>
                  </a:lnTo>
                  <a:lnTo>
                    <a:pt x="650559" y="42084"/>
                  </a:lnTo>
                  <a:lnTo>
                    <a:pt x="654302" y="41697"/>
                  </a:lnTo>
                  <a:lnTo>
                    <a:pt x="680555" y="38758"/>
                  </a:lnTo>
                  <a:lnTo>
                    <a:pt x="686806" y="38229"/>
                  </a:lnTo>
                  <a:lnTo>
                    <a:pt x="690802" y="37888"/>
                  </a:lnTo>
                  <a:lnTo>
                    <a:pt x="713147" y="35550"/>
                  </a:lnTo>
                  <a:lnTo>
                    <a:pt x="714492" y="32812"/>
                  </a:lnTo>
                  <a:lnTo>
                    <a:pt x="736738" y="30075"/>
                  </a:lnTo>
                  <a:lnTo>
                    <a:pt x="758156" y="27394"/>
                  </a:lnTo>
                  <a:lnTo>
                    <a:pt x="790089" y="23450"/>
                  </a:lnTo>
                  <a:lnTo>
                    <a:pt x="806939" y="21329"/>
                  </a:lnTo>
                  <a:lnTo>
                    <a:pt x="831067" y="17748"/>
                  </a:lnTo>
                  <a:lnTo>
                    <a:pt x="844362" y="15750"/>
                  </a:lnTo>
                  <a:lnTo>
                    <a:pt x="865447" y="12816"/>
                  </a:lnTo>
                  <a:lnTo>
                    <a:pt x="870988" y="12037"/>
                  </a:lnTo>
                  <a:lnTo>
                    <a:pt x="878565" y="10968"/>
                  </a:lnTo>
                  <a:lnTo>
                    <a:pt x="881664" y="10520"/>
                  </a:lnTo>
                  <a:lnTo>
                    <a:pt x="904730" y="7156"/>
                  </a:lnTo>
                  <a:lnTo>
                    <a:pt x="905531" y="3937"/>
                  </a:lnTo>
                  <a:lnTo>
                    <a:pt x="916016" y="2577"/>
                  </a:lnTo>
                  <a:lnTo>
                    <a:pt x="935673" y="0"/>
                  </a:lnTo>
                  <a:lnTo>
                    <a:pt x="932832" y="3786"/>
                  </a:lnTo>
                  <a:lnTo>
                    <a:pt x="931459" y="11222"/>
                  </a:lnTo>
                  <a:lnTo>
                    <a:pt x="933406" y="20639"/>
                  </a:lnTo>
                  <a:lnTo>
                    <a:pt x="930285" y="28801"/>
                  </a:lnTo>
                  <a:lnTo>
                    <a:pt x="931754" y="31904"/>
                  </a:lnTo>
                  <a:lnTo>
                    <a:pt x="934945" y="38641"/>
                  </a:lnTo>
                  <a:lnTo>
                    <a:pt x="928000" y="39333"/>
                  </a:lnTo>
                  <a:lnTo>
                    <a:pt x="920844" y="39523"/>
                  </a:lnTo>
                  <a:lnTo>
                    <a:pt x="913580" y="46996"/>
                  </a:lnTo>
                  <a:lnTo>
                    <a:pt x="912753" y="49184"/>
                  </a:lnTo>
                  <a:lnTo>
                    <a:pt x="911475" y="52563"/>
                  </a:lnTo>
                  <a:lnTo>
                    <a:pt x="909407" y="58024"/>
                  </a:lnTo>
                  <a:lnTo>
                    <a:pt x="904003" y="73445"/>
                  </a:lnTo>
                  <a:lnTo>
                    <a:pt x="898631" y="76863"/>
                  </a:lnTo>
                  <a:lnTo>
                    <a:pt x="893607" y="77782"/>
                  </a:lnTo>
                  <a:lnTo>
                    <a:pt x="891459" y="73621"/>
                  </a:lnTo>
                  <a:lnTo>
                    <a:pt x="883273" y="71610"/>
                  </a:lnTo>
                  <a:lnTo>
                    <a:pt x="882390" y="72470"/>
                  </a:lnTo>
                  <a:lnTo>
                    <a:pt x="877930" y="76810"/>
                  </a:lnTo>
                  <a:lnTo>
                    <a:pt x="874303" y="76507"/>
                  </a:lnTo>
                  <a:lnTo>
                    <a:pt x="869267" y="79813"/>
                  </a:lnTo>
                  <a:lnTo>
                    <a:pt x="863024" y="85189"/>
                  </a:lnTo>
                  <a:lnTo>
                    <a:pt x="862409" y="86746"/>
                  </a:lnTo>
                  <a:lnTo>
                    <a:pt x="858490" y="96662"/>
                  </a:lnTo>
                  <a:lnTo>
                    <a:pt x="854194" y="100723"/>
                  </a:lnTo>
                  <a:lnTo>
                    <a:pt x="849260" y="105382"/>
                  </a:lnTo>
                  <a:lnTo>
                    <a:pt x="843022" y="103379"/>
                  </a:lnTo>
                  <a:lnTo>
                    <a:pt x="843703" y="96028"/>
                  </a:lnTo>
                  <a:lnTo>
                    <a:pt x="842365" y="94644"/>
                  </a:lnTo>
                  <a:lnTo>
                    <a:pt x="839386" y="91562"/>
                  </a:lnTo>
                  <a:lnTo>
                    <a:pt x="829607" y="99118"/>
                  </a:lnTo>
                  <a:lnTo>
                    <a:pt x="824126" y="103500"/>
                  </a:lnTo>
                  <a:lnTo>
                    <a:pt x="824017" y="109190"/>
                  </a:lnTo>
                  <a:lnTo>
                    <a:pt x="821403" y="113518"/>
                  </a:lnTo>
                  <a:lnTo>
                    <a:pt x="816040" y="110969"/>
                  </a:lnTo>
                  <a:lnTo>
                    <a:pt x="812662" y="113347"/>
                  </a:lnTo>
                  <a:lnTo>
                    <a:pt x="810938" y="114560"/>
                  </a:lnTo>
                  <a:lnTo>
                    <a:pt x="813139" y="121612"/>
                  </a:lnTo>
                  <a:lnTo>
                    <a:pt x="809883" y="128711"/>
                  </a:lnTo>
                  <a:lnTo>
                    <a:pt x="807267" y="133553"/>
                  </a:lnTo>
                  <a:lnTo>
                    <a:pt x="806213" y="135503"/>
                  </a:lnTo>
                  <a:lnTo>
                    <a:pt x="798376" y="135864"/>
                  </a:lnTo>
                  <a:lnTo>
                    <a:pt x="793223" y="138206"/>
                  </a:lnTo>
                  <a:lnTo>
                    <a:pt x="786356" y="140927"/>
                  </a:lnTo>
                  <a:lnTo>
                    <a:pt x="783007" y="146703"/>
                  </a:lnTo>
                  <a:lnTo>
                    <a:pt x="776871" y="148835"/>
                  </a:lnTo>
                  <a:lnTo>
                    <a:pt x="776804" y="148999"/>
                  </a:lnTo>
                  <a:lnTo>
                    <a:pt x="776077" y="150788"/>
                  </a:lnTo>
                  <a:lnTo>
                    <a:pt x="773335" y="157528"/>
                  </a:lnTo>
                  <a:lnTo>
                    <a:pt x="767742" y="157896"/>
                  </a:lnTo>
                  <a:lnTo>
                    <a:pt x="760426" y="165796"/>
                  </a:lnTo>
                  <a:lnTo>
                    <a:pt x="757161" y="167392"/>
                  </a:lnTo>
                  <a:lnTo>
                    <a:pt x="752808" y="173578"/>
                  </a:lnTo>
                  <a:lnTo>
                    <a:pt x="742820" y="174336"/>
                  </a:lnTo>
                  <a:lnTo>
                    <a:pt x="735556" y="175098"/>
                  </a:lnTo>
                  <a:lnTo>
                    <a:pt x="734485" y="175310"/>
                  </a:lnTo>
                  <a:lnTo>
                    <a:pt x="722527" y="177662"/>
                  </a:lnTo>
                  <a:lnTo>
                    <a:pt x="714779" y="184678"/>
                  </a:lnTo>
                  <a:lnTo>
                    <a:pt x="708009" y="191953"/>
                  </a:lnTo>
                  <a:lnTo>
                    <a:pt x="704205" y="194346"/>
                  </a:lnTo>
                  <a:lnTo>
                    <a:pt x="703611" y="194719"/>
                  </a:lnTo>
                  <a:lnTo>
                    <a:pt x="702122" y="195655"/>
                  </a:lnTo>
                  <a:lnTo>
                    <a:pt x="697516" y="202578"/>
                  </a:lnTo>
                  <a:lnTo>
                    <a:pt x="699719" y="207316"/>
                  </a:lnTo>
                  <a:lnTo>
                    <a:pt x="696737" y="210963"/>
                  </a:lnTo>
                  <a:lnTo>
                    <a:pt x="699277" y="218020"/>
                  </a:lnTo>
                  <a:lnTo>
                    <a:pt x="698718" y="218604"/>
                  </a:lnTo>
                  <a:lnTo>
                    <a:pt x="691885" y="225744"/>
                  </a:lnTo>
                  <a:lnTo>
                    <a:pt x="682981" y="227801"/>
                  </a:lnTo>
                  <a:lnTo>
                    <a:pt x="677458" y="224507"/>
                  </a:lnTo>
                  <a:lnTo>
                    <a:pt x="671561" y="231201"/>
                  </a:lnTo>
                  <a:lnTo>
                    <a:pt x="671541" y="234123"/>
                  </a:lnTo>
                  <a:lnTo>
                    <a:pt x="671319" y="264631"/>
                  </a:lnTo>
                  <a:lnTo>
                    <a:pt x="650405" y="267246"/>
                  </a:lnTo>
                  <a:lnTo>
                    <a:pt x="637831" y="268724"/>
                  </a:lnTo>
                  <a:lnTo>
                    <a:pt x="625991" y="270185"/>
                  </a:lnTo>
                  <a:lnTo>
                    <a:pt x="620580" y="270840"/>
                  </a:lnTo>
                  <a:lnTo>
                    <a:pt x="616708" y="271307"/>
                  </a:lnTo>
                  <a:lnTo>
                    <a:pt x="611025" y="271990"/>
                  </a:lnTo>
                  <a:lnTo>
                    <a:pt x="598099" y="273584"/>
                  </a:lnTo>
                  <a:lnTo>
                    <a:pt x="597777" y="273624"/>
                  </a:lnTo>
                  <a:lnTo>
                    <a:pt x="590475" y="274517"/>
                  </a:lnTo>
                  <a:lnTo>
                    <a:pt x="565906" y="277586"/>
                  </a:lnTo>
                  <a:lnTo>
                    <a:pt x="564509" y="277759"/>
                  </a:lnTo>
                  <a:lnTo>
                    <a:pt x="554871" y="279070"/>
                  </a:lnTo>
                  <a:lnTo>
                    <a:pt x="552521" y="279389"/>
                  </a:lnTo>
                  <a:lnTo>
                    <a:pt x="542509" y="280411"/>
                  </a:lnTo>
                  <a:lnTo>
                    <a:pt x="527851" y="281890"/>
                  </a:lnTo>
                  <a:lnTo>
                    <a:pt x="498846" y="284706"/>
                  </a:lnTo>
                  <a:lnTo>
                    <a:pt x="448692" y="289387"/>
                  </a:lnTo>
                  <a:lnTo>
                    <a:pt x="447854" y="289476"/>
                  </a:lnTo>
                  <a:lnTo>
                    <a:pt x="431164" y="291223"/>
                  </a:lnTo>
                  <a:lnTo>
                    <a:pt x="395757" y="294554"/>
                  </a:lnTo>
                  <a:lnTo>
                    <a:pt x="389846" y="295005"/>
                  </a:lnTo>
                  <a:lnTo>
                    <a:pt x="347791" y="298116"/>
                  </a:lnTo>
                  <a:lnTo>
                    <a:pt x="347125" y="298164"/>
                  </a:lnTo>
                  <a:lnTo>
                    <a:pt x="346298" y="298229"/>
                  </a:lnTo>
                  <a:lnTo>
                    <a:pt x="303409" y="301515"/>
                  </a:lnTo>
                  <a:lnTo>
                    <a:pt x="301283" y="301673"/>
                  </a:lnTo>
                  <a:lnTo>
                    <a:pt x="294135" y="302227"/>
                  </a:lnTo>
                  <a:lnTo>
                    <a:pt x="275818" y="303624"/>
                  </a:lnTo>
                  <a:lnTo>
                    <a:pt x="260893" y="304861"/>
                  </a:lnTo>
                  <a:lnTo>
                    <a:pt x="259197" y="305000"/>
                  </a:lnTo>
                  <a:lnTo>
                    <a:pt x="236408" y="306607"/>
                  </a:lnTo>
                  <a:lnTo>
                    <a:pt x="236874" y="308299"/>
                  </a:lnTo>
                  <a:lnTo>
                    <a:pt x="230362" y="308856"/>
                  </a:lnTo>
                  <a:lnTo>
                    <a:pt x="218529" y="309776"/>
                  </a:lnTo>
                  <a:lnTo>
                    <a:pt x="216625" y="309923"/>
                  </a:lnTo>
                  <a:lnTo>
                    <a:pt x="206590" y="310691"/>
                  </a:lnTo>
                  <a:lnTo>
                    <a:pt x="171045" y="313563"/>
                  </a:lnTo>
                  <a:lnTo>
                    <a:pt x="166955" y="313879"/>
                  </a:lnTo>
                  <a:lnTo>
                    <a:pt x="145167" y="315539"/>
                  </a:lnTo>
                  <a:lnTo>
                    <a:pt x="144110" y="315618"/>
                  </a:lnTo>
                  <a:lnTo>
                    <a:pt x="124829" y="317089"/>
                  </a:lnTo>
                  <a:lnTo>
                    <a:pt x="107493" y="318381"/>
                  </a:lnTo>
                  <a:lnTo>
                    <a:pt x="98255" y="319058"/>
                  </a:lnTo>
                  <a:lnTo>
                    <a:pt x="74763" y="320614"/>
                  </a:lnTo>
                  <a:lnTo>
                    <a:pt x="67735" y="321069"/>
                  </a:lnTo>
                  <a:lnTo>
                    <a:pt x="65745" y="321197"/>
                  </a:lnTo>
                  <a:lnTo>
                    <a:pt x="57782" y="321706"/>
                  </a:lnTo>
                  <a:lnTo>
                    <a:pt x="0" y="32513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858901" y="4207655"/>
              <a:ext cx="619135" cy="549253"/>
            </a:xfrm>
            <a:custGeom>
              <a:avLst/>
              <a:pathLst>
                <a:path w="619135" h="549253">
                  <a:moveTo>
                    <a:pt x="921" y="55030"/>
                  </a:moveTo>
                  <a:lnTo>
                    <a:pt x="626" y="40540"/>
                  </a:lnTo>
                  <a:lnTo>
                    <a:pt x="390" y="28940"/>
                  </a:lnTo>
                  <a:lnTo>
                    <a:pt x="0" y="9772"/>
                  </a:lnTo>
                  <a:lnTo>
                    <a:pt x="26364" y="9173"/>
                  </a:lnTo>
                  <a:lnTo>
                    <a:pt x="27227" y="9153"/>
                  </a:lnTo>
                  <a:lnTo>
                    <a:pt x="36907" y="8916"/>
                  </a:lnTo>
                  <a:lnTo>
                    <a:pt x="60262" y="8431"/>
                  </a:lnTo>
                  <a:lnTo>
                    <a:pt x="63776" y="8354"/>
                  </a:lnTo>
                  <a:lnTo>
                    <a:pt x="76871" y="8056"/>
                  </a:lnTo>
                  <a:lnTo>
                    <a:pt x="92858" y="7633"/>
                  </a:lnTo>
                  <a:lnTo>
                    <a:pt x="97619" y="7503"/>
                  </a:lnTo>
                  <a:lnTo>
                    <a:pt x="121703" y="6863"/>
                  </a:lnTo>
                  <a:lnTo>
                    <a:pt x="123740" y="6806"/>
                  </a:lnTo>
                  <a:lnTo>
                    <a:pt x="152192" y="6258"/>
                  </a:lnTo>
                  <a:lnTo>
                    <a:pt x="152329" y="6255"/>
                  </a:lnTo>
                  <a:lnTo>
                    <a:pt x="177982" y="5642"/>
                  </a:lnTo>
                  <a:lnTo>
                    <a:pt x="210146" y="4838"/>
                  </a:lnTo>
                  <a:lnTo>
                    <a:pt x="227909" y="4200"/>
                  </a:lnTo>
                  <a:lnTo>
                    <a:pt x="250277" y="3356"/>
                  </a:lnTo>
                  <a:lnTo>
                    <a:pt x="294817" y="1546"/>
                  </a:lnTo>
                  <a:lnTo>
                    <a:pt x="298141" y="1413"/>
                  </a:lnTo>
                  <a:lnTo>
                    <a:pt x="300962" y="1300"/>
                  </a:lnTo>
                  <a:lnTo>
                    <a:pt x="320739" y="484"/>
                  </a:lnTo>
                  <a:lnTo>
                    <a:pt x="332104" y="0"/>
                  </a:lnTo>
                  <a:lnTo>
                    <a:pt x="335924" y="3081"/>
                  </a:lnTo>
                  <a:lnTo>
                    <a:pt x="343424" y="8629"/>
                  </a:lnTo>
                  <a:lnTo>
                    <a:pt x="343948" y="15435"/>
                  </a:lnTo>
                  <a:lnTo>
                    <a:pt x="336456" y="21336"/>
                  </a:lnTo>
                  <a:lnTo>
                    <a:pt x="333966" y="26537"/>
                  </a:lnTo>
                  <a:lnTo>
                    <a:pt x="334692" y="31562"/>
                  </a:lnTo>
                  <a:lnTo>
                    <a:pt x="340035" y="36298"/>
                  </a:lnTo>
                  <a:lnTo>
                    <a:pt x="346696" y="37953"/>
                  </a:lnTo>
                  <a:lnTo>
                    <a:pt x="342150" y="43786"/>
                  </a:lnTo>
                  <a:lnTo>
                    <a:pt x="344987" y="55393"/>
                  </a:lnTo>
                  <a:lnTo>
                    <a:pt x="347937" y="58239"/>
                  </a:lnTo>
                  <a:lnTo>
                    <a:pt x="348753" y="59070"/>
                  </a:lnTo>
                  <a:lnTo>
                    <a:pt x="353509" y="66627"/>
                  </a:lnTo>
                  <a:lnTo>
                    <a:pt x="347825" y="67513"/>
                  </a:lnTo>
                  <a:lnTo>
                    <a:pt x="349242" y="77705"/>
                  </a:lnTo>
                  <a:lnTo>
                    <a:pt x="359439" y="79063"/>
                  </a:lnTo>
                  <a:lnTo>
                    <a:pt x="357570" y="89305"/>
                  </a:lnTo>
                  <a:lnTo>
                    <a:pt x="365259" y="90241"/>
                  </a:lnTo>
                  <a:lnTo>
                    <a:pt x="362590" y="98519"/>
                  </a:lnTo>
                  <a:lnTo>
                    <a:pt x="358042" y="108315"/>
                  </a:lnTo>
                  <a:lnTo>
                    <a:pt x="344425" y="109929"/>
                  </a:lnTo>
                  <a:lnTo>
                    <a:pt x="353193" y="123379"/>
                  </a:lnTo>
                  <a:lnTo>
                    <a:pt x="353799" y="124308"/>
                  </a:lnTo>
                  <a:lnTo>
                    <a:pt x="348983" y="131608"/>
                  </a:lnTo>
                  <a:lnTo>
                    <a:pt x="348977" y="135328"/>
                  </a:lnTo>
                  <a:lnTo>
                    <a:pt x="344962" y="140586"/>
                  </a:lnTo>
                  <a:lnTo>
                    <a:pt x="338049" y="142854"/>
                  </a:lnTo>
                  <a:lnTo>
                    <a:pt x="337990" y="150238"/>
                  </a:lnTo>
                  <a:lnTo>
                    <a:pt x="332000" y="156533"/>
                  </a:lnTo>
                  <a:lnTo>
                    <a:pt x="330983" y="157573"/>
                  </a:lnTo>
                  <a:lnTo>
                    <a:pt x="325834" y="162833"/>
                  </a:lnTo>
                  <a:lnTo>
                    <a:pt x="319265" y="161881"/>
                  </a:lnTo>
                  <a:lnTo>
                    <a:pt x="317944" y="167979"/>
                  </a:lnTo>
                  <a:lnTo>
                    <a:pt x="322870" y="174888"/>
                  </a:lnTo>
                  <a:lnTo>
                    <a:pt x="323107" y="175221"/>
                  </a:lnTo>
                  <a:lnTo>
                    <a:pt x="315888" y="177357"/>
                  </a:lnTo>
                  <a:lnTo>
                    <a:pt x="314745" y="189656"/>
                  </a:lnTo>
                  <a:lnTo>
                    <a:pt x="306911" y="193333"/>
                  </a:lnTo>
                  <a:lnTo>
                    <a:pt x="307867" y="197834"/>
                  </a:lnTo>
                  <a:lnTo>
                    <a:pt x="310479" y="203448"/>
                  </a:lnTo>
                  <a:lnTo>
                    <a:pt x="304447" y="205386"/>
                  </a:lnTo>
                  <a:lnTo>
                    <a:pt x="301447" y="210501"/>
                  </a:lnTo>
                  <a:lnTo>
                    <a:pt x="302634" y="218686"/>
                  </a:lnTo>
                  <a:lnTo>
                    <a:pt x="300364" y="225536"/>
                  </a:lnTo>
                  <a:lnTo>
                    <a:pt x="300263" y="232735"/>
                  </a:lnTo>
                  <a:lnTo>
                    <a:pt x="303773" y="239042"/>
                  </a:lnTo>
                  <a:lnTo>
                    <a:pt x="297445" y="243497"/>
                  </a:lnTo>
                  <a:lnTo>
                    <a:pt x="290665" y="242956"/>
                  </a:lnTo>
                  <a:lnTo>
                    <a:pt x="288165" y="247697"/>
                  </a:lnTo>
                  <a:lnTo>
                    <a:pt x="294832" y="253031"/>
                  </a:lnTo>
                  <a:lnTo>
                    <a:pt x="294731" y="253270"/>
                  </a:lnTo>
                  <a:lnTo>
                    <a:pt x="291462" y="261057"/>
                  </a:lnTo>
                  <a:lnTo>
                    <a:pt x="294939" y="267188"/>
                  </a:lnTo>
                  <a:lnTo>
                    <a:pt x="299267" y="272794"/>
                  </a:lnTo>
                  <a:lnTo>
                    <a:pt x="291523" y="279303"/>
                  </a:lnTo>
                  <a:lnTo>
                    <a:pt x="290531" y="280135"/>
                  </a:lnTo>
                  <a:lnTo>
                    <a:pt x="339371" y="277817"/>
                  </a:lnTo>
                  <a:lnTo>
                    <a:pt x="345039" y="277525"/>
                  </a:lnTo>
                  <a:lnTo>
                    <a:pt x="358759" y="276805"/>
                  </a:lnTo>
                  <a:lnTo>
                    <a:pt x="386465" y="275302"/>
                  </a:lnTo>
                  <a:lnTo>
                    <a:pt x="394394" y="274859"/>
                  </a:lnTo>
                  <a:lnTo>
                    <a:pt x="417043" y="273535"/>
                  </a:lnTo>
                  <a:lnTo>
                    <a:pt x="419363" y="273397"/>
                  </a:lnTo>
                  <a:lnTo>
                    <a:pt x="443036" y="271960"/>
                  </a:lnTo>
                  <a:lnTo>
                    <a:pt x="443189" y="271951"/>
                  </a:lnTo>
                  <a:lnTo>
                    <a:pt x="453406" y="271296"/>
                  </a:lnTo>
                  <a:lnTo>
                    <a:pt x="496186" y="268454"/>
                  </a:lnTo>
                  <a:lnTo>
                    <a:pt x="503465" y="267957"/>
                  </a:lnTo>
                  <a:lnTo>
                    <a:pt x="516193" y="267094"/>
                  </a:lnTo>
                  <a:lnTo>
                    <a:pt x="514418" y="279600"/>
                  </a:lnTo>
                  <a:lnTo>
                    <a:pt x="510324" y="292693"/>
                  </a:lnTo>
                  <a:lnTo>
                    <a:pt x="505878" y="305894"/>
                  </a:lnTo>
                  <a:lnTo>
                    <a:pt x="507606" y="313868"/>
                  </a:lnTo>
                  <a:lnTo>
                    <a:pt x="508340" y="317255"/>
                  </a:lnTo>
                  <a:lnTo>
                    <a:pt x="512760" y="329777"/>
                  </a:lnTo>
                  <a:lnTo>
                    <a:pt x="522843" y="339363"/>
                  </a:lnTo>
                  <a:lnTo>
                    <a:pt x="524551" y="342500"/>
                  </a:lnTo>
                  <a:lnTo>
                    <a:pt x="527467" y="347848"/>
                  </a:lnTo>
                  <a:lnTo>
                    <a:pt x="533717" y="362071"/>
                  </a:lnTo>
                  <a:lnTo>
                    <a:pt x="537728" y="374419"/>
                  </a:lnTo>
                  <a:lnTo>
                    <a:pt x="547988" y="378753"/>
                  </a:lnTo>
                  <a:lnTo>
                    <a:pt x="538724" y="384632"/>
                  </a:lnTo>
                  <a:lnTo>
                    <a:pt x="532752" y="388414"/>
                  </a:lnTo>
                  <a:lnTo>
                    <a:pt x="529948" y="394462"/>
                  </a:lnTo>
                  <a:lnTo>
                    <a:pt x="518415" y="399463"/>
                  </a:lnTo>
                  <a:lnTo>
                    <a:pt x="511179" y="403665"/>
                  </a:lnTo>
                  <a:lnTo>
                    <a:pt x="511170" y="403946"/>
                  </a:lnTo>
                  <a:lnTo>
                    <a:pt x="510866" y="412770"/>
                  </a:lnTo>
                  <a:lnTo>
                    <a:pt x="517811" y="414907"/>
                  </a:lnTo>
                  <a:lnTo>
                    <a:pt x="524149" y="416753"/>
                  </a:lnTo>
                  <a:lnTo>
                    <a:pt x="529641" y="422414"/>
                  </a:lnTo>
                  <a:lnTo>
                    <a:pt x="536286" y="423421"/>
                  </a:lnTo>
                  <a:lnTo>
                    <a:pt x="541983" y="420575"/>
                  </a:lnTo>
                  <a:lnTo>
                    <a:pt x="543868" y="406294"/>
                  </a:lnTo>
                  <a:lnTo>
                    <a:pt x="552941" y="397757"/>
                  </a:lnTo>
                  <a:lnTo>
                    <a:pt x="558662" y="394598"/>
                  </a:lnTo>
                  <a:lnTo>
                    <a:pt x="570922" y="393992"/>
                  </a:lnTo>
                  <a:lnTo>
                    <a:pt x="575284" y="389201"/>
                  </a:lnTo>
                  <a:lnTo>
                    <a:pt x="583202" y="382635"/>
                  </a:lnTo>
                  <a:lnTo>
                    <a:pt x="589018" y="380227"/>
                  </a:lnTo>
                  <a:lnTo>
                    <a:pt x="589559" y="392010"/>
                  </a:lnTo>
                  <a:lnTo>
                    <a:pt x="586683" y="401960"/>
                  </a:lnTo>
                  <a:lnTo>
                    <a:pt x="585497" y="411458"/>
                  </a:lnTo>
                  <a:lnTo>
                    <a:pt x="585359" y="418164"/>
                  </a:lnTo>
                  <a:lnTo>
                    <a:pt x="579259" y="428837"/>
                  </a:lnTo>
                  <a:lnTo>
                    <a:pt x="582378" y="435075"/>
                  </a:lnTo>
                  <a:lnTo>
                    <a:pt x="566875" y="434195"/>
                  </a:lnTo>
                  <a:lnTo>
                    <a:pt x="567149" y="446452"/>
                  </a:lnTo>
                  <a:lnTo>
                    <a:pt x="560038" y="451101"/>
                  </a:lnTo>
                  <a:lnTo>
                    <a:pt x="555958" y="453909"/>
                  </a:lnTo>
                  <a:lnTo>
                    <a:pt x="555523" y="454208"/>
                  </a:lnTo>
                  <a:lnTo>
                    <a:pt x="551704" y="452110"/>
                  </a:lnTo>
                  <a:lnTo>
                    <a:pt x="544022" y="457921"/>
                  </a:lnTo>
                  <a:lnTo>
                    <a:pt x="549149" y="466766"/>
                  </a:lnTo>
                  <a:lnTo>
                    <a:pt x="549012" y="473649"/>
                  </a:lnTo>
                  <a:lnTo>
                    <a:pt x="554077" y="481523"/>
                  </a:lnTo>
                  <a:lnTo>
                    <a:pt x="560345" y="485010"/>
                  </a:lnTo>
                  <a:lnTo>
                    <a:pt x="572808" y="486142"/>
                  </a:lnTo>
                  <a:lnTo>
                    <a:pt x="581026" y="486083"/>
                  </a:lnTo>
                  <a:lnTo>
                    <a:pt x="588059" y="492655"/>
                  </a:lnTo>
                  <a:lnTo>
                    <a:pt x="594911" y="491123"/>
                  </a:lnTo>
                  <a:lnTo>
                    <a:pt x="603519" y="499495"/>
                  </a:lnTo>
                  <a:lnTo>
                    <a:pt x="606248" y="507559"/>
                  </a:lnTo>
                  <a:lnTo>
                    <a:pt x="617236" y="507361"/>
                  </a:lnTo>
                  <a:lnTo>
                    <a:pt x="619135" y="513885"/>
                  </a:lnTo>
                  <a:lnTo>
                    <a:pt x="613580" y="524817"/>
                  </a:lnTo>
                  <a:lnTo>
                    <a:pt x="607712" y="527539"/>
                  </a:lnTo>
                  <a:lnTo>
                    <a:pt x="604252" y="533924"/>
                  </a:lnTo>
                  <a:lnTo>
                    <a:pt x="605347" y="539097"/>
                  </a:lnTo>
                  <a:lnTo>
                    <a:pt x="595869" y="535514"/>
                  </a:lnTo>
                  <a:lnTo>
                    <a:pt x="590597" y="530941"/>
                  </a:lnTo>
                  <a:lnTo>
                    <a:pt x="583484" y="538085"/>
                  </a:lnTo>
                  <a:lnTo>
                    <a:pt x="574660" y="549253"/>
                  </a:lnTo>
                  <a:lnTo>
                    <a:pt x="573555" y="537853"/>
                  </a:lnTo>
                  <a:lnTo>
                    <a:pt x="578162" y="529955"/>
                  </a:lnTo>
                  <a:lnTo>
                    <a:pt x="574110" y="523096"/>
                  </a:lnTo>
                  <a:lnTo>
                    <a:pt x="568741" y="519955"/>
                  </a:lnTo>
                  <a:lnTo>
                    <a:pt x="562087" y="511296"/>
                  </a:lnTo>
                  <a:lnTo>
                    <a:pt x="551966" y="508193"/>
                  </a:lnTo>
                  <a:lnTo>
                    <a:pt x="546796" y="507231"/>
                  </a:lnTo>
                  <a:lnTo>
                    <a:pt x="542457" y="502205"/>
                  </a:lnTo>
                  <a:lnTo>
                    <a:pt x="531899" y="501044"/>
                  </a:lnTo>
                  <a:lnTo>
                    <a:pt x="517717" y="499929"/>
                  </a:lnTo>
                  <a:lnTo>
                    <a:pt x="512897" y="501859"/>
                  </a:lnTo>
                  <a:lnTo>
                    <a:pt x="510700" y="503943"/>
                  </a:lnTo>
                  <a:lnTo>
                    <a:pt x="504558" y="509761"/>
                  </a:lnTo>
                  <a:lnTo>
                    <a:pt x="492841" y="520172"/>
                  </a:lnTo>
                  <a:lnTo>
                    <a:pt x="489221" y="523050"/>
                  </a:lnTo>
                  <a:lnTo>
                    <a:pt x="485414" y="526073"/>
                  </a:lnTo>
                  <a:lnTo>
                    <a:pt x="473720" y="534962"/>
                  </a:lnTo>
                  <a:lnTo>
                    <a:pt x="460423" y="538698"/>
                  </a:lnTo>
                  <a:lnTo>
                    <a:pt x="451428" y="539972"/>
                  </a:lnTo>
                  <a:lnTo>
                    <a:pt x="447439" y="540535"/>
                  </a:lnTo>
                  <a:lnTo>
                    <a:pt x="441924" y="540483"/>
                  </a:lnTo>
                  <a:lnTo>
                    <a:pt x="422080" y="541761"/>
                  </a:lnTo>
                  <a:lnTo>
                    <a:pt x="410562" y="544840"/>
                  </a:lnTo>
                  <a:lnTo>
                    <a:pt x="402776" y="544982"/>
                  </a:lnTo>
                  <a:lnTo>
                    <a:pt x="395975" y="543431"/>
                  </a:lnTo>
                  <a:lnTo>
                    <a:pt x="394435" y="536779"/>
                  </a:lnTo>
                  <a:lnTo>
                    <a:pt x="386234" y="529290"/>
                  </a:lnTo>
                  <a:lnTo>
                    <a:pt x="383512" y="529058"/>
                  </a:lnTo>
                  <a:lnTo>
                    <a:pt x="379143" y="528685"/>
                  </a:lnTo>
                  <a:lnTo>
                    <a:pt x="367656" y="526769"/>
                  </a:lnTo>
                  <a:lnTo>
                    <a:pt x="359690" y="522986"/>
                  </a:lnTo>
                  <a:lnTo>
                    <a:pt x="344906" y="519637"/>
                  </a:lnTo>
                  <a:lnTo>
                    <a:pt x="337784" y="512953"/>
                  </a:lnTo>
                  <a:lnTo>
                    <a:pt x="344603" y="508332"/>
                  </a:lnTo>
                  <a:lnTo>
                    <a:pt x="345633" y="503929"/>
                  </a:lnTo>
                  <a:lnTo>
                    <a:pt x="337257" y="500181"/>
                  </a:lnTo>
                  <a:lnTo>
                    <a:pt x="333453" y="496346"/>
                  </a:lnTo>
                  <a:lnTo>
                    <a:pt x="335276" y="492976"/>
                  </a:lnTo>
                  <a:lnTo>
                    <a:pt x="329284" y="485998"/>
                  </a:lnTo>
                  <a:lnTo>
                    <a:pt x="323908" y="488824"/>
                  </a:lnTo>
                  <a:lnTo>
                    <a:pt x="321433" y="490124"/>
                  </a:lnTo>
                  <a:lnTo>
                    <a:pt x="318274" y="486250"/>
                  </a:lnTo>
                  <a:lnTo>
                    <a:pt x="312591" y="482043"/>
                  </a:lnTo>
                  <a:lnTo>
                    <a:pt x="311595" y="477350"/>
                  </a:lnTo>
                  <a:lnTo>
                    <a:pt x="310866" y="473454"/>
                  </a:lnTo>
                  <a:lnTo>
                    <a:pt x="303627" y="468711"/>
                  </a:lnTo>
                  <a:lnTo>
                    <a:pt x="298379" y="469027"/>
                  </a:lnTo>
                  <a:lnTo>
                    <a:pt x="300350" y="459463"/>
                  </a:lnTo>
                  <a:lnTo>
                    <a:pt x="294853" y="453283"/>
                  </a:lnTo>
                  <a:lnTo>
                    <a:pt x="286407" y="453175"/>
                  </a:lnTo>
                  <a:lnTo>
                    <a:pt x="278039" y="456899"/>
                  </a:lnTo>
                  <a:lnTo>
                    <a:pt x="272774" y="460190"/>
                  </a:lnTo>
                  <a:lnTo>
                    <a:pt x="271847" y="465137"/>
                  </a:lnTo>
                  <a:lnTo>
                    <a:pt x="270799" y="470721"/>
                  </a:lnTo>
                  <a:lnTo>
                    <a:pt x="279356" y="474669"/>
                  </a:lnTo>
                  <a:lnTo>
                    <a:pt x="290671" y="477839"/>
                  </a:lnTo>
                  <a:lnTo>
                    <a:pt x="284272" y="489024"/>
                  </a:lnTo>
                  <a:lnTo>
                    <a:pt x="277947" y="491573"/>
                  </a:lnTo>
                  <a:lnTo>
                    <a:pt x="266384" y="485923"/>
                  </a:lnTo>
                  <a:lnTo>
                    <a:pt x="252235" y="479049"/>
                  </a:lnTo>
                  <a:lnTo>
                    <a:pt x="250677" y="478450"/>
                  </a:lnTo>
                  <a:lnTo>
                    <a:pt x="248028" y="477430"/>
                  </a:lnTo>
                  <a:lnTo>
                    <a:pt x="236721" y="478452"/>
                  </a:lnTo>
                  <a:lnTo>
                    <a:pt x="225727" y="484723"/>
                  </a:lnTo>
                  <a:lnTo>
                    <a:pt x="217143" y="486143"/>
                  </a:lnTo>
                  <a:lnTo>
                    <a:pt x="206652" y="484339"/>
                  </a:lnTo>
                  <a:lnTo>
                    <a:pt x="198907" y="482752"/>
                  </a:lnTo>
                  <a:lnTo>
                    <a:pt x="187450" y="480921"/>
                  </a:lnTo>
                  <a:lnTo>
                    <a:pt x="181609" y="479559"/>
                  </a:lnTo>
                  <a:lnTo>
                    <a:pt x="173295" y="477615"/>
                  </a:lnTo>
                  <a:lnTo>
                    <a:pt x="149419" y="468035"/>
                  </a:lnTo>
                  <a:lnTo>
                    <a:pt x="135621" y="462468"/>
                  </a:lnTo>
                  <a:lnTo>
                    <a:pt x="124087" y="459339"/>
                  </a:lnTo>
                  <a:lnTo>
                    <a:pt x="113333" y="456715"/>
                  </a:lnTo>
                  <a:lnTo>
                    <a:pt x="99058" y="456498"/>
                  </a:lnTo>
                  <a:lnTo>
                    <a:pt x="85207" y="457948"/>
                  </a:lnTo>
                  <a:lnTo>
                    <a:pt x="69915" y="458915"/>
                  </a:lnTo>
                  <a:lnTo>
                    <a:pt x="45547" y="463240"/>
                  </a:lnTo>
                  <a:lnTo>
                    <a:pt x="38725" y="466309"/>
                  </a:lnTo>
                  <a:lnTo>
                    <a:pt x="34146" y="469813"/>
                  </a:lnTo>
                  <a:lnTo>
                    <a:pt x="31007" y="465271"/>
                  </a:lnTo>
                  <a:lnTo>
                    <a:pt x="27571" y="460158"/>
                  </a:lnTo>
                  <a:lnTo>
                    <a:pt x="22833" y="454566"/>
                  </a:lnTo>
                  <a:lnTo>
                    <a:pt x="29502" y="447698"/>
                  </a:lnTo>
                  <a:lnTo>
                    <a:pt x="31855" y="444824"/>
                  </a:lnTo>
                  <a:lnTo>
                    <a:pt x="34418" y="441692"/>
                  </a:lnTo>
                  <a:lnTo>
                    <a:pt x="36934" y="433326"/>
                  </a:lnTo>
                  <a:lnTo>
                    <a:pt x="44716" y="423891"/>
                  </a:lnTo>
                  <a:lnTo>
                    <a:pt x="48795" y="419548"/>
                  </a:lnTo>
                  <a:lnTo>
                    <a:pt x="49057" y="419269"/>
                  </a:lnTo>
                  <a:lnTo>
                    <a:pt x="49042" y="411201"/>
                  </a:lnTo>
                  <a:lnTo>
                    <a:pt x="48679" y="402755"/>
                  </a:lnTo>
                  <a:lnTo>
                    <a:pt x="47361" y="395698"/>
                  </a:lnTo>
                  <a:lnTo>
                    <a:pt x="47573" y="393108"/>
                  </a:lnTo>
                  <a:lnTo>
                    <a:pt x="47931" y="388742"/>
                  </a:lnTo>
                  <a:lnTo>
                    <a:pt x="41407" y="381381"/>
                  </a:lnTo>
                  <a:lnTo>
                    <a:pt x="42977" y="372073"/>
                  </a:lnTo>
                  <a:lnTo>
                    <a:pt x="43813" y="371289"/>
                  </a:lnTo>
                  <a:lnTo>
                    <a:pt x="47956" y="367404"/>
                  </a:lnTo>
                  <a:lnTo>
                    <a:pt x="46813" y="356865"/>
                  </a:lnTo>
                  <a:lnTo>
                    <a:pt x="44413" y="351609"/>
                  </a:lnTo>
                  <a:lnTo>
                    <a:pt x="49594" y="344884"/>
                  </a:lnTo>
                  <a:lnTo>
                    <a:pt x="49390" y="340380"/>
                  </a:lnTo>
                  <a:lnTo>
                    <a:pt x="55769" y="332655"/>
                  </a:lnTo>
                  <a:lnTo>
                    <a:pt x="57018" y="324529"/>
                  </a:lnTo>
                  <a:lnTo>
                    <a:pt x="62536" y="315470"/>
                  </a:lnTo>
                  <a:lnTo>
                    <a:pt x="63568" y="306252"/>
                  </a:lnTo>
                  <a:lnTo>
                    <a:pt x="64019" y="305127"/>
                  </a:lnTo>
                  <a:lnTo>
                    <a:pt x="66653" y="298549"/>
                  </a:lnTo>
                  <a:lnTo>
                    <a:pt x="64261" y="292719"/>
                  </a:lnTo>
                  <a:lnTo>
                    <a:pt x="65334" y="286966"/>
                  </a:lnTo>
                  <a:lnTo>
                    <a:pt x="66162" y="280970"/>
                  </a:lnTo>
                  <a:lnTo>
                    <a:pt x="64814" y="270322"/>
                  </a:lnTo>
                  <a:lnTo>
                    <a:pt x="65223" y="262458"/>
                  </a:lnTo>
                  <a:lnTo>
                    <a:pt x="63170" y="262621"/>
                  </a:lnTo>
                  <a:lnTo>
                    <a:pt x="57496" y="263069"/>
                  </a:lnTo>
                  <a:lnTo>
                    <a:pt x="57279" y="263086"/>
                  </a:lnTo>
                  <a:lnTo>
                    <a:pt x="55654" y="252492"/>
                  </a:lnTo>
                  <a:lnTo>
                    <a:pt x="48255" y="246907"/>
                  </a:lnTo>
                  <a:lnTo>
                    <a:pt x="48864" y="236638"/>
                  </a:lnTo>
                  <a:lnTo>
                    <a:pt x="45214" y="229346"/>
                  </a:lnTo>
                  <a:lnTo>
                    <a:pt x="38973" y="223918"/>
                  </a:lnTo>
                  <a:lnTo>
                    <a:pt x="41628" y="218952"/>
                  </a:lnTo>
                  <a:lnTo>
                    <a:pt x="34286" y="215905"/>
                  </a:lnTo>
                  <a:lnTo>
                    <a:pt x="28544" y="207884"/>
                  </a:lnTo>
                  <a:lnTo>
                    <a:pt x="30555" y="202810"/>
                  </a:lnTo>
                  <a:lnTo>
                    <a:pt x="31881" y="191949"/>
                  </a:lnTo>
                  <a:lnTo>
                    <a:pt x="25688" y="177573"/>
                  </a:lnTo>
                  <a:lnTo>
                    <a:pt x="22654" y="172264"/>
                  </a:lnTo>
                  <a:lnTo>
                    <a:pt x="18837" y="165576"/>
                  </a:lnTo>
                  <a:lnTo>
                    <a:pt x="10787" y="161139"/>
                  </a:lnTo>
                  <a:lnTo>
                    <a:pt x="4552" y="153887"/>
                  </a:lnTo>
                  <a:lnTo>
                    <a:pt x="3064" y="152155"/>
                  </a:lnTo>
                  <a:lnTo>
                    <a:pt x="2550" y="131989"/>
                  </a:lnTo>
                  <a:lnTo>
                    <a:pt x="2382" y="123935"/>
                  </a:lnTo>
                  <a:lnTo>
                    <a:pt x="1899" y="100718"/>
                  </a:lnTo>
                  <a:lnTo>
                    <a:pt x="1811" y="96736"/>
                  </a:lnTo>
                  <a:lnTo>
                    <a:pt x="1286" y="7289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085721" y="2754512"/>
              <a:ext cx="11188" cy="10247"/>
            </a:xfrm>
            <a:custGeom>
              <a:avLst/>
              <a:pathLst>
                <a:path w="11188" h="10247">
                  <a:moveTo>
                    <a:pt x="219" y="4540"/>
                  </a:moveTo>
                  <a:lnTo>
                    <a:pt x="8882" y="0"/>
                  </a:lnTo>
                  <a:lnTo>
                    <a:pt x="11188" y="4981"/>
                  </a:lnTo>
                  <a:lnTo>
                    <a:pt x="0" y="1024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279948" y="2288028"/>
              <a:ext cx="829400" cy="630915"/>
            </a:xfrm>
            <a:custGeom>
              <a:avLst/>
              <a:pathLst>
                <a:path w="829400" h="630915">
                  <a:moveTo>
                    <a:pt x="0" y="502551"/>
                  </a:moveTo>
                  <a:lnTo>
                    <a:pt x="12197" y="492699"/>
                  </a:lnTo>
                  <a:lnTo>
                    <a:pt x="27564" y="477802"/>
                  </a:lnTo>
                  <a:lnTo>
                    <a:pt x="33397" y="468961"/>
                  </a:lnTo>
                  <a:lnTo>
                    <a:pt x="42174" y="461088"/>
                  </a:lnTo>
                  <a:lnTo>
                    <a:pt x="50340" y="454739"/>
                  </a:lnTo>
                  <a:lnTo>
                    <a:pt x="55346" y="451218"/>
                  </a:lnTo>
                  <a:lnTo>
                    <a:pt x="55493" y="450526"/>
                  </a:lnTo>
                  <a:lnTo>
                    <a:pt x="56863" y="444040"/>
                  </a:lnTo>
                  <a:lnTo>
                    <a:pt x="60840" y="438889"/>
                  </a:lnTo>
                  <a:lnTo>
                    <a:pt x="61232" y="432547"/>
                  </a:lnTo>
                  <a:lnTo>
                    <a:pt x="68192" y="427499"/>
                  </a:lnTo>
                  <a:lnTo>
                    <a:pt x="74172" y="422157"/>
                  </a:lnTo>
                  <a:lnTo>
                    <a:pt x="78361" y="414947"/>
                  </a:lnTo>
                  <a:lnTo>
                    <a:pt x="76065" y="410421"/>
                  </a:lnTo>
                  <a:lnTo>
                    <a:pt x="75697" y="409706"/>
                  </a:lnTo>
                  <a:lnTo>
                    <a:pt x="73376" y="405190"/>
                  </a:lnTo>
                  <a:lnTo>
                    <a:pt x="69923" y="403092"/>
                  </a:lnTo>
                  <a:lnTo>
                    <a:pt x="69090" y="396647"/>
                  </a:lnTo>
                  <a:lnTo>
                    <a:pt x="66735" y="394298"/>
                  </a:lnTo>
                  <a:lnTo>
                    <a:pt x="63258" y="394246"/>
                  </a:lnTo>
                  <a:lnTo>
                    <a:pt x="56565" y="390232"/>
                  </a:lnTo>
                  <a:lnTo>
                    <a:pt x="56461" y="381430"/>
                  </a:lnTo>
                  <a:lnTo>
                    <a:pt x="54975" y="380459"/>
                  </a:lnTo>
                  <a:lnTo>
                    <a:pt x="54836" y="380444"/>
                  </a:lnTo>
                  <a:lnTo>
                    <a:pt x="49109" y="379845"/>
                  </a:lnTo>
                  <a:lnTo>
                    <a:pt x="49367" y="373172"/>
                  </a:lnTo>
                  <a:lnTo>
                    <a:pt x="50215" y="369003"/>
                  </a:lnTo>
                  <a:lnTo>
                    <a:pt x="47697" y="359746"/>
                  </a:lnTo>
                  <a:lnTo>
                    <a:pt x="44962" y="354538"/>
                  </a:lnTo>
                  <a:lnTo>
                    <a:pt x="66959" y="342772"/>
                  </a:lnTo>
                  <a:lnTo>
                    <a:pt x="74468" y="339356"/>
                  </a:lnTo>
                  <a:lnTo>
                    <a:pt x="93944" y="330461"/>
                  </a:lnTo>
                  <a:lnTo>
                    <a:pt x="101981" y="328774"/>
                  </a:lnTo>
                  <a:lnTo>
                    <a:pt x="115350" y="325950"/>
                  </a:lnTo>
                  <a:lnTo>
                    <a:pt x="133442" y="322195"/>
                  </a:lnTo>
                  <a:lnTo>
                    <a:pt x="148525" y="320764"/>
                  </a:lnTo>
                  <a:lnTo>
                    <a:pt x="166663" y="320337"/>
                  </a:lnTo>
                  <a:lnTo>
                    <a:pt x="172273" y="319588"/>
                  </a:lnTo>
                  <a:lnTo>
                    <a:pt x="183660" y="325598"/>
                  </a:lnTo>
                  <a:lnTo>
                    <a:pt x="195703" y="329923"/>
                  </a:lnTo>
                  <a:lnTo>
                    <a:pt x="200251" y="326960"/>
                  </a:lnTo>
                  <a:lnTo>
                    <a:pt x="211921" y="321301"/>
                  </a:lnTo>
                  <a:lnTo>
                    <a:pt x="215186" y="319713"/>
                  </a:lnTo>
                  <a:lnTo>
                    <a:pt x="222853" y="318652"/>
                  </a:lnTo>
                  <a:lnTo>
                    <a:pt x="235799" y="314885"/>
                  </a:lnTo>
                  <a:lnTo>
                    <a:pt x="249062" y="314216"/>
                  </a:lnTo>
                  <a:lnTo>
                    <a:pt x="253761" y="313371"/>
                  </a:lnTo>
                  <a:lnTo>
                    <a:pt x="263673" y="306432"/>
                  </a:lnTo>
                  <a:lnTo>
                    <a:pt x="270456" y="303193"/>
                  </a:lnTo>
                  <a:lnTo>
                    <a:pt x="274544" y="299641"/>
                  </a:lnTo>
                  <a:lnTo>
                    <a:pt x="277773" y="296834"/>
                  </a:lnTo>
                  <a:lnTo>
                    <a:pt x="281382" y="287488"/>
                  </a:lnTo>
                  <a:lnTo>
                    <a:pt x="282522" y="286285"/>
                  </a:lnTo>
                  <a:lnTo>
                    <a:pt x="291027" y="277295"/>
                  </a:lnTo>
                  <a:lnTo>
                    <a:pt x="299242" y="268471"/>
                  </a:lnTo>
                  <a:lnTo>
                    <a:pt x="303888" y="266855"/>
                  </a:lnTo>
                  <a:lnTo>
                    <a:pt x="309089" y="267685"/>
                  </a:lnTo>
                  <a:lnTo>
                    <a:pt x="316817" y="263649"/>
                  </a:lnTo>
                  <a:lnTo>
                    <a:pt x="318674" y="256770"/>
                  </a:lnTo>
                  <a:lnTo>
                    <a:pt x="317199" y="246472"/>
                  </a:lnTo>
                  <a:lnTo>
                    <a:pt x="315845" y="242428"/>
                  </a:lnTo>
                  <a:lnTo>
                    <a:pt x="312600" y="232728"/>
                  </a:lnTo>
                  <a:lnTo>
                    <a:pt x="309581" y="226186"/>
                  </a:lnTo>
                  <a:lnTo>
                    <a:pt x="301486" y="220385"/>
                  </a:lnTo>
                  <a:lnTo>
                    <a:pt x="294779" y="219595"/>
                  </a:lnTo>
                  <a:lnTo>
                    <a:pt x="286610" y="219847"/>
                  </a:lnTo>
                  <a:lnTo>
                    <a:pt x="288290" y="213429"/>
                  </a:lnTo>
                  <a:lnTo>
                    <a:pt x="299888" y="204364"/>
                  </a:lnTo>
                  <a:lnTo>
                    <a:pt x="295622" y="197776"/>
                  </a:lnTo>
                  <a:lnTo>
                    <a:pt x="288842" y="198311"/>
                  </a:lnTo>
                  <a:lnTo>
                    <a:pt x="289005" y="192441"/>
                  </a:lnTo>
                  <a:lnTo>
                    <a:pt x="287353" y="188852"/>
                  </a:lnTo>
                  <a:lnTo>
                    <a:pt x="287880" y="184100"/>
                  </a:lnTo>
                  <a:lnTo>
                    <a:pt x="289026" y="179370"/>
                  </a:lnTo>
                  <a:lnTo>
                    <a:pt x="292578" y="173122"/>
                  </a:lnTo>
                  <a:lnTo>
                    <a:pt x="300004" y="170030"/>
                  </a:lnTo>
                  <a:lnTo>
                    <a:pt x="303405" y="165759"/>
                  </a:lnTo>
                  <a:lnTo>
                    <a:pt x="302458" y="160125"/>
                  </a:lnTo>
                  <a:lnTo>
                    <a:pt x="308161" y="156255"/>
                  </a:lnTo>
                  <a:lnTo>
                    <a:pt x="316097" y="147763"/>
                  </a:lnTo>
                  <a:lnTo>
                    <a:pt x="318065" y="147253"/>
                  </a:lnTo>
                  <a:lnTo>
                    <a:pt x="321027" y="146483"/>
                  </a:lnTo>
                  <a:lnTo>
                    <a:pt x="327927" y="137055"/>
                  </a:lnTo>
                  <a:lnTo>
                    <a:pt x="330046" y="134154"/>
                  </a:lnTo>
                  <a:lnTo>
                    <a:pt x="331152" y="126940"/>
                  </a:lnTo>
                  <a:lnTo>
                    <a:pt x="333866" y="120087"/>
                  </a:lnTo>
                  <a:lnTo>
                    <a:pt x="348809" y="96588"/>
                  </a:lnTo>
                  <a:lnTo>
                    <a:pt x="359700" y="80360"/>
                  </a:lnTo>
                  <a:lnTo>
                    <a:pt x="366862" y="71684"/>
                  </a:lnTo>
                  <a:lnTo>
                    <a:pt x="372827" y="63092"/>
                  </a:lnTo>
                  <a:lnTo>
                    <a:pt x="382327" y="54939"/>
                  </a:lnTo>
                  <a:lnTo>
                    <a:pt x="388765" y="49254"/>
                  </a:lnTo>
                  <a:lnTo>
                    <a:pt x="393752" y="44131"/>
                  </a:lnTo>
                  <a:lnTo>
                    <a:pt x="394360" y="41292"/>
                  </a:lnTo>
                  <a:lnTo>
                    <a:pt x="402285" y="38669"/>
                  </a:lnTo>
                  <a:lnTo>
                    <a:pt x="408330" y="32858"/>
                  </a:lnTo>
                  <a:lnTo>
                    <a:pt x="417667" y="34160"/>
                  </a:lnTo>
                  <a:lnTo>
                    <a:pt x="419428" y="33587"/>
                  </a:lnTo>
                  <a:lnTo>
                    <a:pt x="427008" y="31114"/>
                  </a:lnTo>
                  <a:lnTo>
                    <a:pt x="430158" y="30085"/>
                  </a:lnTo>
                  <a:lnTo>
                    <a:pt x="446871" y="26672"/>
                  </a:lnTo>
                  <a:lnTo>
                    <a:pt x="466347" y="22726"/>
                  </a:lnTo>
                  <a:lnTo>
                    <a:pt x="485894" y="17405"/>
                  </a:lnTo>
                  <a:lnTo>
                    <a:pt x="500339" y="13444"/>
                  </a:lnTo>
                  <a:lnTo>
                    <a:pt x="522643" y="7807"/>
                  </a:lnTo>
                  <a:lnTo>
                    <a:pt x="550637" y="0"/>
                  </a:lnTo>
                  <a:lnTo>
                    <a:pt x="551803" y="5467"/>
                  </a:lnTo>
                  <a:lnTo>
                    <a:pt x="554077" y="12433"/>
                  </a:lnTo>
                  <a:lnTo>
                    <a:pt x="552165" y="21538"/>
                  </a:lnTo>
                  <a:lnTo>
                    <a:pt x="554513" y="25325"/>
                  </a:lnTo>
                  <a:lnTo>
                    <a:pt x="558288" y="27865"/>
                  </a:lnTo>
                  <a:lnTo>
                    <a:pt x="557742" y="35290"/>
                  </a:lnTo>
                  <a:lnTo>
                    <a:pt x="558646" y="42299"/>
                  </a:lnTo>
                  <a:lnTo>
                    <a:pt x="558947" y="53725"/>
                  </a:lnTo>
                  <a:lnTo>
                    <a:pt x="562820" y="60209"/>
                  </a:lnTo>
                  <a:lnTo>
                    <a:pt x="563297" y="60664"/>
                  </a:lnTo>
                  <a:lnTo>
                    <a:pt x="565368" y="62639"/>
                  </a:lnTo>
                  <a:lnTo>
                    <a:pt x="570007" y="67060"/>
                  </a:lnTo>
                  <a:lnTo>
                    <a:pt x="574040" y="75588"/>
                  </a:lnTo>
                  <a:lnTo>
                    <a:pt x="573313" y="84022"/>
                  </a:lnTo>
                  <a:lnTo>
                    <a:pt x="572843" y="87815"/>
                  </a:lnTo>
                  <a:lnTo>
                    <a:pt x="575378" y="93883"/>
                  </a:lnTo>
                  <a:lnTo>
                    <a:pt x="577553" y="99987"/>
                  </a:lnTo>
                  <a:lnTo>
                    <a:pt x="577822" y="100743"/>
                  </a:lnTo>
                  <a:lnTo>
                    <a:pt x="575518" y="105214"/>
                  </a:lnTo>
                  <a:lnTo>
                    <a:pt x="573210" y="114827"/>
                  </a:lnTo>
                  <a:lnTo>
                    <a:pt x="573397" y="124410"/>
                  </a:lnTo>
                  <a:lnTo>
                    <a:pt x="573268" y="132552"/>
                  </a:lnTo>
                  <a:lnTo>
                    <a:pt x="577267" y="136021"/>
                  </a:lnTo>
                  <a:lnTo>
                    <a:pt x="577930" y="140982"/>
                  </a:lnTo>
                  <a:lnTo>
                    <a:pt x="579762" y="147062"/>
                  </a:lnTo>
                  <a:lnTo>
                    <a:pt x="584797" y="153596"/>
                  </a:lnTo>
                  <a:lnTo>
                    <a:pt x="585127" y="161824"/>
                  </a:lnTo>
                  <a:lnTo>
                    <a:pt x="586181" y="162883"/>
                  </a:lnTo>
                  <a:lnTo>
                    <a:pt x="590498" y="167218"/>
                  </a:lnTo>
                  <a:lnTo>
                    <a:pt x="590055" y="169786"/>
                  </a:lnTo>
                  <a:lnTo>
                    <a:pt x="588660" y="177840"/>
                  </a:lnTo>
                  <a:lnTo>
                    <a:pt x="587979" y="183859"/>
                  </a:lnTo>
                  <a:lnTo>
                    <a:pt x="588907" y="192122"/>
                  </a:lnTo>
                  <a:lnTo>
                    <a:pt x="592749" y="195574"/>
                  </a:lnTo>
                  <a:lnTo>
                    <a:pt x="597468" y="186168"/>
                  </a:lnTo>
                  <a:lnTo>
                    <a:pt x="602285" y="190911"/>
                  </a:lnTo>
                  <a:lnTo>
                    <a:pt x="608782" y="196411"/>
                  </a:lnTo>
                  <a:lnTo>
                    <a:pt x="613376" y="219790"/>
                  </a:lnTo>
                  <a:lnTo>
                    <a:pt x="614741" y="226455"/>
                  </a:lnTo>
                  <a:lnTo>
                    <a:pt x="622503" y="264397"/>
                  </a:lnTo>
                  <a:lnTo>
                    <a:pt x="625143" y="276952"/>
                  </a:lnTo>
                  <a:lnTo>
                    <a:pt x="628296" y="291949"/>
                  </a:lnTo>
                  <a:lnTo>
                    <a:pt x="628127" y="296495"/>
                  </a:lnTo>
                  <a:lnTo>
                    <a:pt x="632524" y="303431"/>
                  </a:lnTo>
                  <a:lnTo>
                    <a:pt x="631654" y="337401"/>
                  </a:lnTo>
                  <a:lnTo>
                    <a:pt x="630109" y="398411"/>
                  </a:lnTo>
                  <a:lnTo>
                    <a:pt x="633003" y="402358"/>
                  </a:lnTo>
                  <a:lnTo>
                    <a:pt x="633374" y="402864"/>
                  </a:lnTo>
                  <a:lnTo>
                    <a:pt x="638985" y="433839"/>
                  </a:lnTo>
                  <a:lnTo>
                    <a:pt x="642820" y="455398"/>
                  </a:lnTo>
                  <a:lnTo>
                    <a:pt x="643443" y="458902"/>
                  </a:lnTo>
                  <a:lnTo>
                    <a:pt x="643961" y="461848"/>
                  </a:lnTo>
                  <a:lnTo>
                    <a:pt x="646196" y="474567"/>
                  </a:lnTo>
                  <a:lnTo>
                    <a:pt x="648271" y="486391"/>
                  </a:lnTo>
                  <a:lnTo>
                    <a:pt x="649748" y="495246"/>
                  </a:lnTo>
                  <a:lnTo>
                    <a:pt x="649984" y="496662"/>
                  </a:lnTo>
                  <a:lnTo>
                    <a:pt x="651615" y="506447"/>
                  </a:lnTo>
                  <a:lnTo>
                    <a:pt x="661174" y="515981"/>
                  </a:lnTo>
                  <a:lnTo>
                    <a:pt x="640141" y="537080"/>
                  </a:lnTo>
                  <a:lnTo>
                    <a:pt x="643187" y="540132"/>
                  </a:lnTo>
                  <a:lnTo>
                    <a:pt x="649706" y="546655"/>
                  </a:lnTo>
                  <a:lnTo>
                    <a:pt x="650172" y="548523"/>
                  </a:lnTo>
                  <a:lnTo>
                    <a:pt x="650988" y="551028"/>
                  </a:lnTo>
                  <a:lnTo>
                    <a:pt x="648362" y="558183"/>
                  </a:lnTo>
                  <a:lnTo>
                    <a:pt x="643293" y="563260"/>
                  </a:lnTo>
                  <a:lnTo>
                    <a:pt x="643350" y="567756"/>
                  </a:lnTo>
                  <a:lnTo>
                    <a:pt x="646055" y="567862"/>
                  </a:lnTo>
                  <a:lnTo>
                    <a:pt x="649025" y="567977"/>
                  </a:lnTo>
                  <a:lnTo>
                    <a:pt x="654759" y="565446"/>
                  </a:lnTo>
                  <a:lnTo>
                    <a:pt x="657839" y="561886"/>
                  </a:lnTo>
                  <a:lnTo>
                    <a:pt x="669063" y="556281"/>
                  </a:lnTo>
                  <a:lnTo>
                    <a:pt x="669161" y="555539"/>
                  </a:lnTo>
                  <a:lnTo>
                    <a:pt x="669613" y="552104"/>
                  </a:lnTo>
                  <a:lnTo>
                    <a:pt x="674906" y="552472"/>
                  </a:lnTo>
                  <a:lnTo>
                    <a:pt x="678659" y="548639"/>
                  </a:lnTo>
                  <a:lnTo>
                    <a:pt x="685711" y="550610"/>
                  </a:lnTo>
                  <a:lnTo>
                    <a:pt x="696823" y="551411"/>
                  </a:lnTo>
                  <a:lnTo>
                    <a:pt x="704139" y="546211"/>
                  </a:lnTo>
                  <a:lnTo>
                    <a:pt x="703682" y="542459"/>
                  </a:lnTo>
                  <a:lnTo>
                    <a:pt x="706607" y="539433"/>
                  </a:lnTo>
                  <a:lnTo>
                    <a:pt x="713904" y="538705"/>
                  </a:lnTo>
                  <a:lnTo>
                    <a:pt x="732056" y="533986"/>
                  </a:lnTo>
                  <a:lnTo>
                    <a:pt x="746949" y="528585"/>
                  </a:lnTo>
                  <a:lnTo>
                    <a:pt x="758639" y="522819"/>
                  </a:lnTo>
                  <a:lnTo>
                    <a:pt x="765234" y="514588"/>
                  </a:lnTo>
                  <a:lnTo>
                    <a:pt x="769712" y="507310"/>
                  </a:lnTo>
                  <a:lnTo>
                    <a:pt x="774522" y="502904"/>
                  </a:lnTo>
                  <a:lnTo>
                    <a:pt x="777021" y="497723"/>
                  </a:lnTo>
                  <a:lnTo>
                    <a:pt x="782799" y="493965"/>
                  </a:lnTo>
                  <a:lnTo>
                    <a:pt x="791727" y="486270"/>
                  </a:lnTo>
                  <a:lnTo>
                    <a:pt x="792967" y="488138"/>
                  </a:lnTo>
                  <a:lnTo>
                    <a:pt x="788002" y="499108"/>
                  </a:lnTo>
                  <a:lnTo>
                    <a:pt x="786630" y="505635"/>
                  </a:lnTo>
                  <a:lnTo>
                    <a:pt x="794163" y="507631"/>
                  </a:lnTo>
                  <a:lnTo>
                    <a:pt x="799212" y="504530"/>
                  </a:lnTo>
                  <a:lnTo>
                    <a:pt x="800704" y="495241"/>
                  </a:lnTo>
                  <a:lnTo>
                    <a:pt x="805441" y="495982"/>
                  </a:lnTo>
                  <a:lnTo>
                    <a:pt x="805933" y="502686"/>
                  </a:lnTo>
                  <a:lnTo>
                    <a:pt x="811494" y="506075"/>
                  </a:lnTo>
                  <a:lnTo>
                    <a:pt x="819002" y="496842"/>
                  </a:lnTo>
                  <a:lnTo>
                    <a:pt x="822714" y="494546"/>
                  </a:lnTo>
                  <a:lnTo>
                    <a:pt x="829400" y="494240"/>
                  </a:lnTo>
                  <a:lnTo>
                    <a:pt x="823543" y="505032"/>
                  </a:lnTo>
                  <a:lnTo>
                    <a:pt x="809064" y="515562"/>
                  </a:lnTo>
                  <a:lnTo>
                    <a:pt x="790722" y="528266"/>
                  </a:lnTo>
                  <a:lnTo>
                    <a:pt x="782188" y="535679"/>
                  </a:lnTo>
                  <a:lnTo>
                    <a:pt x="751856" y="556829"/>
                  </a:lnTo>
                  <a:lnTo>
                    <a:pt x="749203" y="558670"/>
                  </a:lnTo>
                  <a:lnTo>
                    <a:pt x="734135" y="569750"/>
                  </a:lnTo>
                  <a:lnTo>
                    <a:pt x="726221" y="576532"/>
                  </a:lnTo>
                  <a:lnTo>
                    <a:pt x="708001" y="588003"/>
                  </a:lnTo>
                  <a:lnTo>
                    <a:pt x="698407" y="591796"/>
                  </a:lnTo>
                  <a:lnTo>
                    <a:pt x="693517" y="591588"/>
                  </a:lnTo>
                  <a:lnTo>
                    <a:pt x="686718" y="595716"/>
                  </a:lnTo>
                  <a:lnTo>
                    <a:pt x="681028" y="599163"/>
                  </a:lnTo>
                  <a:lnTo>
                    <a:pt x="678925" y="600437"/>
                  </a:lnTo>
                  <a:lnTo>
                    <a:pt x="665712" y="605131"/>
                  </a:lnTo>
                  <a:lnTo>
                    <a:pt x="654362" y="606915"/>
                  </a:lnTo>
                  <a:lnTo>
                    <a:pt x="651847" y="607308"/>
                  </a:lnTo>
                  <a:lnTo>
                    <a:pt x="647183" y="610510"/>
                  </a:lnTo>
                  <a:lnTo>
                    <a:pt x="636555" y="617790"/>
                  </a:lnTo>
                  <a:lnTo>
                    <a:pt x="632606" y="616152"/>
                  </a:lnTo>
                  <a:lnTo>
                    <a:pt x="630518" y="615285"/>
                  </a:lnTo>
                  <a:lnTo>
                    <a:pt x="625328" y="613840"/>
                  </a:lnTo>
                  <a:lnTo>
                    <a:pt x="625166" y="613795"/>
                  </a:lnTo>
                  <a:lnTo>
                    <a:pt x="622946" y="613176"/>
                  </a:lnTo>
                  <a:lnTo>
                    <a:pt x="618918" y="621268"/>
                  </a:lnTo>
                  <a:lnTo>
                    <a:pt x="611172" y="628214"/>
                  </a:lnTo>
                  <a:lnTo>
                    <a:pt x="605290" y="630915"/>
                  </a:lnTo>
                  <a:lnTo>
                    <a:pt x="605103" y="624861"/>
                  </a:lnTo>
                  <a:lnTo>
                    <a:pt x="607967" y="622254"/>
                  </a:lnTo>
                  <a:lnTo>
                    <a:pt x="608210" y="617249"/>
                  </a:lnTo>
                  <a:lnTo>
                    <a:pt x="607161" y="612101"/>
                  </a:lnTo>
                  <a:lnTo>
                    <a:pt x="607341" y="611925"/>
                  </a:lnTo>
                  <a:lnTo>
                    <a:pt x="609919" y="609399"/>
                  </a:lnTo>
                  <a:lnTo>
                    <a:pt x="610956" y="609043"/>
                  </a:lnTo>
                  <a:lnTo>
                    <a:pt x="618229" y="606549"/>
                  </a:lnTo>
                  <a:lnTo>
                    <a:pt x="619331" y="604077"/>
                  </a:lnTo>
                  <a:lnTo>
                    <a:pt x="619568" y="603547"/>
                  </a:lnTo>
                  <a:lnTo>
                    <a:pt x="621009" y="600257"/>
                  </a:lnTo>
                  <a:lnTo>
                    <a:pt x="621686" y="595139"/>
                  </a:lnTo>
                  <a:lnTo>
                    <a:pt x="622068" y="592236"/>
                  </a:lnTo>
                  <a:lnTo>
                    <a:pt x="622288" y="590568"/>
                  </a:lnTo>
                  <a:lnTo>
                    <a:pt x="622737" y="588870"/>
                  </a:lnTo>
                  <a:lnTo>
                    <a:pt x="623938" y="584319"/>
                  </a:lnTo>
                  <a:lnTo>
                    <a:pt x="624693" y="581456"/>
                  </a:lnTo>
                  <a:lnTo>
                    <a:pt x="624869" y="580786"/>
                  </a:lnTo>
                  <a:lnTo>
                    <a:pt x="625518" y="576803"/>
                  </a:lnTo>
                  <a:lnTo>
                    <a:pt x="626177" y="572749"/>
                  </a:lnTo>
                  <a:lnTo>
                    <a:pt x="626244" y="571595"/>
                  </a:lnTo>
                  <a:lnTo>
                    <a:pt x="626550" y="566381"/>
                  </a:lnTo>
                  <a:lnTo>
                    <a:pt x="626829" y="561603"/>
                  </a:lnTo>
                  <a:lnTo>
                    <a:pt x="626706" y="555091"/>
                  </a:lnTo>
                  <a:lnTo>
                    <a:pt x="609875" y="550208"/>
                  </a:lnTo>
                  <a:lnTo>
                    <a:pt x="590316" y="544223"/>
                  </a:lnTo>
                  <a:lnTo>
                    <a:pt x="587695" y="543417"/>
                  </a:lnTo>
                  <a:lnTo>
                    <a:pt x="579949" y="540973"/>
                  </a:lnTo>
                  <a:lnTo>
                    <a:pt x="572396" y="538206"/>
                  </a:lnTo>
                  <a:lnTo>
                    <a:pt x="561889" y="534344"/>
                  </a:lnTo>
                  <a:lnTo>
                    <a:pt x="534585" y="525007"/>
                  </a:lnTo>
                  <a:lnTo>
                    <a:pt x="528447" y="516640"/>
                  </a:lnTo>
                  <a:lnTo>
                    <a:pt x="526240" y="516883"/>
                  </a:lnTo>
                  <a:lnTo>
                    <a:pt x="521774" y="517374"/>
                  </a:lnTo>
                  <a:lnTo>
                    <a:pt x="511901" y="516179"/>
                  </a:lnTo>
                  <a:lnTo>
                    <a:pt x="501379" y="512679"/>
                  </a:lnTo>
                  <a:lnTo>
                    <a:pt x="492809" y="503385"/>
                  </a:lnTo>
                  <a:lnTo>
                    <a:pt x="491703" y="499543"/>
                  </a:lnTo>
                  <a:lnTo>
                    <a:pt x="490234" y="494438"/>
                  </a:lnTo>
                  <a:lnTo>
                    <a:pt x="486450" y="479501"/>
                  </a:lnTo>
                  <a:lnTo>
                    <a:pt x="482839" y="473228"/>
                  </a:lnTo>
                  <a:lnTo>
                    <a:pt x="477769" y="468871"/>
                  </a:lnTo>
                  <a:lnTo>
                    <a:pt x="474300" y="468356"/>
                  </a:lnTo>
                  <a:lnTo>
                    <a:pt x="469421" y="467630"/>
                  </a:lnTo>
                  <a:lnTo>
                    <a:pt x="461452" y="466171"/>
                  </a:lnTo>
                  <a:lnTo>
                    <a:pt x="456710" y="458388"/>
                  </a:lnTo>
                  <a:lnTo>
                    <a:pt x="450404" y="453273"/>
                  </a:lnTo>
                  <a:lnTo>
                    <a:pt x="448497" y="453564"/>
                  </a:lnTo>
                  <a:lnTo>
                    <a:pt x="436613" y="455364"/>
                  </a:lnTo>
                  <a:lnTo>
                    <a:pt x="436014" y="455497"/>
                  </a:lnTo>
                  <a:lnTo>
                    <a:pt x="397280" y="463990"/>
                  </a:lnTo>
                  <a:lnTo>
                    <a:pt x="373749" y="469015"/>
                  </a:lnTo>
                  <a:lnTo>
                    <a:pt x="369777" y="469857"/>
                  </a:lnTo>
                  <a:lnTo>
                    <a:pt x="338069" y="476515"/>
                  </a:lnTo>
                  <a:lnTo>
                    <a:pt x="328421" y="478348"/>
                  </a:lnTo>
                  <a:lnTo>
                    <a:pt x="291441" y="485865"/>
                  </a:lnTo>
                  <a:lnTo>
                    <a:pt x="287543" y="486649"/>
                  </a:lnTo>
                  <a:lnTo>
                    <a:pt x="283345" y="487491"/>
                  </a:lnTo>
                  <a:lnTo>
                    <a:pt x="222943" y="499767"/>
                  </a:lnTo>
                  <a:lnTo>
                    <a:pt x="208903" y="502564"/>
                  </a:lnTo>
                  <a:lnTo>
                    <a:pt x="200662" y="504195"/>
                  </a:lnTo>
                  <a:lnTo>
                    <a:pt x="180629" y="507924"/>
                  </a:lnTo>
                  <a:lnTo>
                    <a:pt x="163027" y="511322"/>
                  </a:lnTo>
                  <a:lnTo>
                    <a:pt x="156512" y="512571"/>
                  </a:lnTo>
                  <a:lnTo>
                    <a:pt x="152795" y="513257"/>
                  </a:lnTo>
                  <a:lnTo>
                    <a:pt x="123756" y="518567"/>
                  </a:lnTo>
                  <a:lnTo>
                    <a:pt x="91344" y="524623"/>
                  </a:lnTo>
                  <a:lnTo>
                    <a:pt x="84888" y="525815"/>
                  </a:lnTo>
                  <a:lnTo>
                    <a:pt x="77017" y="527252"/>
                  </a:lnTo>
                  <a:lnTo>
                    <a:pt x="35605" y="534703"/>
                  </a:lnTo>
                  <a:lnTo>
                    <a:pt x="21653" y="537106"/>
                  </a:lnTo>
                  <a:lnTo>
                    <a:pt x="6475" y="539697"/>
                  </a:lnTo>
                  <a:lnTo>
                    <a:pt x="3261" y="52155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499015" y="1788897"/>
              <a:ext cx="654695" cy="1058434"/>
            </a:xfrm>
            <a:custGeom>
              <a:avLst/>
              <a:pathLst>
                <a:path w="654695" h="1058434">
                  <a:moveTo>
                    <a:pt x="51976" y="614538"/>
                  </a:moveTo>
                  <a:lnTo>
                    <a:pt x="55780" y="610259"/>
                  </a:lnTo>
                  <a:lnTo>
                    <a:pt x="56337" y="602964"/>
                  </a:lnTo>
                  <a:lnTo>
                    <a:pt x="63340" y="598295"/>
                  </a:lnTo>
                  <a:lnTo>
                    <a:pt x="66707" y="594255"/>
                  </a:lnTo>
                  <a:lnTo>
                    <a:pt x="74209" y="582490"/>
                  </a:lnTo>
                  <a:lnTo>
                    <a:pt x="79636" y="573047"/>
                  </a:lnTo>
                  <a:lnTo>
                    <a:pt x="85189" y="570081"/>
                  </a:lnTo>
                  <a:lnTo>
                    <a:pt x="93971" y="567746"/>
                  </a:lnTo>
                  <a:lnTo>
                    <a:pt x="99657" y="561448"/>
                  </a:lnTo>
                  <a:lnTo>
                    <a:pt x="102859" y="557897"/>
                  </a:lnTo>
                  <a:lnTo>
                    <a:pt x="107654" y="550686"/>
                  </a:lnTo>
                  <a:lnTo>
                    <a:pt x="106792" y="543434"/>
                  </a:lnTo>
                  <a:lnTo>
                    <a:pt x="109988" y="536752"/>
                  </a:lnTo>
                  <a:lnTo>
                    <a:pt x="116953" y="531666"/>
                  </a:lnTo>
                  <a:lnTo>
                    <a:pt x="120760" y="527372"/>
                  </a:lnTo>
                  <a:lnTo>
                    <a:pt x="130560" y="509606"/>
                  </a:lnTo>
                  <a:lnTo>
                    <a:pt x="131476" y="507782"/>
                  </a:lnTo>
                  <a:lnTo>
                    <a:pt x="134379" y="501999"/>
                  </a:lnTo>
                  <a:lnTo>
                    <a:pt x="146431" y="486451"/>
                  </a:lnTo>
                  <a:lnTo>
                    <a:pt x="158210" y="471532"/>
                  </a:lnTo>
                  <a:lnTo>
                    <a:pt x="163386" y="465708"/>
                  </a:lnTo>
                  <a:lnTo>
                    <a:pt x="159192" y="455497"/>
                  </a:lnTo>
                  <a:lnTo>
                    <a:pt x="160051" y="448223"/>
                  </a:lnTo>
                  <a:lnTo>
                    <a:pt x="155946" y="441054"/>
                  </a:lnTo>
                  <a:lnTo>
                    <a:pt x="149210" y="439079"/>
                  </a:lnTo>
                  <a:lnTo>
                    <a:pt x="143828" y="431638"/>
                  </a:lnTo>
                  <a:lnTo>
                    <a:pt x="139408" y="428672"/>
                  </a:lnTo>
                  <a:lnTo>
                    <a:pt x="138630" y="426965"/>
                  </a:lnTo>
                  <a:lnTo>
                    <a:pt x="134602" y="418114"/>
                  </a:lnTo>
                  <a:lnTo>
                    <a:pt x="133597" y="410625"/>
                  </a:lnTo>
                  <a:lnTo>
                    <a:pt x="131960" y="405053"/>
                  </a:lnTo>
                  <a:lnTo>
                    <a:pt x="131428" y="395657"/>
                  </a:lnTo>
                  <a:lnTo>
                    <a:pt x="128454" y="391607"/>
                  </a:lnTo>
                  <a:lnTo>
                    <a:pt x="134560" y="384839"/>
                  </a:lnTo>
                  <a:lnTo>
                    <a:pt x="136500" y="381247"/>
                  </a:lnTo>
                  <a:lnTo>
                    <a:pt x="133705" y="376554"/>
                  </a:lnTo>
                  <a:lnTo>
                    <a:pt x="135190" y="369309"/>
                  </a:lnTo>
                  <a:lnTo>
                    <a:pt x="133614" y="361905"/>
                  </a:lnTo>
                  <a:lnTo>
                    <a:pt x="129008" y="353733"/>
                  </a:lnTo>
                  <a:lnTo>
                    <a:pt x="133262" y="346721"/>
                  </a:lnTo>
                  <a:lnTo>
                    <a:pt x="133646" y="344533"/>
                  </a:lnTo>
                  <a:lnTo>
                    <a:pt x="134737" y="338324"/>
                  </a:lnTo>
                  <a:lnTo>
                    <a:pt x="136853" y="328919"/>
                  </a:lnTo>
                  <a:lnTo>
                    <a:pt x="154555" y="250250"/>
                  </a:lnTo>
                  <a:lnTo>
                    <a:pt x="155384" y="246564"/>
                  </a:lnTo>
                  <a:lnTo>
                    <a:pt x="158512" y="232530"/>
                  </a:lnTo>
                  <a:lnTo>
                    <a:pt x="161704" y="218203"/>
                  </a:lnTo>
                  <a:lnTo>
                    <a:pt x="172740" y="168688"/>
                  </a:lnTo>
                  <a:lnTo>
                    <a:pt x="180068" y="136275"/>
                  </a:lnTo>
                  <a:lnTo>
                    <a:pt x="182124" y="127177"/>
                  </a:lnTo>
                  <a:lnTo>
                    <a:pt x="184526" y="116553"/>
                  </a:lnTo>
                  <a:lnTo>
                    <a:pt x="194015" y="76861"/>
                  </a:lnTo>
                  <a:lnTo>
                    <a:pt x="201198" y="45625"/>
                  </a:lnTo>
                  <a:lnTo>
                    <a:pt x="206961" y="20322"/>
                  </a:lnTo>
                  <a:lnTo>
                    <a:pt x="211589" y="0"/>
                  </a:lnTo>
                  <a:lnTo>
                    <a:pt x="236353" y="5428"/>
                  </a:lnTo>
                  <a:lnTo>
                    <a:pt x="266931" y="12136"/>
                  </a:lnTo>
                  <a:lnTo>
                    <a:pt x="300126" y="19199"/>
                  </a:lnTo>
                  <a:lnTo>
                    <a:pt x="285843" y="85908"/>
                  </a:lnTo>
                  <a:lnTo>
                    <a:pt x="285247" y="88692"/>
                  </a:lnTo>
                  <a:lnTo>
                    <a:pt x="280351" y="111649"/>
                  </a:lnTo>
                  <a:lnTo>
                    <a:pt x="277663" y="124206"/>
                  </a:lnTo>
                  <a:lnTo>
                    <a:pt x="275048" y="136429"/>
                  </a:lnTo>
                  <a:lnTo>
                    <a:pt x="271436" y="153186"/>
                  </a:lnTo>
                  <a:lnTo>
                    <a:pt x="271966" y="155444"/>
                  </a:lnTo>
                  <a:lnTo>
                    <a:pt x="272357" y="157111"/>
                  </a:lnTo>
                  <a:lnTo>
                    <a:pt x="276689" y="168586"/>
                  </a:lnTo>
                  <a:lnTo>
                    <a:pt x="280528" y="177131"/>
                  </a:lnTo>
                  <a:lnTo>
                    <a:pt x="284818" y="181983"/>
                  </a:lnTo>
                  <a:lnTo>
                    <a:pt x="284210" y="189433"/>
                  </a:lnTo>
                  <a:lnTo>
                    <a:pt x="292648" y="200235"/>
                  </a:lnTo>
                  <a:lnTo>
                    <a:pt x="290311" y="205624"/>
                  </a:lnTo>
                  <a:lnTo>
                    <a:pt x="293292" y="210645"/>
                  </a:lnTo>
                  <a:lnTo>
                    <a:pt x="289478" y="216459"/>
                  </a:lnTo>
                  <a:lnTo>
                    <a:pt x="288629" y="222405"/>
                  </a:lnTo>
                  <a:lnTo>
                    <a:pt x="294790" y="230850"/>
                  </a:lnTo>
                  <a:lnTo>
                    <a:pt x="288719" y="233019"/>
                  </a:lnTo>
                  <a:lnTo>
                    <a:pt x="285994" y="237987"/>
                  </a:lnTo>
                  <a:lnTo>
                    <a:pt x="296740" y="247371"/>
                  </a:lnTo>
                  <a:lnTo>
                    <a:pt x="299572" y="255390"/>
                  </a:lnTo>
                  <a:lnTo>
                    <a:pt x="304403" y="260503"/>
                  </a:lnTo>
                  <a:lnTo>
                    <a:pt x="313040" y="265054"/>
                  </a:lnTo>
                  <a:lnTo>
                    <a:pt x="316946" y="267167"/>
                  </a:lnTo>
                  <a:lnTo>
                    <a:pt x="318895" y="274035"/>
                  </a:lnTo>
                  <a:lnTo>
                    <a:pt x="321293" y="279462"/>
                  </a:lnTo>
                  <a:lnTo>
                    <a:pt x="326247" y="286613"/>
                  </a:lnTo>
                  <a:lnTo>
                    <a:pt x="330696" y="297324"/>
                  </a:lnTo>
                  <a:lnTo>
                    <a:pt x="334242" y="303545"/>
                  </a:lnTo>
                  <a:lnTo>
                    <a:pt x="336545" y="311111"/>
                  </a:lnTo>
                  <a:lnTo>
                    <a:pt x="342035" y="317652"/>
                  </a:lnTo>
                  <a:lnTo>
                    <a:pt x="344695" y="320817"/>
                  </a:lnTo>
                  <a:lnTo>
                    <a:pt x="341956" y="326756"/>
                  </a:lnTo>
                  <a:lnTo>
                    <a:pt x="346282" y="335520"/>
                  </a:lnTo>
                  <a:lnTo>
                    <a:pt x="353848" y="341684"/>
                  </a:lnTo>
                  <a:lnTo>
                    <a:pt x="354907" y="347501"/>
                  </a:lnTo>
                  <a:lnTo>
                    <a:pt x="361323" y="348587"/>
                  </a:lnTo>
                  <a:lnTo>
                    <a:pt x="363173" y="350133"/>
                  </a:lnTo>
                  <a:lnTo>
                    <a:pt x="367357" y="353626"/>
                  </a:lnTo>
                  <a:lnTo>
                    <a:pt x="366376" y="361121"/>
                  </a:lnTo>
                  <a:lnTo>
                    <a:pt x="369072" y="362441"/>
                  </a:lnTo>
                  <a:lnTo>
                    <a:pt x="372961" y="364344"/>
                  </a:lnTo>
                  <a:lnTo>
                    <a:pt x="381907" y="365437"/>
                  </a:lnTo>
                  <a:lnTo>
                    <a:pt x="391106" y="364462"/>
                  </a:lnTo>
                  <a:lnTo>
                    <a:pt x="393084" y="366784"/>
                  </a:lnTo>
                  <a:lnTo>
                    <a:pt x="394277" y="368183"/>
                  </a:lnTo>
                  <a:lnTo>
                    <a:pt x="391448" y="377345"/>
                  </a:lnTo>
                  <a:lnTo>
                    <a:pt x="387698" y="386395"/>
                  </a:lnTo>
                  <a:lnTo>
                    <a:pt x="382622" y="386728"/>
                  </a:lnTo>
                  <a:lnTo>
                    <a:pt x="382035" y="398820"/>
                  </a:lnTo>
                  <a:lnTo>
                    <a:pt x="377831" y="401465"/>
                  </a:lnTo>
                  <a:lnTo>
                    <a:pt x="374931" y="411626"/>
                  </a:lnTo>
                  <a:lnTo>
                    <a:pt x="373042" y="416449"/>
                  </a:lnTo>
                  <a:lnTo>
                    <a:pt x="371265" y="421256"/>
                  </a:lnTo>
                  <a:lnTo>
                    <a:pt x="369951" y="429882"/>
                  </a:lnTo>
                  <a:lnTo>
                    <a:pt x="363291" y="429444"/>
                  </a:lnTo>
                  <a:lnTo>
                    <a:pt x="361534" y="435066"/>
                  </a:lnTo>
                  <a:lnTo>
                    <a:pt x="366571" y="440023"/>
                  </a:lnTo>
                  <a:lnTo>
                    <a:pt x="362881" y="448691"/>
                  </a:lnTo>
                  <a:lnTo>
                    <a:pt x="365462" y="455090"/>
                  </a:lnTo>
                  <a:lnTo>
                    <a:pt x="368432" y="459466"/>
                  </a:lnTo>
                  <a:lnTo>
                    <a:pt x="366069" y="466040"/>
                  </a:lnTo>
                  <a:lnTo>
                    <a:pt x="367658" y="470452"/>
                  </a:lnTo>
                  <a:lnTo>
                    <a:pt x="363648" y="473459"/>
                  </a:lnTo>
                  <a:lnTo>
                    <a:pt x="354194" y="474327"/>
                  </a:lnTo>
                  <a:lnTo>
                    <a:pt x="348386" y="481073"/>
                  </a:lnTo>
                  <a:lnTo>
                    <a:pt x="352317" y="489982"/>
                  </a:lnTo>
                  <a:lnTo>
                    <a:pt x="351394" y="497283"/>
                  </a:lnTo>
                  <a:lnTo>
                    <a:pt x="347463" y="499102"/>
                  </a:lnTo>
                  <a:lnTo>
                    <a:pt x="346066" y="504993"/>
                  </a:lnTo>
                  <a:lnTo>
                    <a:pt x="346857" y="508179"/>
                  </a:lnTo>
                  <a:lnTo>
                    <a:pt x="347819" y="512047"/>
                  </a:lnTo>
                  <a:lnTo>
                    <a:pt x="352137" y="515043"/>
                  </a:lnTo>
                  <a:lnTo>
                    <a:pt x="359188" y="523649"/>
                  </a:lnTo>
                  <a:lnTo>
                    <a:pt x="367390" y="526954"/>
                  </a:lnTo>
                  <a:lnTo>
                    <a:pt x="371513" y="519702"/>
                  </a:lnTo>
                  <a:lnTo>
                    <a:pt x="377950" y="519863"/>
                  </a:lnTo>
                  <a:lnTo>
                    <a:pt x="389333" y="513834"/>
                  </a:lnTo>
                  <a:lnTo>
                    <a:pt x="397133" y="508296"/>
                  </a:lnTo>
                  <a:lnTo>
                    <a:pt x="398167" y="502568"/>
                  </a:lnTo>
                  <a:lnTo>
                    <a:pt x="402479" y="502760"/>
                  </a:lnTo>
                  <a:lnTo>
                    <a:pt x="404224" y="505634"/>
                  </a:lnTo>
                  <a:lnTo>
                    <a:pt x="407938" y="511746"/>
                  </a:lnTo>
                  <a:lnTo>
                    <a:pt x="410980" y="515210"/>
                  </a:lnTo>
                  <a:lnTo>
                    <a:pt x="415638" y="519121"/>
                  </a:lnTo>
                  <a:lnTo>
                    <a:pt x="413975" y="529917"/>
                  </a:lnTo>
                  <a:lnTo>
                    <a:pt x="416978" y="536454"/>
                  </a:lnTo>
                  <a:lnTo>
                    <a:pt x="415293" y="543593"/>
                  </a:lnTo>
                  <a:lnTo>
                    <a:pt x="417160" y="549951"/>
                  </a:lnTo>
                  <a:lnTo>
                    <a:pt x="415319" y="558018"/>
                  </a:lnTo>
                  <a:lnTo>
                    <a:pt x="421199" y="571870"/>
                  </a:lnTo>
                  <a:lnTo>
                    <a:pt x="425727" y="587681"/>
                  </a:lnTo>
                  <a:lnTo>
                    <a:pt x="431140" y="592705"/>
                  </a:lnTo>
                  <a:lnTo>
                    <a:pt x="435770" y="599289"/>
                  </a:lnTo>
                  <a:lnTo>
                    <a:pt x="435821" y="606657"/>
                  </a:lnTo>
                  <a:lnTo>
                    <a:pt x="433389" y="613726"/>
                  </a:lnTo>
                  <a:lnTo>
                    <a:pt x="429840" y="619079"/>
                  </a:lnTo>
                  <a:lnTo>
                    <a:pt x="433150" y="629304"/>
                  </a:lnTo>
                  <a:lnTo>
                    <a:pt x="437321" y="631165"/>
                  </a:lnTo>
                  <a:lnTo>
                    <a:pt x="443725" y="637398"/>
                  </a:lnTo>
                  <a:lnTo>
                    <a:pt x="449574" y="635099"/>
                  </a:lnTo>
                  <a:lnTo>
                    <a:pt x="459313" y="645074"/>
                  </a:lnTo>
                  <a:lnTo>
                    <a:pt x="460844" y="653259"/>
                  </a:lnTo>
                  <a:lnTo>
                    <a:pt x="463900" y="664963"/>
                  </a:lnTo>
                  <a:lnTo>
                    <a:pt x="461477" y="671851"/>
                  </a:lnTo>
                  <a:lnTo>
                    <a:pt x="465285" y="680833"/>
                  </a:lnTo>
                  <a:lnTo>
                    <a:pt x="464130" y="687204"/>
                  </a:lnTo>
                  <a:lnTo>
                    <a:pt x="468188" y="695684"/>
                  </a:lnTo>
                  <a:lnTo>
                    <a:pt x="474043" y="701860"/>
                  </a:lnTo>
                  <a:lnTo>
                    <a:pt x="479996" y="699423"/>
                  </a:lnTo>
                  <a:lnTo>
                    <a:pt x="480530" y="699204"/>
                  </a:lnTo>
                  <a:lnTo>
                    <a:pt x="480773" y="694315"/>
                  </a:lnTo>
                  <a:lnTo>
                    <a:pt x="491200" y="688197"/>
                  </a:lnTo>
                  <a:lnTo>
                    <a:pt x="493943" y="688141"/>
                  </a:lnTo>
                  <a:lnTo>
                    <a:pt x="503947" y="691602"/>
                  </a:lnTo>
                  <a:lnTo>
                    <a:pt x="516189" y="695300"/>
                  </a:lnTo>
                  <a:lnTo>
                    <a:pt x="523772" y="701121"/>
                  </a:lnTo>
                  <a:lnTo>
                    <a:pt x="528459" y="690574"/>
                  </a:lnTo>
                  <a:lnTo>
                    <a:pt x="536463" y="686391"/>
                  </a:lnTo>
                  <a:lnTo>
                    <a:pt x="542140" y="690879"/>
                  </a:lnTo>
                  <a:lnTo>
                    <a:pt x="551176" y="694540"/>
                  </a:lnTo>
                  <a:lnTo>
                    <a:pt x="560233" y="694796"/>
                  </a:lnTo>
                  <a:lnTo>
                    <a:pt x="576749" y="693896"/>
                  </a:lnTo>
                  <a:lnTo>
                    <a:pt x="581633" y="702068"/>
                  </a:lnTo>
                  <a:lnTo>
                    <a:pt x="592827" y="697130"/>
                  </a:lnTo>
                  <a:lnTo>
                    <a:pt x="601228" y="698959"/>
                  </a:lnTo>
                  <a:lnTo>
                    <a:pt x="606466" y="700095"/>
                  </a:lnTo>
                  <a:lnTo>
                    <a:pt x="611339" y="697009"/>
                  </a:lnTo>
                  <a:lnTo>
                    <a:pt x="618394" y="684634"/>
                  </a:lnTo>
                  <a:lnTo>
                    <a:pt x="619914" y="682595"/>
                  </a:lnTo>
                  <a:lnTo>
                    <a:pt x="622234" y="679480"/>
                  </a:lnTo>
                  <a:lnTo>
                    <a:pt x="628227" y="675608"/>
                  </a:lnTo>
                  <a:lnTo>
                    <a:pt x="628902" y="676270"/>
                  </a:lnTo>
                  <a:lnTo>
                    <a:pt x="633496" y="680768"/>
                  </a:lnTo>
                  <a:lnTo>
                    <a:pt x="637582" y="689316"/>
                  </a:lnTo>
                  <a:lnTo>
                    <a:pt x="640922" y="696154"/>
                  </a:lnTo>
                  <a:lnTo>
                    <a:pt x="642077" y="703034"/>
                  </a:lnTo>
                  <a:lnTo>
                    <a:pt x="646832" y="709408"/>
                  </a:lnTo>
                  <a:lnTo>
                    <a:pt x="647944" y="715491"/>
                  </a:lnTo>
                  <a:lnTo>
                    <a:pt x="654695" y="719320"/>
                  </a:lnTo>
                  <a:lnTo>
                    <a:pt x="652511" y="732886"/>
                  </a:lnTo>
                  <a:lnTo>
                    <a:pt x="646893" y="768503"/>
                  </a:lnTo>
                  <a:lnTo>
                    <a:pt x="644141" y="786518"/>
                  </a:lnTo>
                  <a:lnTo>
                    <a:pt x="642568" y="796810"/>
                  </a:lnTo>
                  <a:lnTo>
                    <a:pt x="637784" y="827033"/>
                  </a:lnTo>
                  <a:lnTo>
                    <a:pt x="633770" y="852649"/>
                  </a:lnTo>
                  <a:lnTo>
                    <a:pt x="629786" y="878072"/>
                  </a:lnTo>
                  <a:lnTo>
                    <a:pt x="624505" y="911459"/>
                  </a:lnTo>
                  <a:lnTo>
                    <a:pt x="623354" y="918726"/>
                  </a:lnTo>
                  <a:lnTo>
                    <a:pt x="622159" y="926268"/>
                  </a:lnTo>
                  <a:lnTo>
                    <a:pt x="616901" y="959462"/>
                  </a:lnTo>
                  <a:lnTo>
                    <a:pt x="612130" y="988083"/>
                  </a:lnTo>
                  <a:lnTo>
                    <a:pt x="608368" y="1010646"/>
                  </a:lnTo>
                  <a:lnTo>
                    <a:pt x="600778" y="1058434"/>
                  </a:lnTo>
                  <a:lnTo>
                    <a:pt x="567688" y="1053187"/>
                  </a:lnTo>
                  <a:lnTo>
                    <a:pt x="557842" y="1051737"/>
                  </a:lnTo>
                  <a:lnTo>
                    <a:pt x="554162" y="1051140"/>
                  </a:lnTo>
                  <a:lnTo>
                    <a:pt x="529629" y="1047119"/>
                  </a:lnTo>
                  <a:lnTo>
                    <a:pt x="493395" y="1041232"/>
                  </a:lnTo>
                  <a:lnTo>
                    <a:pt x="488414" y="1040225"/>
                  </a:lnTo>
                  <a:lnTo>
                    <a:pt x="477804" y="1038071"/>
                  </a:lnTo>
                  <a:lnTo>
                    <a:pt x="439177" y="1031411"/>
                  </a:lnTo>
                  <a:lnTo>
                    <a:pt x="403591" y="1025339"/>
                  </a:lnTo>
                  <a:lnTo>
                    <a:pt x="378541" y="1021061"/>
                  </a:lnTo>
                  <a:lnTo>
                    <a:pt x="353575" y="1016855"/>
                  </a:lnTo>
                  <a:lnTo>
                    <a:pt x="321128" y="1011425"/>
                  </a:lnTo>
                  <a:lnTo>
                    <a:pt x="298770" y="1006428"/>
                  </a:lnTo>
                  <a:lnTo>
                    <a:pt x="274658" y="1001693"/>
                  </a:lnTo>
                  <a:lnTo>
                    <a:pt x="242896" y="995410"/>
                  </a:lnTo>
                  <a:lnTo>
                    <a:pt x="212846" y="988637"/>
                  </a:lnTo>
                  <a:lnTo>
                    <a:pt x="198881" y="985993"/>
                  </a:lnTo>
                  <a:lnTo>
                    <a:pt x="171165" y="980683"/>
                  </a:lnTo>
                  <a:lnTo>
                    <a:pt x="139941" y="974008"/>
                  </a:lnTo>
                  <a:lnTo>
                    <a:pt x="115465" y="968940"/>
                  </a:lnTo>
                  <a:lnTo>
                    <a:pt x="69202" y="958932"/>
                  </a:lnTo>
                  <a:lnTo>
                    <a:pt x="39899" y="952504"/>
                  </a:lnTo>
                  <a:lnTo>
                    <a:pt x="796" y="943446"/>
                  </a:lnTo>
                  <a:lnTo>
                    <a:pt x="0" y="943260"/>
                  </a:lnTo>
                  <a:lnTo>
                    <a:pt x="11523" y="891864"/>
                  </a:lnTo>
                  <a:lnTo>
                    <a:pt x="24638" y="833697"/>
                  </a:lnTo>
                  <a:lnTo>
                    <a:pt x="31237" y="804177"/>
                  </a:lnTo>
                  <a:lnTo>
                    <a:pt x="48613" y="726821"/>
                  </a:lnTo>
                  <a:lnTo>
                    <a:pt x="51299" y="715438"/>
                  </a:lnTo>
                  <a:lnTo>
                    <a:pt x="55872" y="696054"/>
                  </a:lnTo>
                  <a:lnTo>
                    <a:pt x="61313" y="689118"/>
                  </a:lnTo>
                  <a:lnTo>
                    <a:pt x="62675" y="687381"/>
                  </a:lnTo>
                  <a:lnTo>
                    <a:pt x="66895" y="675906"/>
                  </a:lnTo>
                  <a:lnTo>
                    <a:pt x="70489" y="670109"/>
                  </a:lnTo>
                  <a:lnTo>
                    <a:pt x="68310" y="661663"/>
                  </a:lnTo>
                  <a:lnTo>
                    <a:pt x="78047" y="654280"/>
                  </a:lnTo>
                  <a:lnTo>
                    <a:pt x="78282" y="654101"/>
                  </a:lnTo>
                  <a:lnTo>
                    <a:pt x="78384" y="650547"/>
                  </a:lnTo>
                  <a:lnTo>
                    <a:pt x="72759" y="647205"/>
                  </a:lnTo>
                  <a:lnTo>
                    <a:pt x="73395" y="641444"/>
                  </a:lnTo>
                  <a:lnTo>
                    <a:pt x="64997" y="639333"/>
                  </a:lnTo>
                  <a:lnTo>
                    <a:pt x="60269" y="632533"/>
                  </a:lnTo>
                  <a:lnTo>
                    <a:pt x="54936" y="633984"/>
                  </a:lnTo>
                  <a:lnTo>
                    <a:pt x="51338" y="628979"/>
                  </a:lnTo>
                  <a:lnTo>
                    <a:pt x="52067" y="627994"/>
                  </a:lnTo>
                  <a:lnTo>
                    <a:pt x="54963" y="624077"/>
                  </a:lnTo>
                  <a:lnTo>
                    <a:pt x="53547" y="61927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438185" y="5207065"/>
              <a:ext cx="69545" cy="43100"/>
            </a:xfrm>
            <a:custGeom>
              <a:avLst/>
              <a:pathLst>
                <a:path w="69545" h="43100">
                  <a:moveTo>
                    <a:pt x="0" y="39956"/>
                  </a:moveTo>
                  <a:lnTo>
                    <a:pt x="5909" y="27411"/>
                  </a:lnTo>
                  <a:lnTo>
                    <a:pt x="14927" y="19720"/>
                  </a:lnTo>
                  <a:lnTo>
                    <a:pt x="25224" y="13036"/>
                  </a:lnTo>
                  <a:lnTo>
                    <a:pt x="26514" y="10134"/>
                  </a:lnTo>
                  <a:lnTo>
                    <a:pt x="41409" y="0"/>
                  </a:lnTo>
                  <a:lnTo>
                    <a:pt x="60053" y="5115"/>
                  </a:lnTo>
                  <a:lnTo>
                    <a:pt x="69545" y="14806"/>
                  </a:lnTo>
                  <a:lnTo>
                    <a:pt x="57829" y="21619"/>
                  </a:lnTo>
                  <a:lnTo>
                    <a:pt x="50597" y="24698"/>
                  </a:lnTo>
                  <a:lnTo>
                    <a:pt x="44899" y="22947"/>
                  </a:lnTo>
                  <a:lnTo>
                    <a:pt x="36073" y="27255"/>
                  </a:lnTo>
                  <a:lnTo>
                    <a:pt x="26819" y="32541"/>
                  </a:lnTo>
                  <a:lnTo>
                    <a:pt x="16173" y="38896"/>
                  </a:lnTo>
                  <a:lnTo>
                    <a:pt x="364" y="4310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2246" y="5246036"/>
              <a:ext cx="18428" cy="14479"/>
            </a:xfrm>
            <a:custGeom>
              <a:avLst/>
              <a:pathLst>
                <a:path w="18428" h="14479">
                  <a:moveTo>
                    <a:pt x="782" y="8270"/>
                  </a:moveTo>
                  <a:lnTo>
                    <a:pt x="3948" y="2632"/>
                  </a:lnTo>
                  <a:lnTo>
                    <a:pt x="18428" y="0"/>
                  </a:lnTo>
                  <a:lnTo>
                    <a:pt x="13821" y="12505"/>
                  </a:lnTo>
                  <a:lnTo>
                    <a:pt x="0" y="1447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390526" y="5246036"/>
              <a:ext cx="12505" cy="13163"/>
            </a:xfrm>
            <a:custGeom>
              <a:avLst/>
              <a:pathLst>
                <a:path w="12505" h="13163">
                  <a:moveTo>
                    <a:pt x="0" y="7239"/>
                  </a:moveTo>
                  <a:lnTo>
                    <a:pt x="4607" y="0"/>
                  </a:lnTo>
                  <a:lnTo>
                    <a:pt x="12505" y="3290"/>
                  </a:lnTo>
                  <a:lnTo>
                    <a:pt x="11847" y="11188"/>
                  </a:lnTo>
                  <a:lnTo>
                    <a:pt x="1974" y="1316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623897" y="4400282"/>
              <a:ext cx="1002252" cy="819426"/>
            </a:xfrm>
            <a:custGeom>
              <a:avLst/>
              <a:pathLst>
                <a:path w="1002252" h="819426">
                  <a:moveTo>
                    <a:pt x="4020" y="61955"/>
                  </a:moveTo>
                  <a:lnTo>
                    <a:pt x="2660" y="55694"/>
                  </a:lnTo>
                  <a:lnTo>
                    <a:pt x="12013" y="54843"/>
                  </a:lnTo>
                  <a:lnTo>
                    <a:pt x="23063" y="53778"/>
                  </a:lnTo>
                  <a:lnTo>
                    <a:pt x="36455" y="52511"/>
                  </a:lnTo>
                  <a:lnTo>
                    <a:pt x="54084" y="50794"/>
                  </a:lnTo>
                  <a:lnTo>
                    <a:pt x="81784" y="48364"/>
                  </a:lnTo>
                  <a:lnTo>
                    <a:pt x="93090" y="47320"/>
                  </a:lnTo>
                  <a:lnTo>
                    <a:pt x="95688" y="47093"/>
                  </a:lnTo>
                  <a:lnTo>
                    <a:pt x="98551" y="46842"/>
                  </a:lnTo>
                  <a:lnTo>
                    <a:pt x="110048" y="45827"/>
                  </a:lnTo>
                  <a:lnTo>
                    <a:pt x="124763" y="44509"/>
                  </a:lnTo>
                  <a:lnTo>
                    <a:pt x="145376" y="42530"/>
                  </a:lnTo>
                  <a:lnTo>
                    <a:pt x="148167" y="42259"/>
                  </a:lnTo>
                  <a:lnTo>
                    <a:pt x="169110" y="40160"/>
                  </a:lnTo>
                  <a:lnTo>
                    <a:pt x="175535" y="39508"/>
                  </a:lnTo>
                  <a:lnTo>
                    <a:pt x="187044" y="38332"/>
                  </a:lnTo>
                  <a:lnTo>
                    <a:pt x="203702" y="36607"/>
                  </a:lnTo>
                  <a:lnTo>
                    <a:pt x="220622" y="34534"/>
                  </a:lnTo>
                  <a:lnTo>
                    <a:pt x="250216" y="30930"/>
                  </a:lnTo>
                  <a:lnTo>
                    <a:pt x="251356" y="30790"/>
                  </a:lnTo>
                  <a:lnTo>
                    <a:pt x="269572" y="28530"/>
                  </a:lnTo>
                  <a:lnTo>
                    <a:pt x="291600" y="25867"/>
                  </a:lnTo>
                  <a:lnTo>
                    <a:pt x="305091" y="24317"/>
                  </a:lnTo>
                  <a:lnTo>
                    <a:pt x="308477" y="23919"/>
                  </a:lnTo>
                  <a:lnTo>
                    <a:pt x="308435" y="27216"/>
                  </a:lnTo>
                  <a:lnTo>
                    <a:pt x="311700" y="32414"/>
                  </a:lnTo>
                  <a:lnTo>
                    <a:pt x="318294" y="39759"/>
                  </a:lnTo>
                  <a:lnTo>
                    <a:pt x="319178" y="45874"/>
                  </a:lnTo>
                  <a:lnTo>
                    <a:pt x="322076" y="54159"/>
                  </a:lnTo>
                  <a:lnTo>
                    <a:pt x="329360" y="61730"/>
                  </a:lnTo>
                  <a:lnTo>
                    <a:pt x="329505" y="61720"/>
                  </a:lnTo>
                  <a:lnTo>
                    <a:pt x="335492" y="61270"/>
                  </a:lnTo>
                  <a:lnTo>
                    <a:pt x="375714" y="58789"/>
                  </a:lnTo>
                  <a:lnTo>
                    <a:pt x="386844" y="57978"/>
                  </a:lnTo>
                  <a:lnTo>
                    <a:pt x="398149" y="57143"/>
                  </a:lnTo>
                  <a:lnTo>
                    <a:pt x="417202" y="55709"/>
                  </a:lnTo>
                  <a:lnTo>
                    <a:pt x="422103" y="55384"/>
                  </a:lnTo>
                  <a:lnTo>
                    <a:pt x="431170" y="54777"/>
                  </a:lnTo>
                  <a:lnTo>
                    <a:pt x="453331" y="53263"/>
                  </a:lnTo>
                  <a:lnTo>
                    <a:pt x="462514" y="52644"/>
                  </a:lnTo>
                  <a:lnTo>
                    <a:pt x="478207" y="51568"/>
                  </a:lnTo>
                  <a:lnTo>
                    <a:pt x="491492" y="50641"/>
                  </a:lnTo>
                  <a:lnTo>
                    <a:pt x="508417" y="49578"/>
                  </a:lnTo>
                  <a:lnTo>
                    <a:pt x="514173" y="49210"/>
                  </a:lnTo>
                  <a:lnTo>
                    <a:pt x="534728" y="47874"/>
                  </a:lnTo>
                  <a:lnTo>
                    <a:pt x="535345" y="47833"/>
                  </a:lnTo>
                  <a:lnTo>
                    <a:pt x="565573" y="45705"/>
                  </a:lnTo>
                  <a:lnTo>
                    <a:pt x="587917" y="44130"/>
                  </a:lnTo>
                  <a:lnTo>
                    <a:pt x="600473" y="43225"/>
                  </a:lnTo>
                  <a:lnTo>
                    <a:pt x="615278" y="42141"/>
                  </a:lnTo>
                  <a:lnTo>
                    <a:pt x="620127" y="41911"/>
                  </a:lnTo>
                  <a:lnTo>
                    <a:pt x="644062" y="40749"/>
                  </a:lnTo>
                  <a:lnTo>
                    <a:pt x="643656" y="46894"/>
                  </a:lnTo>
                  <a:lnTo>
                    <a:pt x="647939" y="52746"/>
                  </a:lnTo>
                  <a:lnTo>
                    <a:pt x="647832" y="59722"/>
                  </a:lnTo>
                  <a:lnTo>
                    <a:pt x="652524" y="66849"/>
                  </a:lnTo>
                  <a:lnTo>
                    <a:pt x="656967" y="66928"/>
                  </a:lnTo>
                  <a:lnTo>
                    <a:pt x="662758" y="66441"/>
                  </a:lnTo>
                  <a:lnTo>
                    <a:pt x="667768" y="64640"/>
                  </a:lnTo>
                  <a:lnTo>
                    <a:pt x="668938" y="64219"/>
                  </a:lnTo>
                  <a:lnTo>
                    <a:pt x="668122" y="59716"/>
                  </a:lnTo>
                  <a:lnTo>
                    <a:pt x="668854" y="53444"/>
                  </a:lnTo>
                  <a:lnTo>
                    <a:pt x="668319" y="41820"/>
                  </a:lnTo>
                  <a:lnTo>
                    <a:pt x="667203" y="32133"/>
                  </a:lnTo>
                  <a:lnTo>
                    <a:pt x="662135" y="25360"/>
                  </a:lnTo>
                  <a:lnTo>
                    <a:pt x="662295" y="20190"/>
                  </a:lnTo>
                  <a:lnTo>
                    <a:pt x="662193" y="12058"/>
                  </a:lnTo>
                  <a:lnTo>
                    <a:pt x="665901" y="6561"/>
                  </a:lnTo>
                  <a:lnTo>
                    <a:pt x="671143" y="0"/>
                  </a:lnTo>
                  <a:lnTo>
                    <a:pt x="675633" y="172"/>
                  </a:lnTo>
                  <a:lnTo>
                    <a:pt x="676071" y="189"/>
                  </a:lnTo>
                  <a:lnTo>
                    <a:pt x="680605" y="3434"/>
                  </a:lnTo>
                  <a:lnTo>
                    <a:pt x="687715" y="2750"/>
                  </a:lnTo>
                  <a:lnTo>
                    <a:pt x="693351" y="4165"/>
                  </a:lnTo>
                  <a:lnTo>
                    <a:pt x="697509" y="6918"/>
                  </a:lnTo>
                  <a:lnTo>
                    <a:pt x="705124" y="6462"/>
                  </a:lnTo>
                  <a:lnTo>
                    <a:pt x="709548" y="7892"/>
                  </a:lnTo>
                  <a:lnTo>
                    <a:pt x="718247" y="8522"/>
                  </a:lnTo>
                  <a:lnTo>
                    <a:pt x="722011" y="6859"/>
                  </a:lnTo>
                  <a:lnTo>
                    <a:pt x="724494" y="6537"/>
                  </a:lnTo>
                  <a:lnTo>
                    <a:pt x="732182" y="7202"/>
                  </a:lnTo>
                  <a:lnTo>
                    <a:pt x="734391" y="8497"/>
                  </a:lnTo>
                  <a:lnTo>
                    <a:pt x="734597" y="22042"/>
                  </a:lnTo>
                  <a:lnTo>
                    <a:pt x="737313" y="32581"/>
                  </a:lnTo>
                  <a:lnTo>
                    <a:pt x="738260" y="34726"/>
                  </a:lnTo>
                  <a:lnTo>
                    <a:pt x="738806" y="35962"/>
                  </a:lnTo>
                  <a:lnTo>
                    <a:pt x="740907" y="37692"/>
                  </a:lnTo>
                  <a:lnTo>
                    <a:pt x="743617" y="48724"/>
                  </a:lnTo>
                  <a:lnTo>
                    <a:pt x="745606" y="56815"/>
                  </a:lnTo>
                  <a:lnTo>
                    <a:pt x="750049" y="68301"/>
                  </a:lnTo>
                  <a:lnTo>
                    <a:pt x="767325" y="112801"/>
                  </a:lnTo>
                  <a:lnTo>
                    <a:pt x="770204" y="116831"/>
                  </a:lnTo>
                  <a:lnTo>
                    <a:pt x="772512" y="124986"/>
                  </a:lnTo>
                  <a:lnTo>
                    <a:pt x="773930" y="129991"/>
                  </a:lnTo>
                  <a:lnTo>
                    <a:pt x="781867" y="144672"/>
                  </a:lnTo>
                  <a:lnTo>
                    <a:pt x="789908" y="159511"/>
                  </a:lnTo>
                  <a:lnTo>
                    <a:pt x="799885" y="175842"/>
                  </a:lnTo>
                  <a:lnTo>
                    <a:pt x="809169" y="190997"/>
                  </a:lnTo>
                  <a:lnTo>
                    <a:pt x="817494" y="203877"/>
                  </a:lnTo>
                  <a:lnTo>
                    <a:pt x="822250" y="211223"/>
                  </a:lnTo>
                  <a:lnTo>
                    <a:pt x="831118" y="221480"/>
                  </a:lnTo>
                  <a:lnTo>
                    <a:pt x="849660" y="244855"/>
                  </a:lnTo>
                  <a:lnTo>
                    <a:pt x="858650" y="255122"/>
                  </a:lnTo>
                  <a:lnTo>
                    <a:pt x="870789" y="268947"/>
                  </a:lnTo>
                  <a:lnTo>
                    <a:pt x="880192" y="278587"/>
                  </a:lnTo>
                  <a:lnTo>
                    <a:pt x="890347" y="296190"/>
                  </a:lnTo>
                  <a:lnTo>
                    <a:pt x="883868" y="304024"/>
                  </a:lnTo>
                  <a:lnTo>
                    <a:pt x="883219" y="314491"/>
                  </a:lnTo>
                  <a:lnTo>
                    <a:pt x="885286" y="325121"/>
                  </a:lnTo>
                  <a:lnTo>
                    <a:pt x="888775" y="335655"/>
                  </a:lnTo>
                  <a:lnTo>
                    <a:pt x="896763" y="352332"/>
                  </a:lnTo>
                  <a:lnTo>
                    <a:pt x="913083" y="375850"/>
                  </a:lnTo>
                  <a:lnTo>
                    <a:pt x="923551" y="390880"/>
                  </a:lnTo>
                  <a:lnTo>
                    <a:pt x="933167" y="409105"/>
                  </a:lnTo>
                  <a:lnTo>
                    <a:pt x="935810" y="414256"/>
                  </a:lnTo>
                  <a:lnTo>
                    <a:pt x="947497" y="436992"/>
                  </a:lnTo>
                  <a:lnTo>
                    <a:pt x="956934" y="451644"/>
                  </a:lnTo>
                  <a:lnTo>
                    <a:pt x="964518" y="463390"/>
                  </a:lnTo>
                  <a:lnTo>
                    <a:pt x="967639" y="470895"/>
                  </a:lnTo>
                  <a:lnTo>
                    <a:pt x="971202" y="475729"/>
                  </a:lnTo>
                  <a:lnTo>
                    <a:pt x="977651" y="488790"/>
                  </a:lnTo>
                  <a:lnTo>
                    <a:pt x="984708" y="503051"/>
                  </a:lnTo>
                  <a:lnTo>
                    <a:pt x="988387" y="514396"/>
                  </a:lnTo>
                  <a:lnTo>
                    <a:pt x="988451" y="514594"/>
                  </a:lnTo>
                  <a:lnTo>
                    <a:pt x="988504" y="514992"/>
                  </a:lnTo>
                  <a:lnTo>
                    <a:pt x="990188" y="527554"/>
                  </a:lnTo>
                  <a:lnTo>
                    <a:pt x="991695" y="536138"/>
                  </a:lnTo>
                  <a:lnTo>
                    <a:pt x="992247" y="542010"/>
                  </a:lnTo>
                  <a:lnTo>
                    <a:pt x="992198" y="550314"/>
                  </a:lnTo>
                  <a:lnTo>
                    <a:pt x="992711" y="561759"/>
                  </a:lnTo>
                  <a:lnTo>
                    <a:pt x="993357" y="576276"/>
                  </a:lnTo>
                  <a:lnTo>
                    <a:pt x="993793" y="586134"/>
                  </a:lnTo>
                  <a:lnTo>
                    <a:pt x="994487" y="607627"/>
                  </a:lnTo>
                  <a:lnTo>
                    <a:pt x="994514" y="608472"/>
                  </a:lnTo>
                  <a:lnTo>
                    <a:pt x="996381" y="623645"/>
                  </a:lnTo>
                  <a:lnTo>
                    <a:pt x="997375" y="631724"/>
                  </a:lnTo>
                  <a:lnTo>
                    <a:pt x="1000576" y="644681"/>
                  </a:lnTo>
                  <a:lnTo>
                    <a:pt x="1000115" y="652439"/>
                  </a:lnTo>
                  <a:lnTo>
                    <a:pt x="999831" y="654784"/>
                  </a:lnTo>
                  <a:lnTo>
                    <a:pt x="998445" y="666178"/>
                  </a:lnTo>
                  <a:lnTo>
                    <a:pt x="995273" y="664005"/>
                  </a:lnTo>
                  <a:lnTo>
                    <a:pt x="987713" y="658710"/>
                  </a:lnTo>
                  <a:lnTo>
                    <a:pt x="984808" y="669450"/>
                  </a:lnTo>
                  <a:lnTo>
                    <a:pt x="981391" y="676253"/>
                  </a:lnTo>
                  <a:lnTo>
                    <a:pt x="981502" y="686483"/>
                  </a:lnTo>
                  <a:lnTo>
                    <a:pt x="981392" y="687406"/>
                  </a:lnTo>
                  <a:lnTo>
                    <a:pt x="980265" y="696854"/>
                  </a:lnTo>
                  <a:lnTo>
                    <a:pt x="985294" y="706506"/>
                  </a:lnTo>
                  <a:lnTo>
                    <a:pt x="993992" y="700597"/>
                  </a:lnTo>
                  <a:lnTo>
                    <a:pt x="999089" y="686031"/>
                  </a:lnTo>
                  <a:lnTo>
                    <a:pt x="1002252" y="695033"/>
                  </a:lnTo>
                  <a:lnTo>
                    <a:pt x="996475" y="711214"/>
                  </a:lnTo>
                  <a:lnTo>
                    <a:pt x="995670" y="713462"/>
                  </a:lnTo>
                  <a:lnTo>
                    <a:pt x="984603" y="739281"/>
                  </a:lnTo>
                  <a:lnTo>
                    <a:pt x="970660" y="762824"/>
                  </a:lnTo>
                  <a:lnTo>
                    <a:pt x="954206" y="783886"/>
                  </a:lnTo>
                  <a:lnTo>
                    <a:pt x="918007" y="811528"/>
                  </a:lnTo>
                  <a:lnTo>
                    <a:pt x="901553" y="819426"/>
                  </a:lnTo>
                  <a:lnTo>
                    <a:pt x="894971" y="814819"/>
                  </a:lnTo>
                  <a:lnTo>
                    <a:pt x="907476" y="804289"/>
                  </a:lnTo>
                  <a:lnTo>
                    <a:pt x="929854" y="789809"/>
                  </a:lnTo>
                  <a:lnTo>
                    <a:pt x="956180" y="764141"/>
                  </a:lnTo>
                  <a:lnTo>
                    <a:pt x="966053" y="750319"/>
                  </a:lnTo>
                  <a:lnTo>
                    <a:pt x="966711" y="741763"/>
                  </a:lnTo>
                  <a:lnTo>
                    <a:pt x="966398" y="735861"/>
                  </a:lnTo>
                  <a:lnTo>
                    <a:pt x="960372" y="735944"/>
                  </a:lnTo>
                  <a:lnTo>
                    <a:pt x="947218" y="740480"/>
                  </a:lnTo>
                  <a:lnTo>
                    <a:pt x="940496" y="746619"/>
                  </a:lnTo>
                  <a:lnTo>
                    <a:pt x="935956" y="748057"/>
                  </a:lnTo>
                  <a:lnTo>
                    <a:pt x="927054" y="744170"/>
                  </a:lnTo>
                  <a:lnTo>
                    <a:pt x="921474" y="746244"/>
                  </a:lnTo>
                  <a:lnTo>
                    <a:pt x="919377" y="747021"/>
                  </a:lnTo>
                  <a:lnTo>
                    <a:pt x="915020" y="752274"/>
                  </a:lnTo>
                  <a:lnTo>
                    <a:pt x="903623" y="756285"/>
                  </a:lnTo>
                  <a:lnTo>
                    <a:pt x="894956" y="758571"/>
                  </a:lnTo>
                  <a:lnTo>
                    <a:pt x="885770" y="751171"/>
                  </a:lnTo>
                  <a:lnTo>
                    <a:pt x="880852" y="743278"/>
                  </a:lnTo>
                  <a:lnTo>
                    <a:pt x="881864" y="731128"/>
                  </a:lnTo>
                  <a:lnTo>
                    <a:pt x="880445" y="721035"/>
                  </a:lnTo>
                  <a:lnTo>
                    <a:pt x="870709" y="709131"/>
                  </a:lnTo>
                  <a:lnTo>
                    <a:pt x="864690" y="697086"/>
                  </a:lnTo>
                  <a:lnTo>
                    <a:pt x="856964" y="688007"/>
                  </a:lnTo>
                  <a:lnTo>
                    <a:pt x="848101" y="685249"/>
                  </a:lnTo>
                  <a:lnTo>
                    <a:pt x="843103" y="675914"/>
                  </a:lnTo>
                  <a:lnTo>
                    <a:pt x="835267" y="673456"/>
                  </a:lnTo>
                  <a:lnTo>
                    <a:pt x="831259" y="672196"/>
                  </a:lnTo>
                  <a:lnTo>
                    <a:pt x="811937" y="664519"/>
                  </a:lnTo>
                  <a:lnTo>
                    <a:pt x="809103" y="667221"/>
                  </a:lnTo>
                  <a:lnTo>
                    <a:pt x="805501" y="670652"/>
                  </a:lnTo>
                  <a:lnTo>
                    <a:pt x="797692" y="664857"/>
                  </a:lnTo>
                  <a:lnTo>
                    <a:pt x="794917" y="658991"/>
                  </a:lnTo>
                  <a:lnTo>
                    <a:pt x="792015" y="652850"/>
                  </a:lnTo>
                  <a:lnTo>
                    <a:pt x="782546" y="633300"/>
                  </a:lnTo>
                  <a:lnTo>
                    <a:pt x="774556" y="610254"/>
                  </a:lnTo>
                  <a:lnTo>
                    <a:pt x="774263" y="609930"/>
                  </a:lnTo>
                  <a:lnTo>
                    <a:pt x="762570" y="596987"/>
                  </a:lnTo>
                  <a:lnTo>
                    <a:pt x="758173" y="595472"/>
                  </a:lnTo>
                  <a:lnTo>
                    <a:pt x="751094" y="596565"/>
                  </a:lnTo>
                  <a:lnTo>
                    <a:pt x="744137" y="601741"/>
                  </a:lnTo>
                  <a:lnTo>
                    <a:pt x="737463" y="600759"/>
                  </a:lnTo>
                  <a:lnTo>
                    <a:pt x="729985" y="596331"/>
                  </a:lnTo>
                  <a:lnTo>
                    <a:pt x="719524" y="580603"/>
                  </a:lnTo>
                  <a:lnTo>
                    <a:pt x="715264" y="567756"/>
                  </a:lnTo>
                  <a:lnTo>
                    <a:pt x="714073" y="559862"/>
                  </a:lnTo>
                  <a:lnTo>
                    <a:pt x="711479" y="555748"/>
                  </a:lnTo>
                  <a:lnTo>
                    <a:pt x="705965" y="546993"/>
                  </a:lnTo>
                  <a:lnTo>
                    <a:pt x="697485" y="536088"/>
                  </a:lnTo>
                  <a:lnTo>
                    <a:pt x="684622" y="519497"/>
                  </a:lnTo>
                  <a:lnTo>
                    <a:pt x="670544" y="497292"/>
                  </a:lnTo>
                  <a:lnTo>
                    <a:pt x="660036" y="485703"/>
                  </a:lnTo>
                  <a:lnTo>
                    <a:pt x="654646" y="480802"/>
                  </a:lnTo>
                  <a:lnTo>
                    <a:pt x="648392" y="475108"/>
                  </a:lnTo>
                  <a:lnTo>
                    <a:pt x="640336" y="463240"/>
                  </a:lnTo>
                  <a:lnTo>
                    <a:pt x="643210" y="463135"/>
                  </a:lnTo>
                  <a:lnTo>
                    <a:pt x="651772" y="462733"/>
                  </a:lnTo>
                  <a:lnTo>
                    <a:pt x="658444" y="451686"/>
                  </a:lnTo>
                  <a:lnTo>
                    <a:pt x="661365" y="444421"/>
                  </a:lnTo>
                  <a:lnTo>
                    <a:pt x="662113" y="442556"/>
                  </a:lnTo>
                  <a:lnTo>
                    <a:pt x="664911" y="435578"/>
                  </a:lnTo>
                  <a:lnTo>
                    <a:pt x="669040" y="432573"/>
                  </a:lnTo>
                  <a:lnTo>
                    <a:pt x="673726" y="425649"/>
                  </a:lnTo>
                  <a:lnTo>
                    <a:pt x="670860" y="420244"/>
                  </a:lnTo>
                  <a:lnTo>
                    <a:pt x="665614" y="419253"/>
                  </a:lnTo>
                  <a:lnTo>
                    <a:pt x="657306" y="416854"/>
                  </a:lnTo>
                  <a:lnTo>
                    <a:pt x="656027" y="418717"/>
                  </a:lnTo>
                  <a:lnTo>
                    <a:pt x="653953" y="421735"/>
                  </a:lnTo>
                  <a:lnTo>
                    <a:pt x="650252" y="427367"/>
                  </a:lnTo>
                  <a:lnTo>
                    <a:pt x="650880" y="433816"/>
                  </a:lnTo>
                  <a:lnTo>
                    <a:pt x="648149" y="438693"/>
                  </a:lnTo>
                  <a:lnTo>
                    <a:pt x="645783" y="443979"/>
                  </a:lnTo>
                  <a:lnTo>
                    <a:pt x="644584" y="446654"/>
                  </a:lnTo>
                  <a:lnTo>
                    <a:pt x="644485" y="446875"/>
                  </a:lnTo>
                  <a:lnTo>
                    <a:pt x="643180" y="449787"/>
                  </a:lnTo>
                  <a:lnTo>
                    <a:pt x="639989" y="451945"/>
                  </a:lnTo>
                  <a:lnTo>
                    <a:pt x="638080" y="443133"/>
                  </a:lnTo>
                  <a:lnTo>
                    <a:pt x="636126" y="436090"/>
                  </a:lnTo>
                  <a:lnTo>
                    <a:pt x="629612" y="428646"/>
                  </a:lnTo>
                  <a:lnTo>
                    <a:pt x="621562" y="421079"/>
                  </a:lnTo>
                  <a:lnTo>
                    <a:pt x="620679" y="409715"/>
                  </a:lnTo>
                  <a:lnTo>
                    <a:pt x="620652" y="398214"/>
                  </a:lnTo>
                  <a:lnTo>
                    <a:pt x="616331" y="387399"/>
                  </a:lnTo>
                  <a:lnTo>
                    <a:pt x="613977" y="378055"/>
                  </a:lnTo>
                  <a:lnTo>
                    <a:pt x="613911" y="377792"/>
                  </a:lnTo>
                  <a:lnTo>
                    <a:pt x="624163" y="366618"/>
                  </a:lnTo>
                  <a:lnTo>
                    <a:pt x="626576" y="355074"/>
                  </a:lnTo>
                  <a:lnTo>
                    <a:pt x="628873" y="341549"/>
                  </a:lnTo>
                  <a:lnTo>
                    <a:pt x="629422" y="339647"/>
                  </a:lnTo>
                  <a:lnTo>
                    <a:pt x="631554" y="332246"/>
                  </a:lnTo>
                  <a:lnTo>
                    <a:pt x="631403" y="323881"/>
                  </a:lnTo>
                  <a:lnTo>
                    <a:pt x="628527" y="313507"/>
                  </a:lnTo>
                  <a:lnTo>
                    <a:pt x="627080" y="303754"/>
                  </a:lnTo>
                  <a:lnTo>
                    <a:pt x="627048" y="303539"/>
                  </a:lnTo>
                  <a:lnTo>
                    <a:pt x="621301" y="300839"/>
                  </a:lnTo>
                  <a:lnTo>
                    <a:pt x="619688" y="290036"/>
                  </a:lnTo>
                  <a:lnTo>
                    <a:pt x="616671" y="283529"/>
                  </a:lnTo>
                  <a:lnTo>
                    <a:pt x="620586" y="275269"/>
                  </a:lnTo>
                  <a:lnTo>
                    <a:pt x="615458" y="269332"/>
                  </a:lnTo>
                  <a:lnTo>
                    <a:pt x="610738" y="263400"/>
                  </a:lnTo>
                  <a:lnTo>
                    <a:pt x="610173" y="262689"/>
                  </a:lnTo>
                  <a:lnTo>
                    <a:pt x="609224" y="256207"/>
                  </a:lnTo>
                  <a:lnTo>
                    <a:pt x="600693" y="251182"/>
                  </a:lnTo>
                  <a:lnTo>
                    <a:pt x="603370" y="248639"/>
                  </a:lnTo>
                  <a:lnTo>
                    <a:pt x="599150" y="243119"/>
                  </a:lnTo>
                  <a:lnTo>
                    <a:pt x="586954" y="243356"/>
                  </a:lnTo>
                  <a:lnTo>
                    <a:pt x="578501" y="243249"/>
                  </a:lnTo>
                  <a:lnTo>
                    <a:pt x="577078" y="250773"/>
                  </a:lnTo>
                  <a:lnTo>
                    <a:pt x="572540" y="250635"/>
                  </a:lnTo>
                  <a:lnTo>
                    <a:pt x="568212" y="242037"/>
                  </a:lnTo>
                  <a:lnTo>
                    <a:pt x="567768" y="235001"/>
                  </a:lnTo>
                  <a:lnTo>
                    <a:pt x="563454" y="232683"/>
                  </a:lnTo>
                  <a:lnTo>
                    <a:pt x="556122" y="230889"/>
                  </a:lnTo>
                  <a:lnTo>
                    <a:pt x="555614" y="230765"/>
                  </a:lnTo>
                  <a:lnTo>
                    <a:pt x="553895" y="223442"/>
                  </a:lnTo>
                  <a:lnTo>
                    <a:pt x="549751" y="217087"/>
                  </a:lnTo>
                  <a:lnTo>
                    <a:pt x="544481" y="212410"/>
                  </a:lnTo>
                  <a:lnTo>
                    <a:pt x="537906" y="212636"/>
                  </a:lnTo>
                  <a:lnTo>
                    <a:pt x="535773" y="208619"/>
                  </a:lnTo>
                  <a:lnTo>
                    <a:pt x="523573" y="202681"/>
                  </a:lnTo>
                  <a:lnTo>
                    <a:pt x="521836" y="192859"/>
                  </a:lnTo>
                  <a:lnTo>
                    <a:pt x="519467" y="183350"/>
                  </a:lnTo>
                  <a:lnTo>
                    <a:pt x="519321" y="182764"/>
                  </a:lnTo>
                  <a:lnTo>
                    <a:pt x="510597" y="180026"/>
                  </a:lnTo>
                  <a:lnTo>
                    <a:pt x="503705" y="177526"/>
                  </a:lnTo>
                  <a:lnTo>
                    <a:pt x="497136" y="169452"/>
                  </a:lnTo>
                  <a:lnTo>
                    <a:pt x="490887" y="160589"/>
                  </a:lnTo>
                  <a:lnTo>
                    <a:pt x="483334" y="153001"/>
                  </a:lnTo>
                  <a:lnTo>
                    <a:pt x="469269" y="146689"/>
                  </a:lnTo>
                  <a:lnTo>
                    <a:pt x="451202" y="140370"/>
                  </a:lnTo>
                  <a:lnTo>
                    <a:pt x="443102" y="134416"/>
                  </a:lnTo>
                  <a:lnTo>
                    <a:pt x="441983" y="133592"/>
                  </a:lnTo>
                  <a:lnTo>
                    <a:pt x="434496" y="133821"/>
                  </a:lnTo>
                  <a:lnTo>
                    <a:pt x="432974" y="134331"/>
                  </a:lnTo>
                  <a:lnTo>
                    <a:pt x="427328" y="136223"/>
                  </a:lnTo>
                  <a:lnTo>
                    <a:pt x="421179" y="139416"/>
                  </a:lnTo>
                  <a:lnTo>
                    <a:pt x="417551" y="138257"/>
                  </a:lnTo>
                  <a:lnTo>
                    <a:pt x="408308" y="143242"/>
                  </a:lnTo>
                  <a:lnTo>
                    <a:pt x="400044" y="151013"/>
                  </a:lnTo>
                  <a:lnTo>
                    <a:pt x="403160" y="156040"/>
                  </a:lnTo>
                  <a:lnTo>
                    <a:pt x="403764" y="157015"/>
                  </a:lnTo>
                  <a:lnTo>
                    <a:pt x="405330" y="162173"/>
                  </a:lnTo>
                  <a:lnTo>
                    <a:pt x="403960" y="166083"/>
                  </a:lnTo>
                  <a:lnTo>
                    <a:pt x="394949" y="166330"/>
                  </a:lnTo>
                  <a:lnTo>
                    <a:pt x="389051" y="164058"/>
                  </a:lnTo>
                  <a:lnTo>
                    <a:pt x="381483" y="166984"/>
                  </a:lnTo>
                  <a:lnTo>
                    <a:pt x="376899" y="170634"/>
                  </a:lnTo>
                  <a:lnTo>
                    <a:pt x="379670" y="181090"/>
                  </a:lnTo>
                  <a:lnTo>
                    <a:pt x="375414" y="184961"/>
                  </a:lnTo>
                  <a:lnTo>
                    <a:pt x="365215" y="189378"/>
                  </a:lnTo>
                  <a:lnTo>
                    <a:pt x="356299" y="200282"/>
                  </a:lnTo>
                  <a:lnTo>
                    <a:pt x="344963" y="206681"/>
                  </a:lnTo>
                  <a:lnTo>
                    <a:pt x="325926" y="218450"/>
                  </a:lnTo>
                  <a:lnTo>
                    <a:pt x="311615" y="212339"/>
                  </a:lnTo>
                  <a:lnTo>
                    <a:pt x="303731" y="209969"/>
                  </a:lnTo>
                  <a:lnTo>
                    <a:pt x="298767" y="208473"/>
                  </a:lnTo>
                  <a:lnTo>
                    <a:pt x="287990" y="212676"/>
                  </a:lnTo>
                  <a:lnTo>
                    <a:pt x="280464" y="199780"/>
                  </a:lnTo>
                  <a:lnTo>
                    <a:pt x="277539" y="188468"/>
                  </a:lnTo>
                  <a:lnTo>
                    <a:pt x="280133" y="177303"/>
                  </a:lnTo>
                  <a:lnTo>
                    <a:pt x="279556" y="176935"/>
                  </a:lnTo>
                  <a:lnTo>
                    <a:pt x="274773" y="173884"/>
                  </a:lnTo>
                  <a:lnTo>
                    <a:pt x="267232" y="173150"/>
                  </a:lnTo>
                  <a:lnTo>
                    <a:pt x="256216" y="165313"/>
                  </a:lnTo>
                  <a:lnTo>
                    <a:pt x="252278" y="161593"/>
                  </a:lnTo>
                  <a:lnTo>
                    <a:pt x="240284" y="157274"/>
                  </a:lnTo>
                  <a:lnTo>
                    <a:pt x="225462" y="147570"/>
                  </a:lnTo>
                  <a:lnTo>
                    <a:pt x="202176" y="137485"/>
                  </a:lnTo>
                  <a:lnTo>
                    <a:pt x="201673" y="137266"/>
                  </a:lnTo>
                  <a:lnTo>
                    <a:pt x="190504" y="133887"/>
                  </a:lnTo>
                  <a:lnTo>
                    <a:pt x="179454" y="131276"/>
                  </a:lnTo>
                  <a:lnTo>
                    <a:pt x="174184" y="130026"/>
                  </a:lnTo>
                  <a:lnTo>
                    <a:pt x="152950" y="127491"/>
                  </a:lnTo>
                  <a:lnTo>
                    <a:pt x="151166" y="127276"/>
                  </a:lnTo>
                  <a:lnTo>
                    <a:pt x="124724" y="127707"/>
                  </a:lnTo>
                  <a:lnTo>
                    <a:pt x="105099" y="131259"/>
                  </a:lnTo>
                  <a:lnTo>
                    <a:pt x="99082" y="132341"/>
                  </a:lnTo>
                  <a:lnTo>
                    <a:pt x="91133" y="134759"/>
                  </a:lnTo>
                  <a:lnTo>
                    <a:pt x="63562" y="143098"/>
                  </a:lnTo>
                  <a:lnTo>
                    <a:pt x="54930" y="145012"/>
                  </a:lnTo>
                  <a:lnTo>
                    <a:pt x="50350" y="146025"/>
                  </a:lnTo>
                  <a:lnTo>
                    <a:pt x="44173" y="146268"/>
                  </a:lnTo>
                  <a:lnTo>
                    <a:pt x="32498" y="150201"/>
                  </a:lnTo>
                  <a:lnTo>
                    <a:pt x="20989" y="153551"/>
                  </a:lnTo>
                  <a:lnTo>
                    <a:pt x="28058" y="144088"/>
                  </a:lnTo>
                  <a:lnTo>
                    <a:pt x="29760" y="135738"/>
                  </a:lnTo>
                  <a:lnTo>
                    <a:pt x="37085" y="130433"/>
                  </a:lnTo>
                  <a:lnTo>
                    <a:pt x="31117" y="128111"/>
                  </a:lnTo>
                  <a:lnTo>
                    <a:pt x="26928" y="121526"/>
                  </a:lnTo>
                  <a:lnTo>
                    <a:pt x="27970" y="115498"/>
                  </a:lnTo>
                  <a:lnTo>
                    <a:pt x="30883" y="107723"/>
                  </a:lnTo>
                  <a:lnTo>
                    <a:pt x="30342" y="100442"/>
                  </a:lnTo>
                  <a:lnTo>
                    <a:pt x="24915" y="96012"/>
                  </a:lnTo>
                  <a:lnTo>
                    <a:pt x="14724" y="90595"/>
                  </a:lnTo>
                  <a:lnTo>
                    <a:pt x="12158" y="86772"/>
                  </a:lnTo>
                  <a:lnTo>
                    <a:pt x="0" y="7419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103994" y="2864837"/>
              <a:ext cx="437946" cy="776344"/>
            </a:xfrm>
            <a:custGeom>
              <a:avLst/>
              <a:pathLst>
                <a:path w="437946" h="776344">
                  <a:moveTo>
                    <a:pt x="401" y="343819"/>
                  </a:moveTo>
                  <a:lnTo>
                    <a:pt x="1056" y="337016"/>
                  </a:lnTo>
                  <a:lnTo>
                    <a:pt x="1342" y="334042"/>
                  </a:lnTo>
                  <a:lnTo>
                    <a:pt x="3427" y="326621"/>
                  </a:lnTo>
                  <a:lnTo>
                    <a:pt x="8309" y="318596"/>
                  </a:lnTo>
                  <a:lnTo>
                    <a:pt x="13031" y="315459"/>
                  </a:lnTo>
                  <a:lnTo>
                    <a:pt x="11942" y="308119"/>
                  </a:lnTo>
                  <a:lnTo>
                    <a:pt x="12802" y="299935"/>
                  </a:lnTo>
                  <a:lnTo>
                    <a:pt x="9863" y="296722"/>
                  </a:lnTo>
                  <a:lnTo>
                    <a:pt x="11648" y="289933"/>
                  </a:lnTo>
                  <a:lnTo>
                    <a:pt x="15038" y="285458"/>
                  </a:lnTo>
                  <a:lnTo>
                    <a:pt x="24439" y="281519"/>
                  </a:lnTo>
                  <a:lnTo>
                    <a:pt x="30789" y="281351"/>
                  </a:lnTo>
                  <a:lnTo>
                    <a:pt x="30941" y="281230"/>
                  </a:lnTo>
                  <a:lnTo>
                    <a:pt x="37428" y="276063"/>
                  </a:lnTo>
                  <a:lnTo>
                    <a:pt x="37507" y="272327"/>
                  </a:lnTo>
                  <a:lnTo>
                    <a:pt x="37582" y="268748"/>
                  </a:lnTo>
                  <a:lnTo>
                    <a:pt x="39690" y="261032"/>
                  </a:lnTo>
                  <a:lnTo>
                    <a:pt x="39259" y="255284"/>
                  </a:lnTo>
                  <a:lnTo>
                    <a:pt x="43939" y="248447"/>
                  </a:lnTo>
                  <a:lnTo>
                    <a:pt x="49763" y="242034"/>
                  </a:lnTo>
                  <a:lnTo>
                    <a:pt x="52901" y="236023"/>
                  </a:lnTo>
                  <a:lnTo>
                    <a:pt x="53135" y="226913"/>
                  </a:lnTo>
                  <a:lnTo>
                    <a:pt x="52080" y="219913"/>
                  </a:lnTo>
                  <a:lnTo>
                    <a:pt x="52020" y="219517"/>
                  </a:lnTo>
                  <a:lnTo>
                    <a:pt x="51222" y="214211"/>
                  </a:lnTo>
                  <a:lnTo>
                    <a:pt x="46637" y="207275"/>
                  </a:lnTo>
                  <a:lnTo>
                    <a:pt x="42099" y="207015"/>
                  </a:lnTo>
                  <a:lnTo>
                    <a:pt x="37625" y="200514"/>
                  </a:lnTo>
                  <a:lnTo>
                    <a:pt x="33987" y="195738"/>
                  </a:lnTo>
                  <a:lnTo>
                    <a:pt x="37520" y="183804"/>
                  </a:lnTo>
                  <a:lnTo>
                    <a:pt x="37743" y="183049"/>
                  </a:lnTo>
                  <a:lnTo>
                    <a:pt x="38200" y="178919"/>
                  </a:lnTo>
                  <a:lnTo>
                    <a:pt x="41646" y="171141"/>
                  </a:lnTo>
                  <a:lnTo>
                    <a:pt x="47896" y="169913"/>
                  </a:lnTo>
                  <a:lnTo>
                    <a:pt x="52309" y="170681"/>
                  </a:lnTo>
                  <a:lnTo>
                    <a:pt x="57996" y="166840"/>
                  </a:lnTo>
                  <a:lnTo>
                    <a:pt x="66302" y="165736"/>
                  </a:lnTo>
                  <a:lnTo>
                    <a:pt x="75052" y="164993"/>
                  </a:lnTo>
                  <a:lnTo>
                    <a:pt x="83320" y="160305"/>
                  </a:lnTo>
                  <a:lnTo>
                    <a:pt x="87949" y="155677"/>
                  </a:lnTo>
                  <a:lnTo>
                    <a:pt x="93889" y="154889"/>
                  </a:lnTo>
                  <a:lnTo>
                    <a:pt x="99174" y="154024"/>
                  </a:lnTo>
                  <a:lnTo>
                    <a:pt x="103542" y="148275"/>
                  </a:lnTo>
                  <a:lnTo>
                    <a:pt x="108718" y="145640"/>
                  </a:lnTo>
                  <a:lnTo>
                    <a:pt x="111089" y="142850"/>
                  </a:lnTo>
                  <a:lnTo>
                    <a:pt x="110830" y="133676"/>
                  </a:lnTo>
                  <a:lnTo>
                    <a:pt x="112840" y="129332"/>
                  </a:lnTo>
                  <a:lnTo>
                    <a:pt x="112850" y="124632"/>
                  </a:lnTo>
                  <a:lnTo>
                    <a:pt x="112854" y="122724"/>
                  </a:lnTo>
                  <a:lnTo>
                    <a:pt x="118901" y="117119"/>
                  </a:lnTo>
                  <a:lnTo>
                    <a:pt x="119517" y="116668"/>
                  </a:lnTo>
                  <a:lnTo>
                    <a:pt x="125592" y="112225"/>
                  </a:lnTo>
                  <a:lnTo>
                    <a:pt x="125237" y="107693"/>
                  </a:lnTo>
                  <a:lnTo>
                    <a:pt x="126574" y="102155"/>
                  </a:lnTo>
                  <a:lnTo>
                    <a:pt x="126888" y="95714"/>
                  </a:lnTo>
                  <a:lnTo>
                    <a:pt x="126944" y="94548"/>
                  </a:lnTo>
                  <a:lnTo>
                    <a:pt x="128114" y="86416"/>
                  </a:lnTo>
                  <a:lnTo>
                    <a:pt x="125849" y="81386"/>
                  </a:lnTo>
                  <a:lnTo>
                    <a:pt x="125403" y="80393"/>
                  </a:lnTo>
                  <a:lnTo>
                    <a:pt x="125072" y="71219"/>
                  </a:lnTo>
                  <a:lnTo>
                    <a:pt x="119993" y="65574"/>
                  </a:lnTo>
                  <a:lnTo>
                    <a:pt x="113496" y="62430"/>
                  </a:lnTo>
                  <a:lnTo>
                    <a:pt x="108643" y="60044"/>
                  </a:lnTo>
                  <a:lnTo>
                    <a:pt x="106218" y="58850"/>
                  </a:lnTo>
                  <a:lnTo>
                    <a:pt x="99560" y="54233"/>
                  </a:lnTo>
                  <a:lnTo>
                    <a:pt x="96166" y="49008"/>
                  </a:lnTo>
                  <a:lnTo>
                    <a:pt x="97225" y="43134"/>
                  </a:lnTo>
                  <a:lnTo>
                    <a:pt x="93955" y="38158"/>
                  </a:lnTo>
                  <a:lnTo>
                    <a:pt x="89893" y="34974"/>
                  </a:lnTo>
                  <a:lnTo>
                    <a:pt x="86351" y="32195"/>
                  </a:lnTo>
                  <a:lnTo>
                    <a:pt x="81219" y="27514"/>
                  </a:lnTo>
                  <a:lnTo>
                    <a:pt x="78595" y="26445"/>
                  </a:lnTo>
                  <a:lnTo>
                    <a:pt x="72688" y="23380"/>
                  </a:lnTo>
                  <a:lnTo>
                    <a:pt x="72796" y="18280"/>
                  </a:lnTo>
                  <a:lnTo>
                    <a:pt x="93680" y="17265"/>
                  </a:lnTo>
                  <a:lnTo>
                    <a:pt x="94758" y="17197"/>
                  </a:lnTo>
                  <a:lnTo>
                    <a:pt x="115356" y="15884"/>
                  </a:lnTo>
                  <a:lnTo>
                    <a:pt x="145455" y="14280"/>
                  </a:lnTo>
                  <a:lnTo>
                    <a:pt x="154472" y="13821"/>
                  </a:lnTo>
                  <a:lnTo>
                    <a:pt x="189409" y="11962"/>
                  </a:lnTo>
                  <a:lnTo>
                    <a:pt x="198723" y="11469"/>
                  </a:lnTo>
                  <a:lnTo>
                    <a:pt x="202336" y="11274"/>
                  </a:lnTo>
                  <a:lnTo>
                    <a:pt x="232604" y="9596"/>
                  </a:lnTo>
                  <a:lnTo>
                    <a:pt x="235094" y="9454"/>
                  </a:lnTo>
                  <a:lnTo>
                    <a:pt x="245489" y="8799"/>
                  </a:lnTo>
                  <a:lnTo>
                    <a:pt x="262096" y="7731"/>
                  </a:lnTo>
                  <a:lnTo>
                    <a:pt x="269113" y="7270"/>
                  </a:lnTo>
                  <a:lnTo>
                    <a:pt x="289404" y="5508"/>
                  </a:lnTo>
                  <a:lnTo>
                    <a:pt x="292977" y="5207"/>
                  </a:lnTo>
                  <a:lnTo>
                    <a:pt x="309875" y="3767"/>
                  </a:lnTo>
                  <a:lnTo>
                    <a:pt x="318762" y="2998"/>
                  </a:lnTo>
                  <a:lnTo>
                    <a:pt x="320537" y="2876"/>
                  </a:lnTo>
                  <a:lnTo>
                    <a:pt x="360966" y="0"/>
                  </a:lnTo>
                  <a:lnTo>
                    <a:pt x="361528" y="9902"/>
                  </a:lnTo>
                  <a:lnTo>
                    <a:pt x="360461" y="18235"/>
                  </a:lnTo>
                  <a:lnTo>
                    <a:pt x="359767" y="26679"/>
                  </a:lnTo>
                  <a:lnTo>
                    <a:pt x="359953" y="27186"/>
                  </a:lnTo>
                  <a:lnTo>
                    <a:pt x="364333" y="39119"/>
                  </a:lnTo>
                  <a:lnTo>
                    <a:pt x="364410" y="39331"/>
                  </a:lnTo>
                  <a:lnTo>
                    <a:pt x="369231" y="46699"/>
                  </a:lnTo>
                  <a:lnTo>
                    <a:pt x="371344" y="49908"/>
                  </a:lnTo>
                  <a:lnTo>
                    <a:pt x="377048" y="55677"/>
                  </a:lnTo>
                  <a:lnTo>
                    <a:pt x="377203" y="55835"/>
                  </a:lnTo>
                  <a:lnTo>
                    <a:pt x="377982" y="56621"/>
                  </a:lnTo>
                  <a:lnTo>
                    <a:pt x="379911" y="62958"/>
                  </a:lnTo>
                  <a:lnTo>
                    <a:pt x="383545" y="73025"/>
                  </a:lnTo>
                  <a:lnTo>
                    <a:pt x="386019" y="79867"/>
                  </a:lnTo>
                  <a:lnTo>
                    <a:pt x="386837" y="80728"/>
                  </a:lnTo>
                  <a:lnTo>
                    <a:pt x="387353" y="81271"/>
                  </a:lnTo>
                  <a:lnTo>
                    <a:pt x="387332" y="82510"/>
                  </a:lnTo>
                  <a:lnTo>
                    <a:pt x="387219" y="84413"/>
                  </a:lnTo>
                  <a:lnTo>
                    <a:pt x="387934" y="86881"/>
                  </a:lnTo>
                  <a:lnTo>
                    <a:pt x="388233" y="87913"/>
                  </a:lnTo>
                  <a:lnTo>
                    <a:pt x="390361" y="91676"/>
                  </a:lnTo>
                  <a:lnTo>
                    <a:pt x="394195" y="98448"/>
                  </a:lnTo>
                  <a:lnTo>
                    <a:pt x="397473" y="100643"/>
                  </a:lnTo>
                  <a:lnTo>
                    <a:pt x="398166" y="102986"/>
                  </a:lnTo>
                  <a:lnTo>
                    <a:pt x="398449" y="103943"/>
                  </a:lnTo>
                  <a:lnTo>
                    <a:pt x="398653" y="106113"/>
                  </a:lnTo>
                  <a:lnTo>
                    <a:pt x="400776" y="130881"/>
                  </a:lnTo>
                  <a:lnTo>
                    <a:pt x="401465" y="139129"/>
                  </a:lnTo>
                  <a:lnTo>
                    <a:pt x="403460" y="163025"/>
                  </a:lnTo>
                  <a:lnTo>
                    <a:pt x="405109" y="181325"/>
                  </a:lnTo>
                  <a:lnTo>
                    <a:pt x="406874" y="200916"/>
                  </a:lnTo>
                  <a:lnTo>
                    <a:pt x="407059" y="202927"/>
                  </a:lnTo>
                  <a:lnTo>
                    <a:pt x="408529" y="218842"/>
                  </a:lnTo>
                  <a:lnTo>
                    <a:pt x="410485" y="240860"/>
                  </a:lnTo>
                  <a:lnTo>
                    <a:pt x="412968" y="268818"/>
                  </a:lnTo>
                  <a:lnTo>
                    <a:pt x="413455" y="274954"/>
                  </a:lnTo>
                  <a:lnTo>
                    <a:pt x="413613" y="276946"/>
                  </a:lnTo>
                  <a:lnTo>
                    <a:pt x="416108" y="308368"/>
                  </a:lnTo>
                  <a:lnTo>
                    <a:pt x="417279" y="322622"/>
                  </a:lnTo>
                  <a:lnTo>
                    <a:pt x="418298" y="335016"/>
                  </a:lnTo>
                  <a:lnTo>
                    <a:pt x="418837" y="341573"/>
                  </a:lnTo>
                  <a:lnTo>
                    <a:pt x="420416" y="359424"/>
                  </a:lnTo>
                  <a:lnTo>
                    <a:pt x="423095" y="389708"/>
                  </a:lnTo>
                  <a:lnTo>
                    <a:pt x="423843" y="397696"/>
                  </a:lnTo>
                  <a:lnTo>
                    <a:pt x="425533" y="415765"/>
                  </a:lnTo>
                  <a:lnTo>
                    <a:pt x="425634" y="416838"/>
                  </a:lnTo>
                  <a:lnTo>
                    <a:pt x="427138" y="433706"/>
                  </a:lnTo>
                  <a:lnTo>
                    <a:pt x="422293" y="435193"/>
                  </a:lnTo>
                  <a:lnTo>
                    <a:pt x="420296" y="439210"/>
                  </a:lnTo>
                  <a:lnTo>
                    <a:pt x="421553" y="446589"/>
                  </a:lnTo>
                  <a:lnTo>
                    <a:pt x="421833" y="448234"/>
                  </a:lnTo>
                  <a:lnTo>
                    <a:pt x="424025" y="453123"/>
                  </a:lnTo>
                  <a:lnTo>
                    <a:pt x="417848" y="459883"/>
                  </a:lnTo>
                  <a:lnTo>
                    <a:pt x="418176" y="461102"/>
                  </a:lnTo>
                  <a:lnTo>
                    <a:pt x="420241" y="468757"/>
                  </a:lnTo>
                  <a:lnTo>
                    <a:pt x="426395" y="474442"/>
                  </a:lnTo>
                  <a:lnTo>
                    <a:pt x="426388" y="482235"/>
                  </a:lnTo>
                  <a:lnTo>
                    <a:pt x="432031" y="485887"/>
                  </a:lnTo>
                  <a:lnTo>
                    <a:pt x="433025" y="494788"/>
                  </a:lnTo>
                  <a:lnTo>
                    <a:pt x="432933" y="495041"/>
                  </a:lnTo>
                  <a:lnTo>
                    <a:pt x="431323" y="499430"/>
                  </a:lnTo>
                  <a:lnTo>
                    <a:pt x="432899" y="502525"/>
                  </a:lnTo>
                  <a:lnTo>
                    <a:pt x="434667" y="505994"/>
                  </a:lnTo>
                  <a:lnTo>
                    <a:pt x="437946" y="515331"/>
                  </a:lnTo>
                  <a:lnTo>
                    <a:pt x="433970" y="526906"/>
                  </a:lnTo>
                  <a:lnTo>
                    <a:pt x="426475" y="532907"/>
                  </a:lnTo>
                  <a:lnTo>
                    <a:pt x="425216" y="540153"/>
                  </a:lnTo>
                  <a:lnTo>
                    <a:pt x="424350" y="543292"/>
                  </a:lnTo>
                  <a:lnTo>
                    <a:pt x="423339" y="546955"/>
                  </a:lnTo>
                  <a:lnTo>
                    <a:pt x="424398" y="550945"/>
                  </a:lnTo>
                  <a:lnTo>
                    <a:pt x="418378" y="555956"/>
                  </a:lnTo>
                  <a:lnTo>
                    <a:pt x="416024" y="562362"/>
                  </a:lnTo>
                  <a:lnTo>
                    <a:pt x="415148" y="564779"/>
                  </a:lnTo>
                  <a:lnTo>
                    <a:pt x="412630" y="571715"/>
                  </a:lnTo>
                  <a:lnTo>
                    <a:pt x="407817" y="581031"/>
                  </a:lnTo>
                  <a:lnTo>
                    <a:pt x="400056" y="587106"/>
                  </a:lnTo>
                  <a:lnTo>
                    <a:pt x="393933" y="591990"/>
                  </a:lnTo>
                  <a:lnTo>
                    <a:pt x="393885" y="592990"/>
                  </a:lnTo>
                  <a:lnTo>
                    <a:pt x="393662" y="597547"/>
                  </a:lnTo>
                  <a:lnTo>
                    <a:pt x="399403" y="603480"/>
                  </a:lnTo>
                  <a:lnTo>
                    <a:pt x="396277" y="611006"/>
                  </a:lnTo>
                  <a:lnTo>
                    <a:pt x="393940" y="617425"/>
                  </a:lnTo>
                  <a:lnTo>
                    <a:pt x="389694" y="621263"/>
                  </a:lnTo>
                  <a:lnTo>
                    <a:pt x="392073" y="630735"/>
                  </a:lnTo>
                  <a:lnTo>
                    <a:pt x="390239" y="640655"/>
                  </a:lnTo>
                  <a:lnTo>
                    <a:pt x="388521" y="644307"/>
                  </a:lnTo>
                  <a:lnTo>
                    <a:pt x="387793" y="645856"/>
                  </a:lnTo>
                  <a:lnTo>
                    <a:pt x="392705" y="653394"/>
                  </a:lnTo>
                  <a:lnTo>
                    <a:pt x="389952" y="661545"/>
                  </a:lnTo>
                  <a:lnTo>
                    <a:pt x="382605" y="668517"/>
                  </a:lnTo>
                  <a:lnTo>
                    <a:pt x="380096" y="674713"/>
                  </a:lnTo>
                  <a:lnTo>
                    <a:pt x="384000" y="685446"/>
                  </a:lnTo>
                  <a:lnTo>
                    <a:pt x="384115" y="685761"/>
                  </a:lnTo>
                  <a:lnTo>
                    <a:pt x="391066" y="691356"/>
                  </a:lnTo>
                  <a:lnTo>
                    <a:pt x="392004" y="694732"/>
                  </a:lnTo>
                  <a:lnTo>
                    <a:pt x="392622" y="696959"/>
                  </a:lnTo>
                  <a:lnTo>
                    <a:pt x="382574" y="700718"/>
                  </a:lnTo>
                  <a:lnTo>
                    <a:pt x="369204" y="703821"/>
                  </a:lnTo>
                  <a:lnTo>
                    <a:pt x="361395" y="711128"/>
                  </a:lnTo>
                  <a:lnTo>
                    <a:pt x="354944" y="709350"/>
                  </a:lnTo>
                  <a:lnTo>
                    <a:pt x="354669" y="709274"/>
                  </a:lnTo>
                  <a:lnTo>
                    <a:pt x="349768" y="712663"/>
                  </a:lnTo>
                  <a:lnTo>
                    <a:pt x="348147" y="721314"/>
                  </a:lnTo>
                  <a:lnTo>
                    <a:pt x="345665" y="728312"/>
                  </a:lnTo>
                  <a:lnTo>
                    <a:pt x="351118" y="737778"/>
                  </a:lnTo>
                  <a:lnTo>
                    <a:pt x="357017" y="747131"/>
                  </a:lnTo>
                  <a:lnTo>
                    <a:pt x="355422" y="754430"/>
                  </a:lnTo>
                  <a:lnTo>
                    <a:pt x="352316" y="758924"/>
                  </a:lnTo>
                  <a:lnTo>
                    <a:pt x="351479" y="759011"/>
                  </a:lnTo>
                  <a:lnTo>
                    <a:pt x="350751" y="759086"/>
                  </a:lnTo>
                  <a:lnTo>
                    <a:pt x="346271" y="759546"/>
                  </a:lnTo>
                  <a:lnTo>
                    <a:pt x="342868" y="757463"/>
                  </a:lnTo>
                  <a:lnTo>
                    <a:pt x="337055" y="753900"/>
                  </a:lnTo>
                  <a:lnTo>
                    <a:pt x="327741" y="750650"/>
                  </a:lnTo>
                  <a:lnTo>
                    <a:pt x="321150" y="749262"/>
                  </a:lnTo>
                  <a:lnTo>
                    <a:pt x="311766" y="744135"/>
                  </a:lnTo>
                  <a:lnTo>
                    <a:pt x="301331" y="740743"/>
                  </a:lnTo>
                  <a:lnTo>
                    <a:pt x="300898" y="740602"/>
                  </a:lnTo>
                  <a:lnTo>
                    <a:pt x="300707" y="740628"/>
                  </a:lnTo>
                  <a:lnTo>
                    <a:pt x="293385" y="741606"/>
                  </a:lnTo>
                  <a:lnTo>
                    <a:pt x="287525" y="747016"/>
                  </a:lnTo>
                  <a:lnTo>
                    <a:pt x="283535" y="753987"/>
                  </a:lnTo>
                  <a:lnTo>
                    <a:pt x="276667" y="763811"/>
                  </a:lnTo>
                  <a:lnTo>
                    <a:pt x="276848" y="764093"/>
                  </a:lnTo>
                  <a:lnTo>
                    <a:pt x="281515" y="771329"/>
                  </a:lnTo>
                  <a:lnTo>
                    <a:pt x="281437" y="776344"/>
                  </a:lnTo>
                  <a:lnTo>
                    <a:pt x="274564" y="775762"/>
                  </a:lnTo>
                  <a:lnTo>
                    <a:pt x="267465" y="772674"/>
                  </a:lnTo>
                  <a:lnTo>
                    <a:pt x="261807" y="771195"/>
                  </a:lnTo>
                  <a:lnTo>
                    <a:pt x="256064" y="769691"/>
                  </a:lnTo>
                  <a:lnTo>
                    <a:pt x="252773" y="761446"/>
                  </a:lnTo>
                  <a:lnTo>
                    <a:pt x="244102" y="750193"/>
                  </a:lnTo>
                  <a:lnTo>
                    <a:pt x="241904" y="741230"/>
                  </a:lnTo>
                  <a:lnTo>
                    <a:pt x="240484" y="740267"/>
                  </a:lnTo>
                  <a:lnTo>
                    <a:pt x="236563" y="737606"/>
                  </a:lnTo>
                  <a:lnTo>
                    <a:pt x="238538" y="731481"/>
                  </a:lnTo>
                  <a:lnTo>
                    <a:pt x="240702" y="729976"/>
                  </a:lnTo>
                  <a:lnTo>
                    <a:pt x="245530" y="726617"/>
                  </a:lnTo>
                  <a:lnTo>
                    <a:pt x="245280" y="719465"/>
                  </a:lnTo>
                  <a:lnTo>
                    <a:pt x="239792" y="711600"/>
                  </a:lnTo>
                  <a:lnTo>
                    <a:pt x="234711" y="703100"/>
                  </a:lnTo>
                  <a:lnTo>
                    <a:pt x="235586" y="698976"/>
                  </a:lnTo>
                  <a:lnTo>
                    <a:pt x="235919" y="697404"/>
                  </a:lnTo>
                  <a:lnTo>
                    <a:pt x="236224" y="695967"/>
                  </a:lnTo>
                  <a:lnTo>
                    <a:pt x="234438" y="689812"/>
                  </a:lnTo>
                  <a:lnTo>
                    <a:pt x="232091" y="679992"/>
                  </a:lnTo>
                  <a:lnTo>
                    <a:pt x="224321" y="676730"/>
                  </a:lnTo>
                  <a:lnTo>
                    <a:pt x="215677" y="672297"/>
                  </a:lnTo>
                  <a:lnTo>
                    <a:pt x="213252" y="667297"/>
                  </a:lnTo>
                  <a:lnTo>
                    <a:pt x="212077" y="664873"/>
                  </a:lnTo>
                  <a:lnTo>
                    <a:pt x="202455" y="659814"/>
                  </a:lnTo>
                  <a:lnTo>
                    <a:pt x="194549" y="653500"/>
                  </a:lnTo>
                  <a:lnTo>
                    <a:pt x="187048" y="658636"/>
                  </a:lnTo>
                  <a:lnTo>
                    <a:pt x="185892" y="657393"/>
                  </a:lnTo>
                  <a:lnTo>
                    <a:pt x="181099" y="652234"/>
                  </a:lnTo>
                  <a:lnTo>
                    <a:pt x="182766" y="645503"/>
                  </a:lnTo>
                  <a:lnTo>
                    <a:pt x="176962" y="645378"/>
                  </a:lnTo>
                  <a:lnTo>
                    <a:pt x="168727" y="639574"/>
                  </a:lnTo>
                  <a:lnTo>
                    <a:pt x="163562" y="634987"/>
                  </a:lnTo>
                  <a:lnTo>
                    <a:pt x="154845" y="630383"/>
                  </a:lnTo>
                  <a:lnTo>
                    <a:pt x="153187" y="629507"/>
                  </a:lnTo>
                  <a:lnTo>
                    <a:pt x="149235" y="625081"/>
                  </a:lnTo>
                  <a:lnTo>
                    <a:pt x="141283" y="618043"/>
                  </a:lnTo>
                  <a:lnTo>
                    <a:pt x="136352" y="610689"/>
                  </a:lnTo>
                  <a:lnTo>
                    <a:pt x="134709" y="598637"/>
                  </a:lnTo>
                  <a:lnTo>
                    <a:pt x="136709" y="590941"/>
                  </a:lnTo>
                  <a:lnTo>
                    <a:pt x="137650" y="589560"/>
                  </a:lnTo>
                  <a:lnTo>
                    <a:pt x="142745" y="582082"/>
                  </a:lnTo>
                  <a:lnTo>
                    <a:pt x="144140" y="573953"/>
                  </a:lnTo>
                  <a:lnTo>
                    <a:pt x="145049" y="570796"/>
                  </a:lnTo>
                  <a:lnTo>
                    <a:pt x="145565" y="569005"/>
                  </a:lnTo>
                  <a:lnTo>
                    <a:pt x="146132" y="567031"/>
                  </a:lnTo>
                  <a:lnTo>
                    <a:pt x="152466" y="557316"/>
                  </a:lnTo>
                  <a:lnTo>
                    <a:pt x="152392" y="550552"/>
                  </a:lnTo>
                  <a:lnTo>
                    <a:pt x="150673" y="546811"/>
                  </a:lnTo>
                  <a:lnTo>
                    <a:pt x="148774" y="541549"/>
                  </a:lnTo>
                  <a:lnTo>
                    <a:pt x="153027" y="534780"/>
                  </a:lnTo>
                  <a:lnTo>
                    <a:pt x="157945" y="529854"/>
                  </a:lnTo>
                  <a:lnTo>
                    <a:pt x="158037" y="523764"/>
                  </a:lnTo>
                  <a:lnTo>
                    <a:pt x="149375" y="518575"/>
                  </a:lnTo>
                  <a:lnTo>
                    <a:pt x="145027" y="515966"/>
                  </a:lnTo>
                  <a:lnTo>
                    <a:pt x="140035" y="515087"/>
                  </a:lnTo>
                  <a:lnTo>
                    <a:pt x="137629" y="514662"/>
                  </a:lnTo>
                  <a:lnTo>
                    <a:pt x="126973" y="510180"/>
                  </a:lnTo>
                  <a:lnTo>
                    <a:pt x="121083" y="510336"/>
                  </a:lnTo>
                  <a:lnTo>
                    <a:pt x="119287" y="510383"/>
                  </a:lnTo>
                  <a:lnTo>
                    <a:pt x="116255" y="517737"/>
                  </a:lnTo>
                  <a:lnTo>
                    <a:pt x="110643" y="523593"/>
                  </a:lnTo>
                  <a:lnTo>
                    <a:pt x="106376" y="523242"/>
                  </a:lnTo>
                  <a:lnTo>
                    <a:pt x="99415" y="517321"/>
                  </a:lnTo>
                  <a:lnTo>
                    <a:pt x="98841" y="515339"/>
                  </a:lnTo>
                  <a:lnTo>
                    <a:pt x="96875" y="508552"/>
                  </a:lnTo>
                  <a:lnTo>
                    <a:pt x="92366" y="499048"/>
                  </a:lnTo>
                  <a:lnTo>
                    <a:pt x="95467" y="492366"/>
                  </a:lnTo>
                  <a:lnTo>
                    <a:pt x="92224" y="485529"/>
                  </a:lnTo>
                  <a:lnTo>
                    <a:pt x="90022" y="475425"/>
                  </a:lnTo>
                  <a:lnTo>
                    <a:pt x="89067" y="471040"/>
                  </a:lnTo>
                  <a:lnTo>
                    <a:pt x="76732" y="459915"/>
                  </a:lnTo>
                  <a:lnTo>
                    <a:pt x="66198" y="452240"/>
                  </a:lnTo>
                  <a:lnTo>
                    <a:pt x="65962" y="452068"/>
                  </a:lnTo>
                  <a:lnTo>
                    <a:pt x="54927" y="446002"/>
                  </a:lnTo>
                  <a:lnTo>
                    <a:pt x="51835" y="439713"/>
                  </a:lnTo>
                  <a:lnTo>
                    <a:pt x="47708" y="433778"/>
                  </a:lnTo>
                  <a:lnTo>
                    <a:pt x="42583" y="433050"/>
                  </a:lnTo>
                  <a:lnTo>
                    <a:pt x="39510" y="426762"/>
                  </a:lnTo>
                  <a:lnTo>
                    <a:pt x="38553" y="425937"/>
                  </a:lnTo>
                  <a:lnTo>
                    <a:pt x="28226" y="417032"/>
                  </a:lnTo>
                  <a:lnTo>
                    <a:pt x="24957" y="414340"/>
                  </a:lnTo>
                  <a:lnTo>
                    <a:pt x="18121" y="408701"/>
                  </a:lnTo>
                  <a:lnTo>
                    <a:pt x="18250" y="404552"/>
                  </a:lnTo>
                  <a:lnTo>
                    <a:pt x="18375" y="400523"/>
                  </a:lnTo>
                  <a:lnTo>
                    <a:pt x="14323" y="396035"/>
                  </a:lnTo>
                  <a:lnTo>
                    <a:pt x="10134" y="392834"/>
                  </a:lnTo>
                  <a:lnTo>
                    <a:pt x="10465" y="384137"/>
                  </a:lnTo>
                  <a:lnTo>
                    <a:pt x="9384" y="378955"/>
                  </a:lnTo>
                  <a:lnTo>
                    <a:pt x="9350" y="378793"/>
                  </a:lnTo>
                  <a:lnTo>
                    <a:pt x="3925" y="368879"/>
                  </a:lnTo>
                  <a:lnTo>
                    <a:pt x="2107" y="360744"/>
                  </a:lnTo>
                  <a:lnTo>
                    <a:pt x="0" y="34798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770452" y="1808097"/>
              <a:ext cx="1121683" cy="711574"/>
            </a:xfrm>
            <a:custGeom>
              <a:avLst/>
              <a:pathLst>
                <a:path w="1121683" h="711574">
                  <a:moveTo>
                    <a:pt x="28690" y="0"/>
                  </a:moveTo>
                  <a:lnTo>
                    <a:pt x="78106" y="10464"/>
                  </a:lnTo>
                  <a:lnTo>
                    <a:pt x="104517" y="16123"/>
                  </a:lnTo>
                  <a:lnTo>
                    <a:pt x="147984" y="24726"/>
                  </a:lnTo>
                  <a:lnTo>
                    <a:pt x="152400" y="25587"/>
                  </a:lnTo>
                  <a:lnTo>
                    <a:pt x="179741" y="30893"/>
                  </a:lnTo>
                  <a:lnTo>
                    <a:pt x="197403" y="34568"/>
                  </a:lnTo>
                  <a:lnTo>
                    <a:pt x="207530" y="36571"/>
                  </a:lnTo>
                  <a:lnTo>
                    <a:pt x="222061" y="39424"/>
                  </a:lnTo>
                  <a:lnTo>
                    <a:pt x="241450" y="43269"/>
                  </a:lnTo>
                  <a:lnTo>
                    <a:pt x="270194" y="48505"/>
                  </a:lnTo>
                  <a:lnTo>
                    <a:pt x="293718" y="52835"/>
                  </a:lnTo>
                  <a:lnTo>
                    <a:pt x="377474" y="67606"/>
                  </a:lnTo>
                  <a:lnTo>
                    <a:pt x="381983" y="68377"/>
                  </a:lnTo>
                  <a:lnTo>
                    <a:pt x="408280" y="72964"/>
                  </a:lnTo>
                  <a:lnTo>
                    <a:pt x="440368" y="78459"/>
                  </a:lnTo>
                  <a:lnTo>
                    <a:pt x="461378" y="81854"/>
                  </a:lnTo>
                  <a:lnTo>
                    <a:pt x="485582" y="85699"/>
                  </a:lnTo>
                  <a:lnTo>
                    <a:pt x="509335" y="89383"/>
                  </a:lnTo>
                  <a:lnTo>
                    <a:pt x="528598" y="92320"/>
                  </a:lnTo>
                  <a:lnTo>
                    <a:pt x="537127" y="93520"/>
                  </a:lnTo>
                  <a:lnTo>
                    <a:pt x="561413" y="97194"/>
                  </a:lnTo>
                  <a:lnTo>
                    <a:pt x="622600" y="106003"/>
                  </a:lnTo>
                  <a:lnTo>
                    <a:pt x="623621" y="106151"/>
                  </a:lnTo>
                  <a:lnTo>
                    <a:pt x="645403" y="109293"/>
                  </a:lnTo>
                  <a:lnTo>
                    <a:pt x="668207" y="112570"/>
                  </a:lnTo>
                  <a:lnTo>
                    <a:pt x="709988" y="118199"/>
                  </a:lnTo>
                  <a:lnTo>
                    <a:pt x="738025" y="121850"/>
                  </a:lnTo>
                  <a:lnTo>
                    <a:pt x="786634" y="127963"/>
                  </a:lnTo>
                  <a:lnTo>
                    <a:pt x="810743" y="130983"/>
                  </a:lnTo>
                  <a:lnTo>
                    <a:pt x="817838" y="131748"/>
                  </a:lnTo>
                  <a:lnTo>
                    <a:pt x="834652" y="133767"/>
                  </a:lnTo>
                  <a:lnTo>
                    <a:pt x="886118" y="139740"/>
                  </a:lnTo>
                  <a:lnTo>
                    <a:pt x="921247" y="143632"/>
                  </a:lnTo>
                  <a:lnTo>
                    <a:pt x="932415" y="144851"/>
                  </a:lnTo>
                  <a:lnTo>
                    <a:pt x="938051" y="145462"/>
                  </a:lnTo>
                  <a:lnTo>
                    <a:pt x="963236" y="148039"/>
                  </a:lnTo>
                  <a:lnTo>
                    <a:pt x="1001731" y="151966"/>
                  </a:lnTo>
                  <a:lnTo>
                    <a:pt x="1010050" y="152764"/>
                  </a:lnTo>
                  <a:lnTo>
                    <a:pt x="1029084" y="154641"/>
                  </a:lnTo>
                  <a:lnTo>
                    <a:pt x="1045787" y="156255"/>
                  </a:lnTo>
                  <a:lnTo>
                    <a:pt x="1076249" y="158979"/>
                  </a:lnTo>
                  <a:lnTo>
                    <a:pt x="1121683" y="162909"/>
                  </a:lnTo>
                  <a:lnTo>
                    <a:pt x="1119905" y="183672"/>
                  </a:lnTo>
                  <a:lnTo>
                    <a:pt x="1117511" y="212768"/>
                  </a:lnTo>
                  <a:lnTo>
                    <a:pt x="1115942" y="231833"/>
                  </a:lnTo>
                  <a:lnTo>
                    <a:pt x="1114799" y="246143"/>
                  </a:lnTo>
                  <a:lnTo>
                    <a:pt x="1113187" y="266337"/>
                  </a:lnTo>
                  <a:lnTo>
                    <a:pt x="1110492" y="299864"/>
                  </a:lnTo>
                  <a:lnTo>
                    <a:pt x="1110222" y="303222"/>
                  </a:lnTo>
                  <a:lnTo>
                    <a:pt x="1108415" y="326239"/>
                  </a:lnTo>
                  <a:lnTo>
                    <a:pt x="1105951" y="353594"/>
                  </a:lnTo>
                  <a:lnTo>
                    <a:pt x="1103455" y="381812"/>
                  </a:lnTo>
                  <a:lnTo>
                    <a:pt x="1102667" y="390727"/>
                  </a:lnTo>
                  <a:lnTo>
                    <a:pt x="1102646" y="390976"/>
                  </a:lnTo>
                  <a:lnTo>
                    <a:pt x="1100338" y="418759"/>
                  </a:lnTo>
                  <a:lnTo>
                    <a:pt x="1098015" y="445294"/>
                  </a:lnTo>
                  <a:lnTo>
                    <a:pt x="1095450" y="475482"/>
                  </a:lnTo>
                  <a:lnTo>
                    <a:pt x="1094624" y="485420"/>
                  </a:lnTo>
                  <a:lnTo>
                    <a:pt x="1093476" y="499242"/>
                  </a:lnTo>
                  <a:lnTo>
                    <a:pt x="1093122" y="503511"/>
                  </a:lnTo>
                  <a:lnTo>
                    <a:pt x="1090922" y="528958"/>
                  </a:lnTo>
                  <a:lnTo>
                    <a:pt x="1090403" y="535069"/>
                  </a:lnTo>
                  <a:lnTo>
                    <a:pt x="1086499" y="581104"/>
                  </a:lnTo>
                  <a:lnTo>
                    <a:pt x="1085886" y="589829"/>
                  </a:lnTo>
                  <a:lnTo>
                    <a:pt x="1085718" y="592208"/>
                  </a:lnTo>
                  <a:lnTo>
                    <a:pt x="1084493" y="608005"/>
                  </a:lnTo>
                  <a:lnTo>
                    <a:pt x="1082313" y="634457"/>
                  </a:lnTo>
                  <a:lnTo>
                    <a:pt x="1081545" y="643704"/>
                  </a:lnTo>
                  <a:lnTo>
                    <a:pt x="1079872" y="665048"/>
                  </a:lnTo>
                  <a:lnTo>
                    <a:pt x="1078456" y="682010"/>
                  </a:lnTo>
                  <a:lnTo>
                    <a:pt x="1077444" y="694129"/>
                  </a:lnTo>
                  <a:lnTo>
                    <a:pt x="1076047" y="711574"/>
                  </a:lnTo>
                  <a:lnTo>
                    <a:pt x="1074223" y="711571"/>
                  </a:lnTo>
                  <a:lnTo>
                    <a:pt x="979877" y="702671"/>
                  </a:lnTo>
                  <a:lnTo>
                    <a:pt x="978611" y="702550"/>
                  </a:lnTo>
                  <a:lnTo>
                    <a:pt x="974872" y="702192"/>
                  </a:lnTo>
                  <a:lnTo>
                    <a:pt x="899693" y="694667"/>
                  </a:lnTo>
                  <a:lnTo>
                    <a:pt x="882429" y="693247"/>
                  </a:lnTo>
                  <a:lnTo>
                    <a:pt x="859114" y="691277"/>
                  </a:lnTo>
                  <a:lnTo>
                    <a:pt x="798303" y="684189"/>
                  </a:lnTo>
                  <a:lnTo>
                    <a:pt x="753388" y="678140"/>
                  </a:lnTo>
                  <a:lnTo>
                    <a:pt x="698948" y="671425"/>
                  </a:lnTo>
                  <a:lnTo>
                    <a:pt x="690609" y="670367"/>
                  </a:lnTo>
                  <a:lnTo>
                    <a:pt x="666194" y="667366"/>
                  </a:lnTo>
                  <a:lnTo>
                    <a:pt x="641690" y="664288"/>
                  </a:lnTo>
                  <a:lnTo>
                    <a:pt x="629961" y="662731"/>
                  </a:lnTo>
                  <a:lnTo>
                    <a:pt x="587185" y="656922"/>
                  </a:lnTo>
                  <a:lnTo>
                    <a:pt x="583309" y="655508"/>
                  </a:lnTo>
                  <a:lnTo>
                    <a:pt x="537585" y="649505"/>
                  </a:lnTo>
                  <a:lnTo>
                    <a:pt x="515865" y="646315"/>
                  </a:lnTo>
                  <a:lnTo>
                    <a:pt x="496825" y="643475"/>
                  </a:lnTo>
                  <a:lnTo>
                    <a:pt x="464840" y="639236"/>
                  </a:lnTo>
                  <a:lnTo>
                    <a:pt x="427830" y="634496"/>
                  </a:lnTo>
                  <a:lnTo>
                    <a:pt x="420342" y="631836"/>
                  </a:lnTo>
                  <a:lnTo>
                    <a:pt x="395214" y="628150"/>
                  </a:lnTo>
                  <a:lnTo>
                    <a:pt x="391067" y="646302"/>
                  </a:lnTo>
                  <a:lnTo>
                    <a:pt x="388113" y="665647"/>
                  </a:lnTo>
                  <a:lnTo>
                    <a:pt x="386839" y="673730"/>
                  </a:lnTo>
                  <a:lnTo>
                    <a:pt x="385948" y="679385"/>
                  </a:lnTo>
                  <a:lnTo>
                    <a:pt x="383259" y="700121"/>
                  </a:lnTo>
                  <a:lnTo>
                    <a:pt x="376508" y="696292"/>
                  </a:lnTo>
                  <a:lnTo>
                    <a:pt x="375396" y="690209"/>
                  </a:lnTo>
                  <a:lnTo>
                    <a:pt x="370640" y="683835"/>
                  </a:lnTo>
                  <a:lnTo>
                    <a:pt x="369486" y="676954"/>
                  </a:lnTo>
                  <a:lnTo>
                    <a:pt x="366145" y="670117"/>
                  </a:lnTo>
                  <a:lnTo>
                    <a:pt x="362059" y="661568"/>
                  </a:lnTo>
                  <a:lnTo>
                    <a:pt x="357466" y="657070"/>
                  </a:lnTo>
                  <a:lnTo>
                    <a:pt x="356790" y="656408"/>
                  </a:lnTo>
                  <a:lnTo>
                    <a:pt x="350798" y="660281"/>
                  </a:lnTo>
                  <a:lnTo>
                    <a:pt x="348478" y="663396"/>
                  </a:lnTo>
                  <a:lnTo>
                    <a:pt x="346958" y="665435"/>
                  </a:lnTo>
                  <a:lnTo>
                    <a:pt x="339903" y="677810"/>
                  </a:lnTo>
                  <a:lnTo>
                    <a:pt x="335029" y="680896"/>
                  </a:lnTo>
                  <a:lnTo>
                    <a:pt x="329792" y="679760"/>
                  </a:lnTo>
                  <a:lnTo>
                    <a:pt x="321391" y="677930"/>
                  </a:lnTo>
                  <a:lnTo>
                    <a:pt x="310196" y="682869"/>
                  </a:lnTo>
                  <a:lnTo>
                    <a:pt x="305312" y="674697"/>
                  </a:lnTo>
                  <a:lnTo>
                    <a:pt x="288797" y="675596"/>
                  </a:lnTo>
                  <a:lnTo>
                    <a:pt x="279740" y="675341"/>
                  </a:lnTo>
                  <a:lnTo>
                    <a:pt x="270703" y="671680"/>
                  </a:lnTo>
                  <a:lnTo>
                    <a:pt x="265027" y="667191"/>
                  </a:lnTo>
                  <a:lnTo>
                    <a:pt x="257023" y="671375"/>
                  </a:lnTo>
                  <a:lnTo>
                    <a:pt x="252336" y="681922"/>
                  </a:lnTo>
                  <a:lnTo>
                    <a:pt x="244752" y="676100"/>
                  </a:lnTo>
                  <a:lnTo>
                    <a:pt x="232511" y="672403"/>
                  </a:lnTo>
                  <a:lnTo>
                    <a:pt x="222507" y="668941"/>
                  </a:lnTo>
                  <a:lnTo>
                    <a:pt x="219764" y="668998"/>
                  </a:lnTo>
                  <a:lnTo>
                    <a:pt x="209336" y="675116"/>
                  </a:lnTo>
                  <a:lnTo>
                    <a:pt x="209093" y="680005"/>
                  </a:lnTo>
                  <a:lnTo>
                    <a:pt x="208559" y="680224"/>
                  </a:lnTo>
                  <a:lnTo>
                    <a:pt x="202606" y="682661"/>
                  </a:lnTo>
                  <a:lnTo>
                    <a:pt x="196752" y="676484"/>
                  </a:lnTo>
                  <a:lnTo>
                    <a:pt x="192694" y="668004"/>
                  </a:lnTo>
                  <a:lnTo>
                    <a:pt x="193848" y="661634"/>
                  </a:lnTo>
                  <a:lnTo>
                    <a:pt x="190040" y="652652"/>
                  </a:lnTo>
                  <a:lnTo>
                    <a:pt x="192464" y="645763"/>
                  </a:lnTo>
                  <a:lnTo>
                    <a:pt x="189408" y="634059"/>
                  </a:lnTo>
                  <a:lnTo>
                    <a:pt x="187876" y="625875"/>
                  </a:lnTo>
                  <a:lnTo>
                    <a:pt x="178138" y="615900"/>
                  </a:lnTo>
                  <a:lnTo>
                    <a:pt x="172289" y="618199"/>
                  </a:lnTo>
                  <a:lnTo>
                    <a:pt x="165885" y="611966"/>
                  </a:lnTo>
                  <a:lnTo>
                    <a:pt x="161714" y="610104"/>
                  </a:lnTo>
                  <a:lnTo>
                    <a:pt x="158404" y="599879"/>
                  </a:lnTo>
                  <a:lnTo>
                    <a:pt x="161953" y="594527"/>
                  </a:lnTo>
                  <a:lnTo>
                    <a:pt x="164384" y="587458"/>
                  </a:lnTo>
                  <a:lnTo>
                    <a:pt x="164334" y="580090"/>
                  </a:lnTo>
                  <a:lnTo>
                    <a:pt x="159703" y="573506"/>
                  </a:lnTo>
                  <a:lnTo>
                    <a:pt x="154291" y="568482"/>
                  </a:lnTo>
                  <a:lnTo>
                    <a:pt x="149763" y="552671"/>
                  </a:lnTo>
                  <a:lnTo>
                    <a:pt x="143883" y="538819"/>
                  </a:lnTo>
                  <a:lnTo>
                    <a:pt x="145724" y="530752"/>
                  </a:lnTo>
                  <a:lnTo>
                    <a:pt x="143856" y="524394"/>
                  </a:lnTo>
                  <a:lnTo>
                    <a:pt x="145541" y="517255"/>
                  </a:lnTo>
                  <a:lnTo>
                    <a:pt x="142538" y="510718"/>
                  </a:lnTo>
                  <a:lnTo>
                    <a:pt x="144201" y="499922"/>
                  </a:lnTo>
                  <a:lnTo>
                    <a:pt x="139543" y="496011"/>
                  </a:lnTo>
                  <a:lnTo>
                    <a:pt x="136501" y="492547"/>
                  </a:lnTo>
                  <a:lnTo>
                    <a:pt x="132787" y="486435"/>
                  </a:lnTo>
                  <a:lnTo>
                    <a:pt x="131043" y="483561"/>
                  </a:lnTo>
                  <a:lnTo>
                    <a:pt x="126731" y="483369"/>
                  </a:lnTo>
                  <a:lnTo>
                    <a:pt x="125697" y="489096"/>
                  </a:lnTo>
                  <a:lnTo>
                    <a:pt x="117897" y="494634"/>
                  </a:lnTo>
                  <a:lnTo>
                    <a:pt x="106514" y="500664"/>
                  </a:lnTo>
                  <a:lnTo>
                    <a:pt x="100076" y="500503"/>
                  </a:lnTo>
                  <a:lnTo>
                    <a:pt x="95954" y="507755"/>
                  </a:lnTo>
                  <a:lnTo>
                    <a:pt x="87752" y="504449"/>
                  </a:lnTo>
                  <a:lnTo>
                    <a:pt x="80701" y="495844"/>
                  </a:lnTo>
                  <a:lnTo>
                    <a:pt x="76383" y="492848"/>
                  </a:lnTo>
                  <a:lnTo>
                    <a:pt x="75421" y="488980"/>
                  </a:lnTo>
                  <a:lnTo>
                    <a:pt x="74629" y="485794"/>
                  </a:lnTo>
                  <a:lnTo>
                    <a:pt x="76027" y="479903"/>
                  </a:lnTo>
                  <a:lnTo>
                    <a:pt x="79958" y="478084"/>
                  </a:lnTo>
                  <a:lnTo>
                    <a:pt x="80880" y="470782"/>
                  </a:lnTo>
                  <a:lnTo>
                    <a:pt x="76950" y="461874"/>
                  </a:lnTo>
                  <a:lnTo>
                    <a:pt x="82758" y="455128"/>
                  </a:lnTo>
                  <a:lnTo>
                    <a:pt x="92211" y="454260"/>
                  </a:lnTo>
                  <a:lnTo>
                    <a:pt x="96222" y="451252"/>
                  </a:lnTo>
                  <a:lnTo>
                    <a:pt x="94632" y="446840"/>
                  </a:lnTo>
                  <a:lnTo>
                    <a:pt x="96995" y="440267"/>
                  </a:lnTo>
                  <a:lnTo>
                    <a:pt x="94026" y="435890"/>
                  </a:lnTo>
                  <a:lnTo>
                    <a:pt x="91445" y="429491"/>
                  </a:lnTo>
                  <a:lnTo>
                    <a:pt x="95135" y="420824"/>
                  </a:lnTo>
                  <a:lnTo>
                    <a:pt x="90098" y="415867"/>
                  </a:lnTo>
                  <a:lnTo>
                    <a:pt x="91855" y="410244"/>
                  </a:lnTo>
                  <a:lnTo>
                    <a:pt x="98514" y="410683"/>
                  </a:lnTo>
                  <a:lnTo>
                    <a:pt x="99829" y="402057"/>
                  </a:lnTo>
                  <a:lnTo>
                    <a:pt x="101606" y="397249"/>
                  </a:lnTo>
                  <a:lnTo>
                    <a:pt x="103495" y="392427"/>
                  </a:lnTo>
                  <a:lnTo>
                    <a:pt x="106395" y="382265"/>
                  </a:lnTo>
                  <a:lnTo>
                    <a:pt x="110598" y="379621"/>
                  </a:lnTo>
                  <a:lnTo>
                    <a:pt x="111185" y="367528"/>
                  </a:lnTo>
                  <a:lnTo>
                    <a:pt x="116262" y="367196"/>
                  </a:lnTo>
                  <a:lnTo>
                    <a:pt x="120012" y="358145"/>
                  </a:lnTo>
                  <a:lnTo>
                    <a:pt x="122840" y="348984"/>
                  </a:lnTo>
                  <a:lnTo>
                    <a:pt x="121648" y="347585"/>
                  </a:lnTo>
                  <a:lnTo>
                    <a:pt x="119670" y="345262"/>
                  </a:lnTo>
                  <a:lnTo>
                    <a:pt x="110471" y="346237"/>
                  </a:lnTo>
                  <a:lnTo>
                    <a:pt x="101524" y="345145"/>
                  </a:lnTo>
                  <a:lnTo>
                    <a:pt x="97635" y="343242"/>
                  </a:lnTo>
                  <a:lnTo>
                    <a:pt x="94940" y="341922"/>
                  </a:lnTo>
                  <a:lnTo>
                    <a:pt x="95920" y="334427"/>
                  </a:lnTo>
                  <a:lnTo>
                    <a:pt x="91737" y="330934"/>
                  </a:lnTo>
                  <a:lnTo>
                    <a:pt x="89887" y="329387"/>
                  </a:lnTo>
                  <a:lnTo>
                    <a:pt x="83471" y="328302"/>
                  </a:lnTo>
                  <a:lnTo>
                    <a:pt x="82412" y="322485"/>
                  </a:lnTo>
                  <a:lnTo>
                    <a:pt x="74845" y="316321"/>
                  </a:lnTo>
                  <a:lnTo>
                    <a:pt x="70520" y="307556"/>
                  </a:lnTo>
                  <a:lnTo>
                    <a:pt x="73258" y="301618"/>
                  </a:lnTo>
                  <a:lnTo>
                    <a:pt x="70598" y="298453"/>
                  </a:lnTo>
                  <a:lnTo>
                    <a:pt x="65109" y="291912"/>
                  </a:lnTo>
                  <a:lnTo>
                    <a:pt x="62806" y="284346"/>
                  </a:lnTo>
                  <a:lnTo>
                    <a:pt x="59259" y="278125"/>
                  </a:lnTo>
                  <a:lnTo>
                    <a:pt x="54810" y="267414"/>
                  </a:lnTo>
                  <a:lnTo>
                    <a:pt x="49857" y="260262"/>
                  </a:lnTo>
                  <a:lnTo>
                    <a:pt x="47459" y="254835"/>
                  </a:lnTo>
                  <a:lnTo>
                    <a:pt x="45510" y="247967"/>
                  </a:lnTo>
                  <a:lnTo>
                    <a:pt x="41604" y="245855"/>
                  </a:lnTo>
                  <a:lnTo>
                    <a:pt x="32966" y="241304"/>
                  </a:lnTo>
                  <a:lnTo>
                    <a:pt x="28135" y="236191"/>
                  </a:lnTo>
                  <a:lnTo>
                    <a:pt x="25304" y="228172"/>
                  </a:lnTo>
                  <a:lnTo>
                    <a:pt x="14558" y="218787"/>
                  </a:lnTo>
                  <a:lnTo>
                    <a:pt x="17282" y="213820"/>
                  </a:lnTo>
                  <a:lnTo>
                    <a:pt x="23353" y="211651"/>
                  </a:lnTo>
                  <a:lnTo>
                    <a:pt x="17193" y="203206"/>
                  </a:lnTo>
                  <a:lnTo>
                    <a:pt x="18042" y="197259"/>
                  </a:lnTo>
                  <a:lnTo>
                    <a:pt x="21856" y="191445"/>
                  </a:lnTo>
                  <a:lnTo>
                    <a:pt x="18875" y="186425"/>
                  </a:lnTo>
                  <a:lnTo>
                    <a:pt x="21212" y="181036"/>
                  </a:lnTo>
                  <a:lnTo>
                    <a:pt x="12774" y="170233"/>
                  </a:lnTo>
                  <a:lnTo>
                    <a:pt x="13382" y="162784"/>
                  </a:lnTo>
                  <a:lnTo>
                    <a:pt x="9092" y="157931"/>
                  </a:lnTo>
                  <a:lnTo>
                    <a:pt x="5253" y="149387"/>
                  </a:lnTo>
                  <a:lnTo>
                    <a:pt x="921" y="137912"/>
                  </a:lnTo>
                  <a:lnTo>
                    <a:pt x="529" y="136245"/>
                  </a:lnTo>
                  <a:lnTo>
                    <a:pt x="0" y="133987"/>
                  </a:lnTo>
                  <a:lnTo>
                    <a:pt x="3611" y="117230"/>
                  </a:lnTo>
                  <a:lnTo>
                    <a:pt x="6227" y="105007"/>
                  </a:lnTo>
                  <a:lnTo>
                    <a:pt x="8915" y="92450"/>
                  </a:lnTo>
                  <a:lnTo>
                    <a:pt x="13811" y="69493"/>
                  </a:lnTo>
                  <a:lnTo>
                    <a:pt x="14407" y="667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519671" y="1949569"/>
              <a:ext cx="721963" cy="811111"/>
            </a:xfrm>
            <a:custGeom>
              <a:avLst/>
              <a:pathLst>
                <a:path w="721963" h="811111">
                  <a:moveTo>
                    <a:pt x="0" y="51983"/>
                  </a:moveTo>
                  <a:lnTo>
                    <a:pt x="27464" y="52391"/>
                  </a:lnTo>
                  <a:lnTo>
                    <a:pt x="75890" y="52732"/>
                  </a:lnTo>
                  <a:lnTo>
                    <a:pt x="115515" y="52811"/>
                  </a:lnTo>
                  <a:lnTo>
                    <a:pt x="173977" y="52771"/>
                  </a:lnTo>
                  <a:lnTo>
                    <a:pt x="175919" y="52754"/>
                  </a:lnTo>
                  <a:lnTo>
                    <a:pt x="191231" y="52612"/>
                  </a:lnTo>
                  <a:lnTo>
                    <a:pt x="191042" y="27216"/>
                  </a:lnTo>
                  <a:lnTo>
                    <a:pt x="190889" y="10239"/>
                  </a:lnTo>
                  <a:lnTo>
                    <a:pt x="190799" y="0"/>
                  </a:lnTo>
                  <a:lnTo>
                    <a:pt x="199534" y="4171"/>
                  </a:lnTo>
                  <a:lnTo>
                    <a:pt x="205879" y="1961"/>
                  </a:lnTo>
                  <a:lnTo>
                    <a:pt x="209251" y="1954"/>
                  </a:lnTo>
                  <a:lnTo>
                    <a:pt x="216056" y="6717"/>
                  </a:lnTo>
                  <a:lnTo>
                    <a:pt x="221781" y="8313"/>
                  </a:lnTo>
                  <a:lnTo>
                    <a:pt x="223705" y="22850"/>
                  </a:lnTo>
                  <a:lnTo>
                    <a:pt x="225976" y="35011"/>
                  </a:lnTo>
                  <a:lnTo>
                    <a:pt x="228229" y="38427"/>
                  </a:lnTo>
                  <a:lnTo>
                    <a:pt x="231291" y="52015"/>
                  </a:lnTo>
                  <a:lnTo>
                    <a:pt x="234815" y="67827"/>
                  </a:lnTo>
                  <a:lnTo>
                    <a:pt x="234657" y="73818"/>
                  </a:lnTo>
                  <a:lnTo>
                    <a:pt x="233955" y="80769"/>
                  </a:lnTo>
                  <a:lnTo>
                    <a:pt x="241019" y="87778"/>
                  </a:lnTo>
                  <a:lnTo>
                    <a:pt x="251289" y="92686"/>
                  </a:lnTo>
                  <a:lnTo>
                    <a:pt x="257069" y="93614"/>
                  </a:lnTo>
                  <a:lnTo>
                    <a:pt x="258575" y="92849"/>
                  </a:lnTo>
                  <a:lnTo>
                    <a:pt x="262371" y="90920"/>
                  </a:lnTo>
                  <a:lnTo>
                    <a:pt x="272295" y="91662"/>
                  </a:lnTo>
                  <a:lnTo>
                    <a:pt x="275185" y="94583"/>
                  </a:lnTo>
                  <a:lnTo>
                    <a:pt x="275344" y="98301"/>
                  </a:lnTo>
                  <a:lnTo>
                    <a:pt x="290101" y="99748"/>
                  </a:lnTo>
                  <a:lnTo>
                    <a:pt x="305353" y="101132"/>
                  </a:lnTo>
                  <a:lnTo>
                    <a:pt x="313049" y="101210"/>
                  </a:lnTo>
                  <a:lnTo>
                    <a:pt x="316825" y="109213"/>
                  </a:lnTo>
                  <a:lnTo>
                    <a:pt x="316044" y="115226"/>
                  </a:lnTo>
                  <a:lnTo>
                    <a:pt x="329127" y="116313"/>
                  </a:lnTo>
                  <a:lnTo>
                    <a:pt x="339525" y="114327"/>
                  </a:lnTo>
                  <a:lnTo>
                    <a:pt x="348238" y="111804"/>
                  </a:lnTo>
                  <a:lnTo>
                    <a:pt x="348366" y="105485"/>
                  </a:lnTo>
                  <a:lnTo>
                    <a:pt x="356951" y="103432"/>
                  </a:lnTo>
                  <a:lnTo>
                    <a:pt x="359058" y="100426"/>
                  </a:lnTo>
                  <a:lnTo>
                    <a:pt x="371977" y="97886"/>
                  </a:lnTo>
                  <a:lnTo>
                    <a:pt x="378068" y="100107"/>
                  </a:lnTo>
                  <a:lnTo>
                    <a:pt x="383051" y="99697"/>
                  </a:lnTo>
                  <a:lnTo>
                    <a:pt x="395413" y="98669"/>
                  </a:lnTo>
                  <a:lnTo>
                    <a:pt x="401152" y="103491"/>
                  </a:lnTo>
                  <a:lnTo>
                    <a:pt x="416858" y="110580"/>
                  </a:lnTo>
                  <a:lnTo>
                    <a:pt x="425477" y="109789"/>
                  </a:lnTo>
                  <a:lnTo>
                    <a:pt x="425999" y="114512"/>
                  </a:lnTo>
                  <a:lnTo>
                    <a:pt x="423787" y="120253"/>
                  </a:lnTo>
                  <a:lnTo>
                    <a:pt x="431480" y="123553"/>
                  </a:lnTo>
                  <a:lnTo>
                    <a:pt x="437083" y="122323"/>
                  </a:lnTo>
                  <a:lnTo>
                    <a:pt x="442699" y="126789"/>
                  </a:lnTo>
                  <a:lnTo>
                    <a:pt x="441750" y="135372"/>
                  </a:lnTo>
                  <a:lnTo>
                    <a:pt x="447033" y="142902"/>
                  </a:lnTo>
                  <a:lnTo>
                    <a:pt x="451812" y="153031"/>
                  </a:lnTo>
                  <a:lnTo>
                    <a:pt x="456785" y="150062"/>
                  </a:lnTo>
                  <a:lnTo>
                    <a:pt x="458354" y="144846"/>
                  </a:lnTo>
                  <a:lnTo>
                    <a:pt x="458133" y="138570"/>
                  </a:lnTo>
                  <a:lnTo>
                    <a:pt x="461049" y="134209"/>
                  </a:lnTo>
                  <a:lnTo>
                    <a:pt x="470314" y="132696"/>
                  </a:lnTo>
                  <a:lnTo>
                    <a:pt x="480280" y="132845"/>
                  </a:lnTo>
                  <a:lnTo>
                    <a:pt x="485622" y="137812"/>
                  </a:lnTo>
                  <a:lnTo>
                    <a:pt x="487849" y="147804"/>
                  </a:lnTo>
                  <a:lnTo>
                    <a:pt x="496041" y="148839"/>
                  </a:lnTo>
                  <a:lnTo>
                    <a:pt x="505192" y="152817"/>
                  </a:lnTo>
                  <a:lnTo>
                    <a:pt x="506728" y="153483"/>
                  </a:lnTo>
                  <a:lnTo>
                    <a:pt x="512911" y="153385"/>
                  </a:lnTo>
                  <a:lnTo>
                    <a:pt x="515509" y="164217"/>
                  </a:lnTo>
                  <a:lnTo>
                    <a:pt x="528000" y="165160"/>
                  </a:lnTo>
                  <a:lnTo>
                    <a:pt x="529918" y="172620"/>
                  </a:lnTo>
                  <a:lnTo>
                    <a:pt x="537023" y="170430"/>
                  </a:lnTo>
                  <a:lnTo>
                    <a:pt x="549043" y="169455"/>
                  </a:lnTo>
                  <a:lnTo>
                    <a:pt x="557017" y="167075"/>
                  </a:lnTo>
                  <a:lnTo>
                    <a:pt x="565399" y="158911"/>
                  </a:lnTo>
                  <a:lnTo>
                    <a:pt x="576291" y="151625"/>
                  </a:lnTo>
                  <a:lnTo>
                    <a:pt x="576553" y="151464"/>
                  </a:lnTo>
                  <a:lnTo>
                    <a:pt x="587934" y="144437"/>
                  </a:lnTo>
                  <a:lnTo>
                    <a:pt x="593773" y="143266"/>
                  </a:lnTo>
                  <a:lnTo>
                    <a:pt x="597935" y="152063"/>
                  </a:lnTo>
                  <a:lnTo>
                    <a:pt x="600986" y="159529"/>
                  </a:lnTo>
                  <a:lnTo>
                    <a:pt x="607926" y="162745"/>
                  </a:lnTo>
                  <a:lnTo>
                    <a:pt x="620554" y="158377"/>
                  </a:lnTo>
                  <a:lnTo>
                    <a:pt x="629554" y="160129"/>
                  </a:lnTo>
                  <a:lnTo>
                    <a:pt x="643917" y="159594"/>
                  </a:lnTo>
                  <a:lnTo>
                    <a:pt x="660731" y="157426"/>
                  </a:lnTo>
                  <a:lnTo>
                    <a:pt x="670879" y="160165"/>
                  </a:lnTo>
                  <a:lnTo>
                    <a:pt x="676705" y="169036"/>
                  </a:lnTo>
                  <a:lnTo>
                    <a:pt x="686804" y="172574"/>
                  </a:lnTo>
                  <a:lnTo>
                    <a:pt x="697603" y="167275"/>
                  </a:lnTo>
                  <a:lnTo>
                    <a:pt x="709308" y="168119"/>
                  </a:lnTo>
                  <a:lnTo>
                    <a:pt x="721963" y="166846"/>
                  </a:lnTo>
                  <a:lnTo>
                    <a:pt x="716190" y="172695"/>
                  </a:lnTo>
                  <a:lnTo>
                    <a:pt x="706542" y="176594"/>
                  </a:lnTo>
                  <a:lnTo>
                    <a:pt x="699652" y="181594"/>
                  </a:lnTo>
                  <a:lnTo>
                    <a:pt x="694656" y="185610"/>
                  </a:lnTo>
                  <a:lnTo>
                    <a:pt x="682741" y="190410"/>
                  </a:lnTo>
                  <a:lnTo>
                    <a:pt x="678275" y="195033"/>
                  </a:lnTo>
                  <a:lnTo>
                    <a:pt x="669289" y="198268"/>
                  </a:lnTo>
                  <a:lnTo>
                    <a:pt x="658735" y="203455"/>
                  </a:lnTo>
                  <a:lnTo>
                    <a:pt x="646204" y="207564"/>
                  </a:lnTo>
                  <a:lnTo>
                    <a:pt x="637169" y="210660"/>
                  </a:lnTo>
                  <a:lnTo>
                    <a:pt x="626567" y="215691"/>
                  </a:lnTo>
                  <a:lnTo>
                    <a:pt x="616535" y="222710"/>
                  </a:lnTo>
                  <a:lnTo>
                    <a:pt x="608502" y="227538"/>
                  </a:lnTo>
                  <a:lnTo>
                    <a:pt x="596564" y="237469"/>
                  </a:lnTo>
                  <a:lnTo>
                    <a:pt x="582654" y="250860"/>
                  </a:lnTo>
                  <a:lnTo>
                    <a:pt x="571570" y="262925"/>
                  </a:lnTo>
                  <a:lnTo>
                    <a:pt x="561367" y="277505"/>
                  </a:lnTo>
                  <a:lnTo>
                    <a:pt x="550213" y="290722"/>
                  </a:lnTo>
                  <a:lnTo>
                    <a:pt x="543909" y="297656"/>
                  </a:lnTo>
                  <a:lnTo>
                    <a:pt x="533155" y="304945"/>
                  </a:lnTo>
                  <a:lnTo>
                    <a:pt x="526848" y="313974"/>
                  </a:lnTo>
                  <a:lnTo>
                    <a:pt x="518336" y="320373"/>
                  </a:lnTo>
                  <a:lnTo>
                    <a:pt x="513144" y="326161"/>
                  </a:lnTo>
                  <a:lnTo>
                    <a:pt x="512010" y="327424"/>
                  </a:lnTo>
                  <a:lnTo>
                    <a:pt x="502793" y="333681"/>
                  </a:lnTo>
                  <a:lnTo>
                    <a:pt x="492956" y="342025"/>
                  </a:lnTo>
                  <a:lnTo>
                    <a:pt x="488492" y="346304"/>
                  </a:lnTo>
                  <a:lnTo>
                    <a:pt x="493512" y="359546"/>
                  </a:lnTo>
                  <a:lnTo>
                    <a:pt x="490100" y="359130"/>
                  </a:lnTo>
                  <a:lnTo>
                    <a:pt x="485250" y="356031"/>
                  </a:lnTo>
                  <a:lnTo>
                    <a:pt x="481158" y="356591"/>
                  </a:lnTo>
                  <a:lnTo>
                    <a:pt x="477569" y="361748"/>
                  </a:lnTo>
                  <a:lnTo>
                    <a:pt x="475600" y="366033"/>
                  </a:lnTo>
                  <a:lnTo>
                    <a:pt x="467333" y="366566"/>
                  </a:lnTo>
                  <a:lnTo>
                    <a:pt x="468217" y="389655"/>
                  </a:lnTo>
                  <a:lnTo>
                    <a:pt x="468601" y="400453"/>
                  </a:lnTo>
                  <a:lnTo>
                    <a:pt x="469450" y="424322"/>
                  </a:lnTo>
                  <a:lnTo>
                    <a:pt x="469896" y="436279"/>
                  </a:lnTo>
                  <a:lnTo>
                    <a:pt x="470323" y="447718"/>
                  </a:lnTo>
                  <a:lnTo>
                    <a:pt x="466184" y="450949"/>
                  </a:lnTo>
                  <a:lnTo>
                    <a:pt x="465075" y="456028"/>
                  </a:lnTo>
                  <a:lnTo>
                    <a:pt x="461110" y="455647"/>
                  </a:lnTo>
                  <a:lnTo>
                    <a:pt x="455710" y="458239"/>
                  </a:lnTo>
                  <a:lnTo>
                    <a:pt x="453630" y="462364"/>
                  </a:lnTo>
                  <a:lnTo>
                    <a:pt x="446611" y="463014"/>
                  </a:lnTo>
                  <a:lnTo>
                    <a:pt x="443364" y="466429"/>
                  </a:lnTo>
                  <a:lnTo>
                    <a:pt x="436178" y="469698"/>
                  </a:lnTo>
                  <a:lnTo>
                    <a:pt x="430097" y="475524"/>
                  </a:lnTo>
                  <a:lnTo>
                    <a:pt x="426623" y="482341"/>
                  </a:lnTo>
                  <a:lnTo>
                    <a:pt x="425188" y="488654"/>
                  </a:lnTo>
                  <a:lnTo>
                    <a:pt x="420644" y="496182"/>
                  </a:lnTo>
                  <a:lnTo>
                    <a:pt x="419251" y="497231"/>
                  </a:lnTo>
                  <a:lnTo>
                    <a:pt x="416514" y="499293"/>
                  </a:lnTo>
                  <a:lnTo>
                    <a:pt x="415188" y="509151"/>
                  </a:lnTo>
                  <a:lnTo>
                    <a:pt x="415092" y="509865"/>
                  </a:lnTo>
                  <a:lnTo>
                    <a:pt x="416048" y="518904"/>
                  </a:lnTo>
                  <a:lnTo>
                    <a:pt x="423825" y="520105"/>
                  </a:lnTo>
                  <a:lnTo>
                    <a:pt x="428179" y="520697"/>
                  </a:lnTo>
                  <a:lnTo>
                    <a:pt x="431134" y="525001"/>
                  </a:lnTo>
                  <a:lnTo>
                    <a:pt x="435396" y="532236"/>
                  </a:lnTo>
                  <a:lnTo>
                    <a:pt x="439453" y="536845"/>
                  </a:lnTo>
                  <a:lnTo>
                    <a:pt x="438517" y="542671"/>
                  </a:lnTo>
                  <a:lnTo>
                    <a:pt x="434865" y="551057"/>
                  </a:lnTo>
                  <a:lnTo>
                    <a:pt x="430254" y="556794"/>
                  </a:lnTo>
                  <a:lnTo>
                    <a:pt x="428981" y="558377"/>
                  </a:lnTo>
                  <a:lnTo>
                    <a:pt x="428922" y="568748"/>
                  </a:lnTo>
                  <a:lnTo>
                    <a:pt x="428910" y="570812"/>
                  </a:lnTo>
                  <a:lnTo>
                    <a:pt x="431877" y="582023"/>
                  </a:lnTo>
                  <a:lnTo>
                    <a:pt x="427246" y="587420"/>
                  </a:lnTo>
                  <a:lnTo>
                    <a:pt x="426002" y="588867"/>
                  </a:lnTo>
                  <a:lnTo>
                    <a:pt x="430215" y="594670"/>
                  </a:lnTo>
                  <a:lnTo>
                    <a:pt x="431684" y="605824"/>
                  </a:lnTo>
                  <a:lnTo>
                    <a:pt x="430462" y="616954"/>
                  </a:lnTo>
                  <a:lnTo>
                    <a:pt x="430353" y="617948"/>
                  </a:lnTo>
                  <a:lnTo>
                    <a:pt x="427152" y="629972"/>
                  </a:lnTo>
                  <a:lnTo>
                    <a:pt x="428466" y="631227"/>
                  </a:lnTo>
                  <a:lnTo>
                    <a:pt x="434642" y="637122"/>
                  </a:lnTo>
                  <a:lnTo>
                    <a:pt x="438218" y="640530"/>
                  </a:lnTo>
                  <a:lnTo>
                    <a:pt x="446311" y="650857"/>
                  </a:lnTo>
                  <a:lnTo>
                    <a:pt x="453255" y="655482"/>
                  </a:lnTo>
                  <a:lnTo>
                    <a:pt x="468129" y="657621"/>
                  </a:lnTo>
                  <a:lnTo>
                    <a:pt x="471846" y="657391"/>
                  </a:lnTo>
                  <a:lnTo>
                    <a:pt x="476344" y="659943"/>
                  </a:lnTo>
                  <a:lnTo>
                    <a:pt x="476632" y="660107"/>
                  </a:lnTo>
                  <a:lnTo>
                    <a:pt x="479189" y="667294"/>
                  </a:lnTo>
                  <a:lnTo>
                    <a:pt x="483861" y="671439"/>
                  </a:lnTo>
                  <a:lnTo>
                    <a:pt x="485181" y="672609"/>
                  </a:lnTo>
                  <a:lnTo>
                    <a:pt x="497337" y="676486"/>
                  </a:lnTo>
                  <a:lnTo>
                    <a:pt x="500011" y="677671"/>
                  </a:lnTo>
                  <a:lnTo>
                    <a:pt x="512199" y="683056"/>
                  </a:lnTo>
                  <a:lnTo>
                    <a:pt x="517145" y="688952"/>
                  </a:lnTo>
                  <a:lnTo>
                    <a:pt x="519988" y="700899"/>
                  </a:lnTo>
                  <a:lnTo>
                    <a:pt x="523973" y="705428"/>
                  </a:lnTo>
                  <a:lnTo>
                    <a:pt x="527857" y="709836"/>
                  </a:lnTo>
                  <a:lnTo>
                    <a:pt x="537806" y="714304"/>
                  </a:lnTo>
                  <a:lnTo>
                    <a:pt x="545276" y="722952"/>
                  </a:lnTo>
                  <a:lnTo>
                    <a:pt x="552915" y="727764"/>
                  </a:lnTo>
                  <a:lnTo>
                    <a:pt x="554329" y="728072"/>
                  </a:lnTo>
                  <a:lnTo>
                    <a:pt x="566259" y="730660"/>
                  </a:lnTo>
                  <a:lnTo>
                    <a:pt x="568058" y="732962"/>
                  </a:lnTo>
                  <a:lnTo>
                    <a:pt x="575081" y="741935"/>
                  </a:lnTo>
                  <a:lnTo>
                    <a:pt x="582126" y="750547"/>
                  </a:lnTo>
                  <a:lnTo>
                    <a:pt x="582498" y="751316"/>
                  </a:lnTo>
                  <a:lnTo>
                    <a:pt x="587360" y="761357"/>
                  </a:lnTo>
                  <a:lnTo>
                    <a:pt x="586389" y="767989"/>
                  </a:lnTo>
                  <a:lnTo>
                    <a:pt x="585176" y="776253"/>
                  </a:lnTo>
                  <a:lnTo>
                    <a:pt x="587663" y="785337"/>
                  </a:lnTo>
                  <a:lnTo>
                    <a:pt x="589919" y="790161"/>
                  </a:lnTo>
                  <a:lnTo>
                    <a:pt x="591877" y="798999"/>
                  </a:lnTo>
                  <a:lnTo>
                    <a:pt x="564541" y="800317"/>
                  </a:lnTo>
                  <a:lnTo>
                    <a:pt x="552559" y="800878"/>
                  </a:lnTo>
                  <a:lnTo>
                    <a:pt x="540619" y="801423"/>
                  </a:lnTo>
                  <a:lnTo>
                    <a:pt x="531153" y="801844"/>
                  </a:lnTo>
                  <a:lnTo>
                    <a:pt x="505649" y="802928"/>
                  </a:lnTo>
                  <a:lnTo>
                    <a:pt x="495738" y="803331"/>
                  </a:lnTo>
                  <a:lnTo>
                    <a:pt x="468718" y="804421"/>
                  </a:lnTo>
                  <a:lnTo>
                    <a:pt x="458291" y="804821"/>
                  </a:lnTo>
                  <a:lnTo>
                    <a:pt x="426562" y="806024"/>
                  </a:lnTo>
                  <a:lnTo>
                    <a:pt x="411143" y="806518"/>
                  </a:lnTo>
                  <a:lnTo>
                    <a:pt x="408657" y="806595"/>
                  </a:lnTo>
                  <a:lnTo>
                    <a:pt x="390675" y="807135"/>
                  </a:lnTo>
                  <a:lnTo>
                    <a:pt x="363802" y="807886"/>
                  </a:lnTo>
                  <a:lnTo>
                    <a:pt x="355857" y="808094"/>
                  </a:lnTo>
                  <a:lnTo>
                    <a:pt x="348670" y="808272"/>
                  </a:lnTo>
                  <a:lnTo>
                    <a:pt x="316414" y="809006"/>
                  </a:lnTo>
                  <a:lnTo>
                    <a:pt x="288662" y="809479"/>
                  </a:lnTo>
                  <a:lnTo>
                    <a:pt x="274383" y="809691"/>
                  </a:lnTo>
                  <a:lnTo>
                    <a:pt x="269152" y="809777"/>
                  </a:lnTo>
                  <a:lnTo>
                    <a:pt x="227934" y="810352"/>
                  </a:lnTo>
                  <a:lnTo>
                    <a:pt x="225963" y="810375"/>
                  </a:lnTo>
                  <a:lnTo>
                    <a:pt x="221920" y="810417"/>
                  </a:lnTo>
                  <a:lnTo>
                    <a:pt x="191851" y="810673"/>
                  </a:lnTo>
                  <a:lnTo>
                    <a:pt x="174546" y="810857"/>
                  </a:lnTo>
                  <a:lnTo>
                    <a:pt x="167873" y="810919"/>
                  </a:lnTo>
                  <a:lnTo>
                    <a:pt x="164632" y="810948"/>
                  </a:lnTo>
                  <a:lnTo>
                    <a:pt x="129827" y="811111"/>
                  </a:lnTo>
                  <a:lnTo>
                    <a:pt x="127171" y="811111"/>
                  </a:lnTo>
                  <a:lnTo>
                    <a:pt x="107925" y="811093"/>
                  </a:lnTo>
                  <a:lnTo>
                    <a:pt x="93374" y="811053"/>
                  </a:lnTo>
                  <a:lnTo>
                    <a:pt x="67865" y="810958"/>
                  </a:lnTo>
                  <a:lnTo>
                    <a:pt x="67894" y="803752"/>
                  </a:lnTo>
                  <a:lnTo>
                    <a:pt x="68131" y="762506"/>
                  </a:lnTo>
                  <a:lnTo>
                    <a:pt x="68407" y="714339"/>
                  </a:lnTo>
                  <a:lnTo>
                    <a:pt x="68537" y="691696"/>
                  </a:lnTo>
                  <a:lnTo>
                    <a:pt x="68552" y="666269"/>
                  </a:lnTo>
                  <a:lnTo>
                    <a:pt x="68559" y="654120"/>
                  </a:lnTo>
                  <a:lnTo>
                    <a:pt x="68574" y="629992"/>
                  </a:lnTo>
                  <a:lnTo>
                    <a:pt x="68588" y="606208"/>
                  </a:lnTo>
                  <a:lnTo>
                    <a:pt x="68615" y="565868"/>
                  </a:lnTo>
                  <a:lnTo>
                    <a:pt x="68618" y="560513"/>
                  </a:lnTo>
                  <a:lnTo>
                    <a:pt x="67433" y="557854"/>
                  </a:lnTo>
                  <a:lnTo>
                    <a:pt x="66230" y="555155"/>
                  </a:lnTo>
                  <a:lnTo>
                    <a:pt x="62430" y="551073"/>
                  </a:lnTo>
                  <a:lnTo>
                    <a:pt x="58509" y="549606"/>
                  </a:lnTo>
                  <a:lnTo>
                    <a:pt x="53116" y="546530"/>
                  </a:lnTo>
                  <a:lnTo>
                    <a:pt x="47499" y="546198"/>
                  </a:lnTo>
                  <a:lnTo>
                    <a:pt x="44087" y="542480"/>
                  </a:lnTo>
                  <a:lnTo>
                    <a:pt x="41045" y="536679"/>
                  </a:lnTo>
                  <a:lnTo>
                    <a:pt x="37364" y="528735"/>
                  </a:lnTo>
                  <a:lnTo>
                    <a:pt x="32142" y="521758"/>
                  </a:lnTo>
                  <a:lnTo>
                    <a:pt x="31322" y="520663"/>
                  </a:lnTo>
                  <a:lnTo>
                    <a:pt x="30610" y="517145"/>
                  </a:lnTo>
                  <a:lnTo>
                    <a:pt x="33122" y="512365"/>
                  </a:lnTo>
                  <a:lnTo>
                    <a:pt x="41036" y="505879"/>
                  </a:lnTo>
                  <a:lnTo>
                    <a:pt x="48085" y="501682"/>
                  </a:lnTo>
                  <a:lnTo>
                    <a:pt x="52213" y="494966"/>
                  </a:lnTo>
                  <a:lnTo>
                    <a:pt x="56446" y="490118"/>
                  </a:lnTo>
                  <a:lnTo>
                    <a:pt x="57965" y="482476"/>
                  </a:lnTo>
                  <a:lnTo>
                    <a:pt x="58810" y="473726"/>
                  </a:lnTo>
                  <a:lnTo>
                    <a:pt x="57854" y="462496"/>
                  </a:lnTo>
                  <a:lnTo>
                    <a:pt x="58010" y="461759"/>
                  </a:lnTo>
                  <a:lnTo>
                    <a:pt x="59815" y="453200"/>
                  </a:lnTo>
                  <a:lnTo>
                    <a:pt x="55966" y="434427"/>
                  </a:lnTo>
                  <a:lnTo>
                    <a:pt x="55536" y="420671"/>
                  </a:lnTo>
                  <a:lnTo>
                    <a:pt x="51131" y="415270"/>
                  </a:lnTo>
                  <a:lnTo>
                    <a:pt x="45280" y="404639"/>
                  </a:lnTo>
                  <a:lnTo>
                    <a:pt x="42034" y="386601"/>
                  </a:lnTo>
                  <a:lnTo>
                    <a:pt x="38151" y="377801"/>
                  </a:lnTo>
                  <a:lnTo>
                    <a:pt x="37775" y="376949"/>
                  </a:lnTo>
                  <a:lnTo>
                    <a:pt x="37706" y="376793"/>
                  </a:lnTo>
                  <a:lnTo>
                    <a:pt x="38122" y="369090"/>
                  </a:lnTo>
                  <a:lnTo>
                    <a:pt x="38032" y="357412"/>
                  </a:lnTo>
                  <a:lnTo>
                    <a:pt x="40549" y="338851"/>
                  </a:lnTo>
                  <a:lnTo>
                    <a:pt x="34050" y="325361"/>
                  </a:lnTo>
                  <a:lnTo>
                    <a:pt x="35505" y="315597"/>
                  </a:lnTo>
                  <a:lnTo>
                    <a:pt x="34877" y="306045"/>
                  </a:lnTo>
                  <a:lnTo>
                    <a:pt x="34088" y="294010"/>
                  </a:lnTo>
                  <a:lnTo>
                    <a:pt x="33737" y="288643"/>
                  </a:lnTo>
                  <a:lnTo>
                    <a:pt x="32306" y="266156"/>
                  </a:lnTo>
                  <a:lnTo>
                    <a:pt x="32522" y="258089"/>
                  </a:lnTo>
                  <a:lnTo>
                    <a:pt x="32790" y="248085"/>
                  </a:lnTo>
                  <a:lnTo>
                    <a:pt x="30222" y="237483"/>
                  </a:lnTo>
                  <a:lnTo>
                    <a:pt x="29206" y="234300"/>
                  </a:lnTo>
                  <a:lnTo>
                    <a:pt x="26010" y="224280"/>
                  </a:lnTo>
                  <a:lnTo>
                    <a:pt x="19778" y="210557"/>
                  </a:lnTo>
                  <a:lnTo>
                    <a:pt x="16066" y="198320"/>
                  </a:lnTo>
                  <a:lnTo>
                    <a:pt x="13246" y="185534"/>
                  </a:lnTo>
                  <a:lnTo>
                    <a:pt x="9924" y="176569"/>
                  </a:lnTo>
                  <a:lnTo>
                    <a:pt x="6208" y="165941"/>
                  </a:lnTo>
                  <a:lnTo>
                    <a:pt x="6300" y="165303"/>
                  </a:lnTo>
                  <a:lnTo>
                    <a:pt x="6702" y="162501"/>
                  </a:lnTo>
                  <a:lnTo>
                    <a:pt x="7960" y="153729"/>
                  </a:lnTo>
                  <a:lnTo>
                    <a:pt x="7322" y="141833"/>
                  </a:lnTo>
                  <a:lnTo>
                    <a:pt x="7345" y="130062"/>
                  </a:lnTo>
                  <a:lnTo>
                    <a:pt x="6589" y="116119"/>
                  </a:lnTo>
                  <a:lnTo>
                    <a:pt x="6697" y="114965"/>
                  </a:lnTo>
                  <a:lnTo>
                    <a:pt x="6737" y="114535"/>
                  </a:lnTo>
                  <a:lnTo>
                    <a:pt x="7249" y="109088"/>
                  </a:lnTo>
                  <a:lnTo>
                    <a:pt x="11362" y="97616"/>
                  </a:lnTo>
                  <a:lnTo>
                    <a:pt x="9468" y="91347"/>
                  </a:lnTo>
                  <a:lnTo>
                    <a:pt x="6666" y="83243"/>
                  </a:lnTo>
                  <a:lnTo>
                    <a:pt x="3612" y="70217"/>
                  </a:lnTo>
                  <a:lnTo>
                    <a:pt x="12" y="5947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775050" y="3294816"/>
              <a:ext cx="9058" cy="12926"/>
            </a:xfrm>
            <a:custGeom>
              <a:avLst/>
              <a:pathLst>
                <a:path w="9058" h="12926">
                  <a:moveTo>
                    <a:pt x="0" y="2400"/>
                  </a:moveTo>
                  <a:lnTo>
                    <a:pt x="3786" y="0"/>
                  </a:lnTo>
                  <a:lnTo>
                    <a:pt x="7595" y="3721"/>
                  </a:lnTo>
                  <a:lnTo>
                    <a:pt x="9058" y="12926"/>
                  </a:lnTo>
                  <a:lnTo>
                    <a:pt x="2056" y="1221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369997" y="3060183"/>
              <a:ext cx="497464" cy="248373"/>
            </a:xfrm>
            <a:custGeom>
              <a:avLst/>
              <a:pathLst>
                <a:path w="497464" h="248373">
                  <a:moveTo>
                    <a:pt x="8278" y="126862"/>
                  </a:moveTo>
                  <a:lnTo>
                    <a:pt x="3971" y="101099"/>
                  </a:lnTo>
                  <a:lnTo>
                    <a:pt x="0" y="74995"/>
                  </a:lnTo>
                  <a:lnTo>
                    <a:pt x="8753" y="73402"/>
                  </a:lnTo>
                  <a:lnTo>
                    <a:pt x="44798" y="66759"/>
                  </a:lnTo>
                  <a:lnTo>
                    <a:pt x="56977" y="64546"/>
                  </a:lnTo>
                  <a:lnTo>
                    <a:pt x="69461" y="62260"/>
                  </a:lnTo>
                  <a:lnTo>
                    <a:pt x="78264" y="60639"/>
                  </a:lnTo>
                  <a:lnTo>
                    <a:pt x="113917" y="54078"/>
                  </a:lnTo>
                  <a:lnTo>
                    <a:pt x="117852" y="53345"/>
                  </a:lnTo>
                  <a:lnTo>
                    <a:pt x="143148" y="48584"/>
                  </a:lnTo>
                  <a:lnTo>
                    <a:pt x="145547" y="48129"/>
                  </a:lnTo>
                  <a:lnTo>
                    <a:pt x="177446" y="42116"/>
                  </a:lnTo>
                  <a:lnTo>
                    <a:pt x="208536" y="36212"/>
                  </a:lnTo>
                  <a:lnTo>
                    <a:pt x="209573" y="36007"/>
                  </a:lnTo>
                  <a:lnTo>
                    <a:pt x="232288" y="31491"/>
                  </a:lnTo>
                  <a:lnTo>
                    <a:pt x="234664" y="31017"/>
                  </a:lnTo>
                  <a:lnTo>
                    <a:pt x="257218" y="26495"/>
                  </a:lnTo>
                  <a:lnTo>
                    <a:pt x="258074" y="26323"/>
                  </a:lnTo>
                  <a:lnTo>
                    <a:pt x="279163" y="21883"/>
                  </a:lnTo>
                  <a:lnTo>
                    <a:pt x="286536" y="20320"/>
                  </a:lnTo>
                  <a:lnTo>
                    <a:pt x="288410" y="19933"/>
                  </a:lnTo>
                  <a:lnTo>
                    <a:pt x="301674" y="17184"/>
                  </a:lnTo>
                  <a:lnTo>
                    <a:pt x="317237" y="13934"/>
                  </a:lnTo>
                  <a:lnTo>
                    <a:pt x="335774" y="10025"/>
                  </a:lnTo>
                  <a:lnTo>
                    <a:pt x="336436" y="9885"/>
                  </a:lnTo>
                  <a:lnTo>
                    <a:pt x="346520" y="7734"/>
                  </a:lnTo>
                  <a:lnTo>
                    <a:pt x="382369" y="0"/>
                  </a:lnTo>
                  <a:lnTo>
                    <a:pt x="394763" y="46477"/>
                  </a:lnTo>
                  <a:lnTo>
                    <a:pt x="397810" y="57328"/>
                  </a:lnTo>
                  <a:lnTo>
                    <a:pt x="399703" y="64064"/>
                  </a:lnTo>
                  <a:lnTo>
                    <a:pt x="403617" y="77987"/>
                  </a:lnTo>
                  <a:lnTo>
                    <a:pt x="415473" y="120109"/>
                  </a:lnTo>
                  <a:lnTo>
                    <a:pt x="422844" y="146254"/>
                  </a:lnTo>
                  <a:lnTo>
                    <a:pt x="425653" y="156282"/>
                  </a:lnTo>
                  <a:lnTo>
                    <a:pt x="426332" y="158706"/>
                  </a:lnTo>
                  <a:lnTo>
                    <a:pt x="429474" y="169810"/>
                  </a:lnTo>
                  <a:lnTo>
                    <a:pt x="452190" y="165771"/>
                  </a:lnTo>
                  <a:lnTo>
                    <a:pt x="466718" y="162754"/>
                  </a:lnTo>
                  <a:lnTo>
                    <a:pt x="483119" y="159320"/>
                  </a:lnTo>
                  <a:lnTo>
                    <a:pt x="497438" y="156087"/>
                  </a:lnTo>
                  <a:lnTo>
                    <a:pt x="497464" y="174223"/>
                  </a:lnTo>
                  <a:lnTo>
                    <a:pt x="496020" y="176367"/>
                  </a:lnTo>
                  <a:lnTo>
                    <a:pt x="494548" y="189701"/>
                  </a:lnTo>
                  <a:lnTo>
                    <a:pt x="493692" y="202812"/>
                  </a:lnTo>
                  <a:lnTo>
                    <a:pt x="492993" y="207824"/>
                  </a:lnTo>
                  <a:lnTo>
                    <a:pt x="489959" y="218324"/>
                  </a:lnTo>
                  <a:lnTo>
                    <a:pt x="450582" y="231691"/>
                  </a:lnTo>
                  <a:lnTo>
                    <a:pt x="447071" y="238649"/>
                  </a:lnTo>
                  <a:lnTo>
                    <a:pt x="440863" y="237069"/>
                  </a:lnTo>
                  <a:lnTo>
                    <a:pt x="434356" y="238294"/>
                  </a:lnTo>
                  <a:lnTo>
                    <a:pt x="427811" y="247446"/>
                  </a:lnTo>
                  <a:lnTo>
                    <a:pt x="424470" y="248373"/>
                  </a:lnTo>
                  <a:lnTo>
                    <a:pt x="422118" y="240656"/>
                  </a:lnTo>
                  <a:lnTo>
                    <a:pt x="424619" y="230955"/>
                  </a:lnTo>
                  <a:lnTo>
                    <a:pt x="423848" y="228075"/>
                  </a:lnTo>
                  <a:lnTo>
                    <a:pt x="422130" y="222622"/>
                  </a:lnTo>
                  <a:lnTo>
                    <a:pt x="413710" y="221116"/>
                  </a:lnTo>
                  <a:lnTo>
                    <a:pt x="411316" y="212667"/>
                  </a:lnTo>
                  <a:lnTo>
                    <a:pt x="419170" y="209015"/>
                  </a:lnTo>
                  <a:lnTo>
                    <a:pt x="417421" y="206703"/>
                  </a:lnTo>
                  <a:lnTo>
                    <a:pt x="415408" y="204039"/>
                  </a:lnTo>
                  <a:lnTo>
                    <a:pt x="411549" y="204174"/>
                  </a:lnTo>
                  <a:lnTo>
                    <a:pt x="409279" y="204253"/>
                  </a:lnTo>
                  <a:lnTo>
                    <a:pt x="399154" y="205592"/>
                  </a:lnTo>
                  <a:lnTo>
                    <a:pt x="401850" y="214640"/>
                  </a:lnTo>
                  <a:lnTo>
                    <a:pt x="405866" y="223078"/>
                  </a:lnTo>
                  <a:lnTo>
                    <a:pt x="407812" y="229084"/>
                  </a:lnTo>
                  <a:lnTo>
                    <a:pt x="403012" y="228745"/>
                  </a:lnTo>
                  <a:lnTo>
                    <a:pt x="396947" y="224564"/>
                  </a:lnTo>
                  <a:lnTo>
                    <a:pt x="395719" y="215201"/>
                  </a:lnTo>
                  <a:lnTo>
                    <a:pt x="389628" y="210860"/>
                  </a:lnTo>
                  <a:lnTo>
                    <a:pt x="378848" y="202668"/>
                  </a:lnTo>
                  <a:lnTo>
                    <a:pt x="374074" y="200944"/>
                  </a:lnTo>
                  <a:lnTo>
                    <a:pt x="373805" y="195665"/>
                  </a:lnTo>
                  <a:lnTo>
                    <a:pt x="369414" y="190772"/>
                  </a:lnTo>
                  <a:lnTo>
                    <a:pt x="360986" y="179852"/>
                  </a:lnTo>
                  <a:lnTo>
                    <a:pt x="365755" y="171781"/>
                  </a:lnTo>
                  <a:lnTo>
                    <a:pt x="363649" y="168334"/>
                  </a:lnTo>
                  <a:lnTo>
                    <a:pt x="363588" y="162597"/>
                  </a:lnTo>
                  <a:lnTo>
                    <a:pt x="368540" y="160913"/>
                  </a:lnTo>
                  <a:lnTo>
                    <a:pt x="371586" y="160735"/>
                  </a:lnTo>
                  <a:lnTo>
                    <a:pt x="375552" y="159973"/>
                  </a:lnTo>
                  <a:lnTo>
                    <a:pt x="374171" y="155899"/>
                  </a:lnTo>
                  <a:lnTo>
                    <a:pt x="372711" y="151592"/>
                  </a:lnTo>
                  <a:lnTo>
                    <a:pt x="370142" y="152487"/>
                  </a:lnTo>
                  <a:lnTo>
                    <a:pt x="364904" y="147598"/>
                  </a:lnTo>
                  <a:lnTo>
                    <a:pt x="361103" y="148418"/>
                  </a:lnTo>
                  <a:lnTo>
                    <a:pt x="357091" y="154022"/>
                  </a:lnTo>
                  <a:lnTo>
                    <a:pt x="354209" y="153639"/>
                  </a:lnTo>
                  <a:lnTo>
                    <a:pt x="353728" y="147458"/>
                  </a:lnTo>
                  <a:lnTo>
                    <a:pt x="347745" y="144914"/>
                  </a:lnTo>
                  <a:lnTo>
                    <a:pt x="347962" y="140409"/>
                  </a:lnTo>
                  <a:lnTo>
                    <a:pt x="355014" y="137714"/>
                  </a:lnTo>
                  <a:lnTo>
                    <a:pt x="357469" y="129373"/>
                  </a:lnTo>
                  <a:lnTo>
                    <a:pt x="364070" y="133594"/>
                  </a:lnTo>
                  <a:lnTo>
                    <a:pt x="366528" y="130611"/>
                  </a:lnTo>
                  <a:lnTo>
                    <a:pt x="365171" y="127181"/>
                  </a:lnTo>
                  <a:lnTo>
                    <a:pt x="363247" y="122318"/>
                  </a:lnTo>
                  <a:lnTo>
                    <a:pt x="362368" y="117424"/>
                  </a:lnTo>
                  <a:lnTo>
                    <a:pt x="357436" y="118484"/>
                  </a:lnTo>
                  <a:lnTo>
                    <a:pt x="350909" y="122270"/>
                  </a:lnTo>
                  <a:lnTo>
                    <a:pt x="350691" y="129592"/>
                  </a:lnTo>
                  <a:lnTo>
                    <a:pt x="346557" y="131851"/>
                  </a:lnTo>
                  <a:lnTo>
                    <a:pt x="345534" y="119430"/>
                  </a:lnTo>
                  <a:lnTo>
                    <a:pt x="347730" y="109397"/>
                  </a:lnTo>
                  <a:lnTo>
                    <a:pt x="348911" y="104408"/>
                  </a:lnTo>
                  <a:lnTo>
                    <a:pt x="353072" y="105114"/>
                  </a:lnTo>
                  <a:lnTo>
                    <a:pt x="356833" y="105750"/>
                  </a:lnTo>
                  <a:lnTo>
                    <a:pt x="354559" y="95848"/>
                  </a:lnTo>
                  <a:lnTo>
                    <a:pt x="352390" y="92288"/>
                  </a:lnTo>
                  <a:lnTo>
                    <a:pt x="348297" y="89421"/>
                  </a:lnTo>
                  <a:lnTo>
                    <a:pt x="350037" y="79424"/>
                  </a:lnTo>
                  <a:lnTo>
                    <a:pt x="351733" y="71024"/>
                  </a:lnTo>
                  <a:lnTo>
                    <a:pt x="354389" y="66346"/>
                  </a:lnTo>
                  <a:lnTo>
                    <a:pt x="355189" y="60875"/>
                  </a:lnTo>
                  <a:lnTo>
                    <a:pt x="359243" y="54836"/>
                  </a:lnTo>
                  <a:lnTo>
                    <a:pt x="363885" y="51641"/>
                  </a:lnTo>
                  <a:lnTo>
                    <a:pt x="365828" y="50302"/>
                  </a:lnTo>
                  <a:lnTo>
                    <a:pt x="368775" y="46781"/>
                  </a:lnTo>
                  <a:lnTo>
                    <a:pt x="367089" y="41641"/>
                  </a:lnTo>
                  <a:lnTo>
                    <a:pt x="364475" y="42266"/>
                  </a:lnTo>
                  <a:lnTo>
                    <a:pt x="362072" y="42840"/>
                  </a:lnTo>
                  <a:lnTo>
                    <a:pt x="354564" y="51118"/>
                  </a:lnTo>
                  <a:lnTo>
                    <a:pt x="348001" y="59992"/>
                  </a:lnTo>
                  <a:lnTo>
                    <a:pt x="341954" y="68623"/>
                  </a:lnTo>
                  <a:lnTo>
                    <a:pt x="339767" y="73104"/>
                  </a:lnTo>
                  <a:lnTo>
                    <a:pt x="337899" y="76926"/>
                  </a:lnTo>
                  <a:lnTo>
                    <a:pt x="334692" y="79439"/>
                  </a:lnTo>
                  <a:lnTo>
                    <a:pt x="333650" y="80255"/>
                  </a:lnTo>
                  <a:lnTo>
                    <a:pt x="331291" y="84450"/>
                  </a:lnTo>
                  <a:lnTo>
                    <a:pt x="327306" y="85253"/>
                  </a:lnTo>
                  <a:lnTo>
                    <a:pt x="323701" y="86161"/>
                  </a:lnTo>
                  <a:lnTo>
                    <a:pt x="323272" y="87037"/>
                  </a:lnTo>
                  <a:lnTo>
                    <a:pt x="321609" y="90426"/>
                  </a:lnTo>
                  <a:lnTo>
                    <a:pt x="333046" y="94622"/>
                  </a:lnTo>
                  <a:lnTo>
                    <a:pt x="335191" y="101332"/>
                  </a:lnTo>
                  <a:lnTo>
                    <a:pt x="336467" y="106673"/>
                  </a:lnTo>
                  <a:lnTo>
                    <a:pt x="340092" y="110295"/>
                  </a:lnTo>
                  <a:lnTo>
                    <a:pt x="335169" y="115383"/>
                  </a:lnTo>
                  <a:lnTo>
                    <a:pt x="333587" y="119458"/>
                  </a:lnTo>
                  <a:lnTo>
                    <a:pt x="336221" y="121101"/>
                  </a:lnTo>
                  <a:lnTo>
                    <a:pt x="335177" y="126090"/>
                  </a:lnTo>
                  <a:lnTo>
                    <a:pt x="334836" y="126861"/>
                  </a:lnTo>
                  <a:lnTo>
                    <a:pt x="333597" y="129666"/>
                  </a:lnTo>
                  <a:lnTo>
                    <a:pt x="331804" y="134831"/>
                  </a:lnTo>
                  <a:lnTo>
                    <a:pt x="334991" y="135940"/>
                  </a:lnTo>
                  <a:lnTo>
                    <a:pt x="332573" y="143804"/>
                  </a:lnTo>
                  <a:lnTo>
                    <a:pt x="330112" y="148681"/>
                  </a:lnTo>
                  <a:lnTo>
                    <a:pt x="334382" y="152340"/>
                  </a:lnTo>
                  <a:lnTo>
                    <a:pt x="334667" y="153944"/>
                  </a:lnTo>
                  <a:lnTo>
                    <a:pt x="335861" y="160653"/>
                  </a:lnTo>
                  <a:lnTo>
                    <a:pt x="339080" y="166839"/>
                  </a:lnTo>
                  <a:lnTo>
                    <a:pt x="340600" y="177429"/>
                  </a:lnTo>
                  <a:lnTo>
                    <a:pt x="344808" y="184571"/>
                  </a:lnTo>
                  <a:lnTo>
                    <a:pt x="350353" y="189172"/>
                  </a:lnTo>
                  <a:lnTo>
                    <a:pt x="357924" y="195131"/>
                  </a:lnTo>
                  <a:lnTo>
                    <a:pt x="359401" y="198839"/>
                  </a:lnTo>
                  <a:lnTo>
                    <a:pt x="359193" y="204779"/>
                  </a:lnTo>
                  <a:lnTo>
                    <a:pt x="359150" y="205994"/>
                  </a:lnTo>
                  <a:lnTo>
                    <a:pt x="362576" y="207421"/>
                  </a:lnTo>
                  <a:lnTo>
                    <a:pt x="362277" y="215557"/>
                  </a:lnTo>
                  <a:lnTo>
                    <a:pt x="368170" y="223087"/>
                  </a:lnTo>
                  <a:lnTo>
                    <a:pt x="372836" y="227776"/>
                  </a:lnTo>
                  <a:lnTo>
                    <a:pt x="372828" y="233334"/>
                  </a:lnTo>
                  <a:lnTo>
                    <a:pt x="375548" y="241713"/>
                  </a:lnTo>
                  <a:lnTo>
                    <a:pt x="369058" y="236941"/>
                  </a:lnTo>
                  <a:lnTo>
                    <a:pt x="361721" y="232804"/>
                  </a:lnTo>
                  <a:lnTo>
                    <a:pt x="356469" y="234400"/>
                  </a:lnTo>
                  <a:lnTo>
                    <a:pt x="349141" y="230639"/>
                  </a:lnTo>
                  <a:lnTo>
                    <a:pt x="342097" y="223383"/>
                  </a:lnTo>
                  <a:lnTo>
                    <a:pt x="332780" y="222435"/>
                  </a:lnTo>
                  <a:lnTo>
                    <a:pt x="325722" y="223770"/>
                  </a:lnTo>
                  <a:lnTo>
                    <a:pt x="318285" y="222870"/>
                  </a:lnTo>
                  <a:lnTo>
                    <a:pt x="315889" y="222503"/>
                  </a:lnTo>
                  <a:lnTo>
                    <a:pt x="311657" y="221853"/>
                  </a:lnTo>
                  <a:lnTo>
                    <a:pt x="304365" y="217307"/>
                  </a:lnTo>
                  <a:lnTo>
                    <a:pt x="297739" y="213534"/>
                  </a:lnTo>
                  <a:lnTo>
                    <a:pt x="292913" y="203897"/>
                  </a:lnTo>
                  <a:lnTo>
                    <a:pt x="290707" y="200984"/>
                  </a:lnTo>
                  <a:lnTo>
                    <a:pt x="285051" y="205095"/>
                  </a:lnTo>
                  <a:lnTo>
                    <a:pt x="280394" y="208034"/>
                  </a:lnTo>
                  <a:lnTo>
                    <a:pt x="271948" y="213993"/>
                  </a:lnTo>
                  <a:lnTo>
                    <a:pt x="265294" y="207482"/>
                  </a:lnTo>
                  <a:lnTo>
                    <a:pt x="263902" y="193185"/>
                  </a:lnTo>
                  <a:lnTo>
                    <a:pt x="268807" y="183337"/>
                  </a:lnTo>
                  <a:lnTo>
                    <a:pt x="274184" y="180313"/>
                  </a:lnTo>
                  <a:lnTo>
                    <a:pt x="273499" y="177514"/>
                  </a:lnTo>
                  <a:lnTo>
                    <a:pt x="272190" y="172260"/>
                  </a:lnTo>
                  <a:lnTo>
                    <a:pt x="276232" y="166972"/>
                  </a:lnTo>
                  <a:lnTo>
                    <a:pt x="276775" y="166260"/>
                  </a:lnTo>
                  <a:lnTo>
                    <a:pt x="279527" y="165647"/>
                  </a:lnTo>
                  <a:lnTo>
                    <a:pt x="280034" y="161563"/>
                  </a:lnTo>
                  <a:lnTo>
                    <a:pt x="279826" y="160356"/>
                  </a:lnTo>
                  <a:lnTo>
                    <a:pt x="278909" y="155045"/>
                  </a:lnTo>
                  <a:lnTo>
                    <a:pt x="278759" y="154178"/>
                  </a:lnTo>
                  <a:lnTo>
                    <a:pt x="283721" y="146606"/>
                  </a:lnTo>
                  <a:lnTo>
                    <a:pt x="289538" y="137594"/>
                  </a:lnTo>
                  <a:lnTo>
                    <a:pt x="277770" y="129646"/>
                  </a:lnTo>
                  <a:lnTo>
                    <a:pt x="272915" y="126359"/>
                  </a:lnTo>
                  <a:lnTo>
                    <a:pt x="266357" y="136382"/>
                  </a:lnTo>
                  <a:lnTo>
                    <a:pt x="262730" y="132869"/>
                  </a:lnTo>
                  <a:lnTo>
                    <a:pt x="259169" y="133270"/>
                  </a:lnTo>
                  <a:lnTo>
                    <a:pt x="256776" y="133538"/>
                  </a:lnTo>
                  <a:lnTo>
                    <a:pt x="251333" y="132069"/>
                  </a:lnTo>
                  <a:lnTo>
                    <a:pt x="250359" y="126435"/>
                  </a:lnTo>
                  <a:lnTo>
                    <a:pt x="243157" y="124304"/>
                  </a:lnTo>
                  <a:lnTo>
                    <a:pt x="241028" y="124168"/>
                  </a:lnTo>
                  <a:lnTo>
                    <a:pt x="239601" y="124076"/>
                  </a:lnTo>
                  <a:lnTo>
                    <a:pt x="237761" y="123957"/>
                  </a:lnTo>
                  <a:lnTo>
                    <a:pt x="226612" y="124142"/>
                  </a:lnTo>
                  <a:lnTo>
                    <a:pt x="223866" y="120505"/>
                  </a:lnTo>
                  <a:lnTo>
                    <a:pt x="219414" y="119214"/>
                  </a:lnTo>
                  <a:lnTo>
                    <a:pt x="218198" y="113751"/>
                  </a:lnTo>
                  <a:lnTo>
                    <a:pt x="221217" y="109660"/>
                  </a:lnTo>
                  <a:lnTo>
                    <a:pt x="223025" y="104588"/>
                  </a:lnTo>
                  <a:lnTo>
                    <a:pt x="218343" y="100937"/>
                  </a:lnTo>
                  <a:lnTo>
                    <a:pt x="211687" y="98238"/>
                  </a:lnTo>
                  <a:lnTo>
                    <a:pt x="207415" y="95854"/>
                  </a:lnTo>
                  <a:lnTo>
                    <a:pt x="198888" y="95385"/>
                  </a:lnTo>
                  <a:lnTo>
                    <a:pt x="197657" y="95493"/>
                  </a:lnTo>
                  <a:lnTo>
                    <a:pt x="193206" y="95882"/>
                  </a:lnTo>
                  <a:lnTo>
                    <a:pt x="189602" y="92052"/>
                  </a:lnTo>
                  <a:lnTo>
                    <a:pt x="188929" y="85300"/>
                  </a:lnTo>
                  <a:lnTo>
                    <a:pt x="180903" y="76347"/>
                  </a:lnTo>
                  <a:lnTo>
                    <a:pt x="178913" y="73181"/>
                  </a:lnTo>
                  <a:lnTo>
                    <a:pt x="176912" y="69995"/>
                  </a:lnTo>
                  <a:lnTo>
                    <a:pt x="174657" y="61717"/>
                  </a:lnTo>
                  <a:lnTo>
                    <a:pt x="164124" y="60861"/>
                  </a:lnTo>
                  <a:lnTo>
                    <a:pt x="155898" y="63336"/>
                  </a:lnTo>
                  <a:lnTo>
                    <a:pt x="153220" y="61107"/>
                  </a:lnTo>
                  <a:lnTo>
                    <a:pt x="146223" y="55277"/>
                  </a:lnTo>
                  <a:lnTo>
                    <a:pt x="131706" y="59778"/>
                  </a:lnTo>
                  <a:lnTo>
                    <a:pt x="123285" y="65322"/>
                  </a:lnTo>
                  <a:lnTo>
                    <a:pt x="121295" y="66048"/>
                  </a:lnTo>
                  <a:lnTo>
                    <a:pt x="116240" y="67888"/>
                  </a:lnTo>
                  <a:lnTo>
                    <a:pt x="112001" y="77009"/>
                  </a:lnTo>
                  <a:lnTo>
                    <a:pt x="110591" y="82595"/>
                  </a:lnTo>
                  <a:lnTo>
                    <a:pt x="109822" y="82705"/>
                  </a:lnTo>
                  <a:lnTo>
                    <a:pt x="96974" y="84531"/>
                  </a:lnTo>
                  <a:lnTo>
                    <a:pt x="89908" y="83826"/>
                  </a:lnTo>
                  <a:lnTo>
                    <a:pt x="84195" y="83252"/>
                  </a:lnTo>
                  <a:lnTo>
                    <a:pt x="79512" y="76483"/>
                  </a:lnTo>
                  <a:lnTo>
                    <a:pt x="75451" y="73163"/>
                  </a:lnTo>
                  <a:lnTo>
                    <a:pt x="69249" y="86248"/>
                  </a:lnTo>
                  <a:lnTo>
                    <a:pt x="61557" y="98192"/>
                  </a:lnTo>
                  <a:lnTo>
                    <a:pt x="61061" y="103857"/>
                  </a:lnTo>
                  <a:lnTo>
                    <a:pt x="52010" y="100808"/>
                  </a:lnTo>
                  <a:lnTo>
                    <a:pt x="48702" y="101480"/>
                  </a:lnTo>
                  <a:lnTo>
                    <a:pt x="46220" y="101983"/>
                  </a:lnTo>
                  <a:lnTo>
                    <a:pt x="40132" y="113204"/>
                  </a:lnTo>
                  <a:lnTo>
                    <a:pt x="31936" y="125236"/>
                  </a:lnTo>
                  <a:lnTo>
                    <a:pt x="30110" y="127912"/>
                  </a:lnTo>
                  <a:lnTo>
                    <a:pt x="23551" y="133549"/>
                  </a:lnTo>
                  <a:lnTo>
                    <a:pt x="17360" y="141701"/>
                  </a:lnTo>
                  <a:lnTo>
                    <a:pt x="11351" y="14590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569663" y="2748568"/>
              <a:ext cx="662445" cy="434865"/>
            </a:xfrm>
            <a:custGeom>
              <a:avLst/>
              <a:pathLst>
                <a:path w="662445" h="434865">
                  <a:moveTo>
                    <a:pt x="335" y="112035"/>
                  </a:moveTo>
                  <a:lnTo>
                    <a:pt x="4821" y="105338"/>
                  </a:lnTo>
                  <a:lnTo>
                    <a:pt x="8914" y="98297"/>
                  </a:lnTo>
                  <a:lnTo>
                    <a:pt x="8673" y="94110"/>
                  </a:lnTo>
                  <a:lnTo>
                    <a:pt x="8561" y="92167"/>
                  </a:lnTo>
                  <a:lnTo>
                    <a:pt x="12767" y="87074"/>
                  </a:lnTo>
                  <a:lnTo>
                    <a:pt x="10768" y="84527"/>
                  </a:lnTo>
                  <a:lnTo>
                    <a:pt x="13568" y="80729"/>
                  </a:lnTo>
                  <a:lnTo>
                    <a:pt x="11687" y="75878"/>
                  </a:lnTo>
                  <a:lnTo>
                    <a:pt x="17088" y="72068"/>
                  </a:lnTo>
                  <a:lnTo>
                    <a:pt x="17713" y="69987"/>
                  </a:lnTo>
                  <a:lnTo>
                    <a:pt x="19019" y="65636"/>
                  </a:lnTo>
                  <a:lnTo>
                    <a:pt x="17073" y="61537"/>
                  </a:lnTo>
                  <a:lnTo>
                    <a:pt x="15445" y="50737"/>
                  </a:lnTo>
                  <a:lnTo>
                    <a:pt x="10769" y="50725"/>
                  </a:lnTo>
                  <a:lnTo>
                    <a:pt x="7686" y="47052"/>
                  </a:lnTo>
                  <a:lnTo>
                    <a:pt x="7085" y="45621"/>
                  </a:lnTo>
                  <a:lnTo>
                    <a:pt x="5124" y="40951"/>
                  </a:lnTo>
                  <a:lnTo>
                    <a:pt x="9995" y="39738"/>
                  </a:lnTo>
                  <a:lnTo>
                    <a:pt x="10644" y="33190"/>
                  </a:lnTo>
                  <a:lnTo>
                    <a:pt x="10946" y="27856"/>
                  </a:lnTo>
                  <a:lnTo>
                    <a:pt x="3698" y="21077"/>
                  </a:lnTo>
                  <a:lnTo>
                    <a:pt x="4696" y="16160"/>
                  </a:lnTo>
                  <a:lnTo>
                    <a:pt x="3288" y="11869"/>
                  </a:lnTo>
                  <a:lnTo>
                    <a:pt x="17873" y="11959"/>
                  </a:lnTo>
                  <a:lnTo>
                    <a:pt x="43382" y="12054"/>
                  </a:lnTo>
                  <a:lnTo>
                    <a:pt x="57933" y="12094"/>
                  </a:lnTo>
                  <a:lnTo>
                    <a:pt x="77179" y="12112"/>
                  </a:lnTo>
                  <a:lnTo>
                    <a:pt x="79835" y="12112"/>
                  </a:lnTo>
                  <a:lnTo>
                    <a:pt x="114640" y="11948"/>
                  </a:lnTo>
                  <a:lnTo>
                    <a:pt x="117881" y="11920"/>
                  </a:lnTo>
                  <a:lnTo>
                    <a:pt x="124554" y="11857"/>
                  </a:lnTo>
                  <a:lnTo>
                    <a:pt x="141860" y="11674"/>
                  </a:lnTo>
                  <a:lnTo>
                    <a:pt x="171929" y="11418"/>
                  </a:lnTo>
                  <a:lnTo>
                    <a:pt x="175971" y="11376"/>
                  </a:lnTo>
                  <a:lnTo>
                    <a:pt x="177942" y="11353"/>
                  </a:lnTo>
                  <a:lnTo>
                    <a:pt x="219160" y="10778"/>
                  </a:lnTo>
                  <a:lnTo>
                    <a:pt x="224391" y="10692"/>
                  </a:lnTo>
                  <a:lnTo>
                    <a:pt x="238671" y="10480"/>
                  </a:lnTo>
                  <a:lnTo>
                    <a:pt x="266423" y="10007"/>
                  </a:lnTo>
                  <a:lnTo>
                    <a:pt x="298678" y="9273"/>
                  </a:lnTo>
                  <a:lnTo>
                    <a:pt x="305865" y="9095"/>
                  </a:lnTo>
                  <a:lnTo>
                    <a:pt x="313810" y="8887"/>
                  </a:lnTo>
                  <a:lnTo>
                    <a:pt x="340683" y="8136"/>
                  </a:lnTo>
                  <a:lnTo>
                    <a:pt x="358665" y="7596"/>
                  </a:lnTo>
                  <a:lnTo>
                    <a:pt x="361151" y="7519"/>
                  </a:lnTo>
                  <a:lnTo>
                    <a:pt x="376570" y="7024"/>
                  </a:lnTo>
                  <a:lnTo>
                    <a:pt x="408302" y="5821"/>
                  </a:lnTo>
                  <a:lnTo>
                    <a:pt x="418726" y="5422"/>
                  </a:lnTo>
                  <a:lnTo>
                    <a:pt x="445746" y="4332"/>
                  </a:lnTo>
                  <a:lnTo>
                    <a:pt x="455657" y="3929"/>
                  </a:lnTo>
                  <a:lnTo>
                    <a:pt x="481161" y="2845"/>
                  </a:lnTo>
                  <a:lnTo>
                    <a:pt x="490627" y="2424"/>
                  </a:lnTo>
                  <a:lnTo>
                    <a:pt x="502568" y="1879"/>
                  </a:lnTo>
                  <a:lnTo>
                    <a:pt x="514549" y="1317"/>
                  </a:lnTo>
                  <a:lnTo>
                    <a:pt x="541885" y="0"/>
                  </a:lnTo>
                  <a:lnTo>
                    <a:pt x="540773" y="6950"/>
                  </a:lnTo>
                  <a:lnTo>
                    <a:pt x="543156" y="11211"/>
                  </a:lnTo>
                  <a:lnTo>
                    <a:pt x="544398" y="13429"/>
                  </a:lnTo>
                  <a:lnTo>
                    <a:pt x="543807" y="17543"/>
                  </a:lnTo>
                  <a:lnTo>
                    <a:pt x="549347" y="22661"/>
                  </a:lnTo>
                  <a:lnTo>
                    <a:pt x="554267" y="25354"/>
                  </a:lnTo>
                  <a:lnTo>
                    <a:pt x="559644" y="33375"/>
                  </a:lnTo>
                  <a:lnTo>
                    <a:pt x="556909" y="37978"/>
                  </a:lnTo>
                  <a:lnTo>
                    <a:pt x="552556" y="44807"/>
                  </a:lnTo>
                  <a:lnTo>
                    <a:pt x="548709" y="50530"/>
                  </a:lnTo>
                  <a:lnTo>
                    <a:pt x="549124" y="58077"/>
                  </a:lnTo>
                  <a:lnTo>
                    <a:pt x="549442" y="63840"/>
                  </a:lnTo>
                  <a:lnTo>
                    <a:pt x="551375" y="70870"/>
                  </a:lnTo>
                  <a:lnTo>
                    <a:pt x="551817" y="72475"/>
                  </a:lnTo>
                  <a:lnTo>
                    <a:pt x="554094" y="82377"/>
                  </a:lnTo>
                  <a:lnTo>
                    <a:pt x="558328" y="87635"/>
                  </a:lnTo>
                  <a:lnTo>
                    <a:pt x="561805" y="99830"/>
                  </a:lnTo>
                  <a:lnTo>
                    <a:pt x="567616" y="107312"/>
                  </a:lnTo>
                  <a:lnTo>
                    <a:pt x="575533" y="111866"/>
                  </a:lnTo>
                  <a:lnTo>
                    <a:pt x="580117" y="112946"/>
                  </a:lnTo>
                  <a:lnTo>
                    <a:pt x="584688" y="114022"/>
                  </a:lnTo>
                  <a:lnTo>
                    <a:pt x="595848" y="116092"/>
                  </a:lnTo>
                  <a:lnTo>
                    <a:pt x="600330" y="118504"/>
                  </a:lnTo>
                  <a:lnTo>
                    <a:pt x="603566" y="125264"/>
                  </a:lnTo>
                  <a:lnTo>
                    <a:pt x="607128" y="134549"/>
                  </a:lnTo>
                  <a:lnTo>
                    <a:pt x="607020" y="139649"/>
                  </a:lnTo>
                  <a:lnTo>
                    <a:pt x="612927" y="142714"/>
                  </a:lnTo>
                  <a:lnTo>
                    <a:pt x="615551" y="143783"/>
                  </a:lnTo>
                  <a:lnTo>
                    <a:pt x="620683" y="148464"/>
                  </a:lnTo>
                  <a:lnTo>
                    <a:pt x="624224" y="151242"/>
                  </a:lnTo>
                  <a:lnTo>
                    <a:pt x="628287" y="154426"/>
                  </a:lnTo>
                  <a:lnTo>
                    <a:pt x="631557" y="159403"/>
                  </a:lnTo>
                  <a:lnTo>
                    <a:pt x="630497" y="165276"/>
                  </a:lnTo>
                  <a:lnTo>
                    <a:pt x="633892" y="170502"/>
                  </a:lnTo>
                  <a:lnTo>
                    <a:pt x="640550" y="175119"/>
                  </a:lnTo>
                  <a:lnTo>
                    <a:pt x="642975" y="176312"/>
                  </a:lnTo>
                  <a:lnTo>
                    <a:pt x="647828" y="178699"/>
                  </a:lnTo>
                  <a:lnTo>
                    <a:pt x="654325" y="181843"/>
                  </a:lnTo>
                  <a:lnTo>
                    <a:pt x="659404" y="187488"/>
                  </a:lnTo>
                  <a:lnTo>
                    <a:pt x="659734" y="196662"/>
                  </a:lnTo>
                  <a:lnTo>
                    <a:pt x="660181" y="197655"/>
                  </a:lnTo>
                  <a:lnTo>
                    <a:pt x="662445" y="202685"/>
                  </a:lnTo>
                  <a:lnTo>
                    <a:pt x="661276" y="210817"/>
                  </a:lnTo>
                  <a:lnTo>
                    <a:pt x="661220" y="211983"/>
                  </a:lnTo>
                  <a:lnTo>
                    <a:pt x="660906" y="218424"/>
                  </a:lnTo>
                  <a:lnTo>
                    <a:pt x="659568" y="223961"/>
                  </a:lnTo>
                  <a:lnTo>
                    <a:pt x="659924" y="228494"/>
                  </a:lnTo>
                  <a:lnTo>
                    <a:pt x="653849" y="232937"/>
                  </a:lnTo>
                  <a:lnTo>
                    <a:pt x="653233" y="233388"/>
                  </a:lnTo>
                  <a:lnTo>
                    <a:pt x="647185" y="238993"/>
                  </a:lnTo>
                  <a:lnTo>
                    <a:pt x="647181" y="240901"/>
                  </a:lnTo>
                  <a:lnTo>
                    <a:pt x="647172" y="245601"/>
                  </a:lnTo>
                  <a:lnTo>
                    <a:pt x="645162" y="249945"/>
                  </a:lnTo>
                  <a:lnTo>
                    <a:pt x="645420" y="259118"/>
                  </a:lnTo>
                  <a:lnTo>
                    <a:pt x="643050" y="261909"/>
                  </a:lnTo>
                  <a:lnTo>
                    <a:pt x="637874" y="264543"/>
                  </a:lnTo>
                  <a:lnTo>
                    <a:pt x="633506" y="270293"/>
                  </a:lnTo>
                  <a:lnTo>
                    <a:pt x="628221" y="271158"/>
                  </a:lnTo>
                  <a:lnTo>
                    <a:pt x="622281" y="271946"/>
                  </a:lnTo>
                  <a:lnTo>
                    <a:pt x="617652" y="276574"/>
                  </a:lnTo>
                  <a:lnTo>
                    <a:pt x="609384" y="281262"/>
                  </a:lnTo>
                  <a:lnTo>
                    <a:pt x="600634" y="282005"/>
                  </a:lnTo>
                  <a:lnTo>
                    <a:pt x="592328" y="283109"/>
                  </a:lnTo>
                  <a:lnTo>
                    <a:pt x="586640" y="286950"/>
                  </a:lnTo>
                  <a:lnTo>
                    <a:pt x="582228" y="286182"/>
                  </a:lnTo>
                  <a:lnTo>
                    <a:pt x="575978" y="287410"/>
                  </a:lnTo>
                  <a:lnTo>
                    <a:pt x="572532" y="295188"/>
                  </a:lnTo>
                  <a:lnTo>
                    <a:pt x="572075" y="299318"/>
                  </a:lnTo>
                  <a:lnTo>
                    <a:pt x="571823" y="300170"/>
                  </a:lnTo>
                  <a:lnTo>
                    <a:pt x="568319" y="312007"/>
                  </a:lnTo>
                  <a:lnTo>
                    <a:pt x="571957" y="316783"/>
                  </a:lnTo>
                  <a:lnTo>
                    <a:pt x="576431" y="323284"/>
                  </a:lnTo>
                  <a:lnTo>
                    <a:pt x="580969" y="323544"/>
                  </a:lnTo>
                  <a:lnTo>
                    <a:pt x="585553" y="330480"/>
                  </a:lnTo>
                  <a:lnTo>
                    <a:pt x="586352" y="335786"/>
                  </a:lnTo>
                  <a:lnTo>
                    <a:pt x="586412" y="336182"/>
                  </a:lnTo>
                  <a:lnTo>
                    <a:pt x="587467" y="343181"/>
                  </a:lnTo>
                  <a:lnTo>
                    <a:pt x="587233" y="352292"/>
                  </a:lnTo>
                  <a:lnTo>
                    <a:pt x="584095" y="358303"/>
                  </a:lnTo>
                  <a:lnTo>
                    <a:pt x="578270" y="364715"/>
                  </a:lnTo>
                  <a:lnTo>
                    <a:pt x="573591" y="371552"/>
                  </a:lnTo>
                  <a:lnTo>
                    <a:pt x="574022" y="377300"/>
                  </a:lnTo>
                  <a:lnTo>
                    <a:pt x="571914" y="385016"/>
                  </a:lnTo>
                  <a:lnTo>
                    <a:pt x="571838" y="388596"/>
                  </a:lnTo>
                  <a:lnTo>
                    <a:pt x="571759" y="392332"/>
                  </a:lnTo>
                  <a:lnTo>
                    <a:pt x="565273" y="397499"/>
                  </a:lnTo>
                  <a:lnTo>
                    <a:pt x="565120" y="397620"/>
                  </a:lnTo>
                  <a:lnTo>
                    <a:pt x="558771" y="397787"/>
                  </a:lnTo>
                  <a:lnTo>
                    <a:pt x="549370" y="401727"/>
                  </a:lnTo>
                  <a:lnTo>
                    <a:pt x="545980" y="406202"/>
                  </a:lnTo>
                  <a:lnTo>
                    <a:pt x="544195" y="412990"/>
                  </a:lnTo>
                  <a:lnTo>
                    <a:pt x="547134" y="416204"/>
                  </a:lnTo>
                  <a:lnTo>
                    <a:pt x="546273" y="424388"/>
                  </a:lnTo>
                  <a:lnTo>
                    <a:pt x="547363" y="431728"/>
                  </a:lnTo>
                  <a:lnTo>
                    <a:pt x="542641" y="434865"/>
                  </a:lnTo>
                  <a:lnTo>
                    <a:pt x="534258" y="431965"/>
                  </a:lnTo>
                  <a:lnTo>
                    <a:pt x="531855" y="427769"/>
                  </a:lnTo>
                  <a:lnTo>
                    <a:pt x="527000" y="424068"/>
                  </a:lnTo>
                  <a:lnTo>
                    <a:pt x="522100" y="418849"/>
                  </a:lnTo>
                  <a:lnTo>
                    <a:pt x="520737" y="413467"/>
                  </a:lnTo>
                  <a:lnTo>
                    <a:pt x="515236" y="412066"/>
                  </a:lnTo>
                  <a:lnTo>
                    <a:pt x="513558" y="408244"/>
                  </a:lnTo>
                  <a:lnTo>
                    <a:pt x="510140" y="404934"/>
                  </a:lnTo>
                  <a:lnTo>
                    <a:pt x="508779" y="403614"/>
                  </a:lnTo>
                  <a:lnTo>
                    <a:pt x="486913" y="405618"/>
                  </a:lnTo>
                  <a:lnTo>
                    <a:pt x="486514" y="405647"/>
                  </a:lnTo>
                  <a:lnTo>
                    <a:pt x="461868" y="407441"/>
                  </a:lnTo>
                  <a:lnTo>
                    <a:pt x="444049" y="408597"/>
                  </a:lnTo>
                  <a:lnTo>
                    <a:pt x="433323" y="409278"/>
                  </a:lnTo>
                  <a:lnTo>
                    <a:pt x="414134" y="410580"/>
                  </a:lnTo>
                  <a:lnTo>
                    <a:pt x="409050" y="410918"/>
                  </a:lnTo>
                  <a:lnTo>
                    <a:pt x="406140" y="411051"/>
                  </a:lnTo>
                  <a:lnTo>
                    <a:pt x="382466" y="412098"/>
                  </a:lnTo>
                  <a:lnTo>
                    <a:pt x="366238" y="413153"/>
                  </a:lnTo>
                  <a:lnTo>
                    <a:pt x="362223" y="413410"/>
                  </a:lnTo>
                  <a:lnTo>
                    <a:pt x="340356" y="414372"/>
                  </a:lnTo>
                  <a:lnTo>
                    <a:pt x="337336" y="414472"/>
                  </a:lnTo>
                  <a:lnTo>
                    <a:pt x="318291" y="415083"/>
                  </a:lnTo>
                  <a:lnTo>
                    <a:pt x="314069" y="415213"/>
                  </a:lnTo>
                  <a:lnTo>
                    <a:pt x="295603" y="415937"/>
                  </a:lnTo>
                  <a:lnTo>
                    <a:pt x="288655" y="416200"/>
                  </a:lnTo>
                  <a:lnTo>
                    <a:pt x="270442" y="416976"/>
                  </a:lnTo>
                  <a:lnTo>
                    <a:pt x="262555" y="417301"/>
                  </a:lnTo>
                  <a:lnTo>
                    <a:pt x="247821" y="417709"/>
                  </a:lnTo>
                  <a:lnTo>
                    <a:pt x="239629" y="417927"/>
                  </a:lnTo>
                  <a:lnTo>
                    <a:pt x="222876" y="418289"/>
                  </a:lnTo>
                  <a:lnTo>
                    <a:pt x="216334" y="418423"/>
                  </a:lnTo>
                  <a:lnTo>
                    <a:pt x="206085" y="418434"/>
                  </a:lnTo>
                  <a:lnTo>
                    <a:pt x="186459" y="418424"/>
                  </a:lnTo>
                  <a:lnTo>
                    <a:pt x="176547" y="418374"/>
                  </a:lnTo>
                  <a:lnTo>
                    <a:pt x="160464" y="418272"/>
                  </a:lnTo>
                  <a:lnTo>
                    <a:pt x="146541" y="418190"/>
                  </a:lnTo>
                  <a:lnTo>
                    <a:pt x="132621" y="418089"/>
                  </a:lnTo>
                  <a:lnTo>
                    <a:pt x="128618" y="418052"/>
                  </a:lnTo>
                  <a:lnTo>
                    <a:pt x="111990" y="417881"/>
                  </a:lnTo>
                  <a:lnTo>
                    <a:pt x="87721" y="417558"/>
                  </a:lnTo>
                  <a:lnTo>
                    <a:pt x="89491" y="415025"/>
                  </a:lnTo>
                  <a:lnTo>
                    <a:pt x="86001" y="408080"/>
                  </a:lnTo>
                  <a:lnTo>
                    <a:pt x="79307" y="404007"/>
                  </a:lnTo>
                  <a:lnTo>
                    <a:pt x="74850" y="396534"/>
                  </a:lnTo>
                  <a:lnTo>
                    <a:pt x="80511" y="389911"/>
                  </a:lnTo>
                  <a:lnTo>
                    <a:pt x="79762" y="381301"/>
                  </a:lnTo>
                  <a:lnTo>
                    <a:pt x="82933" y="375574"/>
                  </a:lnTo>
                  <a:lnTo>
                    <a:pt x="82096" y="374006"/>
                  </a:lnTo>
                  <a:lnTo>
                    <a:pt x="80110" y="370282"/>
                  </a:lnTo>
                  <a:lnTo>
                    <a:pt x="81080" y="363642"/>
                  </a:lnTo>
                  <a:lnTo>
                    <a:pt x="77172" y="357377"/>
                  </a:lnTo>
                  <a:lnTo>
                    <a:pt x="77279" y="352441"/>
                  </a:lnTo>
                  <a:lnTo>
                    <a:pt x="77371" y="348171"/>
                  </a:lnTo>
                  <a:lnTo>
                    <a:pt x="76860" y="342436"/>
                  </a:lnTo>
                  <a:lnTo>
                    <a:pt x="77556" y="337477"/>
                  </a:lnTo>
                  <a:lnTo>
                    <a:pt x="78080" y="333744"/>
                  </a:lnTo>
                  <a:lnTo>
                    <a:pt x="72604" y="334127"/>
                  </a:lnTo>
                  <a:lnTo>
                    <a:pt x="72580" y="333149"/>
                  </a:lnTo>
                  <a:lnTo>
                    <a:pt x="72421" y="326664"/>
                  </a:lnTo>
                  <a:lnTo>
                    <a:pt x="74612" y="321049"/>
                  </a:lnTo>
                  <a:lnTo>
                    <a:pt x="70933" y="314942"/>
                  </a:lnTo>
                  <a:lnTo>
                    <a:pt x="70608" y="308273"/>
                  </a:lnTo>
                  <a:lnTo>
                    <a:pt x="70756" y="305503"/>
                  </a:lnTo>
                  <a:lnTo>
                    <a:pt x="71244" y="296346"/>
                  </a:lnTo>
                  <a:lnTo>
                    <a:pt x="65012" y="294398"/>
                  </a:lnTo>
                  <a:lnTo>
                    <a:pt x="63872" y="289232"/>
                  </a:lnTo>
                  <a:lnTo>
                    <a:pt x="62733" y="284065"/>
                  </a:lnTo>
                  <a:lnTo>
                    <a:pt x="54964" y="286262"/>
                  </a:lnTo>
                  <a:lnTo>
                    <a:pt x="53802" y="281683"/>
                  </a:lnTo>
                  <a:lnTo>
                    <a:pt x="51104" y="274385"/>
                  </a:lnTo>
                  <a:lnTo>
                    <a:pt x="51795" y="266723"/>
                  </a:lnTo>
                  <a:lnTo>
                    <a:pt x="52160" y="265616"/>
                  </a:lnTo>
                  <a:lnTo>
                    <a:pt x="54257" y="259261"/>
                  </a:lnTo>
                  <a:lnTo>
                    <a:pt x="56633" y="249407"/>
                  </a:lnTo>
                  <a:lnTo>
                    <a:pt x="52189" y="242816"/>
                  </a:lnTo>
                  <a:lnTo>
                    <a:pt x="50255" y="239229"/>
                  </a:lnTo>
                  <a:lnTo>
                    <a:pt x="46956" y="233107"/>
                  </a:lnTo>
                  <a:lnTo>
                    <a:pt x="49690" y="224127"/>
                  </a:lnTo>
                  <a:lnTo>
                    <a:pt x="40383" y="217427"/>
                  </a:lnTo>
                  <a:lnTo>
                    <a:pt x="35354" y="213994"/>
                  </a:lnTo>
                  <a:lnTo>
                    <a:pt x="35787" y="204764"/>
                  </a:lnTo>
                  <a:lnTo>
                    <a:pt x="27759" y="197335"/>
                  </a:lnTo>
                  <a:lnTo>
                    <a:pt x="28858" y="190656"/>
                  </a:lnTo>
                  <a:lnTo>
                    <a:pt x="28951" y="190090"/>
                  </a:lnTo>
                  <a:lnTo>
                    <a:pt x="29006" y="183708"/>
                  </a:lnTo>
                  <a:lnTo>
                    <a:pt x="27388" y="181465"/>
                  </a:lnTo>
                  <a:lnTo>
                    <a:pt x="21711" y="173582"/>
                  </a:lnTo>
                  <a:lnTo>
                    <a:pt x="21367" y="163361"/>
                  </a:lnTo>
                  <a:lnTo>
                    <a:pt x="24498" y="156310"/>
                  </a:lnTo>
                  <a:lnTo>
                    <a:pt x="17991" y="152258"/>
                  </a:lnTo>
                  <a:lnTo>
                    <a:pt x="14759" y="149607"/>
                  </a:lnTo>
                  <a:lnTo>
                    <a:pt x="13188" y="148529"/>
                  </a:lnTo>
                  <a:lnTo>
                    <a:pt x="14842" y="143143"/>
                  </a:lnTo>
                  <a:lnTo>
                    <a:pt x="14534" y="142412"/>
                  </a:lnTo>
                  <a:lnTo>
                    <a:pt x="9851" y="131285"/>
                  </a:lnTo>
                  <a:lnTo>
                    <a:pt x="3319" y="124727"/>
                  </a:lnTo>
                  <a:lnTo>
                    <a:pt x="0" y="11950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636358" y="3186542"/>
              <a:ext cx="23177" cy="27819"/>
            </a:xfrm>
            <a:custGeom>
              <a:avLst/>
              <a:pathLst>
                <a:path w="23177" h="27819">
                  <a:moveTo>
                    <a:pt x="0" y="10026"/>
                  </a:moveTo>
                  <a:lnTo>
                    <a:pt x="6553" y="0"/>
                  </a:lnTo>
                  <a:lnTo>
                    <a:pt x="11408" y="3286"/>
                  </a:lnTo>
                  <a:lnTo>
                    <a:pt x="23177" y="11235"/>
                  </a:lnTo>
                  <a:lnTo>
                    <a:pt x="17360" y="20247"/>
                  </a:lnTo>
                  <a:lnTo>
                    <a:pt x="12397" y="27819"/>
                  </a:lnTo>
                  <a:lnTo>
                    <a:pt x="11020" y="21039"/>
                  </a:lnTo>
                  <a:lnTo>
                    <a:pt x="10275" y="17372"/>
                  </a:lnTo>
                  <a:lnTo>
                    <a:pt x="3925" y="1352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978665" y="2914091"/>
              <a:ext cx="8556" cy="13257"/>
            </a:xfrm>
            <a:custGeom>
              <a:avLst/>
              <a:pathLst>
                <a:path w="8556" h="13257">
                  <a:moveTo>
                    <a:pt x="0" y="4547"/>
                  </a:moveTo>
                  <a:lnTo>
                    <a:pt x="3269" y="0"/>
                  </a:lnTo>
                  <a:lnTo>
                    <a:pt x="8200" y="3359"/>
                  </a:lnTo>
                  <a:lnTo>
                    <a:pt x="8556" y="10470"/>
                  </a:lnTo>
                  <a:lnTo>
                    <a:pt x="3417" y="132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780609" y="2843533"/>
              <a:ext cx="460073" cy="524520"/>
            </a:xfrm>
            <a:custGeom>
              <a:avLst/>
              <a:pathLst>
                <a:path w="460073" h="524520">
                  <a:moveTo>
                    <a:pt x="38932" y="441997"/>
                  </a:moveTo>
                  <a:lnTo>
                    <a:pt x="37792" y="431191"/>
                  </a:lnTo>
                  <a:lnTo>
                    <a:pt x="36525" y="419187"/>
                  </a:lnTo>
                  <a:lnTo>
                    <a:pt x="34530" y="401146"/>
                  </a:lnTo>
                  <a:lnTo>
                    <a:pt x="33829" y="394807"/>
                  </a:lnTo>
                  <a:lnTo>
                    <a:pt x="31394" y="372794"/>
                  </a:lnTo>
                  <a:lnTo>
                    <a:pt x="28563" y="346422"/>
                  </a:lnTo>
                  <a:lnTo>
                    <a:pt x="27252" y="334206"/>
                  </a:lnTo>
                  <a:lnTo>
                    <a:pt x="25731" y="320051"/>
                  </a:lnTo>
                  <a:lnTo>
                    <a:pt x="24679" y="309938"/>
                  </a:lnTo>
                  <a:lnTo>
                    <a:pt x="22804" y="291930"/>
                  </a:lnTo>
                  <a:lnTo>
                    <a:pt x="22187" y="286005"/>
                  </a:lnTo>
                  <a:lnTo>
                    <a:pt x="19911" y="265375"/>
                  </a:lnTo>
                  <a:lnTo>
                    <a:pt x="18771" y="255633"/>
                  </a:lnTo>
                  <a:lnTo>
                    <a:pt x="16248" y="234055"/>
                  </a:lnTo>
                  <a:lnTo>
                    <a:pt x="13008" y="207171"/>
                  </a:lnTo>
                  <a:lnTo>
                    <a:pt x="11895" y="197933"/>
                  </a:lnTo>
                  <a:lnTo>
                    <a:pt x="9695" y="179677"/>
                  </a:lnTo>
                  <a:lnTo>
                    <a:pt x="7506" y="161547"/>
                  </a:lnTo>
                  <a:lnTo>
                    <a:pt x="7194" y="158962"/>
                  </a:lnTo>
                  <a:lnTo>
                    <a:pt x="4907" y="140021"/>
                  </a:lnTo>
                  <a:lnTo>
                    <a:pt x="4604" y="137567"/>
                  </a:lnTo>
                  <a:lnTo>
                    <a:pt x="2829" y="123186"/>
                  </a:lnTo>
                  <a:lnTo>
                    <a:pt x="0" y="100261"/>
                  </a:lnTo>
                  <a:lnTo>
                    <a:pt x="37399" y="94526"/>
                  </a:lnTo>
                  <a:lnTo>
                    <a:pt x="41310" y="93904"/>
                  </a:lnTo>
                  <a:lnTo>
                    <a:pt x="45283" y="93271"/>
                  </a:lnTo>
                  <a:lnTo>
                    <a:pt x="68224" y="89581"/>
                  </a:lnTo>
                  <a:lnTo>
                    <a:pt x="93987" y="85294"/>
                  </a:lnTo>
                  <a:lnTo>
                    <a:pt x="105884" y="83290"/>
                  </a:lnTo>
                  <a:lnTo>
                    <a:pt x="137211" y="77905"/>
                  </a:lnTo>
                  <a:lnTo>
                    <a:pt x="142482" y="83016"/>
                  </a:lnTo>
                  <a:lnTo>
                    <a:pt x="150716" y="80467"/>
                  </a:lnTo>
                  <a:lnTo>
                    <a:pt x="161477" y="87071"/>
                  </a:lnTo>
                  <a:lnTo>
                    <a:pt x="168767" y="88905"/>
                  </a:lnTo>
                  <a:lnTo>
                    <a:pt x="179221" y="91523"/>
                  </a:lnTo>
                  <a:lnTo>
                    <a:pt x="183900" y="96457"/>
                  </a:lnTo>
                  <a:lnTo>
                    <a:pt x="194246" y="100834"/>
                  </a:lnTo>
                  <a:lnTo>
                    <a:pt x="200694" y="91224"/>
                  </a:lnTo>
                  <a:lnTo>
                    <a:pt x="203071" y="89317"/>
                  </a:lnTo>
                  <a:lnTo>
                    <a:pt x="215803" y="93951"/>
                  </a:lnTo>
                  <a:lnTo>
                    <a:pt x="219467" y="99792"/>
                  </a:lnTo>
                  <a:lnTo>
                    <a:pt x="219822" y="100358"/>
                  </a:lnTo>
                  <a:lnTo>
                    <a:pt x="228313" y="108142"/>
                  </a:lnTo>
                  <a:lnTo>
                    <a:pt x="237599" y="112062"/>
                  </a:lnTo>
                  <a:lnTo>
                    <a:pt x="245113" y="111668"/>
                  </a:lnTo>
                  <a:lnTo>
                    <a:pt x="254405" y="104658"/>
                  </a:lnTo>
                  <a:lnTo>
                    <a:pt x="255798" y="104369"/>
                  </a:lnTo>
                  <a:lnTo>
                    <a:pt x="263847" y="102698"/>
                  </a:lnTo>
                  <a:lnTo>
                    <a:pt x="271892" y="95785"/>
                  </a:lnTo>
                  <a:lnTo>
                    <a:pt x="290093" y="87078"/>
                  </a:lnTo>
                  <a:lnTo>
                    <a:pt x="292968" y="88139"/>
                  </a:lnTo>
                  <a:lnTo>
                    <a:pt x="296344" y="89384"/>
                  </a:lnTo>
                  <a:lnTo>
                    <a:pt x="305855" y="87524"/>
                  </a:lnTo>
                  <a:lnTo>
                    <a:pt x="309212" y="86866"/>
                  </a:lnTo>
                  <a:lnTo>
                    <a:pt x="316697" y="86736"/>
                  </a:lnTo>
                  <a:lnTo>
                    <a:pt x="326319" y="77967"/>
                  </a:lnTo>
                  <a:lnTo>
                    <a:pt x="339088" y="62774"/>
                  </a:lnTo>
                  <a:lnTo>
                    <a:pt x="341079" y="60400"/>
                  </a:lnTo>
                  <a:lnTo>
                    <a:pt x="347709" y="51207"/>
                  </a:lnTo>
                  <a:lnTo>
                    <a:pt x="356896" y="42300"/>
                  </a:lnTo>
                  <a:lnTo>
                    <a:pt x="366727" y="37037"/>
                  </a:lnTo>
                  <a:lnTo>
                    <a:pt x="379002" y="27648"/>
                  </a:lnTo>
                  <a:lnTo>
                    <a:pt x="383820" y="25528"/>
                  </a:lnTo>
                  <a:lnTo>
                    <a:pt x="393707" y="21168"/>
                  </a:lnTo>
                  <a:lnTo>
                    <a:pt x="402880" y="13953"/>
                  </a:lnTo>
                  <a:lnTo>
                    <a:pt x="423939" y="3768"/>
                  </a:lnTo>
                  <a:lnTo>
                    <a:pt x="429800" y="0"/>
                  </a:lnTo>
                  <a:lnTo>
                    <a:pt x="432691" y="17568"/>
                  </a:lnTo>
                  <a:lnTo>
                    <a:pt x="436753" y="42258"/>
                  </a:lnTo>
                  <a:lnTo>
                    <a:pt x="440618" y="65664"/>
                  </a:lnTo>
                  <a:lnTo>
                    <a:pt x="440850" y="67069"/>
                  </a:lnTo>
                  <a:lnTo>
                    <a:pt x="446671" y="102310"/>
                  </a:lnTo>
                  <a:lnTo>
                    <a:pt x="448883" y="115965"/>
                  </a:lnTo>
                  <a:lnTo>
                    <a:pt x="449064" y="117082"/>
                  </a:lnTo>
                  <a:lnTo>
                    <a:pt x="453929" y="147111"/>
                  </a:lnTo>
                  <a:lnTo>
                    <a:pt x="454075" y="147982"/>
                  </a:lnTo>
                  <a:lnTo>
                    <a:pt x="455198" y="154712"/>
                  </a:lnTo>
                  <a:lnTo>
                    <a:pt x="460073" y="183913"/>
                  </a:lnTo>
                  <a:lnTo>
                    <a:pt x="453942" y="188205"/>
                  </a:lnTo>
                  <a:lnTo>
                    <a:pt x="449360" y="188331"/>
                  </a:lnTo>
                  <a:lnTo>
                    <a:pt x="445997" y="194164"/>
                  </a:lnTo>
                  <a:lnTo>
                    <a:pt x="452104" y="201920"/>
                  </a:lnTo>
                  <a:lnTo>
                    <a:pt x="455547" y="211780"/>
                  </a:lnTo>
                  <a:lnTo>
                    <a:pt x="454383" y="219240"/>
                  </a:lnTo>
                  <a:lnTo>
                    <a:pt x="454164" y="220645"/>
                  </a:lnTo>
                  <a:lnTo>
                    <a:pt x="458580" y="231444"/>
                  </a:lnTo>
                  <a:lnTo>
                    <a:pt x="455829" y="239320"/>
                  </a:lnTo>
                  <a:lnTo>
                    <a:pt x="453168" y="248824"/>
                  </a:lnTo>
                  <a:lnTo>
                    <a:pt x="451929" y="253243"/>
                  </a:lnTo>
                  <a:lnTo>
                    <a:pt x="451698" y="254064"/>
                  </a:lnTo>
                  <a:lnTo>
                    <a:pt x="450098" y="264420"/>
                  </a:lnTo>
                  <a:lnTo>
                    <a:pt x="450988" y="270844"/>
                  </a:lnTo>
                  <a:lnTo>
                    <a:pt x="452188" y="279509"/>
                  </a:lnTo>
                  <a:lnTo>
                    <a:pt x="450114" y="282745"/>
                  </a:lnTo>
                  <a:lnTo>
                    <a:pt x="446766" y="287731"/>
                  </a:lnTo>
                  <a:lnTo>
                    <a:pt x="446204" y="297523"/>
                  </a:lnTo>
                  <a:lnTo>
                    <a:pt x="446181" y="297933"/>
                  </a:lnTo>
                  <a:lnTo>
                    <a:pt x="447130" y="304283"/>
                  </a:lnTo>
                  <a:lnTo>
                    <a:pt x="443273" y="310202"/>
                  </a:lnTo>
                  <a:lnTo>
                    <a:pt x="447842" y="315722"/>
                  </a:lnTo>
                  <a:lnTo>
                    <a:pt x="448607" y="316645"/>
                  </a:lnTo>
                  <a:lnTo>
                    <a:pt x="445956" y="324001"/>
                  </a:lnTo>
                  <a:lnTo>
                    <a:pt x="439018" y="332993"/>
                  </a:lnTo>
                  <a:lnTo>
                    <a:pt x="430742" y="344031"/>
                  </a:lnTo>
                  <a:lnTo>
                    <a:pt x="427324" y="348581"/>
                  </a:lnTo>
                  <a:lnTo>
                    <a:pt x="423710" y="356485"/>
                  </a:lnTo>
                  <a:lnTo>
                    <a:pt x="423130" y="357751"/>
                  </a:lnTo>
                  <a:lnTo>
                    <a:pt x="417519" y="361265"/>
                  </a:lnTo>
                  <a:lnTo>
                    <a:pt x="411779" y="367914"/>
                  </a:lnTo>
                  <a:lnTo>
                    <a:pt x="402397" y="375615"/>
                  </a:lnTo>
                  <a:lnTo>
                    <a:pt x="399939" y="375584"/>
                  </a:lnTo>
                  <a:lnTo>
                    <a:pt x="397419" y="375551"/>
                  </a:lnTo>
                  <a:lnTo>
                    <a:pt x="394519" y="369947"/>
                  </a:lnTo>
                  <a:lnTo>
                    <a:pt x="389652" y="368631"/>
                  </a:lnTo>
                  <a:lnTo>
                    <a:pt x="385481" y="374355"/>
                  </a:lnTo>
                  <a:lnTo>
                    <a:pt x="380452" y="381116"/>
                  </a:lnTo>
                  <a:lnTo>
                    <a:pt x="381015" y="388729"/>
                  </a:lnTo>
                  <a:lnTo>
                    <a:pt x="375920" y="389626"/>
                  </a:lnTo>
                  <a:lnTo>
                    <a:pt x="369181" y="390875"/>
                  </a:lnTo>
                  <a:lnTo>
                    <a:pt x="366820" y="398921"/>
                  </a:lnTo>
                  <a:lnTo>
                    <a:pt x="365957" y="400217"/>
                  </a:lnTo>
                  <a:lnTo>
                    <a:pt x="363213" y="404338"/>
                  </a:lnTo>
                  <a:lnTo>
                    <a:pt x="363336" y="404833"/>
                  </a:lnTo>
                  <a:lnTo>
                    <a:pt x="365871" y="414947"/>
                  </a:lnTo>
                  <a:lnTo>
                    <a:pt x="365154" y="415414"/>
                  </a:lnTo>
                  <a:lnTo>
                    <a:pt x="359501" y="419094"/>
                  </a:lnTo>
                  <a:lnTo>
                    <a:pt x="361941" y="424876"/>
                  </a:lnTo>
                  <a:lnTo>
                    <a:pt x="365033" y="432815"/>
                  </a:lnTo>
                  <a:lnTo>
                    <a:pt x="360306" y="438438"/>
                  </a:lnTo>
                  <a:lnTo>
                    <a:pt x="353131" y="441810"/>
                  </a:lnTo>
                  <a:lnTo>
                    <a:pt x="347241" y="433712"/>
                  </a:lnTo>
                  <a:lnTo>
                    <a:pt x="339613" y="429732"/>
                  </a:lnTo>
                  <a:lnTo>
                    <a:pt x="336211" y="431885"/>
                  </a:lnTo>
                  <a:lnTo>
                    <a:pt x="332049" y="438404"/>
                  </a:lnTo>
                  <a:lnTo>
                    <a:pt x="331320" y="440639"/>
                  </a:lnTo>
                  <a:lnTo>
                    <a:pt x="328649" y="448824"/>
                  </a:lnTo>
                  <a:lnTo>
                    <a:pt x="327453" y="460406"/>
                  </a:lnTo>
                  <a:lnTo>
                    <a:pt x="322844" y="464174"/>
                  </a:lnTo>
                  <a:lnTo>
                    <a:pt x="324518" y="469889"/>
                  </a:lnTo>
                  <a:lnTo>
                    <a:pt x="328246" y="483544"/>
                  </a:lnTo>
                  <a:lnTo>
                    <a:pt x="330381" y="490431"/>
                  </a:lnTo>
                  <a:lnTo>
                    <a:pt x="326070" y="493429"/>
                  </a:lnTo>
                  <a:lnTo>
                    <a:pt x="320157" y="494009"/>
                  </a:lnTo>
                  <a:lnTo>
                    <a:pt x="319599" y="496037"/>
                  </a:lnTo>
                  <a:lnTo>
                    <a:pt x="318808" y="498910"/>
                  </a:lnTo>
                  <a:lnTo>
                    <a:pt x="318926" y="507906"/>
                  </a:lnTo>
                  <a:lnTo>
                    <a:pt x="317763" y="514701"/>
                  </a:lnTo>
                  <a:lnTo>
                    <a:pt x="311903" y="517588"/>
                  </a:lnTo>
                  <a:lnTo>
                    <a:pt x="305106" y="519665"/>
                  </a:lnTo>
                  <a:lnTo>
                    <a:pt x="298760" y="522312"/>
                  </a:lnTo>
                  <a:lnTo>
                    <a:pt x="293457" y="524520"/>
                  </a:lnTo>
                  <a:lnTo>
                    <a:pt x="289598" y="522608"/>
                  </a:lnTo>
                  <a:lnTo>
                    <a:pt x="285875" y="515353"/>
                  </a:lnTo>
                  <a:lnTo>
                    <a:pt x="280420" y="511812"/>
                  </a:lnTo>
                  <a:lnTo>
                    <a:pt x="279034" y="510912"/>
                  </a:lnTo>
                  <a:lnTo>
                    <a:pt x="272991" y="505836"/>
                  </a:lnTo>
                  <a:lnTo>
                    <a:pt x="264881" y="506188"/>
                  </a:lnTo>
                  <a:lnTo>
                    <a:pt x="263488" y="505089"/>
                  </a:lnTo>
                  <a:lnTo>
                    <a:pt x="258645" y="501265"/>
                  </a:lnTo>
                  <a:lnTo>
                    <a:pt x="255285" y="491339"/>
                  </a:lnTo>
                  <a:lnTo>
                    <a:pt x="254343" y="485812"/>
                  </a:lnTo>
                  <a:lnTo>
                    <a:pt x="251711" y="480872"/>
                  </a:lnTo>
                  <a:lnTo>
                    <a:pt x="246232" y="483432"/>
                  </a:lnTo>
                  <a:lnTo>
                    <a:pt x="239198" y="486262"/>
                  </a:lnTo>
                  <a:lnTo>
                    <a:pt x="237483" y="488354"/>
                  </a:lnTo>
                  <a:lnTo>
                    <a:pt x="236371" y="489710"/>
                  </a:lnTo>
                  <a:lnTo>
                    <a:pt x="229627" y="495787"/>
                  </a:lnTo>
                  <a:lnTo>
                    <a:pt x="228456" y="500372"/>
                  </a:lnTo>
                  <a:lnTo>
                    <a:pt x="224190" y="503764"/>
                  </a:lnTo>
                  <a:lnTo>
                    <a:pt x="216926" y="503575"/>
                  </a:lnTo>
                  <a:lnTo>
                    <a:pt x="214583" y="506065"/>
                  </a:lnTo>
                  <a:lnTo>
                    <a:pt x="212475" y="508303"/>
                  </a:lnTo>
                  <a:lnTo>
                    <a:pt x="208422" y="505546"/>
                  </a:lnTo>
                  <a:lnTo>
                    <a:pt x="201777" y="500984"/>
                  </a:lnTo>
                  <a:lnTo>
                    <a:pt x="194820" y="500802"/>
                  </a:lnTo>
                  <a:lnTo>
                    <a:pt x="184346" y="497585"/>
                  </a:lnTo>
                  <a:lnTo>
                    <a:pt x="174815" y="502032"/>
                  </a:lnTo>
                  <a:lnTo>
                    <a:pt x="173759" y="507247"/>
                  </a:lnTo>
                  <a:lnTo>
                    <a:pt x="173364" y="507502"/>
                  </a:lnTo>
                  <a:lnTo>
                    <a:pt x="170118" y="509584"/>
                  </a:lnTo>
                  <a:lnTo>
                    <a:pt x="167169" y="508843"/>
                  </a:lnTo>
                  <a:lnTo>
                    <a:pt x="159757" y="506977"/>
                  </a:lnTo>
                  <a:lnTo>
                    <a:pt x="157869" y="501951"/>
                  </a:lnTo>
                  <a:lnTo>
                    <a:pt x="152150" y="499826"/>
                  </a:lnTo>
                  <a:lnTo>
                    <a:pt x="149600" y="495175"/>
                  </a:lnTo>
                  <a:lnTo>
                    <a:pt x="143766" y="493695"/>
                  </a:lnTo>
                  <a:lnTo>
                    <a:pt x="141080" y="493013"/>
                  </a:lnTo>
                  <a:lnTo>
                    <a:pt x="135512" y="491963"/>
                  </a:lnTo>
                  <a:lnTo>
                    <a:pt x="127947" y="495100"/>
                  </a:lnTo>
                  <a:lnTo>
                    <a:pt x="118876" y="493730"/>
                  </a:lnTo>
                  <a:lnTo>
                    <a:pt x="110333" y="492520"/>
                  </a:lnTo>
                  <a:lnTo>
                    <a:pt x="108511" y="489367"/>
                  </a:lnTo>
                  <a:lnTo>
                    <a:pt x="107534" y="487675"/>
                  </a:lnTo>
                  <a:lnTo>
                    <a:pt x="107085" y="483231"/>
                  </a:lnTo>
                  <a:lnTo>
                    <a:pt x="107003" y="482429"/>
                  </a:lnTo>
                  <a:lnTo>
                    <a:pt x="99769" y="472749"/>
                  </a:lnTo>
                  <a:lnTo>
                    <a:pt x="98225" y="468177"/>
                  </a:lnTo>
                  <a:lnTo>
                    <a:pt x="95160" y="464217"/>
                  </a:lnTo>
                  <a:lnTo>
                    <a:pt x="94478" y="463335"/>
                  </a:lnTo>
                  <a:lnTo>
                    <a:pt x="86280" y="461690"/>
                  </a:lnTo>
                  <a:lnTo>
                    <a:pt x="82256" y="456902"/>
                  </a:lnTo>
                  <a:lnTo>
                    <a:pt x="80439" y="452841"/>
                  </a:lnTo>
                  <a:lnTo>
                    <a:pt x="78539" y="452048"/>
                  </a:lnTo>
                  <a:lnTo>
                    <a:pt x="76624" y="452983"/>
                  </a:lnTo>
                  <a:lnTo>
                    <a:pt x="75511" y="455127"/>
                  </a:lnTo>
                  <a:lnTo>
                    <a:pt x="74171" y="455387"/>
                  </a:lnTo>
                  <a:lnTo>
                    <a:pt x="69522" y="456289"/>
                  </a:lnTo>
                  <a:lnTo>
                    <a:pt x="63918" y="460634"/>
                  </a:lnTo>
                  <a:lnTo>
                    <a:pt x="62338" y="460108"/>
                  </a:lnTo>
                  <a:lnTo>
                    <a:pt x="56166" y="458052"/>
                  </a:lnTo>
                  <a:lnTo>
                    <a:pt x="51960" y="454003"/>
                  </a:lnTo>
                  <a:lnTo>
                    <a:pt x="51703" y="453755"/>
                  </a:lnTo>
                  <a:lnTo>
                    <a:pt x="47579" y="452183"/>
                  </a:lnTo>
                  <a:lnTo>
                    <a:pt x="40924" y="45885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798127" y="2795659"/>
              <a:ext cx="907594" cy="451957"/>
            </a:xfrm>
            <a:custGeom>
              <a:avLst/>
              <a:pathLst>
                <a:path w="907594" h="451957">
                  <a:moveTo>
                    <a:pt x="1343" y="261446"/>
                  </a:moveTo>
                  <a:lnTo>
                    <a:pt x="3344" y="238732"/>
                  </a:lnTo>
                  <a:lnTo>
                    <a:pt x="4717" y="222765"/>
                  </a:lnTo>
                  <a:lnTo>
                    <a:pt x="6696" y="199047"/>
                  </a:lnTo>
                  <a:lnTo>
                    <a:pt x="7268" y="192195"/>
                  </a:lnTo>
                  <a:lnTo>
                    <a:pt x="8250" y="180524"/>
                  </a:lnTo>
                  <a:lnTo>
                    <a:pt x="10439" y="154503"/>
                  </a:lnTo>
                  <a:lnTo>
                    <a:pt x="11836" y="138380"/>
                  </a:lnTo>
                  <a:lnTo>
                    <a:pt x="12010" y="136364"/>
                  </a:lnTo>
                  <a:lnTo>
                    <a:pt x="14755" y="103978"/>
                  </a:lnTo>
                  <a:lnTo>
                    <a:pt x="17665" y="69333"/>
                  </a:lnTo>
                  <a:lnTo>
                    <a:pt x="19026" y="53849"/>
                  </a:lnTo>
                  <a:lnTo>
                    <a:pt x="19259" y="51197"/>
                  </a:lnTo>
                  <a:lnTo>
                    <a:pt x="23553" y="0"/>
                  </a:lnTo>
                  <a:lnTo>
                    <a:pt x="78642" y="4495"/>
                  </a:lnTo>
                  <a:lnTo>
                    <a:pt x="81554" y="4724"/>
                  </a:lnTo>
                  <a:lnTo>
                    <a:pt x="129369" y="8443"/>
                  </a:lnTo>
                  <a:lnTo>
                    <a:pt x="150340" y="9999"/>
                  </a:lnTo>
                  <a:lnTo>
                    <a:pt x="188919" y="12740"/>
                  </a:lnTo>
                  <a:lnTo>
                    <a:pt x="221739" y="14967"/>
                  </a:lnTo>
                  <a:lnTo>
                    <a:pt x="307757" y="20269"/>
                  </a:lnTo>
                  <a:lnTo>
                    <a:pt x="330676" y="21551"/>
                  </a:lnTo>
                  <a:lnTo>
                    <a:pt x="349980" y="22533"/>
                  </a:lnTo>
                  <a:lnTo>
                    <a:pt x="350192" y="22544"/>
                  </a:lnTo>
                  <a:lnTo>
                    <a:pt x="411476" y="25402"/>
                  </a:lnTo>
                  <a:lnTo>
                    <a:pt x="446583" y="26863"/>
                  </a:lnTo>
                  <a:lnTo>
                    <a:pt x="478429" y="28097"/>
                  </a:lnTo>
                  <a:lnTo>
                    <a:pt x="506611" y="29101"/>
                  </a:lnTo>
                  <a:lnTo>
                    <a:pt x="547586" y="30412"/>
                  </a:lnTo>
                  <a:lnTo>
                    <a:pt x="582818" y="31361"/>
                  </a:lnTo>
                  <a:lnTo>
                    <a:pt x="584670" y="36277"/>
                  </a:lnTo>
                  <a:lnTo>
                    <a:pt x="589029" y="41159"/>
                  </a:lnTo>
                  <a:lnTo>
                    <a:pt x="593842" y="42786"/>
                  </a:lnTo>
                  <a:lnTo>
                    <a:pt x="601634" y="47415"/>
                  </a:lnTo>
                  <a:lnTo>
                    <a:pt x="604441" y="49080"/>
                  </a:lnTo>
                  <a:lnTo>
                    <a:pt x="609253" y="51121"/>
                  </a:lnTo>
                  <a:lnTo>
                    <a:pt x="617206" y="54082"/>
                  </a:lnTo>
                  <a:lnTo>
                    <a:pt x="617660" y="54251"/>
                  </a:lnTo>
                  <a:lnTo>
                    <a:pt x="621945" y="58731"/>
                  </a:lnTo>
                  <a:lnTo>
                    <a:pt x="628857" y="65036"/>
                  </a:lnTo>
                  <a:lnTo>
                    <a:pt x="637462" y="64464"/>
                  </a:lnTo>
                  <a:lnTo>
                    <a:pt x="642111" y="60492"/>
                  </a:lnTo>
                  <a:lnTo>
                    <a:pt x="645102" y="53074"/>
                  </a:lnTo>
                  <a:lnTo>
                    <a:pt x="647048" y="51385"/>
                  </a:lnTo>
                  <a:lnTo>
                    <a:pt x="652750" y="52480"/>
                  </a:lnTo>
                  <a:lnTo>
                    <a:pt x="662851" y="54641"/>
                  </a:lnTo>
                  <a:lnTo>
                    <a:pt x="669499" y="53644"/>
                  </a:lnTo>
                  <a:lnTo>
                    <a:pt x="673166" y="53092"/>
                  </a:lnTo>
                  <a:lnTo>
                    <a:pt x="681579" y="53574"/>
                  </a:lnTo>
                  <a:lnTo>
                    <a:pt x="684707" y="54144"/>
                  </a:lnTo>
                  <a:lnTo>
                    <a:pt x="688008" y="54745"/>
                  </a:lnTo>
                  <a:lnTo>
                    <a:pt x="691597" y="52038"/>
                  </a:lnTo>
                  <a:lnTo>
                    <a:pt x="699245" y="53543"/>
                  </a:lnTo>
                  <a:lnTo>
                    <a:pt x="703216" y="52240"/>
                  </a:lnTo>
                  <a:lnTo>
                    <a:pt x="709681" y="54066"/>
                  </a:lnTo>
                  <a:lnTo>
                    <a:pt x="712039" y="58683"/>
                  </a:lnTo>
                  <a:lnTo>
                    <a:pt x="716933" y="62709"/>
                  </a:lnTo>
                  <a:lnTo>
                    <a:pt x="720314" y="65486"/>
                  </a:lnTo>
                  <a:lnTo>
                    <a:pt x="731074" y="66929"/>
                  </a:lnTo>
                  <a:lnTo>
                    <a:pt x="731998" y="67760"/>
                  </a:lnTo>
                  <a:lnTo>
                    <a:pt x="737008" y="72259"/>
                  </a:lnTo>
                  <a:lnTo>
                    <a:pt x="742983" y="71030"/>
                  </a:lnTo>
                  <a:lnTo>
                    <a:pt x="753010" y="75724"/>
                  </a:lnTo>
                  <a:lnTo>
                    <a:pt x="753587" y="75994"/>
                  </a:lnTo>
                  <a:lnTo>
                    <a:pt x="755923" y="80987"/>
                  </a:lnTo>
                  <a:lnTo>
                    <a:pt x="764082" y="81586"/>
                  </a:lnTo>
                  <a:lnTo>
                    <a:pt x="762843" y="89277"/>
                  </a:lnTo>
                  <a:lnTo>
                    <a:pt x="767934" y="94503"/>
                  </a:lnTo>
                  <a:lnTo>
                    <a:pt x="771025" y="99993"/>
                  </a:lnTo>
                  <a:lnTo>
                    <a:pt x="772677" y="102924"/>
                  </a:lnTo>
                  <a:lnTo>
                    <a:pt x="781451" y="102400"/>
                  </a:lnTo>
                  <a:lnTo>
                    <a:pt x="783851" y="106235"/>
                  </a:lnTo>
                  <a:lnTo>
                    <a:pt x="789527" y="105167"/>
                  </a:lnTo>
                  <a:lnTo>
                    <a:pt x="796034" y="109219"/>
                  </a:lnTo>
                  <a:lnTo>
                    <a:pt x="792903" y="116270"/>
                  </a:lnTo>
                  <a:lnTo>
                    <a:pt x="793247" y="126491"/>
                  </a:lnTo>
                  <a:lnTo>
                    <a:pt x="798924" y="134374"/>
                  </a:lnTo>
                  <a:lnTo>
                    <a:pt x="800542" y="136617"/>
                  </a:lnTo>
                  <a:lnTo>
                    <a:pt x="800487" y="142999"/>
                  </a:lnTo>
                  <a:lnTo>
                    <a:pt x="800393" y="143565"/>
                  </a:lnTo>
                  <a:lnTo>
                    <a:pt x="799294" y="150244"/>
                  </a:lnTo>
                  <a:lnTo>
                    <a:pt x="807322" y="157673"/>
                  </a:lnTo>
                  <a:lnTo>
                    <a:pt x="806889" y="166903"/>
                  </a:lnTo>
                  <a:lnTo>
                    <a:pt x="811919" y="170336"/>
                  </a:lnTo>
                  <a:lnTo>
                    <a:pt x="821225" y="177036"/>
                  </a:lnTo>
                  <a:lnTo>
                    <a:pt x="818492" y="186016"/>
                  </a:lnTo>
                  <a:lnTo>
                    <a:pt x="821790" y="192138"/>
                  </a:lnTo>
                  <a:lnTo>
                    <a:pt x="823725" y="195725"/>
                  </a:lnTo>
                  <a:lnTo>
                    <a:pt x="828168" y="202316"/>
                  </a:lnTo>
                  <a:lnTo>
                    <a:pt x="825793" y="212170"/>
                  </a:lnTo>
                  <a:lnTo>
                    <a:pt x="823696" y="218525"/>
                  </a:lnTo>
                  <a:lnTo>
                    <a:pt x="823330" y="219632"/>
                  </a:lnTo>
                  <a:lnTo>
                    <a:pt x="822640" y="227294"/>
                  </a:lnTo>
                  <a:lnTo>
                    <a:pt x="825337" y="234592"/>
                  </a:lnTo>
                  <a:lnTo>
                    <a:pt x="826500" y="239171"/>
                  </a:lnTo>
                  <a:lnTo>
                    <a:pt x="834268" y="236974"/>
                  </a:lnTo>
                  <a:lnTo>
                    <a:pt x="835408" y="242141"/>
                  </a:lnTo>
                  <a:lnTo>
                    <a:pt x="836548" y="247307"/>
                  </a:lnTo>
                  <a:lnTo>
                    <a:pt x="842780" y="249255"/>
                  </a:lnTo>
                  <a:lnTo>
                    <a:pt x="842291" y="258412"/>
                  </a:lnTo>
                  <a:lnTo>
                    <a:pt x="842143" y="261182"/>
                  </a:lnTo>
                  <a:lnTo>
                    <a:pt x="842469" y="267851"/>
                  </a:lnTo>
                  <a:lnTo>
                    <a:pt x="846147" y="273958"/>
                  </a:lnTo>
                  <a:lnTo>
                    <a:pt x="843957" y="279573"/>
                  </a:lnTo>
                  <a:lnTo>
                    <a:pt x="844116" y="286058"/>
                  </a:lnTo>
                  <a:lnTo>
                    <a:pt x="844140" y="287036"/>
                  </a:lnTo>
                  <a:lnTo>
                    <a:pt x="849615" y="286653"/>
                  </a:lnTo>
                  <a:lnTo>
                    <a:pt x="849092" y="290385"/>
                  </a:lnTo>
                  <a:lnTo>
                    <a:pt x="848396" y="295345"/>
                  </a:lnTo>
                  <a:lnTo>
                    <a:pt x="848906" y="301080"/>
                  </a:lnTo>
                  <a:lnTo>
                    <a:pt x="848814" y="305350"/>
                  </a:lnTo>
                  <a:lnTo>
                    <a:pt x="848708" y="310286"/>
                  </a:lnTo>
                  <a:lnTo>
                    <a:pt x="852615" y="316551"/>
                  </a:lnTo>
                  <a:lnTo>
                    <a:pt x="851646" y="323191"/>
                  </a:lnTo>
                  <a:lnTo>
                    <a:pt x="853632" y="326915"/>
                  </a:lnTo>
                  <a:lnTo>
                    <a:pt x="854469" y="328483"/>
                  </a:lnTo>
                  <a:lnTo>
                    <a:pt x="851297" y="334210"/>
                  </a:lnTo>
                  <a:lnTo>
                    <a:pt x="852056" y="342927"/>
                  </a:lnTo>
                  <a:lnTo>
                    <a:pt x="846386" y="349443"/>
                  </a:lnTo>
                  <a:lnTo>
                    <a:pt x="850842" y="356916"/>
                  </a:lnTo>
                  <a:lnTo>
                    <a:pt x="857537" y="360989"/>
                  </a:lnTo>
                  <a:lnTo>
                    <a:pt x="861026" y="367934"/>
                  </a:lnTo>
                  <a:lnTo>
                    <a:pt x="859257" y="370467"/>
                  </a:lnTo>
                  <a:lnTo>
                    <a:pt x="860169" y="378715"/>
                  </a:lnTo>
                  <a:lnTo>
                    <a:pt x="864642" y="378532"/>
                  </a:lnTo>
                  <a:lnTo>
                    <a:pt x="864853" y="379013"/>
                  </a:lnTo>
                  <a:lnTo>
                    <a:pt x="866701" y="383208"/>
                  </a:lnTo>
                  <a:lnTo>
                    <a:pt x="867798" y="387417"/>
                  </a:lnTo>
                  <a:lnTo>
                    <a:pt x="871487" y="396769"/>
                  </a:lnTo>
                  <a:lnTo>
                    <a:pt x="872381" y="400911"/>
                  </a:lnTo>
                  <a:lnTo>
                    <a:pt x="871073" y="407021"/>
                  </a:lnTo>
                  <a:lnTo>
                    <a:pt x="876851" y="408778"/>
                  </a:lnTo>
                  <a:lnTo>
                    <a:pt x="881617" y="411356"/>
                  </a:lnTo>
                  <a:lnTo>
                    <a:pt x="882171" y="415080"/>
                  </a:lnTo>
                  <a:lnTo>
                    <a:pt x="882204" y="415307"/>
                  </a:lnTo>
                  <a:lnTo>
                    <a:pt x="882281" y="415824"/>
                  </a:lnTo>
                  <a:lnTo>
                    <a:pt x="890124" y="418987"/>
                  </a:lnTo>
                  <a:lnTo>
                    <a:pt x="889271" y="425618"/>
                  </a:lnTo>
                  <a:lnTo>
                    <a:pt x="894439" y="432208"/>
                  </a:lnTo>
                  <a:lnTo>
                    <a:pt x="898454" y="436749"/>
                  </a:lnTo>
                  <a:lnTo>
                    <a:pt x="896331" y="442119"/>
                  </a:lnTo>
                  <a:lnTo>
                    <a:pt x="899711" y="448050"/>
                  </a:lnTo>
                  <a:lnTo>
                    <a:pt x="903305" y="447721"/>
                  </a:lnTo>
                  <a:lnTo>
                    <a:pt x="907594" y="451774"/>
                  </a:lnTo>
                  <a:lnTo>
                    <a:pt x="904268" y="451793"/>
                  </a:lnTo>
                  <a:lnTo>
                    <a:pt x="857465" y="451949"/>
                  </a:lnTo>
                  <a:lnTo>
                    <a:pt x="857093" y="451949"/>
                  </a:lnTo>
                  <a:lnTo>
                    <a:pt x="833668" y="451941"/>
                  </a:lnTo>
                  <a:lnTo>
                    <a:pt x="832256" y="451938"/>
                  </a:lnTo>
                  <a:lnTo>
                    <a:pt x="818544" y="451957"/>
                  </a:lnTo>
                  <a:lnTo>
                    <a:pt x="809615" y="451911"/>
                  </a:lnTo>
                  <a:lnTo>
                    <a:pt x="785986" y="451786"/>
                  </a:lnTo>
                  <a:lnTo>
                    <a:pt x="785330" y="451782"/>
                  </a:lnTo>
                  <a:lnTo>
                    <a:pt x="749986" y="451489"/>
                  </a:lnTo>
                  <a:lnTo>
                    <a:pt x="742825" y="451414"/>
                  </a:lnTo>
                  <a:lnTo>
                    <a:pt x="738342" y="451371"/>
                  </a:lnTo>
                  <a:lnTo>
                    <a:pt x="728580" y="451271"/>
                  </a:lnTo>
                  <a:lnTo>
                    <a:pt x="690690" y="450730"/>
                  </a:lnTo>
                  <a:lnTo>
                    <a:pt x="685783" y="450650"/>
                  </a:lnTo>
                  <a:lnTo>
                    <a:pt x="647760" y="449988"/>
                  </a:lnTo>
                  <a:lnTo>
                    <a:pt x="643094" y="449897"/>
                  </a:lnTo>
                  <a:lnTo>
                    <a:pt x="631485" y="449661"/>
                  </a:lnTo>
                  <a:lnTo>
                    <a:pt x="616311" y="449332"/>
                  </a:lnTo>
                  <a:lnTo>
                    <a:pt x="595479" y="448850"/>
                  </a:lnTo>
                  <a:lnTo>
                    <a:pt x="571234" y="448234"/>
                  </a:lnTo>
                  <a:lnTo>
                    <a:pt x="559734" y="447922"/>
                  </a:lnTo>
                  <a:lnTo>
                    <a:pt x="547886" y="447597"/>
                  </a:lnTo>
                  <a:lnTo>
                    <a:pt x="512050" y="446532"/>
                  </a:lnTo>
                  <a:lnTo>
                    <a:pt x="510095" y="446470"/>
                  </a:lnTo>
                  <a:lnTo>
                    <a:pt x="500256" y="446149"/>
                  </a:lnTo>
                  <a:lnTo>
                    <a:pt x="466317" y="444967"/>
                  </a:lnTo>
                  <a:lnTo>
                    <a:pt x="453323" y="444514"/>
                  </a:lnTo>
                  <a:lnTo>
                    <a:pt x="453015" y="444503"/>
                  </a:lnTo>
                  <a:lnTo>
                    <a:pt x="433542" y="443792"/>
                  </a:lnTo>
                  <a:lnTo>
                    <a:pt x="395224" y="442157"/>
                  </a:lnTo>
                  <a:lnTo>
                    <a:pt x="393564" y="442083"/>
                  </a:lnTo>
                  <a:lnTo>
                    <a:pt x="363765" y="440698"/>
                  </a:lnTo>
                  <a:lnTo>
                    <a:pt x="336247" y="439291"/>
                  </a:lnTo>
                  <a:lnTo>
                    <a:pt x="334144" y="439180"/>
                  </a:lnTo>
                  <a:lnTo>
                    <a:pt x="302455" y="437541"/>
                  </a:lnTo>
                  <a:lnTo>
                    <a:pt x="277900" y="436167"/>
                  </a:lnTo>
                  <a:lnTo>
                    <a:pt x="274743" y="435989"/>
                  </a:lnTo>
                  <a:lnTo>
                    <a:pt x="265602" y="435470"/>
                  </a:lnTo>
                  <a:lnTo>
                    <a:pt x="251812" y="434671"/>
                  </a:lnTo>
                  <a:lnTo>
                    <a:pt x="221359" y="432801"/>
                  </a:lnTo>
                  <a:lnTo>
                    <a:pt x="198295" y="431337"/>
                  </a:lnTo>
                  <a:lnTo>
                    <a:pt x="201314" y="384711"/>
                  </a:lnTo>
                  <a:lnTo>
                    <a:pt x="201410" y="383203"/>
                  </a:lnTo>
                  <a:lnTo>
                    <a:pt x="202216" y="370580"/>
                  </a:lnTo>
                  <a:lnTo>
                    <a:pt x="204500" y="334773"/>
                  </a:lnTo>
                  <a:lnTo>
                    <a:pt x="204962" y="327538"/>
                  </a:lnTo>
                  <a:lnTo>
                    <a:pt x="207158" y="292398"/>
                  </a:lnTo>
                  <a:lnTo>
                    <a:pt x="154855" y="288945"/>
                  </a:lnTo>
                  <a:lnTo>
                    <a:pt x="148203" y="288483"/>
                  </a:lnTo>
                  <a:lnTo>
                    <a:pt x="144846" y="288248"/>
                  </a:lnTo>
                  <a:lnTo>
                    <a:pt x="101053" y="285075"/>
                  </a:lnTo>
                  <a:lnTo>
                    <a:pt x="69389" y="282707"/>
                  </a:lnTo>
                  <a:lnTo>
                    <a:pt x="49519" y="281169"/>
                  </a:lnTo>
                  <a:lnTo>
                    <a:pt x="0" y="27713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144539" y="1680434"/>
              <a:ext cx="43646" cy="50985"/>
            </a:xfrm>
            <a:custGeom>
              <a:avLst/>
              <a:pathLst>
                <a:path w="43646" h="50985">
                  <a:moveTo>
                    <a:pt x="540" y="6238"/>
                  </a:moveTo>
                  <a:lnTo>
                    <a:pt x="15987" y="8423"/>
                  </a:lnTo>
                  <a:lnTo>
                    <a:pt x="21314" y="6939"/>
                  </a:lnTo>
                  <a:lnTo>
                    <a:pt x="27196" y="54"/>
                  </a:lnTo>
                  <a:lnTo>
                    <a:pt x="31218" y="0"/>
                  </a:lnTo>
                  <a:lnTo>
                    <a:pt x="40086" y="9082"/>
                  </a:lnTo>
                  <a:lnTo>
                    <a:pt x="43646" y="21881"/>
                  </a:lnTo>
                  <a:lnTo>
                    <a:pt x="36485" y="27971"/>
                  </a:lnTo>
                  <a:lnTo>
                    <a:pt x="37353" y="34242"/>
                  </a:lnTo>
                  <a:lnTo>
                    <a:pt x="34611" y="41074"/>
                  </a:lnTo>
                  <a:lnTo>
                    <a:pt x="30198" y="43362"/>
                  </a:lnTo>
                  <a:lnTo>
                    <a:pt x="29380" y="50985"/>
                  </a:lnTo>
                  <a:lnTo>
                    <a:pt x="22672" y="50543"/>
                  </a:lnTo>
                  <a:lnTo>
                    <a:pt x="18696" y="46282"/>
                  </a:lnTo>
                  <a:lnTo>
                    <a:pt x="9548" y="40755"/>
                  </a:lnTo>
                  <a:lnTo>
                    <a:pt x="2170" y="32132"/>
                  </a:lnTo>
                  <a:lnTo>
                    <a:pt x="0" y="1937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973576" y="1657232"/>
              <a:ext cx="737028" cy="536719"/>
            </a:xfrm>
            <a:custGeom>
              <a:avLst/>
              <a:pathLst>
                <a:path w="737028" h="536719">
                  <a:moveTo>
                    <a:pt x="27460" y="28302"/>
                  </a:moveTo>
                  <a:lnTo>
                    <a:pt x="34098" y="29698"/>
                  </a:lnTo>
                  <a:lnTo>
                    <a:pt x="42100" y="37501"/>
                  </a:lnTo>
                  <a:lnTo>
                    <a:pt x="54031" y="51063"/>
                  </a:lnTo>
                  <a:lnTo>
                    <a:pt x="64810" y="57229"/>
                  </a:lnTo>
                  <a:lnTo>
                    <a:pt x="76189" y="67568"/>
                  </a:lnTo>
                  <a:lnTo>
                    <a:pt x="79183" y="74085"/>
                  </a:lnTo>
                  <a:lnTo>
                    <a:pt x="93748" y="80952"/>
                  </a:lnTo>
                  <a:lnTo>
                    <a:pt x="107362" y="84741"/>
                  </a:lnTo>
                  <a:lnTo>
                    <a:pt x="112392" y="86262"/>
                  </a:lnTo>
                  <a:lnTo>
                    <a:pt x="122798" y="90995"/>
                  </a:lnTo>
                  <a:lnTo>
                    <a:pt x="131507" y="97468"/>
                  </a:lnTo>
                  <a:lnTo>
                    <a:pt x="142507" y="102233"/>
                  </a:lnTo>
                  <a:lnTo>
                    <a:pt x="149442" y="103638"/>
                  </a:lnTo>
                  <a:lnTo>
                    <a:pt x="160127" y="98533"/>
                  </a:lnTo>
                  <a:lnTo>
                    <a:pt x="165027" y="107895"/>
                  </a:lnTo>
                  <a:lnTo>
                    <a:pt x="169442" y="113464"/>
                  </a:lnTo>
                  <a:lnTo>
                    <a:pt x="174955" y="113925"/>
                  </a:lnTo>
                  <a:lnTo>
                    <a:pt x="178565" y="113370"/>
                  </a:lnTo>
                  <a:lnTo>
                    <a:pt x="186459" y="112151"/>
                  </a:lnTo>
                  <a:lnTo>
                    <a:pt x="193319" y="112877"/>
                  </a:lnTo>
                  <a:lnTo>
                    <a:pt x="197354" y="119771"/>
                  </a:lnTo>
                  <a:lnTo>
                    <a:pt x="193743" y="131145"/>
                  </a:lnTo>
                  <a:lnTo>
                    <a:pt x="192152" y="136842"/>
                  </a:lnTo>
                  <a:lnTo>
                    <a:pt x="194697" y="144999"/>
                  </a:lnTo>
                  <a:lnTo>
                    <a:pt x="196302" y="145169"/>
                  </a:lnTo>
                  <a:lnTo>
                    <a:pt x="197949" y="145342"/>
                  </a:lnTo>
                  <a:lnTo>
                    <a:pt x="202796" y="143043"/>
                  </a:lnTo>
                  <a:lnTo>
                    <a:pt x="205833" y="141601"/>
                  </a:lnTo>
                  <a:lnTo>
                    <a:pt x="207288" y="137853"/>
                  </a:lnTo>
                  <a:lnTo>
                    <a:pt x="202804" y="131630"/>
                  </a:lnTo>
                  <a:lnTo>
                    <a:pt x="206632" y="121371"/>
                  </a:lnTo>
                  <a:lnTo>
                    <a:pt x="205499" y="113532"/>
                  </a:lnTo>
                  <a:lnTo>
                    <a:pt x="199623" y="107518"/>
                  </a:lnTo>
                  <a:lnTo>
                    <a:pt x="198474" y="97701"/>
                  </a:lnTo>
                  <a:lnTo>
                    <a:pt x="204646" y="91609"/>
                  </a:lnTo>
                  <a:lnTo>
                    <a:pt x="211920" y="79854"/>
                  </a:lnTo>
                  <a:lnTo>
                    <a:pt x="212218" y="79372"/>
                  </a:lnTo>
                  <a:lnTo>
                    <a:pt x="212385" y="70814"/>
                  </a:lnTo>
                  <a:lnTo>
                    <a:pt x="217870" y="64800"/>
                  </a:lnTo>
                  <a:lnTo>
                    <a:pt x="220761" y="57346"/>
                  </a:lnTo>
                  <a:lnTo>
                    <a:pt x="220358" y="49119"/>
                  </a:lnTo>
                  <a:lnTo>
                    <a:pt x="219820" y="38011"/>
                  </a:lnTo>
                  <a:lnTo>
                    <a:pt x="221483" y="28960"/>
                  </a:lnTo>
                  <a:lnTo>
                    <a:pt x="222232" y="22217"/>
                  </a:lnTo>
                  <a:lnTo>
                    <a:pt x="218486" y="14726"/>
                  </a:lnTo>
                  <a:lnTo>
                    <a:pt x="218254" y="6372"/>
                  </a:lnTo>
                  <a:lnTo>
                    <a:pt x="226205" y="0"/>
                  </a:lnTo>
                  <a:lnTo>
                    <a:pt x="271118" y="12841"/>
                  </a:lnTo>
                  <a:lnTo>
                    <a:pt x="284646" y="16714"/>
                  </a:lnTo>
                  <a:lnTo>
                    <a:pt x="315273" y="25956"/>
                  </a:lnTo>
                  <a:lnTo>
                    <a:pt x="346961" y="34348"/>
                  </a:lnTo>
                  <a:lnTo>
                    <a:pt x="370961" y="40661"/>
                  </a:lnTo>
                  <a:lnTo>
                    <a:pt x="395375" y="47349"/>
                  </a:lnTo>
                  <a:lnTo>
                    <a:pt x="407373" y="50608"/>
                  </a:lnTo>
                  <a:lnTo>
                    <a:pt x="437716" y="58551"/>
                  </a:lnTo>
                  <a:lnTo>
                    <a:pt x="471115" y="67422"/>
                  </a:lnTo>
                  <a:lnTo>
                    <a:pt x="519673" y="79686"/>
                  </a:lnTo>
                  <a:lnTo>
                    <a:pt x="548779" y="86967"/>
                  </a:lnTo>
                  <a:lnTo>
                    <a:pt x="575216" y="93482"/>
                  </a:lnTo>
                  <a:lnTo>
                    <a:pt x="632477" y="107296"/>
                  </a:lnTo>
                  <a:lnTo>
                    <a:pt x="649992" y="111439"/>
                  </a:lnTo>
                  <a:lnTo>
                    <a:pt x="685424" y="119658"/>
                  </a:lnTo>
                  <a:lnTo>
                    <a:pt x="701333" y="123398"/>
                  </a:lnTo>
                  <a:lnTo>
                    <a:pt x="715846" y="126783"/>
                  </a:lnTo>
                  <a:lnTo>
                    <a:pt x="737028" y="131665"/>
                  </a:lnTo>
                  <a:lnTo>
                    <a:pt x="732400" y="151987"/>
                  </a:lnTo>
                  <a:lnTo>
                    <a:pt x="726637" y="177290"/>
                  </a:lnTo>
                  <a:lnTo>
                    <a:pt x="719454" y="208526"/>
                  </a:lnTo>
                  <a:lnTo>
                    <a:pt x="709965" y="248218"/>
                  </a:lnTo>
                  <a:lnTo>
                    <a:pt x="707563" y="258842"/>
                  </a:lnTo>
                  <a:lnTo>
                    <a:pt x="705506" y="267940"/>
                  </a:lnTo>
                  <a:lnTo>
                    <a:pt x="698179" y="300353"/>
                  </a:lnTo>
                  <a:lnTo>
                    <a:pt x="687143" y="349868"/>
                  </a:lnTo>
                  <a:lnTo>
                    <a:pt x="683951" y="364195"/>
                  </a:lnTo>
                  <a:lnTo>
                    <a:pt x="680823" y="378229"/>
                  </a:lnTo>
                  <a:lnTo>
                    <a:pt x="679994" y="381916"/>
                  </a:lnTo>
                  <a:lnTo>
                    <a:pt x="662292" y="460584"/>
                  </a:lnTo>
                  <a:lnTo>
                    <a:pt x="660176" y="469989"/>
                  </a:lnTo>
                  <a:lnTo>
                    <a:pt x="659085" y="476199"/>
                  </a:lnTo>
                  <a:lnTo>
                    <a:pt x="658701" y="478386"/>
                  </a:lnTo>
                  <a:lnTo>
                    <a:pt x="654447" y="485399"/>
                  </a:lnTo>
                  <a:lnTo>
                    <a:pt x="659053" y="493570"/>
                  </a:lnTo>
                  <a:lnTo>
                    <a:pt x="660629" y="500974"/>
                  </a:lnTo>
                  <a:lnTo>
                    <a:pt x="659144" y="508220"/>
                  </a:lnTo>
                  <a:lnTo>
                    <a:pt x="661939" y="512912"/>
                  </a:lnTo>
                  <a:lnTo>
                    <a:pt x="659999" y="516504"/>
                  </a:lnTo>
                  <a:lnTo>
                    <a:pt x="653893" y="523272"/>
                  </a:lnTo>
                  <a:lnTo>
                    <a:pt x="656867" y="527322"/>
                  </a:lnTo>
                  <a:lnTo>
                    <a:pt x="657399" y="536719"/>
                  </a:lnTo>
                  <a:lnTo>
                    <a:pt x="616211" y="527272"/>
                  </a:lnTo>
                  <a:lnTo>
                    <a:pt x="604398" y="524391"/>
                  </a:lnTo>
                  <a:lnTo>
                    <a:pt x="592825" y="521553"/>
                  </a:lnTo>
                  <a:lnTo>
                    <a:pt x="582104" y="518910"/>
                  </a:lnTo>
                  <a:lnTo>
                    <a:pt x="557706" y="513157"/>
                  </a:lnTo>
                  <a:lnTo>
                    <a:pt x="555893" y="512727"/>
                  </a:lnTo>
                  <a:lnTo>
                    <a:pt x="521099" y="504393"/>
                  </a:lnTo>
                  <a:lnTo>
                    <a:pt x="492028" y="497327"/>
                  </a:lnTo>
                  <a:lnTo>
                    <a:pt x="463001" y="490377"/>
                  </a:lnTo>
                  <a:lnTo>
                    <a:pt x="454678" y="494189"/>
                  </a:lnTo>
                  <a:lnTo>
                    <a:pt x="447765" y="496127"/>
                  </a:lnTo>
                  <a:lnTo>
                    <a:pt x="435722" y="492122"/>
                  </a:lnTo>
                  <a:lnTo>
                    <a:pt x="425059" y="492061"/>
                  </a:lnTo>
                  <a:lnTo>
                    <a:pt x="418430" y="491590"/>
                  </a:lnTo>
                  <a:lnTo>
                    <a:pt x="412979" y="491200"/>
                  </a:lnTo>
                  <a:lnTo>
                    <a:pt x="405783" y="486653"/>
                  </a:lnTo>
                  <a:lnTo>
                    <a:pt x="402871" y="486752"/>
                  </a:lnTo>
                  <a:lnTo>
                    <a:pt x="394245" y="493497"/>
                  </a:lnTo>
                  <a:lnTo>
                    <a:pt x="381486" y="491573"/>
                  </a:lnTo>
                  <a:lnTo>
                    <a:pt x="375030" y="491245"/>
                  </a:lnTo>
                  <a:lnTo>
                    <a:pt x="365411" y="490749"/>
                  </a:lnTo>
                  <a:lnTo>
                    <a:pt x="361811" y="491629"/>
                  </a:lnTo>
                  <a:lnTo>
                    <a:pt x="354275" y="493467"/>
                  </a:lnTo>
                  <a:lnTo>
                    <a:pt x="347187" y="493342"/>
                  </a:lnTo>
                  <a:lnTo>
                    <a:pt x="339041" y="497961"/>
                  </a:lnTo>
                  <a:lnTo>
                    <a:pt x="332183" y="496843"/>
                  </a:lnTo>
                  <a:lnTo>
                    <a:pt x="319994" y="496793"/>
                  </a:lnTo>
                  <a:lnTo>
                    <a:pt x="312089" y="494619"/>
                  </a:lnTo>
                  <a:lnTo>
                    <a:pt x="310471" y="494173"/>
                  </a:lnTo>
                  <a:lnTo>
                    <a:pt x="304122" y="485851"/>
                  </a:lnTo>
                  <a:lnTo>
                    <a:pt x="299996" y="484858"/>
                  </a:lnTo>
                  <a:lnTo>
                    <a:pt x="298010" y="485714"/>
                  </a:lnTo>
                  <a:lnTo>
                    <a:pt x="293839" y="487511"/>
                  </a:lnTo>
                  <a:lnTo>
                    <a:pt x="276686" y="489271"/>
                  </a:lnTo>
                  <a:lnTo>
                    <a:pt x="271926" y="492087"/>
                  </a:lnTo>
                  <a:lnTo>
                    <a:pt x="270389" y="490942"/>
                  </a:lnTo>
                  <a:lnTo>
                    <a:pt x="267875" y="489068"/>
                  </a:lnTo>
                  <a:lnTo>
                    <a:pt x="254367" y="486652"/>
                  </a:lnTo>
                  <a:lnTo>
                    <a:pt x="249729" y="489953"/>
                  </a:lnTo>
                  <a:lnTo>
                    <a:pt x="243607" y="489672"/>
                  </a:lnTo>
                  <a:lnTo>
                    <a:pt x="242963" y="480219"/>
                  </a:lnTo>
                  <a:lnTo>
                    <a:pt x="232778" y="472617"/>
                  </a:lnTo>
                  <a:lnTo>
                    <a:pt x="224355" y="471882"/>
                  </a:lnTo>
                  <a:lnTo>
                    <a:pt x="222942" y="470767"/>
                  </a:lnTo>
                  <a:lnTo>
                    <a:pt x="216064" y="465329"/>
                  </a:lnTo>
                  <a:lnTo>
                    <a:pt x="215313" y="464735"/>
                  </a:lnTo>
                  <a:lnTo>
                    <a:pt x="201891" y="464104"/>
                  </a:lnTo>
                  <a:lnTo>
                    <a:pt x="195250" y="463846"/>
                  </a:lnTo>
                  <a:lnTo>
                    <a:pt x="188605" y="460174"/>
                  </a:lnTo>
                  <a:lnTo>
                    <a:pt x="182890" y="460515"/>
                  </a:lnTo>
                  <a:lnTo>
                    <a:pt x="178582" y="463797"/>
                  </a:lnTo>
                  <a:lnTo>
                    <a:pt x="176159" y="464219"/>
                  </a:lnTo>
                  <a:lnTo>
                    <a:pt x="173185" y="464735"/>
                  </a:lnTo>
                  <a:lnTo>
                    <a:pt x="167258" y="467238"/>
                  </a:lnTo>
                  <a:lnTo>
                    <a:pt x="156890" y="468976"/>
                  </a:lnTo>
                  <a:lnTo>
                    <a:pt x="149007" y="467587"/>
                  </a:lnTo>
                  <a:lnTo>
                    <a:pt x="141844" y="469537"/>
                  </a:lnTo>
                  <a:lnTo>
                    <a:pt x="140374" y="469937"/>
                  </a:lnTo>
                  <a:lnTo>
                    <a:pt x="134086" y="467587"/>
                  </a:lnTo>
                  <a:lnTo>
                    <a:pt x="130576" y="462608"/>
                  </a:lnTo>
                  <a:lnTo>
                    <a:pt x="124656" y="462695"/>
                  </a:lnTo>
                  <a:lnTo>
                    <a:pt x="120402" y="458647"/>
                  </a:lnTo>
                  <a:lnTo>
                    <a:pt x="107262" y="451071"/>
                  </a:lnTo>
                  <a:lnTo>
                    <a:pt x="99798" y="443970"/>
                  </a:lnTo>
                  <a:lnTo>
                    <a:pt x="98791" y="441049"/>
                  </a:lnTo>
                  <a:lnTo>
                    <a:pt x="97800" y="438171"/>
                  </a:lnTo>
                  <a:lnTo>
                    <a:pt x="100397" y="431986"/>
                  </a:lnTo>
                  <a:lnTo>
                    <a:pt x="102039" y="428075"/>
                  </a:lnTo>
                  <a:lnTo>
                    <a:pt x="100816" y="420410"/>
                  </a:lnTo>
                  <a:lnTo>
                    <a:pt x="103090" y="415172"/>
                  </a:lnTo>
                  <a:lnTo>
                    <a:pt x="104015" y="413040"/>
                  </a:lnTo>
                  <a:lnTo>
                    <a:pt x="103287" y="406356"/>
                  </a:lnTo>
                  <a:lnTo>
                    <a:pt x="104912" y="399889"/>
                  </a:lnTo>
                  <a:lnTo>
                    <a:pt x="103062" y="391664"/>
                  </a:lnTo>
                  <a:lnTo>
                    <a:pt x="101290" y="381193"/>
                  </a:lnTo>
                  <a:lnTo>
                    <a:pt x="96686" y="376821"/>
                  </a:lnTo>
                  <a:lnTo>
                    <a:pt x="93966" y="371858"/>
                  </a:lnTo>
                  <a:lnTo>
                    <a:pt x="85644" y="362025"/>
                  </a:lnTo>
                  <a:lnTo>
                    <a:pt x="81125" y="360166"/>
                  </a:lnTo>
                  <a:lnTo>
                    <a:pt x="76176" y="361281"/>
                  </a:lnTo>
                  <a:lnTo>
                    <a:pt x="68903" y="362914"/>
                  </a:lnTo>
                  <a:lnTo>
                    <a:pt x="61242" y="360447"/>
                  </a:lnTo>
                  <a:lnTo>
                    <a:pt x="60537" y="360219"/>
                  </a:lnTo>
                  <a:lnTo>
                    <a:pt x="56446" y="353903"/>
                  </a:lnTo>
                  <a:lnTo>
                    <a:pt x="58609" y="347706"/>
                  </a:lnTo>
                  <a:lnTo>
                    <a:pt x="55380" y="341021"/>
                  </a:lnTo>
                  <a:lnTo>
                    <a:pt x="48721" y="340480"/>
                  </a:lnTo>
                  <a:lnTo>
                    <a:pt x="37808" y="336105"/>
                  </a:lnTo>
                  <a:lnTo>
                    <a:pt x="36454" y="330163"/>
                  </a:lnTo>
                  <a:lnTo>
                    <a:pt x="33404" y="331255"/>
                  </a:lnTo>
                  <a:lnTo>
                    <a:pt x="29846" y="332528"/>
                  </a:lnTo>
                  <a:lnTo>
                    <a:pt x="25899" y="330114"/>
                  </a:lnTo>
                  <a:lnTo>
                    <a:pt x="17770" y="333973"/>
                  </a:lnTo>
                  <a:lnTo>
                    <a:pt x="14889" y="332280"/>
                  </a:lnTo>
                  <a:lnTo>
                    <a:pt x="12005" y="326865"/>
                  </a:lnTo>
                  <a:lnTo>
                    <a:pt x="11195" y="324545"/>
                  </a:lnTo>
                  <a:lnTo>
                    <a:pt x="0" y="324627"/>
                  </a:lnTo>
                  <a:lnTo>
                    <a:pt x="3870" y="317203"/>
                  </a:lnTo>
                  <a:lnTo>
                    <a:pt x="11245" y="295459"/>
                  </a:lnTo>
                  <a:lnTo>
                    <a:pt x="15604" y="277003"/>
                  </a:lnTo>
                  <a:lnTo>
                    <a:pt x="25794" y="279274"/>
                  </a:lnTo>
                  <a:lnTo>
                    <a:pt x="30663" y="275516"/>
                  </a:lnTo>
                  <a:lnTo>
                    <a:pt x="27569" y="268640"/>
                  </a:lnTo>
                  <a:lnTo>
                    <a:pt x="18748" y="262932"/>
                  </a:lnTo>
                  <a:lnTo>
                    <a:pt x="19676" y="254708"/>
                  </a:lnTo>
                  <a:lnTo>
                    <a:pt x="19936" y="252401"/>
                  </a:lnTo>
                  <a:lnTo>
                    <a:pt x="20376" y="238877"/>
                  </a:lnTo>
                  <a:lnTo>
                    <a:pt x="17401" y="234972"/>
                  </a:lnTo>
                  <a:lnTo>
                    <a:pt x="21142" y="226305"/>
                  </a:lnTo>
                  <a:lnTo>
                    <a:pt x="25945" y="204270"/>
                  </a:lnTo>
                  <a:lnTo>
                    <a:pt x="25928" y="201943"/>
                  </a:lnTo>
                  <a:lnTo>
                    <a:pt x="26823" y="185923"/>
                  </a:lnTo>
                  <a:lnTo>
                    <a:pt x="22068" y="174647"/>
                  </a:lnTo>
                  <a:lnTo>
                    <a:pt x="26165" y="150317"/>
                  </a:lnTo>
                  <a:lnTo>
                    <a:pt x="26445" y="148656"/>
                  </a:lnTo>
                  <a:lnTo>
                    <a:pt x="27273" y="128001"/>
                  </a:lnTo>
                  <a:lnTo>
                    <a:pt x="24988" y="116418"/>
                  </a:lnTo>
                  <a:lnTo>
                    <a:pt x="21709" y="105338"/>
                  </a:lnTo>
                  <a:lnTo>
                    <a:pt x="16926" y="97590"/>
                  </a:lnTo>
                  <a:lnTo>
                    <a:pt x="16116" y="96277"/>
                  </a:lnTo>
                  <a:lnTo>
                    <a:pt x="15033" y="84956"/>
                  </a:lnTo>
                  <a:lnTo>
                    <a:pt x="17332" y="73487"/>
                  </a:lnTo>
                  <a:lnTo>
                    <a:pt x="19194" y="66970"/>
                  </a:lnTo>
                  <a:lnTo>
                    <a:pt x="18330" y="58871"/>
                  </a:lnTo>
                  <a:lnTo>
                    <a:pt x="23836" y="51031"/>
                  </a:lnTo>
                  <a:lnTo>
                    <a:pt x="28836" y="415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821680" y="2389201"/>
              <a:ext cx="767001" cy="512693"/>
            </a:xfrm>
            <a:custGeom>
              <a:avLst/>
              <a:pathLst>
                <a:path w="767001" h="512693">
                  <a:moveTo>
                    <a:pt x="22994" y="130466"/>
                  </a:moveTo>
                  <a:lnTo>
                    <a:pt x="24818" y="130470"/>
                  </a:lnTo>
                  <a:lnTo>
                    <a:pt x="26215" y="113024"/>
                  </a:lnTo>
                  <a:lnTo>
                    <a:pt x="27227" y="100905"/>
                  </a:lnTo>
                  <a:lnTo>
                    <a:pt x="28644" y="83944"/>
                  </a:lnTo>
                  <a:lnTo>
                    <a:pt x="30317" y="62599"/>
                  </a:lnTo>
                  <a:lnTo>
                    <a:pt x="31084" y="53353"/>
                  </a:lnTo>
                  <a:lnTo>
                    <a:pt x="33264" y="26900"/>
                  </a:lnTo>
                  <a:lnTo>
                    <a:pt x="34490" y="11103"/>
                  </a:lnTo>
                  <a:lnTo>
                    <a:pt x="34657" y="8724"/>
                  </a:lnTo>
                  <a:lnTo>
                    <a:pt x="35270" y="0"/>
                  </a:lnTo>
                  <a:lnTo>
                    <a:pt x="72287" y="3075"/>
                  </a:lnTo>
                  <a:lnTo>
                    <a:pt x="94035" y="4799"/>
                  </a:lnTo>
                  <a:lnTo>
                    <a:pt x="114874" y="6420"/>
                  </a:lnTo>
                  <a:lnTo>
                    <a:pt x="136361" y="8043"/>
                  </a:lnTo>
                  <a:lnTo>
                    <a:pt x="141482" y="8422"/>
                  </a:lnTo>
                  <a:lnTo>
                    <a:pt x="147435" y="8859"/>
                  </a:lnTo>
                  <a:lnTo>
                    <a:pt x="164327" y="10068"/>
                  </a:lnTo>
                  <a:lnTo>
                    <a:pt x="179154" y="11112"/>
                  </a:lnTo>
                  <a:lnTo>
                    <a:pt x="200609" y="12597"/>
                  </a:lnTo>
                  <a:lnTo>
                    <a:pt x="223798" y="14143"/>
                  </a:lnTo>
                  <a:lnTo>
                    <a:pt x="232170" y="14684"/>
                  </a:lnTo>
                  <a:lnTo>
                    <a:pt x="232358" y="14696"/>
                  </a:lnTo>
                  <a:lnTo>
                    <a:pt x="252030" y="15938"/>
                  </a:lnTo>
                  <a:lnTo>
                    <a:pt x="274904" y="17347"/>
                  </a:lnTo>
                  <a:lnTo>
                    <a:pt x="293414" y="18412"/>
                  </a:lnTo>
                  <a:lnTo>
                    <a:pt x="318333" y="19802"/>
                  </a:lnTo>
                  <a:lnTo>
                    <a:pt x="351574" y="21559"/>
                  </a:lnTo>
                  <a:lnTo>
                    <a:pt x="375717" y="22754"/>
                  </a:lnTo>
                  <a:lnTo>
                    <a:pt x="376916" y="22814"/>
                  </a:lnTo>
                  <a:lnTo>
                    <a:pt x="396711" y="23780"/>
                  </a:lnTo>
                  <a:lnTo>
                    <a:pt x="410409" y="24498"/>
                  </a:lnTo>
                  <a:lnTo>
                    <a:pt x="436650" y="25720"/>
                  </a:lnTo>
                  <a:lnTo>
                    <a:pt x="452276" y="26451"/>
                  </a:lnTo>
                  <a:lnTo>
                    <a:pt x="462594" y="26822"/>
                  </a:lnTo>
                  <a:lnTo>
                    <a:pt x="474258" y="27360"/>
                  </a:lnTo>
                  <a:lnTo>
                    <a:pt x="488280" y="27873"/>
                  </a:lnTo>
                  <a:lnTo>
                    <a:pt x="512610" y="28713"/>
                  </a:lnTo>
                  <a:lnTo>
                    <a:pt x="521028" y="29017"/>
                  </a:lnTo>
                  <a:lnTo>
                    <a:pt x="548173" y="30011"/>
                  </a:lnTo>
                  <a:lnTo>
                    <a:pt x="557728" y="30341"/>
                  </a:lnTo>
                  <a:lnTo>
                    <a:pt x="578078" y="31119"/>
                  </a:lnTo>
                  <a:lnTo>
                    <a:pt x="611290" y="31948"/>
                  </a:lnTo>
                  <a:lnTo>
                    <a:pt x="617316" y="32100"/>
                  </a:lnTo>
                  <a:lnTo>
                    <a:pt x="620147" y="32171"/>
                  </a:lnTo>
                  <a:lnTo>
                    <a:pt x="639625" y="32630"/>
                  </a:lnTo>
                  <a:lnTo>
                    <a:pt x="662264" y="33044"/>
                  </a:lnTo>
                  <a:lnTo>
                    <a:pt x="692616" y="33432"/>
                  </a:lnTo>
                  <a:lnTo>
                    <a:pt x="706735" y="33578"/>
                  </a:lnTo>
                  <a:lnTo>
                    <a:pt x="756800" y="34094"/>
                  </a:lnTo>
                  <a:lnTo>
                    <a:pt x="755956" y="42844"/>
                  </a:lnTo>
                  <a:lnTo>
                    <a:pt x="754437" y="50486"/>
                  </a:lnTo>
                  <a:lnTo>
                    <a:pt x="750204" y="55333"/>
                  </a:lnTo>
                  <a:lnTo>
                    <a:pt x="746076" y="62049"/>
                  </a:lnTo>
                  <a:lnTo>
                    <a:pt x="739027" y="66246"/>
                  </a:lnTo>
                  <a:lnTo>
                    <a:pt x="731113" y="72732"/>
                  </a:lnTo>
                  <a:lnTo>
                    <a:pt x="728600" y="77512"/>
                  </a:lnTo>
                  <a:lnTo>
                    <a:pt x="729313" y="81030"/>
                  </a:lnTo>
                  <a:lnTo>
                    <a:pt x="730132" y="82126"/>
                  </a:lnTo>
                  <a:lnTo>
                    <a:pt x="735355" y="89103"/>
                  </a:lnTo>
                  <a:lnTo>
                    <a:pt x="739036" y="97046"/>
                  </a:lnTo>
                  <a:lnTo>
                    <a:pt x="742077" y="102847"/>
                  </a:lnTo>
                  <a:lnTo>
                    <a:pt x="745490" y="106566"/>
                  </a:lnTo>
                  <a:lnTo>
                    <a:pt x="751106" y="106898"/>
                  </a:lnTo>
                  <a:lnTo>
                    <a:pt x="756499" y="109974"/>
                  </a:lnTo>
                  <a:lnTo>
                    <a:pt x="760421" y="111440"/>
                  </a:lnTo>
                  <a:lnTo>
                    <a:pt x="764221" y="115522"/>
                  </a:lnTo>
                  <a:lnTo>
                    <a:pt x="765423" y="118221"/>
                  </a:lnTo>
                  <a:lnTo>
                    <a:pt x="766609" y="120881"/>
                  </a:lnTo>
                  <a:lnTo>
                    <a:pt x="766605" y="126235"/>
                  </a:lnTo>
                  <a:lnTo>
                    <a:pt x="766579" y="166576"/>
                  </a:lnTo>
                  <a:lnTo>
                    <a:pt x="766564" y="190359"/>
                  </a:lnTo>
                  <a:lnTo>
                    <a:pt x="766549" y="214487"/>
                  </a:lnTo>
                  <a:lnTo>
                    <a:pt x="766542" y="226636"/>
                  </a:lnTo>
                  <a:lnTo>
                    <a:pt x="766528" y="252063"/>
                  </a:lnTo>
                  <a:lnTo>
                    <a:pt x="766398" y="274710"/>
                  </a:lnTo>
                  <a:lnTo>
                    <a:pt x="766121" y="322874"/>
                  </a:lnTo>
                  <a:lnTo>
                    <a:pt x="765884" y="364119"/>
                  </a:lnTo>
                  <a:lnTo>
                    <a:pt x="765855" y="371326"/>
                  </a:lnTo>
                  <a:lnTo>
                    <a:pt x="751270" y="371235"/>
                  </a:lnTo>
                  <a:lnTo>
                    <a:pt x="752678" y="375527"/>
                  </a:lnTo>
                  <a:lnTo>
                    <a:pt x="751681" y="380444"/>
                  </a:lnTo>
                  <a:lnTo>
                    <a:pt x="758928" y="387222"/>
                  </a:lnTo>
                  <a:lnTo>
                    <a:pt x="758626" y="392557"/>
                  </a:lnTo>
                  <a:lnTo>
                    <a:pt x="757977" y="399105"/>
                  </a:lnTo>
                  <a:lnTo>
                    <a:pt x="753106" y="400318"/>
                  </a:lnTo>
                  <a:lnTo>
                    <a:pt x="755067" y="404988"/>
                  </a:lnTo>
                  <a:lnTo>
                    <a:pt x="755668" y="406418"/>
                  </a:lnTo>
                  <a:lnTo>
                    <a:pt x="758751" y="410092"/>
                  </a:lnTo>
                  <a:lnTo>
                    <a:pt x="763427" y="410103"/>
                  </a:lnTo>
                  <a:lnTo>
                    <a:pt x="765056" y="420904"/>
                  </a:lnTo>
                  <a:lnTo>
                    <a:pt x="767001" y="425003"/>
                  </a:lnTo>
                  <a:lnTo>
                    <a:pt x="765696" y="429354"/>
                  </a:lnTo>
                  <a:lnTo>
                    <a:pt x="765071" y="431434"/>
                  </a:lnTo>
                  <a:lnTo>
                    <a:pt x="759669" y="435245"/>
                  </a:lnTo>
                  <a:lnTo>
                    <a:pt x="761550" y="440095"/>
                  </a:lnTo>
                  <a:lnTo>
                    <a:pt x="758751" y="443894"/>
                  </a:lnTo>
                  <a:lnTo>
                    <a:pt x="760749" y="446441"/>
                  </a:lnTo>
                  <a:lnTo>
                    <a:pt x="756544" y="451533"/>
                  </a:lnTo>
                  <a:lnTo>
                    <a:pt x="756656" y="453477"/>
                  </a:lnTo>
                  <a:lnTo>
                    <a:pt x="756897" y="457664"/>
                  </a:lnTo>
                  <a:lnTo>
                    <a:pt x="752804" y="464704"/>
                  </a:lnTo>
                  <a:lnTo>
                    <a:pt x="748317" y="471401"/>
                  </a:lnTo>
                  <a:lnTo>
                    <a:pt x="747982" y="478871"/>
                  </a:lnTo>
                  <a:lnTo>
                    <a:pt x="751301" y="484094"/>
                  </a:lnTo>
                  <a:lnTo>
                    <a:pt x="757834" y="490651"/>
                  </a:lnTo>
                  <a:lnTo>
                    <a:pt x="762517" y="501779"/>
                  </a:lnTo>
                  <a:lnTo>
                    <a:pt x="762825" y="502510"/>
                  </a:lnTo>
                  <a:lnTo>
                    <a:pt x="761171" y="507896"/>
                  </a:lnTo>
                  <a:lnTo>
                    <a:pt x="762741" y="508973"/>
                  </a:lnTo>
                  <a:lnTo>
                    <a:pt x="765974" y="511625"/>
                  </a:lnTo>
                  <a:lnTo>
                    <a:pt x="760297" y="512693"/>
                  </a:lnTo>
                  <a:lnTo>
                    <a:pt x="757898" y="508858"/>
                  </a:lnTo>
                  <a:lnTo>
                    <a:pt x="749124" y="509382"/>
                  </a:lnTo>
                  <a:lnTo>
                    <a:pt x="747471" y="506450"/>
                  </a:lnTo>
                  <a:lnTo>
                    <a:pt x="744381" y="500961"/>
                  </a:lnTo>
                  <a:lnTo>
                    <a:pt x="739290" y="495735"/>
                  </a:lnTo>
                  <a:lnTo>
                    <a:pt x="740529" y="488043"/>
                  </a:lnTo>
                  <a:lnTo>
                    <a:pt x="732370" y="487445"/>
                  </a:lnTo>
                  <a:lnTo>
                    <a:pt x="730033" y="482451"/>
                  </a:lnTo>
                  <a:lnTo>
                    <a:pt x="729456" y="482182"/>
                  </a:lnTo>
                  <a:lnTo>
                    <a:pt x="719429" y="477487"/>
                  </a:lnTo>
                  <a:lnTo>
                    <a:pt x="713455" y="478717"/>
                  </a:lnTo>
                  <a:lnTo>
                    <a:pt x="708445" y="474217"/>
                  </a:lnTo>
                  <a:lnTo>
                    <a:pt x="707520" y="473387"/>
                  </a:lnTo>
                  <a:lnTo>
                    <a:pt x="696760" y="471944"/>
                  </a:lnTo>
                  <a:lnTo>
                    <a:pt x="693380" y="469167"/>
                  </a:lnTo>
                  <a:lnTo>
                    <a:pt x="688486" y="465140"/>
                  </a:lnTo>
                  <a:lnTo>
                    <a:pt x="686128" y="460524"/>
                  </a:lnTo>
                  <a:lnTo>
                    <a:pt x="679663" y="458697"/>
                  </a:lnTo>
                  <a:lnTo>
                    <a:pt x="675692" y="460001"/>
                  </a:lnTo>
                  <a:lnTo>
                    <a:pt x="668044" y="458495"/>
                  </a:lnTo>
                  <a:lnTo>
                    <a:pt x="664454" y="461203"/>
                  </a:lnTo>
                  <a:lnTo>
                    <a:pt x="661154" y="460602"/>
                  </a:lnTo>
                  <a:lnTo>
                    <a:pt x="658026" y="460032"/>
                  </a:lnTo>
                  <a:lnTo>
                    <a:pt x="649612" y="459549"/>
                  </a:lnTo>
                  <a:lnTo>
                    <a:pt x="645946" y="460101"/>
                  </a:lnTo>
                  <a:lnTo>
                    <a:pt x="639297" y="461098"/>
                  </a:lnTo>
                  <a:lnTo>
                    <a:pt x="629196" y="458937"/>
                  </a:lnTo>
                  <a:lnTo>
                    <a:pt x="623495" y="457842"/>
                  </a:lnTo>
                  <a:lnTo>
                    <a:pt x="621548" y="459532"/>
                  </a:lnTo>
                  <a:lnTo>
                    <a:pt x="618557" y="466949"/>
                  </a:lnTo>
                  <a:lnTo>
                    <a:pt x="613908" y="470922"/>
                  </a:lnTo>
                  <a:lnTo>
                    <a:pt x="605304" y="471494"/>
                  </a:lnTo>
                  <a:lnTo>
                    <a:pt x="598392" y="465189"/>
                  </a:lnTo>
                  <a:lnTo>
                    <a:pt x="594106" y="460709"/>
                  </a:lnTo>
                  <a:lnTo>
                    <a:pt x="593653" y="460540"/>
                  </a:lnTo>
                  <a:lnTo>
                    <a:pt x="585700" y="457578"/>
                  </a:lnTo>
                  <a:lnTo>
                    <a:pt x="580888" y="455538"/>
                  </a:lnTo>
                  <a:lnTo>
                    <a:pt x="578080" y="453872"/>
                  </a:lnTo>
                  <a:lnTo>
                    <a:pt x="570288" y="449243"/>
                  </a:lnTo>
                  <a:lnTo>
                    <a:pt x="565476" y="447617"/>
                  </a:lnTo>
                  <a:lnTo>
                    <a:pt x="561117" y="442735"/>
                  </a:lnTo>
                  <a:lnTo>
                    <a:pt x="559265" y="437819"/>
                  </a:lnTo>
                  <a:lnTo>
                    <a:pt x="524033" y="436870"/>
                  </a:lnTo>
                  <a:lnTo>
                    <a:pt x="483058" y="435559"/>
                  </a:lnTo>
                  <a:lnTo>
                    <a:pt x="454875" y="434555"/>
                  </a:lnTo>
                  <a:lnTo>
                    <a:pt x="423029" y="433321"/>
                  </a:lnTo>
                  <a:lnTo>
                    <a:pt x="387922" y="431860"/>
                  </a:lnTo>
                  <a:lnTo>
                    <a:pt x="326639" y="429002"/>
                  </a:lnTo>
                  <a:lnTo>
                    <a:pt x="326426" y="428991"/>
                  </a:lnTo>
                  <a:lnTo>
                    <a:pt x="307123" y="428009"/>
                  </a:lnTo>
                  <a:lnTo>
                    <a:pt x="284204" y="426727"/>
                  </a:lnTo>
                  <a:lnTo>
                    <a:pt x="198179" y="421425"/>
                  </a:lnTo>
                  <a:lnTo>
                    <a:pt x="165366" y="419197"/>
                  </a:lnTo>
                  <a:lnTo>
                    <a:pt x="126787" y="416457"/>
                  </a:lnTo>
                  <a:lnTo>
                    <a:pt x="105816" y="414901"/>
                  </a:lnTo>
                  <a:lnTo>
                    <a:pt x="58001" y="411181"/>
                  </a:lnTo>
                  <a:lnTo>
                    <a:pt x="55088" y="410952"/>
                  </a:lnTo>
                  <a:lnTo>
                    <a:pt x="0" y="406457"/>
                  </a:lnTo>
                  <a:lnTo>
                    <a:pt x="3325" y="366420"/>
                  </a:lnTo>
                  <a:lnTo>
                    <a:pt x="5454" y="340400"/>
                  </a:lnTo>
                  <a:lnTo>
                    <a:pt x="5743" y="336870"/>
                  </a:lnTo>
                  <a:lnTo>
                    <a:pt x="6369" y="329222"/>
                  </a:lnTo>
                  <a:lnTo>
                    <a:pt x="9788" y="288443"/>
                  </a:lnTo>
                  <a:lnTo>
                    <a:pt x="13172" y="248695"/>
                  </a:lnTo>
                  <a:lnTo>
                    <a:pt x="13635" y="243266"/>
                  </a:lnTo>
                  <a:lnTo>
                    <a:pt x="14453" y="233651"/>
                  </a:lnTo>
                  <a:lnTo>
                    <a:pt x="18190" y="189321"/>
                  </a:lnTo>
                  <a:lnTo>
                    <a:pt x="19590" y="1727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860660" y="3637593"/>
              <a:ext cx="947986" cy="497168"/>
            </a:xfrm>
            <a:custGeom>
              <a:avLst/>
              <a:pathLst>
                <a:path w="947986" h="497168">
                  <a:moveTo>
                    <a:pt x="1783" y="45152"/>
                  </a:moveTo>
                  <a:lnTo>
                    <a:pt x="4248" y="12584"/>
                  </a:lnTo>
                  <a:lnTo>
                    <a:pt x="5151" y="0"/>
                  </a:lnTo>
                  <a:lnTo>
                    <a:pt x="22667" y="1348"/>
                  </a:lnTo>
                  <a:lnTo>
                    <a:pt x="38356" y="3089"/>
                  </a:lnTo>
                  <a:lnTo>
                    <a:pt x="75859" y="5759"/>
                  </a:lnTo>
                  <a:lnTo>
                    <a:pt x="110102" y="8194"/>
                  </a:lnTo>
                  <a:lnTo>
                    <a:pt x="111639" y="8283"/>
                  </a:lnTo>
                  <a:lnTo>
                    <a:pt x="125408" y="9071"/>
                  </a:lnTo>
                  <a:lnTo>
                    <a:pt x="163424" y="11144"/>
                  </a:lnTo>
                  <a:lnTo>
                    <a:pt x="171082" y="11544"/>
                  </a:lnTo>
                  <a:lnTo>
                    <a:pt x="201075" y="13023"/>
                  </a:lnTo>
                  <a:lnTo>
                    <a:pt x="216960" y="13797"/>
                  </a:lnTo>
                  <a:lnTo>
                    <a:pt x="230212" y="14425"/>
                  </a:lnTo>
                  <a:lnTo>
                    <a:pt x="240052" y="14880"/>
                  </a:lnTo>
                  <a:lnTo>
                    <a:pt x="264409" y="15881"/>
                  </a:lnTo>
                  <a:lnTo>
                    <a:pt x="273245" y="16230"/>
                  </a:lnTo>
                  <a:lnTo>
                    <a:pt x="323987" y="18435"/>
                  </a:lnTo>
                  <a:lnTo>
                    <a:pt x="333509" y="18821"/>
                  </a:lnTo>
                  <a:lnTo>
                    <a:pt x="334317" y="18853"/>
                  </a:lnTo>
                  <a:lnTo>
                    <a:pt x="371290" y="20543"/>
                  </a:lnTo>
                  <a:lnTo>
                    <a:pt x="384059" y="21067"/>
                  </a:lnTo>
                  <a:lnTo>
                    <a:pt x="393362" y="21439"/>
                  </a:lnTo>
                  <a:lnTo>
                    <a:pt x="398752" y="21650"/>
                  </a:lnTo>
                  <a:lnTo>
                    <a:pt x="429169" y="22719"/>
                  </a:lnTo>
                  <a:lnTo>
                    <a:pt x="443322" y="23184"/>
                  </a:lnTo>
                  <a:lnTo>
                    <a:pt x="466159" y="23895"/>
                  </a:lnTo>
                  <a:lnTo>
                    <a:pt x="493260" y="24758"/>
                  </a:lnTo>
                  <a:lnTo>
                    <a:pt x="514150" y="25375"/>
                  </a:lnTo>
                  <a:lnTo>
                    <a:pt x="514909" y="25392"/>
                  </a:lnTo>
                  <a:lnTo>
                    <a:pt x="540689" y="25959"/>
                  </a:lnTo>
                  <a:lnTo>
                    <a:pt x="547996" y="26107"/>
                  </a:lnTo>
                  <a:lnTo>
                    <a:pt x="574640" y="26595"/>
                  </a:lnTo>
                  <a:lnTo>
                    <a:pt x="578325" y="26657"/>
                  </a:lnTo>
                  <a:lnTo>
                    <a:pt x="611914" y="27218"/>
                  </a:lnTo>
                  <a:lnTo>
                    <a:pt x="620402" y="27342"/>
                  </a:lnTo>
                  <a:lnTo>
                    <a:pt x="646410" y="27671"/>
                  </a:lnTo>
                  <a:lnTo>
                    <a:pt x="651571" y="27728"/>
                  </a:lnTo>
                  <a:lnTo>
                    <a:pt x="690037" y="28104"/>
                  </a:lnTo>
                  <a:lnTo>
                    <a:pt x="714627" y="28313"/>
                  </a:lnTo>
                  <a:lnTo>
                    <a:pt x="717400" y="28332"/>
                  </a:lnTo>
                  <a:lnTo>
                    <a:pt x="748401" y="28390"/>
                  </a:lnTo>
                  <a:lnTo>
                    <a:pt x="772170" y="28399"/>
                  </a:lnTo>
                  <a:lnTo>
                    <a:pt x="776176" y="28395"/>
                  </a:lnTo>
                  <a:lnTo>
                    <a:pt x="780140" y="28390"/>
                  </a:lnTo>
                  <a:lnTo>
                    <a:pt x="795641" y="28363"/>
                  </a:lnTo>
                  <a:lnTo>
                    <a:pt x="819014" y="28279"/>
                  </a:lnTo>
                  <a:lnTo>
                    <a:pt x="824627" y="28251"/>
                  </a:lnTo>
                  <a:lnTo>
                    <a:pt x="837202" y="28177"/>
                  </a:lnTo>
                  <a:lnTo>
                    <a:pt x="846540" y="28112"/>
                  </a:lnTo>
                  <a:lnTo>
                    <a:pt x="873849" y="27864"/>
                  </a:lnTo>
                  <a:lnTo>
                    <a:pt x="881073" y="27786"/>
                  </a:lnTo>
                  <a:lnTo>
                    <a:pt x="882425" y="27771"/>
                  </a:lnTo>
                  <a:lnTo>
                    <a:pt x="913403" y="27500"/>
                  </a:lnTo>
                  <a:lnTo>
                    <a:pt x="923798" y="27338"/>
                  </a:lnTo>
                  <a:lnTo>
                    <a:pt x="924231" y="59714"/>
                  </a:lnTo>
                  <a:lnTo>
                    <a:pt x="924465" y="73457"/>
                  </a:lnTo>
                  <a:lnTo>
                    <a:pt x="924597" y="81164"/>
                  </a:lnTo>
                  <a:lnTo>
                    <a:pt x="924815" y="96933"/>
                  </a:lnTo>
                  <a:lnTo>
                    <a:pt x="928729" y="124665"/>
                  </a:lnTo>
                  <a:lnTo>
                    <a:pt x="931669" y="143846"/>
                  </a:lnTo>
                  <a:lnTo>
                    <a:pt x="932946" y="152164"/>
                  </a:lnTo>
                  <a:lnTo>
                    <a:pt x="935391" y="168045"/>
                  </a:lnTo>
                  <a:lnTo>
                    <a:pt x="940045" y="198552"/>
                  </a:lnTo>
                  <a:lnTo>
                    <a:pt x="940232" y="199811"/>
                  </a:lnTo>
                  <a:lnTo>
                    <a:pt x="942723" y="216580"/>
                  </a:lnTo>
                  <a:lnTo>
                    <a:pt x="945660" y="236283"/>
                  </a:lnTo>
                  <a:lnTo>
                    <a:pt x="947564" y="250745"/>
                  </a:lnTo>
                  <a:lnTo>
                    <a:pt x="947658" y="251461"/>
                  </a:lnTo>
                  <a:lnTo>
                    <a:pt x="947986" y="253945"/>
                  </a:lnTo>
                  <a:lnTo>
                    <a:pt x="947775" y="266994"/>
                  </a:lnTo>
                  <a:lnTo>
                    <a:pt x="947725" y="271058"/>
                  </a:lnTo>
                  <a:lnTo>
                    <a:pt x="947184" y="314582"/>
                  </a:lnTo>
                  <a:lnTo>
                    <a:pt x="947108" y="320640"/>
                  </a:lnTo>
                  <a:lnTo>
                    <a:pt x="946872" y="343132"/>
                  </a:lnTo>
                  <a:lnTo>
                    <a:pt x="946734" y="356213"/>
                  </a:lnTo>
                  <a:lnTo>
                    <a:pt x="946606" y="373950"/>
                  </a:lnTo>
                  <a:lnTo>
                    <a:pt x="946456" y="394526"/>
                  </a:lnTo>
                  <a:lnTo>
                    <a:pt x="946300" y="418082"/>
                  </a:lnTo>
                  <a:lnTo>
                    <a:pt x="946140" y="441794"/>
                  </a:lnTo>
                  <a:lnTo>
                    <a:pt x="946044" y="452753"/>
                  </a:lnTo>
                  <a:lnTo>
                    <a:pt x="945860" y="473859"/>
                  </a:lnTo>
                  <a:lnTo>
                    <a:pt x="945733" y="494864"/>
                  </a:lnTo>
                  <a:lnTo>
                    <a:pt x="940835" y="497168"/>
                  </a:lnTo>
                  <a:lnTo>
                    <a:pt x="935700" y="490570"/>
                  </a:lnTo>
                  <a:lnTo>
                    <a:pt x="929084" y="490179"/>
                  </a:lnTo>
                  <a:lnTo>
                    <a:pt x="919369" y="485610"/>
                  </a:lnTo>
                  <a:lnTo>
                    <a:pt x="917390" y="483751"/>
                  </a:lnTo>
                  <a:lnTo>
                    <a:pt x="913426" y="480023"/>
                  </a:lnTo>
                  <a:lnTo>
                    <a:pt x="904804" y="481327"/>
                  </a:lnTo>
                  <a:lnTo>
                    <a:pt x="897806" y="476288"/>
                  </a:lnTo>
                  <a:lnTo>
                    <a:pt x="893489" y="471582"/>
                  </a:lnTo>
                  <a:lnTo>
                    <a:pt x="888615" y="465828"/>
                  </a:lnTo>
                  <a:lnTo>
                    <a:pt x="881184" y="464477"/>
                  </a:lnTo>
                  <a:lnTo>
                    <a:pt x="875594" y="458659"/>
                  </a:lnTo>
                  <a:lnTo>
                    <a:pt x="869337" y="454336"/>
                  </a:lnTo>
                  <a:lnTo>
                    <a:pt x="868599" y="454044"/>
                  </a:lnTo>
                  <a:lnTo>
                    <a:pt x="860527" y="450850"/>
                  </a:lnTo>
                  <a:lnTo>
                    <a:pt x="857456" y="455356"/>
                  </a:lnTo>
                  <a:lnTo>
                    <a:pt x="854106" y="462605"/>
                  </a:lnTo>
                  <a:lnTo>
                    <a:pt x="851026" y="463170"/>
                  </a:lnTo>
                  <a:lnTo>
                    <a:pt x="846246" y="464045"/>
                  </a:lnTo>
                  <a:lnTo>
                    <a:pt x="835389" y="463966"/>
                  </a:lnTo>
                  <a:lnTo>
                    <a:pt x="826473" y="461702"/>
                  </a:lnTo>
                  <a:lnTo>
                    <a:pt x="822838" y="455947"/>
                  </a:lnTo>
                  <a:lnTo>
                    <a:pt x="817502" y="455946"/>
                  </a:lnTo>
                  <a:lnTo>
                    <a:pt x="809942" y="458943"/>
                  </a:lnTo>
                  <a:lnTo>
                    <a:pt x="802235" y="460339"/>
                  </a:lnTo>
                  <a:lnTo>
                    <a:pt x="796288" y="463624"/>
                  </a:lnTo>
                  <a:lnTo>
                    <a:pt x="792756" y="465573"/>
                  </a:lnTo>
                  <a:lnTo>
                    <a:pt x="789981" y="465306"/>
                  </a:lnTo>
                  <a:lnTo>
                    <a:pt x="785112" y="464836"/>
                  </a:lnTo>
                  <a:lnTo>
                    <a:pt x="779646" y="463279"/>
                  </a:lnTo>
                  <a:lnTo>
                    <a:pt x="764953" y="467945"/>
                  </a:lnTo>
                  <a:lnTo>
                    <a:pt x="754928" y="469264"/>
                  </a:lnTo>
                  <a:lnTo>
                    <a:pt x="752475" y="473622"/>
                  </a:lnTo>
                  <a:lnTo>
                    <a:pt x="746055" y="480909"/>
                  </a:lnTo>
                  <a:lnTo>
                    <a:pt x="740544" y="477877"/>
                  </a:lnTo>
                  <a:lnTo>
                    <a:pt x="737083" y="482693"/>
                  </a:lnTo>
                  <a:lnTo>
                    <a:pt x="730682" y="488338"/>
                  </a:lnTo>
                  <a:lnTo>
                    <a:pt x="728802" y="485369"/>
                  </a:lnTo>
                  <a:lnTo>
                    <a:pt x="726090" y="481083"/>
                  </a:lnTo>
                  <a:lnTo>
                    <a:pt x="722342" y="476375"/>
                  </a:lnTo>
                  <a:lnTo>
                    <a:pt x="714808" y="477254"/>
                  </a:lnTo>
                  <a:lnTo>
                    <a:pt x="712375" y="471035"/>
                  </a:lnTo>
                  <a:lnTo>
                    <a:pt x="706766" y="470866"/>
                  </a:lnTo>
                  <a:lnTo>
                    <a:pt x="704491" y="469210"/>
                  </a:lnTo>
                  <a:lnTo>
                    <a:pt x="704856" y="462298"/>
                  </a:lnTo>
                  <a:lnTo>
                    <a:pt x="704337" y="461968"/>
                  </a:lnTo>
                  <a:lnTo>
                    <a:pt x="696920" y="457242"/>
                  </a:lnTo>
                  <a:lnTo>
                    <a:pt x="694345" y="462787"/>
                  </a:lnTo>
                  <a:lnTo>
                    <a:pt x="690835" y="469017"/>
                  </a:lnTo>
                  <a:lnTo>
                    <a:pt x="683493" y="467522"/>
                  </a:lnTo>
                  <a:lnTo>
                    <a:pt x="681523" y="463765"/>
                  </a:lnTo>
                  <a:lnTo>
                    <a:pt x="675063" y="466722"/>
                  </a:lnTo>
                  <a:lnTo>
                    <a:pt x="669811" y="458926"/>
                  </a:lnTo>
                  <a:lnTo>
                    <a:pt x="668949" y="452765"/>
                  </a:lnTo>
                  <a:lnTo>
                    <a:pt x="665627" y="452960"/>
                  </a:lnTo>
                  <a:lnTo>
                    <a:pt x="664454" y="453028"/>
                  </a:lnTo>
                  <a:lnTo>
                    <a:pt x="663575" y="453079"/>
                  </a:lnTo>
                  <a:lnTo>
                    <a:pt x="659380" y="456666"/>
                  </a:lnTo>
                  <a:lnTo>
                    <a:pt x="659697" y="461110"/>
                  </a:lnTo>
                  <a:lnTo>
                    <a:pt x="651624" y="465301"/>
                  </a:lnTo>
                  <a:lnTo>
                    <a:pt x="648957" y="471245"/>
                  </a:lnTo>
                  <a:lnTo>
                    <a:pt x="647836" y="476605"/>
                  </a:lnTo>
                  <a:lnTo>
                    <a:pt x="647406" y="482017"/>
                  </a:lnTo>
                  <a:lnTo>
                    <a:pt x="640710" y="483766"/>
                  </a:lnTo>
                  <a:lnTo>
                    <a:pt x="634427" y="471478"/>
                  </a:lnTo>
                  <a:lnTo>
                    <a:pt x="638952" y="466325"/>
                  </a:lnTo>
                  <a:lnTo>
                    <a:pt x="634555" y="456962"/>
                  </a:lnTo>
                  <a:lnTo>
                    <a:pt x="629959" y="458839"/>
                  </a:lnTo>
                  <a:lnTo>
                    <a:pt x="621663" y="463623"/>
                  </a:lnTo>
                  <a:lnTo>
                    <a:pt x="615323" y="469881"/>
                  </a:lnTo>
                  <a:lnTo>
                    <a:pt x="607188" y="469160"/>
                  </a:lnTo>
                  <a:lnTo>
                    <a:pt x="606456" y="462594"/>
                  </a:lnTo>
                  <a:lnTo>
                    <a:pt x="602817" y="456567"/>
                  </a:lnTo>
                  <a:lnTo>
                    <a:pt x="602555" y="456131"/>
                  </a:lnTo>
                  <a:lnTo>
                    <a:pt x="594317" y="458765"/>
                  </a:lnTo>
                  <a:lnTo>
                    <a:pt x="593982" y="458486"/>
                  </a:lnTo>
                  <a:lnTo>
                    <a:pt x="590050" y="455218"/>
                  </a:lnTo>
                  <a:lnTo>
                    <a:pt x="588681" y="448802"/>
                  </a:lnTo>
                  <a:lnTo>
                    <a:pt x="581588" y="445443"/>
                  </a:lnTo>
                  <a:lnTo>
                    <a:pt x="571375" y="454456"/>
                  </a:lnTo>
                  <a:lnTo>
                    <a:pt x="566275" y="460619"/>
                  </a:lnTo>
                  <a:lnTo>
                    <a:pt x="559078" y="464761"/>
                  </a:lnTo>
                  <a:lnTo>
                    <a:pt x="549398" y="460531"/>
                  </a:lnTo>
                  <a:lnTo>
                    <a:pt x="549356" y="458751"/>
                  </a:lnTo>
                  <a:lnTo>
                    <a:pt x="549246" y="454140"/>
                  </a:lnTo>
                  <a:lnTo>
                    <a:pt x="550135" y="444889"/>
                  </a:lnTo>
                  <a:lnTo>
                    <a:pt x="543525" y="444068"/>
                  </a:lnTo>
                  <a:lnTo>
                    <a:pt x="534745" y="442983"/>
                  </a:lnTo>
                  <a:lnTo>
                    <a:pt x="533033" y="436518"/>
                  </a:lnTo>
                  <a:lnTo>
                    <a:pt x="533178" y="428782"/>
                  </a:lnTo>
                  <a:lnTo>
                    <a:pt x="530595" y="421738"/>
                  </a:lnTo>
                  <a:lnTo>
                    <a:pt x="528834" y="423552"/>
                  </a:lnTo>
                  <a:lnTo>
                    <a:pt x="525262" y="427231"/>
                  </a:lnTo>
                  <a:lnTo>
                    <a:pt x="518911" y="425266"/>
                  </a:lnTo>
                  <a:lnTo>
                    <a:pt x="508336" y="422346"/>
                  </a:lnTo>
                  <a:lnTo>
                    <a:pt x="503221" y="420734"/>
                  </a:lnTo>
                  <a:lnTo>
                    <a:pt x="499205" y="424618"/>
                  </a:lnTo>
                  <a:lnTo>
                    <a:pt x="497232" y="430601"/>
                  </a:lnTo>
                  <a:lnTo>
                    <a:pt x="496184" y="431009"/>
                  </a:lnTo>
                  <a:lnTo>
                    <a:pt x="490251" y="433315"/>
                  </a:lnTo>
                  <a:lnTo>
                    <a:pt x="484312" y="428890"/>
                  </a:lnTo>
                  <a:lnTo>
                    <a:pt x="478943" y="421236"/>
                  </a:lnTo>
                  <a:lnTo>
                    <a:pt x="475209" y="420130"/>
                  </a:lnTo>
                  <a:lnTo>
                    <a:pt x="470932" y="418863"/>
                  </a:lnTo>
                  <a:lnTo>
                    <a:pt x="466031" y="423076"/>
                  </a:lnTo>
                  <a:lnTo>
                    <a:pt x="460655" y="423224"/>
                  </a:lnTo>
                  <a:lnTo>
                    <a:pt x="452839" y="419531"/>
                  </a:lnTo>
                  <a:lnTo>
                    <a:pt x="445415" y="418677"/>
                  </a:lnTo>
                  <a:lnTo>
                    <a:pt x="437867" y="412431"/>
                  </a:lnTo>
                  <a:lnTo>
                    <a:pt x="436495" y="412252"/>
                  </a:lnTo>
                  <a:lnTo>
                    <a:pt x="430761" y="411500"/>
                  </a:lnTo>
                  <a:lnTo>
                    <a:pt x="424374" y="412343"/>
                  </a:lnTo>
                  <a:lnTo>
                    <a:pt x="416140" y="410949"/>
                  </a:lnTo>
                  <a:lnTo>
                    <a:pt x="409575" y="410041"/>
                  </a:lnTo>
                  <a:lnTo>
                    <a:pt x="407532" y="396107"/>
                  </a:lnTo>
                  <a:lnTo>
                    <a:pt x="406450" y="394483"/>
                  </a:lnTo>
                  <a:lnTo>
                    <a:pt x="400644" y="385766"/>
                  </a:lnTo>
                  <a:lnTo>
                    <a:pt x="392378" y="378452"/>
                  </a:lnTo>
                  <a:lnTo>
                    <a:pt x="387354" y="377576"/>
                  </a:lnTo>
                  <a:lnTo>
                    <a:pt x="384159" y="386038"/>
                  </a:lnTo>
                  <a:lnTo>
                    <a:pt x="378508" y="383606"/>
                  </a:lnTo>
                  <a:lnTo>
                    <a:pt x="378051" y="383534"/>
                  </a:lnTo>
                  <a:lnTo>
                    <a:pt x="365696" y="381571"/>
                  </a:lnTo>
                  <a:lnTo>
                    <a:pt x="363760" y="386088"/>
                  </a:lnTo>
                  <a:lnTo>
                    <a:pt x="352857" y="384786"/>
                  </a:lnTo>
                  <a:lnTo>
                    <a:pt x="345397" y="376946"/>
                  </a:lnTo>
                  <a:lnTo>
                    <a:pt x="339650" y="369398"/>
                  </a:lnTo>
                  <a:lnTo>
                    <a:pt x="337054" y="366636"/>
                  </a:lnTo>
                  <a:lnTo>
                    <a:pt x="327575" y="356534"/>
                  </a:lnTo>
                  <a:lnTo>
                    <a:pt x="319759" y="358377"/>
                  </a:lnTo>
                  <a:lnTo>
                    <a:pt x="319444" y="358451"/>
                  </a:lnTo>
                  <a:lnTo>
                    <a:pt x="320532" y="332620"/>
                  </a:lnTo>
                  <a:lnTo>
                    <a:pt x="322193" y="293198"/>
                  </a:lnTo>
                  <a:lnTo>
                    <a:pt x="323087" y="271955"/>
                  </a:lnTo>
                  <a:lnTo>
                    <a:pt x="324491" y="238623"/>
                  </a:lnTo>
                  <a:lnTo>
                    <a:pt x="325643" y="211254"/>
                  </a:lnTo>
                  <a:lnTo>
                    <a:pt x="327179" y="174785"/>
                  </a:lnTo>
                  <a:lnTo>
                    <a:pt x="328201" y="150511"/>
                  </a:lnTo>
                  <a:lnTo>
                    <a:pt x="330803" y="88709"/>
                  </a:lnTo>
                  <a:lnTo>
                    <a:pt x="330433" y="88694"/>
                  </a:lnTo>
                  <a:lnTo>
                    <a:pt x="296549" y="87212"/>
                  </a:lnTo>
                  <a:lnTo>
                    <a:pt x="270621" y="86029"/>
                  </a:lnTo>
                  <a:lnTo>
                    <a:pt x="265497" y="85787"/>
                  </a:lnTo>
                  <a:lnTo>
                    <a:pt x="233355" y="84154"/>
                  </a:lnTo>
                  <a:lnTo>
                    <a:pt x="225640" y="83775"/>
                  </a:lnTo>
                  <a:lnTo>
                    <a:pt x="211197" y="83051"/>
                  </a:lnTo>
                  <a:lnTo>
                    <a:pt x="151822" y="79663"/>
                  </a:lnTo>
                  <a:lnTo>
                    <a:pt x="129494" y="78299"/>
                  </a:lnTo>
                  <a:lnTo>
                    <a:pt x="106828" y="76825"/>
                  </a:lnTo>
                  <a:lnTo>
                    <a:pt x="92496" y="75868"/>
                  </a:lnTo>
                  <a:lnTo>
                    <a:pt x="0" y="69441"/>
                  </a:lnTo>
                  <a:lnTo>
                    <a:pt x="1076" y="5522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077763" y="2436184"/>
              <a:ext cx="766912" cy="636607"/>
            </a:xfrm>
            <a:custGeom>
              <a:avLst/>
              <a:pathLst>
                <a:path w="766912" h="636607">
                  <a:moveTo>
                    <a:pt x="83755" y="18215"/>
                  </a:moveTo>
                  <a:lnTo>
                    <a:pt x="87917" y="0"/>
                  </a:lnTo>
                  <a:lnTo>
                    <a:pt x="113031" y="3748"/>
                  </a:lnTo>
                  <a:lnTo>
                    <a:pt x="120519" y="6409"/>
                  </a:lnTo>
                  <a:lnTo>
                    <a:pt x="157529" y="11149"/>
                  </a:lnTo>
                  <a:lnTo>
                    <a:pt x="189514" y="15388"/>
                  </a:lnTo>
                  <a:lnTo>
                    <a:pt x="208554" y="18228"/>
                  </a:lnTo>
                  <a:lnTo>
                    <a:pt x="230274" y="21418"/>
                  </a:lnTo>
                  <a:lnTo>
                    <a:pt x="275998" y="27421"/>
                  </a:lnTo>
                  <a:lnTo>
                    <a:pt x="279874" y="28835"/>
                  </a:lnTo>
                  <a:lnTo>
                    <a:pt x="322650" y="34644"/>
                  </a:lnTo>
                  <a:lnTo>
                    <a:pt x="334379" y="36201"/>
                  </a:lnTo>
                  <a:lnTo>
                    <a:pt x="358883" y="39279"/>
                  </a:lnTo>
                  <a:lnTo>
                    <a:pt x="383298" y="42280"/>
                  </a:lnTo>
                  <a:lnTo>
                    <a:pt x="391637" y="43337"/>
                  </a:lnTo>
                  <a:lnTo>
                    <a:pt x="446077" y="50053"/>
                  </a:lnTo>
                  <a:lnTo>
                    <a:pt x="490992" y="56102"/>
                  </a:lnTo>
                  <a:lnTo>
                    <a:pt x="551815" y="63191"/>
                  </a:lnTo>
                  <a:lnTo>
                    <a:pt x="575118" y="65160"/>
                  </a:lnTo>
                  <a:lnTo>
                    <a:pt x="592381" y="66580"/>
                  </a:lnTo>
                  <a:lnTo>
                    <a:pt x="667561" y="74104"/>
                  </a:lnTo>
                  <a:lnTo>
                    <a:pt x="671300" y="74463"/>
                  </a:lnTo>
                  <a:lnTo>
                    <a:pt x="672566" y="74584"/>
                  </a:lnTo>
                  <a:lnTo>
                    <a:pt x="766912" y="83483"/>
                  </a:lnTo>
                  <a:lnTo>
                    <a:pt x="763508" y="125726"/>
                  </a:lnTo>
                  <a:lnTo>
                    <a:pt x="762107" y="142338"/>
                  </a:lnTo>
                  <a:lnTo>
                    <a:pt x="758371" y="186668"/>
                  </a:lnTo>
                  <a:lnTo>
                    <a:pt x="757552" y="196283"/>
                  </a:lnTo>
                  <a:lnTo>
                    <a:pt x="757090" y="201713"/>
                  </a:lnTo>
                  <a:lnTo>
                    <a:pt x="753706" y="241460"/>
                  </a:lnTo>
                  <a:lnTo>
                    <a:pt x="750287" y="282239"/>
                  </a:lnTo>
                  <a:lnTo>
                    <a:pt x="749661" y="289887"/>
                  </a:lnTo>
                  <a:lnTo>
                    <a:pt x="749372" y="293417"/>
                  </a:lnTo>
                  <a:lnTo>
                    <a:pt x="747243" y="319437"/>
                  </a:lnTo>
                  <a:lnTo>
                    <a:pt x="743917" y="359475"/>
                  </a:lnTo>
                  <a:lnTo>
                    <a:pt x="739623" y="410672"/>
                  </a:lnTo>
                  <a:lnTo>
                    <a:pt x="739390" y="413324"/>
                  </a:lnTo>
                  <a:lnTo>
                    <a:pt x="738030" y="428808"/>
                  </a:lnTo>
                  <a:lnTo>
                    <a:pt x="735119" y="463453"/>
                  </a:lnTo>
                  <a:lnTo>
                    <a:pt x="732375" y="495839"/>
                  </a:lnTo>
                  <a:lnTo>
                    <a:pt x="732200" y="497855"/>
                  </a:lnTo>
                  <a:lnTo>
                    <a:pt x="730803" y="513978"/>
                  </a:lnTo>
                  <a:lnTo>
                    <a:pt x="728614" y="539999"/>
                  </a:lnTo>
                  <a:lnTo>
                    <a:pt x="727632" y="551670"/>
                  </a:lnTo>
                  <a:lnTo>
                    <a:pt x="727060" y="558522"/>
                  </a:lnTo>
                  <a:lnTo>
                    <a:pt x="725081" y="582253"/>
                  </a:lnTo>
                  <a:lnTo>
                    <a:pt x="723708" y="598208"/>
                  </a:lnTo>
                  <a:lnTo>
                    <a:pt x="721707" y="620921"/>
                  </a:lnTo>
                  <a:lnTo>
                    <a:pt x="720364" y="636607"/>
                  </a:lnTo>
                  <a:lnTo>
                    <a:pt x="674483" y="632546"/>
                  </a:lnTo>
                  <a:lnTo>
                    <a:pt x="637413" y="629678"/>
                  </a:lnTo>
                  <a:lnTo>
                    <a:pt x="628310" y="628819"/>
                  </a:lnTo>
                  <a:lnTo>
                    <a:pt x="593829" y="625490"/>
                  </a:lnTo>
                  <a:lnTo>
                    <a:pt x="499519" y="615856"/>
                  </a:lnTo>
                  <a:lnTo>
                    <a:pt x="496730" y="615557"/>
                  </a:lnTo>
                  <a:lnTo>
                    <a:pt x="486048" y="614331"/>
                  </a:lnTo>
                  <a:lnTo>
                    <a:pt x="430472" y="607760"/>
                  </a:lnTo>
                  <a:lnTo>
                    <a:pt x="383357" y="601940"/>
                  </a:lnTo>
                  <a:lnTo>
                    <a:pt x="378245" y="601294"/>
                  </a:lnTo>
                  <a:lnTo>
                    <a:pt x="321461" y="594562"/>
                  </a:lnTo>
                  <a:lnTo>
                    <a:pt x="287240" y="590343"/>
                  </a:lnTo>
                  <a:lnTo>
                    <a:pt x="205016" y="579256"/>
                  </a:lnTo>
                  <a:lnTo>
                    <a:pt x="184396" y="576335"/>
                  </a:lnTo>
                  <a:lnTo>
                    <a:pt x="136599" y="569904"/>
                  </a:lnTo>
                  <a:lnTo>
                    <a:pt x="107286" y="565707"/>
                  </a:lnTo>
                  <a:lnTo>
                    <a:pt x="102379" y="564995"/>
                  </a:lnTo>
                  <a:lnTo>
                    <a:pt x="94866" y="563901"/>
                  </a:lnTo>
                  <a:lnTo>
                    <a:pt x="51940" y="557485"/>
                  </a:lnTo>
                  <a:lnTo>
                    <a:pt x="17892" y="552025"/>
                  </a:lnTo>
                  <a:lnTo>
                    <a:pt x="0" y="549106"/>
                  </a:lnTo>
                  <a:lnTo>
                    <a:pt x="5578" y="514225"/>
                  </a:lnTo>
                  <a:lnTo>
                    <a:pt x="7976" y="499230"/>
                  </a:lnTo>
                  <a:lnTo>
                    <a:pt x="12555" y="471078"/>
                  </a:lnTo>
                  <a:lnTo>
                    <a:pt x="12866" y="469116"/>
                  </a:lnTo>
                  <a:lnTo>
                    <a:pt x="22031" y="411147"/>
                  </a:lnTo>
                  <a:lnTo>
                    <a:pt x="29620" y="363359"/>
                  </a:lnTo>
                  <a:lnTo>
                    <a:pt x="33383" y="340796"/>
                  </a:lnTo>
                  <a:lnTo>
                    <a:pt x="38154" y="312176"/>
                  </a:lnTo>
                  <a:lnTo>
                    <a:pt x="43412" y="278982"/>
                  </a:lnTo>
                  <a:lnTo>
                    <a:pt x="44607" y="271440"/>
                  </a:lnTo>
                  <a:lnTo>
                    <a:pt x="45757" y="264173"/>
                  </a:lnTo>
                  <a:lnTo>
                    <a:pt x="51039" y="230786"/>
                  </a:lnTo>
                  <a:lnTo>
                    <a:pt x="55022" y="205362"/>
                  </a:lnTo>
                  <a:lnTo>
                    <a:pt x="59036" y="179747"/>
                  </a:lnTo>
                  <a:lnTo>
                    <a:pt x="63821" y="149524"/>
                  </a:lnTo>
                  <a:lnTo>
                    <a:pt x="65393" y="139232"/>
                  </a:lnTo>
                  <a:lnTo>
                    <a:pt x="68146" y="121217"/>
                  </a:lnTo>
                  <a:lnTo>
                    <a:pt x="73764" y="85599"/>
                  </a:lnTo>
                  <a:lnTo>
                    <a:pt x="75948" y="72034"/>
                  </a:lnTo>
                  <a:lnTo>
                    <a:pt x="78637" y="51298"/>
                  </a:lnTo>
                  <a:lnTo>
                    <a:pt x="79528" y="45642"/>
                  </a:lnTo>
                  <a:lnTo>
                    <a:pt x="80802" y="375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70208" y="3027447"/>
              <a:ext cx="492995" cy="492433"/>
            </a:xfrm>
            <a:custGeom>
              <a:avLst/>
              <a:pathLst>
                <a:path w="492995" h="492433">
                  <a:moveTo>
                    <a:pt x="3773" y="369249"/>
                  </a:moveTo>
                  <a:lnTo>
                    <a:pt x="4512" y="363582"/>
                  </a:lnTo>
                  <a:lnTo>
                    <a:pt x="4663" y="362423"/>
                  </a:lnTo>
                  <a:lnTo>
                    <a:pt x="4402" y="352999"/>
                  </a:lnTo>
                  <a:lnTo>
                    <a:pt x="1048" y="349374"/>
                  </a:lnTo>
                  <a:lnTo>
                    <a:pt x="0" y="338695"/>
                  </a:lnTo>
                  <a:lnTo>
                    <a:pt x="3858" y="340606"/>
                  </a:lnTo>
                  <a:lnTo>
                    <a:pt x="9161" y="338398"/>
                  </a:lnTo>
                  <a:lnTo>
                    <a:pt x="15508" y="335752"/>
                  </a:lnTo>
                  <a:lnTo>
                    <a:pt x="22304" y="333674"/>
                  </a:lnTo>
                  <a:lnTo>
                    <a:pt x="28164" y="330787"/>
                  </a:lnTo>
                  <a:lnTo>
                    <a:pt x="29327" y="323992"/>
                  </a:lnTo>
                  <a:lnTo>
                    <a:pt x="29210" y="314996"/>
                  </a:lnTo>
                  <a:lnTo>
                    <a:pt x="30000" y="312124"/>
                  </a:lnTo>
                  <a:lnTo>
                    <a:pt x="30558" y="310095"/>
                  </a:lnTo>
                  <a:lnTo>
                    <a:pt x="36471" y="309515"/>
                  </a:lnTo>
                  <a:lnTo>
                    <a:pt x="40783" y="306517"/>
                  </a:lnTo>
                  <a:lnTo>
                    <a:pt x="38647" y="299631"/>
                  </a:lnTo>
                  <a:lnTo>
                    <a:pt x="34920" y="285975"/>
                  </a:lnTo>
                  <a:lnTo>
                    <a:pt x="33245" y="280260"/>
                  </a:lnTo>
                  <a:lnTo>
                    <a:pt x="37854" y="276492"/>
                  </a:lnTo>
                  <a:lnTo>
                    <a:pt x="39050" y="264911"/>
                  </a:lnTo>
                  <a:lnTo>
                    <a:pt x="41722" y="256725"/>
                  </a:lnTo>
                  <a:lnTo>
                    <a:pt x="42450" y="254490"/>
                  </a:lnTo>
                  <a:lnTo>
                    <a:pt x="46612" y="247971"/>
                  </a:lnTo>
                  <a:lnTo>
                    <a:pt x="50014" y="245818"/>
                  </a:lnTo>
                  <a:lnTo>
                    <a:pt x="57642" y="249798"/>
                  </a:lnTo>
                  <a:lnTo>
                    <a:pt x="63532" y="257896"/>
                  </a:lnTo>
                  <a:lnTo>
                    <a:pt x="70707" y="254524"/>
                  </a:lnTo>
                  <a:lnTo>
                    <a:pt x="75434" y="248901"/>
                  </a:lnTo>
                  <a:lnTo>
                    <a:pt x="72342" y="240962"/>
                  </a:lnTo>
                  <a:lnTo>
                    <a:pt x="69903" y="235180"/>
                  </a:lnTo>
                  <a:lnTo>
                    <a:pt x="75555" y="231500"/>
                  </a:lnTo>
                  <a:lnTo>
                    <a:pt x="76273" y="231033"/>
                  </a:lnTo>
                  <a:lnTo>
                    <a:pt x="73738" y="220919"/>
                  </a:lnTo>
                  <a:lnTo>
                    <a:pt x="73614" y="220424"/>
                  </a:lnTo>
                  <a:lnTo>
                    <a:pt x="76358" y="216303"/>
                  </a:lnTo>
                  <a:lnTo>
                    <a:pt x="77221" y="215007"/>
                  </a:lnTo>
                  <a:lnTo>
                    <a:pt x="79582" y="206961"/>
                  </a:lnTo>
                  <a:lnTo>
                    <a:pt x="86322" y="205712"/>
                  </a:lnTo>
                  <a:lnTo>
                    <a:pt x="91417" y="204816"/>
                  </a:lnTo>
                  <a:lnTo>
                    <a:pt x="90853" y="197202"/>
                  </a:lnTo>
                  <a:lnTo>
                    <a:pt x="95882" y="190442"/>
                  </a:lnTo>
                  <a:lnTo>
                    <a:pt x="100053" y="184717"/>
                  </a:lnTo>
                  <a:lnTo>
                    <a:pt x="104921" y="186033"/>
                  </a:lnTo>
                  <a:lnTo>
                    <a:pt x="107820" y="191637"/>
                  </a:lnTo>
                  <a:lnTo>
                    <a:pt x="110341" y="191670"/>
                  </a:lnTo>
                  <a:lnTo>
                    <a:pt x="112799" y="191702"/>
                  </a:lnTo>
                  <a:lnTo>
                    <a:pt x="122180" y="184000"/>
                  </a:lnTo>
                  <a:lnTo>
                    <a:pt x="127920" y="177352"/>
                  </a:lnTo>
                  <a:lnTo>
                    <a:pt x="133531" y="173837"/>
                  </a:lnTo>
                  <a:lnTo>
                    <a:pt x="134111" y="172571"/>
                  </a:lnTo>
                  <a:lnTo>
                    <a:pt x="137726" y="164667"/>
                  </a:lnTo>
                  <a:lnTo>
                    <a:pt x="141144" y="160117"/>
                  </a:lnTo>
                  <a:lnTo>
                    <a:pt x="149419" y="149079"/>
                  </a:lnTo>
                  <a:lnTo>
                    <a:pt x="156357" y="140087"/>
                  </a:lnTo>
                  <a:lnTo>
                    <a:pt x="159008" y="132731"/>
                  </a:lnTo>
                  <a:lnTo>
                    <a:pt x="158244" y="131808"/>
                  </a:lnTo>
                  <a:lnTo>
                    <a:pt x="153675" y="126288"/>
                  </a:lnTo>
                  <a:lnTo>
                    <a:pt x="157531" y="120369"/>
                  </a:lnTo>
                  <a:lnTo>
                    <a:pt x="156582" y="114019"/>
                  </a:lnTo>
                  <a:lnTo>
                    <a:pt x="156606" y="113610"/>
                  </a:lnTo>
                  <a:lnTo>
                    <a:pt x="157168" y="103817"/>
                  </a:lnTo>
                  <a:lnTo>
                    <a:pt x="160515" y="98831"/>
                  </a:lnTo>
                  <a:lnTo>
                    <a:pt x="162589" y="95595"/>
                  </a:lnTo>
                  <a:lnTo>
                    <a:pt x="161389" y="86930"/>
                  </a:lnTo>
                  <a:lnTo>
                    <a:pt x="160499" y="80506"/>
                  </a:lnTo>
                  <a:lnTo>
                    <a:pt x="162100" y="70150"/>
                  </a:lnTo>
                  <a:lnTo>
                    <a:pt x="162330" y="69329"/>
                  </a:lnTo>
                  <a:lnTo>
                    <a:pt x="163570" y="64910"/>
                  </a:lnTo>
                  <a:lnTo>
                    <a:pt x="166230" y="55406"/>
                  </a:lnTo>
                  <a:lnTo>
                    <a:pt x="168982" y="47530"/>
                  </a:lnTo>
                  <a:lnTo>
                    <a:pt x="164565" y="36731"/>
                  </a:lnTo>
                  <a:lnTo>
                    <a:pt x="164785" y="35326"/>
                  </a:lnTo>
                  <a:lnTo>
                    <a:pt x="165948" y="27866"/>
                  </a:lnTo>
                  <a:lnTo>
                    <a:pt x="162505" y="18006"/>
                  </a:lnTo>
                  <a:lnTo>
                    <a:pt x="156399" y="10250"/>
                  </a:lnTo>
                  <a:lnTo>
                    <a:pt x="159761" y="4417"/>
                  </a:lnTo>
                  <a:lnTo>
                    <a:pt x="164344" y="4292"/>
                  </a:lnTo>
                  <a:lnTo>
                    <a:pt x="170474" y="0"/>
                  </a:lnTo>
                  <a:lnTo>
                    <a:pt x="174119" y="22193"/>
                  </a:lnTo>
                  <a:lnTo>
                    <a:pt x="175874" y="32879"/>
                  </a:lnTo>
                  <a:lnTo>
                    <a:pt x="177173" y="40790"/>
                  </a:lnTo>
                  <a:lnTo>
                    <a:pt x="181291" y="65874"/>
                  </a:lnTo>
                  <a:lnTo>
                    <a:pt x="184525" y="85575"/>
                  </a:lnTo>
                  <a:lnTo>
                    <a:pt x="185746" y="93030"/>
                  </a:lnTo>
                  <a:lnTo>
                    <a:pt x="191170" y="126149"/>
                  </a:lnTo>
                  <a:lnTo>
                    <a:pt x="201387" y="124494"/>
                  </a:lnTo>
                  <a:lnTo>
                    <a:pt x="237382" y="118450"/>
                  </a:lnTo>
                  <a:lnTo>
                    <a:pt x="254048" y="115658"/>
                  </a:lnTo>
                  <a:lnTo>
                    <a:pt x="269909" y="112975"/>
                  </a:lnTo>
                  <a:lnTo>
                    <a:pt x="299789" y="107730"/>
                  </a:lnTo>
                  <a:lnTo>
                    <a:pt x="303760" y="133834"/>
                  </a:lnTo>
                  <a:lnTo>
                    <a:pt x="308067" y="159598"/>
                  </a:lnTo>
                  <a:lnTo>
                    <a:pt x="311140" y="178637"/>
                  </a:lnTo>
                  <a:lnTo>
                    <a:pt x="317149" y="174437"/>
                  </a:lnTo>
                  <a:lnTo>
                    <a:pt x="323340" y="166285"/>
                  </a:lnTo>
                  <a:lnTo>
                    <a:pt x="329900" y="160648"/>
                  </a:lnTo>
                  <a:lnTo>
                    <a:pt x="331726" y="157972"/>
                  </a:lnTo>
                  <a:lnTo>
                    <a:pt x="339922" y="145940"/>
                  </a:lnTo>
                  <a:lnTo>
                    <a:pt x="346009" y="134719"/>
                  </a:lnTo>
                  <a:lnTo>
                    <a:pt x="348491" y="134216"/>
                  </a:lnTo>
                  <a:lnTo>
                    <a:pt x="351799" y="133544"/>
                  </a:lnTo>
                  <a:lnTo>
                    <a:pt x="360850" y="136592"/>
                  </a:lnTo>
                  <a:lnTo>
                    <a:pt x="361346" y="130928"/>
                  </a:lnTo>
                  <a:lnTo>
                    <a:pt x="369038" y="118984"/>
                  </a:lnTo>
                  <a:lnTo>
                    <a:pt x="375240" y="105898"/>
                  </a:lnTo>
                  <a:lnTo>
                    <a:pt x="379301" y="109219"/>
                  </a:lnTo>
                  <a:lnTo>
                    <a:pt x="383985" y="115988"/>
                  </a:lnTo>
                  <a:lnTo>
                    <a:pt x="389697" y="116562"/>
                  </a:lnTo>
                  <a:lnTo>
                    <a:pt x="396763" y="117267"/>
                  </a:lnTo>
                  <a:lnTo>
                    <a:pt x="409612" y="115440"/>
                  </a:lnTo>
                  <a:lnTo>
                    <a:pt x="410380" y="115330"/>
                  </a:lnTo>
                  <a:lnTo>
                    <a:pt x="411790" y="109744"/>
                  </a:lnTo>
                  <a:lnTo>
                    <a:pt x="416029" y="100624"/>
                  </a:lnTo>
                  <a:lnTo>
                    <a:pt x="421084" y="98783"/>
                  </a:lnTo>
                  <a:lnTo>
                    <a:pt x="423074" y="98058"/>
                  </a:lnTo>
                  <a:lnTo>
                    <a:pt x="431496" y="92514"/>
                  </a:lnTo>
                  <a:lnTo>
                    <a:pt x="446012" y="88012"/>
                  </a:lnTo>
                  <a:lnTo>
                    <a:pt x="453009" y="93843"/>
                  </a:lnTo>
                  <a:lnTo>
                    <a:pt x="455687" y="96071"/>
                  </a:lnTo>
                  <a:lnTo>
                    <a:pt x="463914" y="93596"/>
                  </a:lnTo>
                  <a:lnTo>
                    <a:pt x="474446" y="94453"/>
                  </a:lnTo>
                  <a:lnTo>
                    <a:pt x="476701" y="102731"/>
                  </a:lnTo>
                  <a:lnTo>
                    <a:pt x="478702" y="105916"/>
                  </a:lnTo>
                  <a:lnTo>
                    <a:pt x="480692" y="109083"/>
                  </a:lnTo>
                  <a:lnTo>
                    <a:pt x="488718" y="118035"/>
                  </a:lnTo>
                  <a:lnTo>
                    <a:pt x="489392" y="124788"/>
                  </a:lnTo>
                  <a:lnTo>
                    <a:pt x="492995" y="128618"/>
                  </a:lnTo>
                  <a:lnTo>
                    <a:pt x="489333" y="142396"/>
                  </a:lnTo>
                  <a:lnTo>
                    <a:pt x="487700" y="151337"/>
                  </a:lnTo>
                  <a:lnTo>
                    <a:pt x="486653" y="156672"/>
                  </a:lnTo>
                  <a:lnTo>
                    <a:pt x="461758" y="142696"/>
                  </a:lnTo>
                  <a:lnTo>
                    <a:pt x="443073" y="132156"/>
                  </a:lnTo>
                  <a:lnTo>
                    <a:pt x="438025" y="129328"/>
                  </a:lnTo>
                  <a:lnTo>
                    <a:pt x="423781" y="121326"/>
                  </a:lnTo>
                  <a:lnTo>
                    <a:pt x="426283" y="128918"/>
                  </a:lnTo>
                  <a:lnTo>
                    <a:pt x="427367" y="136611"/>
                  </a:lnTo>
                  <a:lnTo>
                    <a:pt x="422935" y="148326"/>
                  </a:lnTo>
                  <a:lnTo>
                    <a:pt x="423599" y="153697"/>
                  </a:lnTo>
                  <a:lnTo>
                    <a:pt x="422420" y="161120"/>
                  </a:lnTo>
                  <a:lnTo>
                    <a:pt x="424703" y="164778"/>
                  </a:lnTo>
                  <a:lnTo>
                    <a:pt x="416624" y="176182"/>
                  </a:lnTo>
                  <a:lnTo>
                    <a:pt x="415009" y="181568"/>
                  </a:lnTo>
                  <a:lnTo>
                    <a:pt x="413035" y="188139"/>
                  </a:lnTo>
                  <a:lnTo>
                    <a:pt x="407541" y="192901"/>
                  </a:lnTo>
                  <a:lnTo>
                    <a:pt x="402555" y="201868"/>
                  </a:lnTo>
                  <a:lnTo>
                    <a:pt x="393782" y="208030"/>
                  </a:lnTo>
                  <a:lnTo>
                    <a:pt x="390269" y="217567"/>
                  </a:lnTo>
                  <a:lnTo>
                    <a:pt x="386906" y="227816"/>
                  </a:lnTo>
                  <a:lnTo>
                    <a:pt x="371327" y="219723"/>
                  </a:lnTo>
                  <a:lnTo>
                    <a:pt x="369824" y="225868"/>
                  </a:lnTo>
                  <a:lnTo>
                    <a:pt x="367142" y="231621"/>
                  </a:lnTo>
                  <a:lnTo>
                    <a:pt x="365656" y="241988"/>
                  </a:lnTo>
                  <a:lnTo>
                    <a:pt x="365894" y="246280"/>
                  </a:lnTo>
                  <a:lnTo>
                    <a:pt x="360717" y="254715"/>
                  </a:lnTo>
                  <a:lnTo>
                    <a:pt x="357671" y="266406"/>
                  </a:lnTo>
                  <a:lnTo>
                    <a:pt x="355997" y="273513"/>
                  </a:lnTo>
                  <a:lnTo>
                    <a:pt x="355798" y="274356"/>
                  </a:lnTo>
                  <a:lnTo>
                    <a:pt x="350203" y="283508"/>
                  </a:lnTo>
                  <a:lnTo>
                    <a:pt x="348720" y="283486"/>
                  </a:lnTo>
                  <a:lnTo>
                    <a:pt x="342256" y="283386"/>
                  </a:lnTo>
                  <a:lnTo>
                    <a:pt x="330269" y="281254"/>
                  </a:lnTo>
                  <a:lnTo>
                    <a:pt x="320981" y="269296"/>
                  </a:lnTo>
                  <a:lnTo>
                    <a:pt x="308802" y="266000"/>
                  </a:lnTo>
                  <a:lnTo>
                    <a:pt x="308603" y="277444"/>
                  </a:lnTo>
                  <a:lnTo>
                    <a:pt x="307401" y="284322"/>
                  </a:lnTo>
                  <a:lnTo>
                    <a:pt x="308320" y="288733"/>
                  </a:lnTo>
                  <a:lnTo>
                    <a:pt x="305333" y="299821"/>
                  </a:lnTo>
                  <a:lnTo>
                    <a:pt x="298972" y="306974"/>
                  </a:lnTo>
                  <a:lnTo>
                    <a:pt x="301691" y="312252"/>
                  </a:lnTo>
                  <a:lnTo>
                    <a:pt x="300827" y="313254"/>
                  </a:lnTo>
                  <a:lnTo>
                    <a:pt x="295964" y="318891"/>
                  </a:lnTo>
                  <a:lnTo>
                    <a:pt x="290114" y="326815"/>
                  </a:lnTo>
                  <a:lnTo>
                    <a:pt x="289397" y="337228"/>
                  </a:lnTo>
                  <a:lnTo>
                    <a:pt x="288069" y="344244"/>
                  </a:lnTo>
                  <a:lnTo>
                    <a:pt x="287535" y="347062"/>
                  </a:lnTo>
                  <a:lnTo>
                    <a:pt x="282386" y="358741"/>
                  </a:lnTo>
                  <a:lnTo>
                    <a:pt x="280671" y="361300"/>
                  </a:lnTo>
                  <a:lnTo>
                    <a:pt x="273991" y="371248"/>
                  </a:lnTo>
                  <a:lnTo>
                    <a:pt x="268187" y="380987"/>
                  </a:lnTo>
                  <a:lnTo>
                    <a:pt x="267176" y="387406"/>
                  </a:lnTo>
                  <a:lnTo>
                    <a:pt x="264387" y="396732"/>
                  </a:lnTo>
                  <a:lnTo>
                    <a:pt x="261762" y="402043"/>
                  </a:lnTo>
                  <a:lnTo>
                    <a:pt x="261579" y="402413"/>
                  </a:lnTo>
                  <a:lnTo>
                    <a:pt x="270354" y="409503"/>
                  </a:lnTo>
                  <a:lnTo>
                    <a:pt x="264886" y="415746"/>
                  </a:lnTo>
                  <a:lnTo>
                    <a:pt x="265021" y="422645"/>
                  </a:lnTo>
                  <a:lnTo>
                    <a:pt x="255088" y="434780"/>
                  </a:lnTo>
                  <a:lnTo>
                    <a:pt x="248926" y="440908"/>
                  </a:lnTo>
                  <a:lnTo>
                    <a:pt x="248350" y="440596"/>
                  </a:lnTo>
                  <a:lnTo>
                    <a:pt x="239222" y="435646"/>
                  </a:lnTo>
                  <a:lnTo>
                    <a:pt x="227659" y="446078"/>
                  </a:lnTo>
                  <a:lnTo>
                    <a:pt x="217276" y="453672"/>
                  </a:lnTo>
                  <a:lnTo>
                    <a:pt x="208976" y="447670"/>
                  </a:lnTo>
                  <a:lnTo>
                    <a:pt x="206714" y="448507"/>
                  </a:lnTo>
                  <a:lnTo>
                    <a:pt x="205984" y="448776"/>
                  </a:lnTo>
                  <a:lnTo>
                    <a:pt x="204830" y="454043"/>
                  </a:lnTo>
                  <a:lnTo>
                    <a:pt x="211063" y="459974"/>
                  </a:lnTo>
                  <a:lnTo>
                    <a:pt x="202664" y="465368"/>
                  </a:lnTo>
                  <a:lnTo>
                    <a:pt x="196140" y="467159"/>
                  </a:lnTo>
                  <a:lnTo>
                    <a:pt x="194532" y="467600"/>
                  </a:lnTo>
                  <a:lnTo>
                    <a:pt x="182415" y="472492"/>
                  </a:lnTo>
                  <a:lnTo>
                    <a:pt x="171215" y="480409"/>
                  </a:lnTo>
                  <a:lnTo>
                    <a:pt x="154215" y="468558"/>
                  </a:lnTo>
                  <a:lnTo>
                    <a:pt x="148537" y="478841"/>
                  </a:lnTo>
                  <a:lnTo>
                    <a:pt x="142965" y="482579"/>
                  </a:lnTo>
                  <a:lnTo>
                    <a:pt x="138192" y="487146"/>
                  </a:lnTo>
                  <a:lnTo>
                    <a:pt x="135568" y="489911"/>
                  </a:lnTo>
                  <a:lnTo>
                    <a:pt x="122902" y="492433"/>
                  </a:lnTo>
                  <a:lnTo>
                    <a:pt x="115594" y="488321"/>
                  </a:lnTo>
                  <a:lnTo>
                    <a:pt x="114997" y="487984"/>
                  </a:lnTo>
                  <a:lnTo>
                    <a:pt x="111002" y="484031"/>
                  </a:lnTo>
                  <a:lnTo>
                    <a:pt x="102663" y="483822"/>
                  </a:lnTo>
                  <a:lnTo>
                    <a:pt x="96725" y="478124"/>
                  </a:lnTo>
                  <a:lnTo>
                    <a:pt x="91489" y="470838"/>
                  </a:lnTo>
                  <a:lnTo>
                    <a:pt x="90496" y="466659"/>
                  </a:lnTo>
                  <a:lnTo>
                    <a:pt x="84622" y="462687"/>
                  </a:lnTo>
                  <a:lnTo>
                    <a:pt x="89108" y="453895"/>
                  </a:lnTo>
                  <a:lnTo>
                    <a:pt x="84698" y="450911"/>
                  </a:lnTo>
                  <a:lnTo>
                    <a:pt x="74211" y="451518"/>
                  </a:lnTo>
                  <a:lnTo>
                    <a:pt x="64878" y="445757"/>
                  </a:lnTo>
                  <a:lnTo>
                    <a:pt x="54611" y="439099"/>
                  </a:lnTo>
                  <a:lnTo>
                    <a:pt x="46418" y="435632"/>
                  </a:lnTo>
                  <a:lnTo>
                    <a:pt x="42582" y="427766"/>
                  </a:lnTo>
                  <a:lnTo>
                    <a:pt x="41539" y="425626"/>
                  </a:lnTo>
                  <a:lnTo>
                    <a:pt x="36174" y="420836"/>
                  </a:lnTo>
                  <a:lnTo>
                    <a:pt x="32294" y="415578"/>
                  </a:lnTo>
                  <a:lnTo>
                    <a:pt x="29541" y="411845"/>
                  </a:lnTo>
                  <a:lnTo>
                    <a:pt x="21273" y="406751"/>
                  </a:lnTo>
                  <a:lnTo>
                    <a:pt x="21718" y="403647"/>
                  </a:lnTo>
                  <a:lnTo>
                    <a:pt x="22508" y="398141"/>
                  </a:lnTo>
                  <a:lnTo>
                    <a:pt x="11768" y="387536"/>
                  </a:lnTo>
                  <a:lnTo>
                    <a:pt x="2149" y="37879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491787" y="2934929"/>
              <a:ext cx="336981" cy="585187"/>
            </a:xfrm>
            <a:custGeom>
              <a:avLst/>
              <a:pathLst>
                <a:path w="336981" h="585187">
                  <a:moveTo>
                    <a:pt x="728" y="574215"/>
                  </a:moveTo>
                  <a:lnTo>
                    <a:pt x="2446" y="570563"/>
                  </a:lnTo>
                  <a:lnTo>
                    <a:pt x="4280" y="560643"/>
                  </a:lnTo>
                  <a:lnTo>
                    <a:pt x="1901" y="551171"/>
                  </a:lnTo>
                  <a:lnTo>
                    <a:pt x="6147" y="547333"/>
                  </a:lnTo>
                  <a:lnTo>
                    <a:pt x="8484" y="540914"/>
                  </a:lnTo>
                  <a:lnTo>
                    <a:pt x="11610" y="533388"/>
                  </a:lnTo>
                  <a:lnTo>
                    <a:pt x="5869" y="527456"/>
                  </a:lnTo>
                  <a:lnTo>
                    <a:pt x="6092" y="522899"/>
                  </a:lnTo>
                  <a:lnTo>
                    <a:pt x="6140" y="521899"/>
                  </a:lnTo>
                  <a:lnTo>
                    <a:pt x="12263" y="517014"/>
                  </a:lnTo>
                  <a:lnTo>
                    <a:pt x="20024" y="510939"/>
                  </a:lnTo>
                  <a:lnTo>
                    <a:pt x="24837" y="501623"/>
                  </a:lnTo>
                  <a:lnTo>
                    <a:pt x="27355" y="494687"/>
                  </a:lnTo>
                  <a:lnTo>
                    <a:pt x="28231" y="492270"/>
                  </a:lnTo>
                  <a:lnTo>
                    <a:pt x="30585" y="485864"/>
                  </a:lnTo>
                  <a:lnTo>
                    <a:pt x="36605" y="480854"/>
                  </a:lnTo>
                  <a:lnTo>
                    <a:pt x="35546" y="476863"/>
                  </a:lnTo>
                  <a:lnTo>
                    <a:pt x="36557" y="473200"/>
                  </a:lnTo>
                  <a:lnTo>
                    <a:pt x="37423" y="470061"/>
                  </a:lnTo>
                  <a:lnTo>
                    <a:pt x="38682" y="462815"/>
                  </a:lnTo>
                  <a:lnTo>
                    <a:pt x="46177" y="456814"/>
                  </a:lnTo>
                  <a:lnTo>
                    <a:pt x="50153" y="445239"/>
                  </a:lnTo>
                  <a:lnTo>
                    <a:pt x="46874" y="435902"/>
                  </a:lnTo>
                  <a:lnTo>
                    <a:pt x="45106" y="432433"/>
                  </a:lnTo>
                  <a:lnTo>
                    <a:pt x="43530" y="429338"/>
                  </a:lnTo>
                  <a:lnTo>
                    <a:pt x="45140" y="424949"/>
                  </a:lnTo>
                  <a:lnTo>
                    <a:pt x="45232" y="424697"/>
                  </a:lnTo>
                  <a:lnTo>
                    <a:pt x="44238" y="415795"/>
                  </a:lnTo>
                  <a:lnTo>
                    <a:pt x="38595" y="412143"/>
                  </a:lnTo>
                  <a:lnTo>
                    <a:pt x="38602" y="404350"/>
                  </a:lnTo>
                  <a:lnTo>
                    <a:pt x="32448" y="398665"/>
                  </a:lnTo>
                  <a:lnTo>
                    <a:pt x="30383" y="391010"/>
                  </a:lnTo>
                  <a:lnTo>
                    <a:pt x="30055" y="389791"/>
                  </a:lnTo>
                  <a:lnTo>
                    <a:pt x="36232" y="383031"/>
                  </a:lnTo>
                  <a:lnTo>
                    <a:pt x="34040" y="378142"/>
                  </a:lnTo>
                  <a:lnTo>
                    <a:pt x="33760" y="376497"/>
                  </a:lnTo>
                  <a:lnTo>
                    <a:pt x="32503" y="369118"/>
                  </a:lnTo>
                  <a:lnTo>
                    <a:pt x="34500" y="365101"/>
                  </a:lnTo>
                  <a:lnTo>
                    <a:pt x="39345" y="363614"/>
                  </a:lnTo>
                  <a:lnTo>
                    <a:pt x="37841" y="346746"/>
                  </a:lnTo>
                  <a:lnTo>
                    <a:pt x="37740" y="345673"/>
                  </a:lnTo>
                  <a:lnTo>
                    <a:pt x="36050" y="327604"/>
                  </a:lnTo>
                  <a:lnTo>
                    <a:pt x="35302" y="319616"/>
                  </a:lnTo>
                  <a:lnTo>
                    <a:pt x="32623" y="289332"/>
                  </a:lnTo>
                  <a:lnTo>
                    <a:pt x="31044" y="271481"/>
                  </a:lnTo>
                  <a:lnTo>
                    <a:pt x="30505" y="264924"/>
                  </a:lnTo>
                  <a:lnTo>
                    <a:pt x="29486" y="252530"/>
                  </a:lnTo>
                  <a:lnTo>
                    <a:pt x="28315" y="238276"/>
                  </a:lnTo>
                  <a:lnTo>
                    <a:pt x="25820" y="206854"/>
                  </a:lnTo>
                  <a:lnTo>
                    <a:pt x="25662" y="204862"/>
                  </a:lnTo>
                  <a:lnTo>
                    <a:pt x="25175" y="198726"/>
                  </a:lnTo>
                  <a:lnTo>
                    <a:pt x="22692" y="170768"/>
                  </a:lnTo>
                  <a:lnTo>
                    <a:pt x="20736" y="148750"/>
                  </a:lnTo>
                  <a:lnTo>
                    <a:pt x="19266" y="132835"/>
                  </a:lnTo>
                  <a:lnTo>
                    <a:pt x="19081" y="130825"/>
                  </a:lnTo>
                  <a:lnTo>
                    <a:pt x="17316" y="111233"/>
                  </a:lnTo>
                  <a:lnTo>
                    <a:pt x="15666" y="92915"/>
                  </a:lnTo>
                  <a:lnTo>
                    <a:pt x="13672" y="69037"/>
                  </a:lnTo>
                  <a:lnTo>
                    <a:pt x="12983" y="60789"/>
                  </a:lnTo>
                  <a:lnTo>
                    <a:pt x="10860" y="36021"/>
                  </a:lnTo>
                  <a:lnTo>
                    <a:pt x="16758" y="40452"/>
                  </a:lnTo>
                  <a:lnTo>
                    <a:pt x="22189" y="37817"/>
                  </a:lnTo>
                  <a:lnTo>
                    <a:pt x="28086" y="45478"/>
                  </a:lnTo>
                  <a:lnTo>
                    <a:pt x="38847" y="45777"/>
                  </a:lnTo>
                  <a:lnTo>
                    <a:pt x="42705" y="44225"/>
                  </a:lnTo>
                  <a:lnTo>
                    <a:pt x="52358" y="40333"/>
                  </a:lnTo>
                  <a:lnTo>
                    <a:pt x="62066" y="36013"/>
                  </a:lnTo>
                  <a:lnTo>
                    <a:pt x="71237" y="29291"/>
                  </a:lnTo>
                  <a:lnTo>
                    <a:pt x="73524" y="27612"/>
                  </a:lnTo>
                  <a:lnTo>
                    <a:pt x="81697" y="22168"/>
                  </a:lnTo>
                  <a:lnTo>
                    <a:pt x="94491" y="20975"/>
                  </a:lnTo>
                  <a:lnTo>
                    <a:pt x="100587" y="20400"/>
                  </a:lnTo>
                  <a:lnTo>
                    <a:pt x="112422" y="19237"/>
                  </a:lnTo>
                  <a:lnTo>
                    <a:pt x="114715" y="19010"/>
                  </a:lnTo>
                  <a:lnTo>
                    <a:pt x="142870" y="16080"/>
                  </a:lnTo>
                  <a:lnTo>
                    <a:pt x="159573" y="14393"/>
                  </a:lnTo>
                  <a:lnTo>
                    <a:pt x="187273" y="11530"/>
                  </a:lnTo>
                  <a:lnTo>
                    <a:pt x="200702" y="10046"/>
                  </a:lnTo>
                  <a:lnTo>
                    <a:pt x="238202" y="5804"/>
                  </a:lnTo>
                  <a:lnTo>
                    <a:pt x="244255" y="5105"/>
                  </a:lnTo>
                  <a:lnTo>
                    <a:pt x="247933" y="4682"/>
                  </a:lnTo>
                  <a:lnTo>
                    <a:pt x="285831" y="234"/>
                  </a:lnTo>
                  <a:lnTo>
                    <a:pt x="287793" y="0"/>
                  </a:lnTo>
                  <a:lnTo>
                    <a:pt x="288821" y="8865"/>
                  </a:lnTo>
                  <a:lnTo>
                    <a:pt x="291651" y="31790"/>
                  </a:lnTo>
                  <a:lnTo>
                    <a:pt x="293426" y="46171"/>
                  </a:lnTo>
                  <a:lnTo>
                    <a:pt x="293729" y="48625"/>
                  </a:lnTo>
                  <a:lnTo>
                    <a:pt x="296015" y="67566"/>
                  </a:lnTo>
                  <a:lnTo>
                    <a:pt x="296327" y="70151"/>
                  </a:lnTo>
                  <a:lnTo>
                    <a:pt x="298516" y="88281"/>
                  </a:lnTo>
                  <a:lnTo>
                    <a:pt x="300716" y="106538"/>
                  </a:lnTo>
                  <a:lnTo>
                    <a:pt x="301829" y="115775"/>
                  </a:lnTo>
                  <a:lnTo>
                    <a:pt x="305070" y="142661"/>
                  </a:lnTo>
                  <a:lnTo>
                    <a:pt x="307593" y="164237"/>
                  </a:lnTo>
                  <a:lnTo>
                    <a:pt x="308732" y="173979"/>
                  </a:lnTo>
                  <a:lnTo>
                    <a:pt x="311010" y="194621"/>
                  </a:lnTo>
                  <a:lnTo>
                    <a:pt x="311626" y="200534"/>
                  </a:lnTo>
                  <a:lnTo>
                    <a:pt x="313500" y="218542"/>
                  </a:lnTo>
                  <a:lnTo>
                    <a:pt x="314553" y="228656"/>
                  </a:lnTo>
                  <a:lnTo>
                    <a:pt x="316073" y="242810"/>
                  </a:lnTo>
                  <a:lnTo>
                    <a:pt x="317385" y="255026"/>
                  </a:lnTo>
                  <a:lnTo>
                    <a:pt x="320217" y="281406"/>
                  </a:lnTo>
                  <a:lnTo>
                    <a:pt x="322651" y="303411"/>
                  </a:lnTo>
                  <a:lnTo>
                    <a:pt x="323352" y="309750"/>
                  </a:lnTo>
                  <a:lnTo>
                    <a:pt x="325347" y="327792"/>
                  </a:lnTo>
                  <a:lnTo>
                    <a:pt x="326614" y="339799"/>
                  </a:lnTo>
                  <a:lnTo>
                    <a:pt x="327753" y="350601"/>
                  </a:lnTo>
                  <a:lnTo>
                    <a:pt x="329745" y="367455"/>
                  </a:lnTo>
                  <a:lnTo>
                    <a:pt x="325902" y="371746"/>
                  </a:lnTo>
                  <a:lnTo>
                    <a:pt x="322457" y="375763"/>
                  </a:lnTo>
                  <a:lnTo>
                    <a:pt x="324877" y="378447"/>
                  </a:lnTo>
                  <a:lnTo>
                    <a:pt x="328352" y="382296"/>
                  </a:lnTo>
                  <a:lnTo>
                    <a:pt x="330781" y="387550"/>
                  </a:lnTo>
                  <a:lnTo>
                    <a:pt x="326662" y="393804"/>
                  </a:lnTo>
                  <a:lnTo>
                    <a:pt x="328195" y="394545"/>
                  </a:lnTo>
                  <a:lnTo>
                    <a:pt x="332058" y="396411"/>
                  </a:lnTo>
                  <a:lnTo>
                    <a:pt x="336981" y="397940"/>
                  </a:lnTo>
                  <a:lnTo>
                    <a:pt x="336053" y="401278"/>
                  </a:lnTo>
                  <a:lnTo>
                    <a:pt x="335709" y="402512"/>
                  </a:lnTo>
                  <a:lnTo>
                    <a:pt x="335745" y="411581"/>
                  </a:lnTo>
                  <a:lnTo>
                    <a:pt x="330998" y="411561"/>
                  </a:lnTo>
                  <a:lnTo>
                    <a:pt x="319966" y="414565"/>
                  </a:lnTo>
                  <a:lnTo>
                    <a:pt x="314058" y="417990"/>
                  </a:lnTo>
                  <a:lnTo>
                    <a:pt x="308918" y="420966"/>
                  </a:lnTo>
                  <a:lnTo>
                    <a:pt x="301679" y="428274"/>
                  </a:lnTo>
                  <a:lnTo>
                    <a:pt x="297499" y="429849"/>
                  </a:lnTo>
                  <a:lnTo>
                    <a:pt x="295802" y="428664"/>
                  </a:lnTo>
                  <a:lnTo>
                    <a:pt x="291478" y="425641"/>
                  </a:lnTo>
                  <a:lnTo>
                    <a:pt x="287268" y="423498"/>
                  </a:lnTo>
                  <a:lnTo>
                    <a:pt x="281282" y="425066"/>
                  </a:lnTo>
                  <a:lnTo>
                    <a:pt x="280412" y="425294"/>
                  </a:lnTo>
                  <a:lnTo>
                    <a:pt x="274043" y="425717"/>
                  </a:lnTo>
                  <a:lnTo>
                    <a:pt x="269243" y="429425"/>
                  </a:lnTo>
                  <a:lnTo>
                    <a:pt x="271156" y="436793"/>
                  </a:lnTo>
                  <a:lnTo>
                    <a:pt x="272374" y="445218"/>
                  </a:lnTo>
                  <a:lnTo>
                    <a:pt x="273066" y="446825"/>
                  </a:lnTo>
                  <a:lnTo>
                    <a:pt x="275372" y="452170"/>
                  </a:lnTo>
                  <a:lnTo>
                    <a:pt x="273848" y="455487"/>
                  </a:lnTo>
                  <a:lnTo>
                    <a:pt x="269753" y="458726"/>
                  </a:lnTo>
                  <a:lnTo>
                    <a:pt x="267686" y="463982"/>
                  </a:lnTo>
                  <a:lnTo>
                    <a:pt x="258459" y="467490"/>
                  </a:lnTo>
                  <a:lnTo>
                    <a:pt x="255347" y="472517"/>
                  </a:lnTo>
                  <a:lnTo>
                    <a:pt x="254563" y="478029"/>
                  </a:lnTo>
                  <a:lnTo>
                    <a:pt x="253843" y="483084"/>
                  </a:lnTo>
                  <a:lnTo>
                    <a:pt x="250561" y="490096"/>
                  </a:lnTo>
                  <a:lnTo>
                    <a:pt x="243755" y="494706"/>
                  </a:lnTo>
                  <a:lnTo>
                    <a:pt x="238938" y="493813"/>
                  </a:lnTo>
                  <a:lnTo>
                    <a:pt x="236542" y="493367"/>
                  </a:lnTo>
                  <a:lnTo>
                    <a:pt x="234666" y="499626"/>
                  </a:lnTo>
                  <a:lnTo>
                    <a:pt x="229518" y="507369"/>
                  </a:lnTo>
                  <a:lnTo>
                    <a:pt x="229521" y="508568"/>
                  </a:lnTo>
                  <a:lnTo>
                    <a:pt x="229546" y="518218"/>
                  </a:lnTo>
                  <a:lnTo>
                    <a:pt x="228911" y="529836"/>
                  </a:lnTo>
                  <a:lnTo>
                    <a:pt x="225959" y="532076"/>
                  </a:lnTo>
                  <a:lnTo>
                    <a:pt x="223512" y="533931"/>
                  </a:lnTo>
                  <a:lnTo>
                    <a:pt x="221398" y="535883"/>
                  </a:lnTo>
                  <a:lnTo>
                    <a:pt x="217825" y="539182"/>
                  </a:lnTo>
                  <a:lnTo>
                    <a:pt x="210552" y="534542"/>
                  </a:lnTo>
                  <a:lnTo>
                    <a:pt x="198459" y="533985"/>
                  </a:lnTo>
                  <a:lnTo>
                    <a:pt x="189598" y="524158"/>
                  </a:lnTo>
                  <a:lnTo>
                    <a:pt x="184325" y="517845"/>
                  </a:lnTo>
                  <a:lnTo>
                    <a:pt x="177562" y="521726"/>
                  </a:lnTo>
                  <a:lnTo>
                    <a:pt x="173061" y="527488"/>
                  </a:lnTo>
                  <a:lnTo>
                    <a:pt x="169556" y="533522"/>
                  </a:lnTo>
                  <a:lnTo>
                    <a:pt x="167855" y="534051"/>
                  </a:lnTo>
                  <a:lnTo>
                    <a:pt x="164296" y="535156"/>
                  </a:lnTo>
                  <a:lnTo>
                    <a:pt x="164908" y="544916"/>
                  </a:lnTo>
                  <a:lnTo>
                    <a:pt x="167518" y="553809"/>
                  </a:lnTo>
                  <a:lnTo>
                    <a:pt x="157712" y="554245"/>
                  </a:lnTo>
                  <a:lnTo>
                    <a:pt x="156796" y="561886"/>
                  </a:lnTo>
                  <a:lnTo>
                    <a:pt x="153234" y="560549"/>
                  </a:lnTo>
                  <a:lnTo>
                    <a:pt x="151914" y="560054"/>
                  </a:lnTo>
                  <a:lnTo>
                    <a:pt x="144709" y="557503"/>
                  </a:lnTo>
                  <a:lnTo>
                    <a:pt x="137620" y="549248"/>
                  </a:lnTo>
                  <a:lnTo>
                    <a:pt x="133742" y="543934"/>
                  </a:lnTo>
                  <a:lnTo>
                    <a:pt x="133469" y="544113"/>
                  </a:lnTo>
                  <a:lnTo>
                    <a:pt x="127099" y="548271"/>
                  </a:lnTo>
                  <a:lnTo>
                    <a:pt x="121986" y="553778"/>
                  </a:lnTo>
                  <a:lnTo>
                    <a:pt x="116720" y="555577"/>
                  </a:lnTo>
                  <a:lnTo>
                    <a:pt x="113287" y="556748"/>
                  </a:lnTo>
                  <a:lnTo>
                    <a:pt x="110343" y="563274"/>
                  </a:lnTo>
                  <a:lnTo>
                    <a:pt x="109371" y="570030"/>
                  </a:lnTo>
                  <a:lnTo>
                    <a:pt x="104993" y="578819"/>
                  </a:lnTo>
                  <a:lnTo>
                    <a:pt x="101033" y="573641"/>
                  </a:lnTo>
                  <a:lnTo>
                    <a:pt x="95995" y="569335"/>
                  </a:lnTo>
                  <a:lnTo>
                    <a:pt x="87546" y="566485"/>
                  </a:lnTo>
                  <a:lnTo>
                    <a:pt x="85809" y="565512"/>
                  </a:lnTo>
                  <a:lnTo>
                    <a:pt x="81946" y="563346"/>
                  </a:lnTo>
                  <a:lnTo>
                    <a:pt x="78769" y="561562"/>
                  </a:lnTo>
                  <a:lnTo>
                    <a:pt x="68944" y="557346"/>
                  </a:lnTo>
                  <a:lnTo>
                    <a:pt x="65833" y="559154"/>
                  </a:lnTo>
                  <a:lnTo>
                    <a:pt x="61943" y="561412"/>
                  </a:lnTo>
                  <a:lnTo>
                    <a:pt x="54875" y="561317"/>
                  </a:lnTo>
                  <a:lnTo>
                    <a:pt x="49032" y="565562"/>
                  </a:lnTo>
                  <a:lnTo>
                    <a:pt x="47732" y="572237"/>
                  </a:lnTo>
                  <a:lnTo>
                    <a:pt x="41660" y="572212"/>
                  </a:lnTo>
                  <a:lnTo>
                    <a:pt x="37927" y="568744"/>
                  </a:lnTo>
                  <a:lnTo>
                    <a:pt x="36686" y="567590"/>
                  </a:lnTo>
                  <a:lnTo>
                    <a:pt x="27781" y="570724"/>
                  </a:lnTo>
                  <a:lnTo>
                    <a:pt x="20269" y="564961"/>
                  </a:lnTo>
                  <a:lnTo>
                    <a:pt x="15115" y="567237"/>
                  </a:lnTo>
                  <a:lnTo>
                    <a:pt x="14819" y="568422"/>
                  </a:lnTo>
                  <a:lnTo>
                    <a:pt x="13786" y="572559"/>
                  </a:lnTo>
                  <a:lnTo>
                    <a:pt x="18120" y="579589"/>
                  </a:lnTo>
                  <a:lnTo>
                    <a:pt x="14987" y="583782"/>
                  </a:lnTo>
                  <a:lnTo>
                    <a:pt x="11361" y="585187"/>
                  </a:lnTo>
                  <a:lnTo>
                    <a:pt x="4912" y="583302"/>
                  </a:lnTo>
                  <a:lnTo>
                    <a:pt x="0" y="57576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258695" y="2690400"/>
              <a:ext cx="33113" cy="23680"/>
            </a:xfrm>
            <a:custGeom>
              <a:avLst/>
              <a:pathLst>
                <a:path w="33113" h="23680">
                  <a:moveTo>
                    <a:pt x="0" y="17175"/>
                  </a:moveTo>
                  <a:lnTo>
                    <a:pt x="8020" y="14466"/>
                  </a:lnTo>
                  <a:lnTo>
                    <a:pt x="19209" y="10517"/>
                  </a:lnTo>
                  <a:lnTo>
                    <a:pt x="19491" y="0"/>
                  </a:lnTo>
                  <a:lnTo>
                    <a:pt x="27107" y="2619"/>
                  </a:lnTo>
                  <a:lnTo>
                    <a:pt x="33113" y="14565"/>
                  </a:lnTo>
                  <a:lnTo>
                    <a:pt x="28633" y="19667"/>
                  </a:lnTo>
                  <a:lnTo>
                    <a:pt x="20383" y="21560"/>
                  </a:lnTo>
                  <a:lnTo>
                    <a:pt x="8679" y="236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201500" y="2693498"/>
              <a:ext cx="38394" cy="36990"/>
            </a:xfrm>
            <a:custGeom>
              <a:avLst/>
              <a:pathLst>
                <a:path w="38394" h="36990">
                  <a:moveTo>
                    <a:pt x="0" y="23572"/>
                  </a:moveTo>
                  <a:lnTo>
                    <a:pt x="7124" y="19860"/>
                  </a:lnTo>
                  <a:lnTo>
                    <a:pt x="11417" y="7777"/>
                  </a:lnTo>
                  <a:lnTo>
                    <a:pt x="18198" y="0"/>
                  </a:lnTo>
                  <a:lnTo>
                    <a:pt x="24280" y="2580"/>
                  </a:lnTo>
                  <a:lnTo>
                    <a:pt x="30991" y="4786"/>
                  </a:lnTo>
                  <a:lnTo>
                    <a:pt x="34423" y="4674"/>
                  </a:lnTo>
                  <a:lnTo>
                    <a:pt x="38394" y="13038"/>
                  </a:lnTo>
                  <a:lnTo>
                    <a:pt x="25695" y="17176"/>
                  </a:lnTo>
                  <a:lnTo>
                    <a:pt x="14353" y="21191"/>
                  </a:lnTo>
                  <a:lnTo>
                    <a:pt x="8304" y="28485"/>
                  </a:lnTo>
                  <a:lnTo>
                    <a:pt x="4980" y="36990"/>
                  </a:lnTo>
                  <a:lnTo>
                    <a:pt x="1374" y="284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910057" y="2512707"/>
              <a:ext cx="371138" cy="199952"/>
            </a:xfrm>
            <a:custGeom>
              <a:avLst/>
              <a:pathLst>
                <a:path w="371138" h="199952">
                  <a:moveTo>
                    <a:pt x="0" y="173732"/>
                  </a:moveTo>
                  <a:lnTo>
                    <a:pt x="1544" y="112722"/>
                  </a:lnTo>
                  <a:lnTo>
                    <a:pt x="2414" y="78752"/>
                  </a:lnTo>
                  <a:lnTo>
                    <a:pt x="26366" y="73589"/>
                  </a:lnTo>
                  <a:lnTo>
                    <a:pt x="35561" y="71590"/>
                  </a:lnTo>
                  <a:lnTo>
                    <a:pt x="42073" y="70168"/>
                  </a:lnTo>
                  <a:lnTo>
                    <a:pt x="47533" y="68973"/>
                  </a:lnTo>
                  <a:lnTo>
                    <a:pt x="82292" y="61644"/>
                  </a:lnTo>
                  <a:lnTo>
                    <a:pt x="99680" y="57923"/>
                  </a:lnTo>
                  <a:lnTo>
                    <a:pt x="115382" y="54535"/>
                  </a:lnTo>
                  <a:lnTo>
                    <a:pt x="116716" y="54245"/>
                  </a:lnTo>
                  <a:lnTo>
                    <a:pt x="134740" y="50313"/>
                  </a:lnTo>
                  <a:lnTo>
                    <a:pt x="137735" y="49655"/>
                  </a:lnTo>
                  <a:lnTo>
                    <a:pt x="152874" y="46319"/>
                  </a:lnTo>
                  <a:lnTo>
                    <a:pt x="163699" y="43833"/>
                  </a:lnTo>
                  <a:lnTo>
                    <a:pt x="191787" y="37393"/>
                  </a:lnTo>
                  <a:lnTo>
                    <a:pt x="197475" y="36049"/>
                  </a:lnTo>
                  <a:lnTo>
                    <a:pt x="199891" y="29737"/>
                  </a:lnTo>
                  <a:lnTo>
                    <a:pt x="200837" y="29463"/>
                  </a:lnTo>
                  <a:lnTo>
                    <a:pt x="207019" y="27664"/>
                  </a:lnTo>
                  <a:lnTo>
                    <a:pt x="204694" y="20646"/>
                  </a:lnTo>
                  <a:lnTo>
                    <a:pt x="207360" y="16365"/>
                  </a:lnTo>
                  <a:lnTo>
                    <a:pt x="210745" y="15974"/>
                  </a:lnTo>
                  <a:lnTo>
                    <a:pt x="216043" y="15361"/>
                  </a:lnTo>
                  <a:lnTo>
                    <a:pt x="216662" y="11629"/>
                  </a:lnTo>
                  <a:lnTo>
                    <a:pt x="217361" y="7408"/>
                  </a:lnTo>
                  <a:lnTo>
                    <a:pt x="223316" y="4379"/>
                  </a:lnTo>
                  <a:lnTo>
                    <a:pt x="226234" y="1347"/>
                  </a:lnTo>
                  <a:lnTo>
                    <a:pt x="233196" y="1527"/>
                  </a:lnTo>
                  <a:lnTo>
                    <a:pt x="237750" y="0"/>
                  </a:lnTo>
                  <a:lnTo>
                    <a:pt x="242223" y="11817"/>
                  </a:lnTo>
                  <a:lnTo>
                    <a:pt x="248020" y="20430"/>
                  </a:lnTo>
                  <a:lnTo>
                    <a:pt x="253682" y="24862"/>
                  </a:lnTo>
                  <a:lnTo>
                    <a:pt x="258663" y="24550"/>
                  </a:lnTo>
                  <a:lnTo>
                    <a:pt x="261239" y="19945"/>
                  </a:lnTo>
                  <a:lnTo>
                    <a:pt x="265831" y="20377"/>
                  </a:lnTo>
                  <a:lnTo>
                    <a:pt x="268228" y="25871"/>
                  </a:lnTo>
                  <a:lnTo>
                    <a:pt x="264225" y="34576"/>
                  </a:lnTo>
                  <a:lnTo>
                    <a:pt x="260110" y="36397"/>
                  </a:lnTo>
                  <a:lnTo>
                    <a:pt x="250354" y="41328"/>
                  </a:lnTo>
                  <a:lnTo>
                    <a:pt x="246419" y="44038"/>
                  </a:lnTo>
                  <a:lnTo>
                    <a:pt x="249816" y="51717"/>
                  </a:lnTo>
                  <a:lnTo>
                    <a:pt x="245601" y="55783"/>
                  </a:lnTo>
                  <a:lnTo>
                    <a:pt x="244523" y="62196"/>
                  </a:lnTo>
                  <a:lnTo>
                    <a:pt x="240479" y="63609"/>
                  </a:lnTo>
                  <a:lnTo>
                    <a:pt x="237804" y="64543"/>
                  </a:lnTo>
                  <a:lnTo>
                    <a:pt x="237985" y="65038"/>
                  </a:lnTo>
                  <a:lnTo>
                    <a:pt x="241066" y="73479"/>
                  </a:lnTo>
                  <a:lnTo>
                    <a:pt x="241023" y="73708"/>
                  </a:lnTo>
                  <a:lnTo>
                    <a:pt x="240708" y="75358"/>
                  </a:lnTo>
                  <a:lnTo>
                    <a:pt x="240064" y="78739"/>
                  </a:lnTo>
                  <a:lnTo>
                    <a:pt x="240835" y="79728"/>
                  </a:lnTo>
                  <a:lnTo>
                    <a:pt x="244983" y="85053"/>
                  </a:lnTo>
                  <a:lnTo>
                    <a:pt x="246324" y="82647"/>
                  </a:lnTo>
                  <a:lnTo>
                    <a:pt x="248528" y="78691"/>
                  </a:lnTo>
                  <a:lnTo>
                    <a:pt x="252275" y="78401"/>
                  </a:lnTo>
                  <a:lnTo>
                    <a:pt x="256418" y="81946"/>
                  </a:lnTo>
                  <a:lnTo>
                    <a:pt x="258045" y="82011"/>
                  </a:lnTo>
                  <a:lnTo>
                    <a:pt x="263077" y="82208"/>
                  </a:lnTo>
                  <a:lnTo>
                    <a:pt x="263973" y="82726"/>
                  </a:lnTo>
                  <a:lnTo>
                    <a:pt x="270370" y="86419"/>
                  </a:lnTo>
                  <a:lnTo>
                    <a:pt x="277676" y="95661"/>
                  </a:lnTo>
                  <a:lnTo>
                    <a:pt x="284177" y="101305"/>
                  </a:lnTo>
                  <a:lnTo>
                    <a:pt x="284909" y="106251"/>
                  </a:lnTo>
                  <a:lnTo>
                    <a:pt x="282989" y="112600"/>
                  </a:lnTo>
                  <a:lnTo>
                    <a:pt x="286246" y="118189"/>
                  </a:lnTo>
                  <a:lnTo>
                    <a:pt x="292340" y="119392"/>
                  </a:lnTo>
                  <a:lnTo>
                    <a:pt x="294427" y="117478"/>
                  </a:lnTo>
                  <a:lnTo>
                    <a:pt x="299324" y="120933"/>
                  </a:lnTo>
                  <a:lnTo>
                    <a:pt x="303519" y="128154"/>
                  </a:lnTo>
                  <a:lnTo>
                    <a:pt x="303573" y="134341"/>
                  </a:lnTo>
                  <a:lnTo>
                    <a:pt x="304182" y="134768"/>
                  </a:lnTo>
                  <a:lnTo>
                    <a:pt x="309766" y="138682"/>
                  </a:lnTo>
                  <a:lnTo>
                    <a:pt x="315721" y="140072"/>
                  </a:lnTo>
                  <a:lnTo>
                    <a:pt x="328016" y="139106"/>
                  </a:lnTo>
                  <a:lnTo>
                    <a:pt x="333663" y="139665"/>
                  </a:lnTo>
                  <a:lnTo>
                    <a:pt x="338421" y="135218"/>
                  </a:lnTo>
                  <a:lnTo>
                    <a:pt x="347135" y="130498"/>
                  </a:lnTo>
                  <a:lnTo>
                    <a:pt x="355679" y="123986"/>
                  </a:lnTo>
                  <a:lnTo>
                    <a:pt x="356948" y="120572"/>
                  </a:lnTo>
                  <a:lnTo>
                    <a:pt x="355075" y="114756"/>
                  </a:lnTo>
                  <a:lnTo>
                    <a:pt x="347645" y="112137"/>
                  </a:lnTo>
                  <a:lnTo>
                    <a:pt x="345137" y="105076"/>
                  </a:lnTo>
                  <a:lnTo>
                    <a:pt x="341424" y="95512"/>
                  </a:lnTo>
                  <a:lnTo>
                    <a:pt x="334280" y="95408"/>
                  </a:lnTo>
                  <a:lnTo>
                    <a:pt x="330576" y="97385"/>
                  </a:lnTo>
                  <a:lnTo>
                    <a:pt x="323572" y="93022"/>
                  </a:lnTo>
                  <a:lnTo>
                    <a:pt x="328401" y="88992"/>
                  </a:lnTo>
                  <a:lnTo>
                    <a:pt x="332964" y="86194"/>
                  </a:lnTo>
                  <a:lnTo>
                    <a:pt x="342837" y="87510"/>
                  </a:lnTo>
                  <a:lnTo>
                    <a:pt x="350735" y="94750"/>
                  </a:lnTo>
                  <a:lnTo>
                    <a:pt x="355431" y="104148"/>
                  </a:lnTo>
                  <a:lnTo>
                    <a:pt x="363620" y="118567"/>
                  </a:lnTo>
                  <a:lnTo>
                    <a:pt x="368818" y="134124"/>
                  </a:lnTo>
                  <a:lnTo>
                    <a:pt x="371138" y="143454"/>
                  </a:lnTo>
                  <a:lnTo>
                    <a:pt x="370479" y="153985"/>
                  </a:lnTo>
                  <a:lnTo>
                    <a:pt x="366164" y="156234"/>
                  </a:lnTo>
                  <a:lnTo>
                    <a:pt x="363240" y="146087"/>
                  </a:lnTo>
                  <a:lnTo>
                    <a:pt x="361783" y="139010"/>
                  </a:lnTo>
                  <a:lnTo>
                    <a:pt x="357234" y="141258"/>
                  </a:lnTo>
                  <a:lnTo>
                    <a:pt x="347564" y="146042"/>
                  </a:lnTo>
                  <a:lnTo>
                    <a:pt x="337776" y="153484"/>
                  </a:lnTo>
                  <a:lnTo>
                    <a:pt x="332158" y="153203"/>
                  </a:lnTo>
                  <a:lnTo>
                    <a:pt x="325220" y="158605"/>
                  </a:lnTo>
                  <a:lnTo>
                    <a:pt x="321324" y="161783"/>
                  </a:lnTo>
                  <a:lnTo>
                    <a:pt x="319482" y="167100"/>
                  </a:lnTo>
                  <a:lnTo>
                    <a:pt x="311573" y="170742"/>
                  </a:lnTo>
                  <a:lnTo>
                    <a:pt x="303270" y="177244"/>
                  </a:lnTo>
                  <a:lnTo>
                    <a:pt x="302007" y="178469"/>
                  </a:lnTo>
                  <a:lnTo>
                    <a:pt x="296494" y="183809"/>
                  </a:lnTo>
                  <a:lnTo>
                    <a:pt x="292387" y="190696"/>
                  </a:lnTo>
                  <a:lnTo>
                    <a:pt x="286442" y="195277"/>
                  </a:lnTo>
                  <a:lnTo>
                    <a:pt x="277991" y="199952"/>
                  </a:lnTo>
                  <a:lnTo>
                    <a:pt x="277678" y="193475"/>
                  </a:lnTo>
                  <a:lnTo>
                    <a:pt x="288867" y="184260"/>
                  </a:lnTo>
                  <a:lnTo>
                    <a:pt x="295229" y="175944"/>
                  </a:lnTo>
                  <a:lnTo>
                    <a:pt x="297423" y="173072"/>
                  </a:lnTo>
                  <a:lnTo>
                    <a:pt x="296107" y="167148"/>
                  </a:lnTo>
                  <a:lnTo>
                    <a:pt x="293643" y="166165"/>
                  </a:lnTo>
                  <a:lnTo>
                    <a:pt x="287724" y="163801"/>
                  </a:lnTo>
                  <a:lnTo>
                    <a:pt x="285364" y="170220"/>
                  </a:lnTo>
                  <a:lnTo>
                    <a:pt x="284263" y="173213"/>
                  </a:lnTo>
                  <a:lnTo>
                    <a:pt x="280999" y="173451"/>
                  </a:lnTo>
                  <a:lnTo>
                    <a:pt x="275704" y="176362"/>
                  </a:lnTo>
                  <a:lnTo>
                    <a:pt x="273902" y="182177"/>
                  </a:lnTo>
                  <a:lnTo>
                    <a:pt x="271021" y="187287"/>
                  </a:lnTo>
                  <a:lnTo>
                    <a:pt x="266066" y="190210"/>
                  </a:lnTo>
                  <a:lnTo>
                    <a:pt x="260705" y="190173"/>
                  </a:lnTo>
                  <a:lnTo>
                    <a:pt x="257658" y="192697"/>
                  </a:lnTo>
                  <a:lnTo>
                    <a:pt x="252189" y="179015"/>
                  </a:lnTo>
                  <a:lnTo>
                    <a:pt x="251661" y="176443"/>
                  </a:lnTo>
                  <a:lnTo>
                    <a:pt x="250575" y="171156"/>
                  </a:lnTo>
                  <a:lnTo>
                    <a:pt x="243803" y="170807"/>
                  </a:lnTo>
                  <a:lnTo>
                    <a:pt x="241970" y="169105"/>
                  </a:lnTo>
                  <a:lnTo>
                    <a:pt x="234507" y="162165"/>
                  </a:lnTo>
                  <a:lnTo>
                    <a:pt x="228057" y="160288"/>
                  </a:lnTo>
                  <a:lnTo>
                    <a:pt x="226676" y="159885"/>
                  </a:lnTo>
                  <a:lnTo>
                    <a:pt x="223900" y="153509"/>
                  </a:lnTo>
                  <a:lnTo>
                    <a:pt x="221737" y="145244"/>
                  </a:lnTo>
                  <a:lnTo>
                    <a:pt x="217545" y="146384"/>
                  </a:lnTo>
                  <a:lnTo>
                    <a:pt x="215467" y="138450"/>
                  </a:lnTo>
                  <a:lnTo>
                    <a:pt x="214296" y="134019"/>
                  </a:lnTo>
                  <a:lnTo>
                    <a:pt x="213098" y="129484"/>
                  </a:lnTo>
                  <a:lnTo>
                    <a:pt x="201648" y="132932"/>
                  </a:lnTo>
                  <a:lnTo>
                    <a:pt x="195647" y="134732"/>
                  </a:lnTo>
                  <a:lnTo>
                    <a:pt x="192544" y="135667"/>
                  </a:lnTo>
                  <a:lnTo>
                    <a:pt x="191015" y="136127"/>
                  </a:lnTo>
                  <a:lnTo>
                    <a:pt x="172134" y="141787"/>
                  </a:lnTo>
                  <a:lnTo>
                    <a:pt x="171451" y="139736"/>
                  </a:lnTo>
                  <a:lnTo>
                    <a:pt x="166933" y="140795"/>
                  </a:lnTo>
                  <a:lnTo>
                    <a:pt x="152853" y="144082"/>
                  </a:lnTo>
                  <a:lnTo>
                    <a:pt x="138074" y="147560"/>
                  </a:lnTo>
                  <a:lnTo>
                    <a:pt x="131139" y="149184"/>
                  </a:lnTo>
                  <a:lnTo>
                    <a:pt x="120002" y="151781"/>
                  </a:lnTo>
                  <a:lnTo>
                    <a:pt x="99004" y="156757"/>
                  </a:lnTo>
                  <a:lnTo>
                    <a:pt x="91208" y="159222"/>
                  </a:lnTo>
                  <a:lnTo>
                    <a:pt x="78363" y="161636"/>
                  </a:lnTo>
                  <a:lnTo>
                    <a:pt x="76388" y="166919"/>
                  </a:lnTo>
                  <a:lnTo>
                    <a:pt x="75621" y="167234"/>
                  </a:lnTo>
                  <a:lnTo>
                    <a:pt x="72243" y="168623"/>
                  </a:lnTo>
                  <a:lnTo>
                    <a:pt x="67268" y="164330"/>
                  </a:lnTo>
                  <a:lnTo>
                    <a:pt x="65619" y="164712"/>
                  </a:lnTo>
                  <a:lnTo>
                    <a:pt x="52080" y="167840"/>
                  </a:lnTo>
                  <a:lnTo>
                    <a:pt x="46685" y="168960"/>
                  </a:lnTo>
                  <a:lnTo>
                    <a:pt x="39287" y="170492"/>
                  </a:lnTo>
                  <a:lnTo>
                    <a:pt x="28881" y="172635"/>
                  </a:lnTo>
                  <a:lnTo>
                    <a:pt x="3264" y="178185"/>
                  </a:lnTo>
                  <a:lnTo>
                    <a:pt x="2893" y="17767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098706" y="2661492"/>
              <a:ext cx="699079" cy="1077681"/>
            </a:xfrm>
            <a:custGeom>
              <a:avLst/>
              <a:pathLst>
                <a:path w="699079" h="1077681">
                  <a:moveTo>
                    <a:pt x="10649" y="361052"/>
                  </a:moveTo>
                  <a:lnTo>
                    <a:pt x="15309" y="343746"/>
                  </a:lnTo>
                  <a:lnTo>
                    <a:pt x="18709" y="331119"/>
                  </a:lnTo>
                  <a:lnTo>
                    <a:pt x="25287" y="306394"/>
                  </a:lnTo>
                  <a:lnTo>
                    <a:pt x="33674" y="274863"/>
                  </a:lnTo>
                  <a:lnTo>
                    <a:pt x="39640" y="251956"/>
                  </a:lnTo>
                  <a:lnTo>
                    <a:pt x="46523" y="225687"/>
                  </a:lnTo>
                  <a:lnTo>
                    <a:pt x="60297" y="171725"/>
                  </a:lnTo>
                  <a:lnTo>
                    <a:pt x="65169" y="152137"/>
                  </a:lnTo>
                  <a:lnTo>
                    <a:pt x="76174" y="109228"/>
                  </a:lnTo>
                  <a:lnTo>
                    <a:pt x="91456" y="50657"/>
                  </a:lnTo>
                  <a:lnTo>
                    <a:pt x="100263" y="16117"/>
                  </a:lnTo>
                  <a:lnTo>
                    <a:pt x="104434" y="0"/>
                  </a:lnTo>
                  <a:lnTo>
                    <a:pt x="131597" y="6715"/>
                  </a:lnTo>
                  <a:lnTo>
                    <a:pt x="167792" y="16186"/>
                  </a:lnTo>
                  <a:lnTo>
                    <a:pt x="171351" y="17109"/>
                  </a:lnTo>
                  <a:lnTo>
                    <a:pt x="182835" y="20078"/>
                  </a:lnTo>
                  <a:lnTo>
                    <a:pt x="203440" y="25101"/>
                  </a:lnTo>
                  <a:lnTo>
                    <a:pt x="225779" y="30745"/>
                  </a:lnTo>
                  <a:lnTo>
                    <a:pt x="253202" y="37010"/>
                  </a:lnTo>
                  <a:lnTo>
                    <a:pt x="283484" y="44044"/>
                  </a:lnTo>
                  <a:lnTo>
                    <a:pt x="315765" y="51475"/>
                  </a:lnTo>
                  <a:lnTo>
                    <a:pt x="340657" y="57254"/>
                  </a:lnTo>
                  <a:lnTo>
                    <a:pt x="362631" y="62198"/>
                  </a:lnTo>
                  <a:lnTo>
                    <a:pt x="383197" y="66731"/>
                  </a:lnTo>
                  <a:lnTo>
                    <a:pt x="400308" y="70666"/>
                  </a:lnTo>
                  <a:lnTo>
                    <a:pt x="401105" y="70852"/>
                  </a:lnTo>
                  <a:lnTo>
                    <a:pt x="440208" y="79910"/>
                  </a:lnTo>
                  <a:lnTo>
                    <a:pt x="469511" y="86338"/>
                  </a:lnTo>
                  <a:lnTo>
                    <a:pt x="515774" y="96346"/>
                  </a:lnTo>
                  <a:lnTo>
                    <a:pt x="540250" y="101414"/>
                  </a:lnTo>
                  <a:lnTo>
                    <a:pt x="571474" y="108089"/>
                  </a:lnTo>
                  <a:lnTo>
                    <a:pt x="599190" y="113399"/>
                  </a:lnTo>
                  <a:lnTo>
                    <a:pt x="613155" y="116043"/>
                  </a:lnTo>
                  <a:lnTo>
                    <a:pt x="643204" y="122815"/>
                  </a:lnTo>
                  <a:lnTo>
                    <a:pt x="674972" y="129100"/>
                  </a:lnTo>
                  <a:lnTo>
                    <a:pt x="699079" y="133834"/>
                  </a:lnTo>
                  <a:lnTo>
                    <a:pt x="692962" y="166657"/>
                  </a:lnTo>
                  <a:lnTo>
                    <a:pt x="686045" y="202476"/>
                  </a:lnTo>
                  <a:lnTo>
                    <a:pt x="678462" y="241274"/>
                  </a:lnTo>
                  <a:lnTo>
                    <a:pt x="672929" y="269686"/>
                  </a:lnTo>
                  <a:lnTo>
                    <a:pt x="665598" y="307083"/>
                  </a:lnTo>
                  <a:lnTo>
                    <a:pt x="659326" y="338575"/>
                  </a:lnTo>
                  <a:lnTo>
                    <a:pt x="656700" y="351902"/>
                  </a:lnTo>
                  <a:lnTo>
                    <a:pt x="649279" y="390401"/>
                  </a:lnTo>
                  <a:lnTo>
                    <a:pt x="648777" y="393006"/>
                  </a:lnTo>
                  <a:lnTo>
                    <a:pt x="643641" y="419237"/>
                  </a:lnTo>
                  <a:lnTo>
                    <a:pt x="640642" y="434547"/>
                  </a:lnTo>
                  <a:lnTo>
                    <a:pt x="634090" y="468971"/>
                  </a:lnTo>
                  <a:lnTo>
                    <a:pt x="632975" y="474832"/>
                  </a:lnTo>
                  <a:lnTo>
                    <a:pt x="619752" y="542475"/>
                  </a:lnTo>
                  <a:lnTo>
                    <a:pt x="616525" y="559857"/>
                  </a:lnTo>
                  <a:lnTo>
                    <a:pt x="611081" y="587392"/>
                  </a:lnTo>
                  <a:lnTo>
                    <a:pt x="608257" y="601676"/>
                  </a:lnTo>
                  <a:lnTo>
                    <a:pt x="603828" y="624729"/>
                  </a:lnTo>
                  <a:lnTo>
                    <a:pt x="599758" y="645890"/>
                  </a:lnTo>
                  <a:lnTo>
                    <a:pt x="597115" y="659771"/>
                  </a:lnTo>
                  <a:lnTo>
                    <a:pt x="590108" y="696360"/>
                  </a:lnTo>
                  <a:lnTo>
                    <a:pt x="586325" y="714849"/>
                  </a:lnTo>
                  <a:lnTo>
                    <a:pt x="582528" y="734165"/>
                  </a:lnTo>
                  <a:lnTo>
                    <a:pt x="579536" y="749596"/>
                  </a:lnTo>
                  <a:lnTo>
                    <a:pt x="574153" y="778013"/>
                  </a:lnTo>
                  <a:lnTo>
                    <a:pt x="569017" y="804855"/>
                  </a:lnTo>
                  <a:lnTo>
                    <a:pt x="566824" y="816927"/>
                  </a:lnTo>
                  <a:lnTo>
                    <a:pt x="562734" y="838457"/>
                  </a:lnTo>
                  <a:lnTo>
                    <a:pt x="556517" y="871187"/>
                  </a:lnTo>
                  <a:lnTo>
                    <a:pt x="549399" y="909329"/>
                  </a:lnTo>
                  <a:lnTo>
                    <a:pt x="547838" y="917072"/>
                  </a:lnTo>
                  <a:lnTo>
                    <a:pt x="546022" y="927334"/>
                  </a:lnTo>
                  <a:lnTo>
                    <a:pt x="538341" y="936128"/>
                  </a:lnTo>
                  <a:lnTo>
                    <a:pt x="532355" y="944689"/>
                  </a:lnTo>
                  <a:lnTo>
                    <a:pt x="530125" y="948315"/>
                  </a:lnTo>
                  <a:lnTo>
                    <a:pt x="523130" y="948230"/>
                  </a:lnTo>
                  <a:lnTo>
                    <a:pt x="517454" y="944274"/>
                  </a:lnTo>
                  <a:lnTo>
                    <a:pt x="513228" y="939563"/>
                  </a:lnTo>
                  <a:lnTo>
                    <a:pt x="512122" y="932974"/>
                  </a:lnTo>
                  <a:lnTo>
                    <a:pt x="509268" y="927434"/>
                  </a:lnTo>
                  <a:lnTo>
                    <a:pt x="504458" y="926116"/>
                  </a:lnTo>
                  <a:lnTo>
                    <a:pt x="500488" y="928083"/>
                  </a:lnTo>
                  <a:lnTo>
                    <a:pt x="496391" y="926853"/>
                  </a:lnTo>
                  <a:lnTo>
                    <a:pt x="494285" y="923377"/>
                  </a:lnTo>
                  <a:lnTo>
                    <a:pt x="487742" y="921991"/>
                  </a:lnTo>
                  <a:lnTo>
                    <a:pt x="481382" y="922235"/>
                  </a:lnTo>
                  <a:lnTo>
                    <a:pt x="476530" y="924632"/>
                  </a:lnTo>
                  <a:lnTo>
                    <a:pt x="468601" y="924894"/>
                  </a:lnTo>
                  <a:lnTo>
                    <a:pt x="466896" y="929359"/>
                  </a:lnTo>
                  <a:lnTo>
                    <a:pt x="466775" y="929988"/>
                  </a:lnTo>
                  <a:lnTo>
                    <a:pt x="465304" y="937644"/>
                  </a:lnTo>
                  <a:lnTo>
                    <a:pt x="464769" y="946918"/>
                  </a:lnTo>
                  <a:lnTo>
                    <a:pt x="466990" y="953346"/>
                  </a:lnTo>
                  <a:lnTo>
                    <a:pt x="469330" y="959022"/>
                  </a:lnTo>
                  <a:lnTo>
                    <a:pt x="464240" y="965179"/>
                  </a:lnTo>
                  <a:lnTo>
                    <a:pt x="462737" y="976367"/>
                  </a:lnTo>
                  <a:lnTo>
                    <a:pt x="461363" y="987775"/>
                  </a:lnTo>
                  <a:lnTo>
                    <a:pt x="464201" y="994107"/>
                  </a:lnTo>
                  <a:lnTo>
                    <a:pt x="463302" y="997164"/>
                  </a:lnTo>
                  <a:lnTo>
                    <a:pt x="460794" y="1005681"/>
                  </a:lnTo>
                  <a:lnTo>
                    <a:pt x="458604" y="1015890"/>
                  </a:lnTo>
                  <a:lnTo>
                    <a:pt x="461621" y="1022167"/>
                  </a:lnTo>
                  <a:lnTo>
                    <a:pt x="462035" y="1043129"/>
                  </a:lnTo>
                  <a:lnTo>
                    <a:pt x="460276" y="1060325"/>
                  </a:lnTo>
                  <a:lnTo>
                    <a:pt x="456890" y="1062162"/>
                  </a:lnTo>
                  <a:lnTo>
                    <a:pt x="454614" y="1061628"/>
                  </a:lnTo>
                  <a:lnTo>
                    <a:pt x="452605" y="1068771"/>
                  </a:lnTo>
                  <a:lnTo>
                    <a:pt x="449870" y="1077681"/>
                  </a:lnTo>
                  <a:lnTo>
                    <a:pt x="434788" y="1055111"/>
                  </a:lnTo>
                  <a:lnTo>
                    <a:pt x="422119" y="1036158"/>
                  </a:lnTo>
                  <a:lnTo>
                    <a:pt x="413727" y="1023551"/>
                  </a:lnTo>
                  <a:lnTo>
                    <a:pt x="403525" y="1008385"/>
                  </a:lnTo>
                  <a:lnTo>
                    <a:pt x="390971" y="989596"/>
                  </a:lnTo>
                  <a:lnTo>
                    <a:pt x="382178" y="976492"/>
                  </a:lnTo>
                  <a:lnTo>
                    <a:pt x="361046" y="944774"/>
                  </a:lnTo>
                  <a:lnTo>
                    <a:pt x="343899" y="919251"/>
                  </a:lnTo>
                  <a:lnTo>
                    <a:pt x="339857" y="913208"/>
                  </a:lnTo>
                  <a:lnTo>
                    <a:pt x="322611" y="887330"/>
                  </a:lnTo>
                  <a:lnTo>
                    <a:pt x="298441" y="851211"/>
                  </a:lnTo>
                  <a:lnTo>
                    <a:pt x="288882" y="836783"/>
                  </a:lnTo>
                  <a:lnTo>
                    <a:pt x="245474" y="771692"/>
                  </a:lnTo>
                  <a:lnTo>
                    <a:pt x="231579" y="750913"/>
                  </a:lnTo>
                  <a:lnTo>
                    <a:pt x="224961" y="740974"/>
                  </a:lnTo>
                  <a:lnTo>
                    <a:pt x="188605" y="686408"/>
                  </a:lnTo>
                  <a:lnTo>
                    <a:pt x="175895" y="667482"/>
                  </a:lnTo>
                  <a:lnTo>
                    <a:pt x="160287" y="644107"/>
                  </a:lnTo>
                  <a:lnTo>
                    <a:pt x="126919" y="594080"/>
                  </a:lnTo>
                  <a:lnTo>
                    <a:pt x="120961" y="585074"/>
                  </a:lnTo>
                  <a:lnTo>
                    <a:pt x="84432" y="530263"/>
                  </a:lnTo>
                  <a:lnTo>
                    <a:pt x="67721" y="505381"/>
                  </a:lnTo>
                  <a:lnTo>
                    <a:pt x="57760" y="490468"/>
                  </a:lnTo>
                  <a:lnTo>
                    <a:pt x="53639" y="484321"/>
                  </a:lnTo>
                  <a:lnTo>
                    <a:pt x="33161" y="453622"/>
                  </a:lnTo>
                  <a:lnTo>
                    <a:pt x="32980" y="453349"/>
                  </a:lnTo>
                  <a:lnTo>
                    <a:pt x="7694" y="415446"/>
                  </a:lnTo>
                  <a:lnTo>
                    <a:pt x="0" y="403927"/>
                  </a:lnTo>
                  <a:lnTo>
                    <a:pt x="2266" y="394733"/>
                  </a:lnTo>
                  <a:lnTo>
                    <a:pt x="3775" y="388616"/>
                  </a:lnTo>
                  <a:lnTo>
                    <a:pt x="5541" y="381451"/>
                  </a:lnTo>
                  <a:lnTo>
                    <a:pt x="9735" y="36444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856951" y="1971006"/>
              <a:ext cx="722534" cy="452289"/>
            </a:xfrm>
            <a:custGeom>
              <a:avLst/>
              <a:pathLst>
                <a:path w="722534" h="452289">
                  <a:moveTo>
                    <a:pt x="35184" y="0"/>
                  </a:moveTo>
                  <a:lnTo>
                    <a:pt x="97010" y="5155"/>
                  </a:lnTo>
                  <a:lnTo>
                    <a:pt x="137124" y="8127"/>
                  </a:lnTo>
                  <a:lnTo>
                    <a:pt x="145258" y="8707"/>
                  </a:lnTo>
                  <a:lnTo>
                    <a:pt x="203485" y="12837"/>
                  </a:lnTo>
                  <a:lnTo>
                    <a:pt x="221489" y="13970"/>
                  </a:lnTo>
                  <a:lnTo>
                    <a:pt x="257895" y="16147"/>
                  </a:lnTo>
                  <a:lnTo>
                    <a:pt x="269751" y="16845"/>
                  </a:lnTo>
                  <a:lnTo>
                    <a:pt x="303895" y="18764"/>
                  </a:lnTo>
                  <a:lnTo>
                    <a:pt x="367745" y="21934"/>
                  </a:lnTo>
                  <a:lnTo>
                    <a:pt x="390672" y="22996"/>
                  </a:lnTo>
                  <a:lnTo>
                    <a:pt x="415420" y="24076"/>
                  </a:lnTo>
                  <a:lnTo>
                    <a:pt x="451148" y="25445"/>
                  </a:lnTo>
                  <a:lnTo>
                    <a:pt x="464935" y="25934"/>
                  </a:lnTo>
                  <a:lnTo>
                    <a:pt x="499589" y="27011"/>
                  </a:lnTo>
                  <a:lnTo>
                    <a:pt x="511635" y="27353"/>
                  </a:lnTo>
                  <a:lnTo>
                    <a:pt x="596293" y="29458"/>
                  </a:lnTo>
                  <a:lnTo>
                    <a:pt x="612348" y="29764"/>
                  </a:lnTo>
                  <a:lnTo>
                    <a:pt x="662719" y="30545"/>
                  </a:lnTo>
                  <a:lnTo>
                    <a:pt x="662732" y="38036"/>
                  </a:lnTo>
                  <a:lnTo>
                    <a:pt x="666332" y="48779"/>
                  </a:lnTo>
                  <a:lnTo>
                    <a:pt x="669385" y="61805"/>
                  </a:lnTo>
                  <a:lnTo>
                    <a:pt x="672188" y="69909"/>
                  </a:lnTo>
                  <a:lnTo>
                    <a:pt x="674082" y="76178"/>
                  </a:lnTo>
                  <a:lnTo>
                    <a:pt x="669969" y="87650"/>
                  </a:lnTo>
                  <a:lnTo>
                    <a:pt x="669457" y="93097"/>
                  </a:lnTo>
                  <a:lnTo>
                    <a:pt x="669417" y="93527"/>
                  </a:lnTo>
                  <a:lnTo>
                    <a:pt x="669308" y="94681"/>
                  </a:lnTo>
                  <a:lnTo>
                    <a:pt x="670065" y="108625"/>
                  </a:lnTo>
                  <a:lnTo>
                    <a:pt x="670042" y="120395"/>
                  </a:lnTo>
                  <a:lnTo>
                    <a:pt x="670680" y="132291"/>
                  </a:lnTo>
                  <a:lnTo>
                    <a:pt x="669422" y="141064"/>
                  </a:lnTo>
                  <a:lnTo>
                    <a:pt x="669020" y="143865"/>
                  </a:lnTo>
                  <a:lnTo>
                    <a:pt x="668928" y="144504"/>
                  </a:lnTo>
                  <a:lnTo>
                    <a:pt x="672644" y="155131"/>
                  </a:lnTo>
                  <a:lnTo>
                    <a:pt x="675966" y="164096"/>
                  </a:lnTo>
                  <a:lnTo>
                    <a:pt x="678786" y="176883"/>
                  </a:lnTo>
                  <a:lnTo>
                    <a:pt x="682498" y="189119"/>
                  </a:lnTo>
                  <a:lnTo>
                    <a:pt x="688730" y="202842"/>
                  </a:lnTo>
                  <a:lnTo>
                    <a:pt x="691926" y="212863"/>
                  </a:lnTo>
                  <a:lnTo>
                    <a:pt x="692942" y="216045"/>
                  </a:lnTo>
                  <a:lnTo>
                    <a:pt x="695510" y="226647"/>
                  </a:lnTo>
                  <a:lnTo>
                    <a:pt x="695242" y="236652"/>
                  </a:lnTo>
                  <a:lnTo>
                    <a:pt x="695026" y="244719"/>
                  </a:lnTo>
                  <a:lnTo>
                    <a:pt x="696456" y="267206"/>
                  </a:lnTo>
                  <a:lnTo>
                    <a:pt x="696808" y="272572"/>
                  </a:lnTo>
                  <a:lnTo>
                    <a:pt x="697597" y="284607"/>
                  </a:lnTo>
                  <a:lnTo>
                    <a:pt x="698225" y="294159"/>
                  </a:lnTo>
                  <a:lnTo>
                    <a:pt x="696770" y="303923"/>
                  </a:lnTo>
                  <a:lnTo>
                    <a:pt x="703268" y="317414"/>
                  </a:lnTo>
                  <a:lnTo>
                    <a:pt x="700751" y="335974"/>
                  </a:lnTo>
                  <a:lnTo>
                    <a:pt x="700842" y="347653"/>
                  </a:lnTo>
                  <a:lnTo>
                    <a:pt x="700426" y="355355"/>
                  </a:lnTo>
                  <a:lnTo>
                    <a:pt x="700495" y="355512"/>
                  </a:lnTo>
                  <a:lnTo>
                    <a:pt x="700871" y="356363"/>
                  </a:lnTo>
                  <a:lnTo>
                    <a:pt x="704754" y="365164"/>
                  </a:lnTo>
                  <a:lnTo>
                    <a:pt x="708000" y="383201"/>
                  </a:lnTo>
                  <a:lnTo>
                    <a:pt x="713851" y="393833"/>
                  </a:lnTo>
                  <a:lnTo>
                    <a:pt x="718256" y="399233"/>
                  </a:lnTo>
                  <a:lnTo>
                    <a:pt x="718685" y="412990"/>
                  </a:lnTo>
                  <a:lnTo>
                    <a:pt x="722534" y="431762"/>
                  </a:lnTo>
                  <a:lnTo>
                    <a:pt x="720730" y="440321"/>
                  </a:lnTo>
                  <a:lnTo>
                    <a:pt x="720574" y="441059"/>
                  </a:lnTo>
                  <a:lnTo>
                    <a:pt x="721529" y="452289"/>
                  </a:lnTo>
                  <a:lnTo>
                    <a:pt x="671464" y="451773"/>
                  </a:lnTo>
                  <a:lnTo>
                    <a:pt x="657346" y="451627"/>
                  </a:lnTo>
                  <a:lnTo>
                    <a:pt x="626993" y="451239"/>
                  </a:lnTo>
                  <a:lnTo>
                    <a:pt x="604355" y="450825"/>
                  </a:lnTo>
                  <a:lnTo>
                    <a:pt x="584877" y="450366"/>
                  </a:lnTo>
                  <a:lnTo>
                    <a:pt x="582046" y="450295"/>
                  </a:lnTo>
                  <a:lnTo>
                    <a:pt x="576020" y="450143"/>
                  </a:lnTo>
                  <a:lnTo>
                    <a:pt x="542808" y="449314"/>
                  </a:lnTo>
                  <a:lnTo>
                    <a:pt x="522457" y="448536"/>
                  </a:lnTo>
                  <a:lnTo>
                    <a:pt x="512902" y="448206"/>
                  </a:lnTo>
                  <a:lnTo>
                    <a:pt x="485746" y="447211"/>
                  </a:lnTo>
                  <a:lnTo>
                    <a:pt x="477339" y="446908"/>
                  </a:lnTo>
                  <a:lnTo>
                    <a:pt x="453009" y="446068"/>
                  </a:lnTo>
                  <a:lnTo>
                    <a:pt x="438987" y="445555"/>
                  </a:lnTo>
                  <a:lnTo>
                    <a:pt x="427323" y="445017"/>
                  </a:lnTo>
                  <a:lnTo>
                    <a:pt x="417005" y="444646"/>
                  </a:lnTo>
                  <a:lnTo>
                    <a:pt x="401357" y="443914"/>
                  </a:lnTo>
                  <a:lnTo>
                    <a:pt x="375138" y="442693"/>
                  </a:lnTo>
                  <a:lnTo>
                    <a:pt x="361440" y="441975"/>
                  </a:lnTo>
                  <a:lnTo>
                    <a:pt x="341646" y="441009"/>
                  </a:lnTo>
                  <a:lnTo>
                    <a:pt x="340431" y="440948"/>
                  </a:lnTo>
                  <a:lnTo>
                    <a:pt x="316304" y="439754"/>
                  </a:lnTo>
                  <a:lnTo>
                    <a:pt x="283062" y="437997"/>
                  </a:lnTo>
                  <a:lnTo>
                    <a:pt x="258143" y="436607"/>
                  </a:lnTo>
                  <a:lnTo>
                    <a:pt x="239634" y="435541"/>
                  </a:lnTo>
                  <a:lnTo>
                    <a:pt x="216759" y="434133"/>
                  </a:lnTo>
                  <a:lnTo>
                    <a:pt x="197087" y="432891"/>
                  </a:lnTo>
                  <a:lnTo>
                    <a:pt x="196899" y="432879"/>
                  </a:lnTo>
                  <a:lnTo>
                    <a:pt x="188528" y="432338"/>
                  </a:lnTo>
                  <a:lnTo>
                    <a:pt x="165339" y="430792"/>
                  </a:lnTo>
                  <a:lnTo>
                    <a:pt x="143884" y="429307"/>
                  </a:lnTo>
                  <a:lnTo>
                    <a:pt x="129057" y="428263"/>
                  </a:lnTo>
                  <a:lnTo>
                    <a:pt x="112165" y="427054"/>
                  </a:lnTo>
                  <a:lnTo>
                    <a:pt x="106211" y="426617"/>
                  </a:lnTo>
                  <a:lnTo>
                    <a:pt x="101090" y="426238"/>
                  </a:lnTo>
                  <a:lnTo>
                    <a:pt x="79603" y="424615"/>
                  </a:lnTo>
                  <a:lnTo>
                    <a:pt x="58765" y="422994"/>
                  </a:lnTo>
                  <a:lnTo>
                    <a:pt x="37016" y="421270"/>
                  </a:lnTo>
                  <a:lnTo>
                    <a:pt x="0" y="418194"/>
                  </a:lnTo>
                  <a:lnTo>
                    <a:pt x="3904" y="372159"/>
                  </a:lnTo>
                  <a:lnTo>
                    <a:pt x="4422" y="366048"/>
                  </a:lnTo>
                  <a:lnTo>
                    <a:pt x="6622" y="340601"/>
                  </a:lnTo>
                  <a:lnTo>
                    <a:pt x="6977" y="336333"/>
                  </a:lnTo>
                  <a:lnTo>
                    <a:pt x="8125" y="322510"/>
                  </a:lnTo>
                  <a:lnTo>
                    <a:pt x="8950" y="312573"/>
                  </a:lnTo>
                  <a:lnTo>
                    <a:pt x="11515" y="282384"/>
                  </a:lnTo>
                  <a:lnTo>
                    <a:pt x="13839" y="255850"/>
                  </a:lnTo>
                  <a:lnTo>
                    <a:pt x="16147" y="228066"/>
                  </a:lnTo>
                  <a:lnTo>
                    <a:pt x="16168" y="227818"/>
                  </a:lnTo>
                  <a:lnTo>
                    <a:pt x="16956" y="218902"/>
                  </a:lnTo>
                  <a:lnTo>
                    <a:pt x="19451" y="190684"/>
                  </a:lnTo>
                  <a:lnTo>
                    <a:pt x="21916" y="163330"/>
                  </a:lnTo>
                  <a:lnTo>
                    <a:pt x="23723" y="140313"/>
                  </a:lnTo>
                  <a:lnTo>
                    <a:pt x="23993" y="136952"/>
                  </a:lnTo>
                  <a:lnTo>
                    <a:pt x="26688" y="103428"/>
                  </a:lnTo>
                  <a:lnTo>
                    <a:pt x="28300" y="83233"/>
                  </a:lnTo>
                  <a:lnTo>
                    <a:pt x="29443" y="68923"/>
                  </a:lnTo>
                  <a:lnTo>
                    <a:pt x="31011" y="49859"/>
                  </a:lnTo>
                  <a:lnTo>
                    <a:pt x="33406" y="2076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785476" y="3716359"/>
              <a:ext cx="553796" cy="501068"/>
            </a:xfrm>
            <a:custGeom>
              <a:avLst/>
              <a:pathLst>
                <a:path w="553796" h="501068">
                  <a:moveTo>
                    <a:pt x="0" y="18167"/>
                  </a:moveTo>
                  <a:lnTo>
                    <a:pt x="28333" y="17691"/>
                  </a:lnTo>
                  <a:lnTo>
                    <a:pt x="59692" y="17190"/>
                  </a:lnTo>
                  <a:lnTo>
                    <a:pt x="72704" y="16955"/>
                  </a:lnTo>
                  <a:lnTo>
                    <a:pt x="82912" y="16710"/>
                  </a:lnTo>
                  <a:lnTo>
                    <a:pt x="101287" y="16244"/>
                  </a:lnTo>
                  <a:lnTo>
                    <a:pt x="114079" y="15959"/>
                  </a:lnTo>
                  <a:lnTo>
                    <a:pt x="131435" y="15547"/>
                  </a:lnTo>
                  <a:lnTo>
                    <a:pt x="143758" y="15244"/>
                  </a:lnTo>
                  <a:lnTo>
                    <a:pt x="146214" y="15182"/>
                  </a:lnTo>
                  <a:lnTo>
                    <a:pt x="164653" y="14697"/>
                  </a:lnTo>
                  <a:lnTo>
                    <a:pt x="194658" y="13723"/>
                  </a:lnTo>
                  <a:lnTo>
                    <a:pt x="196328" y="13666"/>
                  </a:lnTo>
                  <a:lnTo>
                    <a:pt x="203669" y="13412"/>
                  </a:lnTo>
                  <a:lnTo>
                    <a:pt x="226625" y="12585"/>
                  </a:lnTo>
                  <a:lnTo>
                    <a:pt x="230498" y="12455"/>
                  </a:lnTo>
                  <a:lnTo>
                    <a:pt x="250230" y="11768"/>
                  </a:lnTo>
                  <a:lnTo>
                    <a:pt x="272285" y="10848"/>
                  </a:lnTo>
                  <a:lnTo>
                    <a:pt x="275584" y="10706"/>
                  </a:lnTo>
                  <a:lnTo>
                    <a:pt x="290427" y="10056"/>
                  </a:lnTo>
                  <a:lnTo>
                    <a:pt x="324991" y="8423"/>
                  </a:lnTo>
                  <a:lnTo>
                    <a:pt x="328270" y="8262"/>
                  </a:lnTo>
                  <a:lnTo>
                    <a:pt x="349516" y="7516"/>
                  </a:lnTo>
                  <a:lnTo>
                    <a:pt x="354276" y="7343"/>
                  </a:lnTo>
                  <a:lnTo>
                    <a:pt x="354492" y="7335"/>
                  </a:lnTo>
                  <a:lnTo>
                    <a:pt x="385179" y="5711"/>
                  </a:lnTo>
                  <a:lnTo>
                    <a:pt x="397145" y="5053"/>
                  </a:lnTo>
                  <a:lnTo>
                    <a:pt x="422930" y="3612"/>
                  </a:lnTo>
                  <a:lnTo>
                    <a:pt x="424953" y="3496"/>
                  </a:lnTo>
                  <a:lnTo>
                    <a:pt x="445838" y="2336"/>
                  </a:lnTo>
                  <a:lnTo>
                    <a:pt x="454831" y="1824"/>
                  </a:lnTo>
                  <a:lnTo>
                    <a:pt x="485026" y="368"/>
                  </a:lnTo>
                  <a:lnTo>
                    <a:pt x="492400" y="0"/>
                  </a:lnTo>
                  <a:lnTo>
                    <a:pt x="494078" y="4847"/>
                  </a:lnTo>
                  <a:lnTo>
                    <a:pt x="495606" y="11007"/>
                  </a:lnTo>
                  <a:lnTo>
                    <a:pt x="503014" y="14566"/>
                  </a:lnTo>
                  <a:lnTo>
                    <a:pt x="503558" y="18631"/>
                  </a:lnTo>
                  <a:lnTo>
                    <a:pt x="503976" y="26124"/>
                  </a:lnTo>
                  <a:lnTo>
                    <a:pt x="498672" y="31681"/>
                  </a:lnTo>
                  <a:lnTo>
                    <a:pt x="494581" y="39124"/>
                  </a:lnTo>
                  <a:lnTo>
                    <a:pt x="491041" y="41446"/>
                  </a:lnTo>
                  <a:lnTo>
                    <a:pt x="487696" y="43637"/>
                  </a:lnTo>
                  <a:lnTo>
                    <a:pt x="486401" y="50036"/>
                  </a:lnTo>
                  <a:lnTo>
                    <a:pt x="480101" y="54118"/>
                  </a:lnTo>
                  <a:lnTo>
                    <a:pt x="475680" y="63569"/>
                  </a:lnTo>
                  <a:lnTo>
                    <a:pt x="472847" y="70896"/>
                  </a:lnTo>
                  <a:lnTo>
                    <a:pt x="481675" y="70271"/>
                  </a:lnTo>
                  <a:lnTo>
                    <a:pt x="502206" y="68788"/>
                  </a:lnTo>
                  <a:lnTo>
                    <a:pt x="518220" y="67659"/>
                  </a:lnTo>
                  <a:lnTo>
                    <a:pt x="524670" y="67198"/>
                  </a:lnTo>
                  <a:lnTo>
                    <a:pt x="543297" y="65811"/>
                  </a:lnTo>
                  <a:lnTo>
                    <a:pt x="548905" y="72822"/>
                  </a:lnTo>
                  <a:lnTo>
                    <a:pt x="552993" y="76214"/>
                  </a:lnTo>
                  <a:lnTo>
                    <a:pt x="553499" y="78517"/>
                  </a:lnTo>
                  <a:lnTo>
                    <a:pt x="553796" y="79865"/>
                  </a:lnTo>
                  <a:lnTo>
                    <a:pt x="545623" y="83368"/>
                  </a:lnTo>
                  <a:lnTo>
                    <a:pt x="545098" y="87043"/>
                  </a:lnTo>
                  <a:lnTo>
                    <a:pt x="546127" y="92314"/>
                  </a:lnTo>
                  <a:lnTo>
                    <a:pt x="538185" y="96567"/>
                  </a:lnTo>
                  <a:lnTo>
                    <a:pt x="531070" y="101922"/>
                  </a:lnTo>
                  <a:lnTo>
                    <a:pt x="525262" y="101274"/>
                  </a:lnTo>
                  <a:lnTo>
                    <a:pt x="521216" y="109825"/>
                  </a:lnTo>
                  <a:lnTo>
                    <a:pt x="528035" y="115609"/>
                  </a:lnTo>
                  <a:lnTo>
                    <a:pt x="530744" y="118818"/>
                  </a:lnTo>
                  <a:lnTo>
                    <a:pt x="524676" y="121829"/>
                  </a:lnTo>
                  <a:lnTo>
                    <a:pt x="523732" y="128525"/>
                  </a:lnTo>
                  <a:lnTo>
                    <a:pt x="522363" y="131208"/>
                  </a:lnTo>
                  <a:lnTo>
                    <a:pt x="513461" y="130567"/>
                  </a:lnTo>
                  <a:lnTo>
                    <a:pt x="513017" y="138100"/>
                  </a:lnTo>
                  <a:lnTo>
                    <a:pt x="516010" y="143374"/>
                  </a:lnTo>
                  <a:lnTo>
                    <a:pt x="513779" y="149365"/>
                  </a:lnTo>
                  <a:lnTo>
                    <a:pt x="510890" y="148450"/>
                  </a:lnTo>
                  <a:lnTo>
                    <a:pt x="506315" y="150567"/>
                  </a:lnTo>
                  <a:lnTo>
                    <a:pt x="509470" y="156910"/>
                  </a:lnTo>
                  <a:lnTo>
                    <a:pt x="506178" y="165307"/>
                  </a:lnTo>
                  <a:lnTo>
                    <a:pt x="501427" y="169776"/>
                  </a:lnTo>
                  <a:lnTo>
                    <a:pt x="509326" y="172719"/>
                  </a:lnTo>
                  <a:lnTo>
                    <a:pt x="510252" y="179175"/>
                  </a:lnTo>
                  <a:lnTo>
                    <a:pt x="509859" y="184611"/>
                  </a:lnTo>
                  <a:lnTo>
                    <a:pt x="511287" y="190963"/>
                  </a:lnTo>
                  <a:lnTo>
                    <a:pt x="503405" y="189981"/>
                  </a:lnTo>
                  <a:lnTo>
                    <a:pt x="501331" y="195327"/>
                  </a:lnTo>
                  <a:lnTo>
                    <a:pt x="499907" y="201085"/>
                  </a:lnTo>
                  <a:lnTo>
                    <a:pt x="492342" y="203000"/>
                  </a:lnTo>
                  <a:lnTo>
                    <a:pt x="488461" y="204837"/>
                  </a:lnTo>
                  <a:lnTo>
                    <a:pt x="487771" y="209493"/>
                  </a:lnTo>
                  <a:lnTo>
                    <a:pt x="495545" y="217123"/>
                  </a:lnTo>
                  <a:lnTo>
                    <a:pt x="495168" y="221367"/>
                  </a:lnTo>
                  <a:lnTo>
                    <a:pt x="488552" y="226572"/>
                  </a:lnTo>
                  <a:lnTo>
                    <a:pt x="488333" y="226744"/>
                  </a:lnTo>
                  <a:lnTo>
                    <a:pt x="478707" y="232389"/>
                  </a:lnTo>
                  <a:lnTo>
                    <a:pt x="477992" y="232437"/>
                  </a:lnTo>
                  <a:lnTo>
                    <a:pt x="471709" y="232853"/>
                  </a:lnTo>
                  <a:lnTo>
                    <a:pt x="470985" y="239318"/>
                  </a:lnTo>
                  <a:lnTo>
                    <a:pt x="467578" y="242898"/>
                  </a:lnTo>
                  <a:lnTo>
                    <a:pt x="463504" y="251841"/>
                  </a:lnTo>
                  <a:lnTo>
                    <a:pt x="463349" y="257233"/>
                  </a:lnTo>
                  <a:lnTo>
                    <a:pt x="460813" y="261808"/>
                  </a:lnTo>
                  <a:lnTo>
                    <a:pt x="459542" y="264099"/>
                  </a:lnTo>
                  <a:lnTo>
                    <a:pt x="464212" y="270468"/>
                  </a:lnTo>
                  <a:lnTo>
                    <a:pt x="462275" y="276675"/>
                  </a:lnTo>
                  <a:lnTo>
                    <a:pt x="461181" y="285865"/>
                  </a:lnTo>
                  <a:lnTo>
                    <a:pt x="462477" y="291875"/>
                  </a:lnTo>
                  <a:lnTo>
                    <a:pt x="455240" y="296644"/>
                  </a:lnTo>
                  <a:lnTo>
                    <a:pt x="453462" y="303445"/>
                  </a:lnTo>
                  <a:lnTo>
                    <a:pt x="445451" y="299930"/>
                  </a:lnTo>
                  <a:lnTo>
                    <a:pt x="441529" y="303126"/>
                  </a:lnTo>
                  <a:lnTo>
                    <a:pt x="443357" y="310483"/>
                  </a:lnTo>
                  <a:lnTo>
                    <a:pt x="436607" y="312223"/>
                  </a:lnTo>
                  <a:lnTo>
                    <a:pt x="433853" y="318406"/>
                  </a:lnTo>
                  <a:lnTo>
                    <a:pt x="427744" y="320370"/>
                  </a:lnTo>
                  <a:lnTo>
                    <a:pt x="429390" y="325853"/>
                  </a:lnTo>
                  <a:lnTo>
                    <a:pt x="428238" y="329175"/>
                  </a:lnTo>
                  <a:lnTo>
                    <a:pt x="423364" y="331134"/>
                  </a:lnTo>
                  <a:lnTo>
                    <a:pt x="422892" y="335154"/>
                  </a:lnTo>
                  <a:lnTo>
                    <a:pt x="422832" y="335664"/>
                  </a:lnTo>
                  <a:lnTo>
                    <a:pt x="422716" y="336651"/>
                  </a:lnTo>
                  <a:lnTo>
                    <a:pt x="427965" y="338418"/>
                  </a:lnTo>
                  <a:lnTo>
                    <a:pt x="431159" y="341396"/>
                  </a:lnTo>
                  <a:lnTo>
                    <a:pt x="429462" y="347777"/>
                  </a:lnTo>
                  <a:lnTo>
                    <a:pt x="423808" y="349306"/>
                  </a:lnTo>
                  <a:lnTo>
                    <a:pt x="419694" y="352023"/>
                  </a:lnTo>
                  <a:lnTo>
                    <a:pt x="417012" y="355379"/>
                  </a:lnTo>
                  <a:lnTo>
                    <a:pt x="412011" y="354518"/>
                  </a:lnTo>
                  <a:lnTo>
                    <a:pt x="407587" y="358052"/>
                  </a:lnTo>
                  <a:lnTo>
                    <a:pt x="413724" y="360179"/>
                  </a:lnTo>
                  <a:lnTo>
                    <a:pt x="415076" y="365088"/>
                  </a:lnTo>
                  <a:lnTo>
                    <a:pt x="411320" y="369526"/>
                  </a:lnTo>
                  <a:lnTo>
                    <a:pt x="412667" y="376876"/>
                  </a:lnTo>
                  <a:lnTo>
                    <a:pt x="415955" y="379241"/>
                  </a:lnTo>
                  <a:lnTo>
                    <a:pt x="416079" y="385122"/>
                  </a:lnTo>
                  <a:lnTo>
                    <a:pt x="409279" y="383700"/>
                  </a:lnTo>
                  <a:lnTo>
                    <a:pt x="406324" y="384108"/>
                  </a:lnTo>
                  <a:lnTo>
                    <a:pt x="402887" y="388101"/>
                  </a:lnTo>
                  <a:lnTo>
                    <a:pt x="410881" y="392244"/>
                  </a:lnTo>
                  <a:lnTo>
                    <a:pt x="408341" y="399868"/>
                  </a:lnTo>
                  <a:lnTo>
                    <a:pt x="399562" y="401631"/>
                  </a:lnTo>
                  <a:lnTo>
                    <a:pt x="405271" y="406931"/>
                  </a:lnTo>
                  <a:lnTo>
                    <a:pt x="398872" y="412083"/>
                  </a:lnTo>
                  <a:lnTo>
                    <a:pt x="397085" y="416430"/>
                  </a:lnTo>
                  <a:lnTo>
                    <a:pt x="396139" y="418733"/>
                  </a:lnTo>
                  <a:lnTo>
                    <a:pt x="399407" y="423632"/>
                  </a:lnTo>
                  <a:lnTo>
                    <a:pt x="401638" y="427783"/>
                  </a:lnTo>
                  <a:lnTo>
                    <a:pt x="404656" y="432521"/>
                  </a:lnTo>
                  <a:lnTo>
                    <a:pt x="408788" y="437044"/>
                  </a:lnTo>
                  <a:lnTo>
                    <a:pt x="405835" y="443333"/>
                  </a:lnTo>
                  <a:lnTo>
                    <a:pt x="408240" y="452768"/>
                  </a:lnTo>
                  <a:lnTo>
                    <a:pt x="412817" y="453450"/>
                  </a:lnTo>
                  <a:lnTo>
                    <a:pt x="415113" y="458992"/>
                  </a:lnTo>
                  <a:lnTo>
                    <a:pt x="413686" y="466307"/>
                  </a:lnTo>
                  <a:lnTo>
                    <a:pt x="411742" y="473256"/>
                  </a:lnTo>
                  <a:lnTo>
                    <a:pt x="406109" y="473059"/>
                  </a:lnTo>
                  <a:lnTo>
                    <a:pt x="403164" y="478315"/>
                  </a:lnTo>
                  <a:lnTo>
                    <a:pt x="410442" y="484036"/>
                  </a:lnTo>
                  <a:lnTo>
                    <a:pt x="406226" y="490269"/>
                  </a:lnTo>
                  <a:lnTo>
                    <a:pt x="405530" y="491296"/>
                  </a:lnTo>
                  <a:lnTo>
                    <a:pt x="394164" y="491781"/>
                  </a:lnTo>
                  <a:lnTo>
                    <a:pt x="374388" y="492596"/>
                  </a:lnTo>
                  <a:lnTo>
                    <a:pt x="371566" y="492710"/>
                  </a:lnTo>
                  <a:lnTo>
                    <a:pt x="368243" y="492842"/>
                  </a:lnTo>
                  <a:lnTo>
                    <a:pt x="323702" y="494652"/>
                  </a:lnTo>
                  <a:lnTo>
                    <a:pt x="301325" y="495497"/>
                  </a:lnTo>
                  <a:lnTo>
                    <a:pt x="283572" y="496134"/>
                  </a:lnTo>
                  <a:lnTo>
                    <a:pt x="251408" y="496938"/>
                  </a:lnTo>
                  <a:lnTo>
                    <a:pt x="225755" y="497552"/>
                  </a:lnTo>
                  <a:lnTo>
                    <a:pt x="225618" y="497555"/>
                  </a:lnTo>
                  <a:lnTo>
                    <a:pt x="197165" y="498103"/>
                  </a:lnTo>
                  <a:lnTo>
                    <a:pt x="195129" y="498159"/>
                  </a:lnTo>
                  <a:lnTo>
                    <a:pt x="171045" y="498799"/>
                  </a:lnTo>
                  <a:lnTo>
                    <a:pt x="166284" y="498929"/>
                  </a:lnTo>
                  <a:lnTo>
                    <a:pt x="150296" y="499352"/>
                  </a:lnTo>
                  <a:lnTo>
                    <a:pt x="137201" y="499650"/>
                  </a:lnTo>
                  <a:lnTo>
                    <a:pt x="133688" y="499727"/>
                  </a:lnTo>
                  <a:lnTo>
                    <a:pt x="110333" y="500213"/>
                  </a:lnTo>
                  <a:lnTo>
                    <a:pt x="100653" y="500449"/>
                  </a:lnTo>
                  <a:lnTo>
                    <a:pt x="99790" y="500470"/>
                  </a:lnTo>
                  <a:lnTo>
                    <a:pt x="73425" y="501068"/>
                  </a:lnTo>
                  <a:lnTo>
                    <a:pt x="73050" y="481487"/>
                  </a:lnTo>
                  <a:lnTo>
                    <a:pt x="72707" y="466085"/>
                  </a:lnTo>
                  <a:lnTo>
                    <a:pt x="72523" y="457858"/>
                  </a:lnTo>
                  <a:lnTo>
                    <a:pt x="72231" y="443233"/>
                  </a:lnTo>
                  <a:lnTo>
                    <a:pt x="71850" y="427179"/>
                  </a:lnTo>
                  <a:lnTo>
                    <a:pt x="68438" y="424358"/>
                  </a:lnTo>
                  <a:lnTo>
                    <a:pt x="60357" y="423756"/>
                  </a:lnTo>
                  <a:lnTo>
                    <a:pt x="55691" y="421833"/>
                  </a:lnTo>
                  <a:lnTo>
                    <a:pt x="52284" y="424897"/>
                  </a:lnTo>
                  <a:lnTo>
                    <a:pt x="49372" y="424104"/>
                  </a:lnTo>
                  <a:lnTo>
                    <a:pt x="41965" y="425939"/>
                  </a:lnTo>
                  <a:lnTo>
                    <a:pt x="37982" y="425649"/>
                  </a:lnTo>
                  <a:lnTo>
                    <a:pt x="36202" y="427157"/>
                  </a:lnTo>
                  <a:lnTo>
                    <a:pt x="32295" y="425965"/>
                  </a:lnTo>
                  <a:lnTo>
                    <a:pt x="28713" y="424399"/>
                  </a:lnTo>
                  <a:lnTo>
                    <a:pt x="20918" y="416098"/>
                  </a:lnTo>
                  <a:lnTo>
                    <a:pt x="21044" y="395093"/>
                  </a:lnTo>
                  <a:lnTo>
                    <a:pt x="21229" y="373987"/>
                  </a:lnTo>
                  <a:lnTo>
                    <a:pt x="21324" y="363028"/>
                  </a:lnTo>
                  <a:lnTo>
                    <a:pt x="21484" y="339316"/>
                  </a:lnTo>
                  <a:lnTo>
                    <a:pt x="21641" y="315760"/>
                  </a:lnTo>
                  <a:lnTo>
                    <a:pt x="21791" y="295184"/>
                  </a:lnTo>
                  <a:lnTo>
                    <a:pt x="21919" y="277447"/>
                  </a:lnTo>
                  <a:lnTo>
                    <a:pt x="22057" y="264366"/>
                  </a:lnTo>
                  <a:lnTo>
                    <a:pt x="22293" y="241874"/>
                  </a:lnTo>
                  <a:lnTo>
                    <a:pt x="22369" y="235816"/>
                  </a:lnTo>
                  <a:lnTo>
                    <a:pt x="22909" y="192292"/>
                  </a:lnTo>
                  <a:lnTo>
                    <a:pt x="22959" y="188228"/>
                  </a:lnTo>
                  <a:lnTo>
                    <a:pt x="23170" y="175179"/>
                  </a:lnTo>
                  <a:lnTo>
                    <a:pt x="22843" y="172695"/>
                  </a:lnTo>
                  <a:lnTo>
                    <a:pt x="22748" y="171979"/>
                  </a:lnTo>
                  <a:lnTo>
                    <a:pt x="20845" y="157517"/>
                  </a:lnTo>
                  <a:lnTo>
                    <a:pt x="17908" y="137815"/>
                  </a:lnTo>
                  <a:lnTo>
                    <a:pt x="15416" y="121045"/>
                  </a:lnTo>
                  <a:lnTo>
                    <a:pt x="15229" y="119787"/>
                  </a:lnTo>
                  <a:lnTo>
                    <a:pt x="10576" y="89279"/>
                  </a:lnTo>
                  <a:lnTo>
                    <a:pt x="8131" y="73399"/>
                  </a:lnTo>
                  <a:lnTo>
                    <a:pt x="6853" y="65080"/>
                  </a:lnTo>
                  <a:lnTo>
                    <a:pt x="3914" y="4589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147066" y="3909019"/>
              <a:ext cx="392473" cy="677389"/>
            </a:xfrm>
            <a:custGeom>
              <a:avLst/>
              <a:pathLst>
                <a:path w="392473" h="677389">
                  <a:moveTo>
                    <a:pt x="2499" y="541592"/>
                  </a:moveTo>
                  <a:lnTo>
                    <a:pt x="9280" y="542133"/>
                  </a:lnTo>
                  <a:lnTo>
                    <a:pt x="15608" y="537678"/>
                  </a:lnTo>
                  <a:lnTo>
                    <a:pt x="12098" y="531371"/>
                  </a:lnTo>
                  <a:lnTo>
                    <a:pt x="12199" y="524172"/>
                  </a:lnTo>
                  <a:lnTo>
                    <a:pt x="14469" y="517322"/>
                  </a:lnTo>
                  <a:lnTo>
                    <a:pt x="13282" y="509137"/>
                  </a:lnTo>
                  <a:lnTo>
                    <a:pt x="16282" y="504022"/>
                  </a:lnTo>
                  <a:lnTo>
                    <a:pt x="22314" y="502084"/>
                  </a:lnTo>
                  <a:lnTo>
                    <a:pt x="19702" y="496470"/>
                  </a:lnTo>
                  <a:lnTo>
                    <a:pt x="18745" y="491969"/>
                  </a:lnTo>
                  <a:lnTo>
                    <a:pt x="26580" y="488292"/>
                  </a:lnTo>
                  <a:lnTo>
                    <a:pt x="27814" y="475966"/>
                  </a:lnTo>
                  <a:lnTo>
                    <a:pt x="34942" y="473857"/>
                  </a:lnTo>
                  <a:lnTo>
                    <a:pt x="34704" y="473524"/>
                  </a:lnTo>
                  <a:lnTo>
                    <a:pt x="29779" y="466615"/>
                  </a:lnTo>
                  <a:lnTo>
                    <a:pt x="31100" y="460517"/>
                  </a:lnTo>
                  <a:lnTo>
                    <a:pt x="37669" y="461469"/>
                  </a:lnTo>
                  <a:lnTo>
                    <a:pt x="42818" y="456209"/>
                  </a:lnTo>
                  <a:lnTo>
                    <a:pt x="43835" y="455169"/>
                  </a:lnTo>
                  <a:lnTo>
                    <a:pt x="49825" y="448874"/>
                  </a:lnTo>
                  <a:lnTo>
                    <a:pt x="49884" y="441490"/>
                  </a:lnTo>
                  <a:lnTo>
                    <a:pt x="56797" y="439222"/>
                  </a:lnTo>
                  <a:lnTo>
                    <a:pt x="60812" y="433964"/>
                  </a:lnTo>
                  <a:lnTo>
                    <a:pt x="60818" y="430244"/>
                  </a:lnTo>
                  <a:lnTo>
                    <a:pt x="65634" y="422944"/>
                  </a:lnTo>
                  <a:lnTo>
                    <a:pt x="65028" y="422015"/>
                  </a:lnTo>
                  <a:lnTo>
                    <a:pt x="56260" y="408565"/>
                  </a:lnTo>
                  <a:lnTo>
                    <a:pt x="69877" y="406951"/>
                  </a:lnTo>
                  <a:lnTo>
                    <a:pt x="74424" y="397155"/>
                  </a:lnTo>
                  <a:lnTo>
                    <a:pt x="77094" y="388878"/>
                  </a:lnTo>
                  <a:lnTo>
                    <a:pt x="69405" y="387941"/>
                  </a:lnTo>
                  <a:lnTo>
                    <a:pt x="71274" y="377699"/>
                  </a:lnTo>
                  <a:lnTo>
                    <a:pt x="61077" y="376341"/>
                  </a:lnTo>
                  <a:lnTo>
                    <a:pt x="59660" y="366149"/>
                  </a:lnTo>
                  <a:lnTo>
                    <a:pt x="65344" y="365263"/>
                  </a:lnTo>
                  <a:lnTo>
                    <a:pt x="60518" y="357595"/>
                  </a:lnTo>
                  <a:lnTo>
                    <a:pt x="59771" y="356875"/>
                  </a:lnTo>
                  <a:lnTo>
                    <a:pt x="56822" y="354029"/>
                  </a:lnTo>
                  <a:lnTo>
                    <a:pt x="53984" y="342422"/>
                  </a:lnTo>
                  <a:lnTo>
                    <a:pt x="58530" y="336589"/>
                  </a:lnTo>
                  <a:lnTo>
                    <a:pt x="51870" y="334934"/>
                  </a:lnTo>
                  <a:lnTo>
                    <a:pt x="46527" y="330198"/>
                  </a:lnTo>
                  <a:lnTo>
                    <a:pt x="45801" y="325173"/>
                  </a:lnTo>
                  <a:lnTo>
                    <a:pt x="48291" y="319972"/>
                  </a:lnTo>
                  <a:lnTo>
                    <a:pt x="55783" y="314071"/>
                  </a:lnTo>
                  <a:lnTo>
                    <a:pt x="55259" y="307265"/>
                  </a:lnTo>
                  <a:lnTo>
                    <a:pt x="47759" y="301717"/>
                  </a:lnTo>
                  <a:lnTo>
                    <a:pt x="43939" y="298636"/>
                  </a:lnTo>
                  <a:lnTo>
                    <a:pt x="44635" y="297608"/>
                  </a:lnTo>
                  <a:lnTo>
                    <a:pt x="48851" y="291376"/>
                  </a:lnTo>
                  <a:lnTo>
                    <a:pt x="41573" y="285654"/>
                  </a:lnTo>
                  <a:lnTo>
                    <a:pt x="44519" y="280398"/>
                  </a:lnTo>
                  <a:lnTo>
                    <a:pt x="50152" y="280595"/>
                  </a:lnTo>
                  <a:lnTo>
                    <a:pt x="52096" y="273647"/>
                  </a:lnTo>
                  <a:lnTo>
                    <a:pt x="53523" y="266332"/>
                  </a:lnTo>
                  <a:lnTo>
                    <a:pt x="51226" y="260789"/>
                  </a:lnTo>
                  <a:lnTo>
                    <a:pt x="46649" y="260107"/>
                  </a:lnTo>
                  <a:lnTo>
                    <a:pt x="44244" y="250673"/>
                  </a:lnTo>
                  <a:lnTo>
                    <a:pt x="47197" y="244383"/>
                  </a:lnTo>
                  <a:lnTo>
                    <a:pt x="43065" y="239860"/>
                  </a:lnTo>
                  <a:lnTo>
                    <a:pt x="40047" y="235123"/>
                  </a:lnTo>
                  <a:lnTo>
                    <a:pt x="37816" y="230971"/>
                  </a:lnTo>
                  <a:lnTo>
                    <a:pt x="34547" y="226071"/>
                  </a:lnTo>
                  <a:lnTo>
                    <a:pt x="35494" y="223769"/>
                  </a:lnTo>
                  <a:lnTo>
                    <a:pt x="37281" y="219423"/>
                  </a:lnTo>
                  <a:lnTo>
                    <a:pt x="43681" y="214270"/>
                  </a:lnTo>
                  <a:lnTo>
                    <a:pt x="37971" y="208971"/>
                  </a:lnTo>
                  <a:lnTo>
                    <a:pt x="46750" y="207208"/>
                  </a:lnTo>
                  <a:lnTo>
                    <a:pt x="49290" y="199584"/>
                  </a:lnTo>
                  <a:lnTo>
                    <a:pt x="41296" y="195441"/>
                  </a:lnTo>
                  <a:lnTo>
                    <a:pt x="44733" y="191448"/>
                  </a:lnTo>
                  <a:lnTo>
                    <a:pt x="47688" y="191039"/>
                  </a:lnTo>
                  <a:lnTo>
                    <a:pt x="54488" y="192462"/>
                  </a:lnTo>
                  <a:lnTo>
                    <a:pt x="54365" y="186580"/>
                  </a:lnTo>
                  <a:lnTo>
                    <a:pt x="51076" y="184216"/>
                  </a:lnTo>
                  <a:lnTo>
                    <a:pt x="49729" y="176865"/>
                  </a:lnTo>
                  <a:lnTo>
                    <a:pt x="53485" y="172428"/>
                  </a:lnTo>
                  <a:lnTo>
                    <a:pt x="52133" y="167519"/>
                  </a:lnTo>
                  <a:lnTo>
                    <a:pt x="45996" y="165392"/>
                  </a:lnTo>
                  <a:lnTo>
                    <a:pt x="50420" y="161857"/>
                  </a:lnTo>
                  <a:lnTo>
                    <a:pt x="55421" y="162718"/>
                  </a:lnTo>
                  <a:lnTo>
                    <a:pt x="58104" y="159362"/>
                  </a:lnTo>
                  <a:lnTo>
                    <a:pt x="62217" y="156646"/>
                  </a:lnTo>
                  <a:lnTo>
                    <a:pt x="67872" y="155117"/>
                  </a:lnTo>
                  <a:lnTo>
                    <a:pt x="69568" y="148736"/>
                  </a:lnTo>
                  <a:lnTo>
                    <a:pt x="66374" y="145758"/>
                  </a:lnTo>
                  <a:lnTo>
                    <a:pt x="61125" y="143991"/>
                  </a:lnTo>
                  <a:lnTo>
                    <a:pt x="61241" y="143004"/>
                  </a:lnTo>
                  <a:lnTo>
                    <a:pt x="61301" y="142493"/>
                  </a:lnTo>
                  <a:lnTo>
                    <a:pt x="61773" y="138474"/>
                  </a:lnTo>
                  <a:lnTo>
                    <a:pt x="66647" y="136514"/>
                  </a:lnTo>
                  <a:lnTo>
                    <a:pt x="67799" y="133193"/>
                  </a:lnTo>
                  <a:lnTo>
                    <a:pt x="66153" y="127710"/>
                  </a:lnTo>
                  <a:lnTo>
                    <a:pt x="72262" y="125746"/>
                  </a:lnTo>
                  <a:lnTo>
                    <a:pt x="75016" y="119562"/>
                  </a:lnTo>
                  <a:lnTo>
                    <a:pt x="81766" y="117823"/>
                  </a:lnTo>
                  <a:lnTo>
                    <a:pt x="79938" y="110466"/>
                  </a:lnTo>
                  <a:lnTo>
                    <a:pt x="83860" y="107270"/>
                  </a:lnTo>
                  <a:lnTo>
                    <a:pt x="91871" y="110784"/>
                  </a:lnTo>
                  <a:lnTo>
                    <a:pt x="93649" y="103983"/>
                  </a:lnTo>
                  <a:lnTo>
                    <a:pt x="100886" y="99215"/>
                  </a:lnTo>
                  <a:lnTo>
                    <a:pt x="99591" y="93204"/>
                  </a:lnTo>
                  <a:lnTo>
                    <a:pt x="100693" y="83942"/>
                  </a:lnTo>
                  <a:lnTo>
                    <a:pt x="102621" y="77808"/>
                  </a:lnTo>
                  <a:lnTo>
                    <a:pt x="97951" y="71439"/>
                  </a:lnTo>
                  <a:lnTo>
                    <a:pt x="99222" y="69148"/>
                  </a:lnTo>
                  <a:lnTo>
                    <a:pt x="101758" y="64573"/>
                  </a:lnTo>
                  <a:lnTo>
                    <a:pt x="101913" y="59181"/>
                  </a:lnTo>
                  <a:lnTo>
                    <a:pt x="105987" y="50237"/>
                  </a:lnTo>
                  <a:lnTo>
                    <a:pt x="109395" y="46658"/>
                  </a:lnTo>
                  <a:lnTo>
                    <a:pt x="110118" y="40192"/>
                  </a:lnTo>
                  <a:lnTo>
                    <a:pt x="116401" y="39776"/>
                  </a:lnTo>
                  <a:lnTo>
                    <a:pt x="117116" y="39729"/>
                  </a:lnTo>
                  <a:lnTo>
                    <a:pt x="126742" y="34084"/>
                  </a:lnTo>
                  <a:lnTo>
                    <a:pt x="126961" y="33912"/>
                  </a:lnTo>
                  <a:lnTo>
                    <a:pt x="133577" y="28706"/>
                  </a:lnTo>
                  <a:lnTo>
                    <a:pt x="133954" y="24463"/>
                  </a:lnTo>
                  <a:lnTo>
                    <a:pt x="126180" y="16832"/>
                  </a:lnTo>
                  <a:lnTo>
                    <a:pt x="183962" y="13407"/>
                  </a:lnTo>
                  <a:lnTo>
                    <a:pt x="191926" y="12898"/>
                  </a:lnTo>
                  <a:lnTo>
                    <a:pt x="193915" y="12770"/>
                  </a:lnTo>
                  <a:lnTo>
                    <a:pt x="200944" y="12314"/>
                  </a:lnTo>
                  <a:lnTo>
                    <a:pt x="224435" y="10759"/>
                  </a:lnTo>
                  <a:lnTo>
                    <a:pt x="233674" y="10081"/>
                  </a:lnTo>
                  <a:lnTo>
                    <a:pt x="251009" y="8789"/>
                  </a:lnTo>
                  <a:lnTo>
                    <a:pt x="270290" y="7319"/>
                  </a:lnTo>
                  <a:lnTo>
                    <a:pt x="271347" y="7240"/>
                  </a:lnTo>
                  <a:lnTo>
                    <a:pt x="293135" y="5580"/>
                  </a:lnTo>
                  <a:lnTo>
                    <a:pt x="297226" y="5263"/>
                  </a:lnTo>
                  <a:lnTo>
                    <a:pt x="332771" y="2392"/>
                  </a:lnTo>
                  <a:lnTo>
                    <a:pt x="342805" y="1624"/>
                  </a:lnTo>
                  <a:lnTo>
                    <a:pt x="344709" y="1477"/>
                  </a:lnTo>
                  <a:lnTo>
                    <a:pt x="356543" y="557"/>
                  </a:lnTo>
                  <a:lnTo>
                    <a:pt x="363054" y="0"/>
                  </a:lnTo>
                  <a:lnTo>
                    <a:pt x="368994" y="9736"/>
                  </a:lnTo>
                  <a:lnTo>
                    <a:pt x="375714" y="13393"/>
                  </a:lnTo>
                  <a:lnTo>
                    <a:pt x="374728" y="51105"/>
                  </a:lnTo>
                  <a:lnTo>
                    <a:pt x="374601" y="56833"/>
                  </a:lnTo>
                  <a:lnTo>
                    <a:pt x="374232" y="73425"/>
                  </a:lnTo>
                  <a:lnTo>
                    <a:pt x="373782" y="93276"/>
                  </a:lnTo>
                  <a:lnTo>
                    <a:pt x="373021" y="126055"/>
                  </a:lnTo>
                  <a:lnTo>
                    <a:pt x="372929" y="129995"/>
                  </a:lnTo>
                  <a:lnTo>
                    <a:pt x="371803" y="173795"/>
                  </a:lnTo>
                  <a:lnTo>
                    <a:pt x="371634" y="180240"/>
                  </a:lnTo>
                  <a:lnTo>
                    <a:pt x="371203" y="203244"/>
                  </a:lnTo>
                  <a:lnTo>
                    <a:pt x="370541" y="237533"/>
                  </a:lnTo>
                  <a:lnTo>
                    <a:pt x="370253" y="252072"/>
                  </a:lnTo>
                  <a:lnTo>
                    <a:pt x="369773" y="278972"/>
                  </a:lnTo>
                  <a:lnTo>
                    <a:pt x="369615" y="287651"/>
                  </a:lnTo>
                  <a:lnTo>
                    <a:pt x="369053" y="317936"/>
                  </a:lnTo>
                  <a:lnTo>
                    <a:pt x="368698" y="336572"/>
                  </a:lnTo>
                  <a:lnTo>
                    <a:pt x="367963" y="374118"/>
                  </a:lnTo>
                  <a:lnTo>
                    <a:pt x="367800" y="382273"/>
                  </a:lnTo>
                  <a:lnTo>
                    <a:pt x="367715" y="385410"/>
                  </a:lnTo>
                  <a:lnTo>
                    <a:pt x="366584" y="426441"/>
                  </a:lnTo>
                  <a:lnTo>
                    <a:pt x="367015" y="431872"/>
                  </a:lnTo>
                  <a:lnTo>
                    <a:pt x="368146" y="446115"/>
                  </a:lnTo>
                  <a:lnTo>
                    <a:pt x="369754" y="458880"/>
                  </a:lnTo>
                  <a:lnTo>
                    <a:pt x="371076" y="469373"/>
                  </a:lnTo>
                  <a:lnTo>
                    <a:pt x="374294" y="494927"/>
                  </a:lnTo>
                  <a:lnTo>
                    <a:pt x="374546" y="496928"/>
                  </a:lnTo>
                  <a:lnTo>
                    <a:pt x="379881" y="539121"/>
                  </a:lnTo>
                  <a:lnTo>
                    <a:pt x="381865" y="555062"/>
                  </a:lnTo>
                  <a:lnTo>
                    <a:pt x="386362" y="591143"/>
                  </a:lnTo>
                  <a:lnTo>
                    <a:pt x="386427" y="591668"/>
                  </a:lnTo>
                  <a:lnTo>
                    <a:pt x="389494" y="617547"/>
                  </a:lnTo>
                  <a:lnTo>
                    <a:pt x="392473" y="641416"/>
                  </a:lnTo>
                  <a:lnTo>
                    <a:pt x="391001" y="645319"/>
                  </a:lnTo>
                  <a:lnTo>
                    <a:pt x="386587" y="644890"/>
                  </a:lnTo>
                  <a:lnTo>
                    <a:pt x="383870" y="648949"/>
                  </a:lnTo>
                  <a:lnTo>
                    <a:pt x="377626" y="646662"/>
                  </a:lnTo>
                  <a:lnTo>
                    <a:pt x="370650" y="648460"/>
                  </a:lnTo>
                  <a:lnTo>
                    <a:pt x="366705" y="645595"/>
                  </a:lnTo>
                  <a:lnTo>
                    <a:pt x="360571" y="644944"/>
                  </a:lnTo>
                  <a:lnTo>
                    <a:pt x="356391" y="647817"/>
                  </a:lnTo>
                  <a:lnTo>
                    <a:pt x="350832" y="647699"/>
                  </a:lnTo>
                  <a:lnTo>
                    <a:pt x="344375" y="646855"/>
                  </a:lnTo>
                  <a:lnTo>
                    <a:pt x="342148" y="646563"/>
                  </a:lnTo>
                  <a:lnTo>
                    <a:pt x="332863" y="642718"/>
                  </a:lnTo>
                  <a:lnTo>
                    <a:pt x="323692" y="643761"/>
                  </a:lnTo>
                  <a:lnTo>
                    <a:pt x="310593" y="647868"/>
                  </a:lnTo>
                  <a:lnTo>
                    <a:pt x="298626" y="653845"/>
                  </a:lnTo>
                  <a:lnTo>
                    <a:pt x="286041" y="658009"/>
                  </a:lnTo>
                  <a:lnTo>
                    <a:pt x="284577" y="658611"/>
                  </a:lnTo>
                  <a:lnTo>
                    <a:pt x="280187" y="660415"/>
                  </a:lnTo>
                  <a:lnTo>
                    <a:pt x="271125" y="667665"/>
                  </a:lnTo>
                  <a:lnTo>
                    <a:pt x="268785" y="673405"/>
                  </a:lnTo>
                  <a:lnTo>
                    <a:pt x="265530" y="675503"/>
                  </a:lnTo>
                  <a:lnTo>
                    <a:pt x="259823" y="677389"/>
                  </a:lnTo>
                  <a:lnTo>
                    <a:pt x="249563" y="673055"/>
                  </a:lnTo>
                  <a:lnTo>
                    <a:pt x="245552" y="660707"/>
                  </a:lnTo>
                  <a:lnTo>
                    <a:pt x="239302" y="646484"/>
                  </a:lnTo>
                  <a:lnTo>
                    <a:pt x="236386" y="641136"/>
                  </a:lnTo>
                  <a:lnTo>
                    <a:pt x="234678" y="637999"/>
                  </a:lnTo>
                  <a:lnTo>
                    <a:pt x="224594" y="628413"/>
                  </a:lnTo>
                  <a:lnTo>
                    <a:pt x="220175" y="615891"/>
                  </a:lnTo>
                  <a:lnTo>
                    <a:pt x="219441" y="612504"/>
                  </a:lnTo>
                  <a:lnTo>
                    <a:pt x="217713" y="604530"/>
                  </a:lnTo>
                  <a:lnTo>
                    <a:pt x="222159" y="591329"/>
                  </a:lnTo>
                  <a:lnTo>
                    <a:pt x="226253" y="578236"/>
                  </a:lnTo>
                  <a:lnTo>
                    <a:pt x="228030" y="565713"/>
                  </a:lnTo>
                  <a:lnTo>
                    <a:pt x="215299" y="566593"/>
                  </a:lnTo>
                  <a:lnTo>
                    <a:pt x="208021" y="567090"/>
                  </a:lnTo>
                  <a:lnTo>
                    <a:pt x="165241" y="569932"/>
                  </a:lnTo>
                  <a:lnTo>
                    <a:pt x="155024" y="570587"/>
                  </a:lnTo>
                  <a:lnTo>
                    <a:pt x="154871" y="570596"/>
                  </a:lnTo>
                  <a:lnTo>
                    <a:pt x="131197" y="572033"/>
                  </a:lnTo>
                  <a:lnTo>
                    <a:pt x="128878" y="572171"/>
                  </a:lnTo>
                  <a:lnTo>
                    <a:pt x="106229" y="573495"/>
                  </a:lnTo>
                  <a:lnTo>
                    <a:pt x="98300" y="573938"/>
                  </a:lnTo>
                  <a:lnTo>
                    <a:pt x="70594" y="575441"/>
                  </a:lnTo>
                  <a:lnTo>
                    <a:pt x="56874" y="576161"/>
                  </a:lnTo>
                  <a:lnTo>
                    <a:pt x="51206" y="576453"/>
                  </a:lnTo>
                  <a:lnTo>
                    <a:pt x="2366" y="578771"/>
                  </a:lnTo>
                  <a:lnTo>
                    <a:pt x="3357" y="577939"/>
                  </a:lnTo>
                  <a:lnTo>
                    <a:pt x="11102" y="571430"/>
                  </a:lnTo>
                  <a:lnTo>
                    <a:pt x="6774" y="565824"/>
                  </a:lnTo>
                  <a:lnTo>
                    <a:pt x="3297" y="559693"/>
                  </a:lnTo>
                  <a:lnTo>
                    <a:pt x="6566" y="551906"/>
                  </a:lnTo>
                  <a:lnTo>
                    <a:pt x="6667" y="551667"/>
                  </a:lnTo>
                  <a:lnTo>
                    <a:pt x="0" y="54633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206959" y="3015440"/>
              <a:ext cx="798336" cy="630347"/>
            </a:xfrm>
            <a:custGeom>
              <a:avLst/>
              <a:pathLst>
                <a:path w="798336" h="630347">
                  <a:moveTo>
                    <a:pt x="27061" y="345071"/>
                  </a:moveTo>
                  <a:lnTo>
                    <a:pt x="39909" y="258739"/>
                  </a:lnTo>
                  <a:lnTo>
                    <a:pt x="44531" y="225522"/>
                  </a:lnTo>
                  <a:lnTo>
                    <a:pt x="47048" y="207427"/>
                  </a:lnTo>
                  <a:lnTo>
                    <a:pt x="50174" y="184961"/>
                  </a:lnTo>
                  <a:lnTo>
                    <a:pt x="54293" y="155351"/>
                  </a:lnTo>
                  <a:lnTo>
                    <a:pt x="60092" y="113120"/>
                  </a:lnTo>
                  <a:lnTo>
                    <a:pt x="60914" y="107353"/>
                  </a:lnTo>
                  <a:lnTo>
                    <a:pt x="69390" y="47912"/>
                  </a:lnTo>
                  <a:lnTo>
                    <a:pt x="69561" y="46670"/>
                  </a:lnTo>
                  <a:lnTo>
                    <a:pt x="72657" y="24109"/>
                  </a:lnTo>
                  <a:lnTo>
                    <a:pt x="75819" y="0"/>
                  </a:lnTo>
                  <a:lnTo>
                    <a:pt x="158043" y="11086"/>
                  </a:lnTo>
                  <a:lnTo>
                    <a:pt x="192264" y="15305"/>
                  </a:lnTo>
                  <a:lnTo>
                    <a:pt x="249049" y="22038"/>
                  </a:lnTo>
                  <a:lnTo>
                    <a:pt x="254160" y="22684"/>
                  </a:lnTo>
                  <a:lnTo>
                    <a:pt x="301275" y="28504"/>
                  </a:lnTo>
                  <a:lnTo>
                    <a:pt x="356852" y="35074"/>
                  </a:lnTo>
                  <a:lnTo>
                    <a:pt x="367534" y="36301"/>
                  </a:lnTo>
                  <a:lnTo>
                    <a:pt x="370322" y="36599"/>
                  </a:lnTo>
                  <a:lnTo>
                    <a:pt x="464661" y="46236"/>
                  </a:lnTo>
                  <a:lnTo>
                    <a:pt x="499113" y="49563"/>
                  </a:lnTo>
                  <a:lnTo>
                    <a:pt x="508216" y="50422"/>
                  </a:lnTo>
                  <a:lnTo>
                    <a:pt x="545287" y="53290"/>
                  </a:lnTo>
                  <a:lnTo>
                    <a:pt x="591167" y="57351"/>
                  </a:lnTo>
                  <a:lnTo>
                    <a:pt x="640764" y="61394"/>
                  </a:lnTo>
                  <a:lnTo>
                    <a:pt x="660557" y="62926"/>
                  </a:lnTo>
                  <a:lnTo>
                    <a:pt x="692221" y="65294"/>
                  </a:lnTo>
                  <a:lnTo>
                    <a:pt x="736013" y="68467"/>
                  </a:lnTo>
                  <a:lnTo>
                    <a:pt x="739371" y="68702"/>
                  </a:lnTo>
                  <a:lnTo>
                    <a:pt x="746022" y="69164"/>
                  </a:lnTo>
                  <a:lnTo>
                    <a:pt x="798336" y="72618"/>
                  </a:lnTo>
                  <a:lnTo>
                    <a:pt x="796129" y="107757"/>
                  </a:lnTo>
                  <a:lnTo>
                    <a:pt x="795668" y="114992"/>
                  </a:lnTo>
                  <a:lnTo>
                    <a:pt x="793383" y="150799"/>
                  </a:lnTo>
                  <a:lnTo>
                    <a:pt x="792578" y="163422"/>
                  </a:lnTo>
                  <a:lnTo>
                    <a:pt x="792482" y="164930"/>
                  </a:lnTo>
                  <a:lnTo>
                    <a:pt x="789463" y="211556"/>
                  </a:lnTo>
                  <a:lnTo>
                    <a:pt x="787882" y="237162"/>
                  </a:lnTo>
                  <a:lnTo>
                    <a:pt x="785843" y="271241"/>
                  </a:lnTo>
                  <a:lnTo>
                    <a:pt x="785794" y="272058"/>
                  </a:lnTo>
                  <a:lnTo>
                    <a:pt x="784176" y="299117"/>
                  </a:lnTo>
                  <a:lnTo>
                    <a:pt x="782230" y="332595"/>
                  </a:lnTo>
                  <a:lnTo>
                    <a:pt x="781534" y="344579"/>
                  </a:lnTo>
                  <a:lnTo>
                    <a:pt x="778528" y="393205"/>
                  </a:lnTo>
                  <a:lnTo>
                    <a:pt x="777819" y="404671"/>
                  </a:lnTo>
                  <a:lnTo>
                    <a:pt x="775835" y="436778"/>
                  </a:lnTo>
                  <a:lnTo>
                    <a:pt x="774841" y="452873"/>
                  </a:lnTo>
                  <a:lnTo>
                    <a:pt x="774787" y="453755"/>
                  </a:lnTo>
                  <a:lnTo>
                    <a:pt x="773504" y="474543"/>
                  </a:lnTo>
                  <a:lnTo>
                    <a:pt x="770434" y="526655"/>
                  </a:lnTo>
                  <a:lnTo>
                    <a:pt x="770314" y="528696"/>
                  </a:lnTo>
                  <a:lnTo>
                    <a:pt x="769607" y="539769"/>
                  </a:lnTo>
                  <a:lnTo>
                    <a:pt x="767343" y="575254"/>
                  </a:lnTo>
                  <a:lnTo>
                    <a:pt x="766180" y="593479"/>
                  </a:lnTo>
                  <a:lnTo>
                    <a:pt x="764835" y="614567"/>
                  </a:lnTo>
                  <a:lnTo>
                    <a:pt x="764209" y="624508"/>
                  </a:lnTo>
                  <a:lnTo>
                    <a:pt x="763803" y="630347"/>
                  </a:lnTo>
                  <a:lnTo>
                    <a:pt x="729559" y="627912"/>
                  </a:lnTo>
                  <a:lnTo>
                    <a:pt x="692057" y="625242"/>
                  </a:lnTo>
                  <a:lnTo>
                    <a:pt x="676368" y="623501"/>
                  </a:lnTo>
                  <a:lnTo>
                    <a:pt x="658852" y="622152"/>
                  </a:lnTo>
                  <a:lnTo>
                    <a:pt x="649675" y="621504"/>
                  </a:lnTo>
                  <a:lnTo>
                    <a:pt x="578909" y="616234"/>
                  </a:lnTo>
                  <a:lnTo>
                    <a:pt x="548877" y="614025"/>
                  </a:lnTo>
                  <a:lnTo>
                    <a:pt x="512686" y="611248"/>
                  </a:lnTo>
                  <a:lnTo>
                    <a:pt x="469740" y="607392"/>
                  </a:lnTo>
                  <a:lnTo>
                    <a:pt x="427322" y="603119"/>
                  </a:lnTo>
                  <a:lnTo>
                    <a:pt x="423585" y="602752"/>
                  </a:lnTo>
                  <a:lnTo>
                    <a:pt x="416441" y="602047"/>
                  </a:lnTo>
                  <a:lnTo>
                    <a:pt x="413081" y="601713"/>
                  </a:lnTo>
                  <a:lnTo>
                    <a:pt x="394749" y="599871"/>
                  </a:lnTo>
                  <a:lnTo>
                    <a:pt x="382244" y="598618"/>
                  </a:lnTo>
                  <a:lnTo>
                    <a:pt x="362328" y="596597"/>
                  </a:lnTo>
                  <a:lnTo>
                    <a:pt x="362110" y="596575"/>
                  </a:lnTo>
                  <a:lnTo>
                    <a:pt x="331674" y="593467"/>
                  </a:lnTo>
                  <a:lnTo>
                    <a:pt x="330709" y="593369"/>
                  </a:lnTo>
                  <a:lnTo>
                    <a:pt x="293967" y="589582"/>
                  </a:lnTo>
                  <a:lnTo>
                    <a:pt x="279453" y="588050"/>
                  </a:lnTo>
                  <a:lnTo>
                    <a:pt x="236545" y="583400"/>
                  </a:lnTo>
                  <a:lnTo>
                    <a:pt x="235851" y="582238"/>
                  </a:lnTo>
                  <a:lnTo>
                    <a:pt x="176650" y="575280"/>
                  </a:lnTo>
                  <a:lnTo>
                    <a:pt x="170028" y="574478"/>
                  </a:lnTo>
                  <a:lnTo>
                    <a:pt x="113565" y="567467"/>
                  </a:lnTo>
                  <a:lnTo>
                    <a:pt x="72376" y="562215"/>
                  </a:lnTo>
                  <a:lnTo>
                    <a:pt x="46172" y="558788"/>
                  </a:lnTo>
                  <a:lnTo>
                    <a:pt x="0" y="552543"/>
                  </a:lnTo>
                  <a:lnTo>
                    <a:pt x="9419" y="485501"/>
                  </a:lnTo>
                  <a:lnTo>
                    <a:pt x="17103" y="430800"/>
                  </a:lnTo>
                  <a:lnTo>
                    <a:pt x="22376" y="393258"/>
                  </a:lnTo>
                  <a:lnTo>
                    <a:pt x="22602" y="391649"/>
                  </a:lnTo>
                  <a:lnTo>
                    <a:pt x="22762" y="37607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44566" y="3494113"/>
              <a:ext cx="968220" cy="427362"/>
            </a:xfrm>
            <a:custGeom>
              <a:avLst/>
              <a:pathLst>
                <a:path w="968220" h="427362">
                  <a:moveTo>
                    <a:pt x="222" y="340730"/>
                  </a:moveTo>
                  <a:lnTo>
                    <a:pt x="242" y="337808"/>
                  </a:lnTo>
                  <a:lnTo>
                    <a:pt x="6139" y="331114"/>
                  </a:lnTo>
                  <a:lnTo>
                    <a:pt x="11662" y="334408"/>
                  </a:lnTo>
                  <a:lnTo>
                    <a:pt x="20566" y="332351"/>
                  </a:lnTo>
                  <a:lnTo>
                    <a:pt x="27399" y="325211"/>
                  </a:lnTo>
                  <a:lnTo>
                    <a:pt x="27958" y="324626"/>
                  </a:lnTo>
                  <a:lnTo>
                    <a:pt x="25418" y="317570"/>
                  </a:lnTo>
                  <a:lnTo>
                    <a:pt x="28400" y="313923"/>
                  </a:lnTo>
                  <a:lnTo>
                    <a:pt x="26196" y="309185"/>
                  </a:lnTo>
                  <a:lnTo>
                    <a:pt x="30803" y="302262"/>
                  </a:lnTo>
                  <a:lnTo>
                    <a:pt x="32292" y="301326"/>
                  </a:lnTo>
                  <a:lnTo>
                    <a:pt x="32886" y="300953"/>
                  </a:lnTo>
                  <a:lnTo>
                    <a:pt x="36690" y="298560"/>
                  </a:lnTo>
                  <a:lnTo>
                    <a:pt x="43460" y="291285"/>
                  </a:lnTo>
                  <a:lnTo>
                    <a:pt x="51208" y="284269"/>
                  </a:lnTo>
                  <a:lnTo>
                    <a:pt x="63166" y="281917"/>
                  </a:lnTo>
                  <a:lnTo>
                    <a:pt x="64237" y="281705"/>
                  </a:lnTo>
                  <a:lnTo>
                    <a:pt x="71501" y="280943"/>
                  </a:lnTo>
                  <a:lnTo>
                    <a:pt x="81489" y="280185"/>
                  </a:lnTo>
                  <a:lnTo>
                    <a:pt x="85842" y="273999"/>
                  </a:lnTo>
                  <a:lnTo>
                    <a:pt x="89107" y="272403"/>
                  </a:lnTo>
                  <a:lnTo>
                    <a:pt x="96423" y="264502"/>
                  </a:lnTo>
                  <a:lnTo>
                    <a:pt x="102016" y="264135"/>
                  </a:lnTo>
                  <a:lnTo>
                    <a:pt x="104758" y="257395"/>
                  </a:lnTo>
                  <a:lnTo>
                    <a:pt x="105485" y="255606"/>
                  </a:lnTo>
                  <a:lnTo>
                    <a:pt x="105552" y="255442"/>
                  </a:lnTo>
                  <a:lnTo>
                    <a:pt x="111688" y="253310"/>
                  </a:lnTo>
                  <a:lnTo>
                    <a:pt x="115036" y="247534"/>
                  </a:lnTo>
                  <a:lnTo>
                    <a:pt x="121903" y="244813"/>
                  </a:lnTo>
                  <a:lnTo>
                    <a:pt x="127056" y="242471"/>
                  </a:lnTo>
                  <a:lnTo>
                    <a:pt x="134893" y="242110"/>
                  </a:lnTo>
                  <a:lnTo>
                    <a:pt x="135948" y="240160"/>
                  </a:lnTo>
                  <a:lnTo>
                    <a:pt x="138564" y="235318"/>
                  </a:lnTo>
                  <a:lnTo>
                    <a:pt x="141820" y="228219"/>
                  </a:lnTo>
                  <a:lnTo>
                    <a:pt x="139619" y="221167"/>
                  </a:lnTo>
                  <a:lnTo>
                    <a:pt x="141343" y="219954"/>
                  </a:lnTo>
                  <a:lnTo>
                    <a:pt x="144721" y="217576"/>
                  </a:lnTo>
                  <a:lnTo>
                    <a:pt x="150084" y="220125"/>
                  </a:lnTo>
                  <a:lnTo>
                    <a:pt x="152697" y="215797"/>
                  </a:lnTo>
                  <a:lnTo>
                    <a:pt x="152806" y="210107"/>
                  </a:lnTo>
                  <a:lnTo>
                    <a:pt x="158288" y="205725"/>
                  </a:lnTo>
                  <a:lnTo>
                    <a:pt x="168067" y="198169"/>
                  </a:lnTo>
                  <a:lnTo>
                    <a:pt x="171046" y="201251"/>
                  </a:lnTo>
                  <a:lnTo>
                    <a:pt x="172384" y="202635"/>
                  </a:lnTo>
                  <a:lnTo>
                    <a:pt x="171703" y="209986"/>
                  </a:lnTo>
                  <a:lnTo>
                    <a:pt x="177940" y="211989"/>
                  </a:lnTo>
                  <a:lnTo>
                    <a:pt x="182875" y="207330"/>
                  </a:lnTo>
                  <a:lnTo>
                    <a:pt x="187171" y="203269"/>
                  </a:lnTo>
                  <a:lnTo>
                    <a:pt x="191090" y="193353"/>
                  </a:lnTo>
                  <a:lnTo>
                    <a:pt x="191705" y="191796"/>
                  </a:lnTo>
                  <a:lnTo>
                    <a:pt x="197948" y="186420"/>
                  </a:lnTo>
                  <a:lnTo>
                    <a:pt x="202984" y="183114"/>
                  </a:lnTo>
                  <a:lnTo>
                    <a:pt x="206611" y="183416"/>
                  </a:lnTo>
                  <a:lnTo>
                    <a:pt x="211071" y="179077"/>
                  </a:lnTo>
                  <a:lnTo>
                    <a:pt x="211954" y="178217"/>
                  </a:lnTo>
                  <a:lnTo>
                    <a:pt x="220140" y="180227"/>
                  </a:lnTo>
                  <a:lnTo>
                    <a:pt x="222288" y="184389"/>
                  </a:lnTo>
                  <a:lnTo>
                    <a:pt x="227421" y="183449"/>
                  </a:lnTo>
                  <a:lnTo>
                    <a:pt x="232684" y="180052"/>
                  </a:lnTo>
                  <a:lnTo>
                    <a:pt x="238088" y="164631"/>
                  </a:lnTo>
                  <a:lnTo>
                    <a:pt x="240156" y="159170"/>
                  </a:lnTo>
                  <a:lnTo>
                    <a:pt x="241434" y="155790"/>
                  </a:lnTo>
                  <a:lnTo>
                    <a:pt x="242261" y="153603"/>
                  </a:lnTo>
                  <a:lnTo>
                    <a:pt x="249525" y="146130"/>
                  </a:lnTo>
                  <a:lnTo>
                    <a:pt x="256680" y="145940"/>
                  </a:lnTo>
                  <a:lnTo>
                    <a:pt x="263625" y="145248"/>
                  </a:lnTo>
                  <a:lnTo>
                    <a:pt x="260434" y="138511"/>
                  </a:lnTo>
                  <a:lnTo>
                    <a:pt x="258966" y="135408"/>
                  </a:lnTo>
                  <a:lnTo>
                    <a:pt x="262087" y="127245"/>
                  </a:lnTo>
                  <a:lnTo>
                    <a:pt x="260140" y="117829"/>
                  </a:lnTo>
                  <a:lnTo>
                    <a:pt x="261513" y="110393"/>
                  </a:lnTo>
                  <a:lnTo>
                    <a:pt x="281057" y="108575"/>
                  </a:lnTo>
                  <a:lnTo>
                    <a:pt x="297110" y="106599"/>
                  </a:lnTo>
                  <a:lnTo>
                    <a:pt x="316434" y="104187"/>
                  </a:lnTo>
                  <a:lnTo>
                    <a:pt x="329051" y="102887"/>
                  </a:lnTo>
                  <a:lnTo>
                    <a:pt x="346616" y="100831"/>
                  </a:lnTo>
                  <a:lnTo>
                    <a:pt x="353304" y="99732"/>
                  </a:lnTo>
                  <a:lnTo>
                    <a:pt x="368035" y="97296"/>
                  </a:lnTo>
                  <a:lnTo>
                    <a:pt x="378213" y="96218"/>
                  </a:lnTo>
                  <a:lnTo>
                    <a:pt x="397089" y="94192"/>
                  </a:lnTo>
                  <a:lnTo>
                    <a:pt x="398049" y="94088"/>
                  </a:lnTo>
                  <a:lnTo>
                    <a:pt x="413031" y="92482"/>
                  </a:lnTo>
                  <a:lnTo>
                    <a:pt x="439367" y="88244"/>
                  </a:lnTo>
                  <a:lnTo>
                    <a:pt x="442219" y="87781"/>
                  </a:lnTo>
                  <a:lnTo>
                    <a:pt x="476216" y="82105"/>
                  </a:lnTo>
                  <a:lnTo>
                    <a:pt x="498101" y="78391"/>
                  </a:lnTo>
                  <a:lnTo>
                    <a:pt x="498427" y="78335"/>
                  </a:lnTo>
                  <a:lnTo>
                    <a:pt x="502835" y="77548"/>
                  </a:lnTo>
                  <a:lnTo>
                    <a:pt x="516620" y="75073"/>
                  </a:lnTo>
                  <a:lnTo>
                    <a:pt x="530153" y="72624"/>
                  </a:lnTo>
                  <a:lnTo>
                    <a:pt x="533533" y="72010"/>
                  </a:lnTo>
                  <a:lnTo>
                    <a:pt x="538849" y="71041"/>
                  </a:lnTo>
                  <a:lnTo>
                    <a:pt x="560153" y="67131"/>
                  </a:lnTo>
                  <a:lnTo>
                    <a:pt x="575979" y="64297"/>
                  </a:lnTo>
                  <a:lnTo>
                    <a:pt x="582727" y="63081"/>
                  </a:lnTo>
                  <a:lnTo>
                    <a:pt x="607059" y="58658"/>
                  </a:lnTo>
                  <a:lnTo>
                    <a:pt x="612763" y="57540"/>
                  </a:lnTo>
                  <a:lnTo>
                    <a:pt x="627221" y="54693"/>
                  </a:lnTo>
                  <a:lnTo>
                    <a:pt x="647868" y="50589"/>
                  </a:lnTo>
                  <a:lnTo>
                    <a:pt x="657254" y="48744"/>
                  </a:lnTo>
                  <a:lnTo>
                    <a:pt x="673101" y="45608"/>
                  </a:lnTo>
                  <a:lnTo>
                    <a:pt x="687455" y="42747"/>
                  </a:lnTo>
                  <a:lnTo>
                    <a:pt x="689337" y="42370"/>
                  </a:lnTo>
                  <a:lnTo>
                    <a:pt x="738132" y="32688"/>
                  </a:lnTo>
                  <a:lnTo>
                    <a:pt x="749876" y="30322"/>
                  </a:lnTo>
                  <a:lnTo>
                    <a:pt x="752672" y="29763"/>
                  </a:lnTo>
                  <a:lnTo>
                    <a:pt x="762699" y="27750"/>
                  </a:lnTo>
                  <a:lnTo>
                    <a:pt x="779384" y="24377"/>
                  </a:lnTo>
                  <a:lnTo>
                    <a:pt x="779554" y="24336"/>
                  </a:lnTo>
                  <a:lnTo>
                    <a:pt x="798590" y="19746"/>
                  </a:lnTo>
                  <a:lnTo>
                    <a:pt x="819809" y="15392"/>
                  </a:lnTo>
                  <a:lnTo>
                    <a:pt x="825263" y="14265"/>
                  </a:lnTo>
                  <a:lnTo>
                    <a:pt x="844516" y="10263"/>
                  </a:lnTo>
                  <a:lnTo>
                    <a:pt x="865116" y="5912"/>
                  </a:lnTo>
                  <a:lnTo>
                    <a:pt x="875431" y="3717"/>
                  </a:lnTo>
                  <a:lnTo>
                    <a:pt x="892651" y="0"/>
                  </a:lnTo>
                  <a:lnTo>
                    <a:pt x="899135" y="15116"/>
                  </a:lnTo>
                  <a:lnTo>
                    <a:pt x="907923" y="33821"/>
                  </a:lnTo>
                  <a:lnTo>
                    <a:pt x="912425" y="41153"/>
                  </a:lnTo>
                  <a:lnTo>
                    <a:pt x="921585" y="56046"/>
                  </a:lnTo>
                  <a:lnTo>
                    <a:pt x="930825" y="67331"/>
                  </a:lnTo>
                  <a:lnTo>
                    <a:pt x="945126" y="86613"/>
                  </a:lnTo>
                  <a:lnTo>
                    <a:pt x="953454" y="98222"/>
                  </a:lnTo>
                  <a:lnTo>
                    <a:pt x="957160" y="103195"/>
                  </a:lnTo>
                  <a:lnTo>
                    <a:pt x="965176" y="120242"/>
                  </a:lnTo>
                  <a:lnTo>
                    <a:pt x="968220" y="148786"/>
                  </a:lnTo>
                  <a:lnTo>
                    <a:pt x="968026" y="172459"/>
                  </a:lnTo>
                  <a:lnTo>
                    <a:pt x="957019" y="175653"/>
                  </a:lnTo>
                  <a:lnTo>
                    <a:pt x="945525" y="183082"/>
                  </a:lnTo>
                  <a:lnTo>
                    <a:pt x="944682" y="183625"/>
                  </a:lnTo>
                  <a:lnTo>
                    <a:pt x="929510" y="195932"/>
                  </a:lnTo>
                  <a:lnTo>
                    <a:pt x="920178" y="206147"/>
                  </a:lnTo>
                  <a:lnTo>
                    <a:pt x="908658" y="219127"/>
                  </a:lnTo>
                  <a:lnTo>
                    <a:pt x="900469" y="232577"/>
                  </a:lnTo>
                  <a:lnTo>
                    <a:pt x="893485" y="241608"/>
                  </a:lnTo>
                  <a:lnTo>
                    <a:pt x="886960" y="252606"/>
                  </a:lnTo>
                  <a:lnTo>
                    <a:pt x="881919" y="263627"/>
                  </a:lnTo>
                  <a:lnTo>
                    <a:pt x="876022" y="282740"/>
                  </a:lnTo>
                  <a:lnTo>
                    <a:pt x="872922" y="277747"/>
                  </a:lnTo>
                  <a:lnTo>
                    <a:pt x="864483" y="273202"/>
                  </a:lnTo>
                  <a:lnTo>
                    <a:pt x="851820" y="272385"/>
                  </a:lnTo>
                  <a:lnTo>
                    <a:pt x="832352" y="278339"/>
                  </a:lnTo>
                  <a:lnTo>
                    <a:pt x="810678" y="289077"/>
                  </a:lnTo>
                  <a:lnTo>
                    <a:pt x="808172" y="290314"/>
                  </a:lnTo>
                  <a:lnTo>
                    <a:pt x="797859" y="298826"/>
                  </a:lnTo>
                  <a:lnTo>
                    <a:pt x="790220" y="307717"/>
                  </a:lnTo>
                  <a:lnTo>
                    <a:pt x="776353" y="319573"/>
                  </a:lnTo>
                  <a:lnTo>
                    <a:pt x="771451" y="325356"/>
                  </a:lnTo>
                  <a:lnTo>
                    <a:pt x="760196" y="338596"/>
                  </a:lnTo>
                  <a:lnTo>
                    <a:pt x="753295" y="349763"/>
                  </a:lnTo>
                  <a:lnTo>
                    <a:pt x="748845" y="356948"/>
                  </a:lnTo>
                  <a:lnTo>
                    <a:pt x="743763" y="369691"/>
                  </a:lnTo>
                  <a:lnTo>
                    <a:pt x="740754" y="387884"/>
                  </a:lnTo>
                  <a:lnTo>
                    <a:pt x="739136" y="397612"/>
                  </a:lnTo>
                  <a:lnTo>
                    <a:pt x="738319" y="405013"/>
                  </a:lnTo>
                  <a:lnTo>
                    <a:pt x="737240" y="414736"/>
                  </a:lnTo>
                  <a:lnTo>
                    <a:pt x="731871" y="415003"/>
                  </a:lnTo>
                  <a:lnTo>
                    <a:pt x="729760" y="411221"/>
                  </a:lnTo>
                  <a:lnTo>
                    <a:pt x="715872" y="410492"/>
                  </a:lnTo>
                  <a:lnTo>
                    <a:pt x="700252" y="413425"/>
                  </a:lnTo>
                  <a:lnTo>
                    <a:pt x="688422" y="417123"/>
                  </a:lnTo>
                  <a:lnTo>
                    <a:pt x="672075" y="427362"/>
                  </a:lnTo>
                  <a:lnTo>
                    <a:pt x="662038" y="420118"/>
                  </a:lnTo>
                  <a:lnTo>
                    <a:pt x="657370" y="416807"/>
                  </a:lnTo>
                  <a:lnTo>
                    <a:pt x="635917" y="401534"/>
                  </a:lnTo>
                  <a:lnTo>
                    <a:pt x="601444" y="376942"/>
                  </a:lnTo>
                  <a:lnTo>
                    <a:pt x="563378" y="348977"/>
                  </a:lnTo>
                  <a:lnTo>
                    <a:pt x="551308" y="340478"/>
                  </a:lnTo>
                  <a:lnTo>
                    <a:pt x="549798" y="339412"/>
                  </a:lnTo>
                  <a:lnTo>
                    <a:pt x="521851" y="319619"/>
                  </a:lnTo>
                  <a:lnTo>
                    <a:pt x="519883" y="319930"/>
                  </a:lnTo>
                  <a:lnTo>
                    <a:pt x="494038" y="323971"/>
                  </a:lnTo>
                  <a:lnTo>
                    <a:pt x="493736" y="324018"/>
                  </a:lnTo>
                  <a:lnTo>
                    <a:pt x="477022" y="326597"/>
                  </a:lnTo>
                  <a:lnTo>
                    <a:pt x="449818" y="330612"/>
                  </a:lnTo>
                  <a:lnTo>
                    <a:pt x="422910" y="334512"/>
                  </a:lnTo>
                  <a:lnTo>
                    <a:pt x="396561" y="337896"/>
                  </a:lnTo>
                  <a:lnTo>
                    <a:pt x="395744" y="322255"/>
                  </a:lnTo>
                  <a:lnTo>
                    <a:pt x="387784" y="314282"/>
                  </a:lnTo>
                  <a:lnTo>
                    <a:pt x="378859" y="305323"/>
                  </a:lnTo>
                  <a:lnTo>
                    <a:pt x="374962" y="301404"/>
                  </a:lnTo>
                  <a:lnTo>
                    <a:pt x="364502" y="311907"/>
                  </a:lnTo>
                  <a:lnTo>
                    <a:pt x="362043" y="308283"/>
                  </a:lnTo>
                  <a:lnTo>
                    <a:pt x="363329" y="301124"/>
                  </a:lnTo>
                  <a:lnTo>
                    <a:pt x="362185" y="297893"/>
                  </a:lnTo>
                  <a:lnTo>
                    <a:pt x="362068" y="297562"/>
                  </a:lnTo>
                  <a:lnTo>
                    <a:pt x="330129" y="300744"/>
                  </a:lnTo>
                  <a:lnTo>
                    <a:pt x="325704" y="301178"/>
                  </a:lnTo>
                  <a:lnTo>
                    <a:pt x="311519" y="302554"/>
                  </a:lnTo>
                  <a:lnTo>
                    <a:pt x="280901" y="305836"/>
                  </a:lnTo>
                  <a:lnTo>
                    <a:pt x="269018" y="307085"/>
                  </a:lnTo>
                  <a:lnTo>
                    <a:pt x="258401" y="308190"/>
                  </a:lnTo>
                  <a:lnTo>
                    <a:pt x="250541" y="309001"/>
                  </a:lnTo>
                  <a:lnTo>
                    <a:pt x="243157" y="309890"/>
                  </a:lnTo>
                  <a:lnTo>
                    <a:pt x="230870" y="311358"/>
                  </a:lnTo>
                  <a:lnTo>
                    <a:pt x="222017" y="312407"/>
                  </a:lnTo>
                  <a:lnTo>
                    <a:pt x="215516" y="312821"/>
                  </a:lnTo>
                  <a:lnTo>
                    <a:pt x="208982" y="313234"/>
                  </a:lnTo>
                  <a:lnTo>
                    <a:pt x="204552" y="317395"/>
                  </a:lnTo>
                  <a:lnTo>
                    <a:pt x="196425" y="321624"/>
                  </a:lnTo>
                  <a:lnTo>
                    <a:pt x="191581" y="323599"/>
                  </a:lnTo>
                  <a:lnTo>
                    <a:pt x="179955" y="328328"/>
                  </a:lnTo>
                  <a:lnTo>
                    <a:pt x="174112" y="335532"/>
                  </a:lnTo>
                  <a:lnTo>
                    <a:pt x="172349" y="335401"/>
                  </a:lnTo>
                  <a:lnTo>
                    <a:pt x="169883" y="335216"/>
                  </a:lnTo>
                  <a:lnTo>
                    <a:pt x="157721" y="341070"/>
                  </a:lnTo>
                  <a:lnTo>
                    <a:pt x="145919" y="346784"/>
                  </a:lnTo>
                  <a:lnTo>
                    <a:pt x="135241" y="351938"/>
                  </a:lnTo>
                  <a:lnTo>
                    <a:pt x="111437" y="355832"/>
                  </a:lnTo>
                  <a:lnTo>
                    <a:pt x="93660" y="358904"/>
                  </a:lnTo>
                  <a:lnTo>
                    <a:pt x="86296" y="360168"/>
                  </a:lnTo>
                  <a:lnTo>
                    <a:pt x="78432" y="361511"/>
                  </a:lnTo>
                  <a:lnTo>
                    <a:pt x="43054" y="365961"/>
                  </a:lnTo>
                  <a:lnTo>
                    <a:pt x="35378" y="366915"/>
                  </a:lnTo>
                  <a:lnTo>
                    <a:pt x="21508" y="368624"/>
                  </a:lnTo>
                  <a:lnTo>
                    <a:pt x="0" y="37123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65531" y="2795326"/>
              <a:ext cx="617247" cy="772657"/>
            </a:xfrm>
            <a:custGeom>
              <a:avLst/>
              <a:pathLst>
                <a:path w="617247" h="772657">
                  <a:moveTo>
                    <a:pt x="15704" y="600331"/>
                  </a:moveTo>
                  <a:lnTo>
                    <a:pt x="19500" y="581014"/>
                  </a:lnTo>
                  <a:lnTo>
                    <a:pt x="23283" y="562525"/>
                  </a:lnTo>
                  <a:lnTo>
                    <a:pt x="30295" y="525914"/>
                  </a:lnTo>
                  <a:lnTo>
                    <a:pt x="32933" y="512056"/>
                  </a:lnTo>
                  <a:lnTo>
                    <a:pt x="37004" y="490894"/>
                  </a:lnTo>
                  <a:lnTo>
                    <a:pt x="41433" y="467834"/>
                  </a:lnTo>
                  <a:lnTo>
                    <a:pt x="44256" y="453557"/>
                  </a:lnTo>
                  <a:lnTo>
                    <a:pt x="49700" y="426023"/>
                  </a:lnTo>
                  <a:lnTo>
                    <a:pt x="52928" y="408640"/>
                  </a:lnTo>
                  <a:lnTo>
                    <a:pt x="66150" y="340997"/>
                  </a:lnTo>
                  <a:lnTo>
                    <a:pt x="67265" y="335137"/>
                  </a:lnTo>
                  <a:lnTo>
                    <a:pt x="73818" y="300712"/>
                  </a:lnTo>
                  <a:lnTo>
                    <a:pt x="76816" y="285402"/>
                  </a:lnTo>
                  <a:lnTo>
                    <a:pt x="81953" y="259171"/>
                  </a:lnTo>
                  <a:lnTo>
                    <a:pt x="82455" y="256566"/>
                  </a:lnTo>
                  <a:lnTo>
                    <a:pt x="89875" y="218067"/>
                  </a:lnTo>
                  <a:lnTo>
                    <a:pt x="92501" y="204741"/>
                  </a:lnTo>
                  <a:lnTo>
                    <a:pt x="98774" y="173249"/>
                  </a:lnTo>
                  <a:lnTo>
                    <a:pt x="106105" y="135847"/>
                  </a:lnTo>
                  <a:lnTo>
                    <a:pt x="111638" y="107439"/>
                  </a:lnTo>
                  <a:lnTo>
                    <a:pt x="119221" y="68641"/>
                  </a:lnTo>
                  <a:lnTo>
                    <a:pt x="126137" y="32823"/>
                  </a:lnTo>
                  <a:lnTo>
                    <a:pt x="132254" y="0"/>
                  </a:lnTo>
                  <a:lnTo>
                    <a:pt x="154612" y="4997"/>
                  </a:lnTo>
                  <a:lnTo>
                    <a:pt x="187059" y="10427"/>
                  </a:lnTo>
                  <a:lnTo>
                    <a:pt x="212025" y="14632"/>
                  </a:lnTo>
                  <a:lnTo>
                    <a:pt x="237154" y="18924"/>
                  </a:lnTo>
                  <a:lnTo>
                    <a:pt x="272661" y="24982"/>
                  </a:lnTo>
                  <a:lnTo>
                    <a:pt x="311288" y="31642"/>
                  </a:lnTo>
                  <a:lnTo>
                    <a:pt x="321898" y="33796"/>
                  </a:lnTo>
                  <a:lnTo>
                    <a:pt x="326888" y="34804"/>
                  </a:lnTo>
                  <a:lnTo>
                    <a:pt x="363114" y="40690"/>
                  </a:lnTo>
                  <a:lnTo>
                    <a:pt x="387647" y="44711"/>
                  </a:lnTo>
                  <a:lnTo>
                    <a:pt x="391326" y="45309"/>
                  </a:lnTo>
                  <a:lnTo>
                    <a:pt x="401172" y="46758"/>
                  </a:lnTo>
                  <a:lnTo>
                    <a:pt x="434262" y="52005"/>
                  </a:lnTo>
                  <a:lnTo>
                    <a:pt x="425097" y="109974"/>
                  </a:lnTo>
                  <a:lnTo>
                    <a:pt x="424787" y="111936"/>
                  </a:lnTo>
                  <a:lnTo>
                    <a:pt x="420208" y="140088"/>
                  </a:lnTo>
                  <a:lnTo>
                    <a:pt x="417810" y="155083"/>
                  </a:lnTo>
                  <a:lnTo>
                    <a:pt x="412231" y="189964"/>
                  </a:lnTo>
                  <a:lnTo>
                    <a:pt x="430123" y="192882"/>
                  </a:lnTo>
                  <a:lnTo>
                    <a:pt x="464171" y="198343"/>
                  </a:lnTo>
                  <a:lnTo>
                    <a:pt x="507097" y="204759"/>
                  </a:lnTo>
                  <a:lnTo>
                    <a:pt x="514611" y="205853"/>
                  </a:lnTo>
                  <a:lnTo>
                    <a:pt x="519517" y="206564"/>
                  </a:lnTo>
                  <a:lnTo>
                    <a:pt x="548830" y="210762"/>
                  </a:lnTo>
                  <a:lnTo>
                    <a:pt x="596628" y="217192"/>
                  </a:lnTo>
                  <a:lnTo>
                    <a:pt x="617247" y="220113"/>
                  </a:lnTo>
                  <a:lnTo>
                    <a:pt x="614086" y="244223"/>
                  </a:lnTo>
                  <a:lnTo>
                    <a:pt x="610989" y="266783"/>
                  </a:lnTo>
                  <a:lnTo>
                    <a:pt x="610818" y="268026"/>
                  </a:lnTo>
                  <a:lnTo>
                    <a:pt x="602342" y="327467"/>
                  </a:lnTo>
                  <a:lnTo>
                    <a:pt x="601520" y="333234"/>
                  </a:lnTo>
                  <a:lnTo>
                    <a:pt x="595722" y="375465"/>
                  </a:lnTo>
                  <a:lnTo>
                    <a:pt x="591602" y="405075"/>
                  </a:lnTo>
                  <a:lnTo>
                    <a:pt x="588477" y="427541"/>
                  </a:lnTo>
                  <a:lnTo>
                    <a:pt x="585959" y="445636"/>
                  </a:lnTo>
                  <a:lnTo>
                    <a:pt x="581337" y="478852"/>
                  </a:lnTo>
                  <a:lnTo>
                    <a:pt x="568488" y="565190"/>
                  </a:lnTo>
                  <a:lnTo>
                    <a:pt x="564190" y="596191"/>
                  </a:lnTo>
                  <a:lnTo>
                    <a:pt x="564031" y="611762"/>
                  </a:lnTo>
                  <a:lnTo>
                    <a:pt x="563805" y="613372"/>
                  </a:lnTo>
                  <a:lnTo>
                    <a:pt x="558532" y="650914"/>
                  </a:lnTo>
                  <a:lnTo>
                    <a:pt x="550848" y="705615"/>
                  </a:lnTo>
                  <a:lnTo>
                    <a:pt x="541428" y="772657"/>
                  </a:lnTo>
                  <a:lnTo>
                    <a:pt x="492552" y="765785"/>
                  </a:lnTo>
                  <a:lnTo>
                    <a:pt x="437696" y="757953"/>
                  </a:lnTo>
                  <a:lnTo>
                    <a:pt x="386789" y="750266"/>
                  </a:lnTo>
                  <a:lnTo>
                    <a:pt x="356506" y="744840"/>
                  </a:lnTo>
                  <a:lnTo>
                    <a:pt x="322286" y="739541"/>
                  </a:lnTo>
                  <a:lnTo>
                    <a:pt x="302301" y="736562"/>
                  </a:lnTo>
                  <a:lnTo>
                    <a:pt x="299316" y="736114"/>
                  </a:lnTo>
                  <a:lnTo>
                    <a:pt x="285531" y="733725"/>
                  </a:lnTo>
                  <a:lnTo>
                    <a:pt x="284758" y="733599"/>
                  </a:lnTo>
                  <a:lnTo>
                    <a:pt x="182608" y="716428"/>
                  </a:lnTo>
                  <a:lnTo>
                    <a:pt x="163064" y="713050"/>
                  </a:lnTo>
                  <a:lnTo>
                    <a:pt x="162359" y="712928"/>
                  </a:lnTo>
                  <a:lnTo>
                    <a:pt x="131645" y="707528"/>
                  </a:lnTo>
                  <a:lnTo>
                    <a:pt x="124121" y="706191"/>
                  </a:lnTo>
                  <a:lnTo>
                    <a:pt x="116859" y="704894"/>
                  </a:lnTo>
                  <a:lnTo>
                    <a:pt x="9110" y="684893"/>
                  </a:lnTo>
                  <a:lnTo>
                    <a:pt x="0" y="683093"/>
                  </a:lnTo>
                  <a:lnTo>
                    <a:pt x="2192" y="671020"/>
                  </a:lnTo>
                  <a:lnTo>
                    <a:pt x="7328" y="644179"/>
                  </a:lnTo>
                  <a:lnTo>
                    <a:pt x="12711" y="615761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098628" y="3567984"/>
              <a:ext cx="767184" cy="793095"/>
            </a:xfrm>
            <a:custGeom>
              <a:avLst/>
              <a:pathLst>
                <a:path w="767184" h="793095">
                  <a:moveTo>
                    <a:pt x="8894" y="716430"/>
                  </a:moveTo>
                  <a:lnTo>
                    <a:pt x="14452" y="676976"/>
                  </a:lnTo>
                  <a:lnTo>
                    <a:pt x="21026" y="629979"/>
                  </a:lnTo>
                  <a:lnTo>
                    <a:pt x="27755" y="581697"/>
                  </a:lnTo>
                  <a:lnTo>
                    <a:pt x="35932" y="522409"/>
                  </a:lnTo>
                  <a:lnTo>
                    <a:pt x="39742" y="494783"/>
                  </a:lnTo>
                  <a:lnTo>
                    <a:pt x="46810" y="444202"/>
                  </a:lnTo>
                  <a:lnTo>
                    <a:pt x="48687" y="430762"/>
                  </a:lnTo>
                  <a:lnTo>
                    <a:pt x="61032" y="341610"/>
                  </a:lnTo>
                  <a:lnTo>
                    <a:pt x="62120" y="333770"/>
                  </a:lnTo>
                  <a:lnTo>
                    <a:pt x="69397" y="281331"/>
                  </a:lnTo>
                  <a:lnTo>
                    <a:pt x="73448" y="251589"/>
                  </a:lnTo>
                  <a:lnTo>
                    <a:pt x="76983" y="225646"/>
                  </a:lnTo>
                  <a:lnTo>
                    <a:pt x="81814" y="191086"/>
                  </a:lnTo>
                  <a:lnTo>
                    <a:pt x="86904" y="154459"/>
                  </a:lnTo>
                  <a:lnTo>
                    <a:pt x="89264" y="137505"/>
                  </a:lnTo>
                  <a:lnTo>
                    <a:pt x="91458" y="121733"/>
                  </a:lnTo>
                  <a:lnTo>
                    <a:pt x="105934" y="17183"/>
                  </a:lnTo>
                  <a:lnTo>
                    <a:pt x="108331" y="0"/>
                  </a:lnTo>
                  <a:lnTo>
                    <a:pt x="154504" y="6244"/>
                  </a:lnTo>
                  <a:lnTo>
                    <a:pt x="180708" y="9672"/>
                  </a:lnTo>
                  <a:lnTo>
                    <a:pt x="221897" y="14923"/>
                  </a:lnTo>
                  <a:lnTo>
                    <a:pt x="278360" y="21934"/>
                  </a:lnTo>
                  <a:lnTo>
                    <a:pt x="284981" y="22736"/>
                  </a:lnTo>
                  <a:lnTo>
                    <a:pt x="344183" y="29694"/>
                  </a:lnTo>
                  <a:lnTo>
                    <a:pt x="344876" y="30856"/>
                  </a:lnTo>
                  <a:lnTo>
                    <a:pt x="387784" y="35506"/>
                  </a:lnTo>
                  <a:lnTo>
                    <a:pt x="402299" y="37039"/>
                  </a:lnTo>
                  <a:lnTo>
                    <a:pt x="439040" y="40825"/>
                  </a:lnTo>
                  <a:lnTo>
                    <a:pt x="440005" y="40923"/>
                  </a:lnTo>
                  <a:lnTo>
                    <a:pt x="470442" y="44031"/>
                  </a:lnTo>
                  <a:lnTo>
                    <a:pt x="470660" y="44053"/>
                  </a:lnTo>
                  <a:lnTo>
                    <a:pt x="490576" y="46074"/>
                  </a:lnTo>
                  <a:lnTo>
                    <a:pt x="503081" y="47328"/>
                  </a:lnTo>
                  <a:lnTo>
                    <a:pt x="521413" y="49169"/>
                  </a:lnTo>
                  <a:lnTo>
                    <a:pt x="524773" y="49503"/>
                  </a:lnTo>
                  <a:lnTo>
                    <a:pt x="531917" y="50208"/>
                  </a:lnTo>
                  <a:lnTo>
                    <a:pt x="535654" y="50575"/>
                  </a:lnTo>
                  <a:lnTo>
                    <a:pt x="578072" y="54848"/>
                  </a:lnTo>
                  <a:lnTo>
                    <a:pt x="621018" y="58704"/>
                  </a:lnTo>
                  <a:lnTo>
                    <a:pt x="657209" y="61481"/>
                  </a:lnTo>
                  <a:lnTo>
                    <a:pt x="687241" y="63690"/>
                  </a:lnTo>
                  <a:lnTo>
                    <a:pt x="758007" y="68961"/>
                  </a:lnTo>
                  <a:lnTo>
                    <a:pt x="767184" y="69609"/>
                  </a:lnTo>
                  <a:lnTo>
                    <a:pt x="766281" y="82193"/>
                  </a:lnTo>
                  <a:lnTo>
                    <a:pt x="763816" y="114761"/>
                  </a:lnTo>
                  <a:lnTo>
                    <a:pt x="763108" y="124834"/>
                  </a:lnTo>
                  <a:lnTo>
                    <a:pt x="762032" y="139050"/>
                  </a:lnTo>
                  <a:lnTo>
                    <a:pt x="757685" y="138722"/>
                  </a:lnTo>
                  <a:lnTo>
                    <a:pt x="753215" y="200582"/>
                  </a:lnTo>
                  <a:lnTo>
                    <a:pt x="749901" y="244438"/>
                  </a:lnTo>
                  <a:lnTo>
                    <a:pt x="748673" y="260676"/>
                  </a:lnTo>
                  <a:lnTo>
                    <a:pt x="744027" y="321660"/>
                  </a:lnTo>
                  <a:lnTo>
                    <a:pt x="743620" y="326992"/>
                  </a:lnTo>
                  <a:lnTo>
                    <a:pt x="741653" y="353444"/>
                  </a:lnTo>
                  <a:lnTo>
                    <a:pt x="739520" y="382136"/>
                  </a:lnTo>
                  <a:lnTo>
                    <a:pt x="738171" y="399832"/>
                  </a:lnTo>
                  <a:lnTo>
                    <a:pt x="735598" y="433145"/>
                  </a:lnTo>
                  <a:lnTo>
                    <a:pt x="734921" y="442411"/>
                  </a:lnTo>
                  <a:lnTo>
                    <a:pt x="734819" y="443812"/>
                  </a:lnTo>
                  <a:lnTo>
                    <a:pt x="732557" y="474771"/>
                  </a:lnTo>
                  <a:lnTo>
                    <a:pt x="729498" y="510044"/>
                  </a:lnTo>
                  <a:lnTo>
                    <a:pt x="726281" y="545208"/>
                  </a:lnTo>
                  <a:lnTo>
                    <a:pt x="723959" y="570409"/>
                  </a:lnTo>
                  <a:lnTo>
                    <a:pt x="721802" y="593808"/>
                  </a:lnTo>
                  <a:lnTo>
                    <a:pt x="718734" y="629791"/>
                  </a:lnTo>
                  <a:lnTo>
                    <a:pt x="717439" y="644968"/>
                  </a:lnTo>
                  <a:lnTo>
                    <a:pt x="716184" y="661908"/>
                  </a:lnTo>
                  <a:lnTo>
                    <a:pt x="714760" y="681134"/>
                  </a:lnTo>
                  <a:lnTo>
                    <a:pt x="714090" y="690235"/>
                  </a:lnTo>
                  <a:lnTo>
                    <a:pt x="710237" y="742394"/>
                  </a:lnTo>
                  <a:lnTo>
                    <a:pt x="709641" y="750404"/>
                  </a:lnTo>
                  <a:lnTo>
                    <a:pt x="708750" y="762364"/>
                  </a:lnTo>
                  <a:lnTo>
                    <a:pt x="678182" y="760066"/>
                  </a:lnTo>
                  <a:lnTo>
                    <a:pt x="631961" y="756427"/>
                  </a:lnTo>
                  <a:lnTo>
                    <a:pt x="601963" y="753961"/>
                  </a:lnTo>
                  <a:lnTo>
                    <a:pt x="596799" y="753528"/>
                  </a:lnTo>
                  <a:lnTo>
                    <a:pt x="524679" y="747127"/>
                  </a:lnTo>
                  <a:lnTo>
                    <a:pt x="500894" y="744929"/>
                  </a:lnTo>
                  <a:lnTo>
                    <a:pt x="492671" y="744157"/>
                  </a:lnTo>
                  <a:lnTo>
                    <a:pt x="465234" y="741537"/>
                  </a:lnTo>
                  <a:lnTo>
                    <a:pt x="395829" y="734373"/>
                  </a:lnTo>
                  <a:lnTo>
                    <a:pt x="367039" y="731403"/>
                  </a:lnTo>
                  <a:lnTo>
                    <a:pt x="343458" y="728914"/>
                  </a:lnTo>
                  <a:lnTo>
                    <a:pt x="322930" y="726759"/>
                  </a:lnTo>
                  <a:lnTo>
                    <a:pt x="307017" y="725061"/>
                  </a:lnTo>
                  <a:lnTo>
                    <a:pt x="294865" y="723750"/>
                  </a:lnTo>
                  <a:lnTo>
                    <a:pt x="293061" y="727624"/>
                  </a:lnTo>
                  <a:lnTo>
                    <a:pt x="292952" y="735591"/>
                  </a:lnTo>
                  <a:lnTo>
                    <a:pt x="290847" y="741283"/>
                  </a:lnTo>
                  <a:lnTo>
                    <a:pt x="296310" y="749926"/>
                  </a:lnTo>
                  <a:lnTo>
                    <a:pt x="302026" y="754851"/>
                  </a:lnTo>
                  <a:lnTo>
                    <a:pt x="301631" y="754701"/>
                  </a:lnTo>
                  <a:lnTo>
                    <a:pt x="247812" y="748610"/>
                  </a:lnTo>
                  <a:lnTo>
                    <a:pt x="212489" y="744457"/>
                  </a:lnTo>
                  <a:lnTo>
                    <a:pt x="197880" y="742707"/>
                  </a:lnTo>
                  <a:lnTo>
                    <a:pt x="106390" y="731273"/>
                  </a:lnTo>
                  <a:lnTo>
                    <a:pt x="101333" y="770257"/>
                  </a:lnTo>
                  <a:lnTo>
                    <a:pt x="98383" y="793095"/>
                  </a:lnTo>
                  <a:lnTo>
                    <a:pt x="40023" y="785429"/>
                  </a:lnTo>
                  <a:lnTo>
                    <a:pt x="22082" y="783123"/>
                  </a:lnTo>
                  <a:lnTo>
                    <a:pt x="0" y="78006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970762" y="3226996"/>
              <a:ext cx="813695" cy="438996"/>
            </a:xfrm>
            <a:custGeom>
              <a:avLst/>
              <a:pathLst>
                <a:path w="813695" h="438996">
                  <a:moveTo>
                    <a:pt x="25660" y="0"/>
                  </a:moveTo>
                  <a:lnTo>
                    <a:pt x="48724" y="1464"/>
                  </a:lnTo>
                  <a:lnTo>
                    <a:pt x="79177" y="3334"/>
                  </a:lnTo>
                  <a:lnTo>
                    <a:pt x="92967" y="4133"/>
                  </a:lnTo>
                  <a:lnTo>
                    <a:pt x="102108" y="4652"/>
                  </a:lnTo>
                  <a:lnTo>
                    <a:pt x="105265" y="4829"/>
                  </a:lnTo>
                  <a:lnTo>
                    <a:pt x="129820" y="6204"/>
                  </a:lnTo>
                  <a:lnTo>
                    <a:pt x="161509" y="7843"/>
                  </a:lnTo>
                  <a:lnTo>
                    <a:pt x="163611" y="7954"/>
                  </a:lnTo>
                  <a:lnTo>
                    <a:pt x="191130" y="9360"/>
                  </a:lnTo>
                  <a:lnTo>
                    <a:pt x="220928" y="10745"/>
                  </a:lnTo>
                  <a:lnTo>
                    <a:pt x="222589" y="10820"/>
                  </a:lnTo>
                  <a:lnTo>
                    <a:pt x="260906" y="12455"/>
                  </a:lnTo>
                  <a:lnTo>
                    <a:pt x="280380" y="13166"/>
                  </a:lnTo>
                  <a:lnTo>
                    <a:pt x="280688" y="13177"/>
                  </a:lnTo>
                  <a:lnTo>
                    <a:pt x="293682" y="13630"/>
                  </a:lnTo>
                  <a:lnTo>
                    <a:pt x="327620" y="14811"/>
                  </a:lnTo>
                  <a:lnTo>
                    <a:pt x="337460" y="15132"/>
                  </a:lnTo>
                  <a:lnTo>
                    <a:pt x="339414" y="15194"/>
                  </a:lnTo>
                  <a:lnTo>
                    <a:pt x="375251" y="16260"/>
                  </a:lnTo>
                  <a:lnTo>
                    <a:pt x="387099" y="16584"/>
                  </a:lnTo>
                  <a:lnTo>
                    <a:pt x="398598" y="16897"/>
                  </a:lnTo>
                  <a:lnTo>
                    <a:pt x="422843" y="17512"/>
                  </a:lnTo>
                  <a:lnTo>
                    <a:pt x="443675" y="17994"/>
                  </a:lnTo>
                  <a:lnTo>
                    <a:pt x="458849" y="18323"/>
                  </a:lnTo>
                  <a:lnTo>
                    <a:pt x="470458" y="18559"/>
                  </a:lnTo>
                  <a:lnTo>
                    <a:pt x="475125" y="18651"/>
                  </a:lnTo>
                  <a:lnTo>
                    <a:pt x="513147" y="19313"/>
                  </a:lnTo>
                  <a:lnTo>
                    <a:pt x="518055" y="19393"/>
                  </a:lnTo>
                  <a:lnTo>
                    <a:pt x="555944" y="19934"/>
                  </a:lnTo>
                  <a:lnTo>
                    <a:pt x="565706" y="20034"/>
                  </a:lnTo>
                  <a:lnTo>
                    <a:pt x="570189" y="20077"/>
                  </a:lnTo>
                  <a:lnTo>
                    <a:pt x="577351" y="20151"/>
                  </a:lnTo>
                  <a:lnTo>
                    <a:pt x="612695" y="20445"/>
                  </a:lnTo>
                  <a:lnTo>
                    <a:pt x="613351" y="20449"/>
                  </a:lnTo>
                  <a:lnTo>
                    <a:pt x="636983" y="20573"/>
                  </a:lnTo>
                  <a:lnTo>
                    <a:pt x="645909" y="20619"/>
                  </a:lnTo>
                  <a:lnTo>
                    <a:pt x="659621" y="20601"/>
                  </a:lnTo>
                  <a:lnTo>
                    <a:pt x="661032" y="20603"/>
                  </a:lnTo>
                  <a:lnTo>
                    <a:pt x="684457" y="20612"/>
                  </a:lnTo>
                  <a:lnTo>
                    <a:pt x="684830" y="20611"/>
                  </a:lnTo>
                  <a:lnTo>
                    <a:pt x="731632" y="20456"/>
                  </a:lnTo>
                  <a:lnTo>
                    <a:pt x="734959" y="20437"/>
                  </a:lnTo>
                  <a:lnTo>
                    <a:pt x="743145" y="28208"/>
                  </a:lnTo>
                  <a:lnTo>
                    <a:pt x="752545" y="34868"/>
                  </a:lnTo>
                  <a:lnTo>
                    <a:pt x="759010" y="39505"/>
                  </a:lnTo>
                  <a:lnTo>
                    <a:pt x="765580" y="34470"/>
                  </a:lnTo>
                  <a:lnTo>
                    <a:pt x="768252" y="34276"/>
                  </a:lnTo>
                  <a:lnTo>
                    <a:pt x="772658" y="33954"/>
                  </a:lnTo>
                  <a:lnTo>
                    <a:pt x="775128" y="37298"/>
                  </a:lnTo>
                  <a:lnTo>
                    <a:pt x="780459" y="44180"/>
                  </a:lnTo>
                  <a:lnTo>
                    <a:pt x="780555" y="44991"/>
                  </a:lnTo>
                  <a:lnTo>
                    <a:pt x="781343" y="51631"/>
                  </a:lnTo>
                  <a:lnTo>
                    <a:pt x="782519" y="54887"/>
                  </a:lnTo>
                  <a:lnTo>
                    <a:pt x="778447" y="58488"/>
                  </a:lnTo>
                  <a:lnTo>
                    <a:pt x="770867" y="58698"/>
                  </a:lnTo>
                  <a:lnTo>
                    <a:pt x="770897" y="63818"/>
                  </a:lnTo>
                  <a:lnTo>
                    <a:pt x="763952" y="68561"/>
                  </a:lnTo>
                  <a:lnTo>
                    <a:pt x="763311" y="74037"/>
                  </a:lnTo>
                  <a:lnTo>
                    <a:pt x="763007" y="76625"/>
                  </a:lnTo>
                  <a:lnTo>
                    <a:pt x="759907" y="79214"/>
                  </a:lnTo>
                  <a:lnTo>
                    <a:pt x="756034" y="82433"/>
                  </a:lnTo>
                  <a:lnTo>
                    <a:pt x="758406" y="85293"/>
                  </a:lnTo>
                  <a:lnTo>
                    <a:pt x="762864" y="90664"/>
                  </a:lnTo>
                  <a:lnTo>
                    <a:pt x="770120" y="98097"/>
                  </a:lnTo>
                  <a:lnTo>
                    <a:pt x="771887" y="100709"/>
                  </a:lnTo>
                  <a:lnTo>
                    <a:pt x="773946" y="103748"/>
                  </a:lnTo>
                  <a:lnTo>
                    <a:pt x="780080" y="104694"/>
                  </a:lnTo>
                  <a:lnTo>
                    <a:pt x="778164" y="114303"/>
                  </a:lnTo>
                  <a:lnTo>
                    <a:pt x="783665" y="121186"/>
                  </a:lnTo>
                  <a:lnTo>
                    <a:pt x="787059" y="125619"/>
                  </a:lnTo>
                  <a:lnTo>
                    <a:pt x="789887" y="130562"/>
                  </a:lnTo>
                  <a:lnTo>
                    <a:pt x="790712" y="131215"/>
                  </a:lnTo>
                  <a:lnTo>
                    <a:pt x="796096" y="135474"/>
                  </a:lnTo>
                  <a:lnTo>
                    <a:pt x="802627" y="133420"/>
                  </a:lnTo>
                  <a:lnTo>
                    <a:pt x="808686" y="137196"/>
                  </a:lnTo>
                  <a:lnTo>
                    <a:pt x="811030" y="137315"/>
                  </a:lnTo>
                  <a:lnTo>
                    <a:pt x="812096" y="137369"/>
                  </a:lnTo>
                  <a:lnTo>
                    <a:pt x="810539" y="143186"/>
                  </a:lnTo>
                  <a:lnTo>
                    <a:pt x="810569" y="146484"/>
                  </a:lnTo>
                  <a:lnTo>
                    <a:pt x="810626" y="152855"/>
                  </a:lnTo>
                  <a:lnTo>
                    <a:pt x="810704" y="161536"/>
                  </a:lnTo>
                  <a:lnTo>
                    <a:pt x="810911" y="180299"/>
                  </a:lnTo>
                  <a:lnTo>
                    <a:pt x="811076" y="195147"/>
                  </a:lnTo>
                  <a:lnTo>
                    <a:pt x="811077" y="195509"/>
                  </a:lnTo>
                  <a:lnTo>
                    <a:pt x="811246" y="231831"/>
                  </a:lnTo>
                  <a:lnTo>
                    <a:pt x="811437" y="244216"/>
                  </a:lnTo>
                  <a:lnTo>
                    <a:pt x="811761" y="265258"/>
                  </a:lnTo>
                  <a:lnTo>
                    <a:pt x="811980" y="290032"/>
                  </a:lnTo>
                  <a:lnTo>
                    <a:pt x="812009" y="293238"/>
                  </a:lnTo>
                  <a:lnTo>
                    <a:pt x="812070" y="300104"/>
                  </a:lnTo>
                  <a:lnTo>
                    <a:pt x="812319" y="342704"/>
                  </a:lnTo>
                  <a:lnTo>
                    <a:pt x="812339" y="343973"/>
                  </a:lnTo>
                  <a:lnTo>
                    <a:pt x="812381" y="346695"/>
                  </a:lnTo>
                  <a:lnTo>
                    <a:pt x="812910" y="380517"/>
                  </a:lnTo>
                  <a:lnTo>
                    <a:pt x="812987" y="387031"/>
                  </a:lnTo>
                  <a:lnTo>
                    <a:pt x="813030" y="390621"/>
                  </a:lnTo>
                  <a:lnTo>
                    <a:pt x="813326" y="415457"/>
                  </a:lnTo>
                  <a:lnTo>
                    <a:pt x="813563" y="429868"/>
                  </a:lnTo>
                  <a:lnTo>
                    <a:pt x="813695" y="437935"/>
                  </a:lnTo>
                  <a:lnTo>
                    <a:pt x="803301" y="438096"/>
                  </a:lnTo>
                  <a:lnTo>
                    <a:pt x="772322" y="438367"/>
                  </a:lnTo>
                  <a:lnTo>
                    <a:pt x="770971" y="438383"/>
                  </a:lnTo>
                  <a:lnTo>
                    <a:pt x="763747" y="438460"/>
                  </a:lnTo>
                  <a:lnTo>
                    <a:pt x="736438" y="438709"/>
                  </a:lnTo>
                  <a:lnTo>
                    <a:pt x="727099" y="438774"/>
                  </a:lnTo>
                  <a:lnTo>
                    <a:pt x="714524" y="438847"/>
                  </a:lnTo>
                  <a:lnTo>
                    <a:pt x="708912" y="438875"/>
                  </a:lnTo>
                  <a:lnTo>
                    <a:pt x="685538" y="438960"/>
                  </a:lnTo>
                  <a:lnTo>
                    <a:pt x="670038" y="438986"/>
                  </a:lnTo>
                  <a:lnTo>
                    <a:pt x="666074" y="438992"/>
                  </a:lnTo>
                  <a:lnTo>
                    <a:pt x="662067" y="438996"/>
                  </a:lnTo>
                  <a:lnTo>
                    <a:pt x="638299" y="438987"/>
                  </a:lnTo>
                  <a:lnTo>
                    <a:pt x="607298" y="438929"/>
                  </a:lnTo>
                  <a:lnTo>
                    <a:pt x="604524" y="438909"/>
                  </a:lnTo>
                  <a:lnTo>
                    <a:pt x="579935" y="438701"/>
                  </a:lnTo>
                  <a:lnTo>
                    <a:pt x="541469" y="438325"/>
                  </a:lnTo>
                  <a:lnTo>
                    <a:pt x="536308" y="438267"/>
                  </a:lnTo>
                  <a:lnTo>
                    <a:pt x="510300" y="437939"/>
                  </a:lnTo>
                  <a:lnTo>
                    <a:pt x="501811" y="437814"/>
                  </a:lnTo>
                  <a:lnTo>
                    <a:pt x="468223" y="437254"/>
                  </a:lnTo>
                  <a:lnTo>
                    <a:pt x="464538" y="437192"/>
                  </a:lnTo>
                  <a:lnTo>
                    <a:pt x="437893" y="436704"/>
                  </a:lnTo>
                  <a:lnTo>
                    <a:pt x="430587" y="436555"/>
                  </a:lnTo>
                  <a:lnTo>
                    <a:pt x="404806" y="435989"/>
                  </a:lnTo>
                  <a:lnTo>
                    <a:pt x="404047" y="435971"/>
                  </a:lnTo>
                  <a:lnTo>
                    <a:pt x="383157" y="435354"/>
                  </a:lnTo>
                  <a:lnTo>
                    <a:pt x="356057" y="434491"/>
                  </a:lnTo>
                  <a:lnTo>
                    <a:pt x="333220" y="433781"/>
                  </a:lnTo>
                  <a:lnTo>
                    <a:pt x="319066" y="433315"/>
                  </a:lnTo>
                  <a:lnTo>
                    <a:pt x="288649" y="432247"/>
                  </a:lnTo>
                  <a:lnTo>
                    <a:pt x="283260" y="432035"/>
                  </a:lnTo>
                  <a:lnTo>
                    <a:pt x="273956" y="431663"/>
                  </a:lnTo>
                  <a:lnTo>
                    <a:pt x="261188" y="431140"/>
                  </a:lnTo>
                  <a:lnTo>
                    <a:pt x="224214" y="429450"/>
                  </a:lnTo>
                  <a:lnTo>
                    <a:pt x="223407" y="429418"/>
                  </a:lnTo>
                  <a:lnTo>
                    <a:pt x="213885" y="429031"/>
                  </a:lnTo>
                  <a:lnTo>
                    <a:pt x="163143" y="426827"/>
                  </a:lnTo>
                  <a:lnTo>
                    <a:pt x="154307" y="426478"/>
                  </a:lnTo>
                  <a:lnTo>
                    <a:pt x="129950" y="425476"/>
                  </a:lnTo>
                  <a:lnTo>
                    <a:pt x="120109" y="425021"/>
                  </a:lnTo>
                  <a:lnTo>
                    <a:pt x="106858" y="424394"/>
                  </a:lnTo>
                  <a:lnTo>
                    <a:pt x="90972" y="423620"/>
                  </a:lnTo>
                  <a:lnTo>
                    <a:pt x="60980" y="422141"/>
                  </a:lnTo>
                  <a:lnTo>
                    <a:pt x="53321" y="421740"/>
                  </a:lnTo>
                  <a:lnTo>
                    <a:pt x="15305" y="419668"/>
                  </a:lnTo>
                  <a:lnTo>
                    <a:pt x="1536" y="418880"/>
                  </a:lnTo>
                  <a:lnTo>
                    <a:pt x="0" y="418791"/>
                  </a:lnTo>
                  <a:lnTo>
                    <a:pt x="406" y="412952"/>
                  </a:lnTo>
                  <a:lnTo>
                    <a:pt x="1032" y="403011"/>
                  </a:lnTo>
                  <a:lnTo>
                    <a:pt x="2377" y="381923"/>
                  </a:lnTo>
                  <a:lnTo>
                    <a:pt x="3540" y="363698"/>
                  </a:lnTo>
                  <a:lnTo>
                    <a:pt x="5804" y="328213"/>
                  </a:lnTo>
                  <a:lnTo>
                    <a:pt x="6511" y="317140"/>
                  </a:lnTo>
                  <a:lnTo>
                    <a:pt x="6631" y="315099"/>
                  </a:lnTo>
                  <a:lnTo>
                    <a:pt x="9701" y="262986"/>
                  </a:lnTo>
                  <a:lnTo>
                    <a:pt x="10984" y="242198"/>
                  </a:lnTo>
                  <a:lnTo>
                    <a:pt x="11038" y="241316"/>
                  </a:lnTo>
                  <a:lnTo>
                    <a:pt x="12032" y="225221"/>
                  </a:lnTo>
                  <a:lnTo>
                    <a:pt x="14016" y="193114"/>
                  </a:lnTo>
                  <a:lnTo>
                    <a:pt x="14725" y="181649"/>
                  </a:lnTo>
                  <a:lnTo>
                    <a:pt x="17730" y="133023"/>
                  </a:lnTo>
                  <a:lnTo>
                    <a:pt x="18427" y="121039"/>
                  </a:lnTo>
                  <a:lnTo>
                    <a:pt x="20373" y="87560"/>
                  </a:lnTo>
                  <a:lnTo>
                    <a:pt x="21991" y="60502"/>
                  </a:lnTo>
                  <a:lnTo>
                    <a:pt x="22040" y="59684"/>
                  </a:lnTo>
                  <a:lnTo>
                    <a:pt x="24079" y="2560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128502" y="2750938"/>
              <a:ext cx="11846" cy="14251"/>
            </a:xfrm>
            <a:custGeom>
              <a:avLst/>
              <a:pathLst>
                <a:path w="11846" h="14251">
                  <a:moveTo>
                    <a:pt x="0" y="12505"/>
                  </a:moveTo>
                  <a:lnTo>
                    <a:pt x="1316" y="1974"/>
                  </a:lnTo>
                  <a:lnTo>
                    <a:pt x="5923" y="0"/>
                  </a:lnTo>
                  <a:lnTo>
                    <a:pt x="9214" y="7898"/>
                  </a:lnTo>
                  <a:lnTo>
                    <a:pt x="11846" y="11846"/>
                  </a:lnTo>
                  <a:lnTo>
                    <a:pt x="4502" y="1425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082192" y="2642192"/>
              <a:ext cx="85523" cy="108008"/>
            </a:xfrm>
            <a:custGeom>
              <a:avLst/>
              <a:pathLst>
                <a:path w="85523" h="108008">
                  <a:moveTo>
                    <a:pt x="17989" y="106540"/>
                  </a:moveTo>
                  <a:lnTo>
                    <a:pt x="19265" y="101363"/>
                  </a:lnTo>
                  <a:lnTo>
                    <a:pt x="16858" y="93619"/>
                  </a:lnTo>
                  <a:lnTo>
                    <a:pt x="20888" y="91910"/>
                  </a:lnTo>
                  <a:lnTo>
                    <a:pt x="18176" y="79807"/>
                  </a:lnTo>
                  <a:lnTo>
                    <a:pt x="15398" y="67418"/>
                  </a:lnTo>
                  <a:lnTo>
                    <a:pt x="10864" y="50148"/>
                  </a:lnTo>
                  <a:lnTo>
                    <a:pt x="7690" y="39210"/>
                  </a:lnTo>
                  <a:lnTo>
                    <a:pt x="0" y="12303"/>
                  </a:lnTo>
                  <a:lnTo>
                    <a:pt x="18880" y="6643"/>
                  </a:lnTo>
                  <a:lnTo>
                    <a:pt x="20409" y="6183"/>
                  </a:lnTo>
                  <a:lnTo>
                    <a:pt x="23512" y="5248"/>
                  </a:lnTo>
                  <a:lnTo>
                    <a:pt x="29514" y="3447"/>
                  </a:lnTo>
                  <a:lnTo>
                    <a:pt x="40963" y="0"/>
                  </a:lnTo>
                  <a:lnTo>
                    <a:pt x="42162" y="4534"/>
                  </a:lnTo>
                  <a:lnTo>
                    <a:pt x="43333" y="8966"/>
                  </a:lnTo>
                  <a:lnTo>
                    <a:pt x="45410" y="16900"/>
                  </a:lnTo>
                  <a:lnTo>
                    <a:pt x="49603" y="15759"/>
                  </a:lnTo>
                  <a:lnTo>
                    <a:pt x="51766" y="24025"/>
                  </a:lnTo>
                  <a:lnTo>
                    <a:pt x="54542" y="30400"/>
                  </a:lnTo>
                  <a:lnTo>
                    <a:pt x="55922" y="30803"/>
                  </a:lnTo>
                  <a:lnTo>
                    <a:pt x="62372" y="32681"/>
                  </a:lnTo>
                  <a:lnTo>
                    <a:pt x="69835" y="39620"/>
                  </a:lnTo>
                  <a:lnTo>
                    <a:pt x="71669" y="41323"/>
                  </a:lnTo>
                  <a:lnTo>
                    <a:pt x="78440" y="41671"/>
                  </a:lnTo>
                  <a:lnTo>
                    <a:pt x="79526" y="46958"/>
                  </a:lnTo>
                  <a:lnTo>
                    <a:pt x="80054" y="49530"/>
                  </a:lnTo>
                  <a:lnTo>
                    <a:pt x="85523" y="63213"/>
                  </a:lnTo>
                  <a:lnTo>
                    <a:pt x="83984" y="65296"/>
                  </a:lnTo>
                  <a:lnTo>
                    <a:pt x="79730" y="70457"/>
                  </a:lnTo>
                  <a:lnTo>
                    <a:pt x="73615" y="68722"/>
                  </a:lnTo>
                  <a:lnTo>
                    <a:pt x="69433" y="68899"/>
                  </a:lnTo>
                  <a:lnTo>
                    <a:pt x="68040" y="74513"/>
                  </a:lnTo>
                  <a:lnTo>
                    <a:pt x="64234" y="75610"/>
                  </a:lnTo>
                  <a:lnTo>
                    <a:pt x="60078" y="75300"/>
                  </a:lnTo>
                  <a:lnTo>
                    <a:pt x="57457" y="76653"/>
                  </a:lnTo>
                  <a:lnTo>
                    <a:pt x="56383" y="77207"/>
                  </a:lnTo>
                  <a:lnTo>
                    <a:pt x="55362" y="84129"/>
                  </a:lnTo>
                  <a:lnTo>
                    <a:pt x="53863" y="89743"/>
                  </a:lnTo>
                  <a:lnTo>
                    <a:pt x="46610" y="91424"/>
                  </a:lnTo>
                  <a:lnTo>
                    <a:pt x="40148" y="94913"/>
                  </a:lnTo>
                  <a:lnTo>
                    <a:pt x="33285" y="100150"/>
                  </a:lnTo>
                  <a:lnTo>
                    <a:pt x="25251" y="103862"/>
                  </a:lnTo>
                  <a:lnTo>
                    <a:pt x="18129" y="10800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727652" y="2363277"/>
              <a:ext cx="29765" cy="20918"/>
            </a:xfrm>
            <a:custGeom>
              <a:avLst/>
              <a:pathLst>
                <a:path w="29765" h="20918">
                  <a:moveTo>
                    <a:pt x="2736" y="0"/>
                  </a:moveTo>
                  <a:lnTo>
                    <a:pt x="13266" y="7897"/>
                  </a:lnTo>
                  <a:lnTo>
                    <a:pt x="23178" y="10685"/>
                  </a:lnTo>
                  <a:lnTo>
                    <a:pt x="29765" y="13763"/>
                  </a:lnTo>
                  <a:lnTo>
                    <a:pt x="26857" y="20282"/>
                  </a:lnTo>
                  <a:lnTo>
                    <a:pt x="18142" y="20918"/>
                  </a:lnTo>
                  <a:lnTo>
                    <a:pt x="6936" y="11703"/>
                  </a:lnTo>
                  <a:lnTo>
                    <a:pt x="0" y="523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628527" y="2382154"/>
              <a:ext cx="31561" cy="35841"/>
            </a:xfrm>
            <a:custGeom>
              <a:avLst/>
              <a:pathLst>
                <a:path w="31561" h="35841">
                  <a:moveTo>
                    <a:pt x="0" y="14807"/>
                  </a:moveTo>
                  <a:lnTo>
                    <a:pt x="4704" y="13319"/>
                  </a:lnTo>
                  <a:lnTo>
                    <a:pt x="15654" y="73"/>
                  </a:lnTo>
                  <a:lnTo>
                    <a:pt x="31561" y="0"/>
                  </a:lnTo>
                  <a:lnTo>
                    <a:pt x="30753" y="6837"/>
                  </a:lnTo>
                  <a:lnTo>
                    <a:pt x="20664" y="31950"/>
                  </a:lnTo>
                  <a:lnTo>
                    <a:pt x="15980" y="35841"/>
                  </a:lnTo>
                  <a:lnTo>
                    <a:pt x="9874" y="34592"/>
                  </a:lnTo>
                  <a:lnTo>
                    <a:pt x="1056" y="2009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595383" y="2479763"/>
              <a:ext cx="17851" cy="23703"/>
            </a:xfrm>
            <a:custGeom>
              <a:avLst/>
              <a:pathLst>
                <a:path w="17851" h="23703">
                  <a:moveTo>
                    <a:pt x="1046" y="16992"/>
                  </a:moveTo>
                  <a:lnTo>
                    <a:pt x="8478" y="0"/>
                  </a:lnTo>
                  <a:lnTo>
                    <a:pt x="13948" y="607"/>
                  </a:lnTo>
                  <a:lnTo>
                    <a:pt x="17851" y="4616"/>
                  </a:lnTo>
                  <a:lnTo>
                    <a:pt x="16453" y="12643"/>
                  </a:lnTo>
                  <a:lnTo>
                    <a:pt x="7320" y="23703"/>
                  </a:lnTo>
                  <a:lnTo>
                    <a:pt x="0" y="2275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573357" y="2379496"/>
              <a:ext cx="424844" cy="577601"/>
            </a:xfrm>
            <a:custGeom>
              <a:avLst/>
              <a:pathLst>
                <a:path w="424844" h="577601">
                  <a:moveTo>
                    <a:pt x="127" y="577601"/>
                  </a:moveTo>
                  <a:lnTo>
                    <a:pt x="12548" y="565879"/>
                  </a:lnTo>
                  <a:lnTo>
                    <a:pt x="21143" y="553441"/>
                  </a:lnTo>
                  <a:lnTo>
                    <a:pt x="26593" y="536101"/>
                  </a:lnTo>
                  <a:lnTo>
                    <a:pt x="28679" y="529443"/>
                  </a:lnTo>
                  <a:lnTo>
                    <a:pt x="31550" y="522183"/>
                  </a:lnTo>
                  <a:lnTo>
                    <a:pt x="40168" y="506113"/>
                  </a:lnTo>
                  <a:lnTo>
                    <a:pt x="41043" y="504478"/>
                  </a:lnTo>
                  <a:lnTo>
                    <a:pt x="46329" y="484310"/>
                  </a:lnTo>
                  <a:lnTo>
                    <a:pt x="46732" y="480810"/>
                  </a:lnTo>
                  <a:lnTo>
                    <a:pt x="48690" y="463738"/>
                  </a:lnTo>
                  <a:lnTo>
                    <a:pt x="48607" y="449082"/>
                  </a:lnTo>
                  <a:lnTo>
                    <a:pt x="48770" y="432594"/>
                  </a:lnTo>
                  <a:lnTo>
                    <a:pt x="48679" y="431939"/>
                  </a:lnTo>
                  <a:lnTo>
                    <a:pt x="46458" y="415960"/>
                  </a:lnTo>
                  <a:lnTo>
                    <a:pt x="46423" y="415778"/>
                  </a:lnTo>
                  <a:lnTo>
                    <a:pt x="43741" y="401610"/>
                  </a:lnTo>
                  <a:lnTo>
                    <a:pt x="39544" y="388757"/>
                  </a:lnTo>
                  <a:lnTo>
                    <a:pt x="37116" y="384124"/>
                  </a:lnTo>
                  <a:lnTo>
                    <a:pt x="31792" y="373953"/>
                  </a:lnTo>
                  <a:lnTo>
                    <a:pt x="27909" y="367402"/>
                  </a:lnTo>
                  <a:lnTo>
                    <a:pt x="20623" y="355082"/>
                  </a:lnTo>
                  <a:lnTo>
                    <a:pt x="15235" y="342567"/>
                  </a:lnTo>
                  <a:lnTo>
                    <a:pt x="13201" y="337146"/>
                  </a:lnTo>
                  <a:lnTo>
                    <a:pt x="11033" y="331363"/>
                  </a:lnTo>
                  <a:lnTo>
                    <a:pt x="4951" y="321074"/>
                  </a:lnTo>
                  <a:lnTo>
                    <a:pt x="3123" y="314124"/>
                  </a:lnTo>
                  <a:lnTo>
                    <a:pt x="5405" y="306359"/>
                  </a:lnTo>
                  <a:lnTo>
                    <a:pt x="10865" y="295638"/>
                  </a:lnTo>
                  <a:lnTo>
                    <a:pt x="11154" y="288933"/>
                  </a:lnTo>
                  <a:lnTo>
                    <a:pt x="11282" y="285951"/>
                  </a:lnTo>
                  <a:lnTo>
                    <a:pt x="8548" y="275439"/>
                  </a:lnTo>
                  <a:lnTo>
                    <a:pt x="6306" y="268291"/>
                  </a:lnTo>
                  <a:lnTo>
                    <a:pt x="1782" y="261646"/>
                  </a:lnTo>
                  <a:lnTo>
                    <a:pt x="0" y="256777"/>
                  </a:lnTo>
                  <a:lnTo>
                    <a:pt x="7522" y="247426"/>
                  </a:lnTo>
                  <a:lnTo>
                    <a:pt x="10847" y="238879"/>
                  </a:lnTo>
                  <a:lnTo>
                    <a:pt x="13704" y="231518"/>
                  </a:lnTo>
                  <a:lnTo>
                    <a:pt x="20234" y="214700"/>
                  </a:lnTo>
                  <a:lnTo>
                    <a:pt x="21095" y="206857"/>
                  </a:lnTo>
                  <a:lnTo>
                    <a:pt x="20227" y="195520"/>
                  </a:lnTo>
                  <a:lnTo>
                    <a:pt x="20893" y="190535"/>
                  </a:lnTo>
                  <a:lnTo>
                    <a:pt x="21806" y="183694"/>
                  </a:lnTo>
                  <a:lnTo>
                    <a:pt x="17392" y="172822"/>
                  </a:lnTo>
                  <a:lnTo>
                    <a:pt x="17205" y="165744"/>
                  </a:lnTo>
                  <a:lnTo>
                    <a:pt x="25419" y="160837"/>
                  </a:lnTo>
                  <a:lnTo>
                    <a:pt x="32179" y="158279"/>
                  </a:lnTo>
                  <a:lnTo>
                    <a:pt x="32693" y="153096"/>
                  </a:lnTo>
                  <a:lnTo>
                    <a:pt x="33294" y="147020"/>
                  </a:lnTo>
                  <a:lnTo>
                    <a:pt x="32694" y="134625"/>
                  </a:lnTo>
                  <a:lnTo>
                    <a:pt x="40435" y="134488"/>
                  </a:lnTo>
                  <a:lnTo>
                    <a:pt x="44259" y="125361"/>
                  </a:lnTo>
                  <a:lnTo>
                    <a:pt x="52242" y="128774"/>
                  </a:lnTo>
                  <a:lnTo>
                    <a:pt x="58850" y="122525"/>
                  </a:lnTo>
                  <a:lnTo>
                    <a:pt x="61069" y="112081"/>
                  </a:lnTo>
                  <a:lnTo>
                    <a:pt x="66805" y="105686"/>
                  </a:lnTo>
                  <a:lnTo>
                    <a:pt x="70291" y="94420"/>
                  </a:lnTo>
                  <a:lnTo>
                    <a:pt x="77654" y="88066"/>
                  </a:lnTo>
                  <a:lnTo>
                    <a:pt x="80066" y="92461"/>
                  </a:lnTo>
                  <a:lnTo>
                    <a:pt x="78726" y="111209"/>
                  </a:lnTo>
                  <a:lnTo>
                    <a:pt x="80047" y="113375"/>
                  </a:lnTo>
                  <a:lnTo>
                    <a:pt x="84271" y="120293"/>
                  </a:lnTo>
                  <a:lnTo>
                    <a:pt x="88376" y="117462"/>
                  </a:lnTo>
                  <a:lnTo>
                    <a:pt x="92245" y="113467"/>
                  </a:lnTo>
                  <a:lnTo>
                    <a:pt x="96726" y="108833"/>
                  </a:lnTo>
                  <a:lnTo>
                    <a:pt x="97225" y="101081"/>
                  </a:lnTo>
                  <a:lnTo>
                    <a:pt x="94669" y="90329"/>
                  </a:lnTo>
                  <a:lnTo>
                    <a:pt x="94512" y="86620"/>
                  </a:lnTo>
                  <a:lnTo>
                    <a:pt x="94142" y="77866"/>
                  </a:lnTo>
                  <a:lnTo>
                    <a:pt x="100872" y="70765"/>
                  </a:lnTo>
                  <a:lnTo>
                    <a:pt x="109684" y="63607"/>
                  </a:lnTo>
                  <a:lnTo>
                    <a:pt x="119385" y="62153"/>
                  </a:lnTo>
                  <a:lnTo>
                    <a:pt x="123361" y="61554"/>
                  </a:lnTo>
                  <a:lnTo>
                    <a:pt x="132429" y="58847"/>
                  </a:lnTo>
                  <a:lnTo>
                    <a:pt x="136351" y="53682"/>
                  </a:lnTo>
                  <a:lnTo>
                    <a:pt x="129463" y="51758"/>
                  </a:lnTo>
                  <a:lnTo>
                    <a:pt x="123548" y="51426"/>
                  </a:lnTo>
                  <a:lnTo>
                    <a:pt x="115602" y="40525"/>
                  </a:lnTo>
                  <a:lnTo>
                    <a:pt x="113842" y="34133"/>
                  </a:lnTo>
                  <a:lnTo>
                    <a:pt x="118342" y="23810"/>
                  </a:lnTo>
                  <a:lnTo>
                    <a:pt x="126317" y="16370"/>
                  </a:lnTo>
                  <a:lnTo>
                    <a:pt x="120944" y="6703"/>
                  </a:lnTo>
                  <a:lnTo>
                    <a:pt x="135267" y="6178"/>
                  </a:lnTo>
                  <a:lnTo>
                    <a:pt x="143721" y="0"/>
                  </a:lnTo>
                  <a:lnTo>
                    <a:pt x="147760" y="744"/>
                  </a:lnTo>
                  <a:lnTo>
                    <a:pt x="149089" y="989"/>
                  </a:lnTo>
                  <a:lnTo>
                    <a:pt x="166317" y="9915"/>
                  </a:lnTo>
                  <a:lnTo>
                    <a:pt x="175906" y="15175"/>
                  </a:lnTo>
                  <a:lnTo>
                    <a:pt x="180245" y="12275"/>
                  </a:lnTo>
                  <a:lnTo>
                    <a:pt x="188424" y="11972"/>
                  </a:lnTo>
                  <a:lnTo>
                    <a:pt x="200494" y="15787"/>
                  </a:lnTo>
                  <a:lnTo>
                    <a:pt x="202006" y="16263"/>
                  </a:lnTo>
                  <a:lnTo>
                    <a:pt x="209815" y="24316"/>
                  </a:lnTo>
                  <a:lnTo>
                    <a:pt x="213791" y="32080"/>
                  </a:lnTo>
                  <a:lnTo>
                    <a:pt x="223307" y="31732"/>
                  </a:lnTo>
                  <a:lnTo>
                    <a:pt x="231973" y="31377"/>
                  </a:lnTo>
                  <a:lnTo>
                    <a:pt x="239415" y="37460"/>
                  </a:lnTo>
                  <a:lnTo>
                    <a:pt x="254029" y="41013"/>
                  </a:lnTo>
                  <a:lnTo>
                    <a:pt x="264281" y="45764"/>
                  </a:lnTo>
                  <a:lnTo>
                    <a:pt x="274888" y="43904"/>
                  </a:lnTo>
                  <a:lnTo>
                    <a:pt x="286400" y="53769"/>
                  </a:lnTo>
                  <a:lnTo>
                    <a:pt x="285248" y="60486"/>
                  </a:lnTo>
                  <a:lnTo>
                    <a:pt x="287618" y="62969"/>
                  </a:lnTo>
                  <a:lnTo>
                    <a:pt x="295559" y="71273"/>
                  </a:lnTo>
                  <a:lnTo>
                    <a:pt x="302496" y="86138"/>
                  </a:lnTo>
                  <a:lnTo>
                    <a:pt x="295011" y="85091"/>
                  </a:lnTo>
                  <a:lnTo>
                    <a:pt x="288760" y="81903"/>
                  </a:lnTo>
                  <a:lnTo>
                    <a:pt x="284962" y="85104"/>
                  </a:lnTo>
                  <a:lnTo>
                    <a:pt x="286497" y="92027"/>
                  </a:lnTo>
                  <a:lnTo>
                    <a:pt x="287282" y="100184"/>
                  </a:lnTo>
                  <a:lnTo>
                    <a:pt x="296646" y="106571"/>
                  </a:lnTo>
                  <a:lnTo>
                    <a:pt x="299891" y="106918"/>
                  </a:lnTo>
                  <a:lnTo>
                    <a:pt x="300708" y="109878"/>
                  </a:lnTo>
                  <a:lnTo>
                    <a:pt x="304432" y="123362"/>
                  </a:lnTo>
                  <a:lnTo>
                    <a:pt x="307672" y="132588"/>
                  </a:lnTo>
                  <a:lnTo>
                    <a:pt x="305484" y="144151"/>
                  </a:lnTo>
                  <a:lnTo>
                    <a:pt x="307034" y="157508"/>
                  </a:lnTo>
                  <a:lnTo>
                    <a:pt x="307443" y="161036"/>
                  </a:lnTo>
                  <a:lnTo>
                    <a:pt x="308367" y="182325"/>
                  </a:lnTo>
                  <a:lnTo>
                    <a:pt x="302581" y="187446"/>
                  </a:lnTo>
                  <a:lnTo>
                    <a:pt x="299234" y="192992"/>
                  </a:lnTo>
                  <a:lnTo>
                    <a:pt x="291246" y="194582"/>
                  </a:lnTo>
                  <a:lnTo>
                    <a:pt x="289110" y="208573"/>
                  </a:lnTo>
                  <a:lnTo>
                    <a:pt x="288943" y="209661"/>
                  </a:lnTo>
                  <a:lnTo>
                    <a:pt x="289127" y="223505"/>
                  </a:lnTo>
                  <a:lnTo>
                    <a:pt x="280082" y="227539"/>
                  </a:lnTo>
                  <a:lnTo>
                    <a:pt x="279598" y="234260"/>
                  </a:lnTo>
                  <a:lnTo>
                    <a:pt x="270329" y="235950"/>
                  </a:lnTo>
                  <a:lnTo>
                    <a:pt x="262723" y="240365"/>
                  </a:lnTo>
                  <a:lnTo>
                    <a:pt x="260494" y="247963"/>
                  </a:lnTo>
                  <a:lnTo>
                    <a:pt x="259846" y="250173"/>
                  </a:lnTo>
                  <a:lnTo>
                    <a:pt x="260034" y="266393"/>
                  </a:lnTo>
                  <a:lnTo>
                    <a:pt x="258953" y="272396"/>
                  </a:lnTo>
                  <a:lnTo>
                    <a:pt x="263841" y="280521"/>
                  </a:lnTo>
                  <a:lnTo>
                    <a:pt x="272893" y="279196"/>
                  </a:lnTo>
                  <a:lnTo>
                    <a:pt x="282400" y="285022"/>
                  </a:lnTo>
                  <a:lnTo>
                    <a:pt x="285920" y="287606"/>
                  </a:lnTo>
                  <a:lnTo>
                    <a:pt x="287711" y="288920"/>
                  </a:lnTo>
                  <a:lnTo>
                    <a:pt x="302063" y="267000"/>
                  </a:lnTo>
                  <a:lnTo>
                    <a:pt x="302474" y="265345"/>
                  </a:lnTo>
                  <a:lnTo>
                    <a:pt x="304213" y="258331"/>
                  </a:lnTo>
                  <a:lnTo>
                    <a:pt x="307177" y="245110"/>
                  </a:lnTo>
                  <a:lnTo>
                    <a:pt x="309058" y="240027"/>
                  </a:lnTo>
                  <a:lnTo>
                    <a:pt x="321033" y="235872"/>
                  </a:lnTo>
                  <a:lnTo>
                    <a:pt x="322424" y="230717"/>
                  </a:lnTo>
                  <a:lnTo>
                    <a:pt x="334536" y="226329"/>
                  </a:lnTo>
                  <a:lnTo>
                    <a:pt x="342808" y="222039"/>
                  </a:lnTo>
                  <a:lnTo>
                    <a:pt x="344415" y="217694"/>
                  </a:lnTo>
                  <a:lnTo>
                    <a:pt x="353373" y="213068"/>
                  </a:lnTo>
                  <a:lnTo>
                    <a:pt x="367603" y="217549"/>
                  </a:lnTo>
                  <a:lnTo>
                    <a:pt x="377257" y="226703"/>
                  </a:lnTo>
                  <a:lnTo>
                    <a:pt x="387038" y="241715"/>
                  </a:lnTo>
                  <a:lnTo>
                    <a:pt x="390932" y="253979"/>
                  </a:lnTo>
                  <a:lnTo>
                    <a:pt x="392461" y="260675"/>
                  </a:lnTo>
                  <a:lnTo>
                    <a:pt x="395843" y="275473"/>
                  </a:lnTo>
                  <a:lnTo>
                    <a:pt x="404293" y="296579"/>
                  </a:lnTo>
                  <a:lnTo>
                    <a:pt x="409831" y="323426"/>
                  </a:lnTo>
                  <a:lnTo>
                    <a:pt x="412639" y="330957"/>
                  </a:lnTo>
                  <a:lnTo>
                    <a:pt x="415937" y="339795"/>
                  </a:lnTo>
                  <a:lnTo>
                    <a:pt x="424844" y="352121"/>
                  </a:lnTo>
                  <a:lnTo>
                    <a:pt x="424638" y="359668"/>
                  </a:lnTo>
                  <a:lnTo>
                    <a:pt x="421784" y="369139"/>
                  </a:lnTo>
                  <a:lnTo>
                    <a:pt x="424503" y="386376"/>
                  </a:lnTo>
                  <a:lnTo>
                    <a:pt x="422701" y="404133"/>
                  </a:lnTo>
                  <a:lnTo>
                    <a:pt x="416896" y="416651"/>
                  </a:lnTo>
                  <a:lnTo>
                    <a:pt x="407959" y="422387"/>
                  </a:lnTo>
                  <a:lnTo>
                    <a:pt x="403296" y="409158"/>
                  </a:lnTo>
                  <a:lnTo>
                    <a:pt x="409209" y="402690"/>
                  </a:lnTo>
                  <a:lnTo>
                    <a:pt x="402090" y="401693"/>
                  </a:lnTo>
                  <a:lnTo>
                    <a:pt x="393628" y="409330"/>
                  </a:lnTo>
                  <a:lnTo>
                    <a:pt x="397713" y="412899"/>
                  </a:lnTo>
                  <a:lnTo>
                    <a:pt x="399414" y="417663"/>
                  </a:lnTo>
                  <a:lnTo>
                    <a:pt x="389452" y="422211"/>
                  </a:lnTo>
                  <a:lnTo>
                    <a:pt x="390087" y="434904"/>
                  </a:lnTo>
                  <a:lnTo>
                    <a:pt x="386572" y="449265"/>
                  </a:lnTo>
                  <a:lnTo>
                    <a:pt x="380425" y="452870"/>
                  </a:lnTo>
                  <a:lnTo>
                    <a:pt x="370335" y="460193"/>
                  </a:lnTo>
                  <a:lnTo>
                    <a:pt x="369090" y="472900"/>
                  </a:lnTo>
                  <a:lnTo>
                    <a:pt x="368725" y="476612"/>
                  </a:lnTo>
                  <a:lnTo>
                    <a:pt x="370393" y="488543"/>
                  </a:lnTo>
                  <a:lnTo>
                    <a:pt x="365797" y="494208"/>
                  </a:lnTo>
                  <a:lnTo>
                    <a:pt x="365200" y="496975"/>
                  </a:lnTo>
                  <a:lnTo>
                    <a:pt x="363807" y="503418"/>
                  </a:lnTo>
                  <a:lnTo>
                    <a:pt x="359390" y="510967"/>
                  </a:lnTo>
                  <a:lnTo>
                    <a:pt x="353916" y="513680"/>
                  </a:lnTo>
                  <a:lnTo>
                    <a:pt x="353171" y="520098"/>
                  </a:lnTo>
                  <a:lnTo>
                    <a:pt x="348114" y="524564"/>
                  </a:lnTo>
                  <a:lnTo>
                    <a:pt x="344307" y="531293"/>
                  </a:lnTo>
                  <a:lnTo>
                    <a:pt x="347344" y="540422"/>
                  </a:lnTo>
                  <a:lnTo>
                    <a:pt x="344462" y="541941"/>
                  </a:lnTo>
                  <a:lnTo>
                    <a:pt x="313124" y="547328"/>
                  </a:lnTo>
                  <a:lnTo>
                    <a:pt x="301239" y="549330"/>
                  </a:lnTo>
                  <a:lnTo>
                    <a:pt x="275476" y="553618"/>
                  </a:lnTo>
                  <a:lnTo>
                    <a:pt x="252535" y="557307"/>
                  </a:lnTo>
                  <a:lnTo>
                    <a:pt x="248562" y="557941"/>
                  </a:lnTo>
                  <a:lnTo>
                    <a:pt x="244651" y="558562"/>
                  </a:lnTo>
                  <a:lnTo>
                    <a:pt x="207251" y="564297"/>
                  </a:lnTo>
                  <a:lnTo>
                    <a:pt x="206223" y="555432"/>
                  </a:lnTo>
                  <a:lnTo>
                    <a:pt x="204261" y="555666"/>
                  </a:lnTo>
                  <a:lnTo>
                    <a:pt x="166363" y="560114"/>
                  </a:lnTo>
                  <a:lnTo>
                    <a:pt x="162685" y="560538"/>
                  </a:lnTo>
                  <a:lnTo>
                    <a:pt x="156632" y="561236"/>
                  </a:lnTo>
                  <a:lnTo>
                    <a:pt x="119132" y="565479"/>
                  </a:lnTo>
                  <a:lnTo>
                    <a:pt x="105701" y="566963"/>
                  </a:lnTo>
                  <a:lnTo>
                    <a:pt x="78003" y="569825"/>
                  </a:lnTo>
                  <a:lnTo>
                    <a:pt x="61298" y="571513"/>
                  </a:lnTo>
                  <a:lnTo>
                    <a:pt x="33146" y="574442"/>
                  </a:lnTo>
                  <a:lnTo>
                    <a:pt x="30852" y="574669"/>
                  </a:lnTo>
                  <a:lnTo>
                    <a:pt x="19017" y="575832"/>
                  </a:lnTo>
                  <a:lnTo>
                    <a:pt x="12921" y="57640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264824" y="2082241"/>
              <a:ext cx="74229" cy="58067"/>
            </a:xfrm>
            <a:custGeom>
              <a:avLst/>
              <a:pathLst>
                <a:path w="74229" h="58067">
                  <a:moveTo>
                    <a:pt x="2855" y="46989"/>
                  </a:moveTo>
                  <a:lnTo>
                    <a:pt x="6532" y="43017"/>
                  </a:lnTo>
                  <a:lnTo>
                    <a:pt x="20982" y="34058"/>
                  </a:lnTo>
                  <a:lnTo>
                    <a:pt x="27933" y="29821"/>
                  </a:lnTo>
                  <a:lnTo>
                    <a:pt x="32180" y="27417"/>
                  </a:lnTo>
                  <a:lnTo>
                    <a:pt x="39189" y="23831"/>
                  </a:lnTo>
                  <a:lnTo>
                    <a:pt x="46913" y="17067"/>
                  </a:lnTo>
                  <a:lnTo>
                    <a:pt x="55391" y="10033"/>
                  </a:lnTo>
                  <a:lnTo>
                    <a:pt x="63006" y="5783"/>
                  </a:lnTo>
                  <a:lnTo>
                    <a:pt x="73955" y="0"/>
                  </a:lnTo>
                  <a:lnTo>
                    <a:pt x="74229" y="6012"/>
                  </a:lnTo>
                  <a:lnTo>
                    <a:pt x="63471" y="15755"/>
                  </a:lnTo>
                  <a:lnTo>
                    <a:pt x="61450" y="24352"/>
                  </a:lnTo>
                  <a:lnTo>
                    <a:pt x="48932" y="31598"/>
                  </a:lnTo>
                  <a:lnTo>
                    <a:pt x="36699" y="36629"/>
                  </a:lnTo>
                  <a:lnTo>
                    <a:pt x="33060" y="45795"/>
                  </a:lnTo>
                  <a:lnTo>
                    <a:pt x="19913" y="52952"/>
                  </a:lnTo>
                  <a:lnTo>
                    <a:pt x="9629" y="58067"/>
                  </a:lnTo>
                  <a:lnTo>
                    <a:pt x="5247" y="54773"/>
                  </a:lnTo>
                  <a:lnTo>
                    <a:pt x="0" y="5159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166586" y="2178230"/>
              <a:ext cx="670829" cy="324967"/>
            </a:xfrm>
            <a:custGeom>
              <a:avLst/>
              <a:pathLst>
                <a:path w="670829" h="324967">
                  <a:moveTo>
                    <a:pt x="0" y="142523"/>
                  </a:moveTo>
                  <a:lnTo>
                    <a:pt x="8300" y="136281"/>
                  </a:lnTo>
                  <a:lnTo>
                    <a:pt x="16751" y="133461"/>
                  </a:lnTo>
                  <a:lnTo>
                    <a:pt x="34707" y="126308"/>
                  </a:lnTo>
                  <a:lnTo>
                    <a:pt x="46174" y="115635"/>
                  </a:lnTo>
                  <a:lnTo>
                    <a:pt x="49201" y="111969"/>
                  </a:lnTo>
                  <a:lnTo>
                    <a:pt x="53841" y="106344"/>
                  </a:lnTo>
                  <a:lnTo>
                    <a:pt x="64224" y="102025"/>
                  </a:lnTo>
                  <a:lnTo>
                    <a:pt x="71688" y="102228"/>
                  </a:lnTo>
                  <a:lnTo>
                    <a:pt x="78515" y="100868"/>
                  </a:lnTo>
                  <a:lnTo>
                    <a:pt x="85146" y="99069"/>
                  </a:lnTo>
                  <a:lnTo>
                    <a:pt x="93100" y="98194"/>
                  </a:lnTo>
                  <a:lnTo>
                    <a:pt x="110216" y="87470"/>
                  </a:lnTo>
                  <a:lnTo>
                    <a:pt x="117600" y="77015"/>
                  </a:lnTo>
                  <a:lnTo>
                    <a:pt x="128212" y="73995"/>
                  </a:lnTo>
                  <a:lnTo>
                    <a:pt x="134726" y="72499"/>
                  </a:lnTo>
                  <a:lnTo>
                    <a:pt x="136937" y="68870"/>
                  </a:lnTo>
                  <a:lnTo>
                    <a:pt x="137690" y="67633"/>
                  </a:lnTo>
                  <a:lnTo>
                    <a:pt x="140437" y="59367"/>
                  </a:lnTo>
                  <a:lnTo>
                    <a:pt x="147044" y="53236"/>
                  </a:lnTo>
                  <a:lnTo>
                    <a:pt x="157264" y="43705"/>
                  </a:lnTo>
                  <a:lnTo>
                    <a:pt x="167700" y="37718"/>
                  </a:lnTo>
                  <a:lnTo>
                    <a:pt x="174020" y="31187"/>
                  </a:lnTo>
                  <a:lnTo>
                    <a:pt x="175087" y="30083"/>
                  </a:lnTo>
                  <a:lnTo>
                    <a:pt x="181979" y="18821"/>
                  </a:lnTo>
                  <a:lnTo>
                    <a:pt x="193981" y="10792"/>
                  </a:lnTo>
                  <a:lnTo>
                    <a:pt x="200025" y="6665"/>
                  </a:lnTo>
                  <a:lnTo>
                    <a:pt x="212264" y="2863"/>
                  </a:lnTo>
                  <a:lnTo>
                    <a:pt x="226816" y="288"/>
                  </a:lnTo>
                  <a:lnTo>
                    <a:pt x="238919" y="0"/>
                  </a:lnTo>
                  <a:lnTo>
                    <a:pt x="250515" y="1419"/>
                  </a:lnTo>
                  <a:lnTo>
                    <a:pt x="259225" y="5006"/>
                  </a:lnTo>
                  <a:lnTo>
                    <a:pt x="258413" y="9975"/>
                  </a:lnTo>
                  <a:lnTo>
                    <a:pt x="239964" y="11104"/>
                  </a:lnTo>
                  <a:lnTo>
                    <a:pt x="226687" y="12529"/>
                  </a:lnTo>
                  <a:lnTo>
                    <a:pt x="227154" y="19963"/>
                  </a:lnTo>
                  <a:lnTo>
                    <a:pt x="220607" y="24605"/>
                  </a:lnTo>
                  <a:lnTo>
                    <a:pt x="213544" y="31395"/>
                  </a:lnTo>
                  <a:lnTo>
                    <a:pt x="204947" y="39298"/>
                  </a:lnTo>
                  <a:lnTo>
                    <a:pt x="204466" y="40653"/>
                  </a:lnTo>
                  <a:lnTo>
                    <a:pt x="201418" y="49223"/>
                  </a:lnTo>
                  <a:lnTo>
                    <a:pt x="192604" y="58076"/>
                  </a:lnTo>
                  <a:lnTo>
                    <a:pt x="189131" y="68844"/>
                  </a:lnTo>
                  <a:lnTo>
                    <a:pt x="184723" y="77833"/>
                  </a:lnTo>
                  <a:lnTo>
                    <a:pt x="183406" y="80515"/>
                  </a:lnTo>
                  <a:lnTo>
                    <a:pt x="182061" y="90671"/>
                  </a:lnTo>
                  <a:lnTo>
                    <a:pt x="191815" y="86892"/>
                  </a:lnTo>
                  <a:lnTo>
                    <a:pt x="203342" y="78038"/>
                  </a:lnTo>
                  <a:lnTo>
                    <a:pt x="212474" y="72168"/>
                  </a:lnTo>
                  <a:lnTo>
                    <a:pt x="220464" y="78147"/>
                  </a:lnTo>
                  <a:lnTo>
                    <a:pt x="222437" y="78136"/>
                  </a:lnTo>
                  <a:lnTo>
                    <a:pt x="236198" y="78043"/>
                  </a:lnTo>
                  <a:lnTo>
                    <a:pt x="248291" y="81557"/>
                  </a:lnTo>
                  <a:lnTo>
                    <a:pt x="257226" y="85613"/>
                  </a:lnTo>
                  <a:lnTo>
                    <a:pt x="266658" y="92909"/>
                  </a:lnTo>
                  <a:lnTo>
                    <a:pt x="269520" y="101295"/>
                  </a:lnTo>
                  <a:lnTo>
                    <a:pt x="277089" y="110713"/>
                  </a:lnTo>
                  <a:lnTo>
                    <a:pt x="289480" y="118926"/>
                  </a:lnTo>
                  <a:lnTo>
                    <a:pt x="291807" y="128783"/>
                  </a:lnTo>
                  <a:lnTo>
                    <a:pt x="310210" y="128439"/>
                  </a:lnTo>
                  <a:lnTo>
                    <a:pt x="315696" y="126735"/>
                  </a:lnTo>
                  <a:lnTo>
                    <a:pt x="328718" y="122676"/>
                  </a:lnTo>
                  <a:lnTo>
                    <a:pt x="336490" y="130303"/>
                  </a:lnTo>
                  <a:lnTo>
                    <a:pt x="345557" y="131710"/>
                  </a:lnTo>
                  <a:lnTo>
                    <a:pt x="350963" y="127105"/>
                  </a:lnTo>
                  <a:lnTo>
                    <a:pt x="355136" y="116181"/>
                  </a:lnTo>
                  <a:lnTo>
                    <a:pt x="361926" y="118464"/>
                  </a:lnTo>
                  <a:lnTo>
                    <a:pt x="369192" y="124153"/>
                  </a:lnTo>
                  <a:lnTo>
                    <a:pt x="377621" y="114374"/>
                  </a:lnTo>
                  <a:lnTo>
                    <a:pt x="402053" y="97737"/>
                  </a:lnTo>
                  <a:lnTo>
                    <a:pt x="406509" y="94652"/>
                  </a:lnTo>
                  <a:lnTo>
                    <a:pt x="420105" y="93123"/>
                  </a:lnTo>
                  <a:lnTo>
                    <a:pt x="432303" y="90040"/>
                  </a:lnTo>
                  <a:lnTo>
                    <a:pt x="434505" y="89481"/>
                  </a:lnTo>
                  <a:lnTo>
                    <a:pt x="468706" y="86919"/>
                  </a:lnTo>
                  <a:lnTo>
                    <a:pt x="488948" y="74533"/>
                  </a:lnTo>
                  <a:lnTo>
                    <a:pt x="490711" y="74010"/>
                  </a:lnTo>
                  <a:lnTo>
                    <a:pt x="496731" y="72224"/>
                  </a:lnTo>
                  <a:lnTo>
                    <a:pt x="516328" y="68683"/>
                  </a:lnTo>
                  <a:lnTo>
                    <a:pt x="511851" y="82756"/>
                  </a:lnTo>
                  <a:lnTo>
                    <a:pt x="513865" y="99359"/>
                  </a:lnTo>
                  <a:lnTo>
                    <a:pt x="520605" y="109326"/>
                  </a:lnTo>
                  <a:lnTo>
                    <a:pt x="532252" y="110187"/>
                  </a:lnTo>
                  <a:lnTo>
                    <a:pt x="548105" y="104493"/>
                  </a:lnTo>
                  <a:lnTo>
                    <a:pt x="555317" y="107925"/>
                  </a:lnTo>
                  <a:lnTo>
                    <a:pt x="566487" y="108855"/>
                  </a:lnTo>
                  <a:lnTo>
                    <a:pt x="569053" y="104896"/>
                  </a:lnTo>
                  <a:lnTo>
                    <a:pt x="572426" y="99690"/>
                  </a:lnTo>
                  <a:lnTo>
                    <a:pt x="584661" y="99333"/>
                  </a:lnTo>
                  <a:lnTo>
                    <a:pt x="593292" y="91715"/>
                  </a:lnTo>
                  <a:lnTo>
                    <a:pt x="600873" y="93863"/>
                  </a:lnTo>
                  <a:lnTo>
                    <a:pt x="601014" y="100442"/>
                  </a:lnTo>
                  <a:lnTo>
                    <a:pt x="601376" y="114004"/>
                  </a:lnTo>
                  <a:lnTo>
                    <a:pt x="607286" y="129346"/>
                  </a:lnTo>
                  <a:lnTo>
                    <a:pt x="606564" y="131561"/>
                  </a:lnTo>
                  <a:lnTo>
                    <a:pt x="607066" y="140831"/>
                  </a:lnTo>
                  <a:lnTo>
                    <a:pt x="616243" y="145580"/>
                  </a:lnTo>
                  <a:lnTo>
                    <a:pt x="622133" y="151801"/>
                  </a:lnTo>
                  <a:lnTo>
                    <a:pt x="631592" y="156088"/>
                  </a:lnTo>
                  <a:lnTo>
                    <a:pt x="636777" y="146172"/>
                  </a:lnTo>
                  <a:lnTo>
                    <a:pt x="646084" y="146011"/>
                  </a:lnTo>
                  <a:lnTo>
                    <a:pt x="657857" y="145997"/>
                  </a:lnTo>
                  <a:lnTo>
                    <a:pt x="670829" y="157363"/>
                  </a:lnTo>
                  <a:lnTo>
                    <a:pt x="667858" y="168553"/>
                  </a:lnTo>
                  <a:lnTo>
                    <a:pt x="662476" y="169640"/>
                  </a:lnTo>
                  <a:lnTo>
                    <a:pt x="654801" y="166532"/>
                  </a:lnTo>
                  <a:lnTo>
                    <a:pt x="641210" y="169394"/>
                  </a:lnTo>
                  <a:lnTo>
                    <a:pt x="630202" y="166906"/>
                  </a:lnTo>
                  <a:lnTo>
                    <a:pt x="613905" y="168251"/>
                  </a:lnTo>
                  <a:lnTo>
                    <a:pt x="610648" y="169066"/>
                  </a:lnTo>
                  <a:lnTo>
                    <a:pt x="597407" y="172368"/>
                  </a:lnTo>
                  <a:lnTo>
                    <a:pt x="586173" y="177110"/>
                  </a:lnTo>
                  <a:lnTo>
                    <a:pt x="575437" y="172053"/>
                  </a:lnTo>
                  <a:lnTo>
                    <a:pt x="567594" y="177186"/>
                  </a:lnTo>
                  <a:lnTo>
                    <a:pt x="561274" y="177488"/>
                  </a:lnTo>
                  <a:lnTo>
                    <a:pt x="552295" y="184678"/>
                  </a:lnTo>
                  <a:lnTo>
                    <a:pt x="555900" y="192366"/>
                  </a:lnTo>
                  <a:lnTo>
                    <a:pt x="547442" y="191977"/>
                  </a:lnTo>
                  <a:lnTo>
                    <a:pt x="534310" y="183515"/>
                  </a:lnTo>
                  <a:lnTo>
                    <a:pt x="524846" y="174131"/>
                  </a:lnTo>
                  <a:lnTo>
                    <a:pt x="509919" y="169657"/>
                  </a:lnTo>
                  <a:lnTo>
                    <a:pt x="498731" y="168842"/>
                  </a:lnTo>
                  <a:lnTo>
                    <a:pt x="487465" y="167854"/>
                  </a:lnTo>
                  <a:lnTo>
                    <a:pt x="472230" y="169892"/>
                  </a:lnTo>
                  <a:lnTo>
                    <a:pt x="463350" y="184184"/>
                  </a:lnTo>
                  <a:lnTo>
                    <a:pt x="459036" y="187923"/>
                  </a:lnTo>
                  <a:lnTo>
                    <a:pt x="447873" y="186364"/>
                  </a:lnTo>
                  <a:lnTo>
                    <a:pt x="443035" y="191399"/>
                  </a:lnTo>
                  <a:lnTo>
                    <a:pt x="438845" y="195753"/>
                  </a:lnTo>
                  <a:lnTo>
                    <a:pt x="422977" y="191060"/>
                  </a:lnTo>
                  <a:lnTo>
                    <a:pt x="403531" y="196306"/>
                  </a:lnTo>
                  <a:lnTo>
                    <a:pt x="398208" y="211828"/>
                  </a:lnTo>
                  <a:lnTo>
                    <a:pt x="390516" y="222811"/>
                  </a:lnTo>
                  <a:lnTo>
                    <a:pt x="388713" y="224443"/>
                  </a:lnTo>
                  <a:lnTo>
                    <a:pt x="381433" y="231021"/>
                  </a:lnTo>
                  <a:lnTo>
                    <a:pt x="375340" y="243781"/>
                  </a:lnTo>
                  <a:lnTo>
                    <a:pt x="374484" y="254772"/>
                  </a:lnTo>
                  <a:lnTo>
                    <a:pt x="366262" y="246014"/>
                  </a:lnTo>
                  <a:lnTo>
                    <a:pt x="365873" y="234950"/>
                  </a:lnTo>
                  <a:lnTo>
                    <a:pt x="370889" y="228665"/>
                  </a:lnTo>
                  <a:lnTo>
                    <a:pt x="357690" y="219027"/>
                  </a:lnTo>
                  <a:lnTo>
                    <a:pt x="352570" y="231887"/>
                  </a:lnTo>
                  <a:lnTo>
                    <a:pt x="341113" y="239864"/>
                  </a:lnTo>
                  <a:lnTo>
                    <a:pt x="330269" y="234505"/>
                  </a:lnTo>
                  <a:lnTo>
                    <a:pt x="321178" y="243266"/>
                  </a:lnTo>
                  <a:lnTo>
                    <a:pt x="314755" y="259360"/>
                  </a:lnTo>
                  <a:lnTo>
                    <a:pt x="311957" y="266352"/>
                  </a:lnTo>
                  <a:lnTo>
                    <a:pt x="307122" y="279826"/>
                  </a:lnTo>
                  <a:lnTo>
                    <a:pt x="297703" y="299341"/>
                  </a:lnTo>
                  <a:lnTo>
                    <a:pt x="290570" y="311335"/>
                  </a:lnTo>
                  <a:lnTo>
                    <a:pt x="287736" y="324967"/>
                  </a:lnTo>
                  <a:lnTo>
                    <a:pt x="281952" y="323936"/>
                  </a:lnTo>
                  <a:lnTo>
                    <a:pt x="276854" y="318251"/>
                  </a:lnTo>
                  <a:lnTo>
                    <a:pt x="271744" y="312236"/>
                  </a:lnTo>
                  <a:lnTo>
                    <a:pt x="274114" y="305340"/>
                  </a:lnTo>
                  <a:lnTo>
                    <a:pt x="277535" y="295163"/>
                  </a:lnTo>
                  <a:lnTo>
                    <a:pt x="277878" y="287860"/>
                  </a:lnTo>
                  <a:lnTo>
                    <a:pt x="272901" y="286204"/>
                  </a:lnTo>
                  <a:lnTo>
                    <a:pt x="268962" y="290544"/>
                  </a:lnTo>
                  <a:lnTo>
                    <a:pt x="264172" y="291158"/>
                  </a:lnTo>
                  <a:lnTo>
                    <a:pt x="258061" y="291766"/>
                  </a:lnTo>
                  <a:lnTo>
                    <a:pt x="258233" y="286188"/>
                  </a:lnTo>
                  <a:lnTo>
                    <a:pt x="258540" y="279074"/>
                  </a:lnTo>
                  <a:lnTo>
                    <a:pt x="262233" y="274737"/>
                  </a:lnTo>
                  <a:lnTo>
                    <a:pt x="261771" y="267626"/>
                  </a:lnTo>
                  <a:lnTo>
                    <a:pt x="262809" y="260568"/>
                  </a:lnTo>
                  <a:lnTo>
                    <a:pt x="263331" y="255765"/>
                  </a:lnTo>
                  <a:lnTo>
                    <a:pt x="258263" y="250099"/>
                  </a:lnTo>
                  <a:lnTo>
                    <a:pt x="262235" y="246882"/>
                  </a:lnTo>
                  <a:lnTo>
                    <a:pt x="259558" y="243005"/>
                  </a:lnTo>
                  <a:lnTo>
                    <a:pt x="256629" y="240596"/>
                  </a:lnTo>
                  <a:lnTo>
                    <a:pt x="251737" y="236567"/>
                  </a:lnTo>
                  <a:lnTo>
                    <a:pt x="243220" y="236020"/>
                  </a:lnTo>
                  <a:lnTo>
                    <a:pt x="240066" y="231932"/>
                  </a:lnTo>
                  <a:lnTo>
                    <a:pt x="235138" y="234133"/>
                  </a:lnTo>
                  <a:lnTo>
                    <a:pt x="234291" y="233867"/>
                  </a:lnTo>
                  <a:lnTo>
                    <a:pt x="229453" y="232350"/>
                  </a:lnTo>
                  <a:lnTo>
                    <a:pt x="226342" y="229441"/>
                  </a:lnTo>
                  <a:lnTo>
                    <a:pt x="231615" y="221532"/>
                  </a:lnTo>
                  <a:lnTo>
                    <a:pt x="227093" y="215449"/>
                  </a:lnTo>
                  <a:lnTo>
                    <a:pt x="226941" y="215379"/>
                  </a:lnTo>
                  <a:lnTo>
                    <a:pt x="220778" y="212522"/>
                  </a:lnTo>
                  <a:lnTo>
                    <a:pt x="214026" y="210878"/>
                  </a:lnTo>
                  <a:lnTo>
                    <a:pt x="207984" y="211871"/>
                  </a:lnTo>
                  <a:lnTo>
                    <a:pt x="200828" y="207977"/>
                  </a:lnTo>
                  <a:lnTo>
                    <a:pt x="198104" y="209852"/>
                  </a:lnTo>
                  <a:lnTo>
                    <a:pt x="186420" y="205084"/>
                  </a:lnTo>
                  <a:lnTo>
                    <a:pt x="180021" y="206374"/>
                  </a:lnTo>
                  <a:lnTo>
                    <a:pt x="178437" y="209891"/>
                  </a:lnTo>
                  <a:lnTo>
                    <a:pt x="174151" y="210409"/>
                  </a:lnTo>
                  <a:lnTo>
                    <a:pt x="171837" y="207230"/>
                  </a:lnTo>
                  <a:lnTo>
                    <a:pt x="171433" y="207133"/>
                  </a:lnTo>
                  <a:lnTo>
                    <a:pt x="165838" y="205785"/>
                  </a:lnTo>
                  <a:lnTo>
                    <a:pt x="158978" y="207096"/>
                  </a:lnTo>
                  <a:lnTo>
                    <a:pt x="146839" y="201018"/>
                  </a:lnTo>
                  <a:lnTo>
                    <a:pt x="140973" y="198072"/>
                  </a:lnTo>
                  <a:lnTo>
                    <a:pt x="130904" y="193004"/>
                  </a:lnTo>
                  <a:lnTo>
                    <a:pt x="77415" y="182180"/>
                  </a:lnTo>
                  <a:lnTo>
                    <a:pt x="49034" y="176282"/>
                  </a:lnTo>
                  <a:lnTo>
                    <a:pt x="30375" y="172353"/>
                  </a:lnTo>
                  <a:lnTo>
                    <a:pt x="26050" y="161065"/>
                  </a:lnTo>
                  <a:lnTo>
                    <a:pt x="19965" y="150462"/>
                  </a:lnTo>
                  <a:lnTo>
                    <a:pt x="13037" y="148271"/>
                  </a:lnTo>
                  <a:lnTo>
                    <a:pt x="8341" y="143798"/>
                  </a:lnTo>
                  <a:lnTo>
                    <a:pt x="3215" y="14681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752367" y="3038710"/>
              <a:ext cx="115068" cy="191282"/>
            </a:xfrm>
            <a:custGeom>
              <a:avLst/>
              <a:pathLst>
                <a:path w="115068" h="191282">
                  <a:moveTo>
                    <a:pt x="1529" y="21141"/>
                  </a:moveTo>
                  <a:lnTo>
                    <a:pt x="2597" y="15807"/>
                  </a:lnTo>
                  <a:lnTo>
                    <a:pt x="5317" y="10322"/>
                  </a:lnTo>
                  <a:lnTo>
                    <a:pt x="10048" y="5145"/>
                  </a:lnTo>
                  <a:lnTo>
                    <a:pt x="16722" y="1813"/>
                  </a:lnTo>
                  <a:lnTo>
                    <a:pt x="16893" y="1728"/>
                  </a:lnTo>
                  <a:lnTo>
                    <a:pt x="18150" y="1100"/>
                  </a:lnTo>
                  <a:lnTo>
                    <a:pt x="19047" y="651"/>
                  </a:lnTo>
                  <a:lnTo>
                    <a:pt x="28540" y="0"/>
                  </a:lnTo>
                  <a:lnTo>
                    <a:pt x="36173" y="2214"/>
                  </a:lnTo>
                  <a:lnTo>
                    <a:pt x="32678" y="8135"/>
                  </a:lnTo>
                  <a:lnTo>
                    <a:pt x="32318" y="15463"/>
                  </a:lnTo>
                  <a:lnTo>
                    <a:pt x="29866" y="20124"/>
                  </a:lnTo>
                  <a:lnTo>
                    <a:pt x="28401" y="25995"/>
                  </a:lnTo>
                  <a:lnTo>
                    <a:pt x="26408" y="28913"/>
                  </a:lnTo>
                  <a:lnTo>
                    <a:pt x="29015" y="33167"/>
                  </a:lnTo>
                  <a:lnTo>
                    <a:pt x="32781" y="34912"/>
                  </a:lnTo>
                  <a:lnTo>
                    <a:pt x="32508" y="41067"/>
                  </a:lnTo>
                  <a:lnTo>
                    <a:pt x="33573" y="46137"/>
                  </a:lnTo>
                  <a:lnTo>
                    <a:pt x="27406" y="50185"/>
                  </a:lnTo>
                  <a:lnTo>
                    <a:pt x="30804" y="55191"/>
                  </a:lnTo>
                  <a:lnTo>
                    <a:pt x="37522" y="61003"/>
                  </a:lnTo>
                  <a:lnTo>
                    <a:pt x="39706" y="63019"/>
                  </a:lnTo>
                  <a:lnTo>
                    <a:pt x="44655" y="67581"/>
                  </a:lnTo>
                  <a:lnTo>
                    <a:pt x="52961" y="75193"/>
                  </a:lnTo>
                  <a:lnTo>
                    <a:pt x="56661" y="85275"/>
                  </a:lnTo>
                  <a:lnTo>
                    <a:pt x="56980" y="93005"/>
                  </a:lnTo>
                  <a:lnTo>
                    <a:pt x="60419" y="103071"/>
                  </a:lnTo>
                  <a:lnTo>
                    <a:pt x="67326" y="106961"/>
                  </a:lnTo>
                  <a:lnTo>
                    <a:pt x="73070" y="116014"/>
                  </a:lnTo>
                  <a:lnTo>
                    <a:pt x="73759" y="117098"/>
                  </a:lnTo>
                  <a:lnTo>
                    <a:pt x="74378" y="120650"/>
                  </a:lnTo>
                  <a:lnTo>
                    <a:pt x="83976" y="128362"/>
                  </a:lnTo>
                  <a:lnTo>
                    <a:pt x="93237" y="134022"/>
                  </a:lnTo>
                  <a:lnTo>
                    <a:pt x="98229" y="133936"/>
                  </a:lnTo>
                  <a:lnTo>
                    <a:pt x="100289" y="131447"/>
                  </a:lnTo>
                  <a:lnTo>
                    <a:pt x="105200" y="144734"/>
                  </a:lnTo>
                  <a:lnTo>
                    <a:pt x="111949" y="166113"/>
                  </a:lnTo>
                  <a:lnTo>
                    <a:pt x="115068" y="177559"/>
                  </a:lnTo>
                  <a:lnTo>
                    <a:pt x="100750" y="180793"/>
                  </a:lnTo>
                  <a:lnTo>
                    <a:pt x="84349" y="184226"/>
                  </a:lnTo>
                  <a:lnTo>
                    <a:pt x="69820" y="187244"/>
                  </a:lnTo>
                  <a:lnTo>
                    <a:pt x="47104" y="191282"/>
                  </a:lnTo>
                  <a:lnTo>
                    <a:pt x="43963" y="180179"/>
                  </a:lnTo>
                  <a:lnTo>
                    <a:pt x="43284" y="177755"/>
                  </a:lnTo>
                  <a:lnTo>
                    <a:pt x="40473" y="167720"/>
                  </a:lnTo>
                  <a:lnTo>
                    <a:pt x="33103" y="141581"/>
                  </a:lnTo>
                  <a:lnTo>
                    <a:pt x="21247" y="99460"/>
                  </a:lnTo>
                  <a:lnTo>
                    <a:pt x="17333" y="85537"/>
                  </a:lnTo>
                  <a:lnTo>
                    <a:pt x="15441" y="78801"/>
                  </a:lnTo>
                  <a:lnTo>
                    <a:pt x="12387" y="67929"/>
                  </a:lnTo>
                  <a:lnTo>
                    <a:pt x="0" y="2147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509655" y="3882611"/>
              <a:ext cx="422718" cy="681538"/>
            </a:xfrm>
            <a:custGeom>
              <a:avLst/>
              <a:pathLst>
                <a:path w="422718" h="681538">
                  <a:moveTo>
                    <a:pt x="4427" y="458281"/>
                  </a:moveTo>
                  <a:lnTo>
                    <a:pt x="3996" y="452850"/>
                  </a:lnTo>
                  <a:lnTo>
                    <a:pt x="5127" y="411819"/>
                  </a:lnTo>
                  <a:lnTo>
                    <a:pt x="5212" y="408682"/>
                  </a:lnTo>
                  <a:lnTo>
                    <a:pt x="5375" y="400527"/>
                  </a:lnTo>
                  <a:lnTo>
                    <a:pt x="6109" y="362981"/>
                  </a:lnTo>
                  <a:lnTo>
                    <a:pt x="6464" y="344344"/>
                  </a:lnTo>
                  <a:lnTo>
                    <a:pt x="7026" y="314059"/>
                  </a:lnTo>
                  <a:lnTo>
                    <a:pt x="7184" y="305381"/>
                  </a:lnTo>
                  <a:lnTo>
                    <a:pt x="7665" y="278481"/>
                  </a:lnTo>
                  <a:lnTo>
                    <a:pt x="7952" y="263942"/>
                  </a:lnTo>
                  <a:lnTo>
                    <a:pt x="8614" y="229652"/>
                  </a:lnTo>
                  <a:lnTo>
                    <a:pt x="9045" y="206648"/>
                  </a:lnTo>
                  <a:lnTo>
                    <a:pt x="9214" y="200203"/>
                  </a:lnTo>
                  <a:lnTo>
                    <a:pt x="10340" y="156404"/>
                  </a:lnTo>
                  <a:lnTo>
                    <a:pt x="10433" y="152464"/>
                  </a:lnTo>
                  <a:lnTo>
                    <a:pt x="11193" y="119685"/>
                  </a:lnTo>
                  <a:lnTo>
                    <a:pt x="11643" y="99833"/>
                  </a:lnTo>
                  <a:lnTo>
                    <a:pt x="12013" y="83242"/>
                  </a:lnTo>
                  <a:lnTo>
                    <a:pt x="12139" y="77513"/>
                  </a:lnTo>
                  <a:lnTo>
                    <a:pt x="13126" y="39802"/>
                  </a:lnTo>
                  <a:lnTo>
                    <a:pt x="6406" y="36145"/>
                  </a:lnTo>
                  <a:lnTo>
                    <a:pt x="466" y="26408"/>
                  </a:lnTo>
                  <a:lnTo>
                    <a:pt x="0" y="24716"/>
                  </a:lnTo>
                  <a:lnTo>
                    <a:pt x="22789" y="23109"/>
                  </a:lnTo>
                  <a:lnTo>
                    <a:pt x="24485" y="22970"/>
                  </a:lnTo>
                  <a:lnTo>
                    <a:pt x="39409" y="21733"/>
                  </a:lnTo>
                  <a:lnTo>
                    <a:pt x="57727" y="20336"/>
                  </a:lnTo>
                  <a:lnTo>
                    <a:pt x="64875" y="19783"/>
                  </a:lnTo>
                  <a:lnTo>
                    <a:pt x="67000" y="19624"/>
                  </a:lnTo>
                  <a:lnTo>
                    <a:pt x="109890" y="16339"/>
                  </a:lnTo>
                  <a:lnTo>
                    <a:pt x="110717" y="16273"/>
                  </a:lnTo>
                  <a:lnTo>
                    <a:pt x="111382" y="16226"/>
                  </a:lnTo>
                  <a:lnTo>
                    <a:pt x="153438" y="13114"/>
                  </a:lnTo>
                  <a:lnTo>
                    <a:pt x="159351" y="12664"/>
                  </a:lnTo>
                  <a:lnTo>
                    <a:pt x="194756" y="9332"/>
                  </a:lnTo>
                  <a:lnTo>
                    <a:pt x="211446" y="7585"/>
                  </a:lnTo>
                  <a:lnTo>
                    <a:pt x="212284" y="7497"/>
                  </a:lnTo>
                  <a:lnTo>
                    <a:pt x="262438" y="2816"/>
                  </a:lnTo>
                  <a:lnTo>
                    <a:pt x="291443" y="0"/>
                  </a:lnTo>
                  <a:lnTo>
                    <a:pt x="293482" y="8246"/>
                  </a:lnTo>
                  <a:lnTo>
                    <a:pt x="295836" y="16909"/>
                  </a:lnTo>
                  <a:lnTo>
                    <a:pt x="299917" y="31906"/>
                  </a:lnTo>
                  <a:lnTo>
                    <a:pt x="304881" y="49034"/>
                  </a:lnTo>
                  <a:lnTo>
                    <a:pt x="306263" y="53794"/>
                  </a:lnTo>
                  <a:lnTo>
                    <a:pt x="308813" y="62571"/>
                  </a:lnTo>
                  <a:lnTo>
                    <a:pt x="310761" y="69271"/>
                  </a:lnTo>
                  <a:lnTo>
                    <a:pt x="318090" y="94809"/>
                  </a:lnTo>
                  <a:lnTo>
                    <a:pt x="324375" y="116645"/>
                  </a:lnTo>
                  <a:lnTo>
                    <a:pt x="326012" y="122657"/>
                  </a:lnTo>
                  <a:lnTo>
                    <a:pt x="330332" y="138494"/>
                  </a:lnTo>
                  <a:lnTo>
                    <a:pt x="332682" y="146962"/>
                  </a:lnTo>
                  <a:lnTo>
                    <a:pt x="337725" y="165099"/>
                  </a:lnTo>
                  <a:lnTo>
                    <a:pt x="342059" y="180669"/>
                  </a:lnTo>
                  <a:lnTo>
                    <a:pt x="346721" y="197383"/>
                  </a:lnTo>
                  <a:lnTo>
                    <a:pt x="348493" y="203760"/>
                  </a:lnTo>
                  <a:lnTo>
                    <a:pt x="350557" y="211182"/>
                  </a:lnTo>
                  <a:lnTo>
                    <a:pt x="361833" y="251613"/>
                  </a:lnTo>
                  <a:lnTo>
                    <a:pt x="362646" y="254520"/>
                  </a:lnTo>
                  <a:lnTo>
                    <a:pt x="371705" y="286728"/>
                  </a:lnTo>
                  <a:lnTo>
                    <a:pt x="372042" y="287921"/>
                  </a:lnTo>
                  <a:lnTo>
                    <a:pt x="375283" y="292390"/>
                  </a:lnTo>
                  <a:lnTo>
                    <a:pt x="380662" y="302254"/>
                  </a:lnTo>
                  <a:lnTo>
                    <a:pt x="382182" y="305038"/>
                  </a:lnTo>
                  <a:lnTo>
                    <a:pt x="386295" y="314688"/>
                  </a:lnTo>
                  <a:lnTo>
                    <a:pt x="388525" y="321397"/>
                  </a:lnTo>
                  <a:lnTo>
                    <a:pt x="389639" y="324749"/>
                  </a:lnTo>
                  <a:lnTo>
                    <a:pt x="397826" y="332078"/>
                  </a:lnTo>
                  <a:lnTo>
                    <a:pt x="398734" y="333887"/>
                  </a:lnTo>
                  <a:lnTo>
                    <a:pt x="398939" y="334294"/>
                  </a:lnTo>
                  <a:lnTo>
                    <a:pt x="403198" y="342766"/>
                  </a:lnTo>
                  <a:lnTo>
                    <a:pt x="403145" y="351680"/>
                  </a:lnTo>
                  <a:lnTo>
                    <a:pt x="403131" y="353895"/>
                  </a:lnTo>
                  <a:lnTo>
                    <a:pt x="400707" y="357877"/>
                  </a:lnTo>
                  <a:lnTo>
                    <a:pt x="407263" y="361409"/>
                  </a:lnTo>
                  <a:lnTo>
                    <a:pt x="415341" y="366397"/>
                  </a:lnTo>
                  <a:lnTo>
                    <a:pt x="412612" y="371261"/>
                  </a:lnTo>
                  <a:lnTo>
                    <a:pt x="411623" y="373024"/>
                  </a:lnTo>
                  <a:lnTo>
                    <a:pt x="404324" y="378565"/>
                  </a:lnTo>
                  <a:lnTo>
                    <a:pt x="398042" y="386191"/>
                  </a:lnTo>
                  <a:lnTo>
                    <a:pt x="400173" y="392730"/>
                  </a:lnTo>
                  <a:lnTo>
                    <a:pt x="400068" y="396249"/>
                  </a:lnTo>
                  <a:lnTo>
                    <a:pt x="399774" y="406104"/>
                  </a:lnTo>
                  <a:lnTo>
                    <a:pt x="399672" y="409533"/>
                  </a:lnTo>
                  <a:lnTo>
                    <a:pt x="395473" y="420339"/>
                  </a:lnTo>
                  <a:lnTo>
                    <a:pt x="393093" y="428157"/>
                  </a:lnTo>
                  <a:lnTo>
                    <a:pt x="395501" y="436105"/>
                  </a:lnTo>
                  <a:lnTo>
                    <a:pt x="396208" y="438437"/>
                  </a:lnTo>
                  <a:lnTo>
                    <a:pt x="397446" y="442520"/>
                  </a:lnTo>
                  <a:lnTo>
                    <a:pt x="397273" y="447796"/>
                  </a:lnTo>
                  <a:lnTo>
                    <a:pt x="406319" y="457172"/>
                  </a:lnTo>
                  <a:lnTo>
                    <a:pt x="407129" y="463963"/>
                  </a:lnTo>
                  <a:lnTo>
                    <a:pt x="409424" y="467343"/>
                  </a:lnTo>
                  <a:lnTo>
                    <a:pt x="408679" y="470934"/>
                  </a:lnTo>
                  <a:lnTo>
                    <a:pt x="407161" y="478240"/>
                  </a:lnTo>
                  <a:lnTo>
                    <a:pt x="408406" y="483255"/>
                  </a:lnTo>
                  <a:lnTo>
                    <a:pt x="406393" y="493030"/>
                  </a:lnTo>
                  <a:lnTo>
                    <a:pt x="407581" y="498638"/>
                  </a:lnTo>
                  <a:lnTo>
                    <a:pt x="407681" y="500437"/>
                  </a:lnTo>
                  <a:lnTo>
                    <a:pt x="407786" y="502323"/>
                  </a:lnTo>
                  <a:lnTo>
                    <a:pt x="406204" y="507581"/>
                  </a:lnTo>
                  <a:lnTo>
                    <a:pt x="407425" y="517489"/>
                  </a:lnTo>
                  <a:lnTo>
                    <a:pt x="417111" y="527270"/>
                  </a:lnTo>
                  <a:lnTo>
                    <a:pt x="419337" y="531570"/>
                  </a:lnTo>
                  <a:lnTo>
                    <a:pt x="420829" y="534449"/>
                  </a:lnTo>
                  <a:lnTo>
                    <a:pt x="422718" y="541591"/>
                  </a:lnTo>
                  <a:lnTo>
                    <a:pt x="419333" y="541989"/>
                  </a:lnTo>
                  <a:lnTo>
                    <a:pt x="405841" y="543538"/>
                  </a:lnTo>
                  <a:lnTo>
                    <a:pt x="383813" y="546202"/>
                  </a:lnTo>
                  <a:lnTo>
                    <a:pt x="365598" y="548461"/>
                  </a:lnTo>
                  <a:lnTo>
                    <a:pt x="364457" y="548602"/>
                  </a:lnTo>
                  <a:lnTo>
                    <a:pt x="334864" y="552205"/>
                  </a:lnTo>
                  <a:lnTo>
                    <a:pt x="317944" y="554278"/>
                  </a:lnTo>
                  <a:lnTo>
                    <a:pt x="301286" y="556003"/>
                  </a:lnTo>
                  <a:lnTo>
                    <a:pt x="289777" y="557180"/>
                  </a:lnTo>
                  <a:lnTo>
                    <a:pt x="283352" y="557832"/>
                  </a:lnTo>
                  <a:lnTo>
                    <a:pt x="262408" y="559931"/>
                  </a:lnTo>
                  <a:lnTo>
                    <a:pt x="259618" y="560202"/>
                  </a:lnTo>
                  <a:lnTo>
                    <a:pt x="239005" y="562181"/>
                  </a:lnTo>
                  <a:lnTo>
                    <a:pt x="224289" y="563498"/>
                  </a:lnTo>
                  <a:lnTo>
                    <a:pt x="212792" y="564514"/>
                  </a:lnTo>
                  <a:lnTo>
                    <a:pt x="209929" y="564765"/>
                  </a:lnTo>
                  <a:lnTo>
                    <a:pt x="207331" y="564992"/>
                  </a:lnTo>
                  <a:lnTo>
                    <a:pt x="196025" y="566035"/>
                  </a:lnTo>
                  <a:lnTo>
                    <a:pt x="168207" y="568478"/>
                  </a:lnTo>
                  <a:lnTo>
                    <a:pt x="150697" y="570182"/>
                  </a:lnTo>
                  <a:lnTo>
                    <a:pt x="137305" y="571450"/>
                  </a:lnTo>
                  <a:lnTo>
                    <a:pt x="126254" y="572515"/>
                  </a:lnTo>
                  <a:lnTo>
                    <a:pt x="116889" y="573367"/>
                  </a:lnTo>
                  <a:lnTo>
                    <a:pt x="118262" y="579627"/>
                  </a:lnTo>
                  <a:lnTo>
                    <a:pt x="114241" y="591867"/>
                  </a:lnTo>
                  <a:lnTo>
                    <a:pt x="126400" y="604444"/>
                  </a:lnTo>
                  <a:lnTo>
                    <a:pt x="128965" y="608267"/>
                  </a:lnTo>
                  <a:lnTo>
                    <a:pt x="139156" y="613683"/>
                  </a:lnTo>
                  <a:lnTo>
                    <a:pt x="144583" y="618113"/>
                  </a:lnTo>
                  <a:lnTo>
                    <a:pt x="145125" y="625394"/>
                  </a:lnTo>
                  <a:lnTo>
                    <a:pt x="142212" y="633170"/>
                  </a:lnTo>
                  <a:lnTo>
                    <a:pt x="141169" y="639198"/>
                  </a:lnTo>
                  <a:lnTo>
                    <a:pt x="145359" y="645782"/>
                  </a:lnTo>
                  <a:lnTo>
                    <a:pt x="151327" y="648105"/>
                  </a:lnTo>
                  <a:lnTo>
                    <a:pt x="144002" y="653409"/>
                  </a:lnTo>
                  <a:lnTo>
                    <a:pt x="142300" y="661760"/>
                  </a:lnTo>
                  <a:lnTo>
                    <a:pt x="135231" y="671223"/>
                  </a:lnTo>
                  <a:lnTo>
                    <a:pt x="119114" y="676913"/>
                  </a:lnTo>
                  <a:lnTo>
                    <a:pt x="100082" y="681538"/>
                  </a:lnTo>
                  <a:lnTo>
                    <a:pt x="91099" y="680796"/>
                  </a:lnTo>
                  <a:lnTo>
                    <a:pt x="100946" y="674327"/>
                  </a:lnTo>
                  <a:lnTo>
                    <a:pt x="101578" y="668117"/>
                  </a:lnTo>
                  <a:lnTo>
                    <a:pt x="92753" y="660663"/>
                  </a:lnTo>
                  <a:lnTo>
                    <a:pt x="86177" y="652533"/>
                  </a:lnTo>
                  <a:lnTo>
                    <a:pt x="83411" y="647053"/>
                  </a:lnTo>
                  <a:lnTo>
                    <a:pt x="86422" y="637987"/>
                  </a:lnTo>
                  <a:lnTo>
                    <a:pt x="84439" y="633300"/>
                  </a:lnTo>
                  <a:lnTo>
                    <a:pt x="81745" y="624264"/>
                  </a:lnTo>
                  <a:lnTo>
                    <a:pt x="72207" y="620596"/>
                  </a:lnTo>
                  <a:lnTo>
                    <a:pt x="66319" y="626648"/>
                  </a:lnTo>
                  <a:lnTo>
                    <a:pt x="66628" y="634472"/>
                  </a:lnTo>
                  <a:lnTo>
                    <a:pt x="65127" y="640419"/>
                  </a:lnTo>
                  <a:lnTo>
                    <a:pt x="63020" y="646892"/>
                  </a:lnTo>
                  <a:lnTo>
                    <a:pt x="63926" y="660547"/>
                  </a:lnTo>
                  <a:lnTo>
                    <a:pt x="61229" y="672017"/>
                  </a:lnTo>
                  <a:lnTo>
                    <a:pt x="54143" y="672531"/>
                  </a:lnTo>
                  <a:lnTo>
                    <a:pt x="46779" y="673455"/>
                  </a:lnTo>
                  <a:lnTo>
                    <a:pt x="39812" y="667096"/>
                  </a:lnTo>
                  <a:lnTo>
                    <a:pt x="33366" y="664970"/>
                  </a:lnTo>
                  <a:lnTo>
                    <a:pt x="29884" y="667825"/>
                  </a:lnTo>
                  <a:lnTo>
                    <a:pt x="26905" y="643956"/>
                  </a:lnTo>
                  <a:lnTo>
                    <a:pt x="23838" y="618077"/>
                  </a:lnTo>
                  <a:lnTo>
                    <a:pt x="23773" y="617551"/>
                  </a:lnTo>
                  <a:lnTo>
                    <a:pt x="19276" y="581471"/>
                  </a:lnTo>
                  <a:lnTo>
                    <a:pt x="17292" y="565530"/>
                  </a:lnTo>
                  <a:lnTo>
                    <a:pt x="11957" y="523337"/>
                  </a:lnTo>
                  <a:lnTo>
                    <a:pt x="11705" y="521335"/>
                  </a:lnTo>
                  <a:lnTo>
                    <a:pt x="8488" y="495782"/>
                  </a:lnTo>
                  <a:lnTo>
                    <a:pt x="7165" y="485288"/>
                  </a:lnTo>
                  <a:lnTo>
                    <a:pt x="5557" y="47252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57537" y="3791675"/>
              <a:ext cx="559104" cy="424417"/>
            </a:xfrm>
            <a:custGeom>
              <a:avLst/>
              <a:pathLst>
                <a:path w="559104" h="424417">
                  <a:moveTo>
                    <a:pt x="0" y="95579"/>
                  </a:moveTo>
                  <a:lnTo>
                    <a:pt x="3141" y="90810"/>
                  </a:lnTo>
                  <a:lnTo>
                    <a:pt x="2159" y="86718"/>
                  </a:lnTo>
                  <a:lnTo>
                    <a:pt x="5910" y="81534"/>
                  </a:lnTo>
                  <a:lnTo>
                    <a:pt x="8948" y="76851"/>
                  </a:lnTo>
                  <a:lnTo>
                    <a:pt x="14111" y="71777"/>
                  </a:lnTo>
                  <a:lnTo>
                    <a:pt x="20121" y="65307"/>
                  </a:lnTo>
                  <a:lnTo>
                    <a:pt x="21365" y="60878"/>
                  </a:lnTo>
                  <a:lnTo>
                    <a:pt x="22292" y="54365"/>
                  </a:lnTo>
                  <a:lnTo>
                    <a:pt x="32948" y="49222"/>
                  </a:lnTo>
                  <a:lnTo>
                    <a:pt x="44757" y="43504"/>
                  </a:lnTo>
                  <a:lnTo>
                    <a:pt x="56912" y="37654"/>
                  </a:lnTo>
                  <a:lnTo>
                    <a:pt x="59378" y="37839"/>
                  </a:lnTo>
                  <a:lnTo>
                    <a:pt x="61142" y="37970"/>
                  </a:lnTo>
                  <a:lnTo>
                    <a:pt x="66985" y="30765"/>
                  </a:lnTo>
                  <a:lnTo>
                    <a:pt x="78611" y="26036"/>
                  </a:lnTo>
                  <a:lnTo>
                    <a:pt x="83454" y="24061"/>
                  </a:lnTo>
                  <a:lnTo>
                    <a:pt x="91582" y="19832"/>
                  </a:lnTo>
                  <a:lnTo>
                    <a:pt x="96011" y="15672"/>
                  </a:lnTo>
                  <a:lnTo>
                    <a:pt x="102546" y="15259"/>
                  </a:lnTo>
                  <a:lnTo>
                    <a:pt x="109046" y="14845"/>
                  </a:lnTo>
                  <a:lnTo>
                    <a:pt x="117899" y="13796"/>
                  </a:lnTo>
                  <a:lnTo>
                    <a:pt x="130186" y="12328"/>
                  </a:lnTo>
                  <a:lnTo>
                    <a:pt x="137570" y="11439"/>
                  </a:lnTo>
                  <a:lnTo>
                    <a:pt x="145430" y="10628"/>
                  </a:lnTo>
                  <a:lnTo>
                    <a:pt x="156047" y="9523"/>
                  </a:lnTo>
                  <a:lnTo>
                    <a:pt x="167930" y="8274"/>
                  </a:lnTo>
                  <a:lnTo>
                    <a:pt x="198548" y="4992"/>
                  </a:lnTo>
                  <a:lnTo>
                    <a:pt x="212733" y="3616"/>
                  </a:lnTo>
                  <a:lnTo>
                    <a:pt x="217158" y="3182"/>
                  </a:lnTo>
                  <a:lnTo>
                    <a:pt x="249097" y="0"/>
                  </a:lnTo>
                  <a:lnTo>
                    <a:pt x="249214" y="330"/>
                  </a:lnTo>
                  <a:lnTo>
                    <a:pt x="250358" y="3561"/>
                  </a:lnTo>
                  <a:lnTo>
                    <a:pt x="249072" y="10721"/>
                  </a:lnTo>
                  <a:lnTo>
                    <a:pt x="251531" y="14345"/>
                  </a:lnTo>
                  <a:lnTo>
                    <a:pt x="261992" y="3842"/>
                  </a:lnTo>
                  <a:lnTo>
                    <a:pt x="265888" y="7760"/>
                  </a:lnTo>
                  <a:lnTo>
                    <a:pt x="274813" y="16720"/>
                  </a:lnTo>
                  <a:lnTo>
                    <a:pt x="282773" y="24693"/>
                  </a:lnTo>
                  <a:lnTo>
                    <a:pt x="283590" y="40334"/>
                  </a:lnTo>
                  <a:lnTo>
                    <a:pt x="309945" y="36949"/>
                  </a:lnTo>
                  <a:lnTo>
                    <a:pt x="336847" y="33050"/>
                  </a:lnTo>
                  <a:lnTo>
                    <a:pt x="364051" y="29035"/>
                  </a:lnTo>
                  <a:lnTo>
                    <a:pt x="380765" y="26456"/>
                  </a:lnTo>
                  <a:lnTo>
                    <a:pt x="381068" y="26409"/>
                  </a:lnTo>
                  <a:lnTo>
                    <a:pt x="406912" y="22368"/>
                  </a:lnTo>
                  <a:lnTo>
                    <a:pt x="408880" y="22057"/>
                  </a:lnTo>
                  <a:lnTo>
                    <a:pt x="436827" y="41850"/>
                  </a:lnTo>
                  <a:lnTo>
                    <a:pt x="438337" y="42915"/>
                  </a:lnTo>
                  <a:lnTo>
                    <a:pt x="450407" y="51415"/>
                  </a:lnTo>
                  <a:lnTo>
                    <a:pt x="488485" y="79388"/>
                  </a:lnTo>
                  <a:lnTo>
                    <a:pt x="522946" y="103972"/>
                  </a:lnTo>
                  <a:lnTo>
                    <a:pt x="544399" y="119244"/>
                  </a:lnTo>
                  <a:lnTo>
                    <a:pt x="549067" y="122556"/>
                  </a:lnTo>
                  <a:lnTo>
                    <a:pt x="559104" y="129800"/>
                  </a:lnTo>
                  <a:lnTo>
                    <a:pt x="545211" y="137109"/>
                  </a:lnTo>
                  <a:lnTo>
                    <a:pt x="535144" y="145894"/>
                  </a:lnTo>
                  <a:lnTo>
                    <a:pt x="526562" y="156342"/>
                  </a:lnTo>
                  <a:lnTo>
                    <a:pt x="519732" y="166881"/>
                  </a:lnTo>
                  <a:lnTo>
                    <a:pt x="514960" y="177228"/>
                  </a:lnTo>
                  <a:lnTo>
                    <a:pt x="512163" y="183281"/>
                  </a:lnTo>
                  <a:lnTo>
                    <a:pt x="507054" y="191216"/>
                  </a:lnTo>
                  <a:lnTo>
                    <a:pt x="503265" y="203159"/>
                  </a:lnTo>
                  <a:lnTo>
                    <a:pt x="502098" y="214178"/>
                  </a:lnTo>
                  <a:lnTo>
                    <a:pt x="502217" y="226754"/>
                  </a:lnTo>
                  <a:lnTo>
                    <a:pt x="503911" y="230877"/>
                  </a:lnTo>
                  <a:lnTo>
                    <a:pt x="500272" y="238721"/>
                  </a:lnTo>
                  <a:lnTo>
                    <a:pt x="494434" y="244770"/>
                  </a:lnTo>
                  <a:lnTo>
                    <a:pt x="492742" y="246520"/>
                  </a:lnTo>
                  <a:lnTo>
                    <a:pt x="488870" y="249997"/>
                  </a:lnTo>
                  <a:lnTo>
                    <a:pt x="488762" y="255607"/>
                  </a:lnTo>
                  <a:lnTo>
                    <a:pt x="487470" y="261990"/>
                  </a:lnTo>
                  <a:lnTo>
                    <a:pt x="480047" y="262115"/>
                  </a:lnTo>
                  <a:lnTo>
                    <a:pt x="473548" y="265206"/>
                  </a:lnTo>
                  <a:lnTo>
                    <a:pt x="468301" y="261323"/>
                  </a:lnTo>
                  <a:lnTo>
                    <a:pt x="462363" y="266434"/>
                  </a:lnTo>
                  <a:lnTo>
                    <a:pt x="460232" y="271624"/>
                  </a:lnTo>
                  <a:lnTo>
                    <a:pt x="465514" y="277121"/>
                  </a:lnTo>
                  <a:lnTo>
                    <a:pt x="462602" y="281650"/>
                  </a:lnTo>
                  <a:lnTo>
                    <a:pt x="453041" y="290038"/>
                  </a:lnTo>
                  <a:lnTo>
                    <a:pt x="450528" y="296727"/>
                  </a:lnTo>
                  <a:lnTo>
                    <a:pt x="440979" y="303955"/>
                  </a:lnTo>
                  <a:lnTo>
                    <a:pt x="435996" y="309246"/>
                  </a:lnTo>
                  <a:lnTo>
                    <a:pt x="435280" y="316470"/>
                  </a:lnTo>
                  <a:lnTo>
                    <a:pt x="426774" y="324209"/>
                  </a:lnTo>
                  <a:lnTo>
                    <a:pt x="423862" y="329467"/>
                  </a:lnTo>
                  <a:lnTo>
                    <a:pt x="415196" y="331298"/>
                  </a:lnTo>
                  <a:lnTo>
                    <a:pt x="407599" y="336075"/>
                  </a:lnTo>
                  <a:lnTo>
                    <a:pt x="403550" y="341205"/>
                  </a:lnTo>
                  <a:lnTo>
                    <a:pt x="397465" y="344437"/>
                  </a:lnTo>
                  <a:lnTo>
                    <a:pt x="397152" y="344736"/>
                  </a:lnTo>
                  <a:lnTo>
                    <a:pt x="388114" y="353363"/>
                  </a:lnTo>
                  <a:lnTo>
                    <a:pt x="379665" y="355827"/>
                  </a:lnTo>
                  <a:lnTo>
                    <a:pt x="373131" y="353515"/>
                  </a:lnTo>
                  <a:lnTo>
                    <a:pt x="372646" y="355275"/>
                  </a:lnTo>
                  <a:lnTo>
                    <a:pt x="371737" y="358570"/>
                  </a:lnTo>
                  <a:lnTo>
                    <a:pt x="375993" y="364996"/>
                  </a:lnTo>
                  <a:lnTo>
                    <a:pt x="379450" y="369354"/>
                  </a:lnTo>
                  <a:lnTo>
                    <a:pt x="378151" y="376418"/>
                  </a:lnTo>
                  <a:lnTo>
                    <a:pt x="369354" y="383407"/>
                  </a:lnTo>
                  <a:lnTo>
                    <a:pt x="363103" y="386324"/>
                  </a:lnTo>
                  <a:lnTo>
                    <a:pt x="357135" y="384777"/>
                  </a:lnTo>
                  <a:lnTo>
                    <a:pt x="348346" y="381408"/>
                  </a:lnTo>
                  <a:lnTo>
                    <a:pt x="343163" y="386889"/>
                  </a:lnTo>
                  <a:lnTo>
                    <a:pt x="348254" y="389844"/>
                  </a:lnTo>
                  <a:lnTo>
                    <a:pt x="355995" y="395458"/>
                  </a:lnTo>
                  <a:lnTo>
                    <a:pt x="351224" y="404147"/>
                  </a:lnTo>
                  <a:lnTo>
                    <a:pt x="341851" y="412779"/>
                  </a:lnTo>
                  <a:lnTo>
                    <a:pt x="336743" y="415028"/>
                  </a:lnTo>
                  <a:lnTo>
                    <a:pt x="336204" y="418076"/>
                  </a:lnTo>
                  <a:lnTo>
                    <a:pt x="335080" y="424417"/>
                  </a:lnTo>
                  <a:lnTo>
                    <a:pt x="327910" y="422305"/>
                  </a:lnTo>
                  <a:lnTo>
                    <a:pt x="319635" y="417543"/>
                  </a:lnTo>
                  <a:lnTo>
                    <a:pt x="316361" y="420405"/>
                  </a:lnTo>
                  <a:lnTo>
                    <a:pt x="307076" y="417842"/>
                  </a:lnTo>
                  <a:lnTo>
                    <a:pt x="304998" y="409198"/>
                  </a:lnTo>
                  <a:lnTo>
                    <a:pt x="300664" y="402861"/>
                  </a:lnTo>
                  <a:lnTo>
                    <a:pt x="299753" y="401528"/>
                  </a:lnTo>
                  <a:lnTo>
                    <a:pt x="301856" y="395778"/>
                  </a:lnTo>
                  <a:lnTo>
                    <a:pt x="300017" y="387857"/>
                  </a:lnTo>
                  <a:lnTo>
                    <a:pt x="294284" y="381726"/>
                  </a:lnTo>
                  <a:lnTo>
                    <a:pt x="291245" y="378471"/>
                  </a:lnTo>
                  <a:lnTo>
                    <a:pt x="290103" y="371127"/>
                  </a:lnTo>
                  <a:lnTo>
                    <a:pt x="279208" y="361732"/>
                  </a:lnTo>
                  <a:lnTo>
                    <a:pt x="278076" y="361494"/>
                  </a:lnTo>
                  <a:lnTo>
                    <a:pt x="272666" y="360356"/>
                  </a:lnTo>
                  <a:lnTo>
                    <a:pt x="265190" y="356219"/>
                  </a:lnTo>
                  <a:lnTo>
                    <a:pt x="263879" y="355493"/>
                  </a:lnTo>
                  <a:lnTo>
                    <a:pt x="263238" y="348867"/>
                  </a:lnTo>
                  <a:lnTo>
                    <a:pt x="259261" y="337466"/>
                  </a:lnTo>
                  <a:lnTo>
                    <a:pt x="259100" y="336764"/>
                  </a:lnTo>
                  <a:lnTo>
                    <a:pt x="256397" y="324972"/>
                  </a:lnTo>
                  <a:lnTo>
                    <a:pt x="250019" y="316606"/>
                  </a:lnTo>
                  <a:lnTo>
                    <a:pt x="244993" y="310933"/>
                  </a:lnTo>
                  <a:lnTo>
                    <a:pt x="243205" y="301182"/>
                  </a:lnTo>
                  <a:lnTo>
                    <a:pt x="237802" y="297899"/>
                  </a:lnTo>
                  <a:lnTo>
                    <a:pt x="230375" y="293377"/>
                  </a:lnTo>
                  <a:lnTo>
                    <a:pt x="228646" y="292988"/>
                  </a:lnTo>
                  <a:lnTo>
                    <a:pt x="223513" y="291830"/>
                  </a:lnTo>
                  <a:lnTo>
                    <a:pt x="211480" y="286857"/>
                  </a:lnTo>
                  <a:lnTo>
                    <a:pt x="209693" y="280708"/>
                  </a:lnTo>
                  <a:lnTo>
                    <a:pt x="209443" y="279849"/>
                  </a:lnTo>
                  <a:lnTo>
                    <a:pt x="199202" y="276041"/>
                  </a:lnTo>
                  <a:lnTo>
                    <a:pt x="199093" y="275284"/>
                  </a:lnTo>
                  <a:lnTo>
                    <a:pt x="197968" y="267506"/>
                  </a:lnTo>
                  <a:lnTo>
                    <a:pt x="187300" y="263528"/>
                  </a:lnTo>
                  <a:lnTo>
                    <a:pt x="187357" y="254081"/>
                  </a:lnTo>
                  <a:lnTo>
                    <a:pt x="185581" y="247018"/>
                  </a:lnTo>
                  <a:lnTo>
                    <a:pt x="177605" y="243810"/>
                  </a:lnTo>
                  <a:lnTo>
                    <a:pt x="173984" y="239452"/>
                  </a:lnTo>
                  <a:lnTo>
                    <a:pt x="172338" y="237471"/>
                  </a:lnTo>
                  <a:lnTo>
                    <a:pt x="162460" y="231809"/>
                  </a:lnTo>
                  <a:lnTo>
                    <a:pt x="161460" y="231638"/>
                  </a:lnTo>
                  <a:lnTo>
                    <a:pt x="155844" y="230674"/>
                  </a:lnTo>
                  <a:lnTo>
                    <a:pt x="150609" y="224846"/>
                  </a:lnTo>
                  <a:lnTo>
                    <a:pt x="148168" y="220970"/>
                  </a:lnTo>
                  <a:lnTo>
                    <a:pt x="144680" y="215425"/>
                  </a:lnTo>
                  <a:lnTo>
                    <a:pt x="133233" y="204568"/>
                  </a:lnTo>
                  <a:lnTo>
                    <a:pt x="120235" y="199842"/>
                  </a:lnTo>
                  <a:lnTo>
                    <a:pt x="109610" y="191548"/>
                  </a:lnTo>
                  <a:lnTo>
                    <a:pt x="104487" y="191102"/>
                  </a:lnTo>
                  <a:lnTo>
                    <a:pt x="103572" y="189660"/>
                  </a:lnTo>
                  <a:lnTo>
                    <a:pt x="99286" y="182903"/>
                  </a:lnTo>
                  <a:lnTo>
                    <a:pt x="98840" y="182335"/>
                  </a:lnTo>
                  <a:lnTo>
                    <a:pt x="92127" y="173768"/>
                  </a:lnTo>
                  <a:lnTo>
                    <a:pt x="82644" y="165720"/>
                  </a:lnTo>
                  <a:lnTo>
                    <a:pt x="79020" y="156781"/>
                  </a:lnTo>
                  <a:lnTo>
                    <a:pt x="77438" y="152876"/>
                  </a:lnTo>
                  <a:lnTo>
                    <a:pt x="73261" y="147353"/>
                  </a:lnTo>
                  <a:lnTo>
                    <a:pt x="72461" y="146295"/>
                  </a:lnTo>
                  <a:lnTo>
                    <a:pt x="66415" y="138410"/>
                  </a:lnTo>
                  <a:lnTo>
                    <a:pt x="63542" y="133069"/>
                  </a:lnTo>
                  <a:lnTo>
                    <a:pt x="58590" y="123684"/>
                  </a:lnTo>
                  <a:lnTo>
                    <a:pt x="52563" y="123075"/>
                  </a:lnTo>
                  <a:lnTo>
                    <a:pt x="45362" y="125308"/>
                  </a:lnTo>
                  <a:lnTo>
                    <a:pt x="44956" y="125434"/>
                  </a:lnTo>
                  <a:lnTo>
                    <a:pt x="38589" y="123393"/>
                  </a:lnTo>
                  <a:lnTo>
                    <a:pt x="38299" y="123180"/>
                  </a:lnTo>
                  <a:lnTo>
                    <a:pt x="32416" y="118865"/>
                  </a:lnTo>
                  <a:lnTo>
                    <a:pt x="31629" y="118143"/>
                  </a:lnTo>
                  <a:lnTo>
                    <a:pt x="24876" y="111937"/>
                  </a:lnTo>
                  <a:lnTo>
                    <a:pt x="16975" y="109956"/>
                  </a:lnTo>
                  <a:lnTo>
                    <a:pt x="9985" y="106000"/>
                  </a:lnTo>
                  <a:lnTo>
                    <a:pt x="2491" y="101792"/>
                  </a:lnTo>
                  <a:lnTo>
                    <a:pt x="2260" y="101216"/>
                  </a:lnTo>
                  <a:lnTo>
                    <a:pt x="621" y="9712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292384" y="2321815"/>
              <a:ext cx="8556" cy="13821"/>
            </a:xfrm>
            <a:custGeom>
              <a:avLst/>
              <a:pathLst>
                <a:path w="8556" h="13821">
                  <a:moveTo>
                    <a:pt x="0" y="3948"/>
                  </a:moveTo>
                  <a:lnTo>
                    <a:pt x="3948" y="0"/>
                  </a:lnTo>
                  <a:lnTo>
                    <a:pt x="8556" y="6581"/>
                  </a:lnTo>
                  <a:lnTo>
                    <a:pt x="6581" y="13821"/>
                  </a:lnTo>
                  <a:lnTo>
                    <a:pt x="0" y="1118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034349" y="1848303"/>
              <a:ext cx="407199" cy="636254"/>
            </a:xfrm>
            <a:custGeom>
              <a:avLst/>
              <a:pathLst>
                <a:path w="407199" h="636254">
                  <a:moveTo>
                    <a:pt x="0" y="345563"/>
                  </a:moveTo>
                  <a:lnTo>
                    <a:pt x="4071" y="343542"/>
                  </a:lnTo>
                  <a:lnTo>
                    <a:pt x="5287" y="338512"/>
                  </a:lnTo>
                  <a:lnTo>
                    <a:pt x="11727" y="338671"/>
                  </a:lnTo>
                  <a:lnTo>
                    <a:pt x="16508" y="342442"/>
                  </a:lnTo>
                  <a:lnTo>
                    <a:pt x="20383" y="349565"/>
                  </a:lnTo>
                  <a:lnTo>
                    <a:pt x="25110" y="348952"/>
                  </a:lnTo>
                  <a:lnTo>
                    <a:pt x="24741" y="343710"/>
                  </a:lnTo>
                  <a:lnTo>
                    <a:pt x="24591" y="341580"/>
                  </a:lnTo>
                  <a:lnTo>
                    <a:pt x="25690" y="337747"/>
                  </a:lnTo>
                  <a:lnTo>
                    <a:pt x="23588" y="334043"/>
                  </a:lnTo>
                  <a:lnTo>
                    <a:pt x="23560" y="329018"/>
                  </a:lnTo>
                  <a:lnTo>
                    <a:pt x="20880" y="326343"/>
                  </a:lnTo>
                  <a:lnTo>
                    <a:pt x="23908" y="321100"/>
                  </a:lnTo>
                  <a:lnTo>
                    <a:pt x="26442" y="320812"/>
                  </a:lnTo>
                  <a:lnTo>
                    <a:pt x="29899" y="324027"/>
                  </a:lnTo>
                  <a:lnTo>
                    <a:pt x="34963" y="323362"/>
                  </a:lnTo>
                  <a:lnTo>
                    <a:pt x="39425" y="323685"/>
                  </a:lnTo>
                  <a:lnTo>
                    <a:pt x="37735" y="317810"/>
                  </a:lnTo>
                  <a:lnTo>
                    <a:pt x="33140" y="315542"/>
                  </a:lnTo>
                  <a:lnTo>
                    <a:pt x="26482" y="309048"/>
                  </a:lnTo>
                  <a:lnTo>
                    <a:pt x="27831" y="301002"/>
                  </a:lnTo>
                  <a:lnTo>
                    <a:pt x="30206" y="295459"/>
                  </a:lnTo>
                  <a:lnTo>
                    <a:pt x="34482" y="289647"/>
                  </a:lnTo>
                  <a:lnTo>
                    <a:pt x="36720" y="283691"/>
                  </a:lnTo>
                  <a:lnTo>
                    <a:pt x="45291" y="276146"/>
                  </a:lnTo>
                  <a:lnTo>
                    <a:pt x="50075" y="270408"/>
                  </a:lnTo>
                  <a:lnTo>
                    <a:pt x="45191" y="264406"/>
                  </a:lnTo>
                  <a:lnTo>
                    <a:pt x="46148" y="260943"/>
                  </a:lnTo>
                  <a:lnTo>
                    <a:pt x="50715" y="253187"/>
                  </a:lnTo>
                  <a:lnTo>
                    <a:pt x="55931" y="246444"/>
                  </a:lnTo>
                  <a:lnTo>
                    <a:pt x="54977" y="240630"/>
                  </a:lnTo>
                  <a:lnTo>
                    <a:pt x="52688" y="237036"/>
                  </a:lnTo>
                  <a:lnTo>
                    <a:pt x="48294" y="238374"/>
                  </a:lnTo>
                  <a:lnTo>
                    <a:pt x="47850" y="233180"/>
                  </a:lnTo>
                  <a:lnTo>
                    <a:pt x="45752" y="230881"/>
                  </a:lnTo>
                  <a:lnTo>
                    <a:pt x="45207" y="224979"/>
                  </a:lnTo>
                  <a:lnTo>
                    <a:pt x="47494" y="218665"/>
                  </a:lnTo>
                  <a:lnTo>
                    <a:pt x="48437" y="212421"/>
                  </a:lnTo>
                  <a:lnTo>
                    <a:pt x="42086" y="208015"/>
                  </a:lnTo>
                  <a:lnTo>
                    <a:pt x="43131" y="199048"/>
                  </a:lnTo>
                  <a:lnTo>
                    <a:pt x="43840" y="193412"/>
                  </a:lnTo>
                  <a:lnTo>
                    <a:pt x="45765" y="190667"/>
                  </a:lnTo>
                  <a:lnTo>
                    <a:pt x="44445" y="186531"/>
                  </a:lnTo>
                  <a:lnTo>
                    <a:pt x="47608" y="181403"/>
                  </a:lnTo>
                  <a:lnTo>
                    <a:pt x="50696" y="177213"/>
                  </a:lnTo>
                  <a:lnTo>
                    <a:pt x="53258" y="172732"/>
                  </a:lnTo>
                  <a:lnTo>
                    <a:pt x="55014" y="169562"/>
                  </a:lnTo>
                  <a:lnTo>
                    <a:pt x="52482" y="149621"/>
                  </a:lnTo>
                  <a:lnTo>
                    <a:pt x="50337" y="132799"/>
                  </a:lnTo>
                  <a:lnTo>
                    <a:pt x="60008" y="104348"/>
                  </a:lnTo>
                  <a:lnTo>
                    <a:pt x="73656" y="64699"/>
                  </a:lnTo>
                  <a:lnTo>
                    <a:pt x="80511" y="44852"/>
                  </a:lnTo>
                  <a:lnTo>
                    <a:pt x="92533" y="11753"/>
                  </a:lnTo>
                  <a:lnTo>
                    <a:pt x="98561" y="10882"/>
                  </a:lnTo>
                  <a:lnTo>
                    <a:pt x="103483" y="11628"/>
                  </a:lnTo>
                  <a:lnTo>
                    <a:pt x="110254" y="11612"/>
                  </a:lnTo>
                  <a:lnTo>
                    <a:pt x="110635" y="17842"/>
                  </a:lnTo>
                  <a:lnTo>
                    <a:pt x="116987" y="35007"/>
                  </a:lnTo>
                  <a:lnTo>
                    <a:pt x="124941" y="37325"/>
                  </a:lnTo>
                  <a:lnTo>
                    <a:pt x="132214" y="40096"/>
                  </a:lnTo>
                  <a:lnTo>
                    <a:pt x="139619" y="32544"/>
                  </a:lnTo>
                  <a:lnTo>
                    <a:pt x="150176" y="25616"/>
                  </a:lnTo>
                  <a:lnTo>
                    <a:pt x="156365" y="22809"/>
                  </a:lnTo>
                  <a:lnTo>
                    <a:pt x="156562" y="18117"/>
                  </a:lnTo>
                  <a:lnTo>
                    <a:pt x="163351" y="13960"/>
                  </a:lnTo>
                  <a:lnTo>
                    <a:pt x="168061" y="14074"/>
                  </a:lnTo>
                  <a:lnTo>
                    <a:pt x="175473" y="10970"/>
                  </a:lnTo>
                  <a:lnTo>
                    <a:pt x="173321" y="6637"/>
                  </a:lnTo>
                  <a:lnTo>
                    <a:pt x="174250" y="2246"/>
                  </a:lnTo>
                  <a:lnTo>
                    <a:pt x="182639" y="0"/>
                  </a:lnTo>
                  <a:lnTo>
                    <a:pt x="189118" y="61"/>
                  </a:lnTo>
                  <a:lnTo>
                    <a:pt x="194733" y="2058"/>
                  </a:lnTo>
                  <a:lnTo>
                    <a:pt x="202803" y="5670"/>
                  </a:lnTo>
                  <a:lnTo>
                    <a:pt x="212637" y="10461"/>
                  </a:lnTo>
                  <a:lnTo>
                    <a:pt x="217665" y="12053"/>
                  </a:lnTo>
                  <a:lnTo>
                    <a:pt x="226488" y="20493"/>
                  </a:lnTo>
                  <a:lnTo>
                    <a:pt x="237640" y="24717"/>
                  </a:lnTo>
                  <a:lnTo>
                    <a:pt x="248544" y="60378"/>
                  </a:lnTo>
                  <a:lnTo>
                    <a:pt x="256452" y="85774"/>
                  </a:lnTo>
                  <a:lnTo>
                    <a:pt x="270033" y="128106"/>
                  </a:lnTo>
                  <a:lnTo>
                    <a:pt x="279915" y="159849"/>
                  </a:lnTo>
                  <a:lnTo>
                    <a:pt x="284008" y="173076"/>
                  </a:lnTo>
                  <a:lnTo>
                    <a:pt x="287558" y="174915"/>
                  </a:lnTo>
                  <a:lnTo>
                    <a:pt x="284597" y="182828"/>
                  </a:lnTo>
                  <a:lnTo>
                    <a:pt x="289862" y="186907"/>
                  </a:lnTo>
                  <a:lnTo>
                    <a:pt x="288145" y="194417"/>
                  </a:lnTo>
                  <a:lnTo>
                    <a:pt x="292196" y="200464"/>
                  </a:lnTo>
                  <a:lnTo>
                    <a:pt x="292361" y="207964"/>
                  </a:lnTo>
                  <a:lnTo>
                    <a:pt x="292364" y="208114"/>
                  </a:lnTo>
                  <a:lnTo>
                    <a:pt x="300911" y="205282"/>
                  </a:lnTo>
                  <a:lnTo>
                    <a:pt x="306124" y="210679"/>
                  </a:lnTo>
                  <a:lnTo>
                    <a:pt x="310561" y="210696"/>
                  </a:lnTo>
                  <a:lnTo>
                    <a:pt x="320600" y="211358"/>
                  </a:lnTo>
                  <a:lnTo>
                    <a:pt x="327596" y="207858"/>
                  </a:lnTo>
                  <a:lnTo>
                    <a:pt x="331872" y="211237"/>
                  </a:lnTo>
                  <a:lnTo>
                    <a:pt x="335323" y="220321"/>
                  </a:lnTo>
                  <a:lnTo>
                    <a:pt x="329998" y="222658"/>
                  </a:lnTo>
                  <a:lnTo>
                    <a:pt x="331154" y="228853"/>
                  </a:lnTo>
                  <a:lnTo>
                    <a:pt x="339663" y="237546"/>
                  </a:lnTo>
                  <a:lnTo>
                    <a:pt x="339563" y="248191"/>
                  </a:lnTo>
                  <a:lnTo>
                    <a:pt x="339045" y="253013"/>
                  </a:lnTo>
                  <a:lnTo>
                    <a:pt x="342648" y="255815"/>
                  </a:lnTo>
                  <a:lnTo>
                    <a:pt x="352079" y="265493"/>
                  </a:lnTo>
                  <a:lnTo>
                    <a:pt x="357983" y="267791"/>
                  </a:lnTo>
                  <a:lnTo>
                    <a:pt x="361004" y="263796"/>
                  </a:lnTo>
                  <a:lnTo>
                    <a:pt x="361707" y="257141"/>
                  </a:lnTo>
                  <a:lnTo>
                    <a:pt x="368778" y="257785"/>
                  </a:lnTo>
                  <a:lnTo>
                    <a:pt x="373110" y="257665"/>
                  </a:lnTo>
                  <a:lnTo>
                    <a:pt x="379757" y="262913"/>
                  </a:lnTo>
                  <a:lnTo>
                    <a:pt x="383581" y="268036"/>
                  </a:lnTo>
                  <a:lnTo>
                    <a:pt x="386016" y="272945"/>
                  </a:lnTo>
                  <a:lnTo>
                    <a:pt x="394280" y="283359"/>
                  </a:lnTo>
                  <a:lnTo>
                    <a:pt x="400473" y="286728"/>
                  </a:lnTo>
                  <a:lnTo>
                    <a:pt x="401844" y="294148"/>
                  </a:lnTo>
                  <a:lnTo>
                    <a:pt x="407199" y="297071"/>
                  </a:lnTo>
                  <a:lnTo>
                    <a:pt x="402102" y="305823"/>
                  </a:lnTo>
                  <a:lnTo>
                    <a:pt x="398758" y="310684"/>
                  </a:lnTo>
                  <a:lnTo>
                    <a:pt x="396182" y="316696"/>
                  </a:lnTo>
                  <a:lnTo>
                    <a:pt x="393017" y="324074"/>
                  </a:lnTo>
                  <a:lnTo>
                    <a:pt x="387993" y="329259"/>
                  </a:lnTo>
                  <a:lnTo>
                    <a:pt x="383999" y="336010"/>
                  </a:lnTo>
                  <a:lnTo>
                    <a:pt x="375911" y="334841"/>
                  </a:lnTo>
                  <a:lnTo>
                    <a:pt x="373927" y="338654"/>
                  </a:lnTo>
                  <a:lnTo>
                    <a:pt x="369362" y="340405"/>
                  </a:lnTo>
                  <a:lnTo>
                    <a:pt x="367102" y="347514"/>
                  </a:lnTo>
                  <a:lnTo>
                    <a:pt x="366221" y="354488"/>
                  </a:lnTo>
                  <a:lnTo>
                    <a:pt x="369264" y="358332"/>
                  </a:lnTo>
                  <a:lnTo>
                    <a:pt x="363999" y="366889"/>
                  </a:lnTo>
                  <a:lnTo>
                    <a:pt x="356439" y="360818"/>
                  </a:lnTo>
                  <a:lnTo>
                    <a:pt x="353133" y="356215"/>
                  </a:lnTo>
                  <a:lnTo>
                    <a:pt x="349053" y="360925"/>
                  </a:lnTo>
                  <a:lnTo>
                    <a:pt x="341146" y="364390"/>
                  </a:lnTo>
                  <a:lnTo>
                    <a:pt x="338179" y="369659"/>
                  </a:lnTo>
                  <a:lnTo>
                    <a:pt x="338387" y="376150"/>
                  </a:lnTo>
                  <a:lnTo>
                    <a:pt x="335210" y="380792"/>
                  </a:lnTo>
                  <a:lnTo>
                    <a:pt x="331026" y="379587"/>
                  </a:lnTo>
                  <a:lnTo>
                    <a:pt x="330503" y="380351"/>
                  </a:lnTo>
                  <a:lnTo>
                    <a:pt x="327996" y="384007"/>
                  </a:lnTo>
                  <a:lnTo>
                    <a:pt x="324545" y="384588"/>
                  </a:lnTo>
                  <a:lnTo>
                    <a:pt x="323594" y="393497"/>
                  </a:lnTo>
                  <a:lnTo>
                    <a:pt x="317093" y="390594"/>
                  </a:lnTo>
                  <a:lnTo>
                    <a:pt x="314111" y="388199"/>
                  </a:lnTo>
                  <a:lnTo>
                    <a:pt x="308632" y="391776"/>
                  </a:lnTo>
                  <a:lnTo>
                    <a:pt x="311921" y="397362"/>
                  </a:lnTo>
                  <a:lnTo>
                    <a:pt x="311055" y="400768"/>
                  </a:lnTo>
                  <a:lnTo>
                    <a:pt x="309083" y="407117"/>
                  </a:lnTo>
                  <a:lnTo>
                    <a:pt x="315953" y="410986"/>
                  </a:lnTo>
                  <a:lnTo>
                    <a:pt x="303057" y="413572"/>
                  </a:lnTo>
                  <a:lnTo>
                    <a:pt x="303772" y="418810"/>
                  </a:lnTo>
                  <a:lnTo>
                    <a:pt x="305796" y="431170"/>
                  </a:lnTo>
                  <a:lnTo>
                    <a:pt x="295235" y="433084"/>
                  </a:lnTo>
                  <a:lnTo>
                    <a:pt x="289760" y="437097"/>
                  </a:lnTo>
                  <a:lnTo>
                    <a:pt x="287442" y="439215"/>
                  </a:lnTo>
                  <a:lnTo>
                    <a:pt x="283149" y="443132"/>
                  </a:lnTo>
                  <a:lnTo>
                    <a:pt x="282432" y="452240"/>
                  </a:lnTo>
                  <a:lnTo>
                    <a:pt x="278873" y="454202"/>
                  </a:lnTo>
                  <a:lnTo>
                    <a:pt x="274842" y="444904"/>
                  </a:lnTo>
                  <a:lnTo>
                    <a:pt x="265071" y="450478"/>
                  </a:lnTo>
                  <a:lnTo>
                    <a:pt x="257333" y="457436"/>
                  </a:lnTo>
                  <a:lnTo>
                    <a:pt x="252354" y="451383"/>
                  </a:lnTo>
                  <a:lnTo>
                    <a:pt x="247407" y="445168"/>
                  </a:lnTo>
                  <a:lnTo>
                    <a:pt x="250718" y="439983"/>
                  </a:lnTo>
                  <a:lnTo>
                    <a:pt x="244615" y="435507"/>
                  </a:lnTo>
                  <a:lnTo>
                    <a:pt x="242391" y="433874"/>
                  </a:lnTo>
                  <a:lnTo>
                    <a:pt x="235356" y="434237"/>
                  </a:lnTo>
                  <a:lnTo>
                    <a:pt x="233413" y="434336"/>
                  </a:lnTo>
                  <a:lnTo>
                    <a:pt x="234457" y="443004"/>
                  </a:lnTo>
                  <a:lnTo>
                    <a:pt x="234057" y="449122"/>
                  </a:lnTo>
                  <a:lnTo>
                    <a:pt x="240207" y="454690"/>
                  </a:lnTo>
                  <a:lnTo>
                    <a:pt x="238276" y="460925"/>
                  </a:lnTo>
                  <a:lnTo>
                    <a:pt x="241881" y="464704"/>
                  </a:lnTo>
                  <a:lnTo>
                    <a:pt x="239989" y="469977"/>
                  </a:lnTo>
                  <a:lnTo>
                    <a:pt x="234690" y="471166"/>
                  </a:lnTo>
                  <a:lnTo>
                    <a:pt x="230508" y="472256"/>
                  </a:lnTo>
                  <a:lnTo>
                    <a:pt x="229026" y="480707"/>
                  </a:lnTo>
                  <a:lnTo>
                    <a:pt x="226270" y="481878"/>
                  </a:lnTo>
                  <a:lnTo>
                    <a:pt x="224233" y="488133"/>
                  </a:lnTo>
                  <a:lnTo>
                    <a:pt x="221179" y="492317"/>
                  </a:lnTo>
                  <a:lnTo>
                    <a:pt x="215625" y="485103"/>
                  </a:lnTo>
                  <a:lnTo>
                    <a:pt x="212154" y="482366"/>
                  </a:lnTo>
                  <a:lnTo>
                    <a:pt x="210441" y="481014"/>
                  </a:lnTo>
                  <a:lnTo>
                    <a:pt x="208969" y="486254"/>
                  </a:lnTo>
                  <a:lnTo>
                    <a:pt x="207954" y="488495"/>
                  </a:lnTo>
                  <a:lnTo>
                    <a:pt x="204458" y="499869"/>
                  </a:lnTo>
                  <a:lnTo>
                    <a:pt x="199594" y="500730"/>
                  </a:lnTo>
                  <a:lnTo>
                    <a:pt x="197797" y="503845"/>
                  </a:lnTo>
                  <a:lnTo>
                    <a:pt x="191611" y="508426"/>
                  </a:lnTo>
                  <a:lnTo>
                    <a:pt x="187589" y="510684"/>
                  </a:lnTo>
                  <a:lnTo>
                    <a:pt x="185689" y="511751"/>
                  </a:lnTo>
                  <a:lnTo>
                    <a:pt x="183975" y="519238"/>
                  </a:lnTo>
                  <a:lnTo>
                    <a:pt x="179458" y="522793"/>
                  </a:lnTo>
                  <a:lnTo>
                    <a:pt x="177961" y="527081"/>
                  </a:lnTo>
                  <a:lnTo>
                    <a:pt x="175754" y="527205"/>
                  </a:lnTo>
                  <a:lnTo>
                    <a:pt x="173031" y="520156"/>
                  </a:lnTo>
                  <a:lnTo>
                    <a:pt x="170320" y="519820"/>
                  </a:lnTo>
                  <a:lnTo>
                    <a:pt x="167294" y="519445"/>
                  </a:lnTo>
                  <a:lnTo>
                    <a:pt x="161909" y="525386"/>
                  </a:lnTo>
                  <a:lnTo>
                    <a:pt x="161495" y="530404"/>
                  </a:lnTo>
                  <a:lnTo>
                    <a:pt x="154637" y="531838"/>
                  </a:lnTo>
                  <a:lnTo>
                    <a:pt x="153810" y="538050"/>
                  </a:lnTo>
                  <a:lnTo>
                    <a:pt x="146759" y="539606"/>
                  </a:lnTo>
                  <a:lnTo>
                    <a:pt x="145697" y="544159"/>
                  </a:lnTo>
                  <a:lnTo>
                    <a:pt x="144975" y="551401"/>
                  </a:lnTo>
                  <a:lnTo>
                    <a:pt x="147485" y="556334"/>
                  </a:lnTo>
                  <a:lnTo>
                    <a:pt x="144359" y="559796"/>
                  </a:lnTo>
                  <a:lnTo>
                    <a:pt x="137526" y="563474"/>
                  </a:lnTo>
                  <a:lnTo>
                    <a:pt x="135795" y="563831"/>
                  </a:lnTo>
                  <a:lnTo>
                    <a:pt x="133587" y="564286"/>
                  </a:lnTo>
                  <a:lnTo>
                    <a:pt x="132791" y="570579"/>
                  </a:lnTo>
                  <a:lnTo>
                    <a:pt x="139476" y="572836"/>
                  </a:lnTo>
                  <a:lnTo>
                    <a:pt x="135688" y="580450"/>
                  </a:lnTo>
                  <a:lnTo>
                    <a:pt x="134480" y="588257"/>
                  </a:lnTo>
                  <a:lnTo>
                    <a:pt x="130443" y="592368"/>
                  </a:lnTo>
                  <a:lnTo>
                    <a:pt x="125299" y="593237"/>
                  </a:lnTo>
                  <a:lnTo>
                    <a:pt x="122614" y="597164"/>
                  </a:lnTo>
                  <a:lnTo>
                    <a:pt x="121481" y="604930"/>
                  </a:lnTo>
                  <a:lnTo>
                    <a:pt x="124163" y="611144"/>
                  </a:lnTo>
                  <a:lnTo>
                    <a:pt x="124327" y="619509"/>
                  </a:lnTo>
                  <a:lnTo>
                    <a:pt x="122832" y="624079"/>
                  </a:lnTo>
                  <a:lnTo>
                    <a:pt x="120748" y="633051"/>
                  </a:lnTo>
                  <a:lnTo>
                    <a:pt x="117668" y="636254"/>
                  </a:lnTo>
                  <a:lnTo>
                    <a:pt x="111820" y="634943"/>
                  </a:lnTo>
                  <a:lnTo>
                    <a:pt x="104108" y="630814"/>
                  </a:lnTo>
                  <a:lnTo>
                    <a:pt x="103064" y="630254"/>
                  </a:lnTo>
                  <a:lnTo>
                    <a:pt x="101544" y="623384"/>
                  </a:lnTo>
                  <a:lnTo>
                    <a:pt x="101312" y="618040"/>
                  </a:lnTo>
                  <a:lnTo>
                    <a:pt x="93621" y="612513"/>
                  </a:lnTo>
                  <a:lnTo>
                    <a:pt x="86662" y="606537"/>
                  </a:lnTo>
                  <a:lnTo>
                    <a:pt x="78953" y="601230"/>
                  </a:lnTo>
                  <a:lnTo>
                    <a:pt x="78579" y="593687"/>
                  </a:lnTo>
                  <a:lnTo>
                    <a:pt x="76983" y="582539"/>
                  </a:lnTo>
                  <a:lnTo>
                    <a:pt x="75010" y="578697"/>
                  </a:lnTo>
                  <a:lnTo>
                    <a:pt x="73063" y="574904"/>
                  </a:lnTo>
                  <a:lnTo>
                    <a:pt x="67451" y="557628"/>
                  </a:lnTo>
                  <a:lnTo>
                    <a:pt x="63616" y="545438"/>
                  </a:lnTo>
                  <a:lnTo>
                    <a:pt x="61689" y="539309"/>
                  </a:lnTo>
                  <a:lnTo>
                    <a:pt x="51439" y="505626"/>
                  </a:lnTo>
                  <a:lnTo>
                    <a:pt x="44753" y="483605"/>
                  </a:lnTo>
                  <a:lnTo>
                    <a:pt x="43667" y="480156"/>
                  </a:lnTo>
                  <a:lnTo>
                    <a:pt x="42961" y="477912"/>
                  </a:lnTo>
                  <a:lnTo>
                    <a:pt x="34704" y="451686"/>
                  </a:lnTo>
                  <a:lnTo>
                    <a:pt x="24892" y="420409"/>
                  </a:lnTo>
                  <a:lnTo>
                    <a:pt x="13416" y="38571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778775" y="2813036"/>
              <a:ext cx="146412" cy="335733"/>
            </a:xfrm>
            <a:custGeom>
              <a:avLst/>
              <a:pathLst>
                <a:path w="146412" h="335733">
                  <a:moveTo>
                    <a:pt x="0" y="254587"/>
                  </a:moveTo>
                  <a:lnTo>
                    <a:pt x="1993" y="251669"/>
                  </a:lnTo>
                  <a:lnTo>
                    <a:pt x="3458" y="245798"/>
                  </a:lnTo>
                  <a:lnTo>
                    <a:pt x="5909" y="241137"/>
                  </a:lnTo>
                  <a:lnTo>
                    <a:pt x="6269" y="233809"/>
                  </a:lnTo>
                  <a:lnTo>
                    <a:pt x="9765" y="227888"/>
                  </a:lnTo>
                  <a:lnTo>
                    <a:pt x="10153" y="227410"/>
                  </a:lnTo>
                  <a:lnTo>
                    <a:pt x="15992" y="220213"/>
                  </a:lnTo>
                  <a:lnTo>
                    <a:pt x="20894" y="218743"/>
                  </a:lnTo>
                  <a:lnTo>
                    <a:pt x="24426" y="217082"/>
                  </a:lnTo>
                  <a:lnTo>
                    <a:pt x="27971" y="215413"/>
                  </a:lnTo>
                  <a:lnTo>
                    <a:pt x="28819" y="214453"/>
                  </a:lnTo>
                  <a:lnTo>
                    <a:pt x="31250" y="211700"/>
                  </a:lnTo>
                  <a:lnTo>
                    <a:pt x="35168" y="209127"/>
                  </a:lnTo>
                  <a:lnTo>
                    <a:pt x="35923" y="208631"/>
                  </a:lnTo>
                  <a:lnTo>
                    <a:pt x="35268" y="206105"/>
                  </a:lnTo>
                  <a:lnTo>
                    <a:pt x="34274" y="202273"/>
                  </a:lnTo>
                  <a:lnTo>
                    <a:pt x="34142" y="201760"/>
                  </a:lnTo>
                  <a:lnTo>
                    <a:pt x="35282" y="198893"/>
                  </a:lnTo>
                  <a:lnTo>
                    <a:pt x="40643" y="193824"/>
                  </a:lnTo>
                  <a:lnTo>
                    <a:pt x="46371" y="186140"/>
                  </a:lnTo>
                  <a:lnTo>
                    <a:pt x="47841" y="184496"/>
                  </a:lnTo>
                  <a:lnTo>
                    <a:pt x="51341" y="180579"/>
                  </a:lnTo>
                  <a:lnTo>
                    <a:pt x="57932" y="177119"/>
                  </a:lnTo>
                  <a:lnTo>
                    <a:pt x="60535" y="170572"/>
                  </a:lnTo>
                  <a:lnTo>
                    <a:pt x="66154" y="168549"/>
                  </a:lnTo>
                  <a:lnTo>
                    <a:pt x="70143" y="164248"/>
                  </a:lnTo>
                  <a:lnTo>
                    <a:pt x="70296" y="164082"/>
                  </a:lnTo>
                  <a:lnTo>
                    <a:pt x="66581" y="160483"/>
                  </a:lnTo>
                  <a:lnTo>
                    <a:pt x="64909" y="158863"/>
                  </a:lnTo>
                  <a:lnTo>
                    <a:pt x="57118" y="154544"/>
                  </a:lnTo>
                  <a:lnTo>
                    <a:pt x="52679" y="150420"/>
                  </a:lnTo>
                  <a:lnTo>
                    <a:pt x="46721" y="146310"/>
                  </a:lnTo>
                  <a:lnTo>
                    <a:pt x="43444" y="143589"/>
                  </a:lnTo>
                  <a:lnTo>
                    <a:pt x="41080" y="141626"/>
                  </a:lnTo>
                  <a:lnTo>
                    <a:pt x="37371" y="136396"/>
                  </a:lnTo>
                  <a:lnTo>
                    <a:pt x="31624" y="137161"/>
                  </a:lnTo>
                  <a:lnTo>
                    <a:pt x="28040" y="136164"/>
                  </a:lnTo>
                  <a:lnTo>
                    <a:pt x="25373" y="131179"/>
                  </a:lnTo>
                  <a:lnTo>
                    <a:pt x="25426" y="127422"/>
                  </a:lnTo>
                  <a:lnTo>
                    <a:pt x="21730" y="118698"/>
                  </a:lnTo>
                  <a:lnTo>
                    <a:pt x="14960" y="116294"/>
                  </a:lnTo>
                  <a:lnTo>
                    <a:pt x="10058" y="118290"/>
                  </a:lnTo>
                  <a:lnTo>
                    <a:pt x="9206" y="115167"/>
                  </a:lnTo>
                  <a:lnTo>
                    <a:pt x="8603" y="112954"/>
                  </a:lnTo>
                  <a:lnTo>
                    <a:pt x="7542" y="109064"/>
                  </a:lnTo>
                  <a:lnTo>
                    <a:pt x="5027" y="98506"/>
                  </a:lnTo>
                  <a:lnTo>
                    <a:pt x="5102" y="91589"/>
                  </a:lnTo>
                  <a:lnTo>
                    <a:pt x="11296" y="86373"/>
                  </a:lnTo>
                  <a:lnTo>
                    <a:pt x="11312" y="78078"/>
                  </a:lnTo>
                  <a:lnTo>
                    <a:pt x="12792" y="72538"/>
                  </a:lnTo>
                  <a:lnTo>
                    <a:pt x="8271" y="67698"/>
                  </a:lnTo>
                  <a:lnTo>
                    <a:pt x="4510" y="63026"/>
                  </a:lnTo>
                  <a:lnTo>
                    <a:pt x="3062" y="61226"/>
                  </a:lnTo>
                  <a:lnTo>
                    <a:pt x="8230" y="54585"/>
                  </a:lnTo>
                  <a:lnTo>
                    <a:pt x="12526" y="47543"/>
                  </a:lnTo>
                  <a:lnTo>
                    <a:pt x="13870" y="42701"/>
                  </a:lnTo>
                  <a:lnTo>
                    <a:pt x="14418" y="40724"/>
                  </a:lnTo>
                  <a:lnTo>
                    <a:pt x="14604" y="40053"/>
                  </a:lnTo>
                  <a:lnTo>
                    <a:pt x="20760" y="32208"/>
                  </a:lnTo>
                  <a:lnTo>
                    <a:pt x="21863" y="24909"/>
                  </a:lnTo>
                  <a:lnTo>
                    <a:pt x="22369" y="21551"/>
                  </a:lnTo>
                  <a:lnTo>
                    <a:pt x="25481" y="11084"/>
                  </a:lnTo>
                  <a:lnTo>
                    <a:pt x="29699" y="3820"/>
                  </a:lnTo>
                  <a:lnTo>
                    <a:pt x="35757" y="0"/>
                  </a:lnTo>
                  <a:lnTo>
                    <a:pt x="63061" y="9336"/>
                  </a:lnTo>
                  <a:lnTo>
                    <a:pt x="73568" y="13198"/>
                  </a:lnTo>
                  <a:lnTo>
                    <a:pt x="81122" y="15965"/>
                  </a:lnTo>
                  <a:lnTo>
                    <a:pt x="88870" y="18410"/>
                  </a:lnTo>
                  <a:lnTo>
                    <a:pt x="91489" y="19215"/>
                  </a:lnTo>
                  <a:lnTo>
                    <a:pt x="111048" y="25201"/>
                  </a:lnTo>
                  <a:lnTo>
                    <a:pt x="127878" y="30083"/>
                  </a:lnTo>
                  <a:lnTo>
                    <a:pt x="128001" y="36595"/>
                  </a:lnTo>
                  <a:lnTo>
                    <a:pt x="127723" y="41373"/>
                  </a:lnTo>
                  <a:lnTo>
                    <a:pt x="127417" y="46587"/>
                  </a:lnTo>
                  <a:lnTo>
                    <a:pt x="127349" y="47741"/>
                  </a:lnTo>
                  <a:lnTo>
                    <a:pt x="126690" y="51795"/>
                  </a:lnTo>
                  <a:lnTo>
                    <a:pt x="126042" y="55778"/>
                  </a:lnTo>
                  <a:lnTo>
                    <a:pt x="125865" y="56448"/>
                  </a:lnTo>
                  <a:lnTo>
                    <a:pt x="125111" y="59311"/>
                  </a:lnTo>
                  <a:lnTo>
                    <a:pt x="123909" y="63863"/>
                  </a:lnTo>
                  <a:lnTo>
                    <a:pt x="123461" y="65560"/>
                  </a:lnTo>
                  <a:lnTo>
                    <a:pt x="123241" y="67228"/>
                  </a:lnTo>
                  <a:lnTo>
                    <a:pt x="122858" y="70131"/>
                  </a:lnTo>
                  <a:lnTo>
                    <a:pt x="122171" y="75328"/>
                  </a:lnTo>
                  <a:lnTo>
                    <a:pt x="120740" y="78539"/>
                  </a:lnTo>
                  <a:lnTo>
                    <a:pt x="120504" y="79069"/>
                  </a:lnTo>
                  <a:lnTo>
                    <a:pt x="119401" y="81542"/>
                  </a:lnTo>
                  <a:lnTo>
                    <a:pt x="112129" y="84036"/>
                  </a:lnTo>
                  <a:lnTo>
                    <a:pt x="111091" y="84391"/>
                  </a:lnTo>
                  <a:lnTo>
                    <a:pt x="108513" y="86917"/>
                  </a:lnTo>
                  <a:lnTo>
                    <a:pt x="108334" y="87093"/>
                  </a:lnTo>
                  <a:lnTo>
                    <a:pt x="109397" y="92311"/>
                  </a:lnTo>
                  <a:lnTo>
                    <a:pt x="109139" y="97246"/>
                  </a:lnTo>
                  <a:lnTo>
                    <a:pt x="106275" y="99853"/>
                  </a:lnTo>
                  <a:lnTo>
                    <a:pt x="106462" y="105907"/>
                  </a:lnTo>
                  <a:lnTo>
                    <a:pt x="107524" y="111057"/>
                  </a:lnTo>
                  <a:lnTo>
                    <a:pt x="111824" y="112350"/>
                  </a:lnTo>
                  <a:lnTo>
                    <a:pt x="113957" y="112991"/>
                  </a:lnTo>
                  <a:lnTo>
                    <a:pt x="118740" y="110891"/>
                  </a:lnTo>
                  <a:lnTo>
                    <a:pt x="123829" y="110240"/>
                  </a:lnTo>
                  <a:lnTo>
                    <a:pt x="130775" y="112169"/>
                  </a:lnTo>
                  <a:lnTo>
                    <a:pt x="132011" y="104387"/>
                  </a:lnTo>
                  <a:lnTo>
                    <a:pt x="134015" y="103139"/>
                  </a:lnTo>
                  <a:lnTo>
                    <a:pt x="138329" y="111879"/>
                  </a:lnTo>
                  <a:lnTo>
                    <a:pt x="140836" y="119948"/>
                  </a:lnTo>
                  <a:lnTo>
                    <a:pt x="141981" y="129498"/>
                  </a:lnTo>
                  <a:lnTo>
                    <a:pt x="142010" y="141489"/>
                  </a:lnTo>
                  <a:lnTo>
                    <a:pt x="142031" y="151905"/>
                  </a:lnTo>
                  <a:lnTo>
                    <a:pt x="142188" y="154765"/>
                  </a:lnTo>
                  <a:lnTo>
                    <a:pt x="143138" y="172211"/>
                  </a:lnTo>
                  <a:lnTo>
                    <a:pt x="143946" y="181530"/>
                  </a:lnTo>
                  <a:lnTo>
                    <a:pt x="143967" y="181775"/>
                  </a:lnTo>
                  <a:lnTo>
                    <a:pt x="146097" y="197167"/>
                  </a:lnTo>
                  <a:lnTo>
                    <a:pt x="146141" y="198032"/>
                  </a:lnTo>
                  <a:lnTo>
                    <a:pt x="146412" y="203364"/>
                  </a:lnTo>
                  <a:lnTo>
                    <a:pt x="141361" y="223307"/>
                  </a:lnTo>
                  <a:lnTo>
                    <a:pt x="134700" y="241663"/>
                  </a:lnTo>
                  <a:lnTo>
                    <a:pt x="134577" y="245398"/>
                  </a:lnTo>
                  <a:lnTo>
                    <a:pt x="134527" y="246893"/>
                  </a:lnTo>
                  <a:lnTo>
                    <a:pt x="130241" y="257822"/>
                  </a:lnTo>
                  <a:lnTo>
                    <a:pt x="126809" y="264511"/>
                  </a:lnTo>
                  <a:lnTo>
                    <a:pt x="116987" y="273498"/>
                  </a:lnTo>
                  <a:lnTo>
                    <a:pt x="115451" y="275824"/>
                  </a:lnTo>
                  <a:lnTo>
                    <a:pt x="112195" y="280748"/>
                  </a:lnTo>
                  <a:lnTo>
                    <a:pt x="107224" y="290297"/>
                  </a:lnTo>
                  <a:lnTo>
                    <a:pt x="105647" y="295262"/>
                  </a:lnTo>
                  <a:lnTo>
                    <a:pt x="103051" y="304432"/>
                  </a:lnTo>
                  <a:lnTo>
                    <a:pt x="104453" y="306525"/>
                  </a:lnTo>
                  <a:lnTo>
                    <a:pt x="99343" y="319105"/>
                  </a:lnTo>
                  <a:lnTo>
                    <a:pt x="97456" y="324840"/>
                  </a:lnTo>
                  <a:lnTo>
                    <a:pt x="92970" y="332365"/>
                  </a:lnTo>
                  <a:lnTo>
                    <a:pt x="86134" y="335608"/>
                  </a:lnTo>
                  <a:lnTo>
                    <a:pt x="82472" y="335733"/>
                  </a:lnTo>
                  <a:lnTo>
                    <a:pt x="81636" y="326226"/>
                  </a:lnTo>
                  <a:lnTo>
                    <a:pt x="84373" y="313294"/>
                  </a:lnTo>
                  <a:lnTo>
                    <a:pt x="84492" y="305237"/>
                  </a:lnTo>
                  <a:lnTo>
                    <a:pt x="81529" y="301430"/>
                  </a:lnTo>
                  <a:lnTo>
                    <a:pt x="80440" y="301426"/>
                  </a:lnTo>
                  <a:lnTo>
                    <a:pt x="71391" y="301383"/>
                  </a:lnTo>
                  <a:lnTo>
                    <a:pt x="65417" y="299299"/>
                  </a:lnTo>
                  <a:lnTo>
                    <a:pt x="61159" y="300884"/>
                  </a:lnTo>
                  <a:lnTo>
                    <a:pt x="57273" y="305883"/>
                  </a:lnTo>
                  <a:lnTo>
                    <a:pt x="52922" y="301041"/>
                  </a:lnTo>
                  <a:lnTo>
                    <a:pt x="46946" y="296633"/>
                  </a:lnTo>
                  <a:lnTo>
                    <a:pt x="42947" y="294245"/>
                  </a:lnTo>
                  <a:lnTo>
                    <a:pt x="38498" y="294301"/>
                  </a:lnTo>
                  <a:lnTo>
                    <a:pt x="32988" y="289773"/>
                  </a:lnTo>
                  <a:lnTo>
                    <a:pt x="29539" y="288343"/>
                  </a:lnTo>
                  <a:lnTo>
                    <a:pt x="24053" y="285033"/>
                  </a:lnTo>
                  <a:lnTo>
                    <a:pt x="21925" y="284156"/>
                  </a:lnTo>
                  <a:lnTo>
                    <a:pt x="18903" y="282911"/>
                  </a:lnTo>
                  <a:lnTo>
                    <a:pt x="15443" y="278442"/>
                  </a:lnTo>
                  <a:lnTo>
                    <a:pt x="7419" y="277114"/>
                  </a:lnTo>
                  <a:lnTo>
                    <a:pt x="7164" y="271811"/>
                  </a:lnTo>
                  <a:lnTo>
                    <a:pt x="6100" y="266741"/>
                  </a:lnTo>
                  <a:lnTo>
                    <a:pt x="6372" y="260586"/>
                  </a:lnTo>
                  <a:lnTo>
                    <a:pt x="2606" y="25884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210410" y="2741302"/>
              <a:ext cx="638661" cy="412294"/>
            </a:xfrm>
            <a:custGeom>
              <a:avLst/>
              <a:pathLst>
                <a:path w="638661" h="412294">
                  <a:moveTo>
                    <a:pt x="24129" y="249342"/>
                  </a:moveTo>
                  <a:lnTo>
                    <a:pt x="19264" y="219313"/>
                  </a:lnTo>
                  <a:lnTo>
                    <a:pt x="19083" y="218196"/>
                  </a:lnTo>
                  <a:lnTo>
                    <a:pt x="16870" y="204542"/>
                  </a:lnTo>
                  <a:lnTo>
                    <a:pt x="11050" y="169300"/>
                  </a:lnTo>
                  <a:lnTo>
                    <a:pt x="10818" y="167895"/>
                  </a:lnTo>
                  <a:lnTo>
                    <a:pt x="6952" y="144490"/>
                  </a:lnTo>
                  <a:lnTo>
                    <a:pt x="2890" y="119799"/>
                  </a:lnTo>
                  <a:lnTo>
                    <a:pt x="0" y="102231"/>
                  </a:lnTo>
                  <a:lnTo>
                    <a:pt x="17791" y="91018"/>
                  </a:lnTo>
                  <a:lnTo>
                    <a:pt x="33718" y="77268"/>
                  </a:lnTo>
                  <a:lnTo>
                    <a:pt x="34705" y="72139"/>
                  </a:lnTo>
                  <a:lnTo>
                    <a:pt x="38968" y="68140"/>
                  </a:lnTo>
                  <a:lnTo>
                    <a:pt x="46065" y="68358"/>
                  </a:lnTo>
                  <a:lnTo>
                    <a:pt x="54725" y="60614"/>
                  </a:lnTo>
                  <a:lnTo>
                    <a:pt x="62038" y="55419"/>
                  </a:lnTo>
                  <a:lnTo>
                    <a:pt x="69537" y="49277"/>
                  </a:lnTo>
                  <a:lnTo>
                    <a:pt x="72799" y="68280"/>
                  </a:lnTo>
                  <a:lnTo>
                    <a:pt x="76013" y="86423"/>
                  </a:lnTo>
                  <a:lnTo>
                    <a:pt x="91191" y="83832"/>
                  </a:lnTo>
                  <a:lnTo>
                    <a:pt x="105143" y="81429"/>
                  </a:lnTo>
                  <a:lnTo>
                    <a:pt x="146555" y="73978"/>
                  </a:lnTo>
                  <a:lnTo>
                    <a:pt x="154426" y="72541"/>
                  </a:lnTo>
                  <a:lnTo>
                    <a:pt x="160882" y="71349"/>
                  </a:lnTo>
                  <a:lnTo>
                    <a:pt x="193294" y="65293"/>
                  </a:lnTo>
                  <a:lnTo>
                    <a:pt x="222333" y="59984"/>
                  </a:lnTo>
                  <a:lnTo>
                    <a:pt x="226050" y="59297"/>
                  </a:lnTo>
                  <a:lnTo>
                    <a:pt x="232565" y="58048"/>
                  </a:lnTo>
                  <a:lnTo>
                    <a:pt x="250167" y="54651"/>
                  </a:lnTo>
                  <a:lnTo>
                    <a:pt x="270200" y="50921"/>
                  </a:lnTo>
                  <a:lnTo>
                    <a:pt x="278441" y="49290"/>
                  </a:lnTo>
                  <a:lnTo>
                    <a:pt x="292481" y="46493"/>
                  </a:lnTo>
                  <a:lnTo>
                    <a:pt x="352883" y="34217"/>
                  </a:lnTo>
                  <a:lnTo>
                    <a:pt x="357080" y="33375"/>
                  </a:lnTo>
                  <a:lnTo>
                    <a:pt x="360979" y="32591"/>
                  </a:lnTo>
                  <a:lnTo>
                    <a:pt x="398001" y="25066"/>
                  </a:lnTo>
                  <a:lnTo>
                    <a:pt x="407607" y="23241"/>
                  </a:lnTo>
                  <a:lnTo>
                    <a:pt x="439315" y="16583"/>
                  </a:lnTo>
                  <a:lnTo>
                    <a:pt x="443286" y="15741"/>
                  </a:lnTo>
                  <a:lnTo>
                    <a:pt x="466818" y="10716"/>
                  </a:lnTo>
                  <a:lnTo>
                    <a:pt x="505551" y="2223"/>
                  </a:lnTo>
                  <a:lnTo>
                    <a:pt x="506150" y="2090"/>
                  </a:lnTo>
                  <a:lnTo>
                    <a:pt x="518035" y="290"/>
                  </a:lnTo>
                  <a:lnTo>
                    <a:pt x="519942" y="0"/>
                  </a:lnTo>
                  <a:lnTo>
                    <a:pt x="526248" y="5114"/>
                  </a:lnTo>
                  <a:lnTo>
                    <a:pt x="530990" y="12897"/>
                  </a:lnTo>
                  <a:lnTo>
                    <a:pt x="538959" y="14356"/>
                  </a:lnTo>
                  <a:lnTo>
                    <a:pt x="543838" y="15082"/>
                  </a:lnTo>
                  <a:lnTo>
                    <a:pt x="547307" y="15597"/>
                  </a:lnTo>
                  <a:lnTo>
                    <a:pt x="552376" y="19954"/>
                  </a:lnTo>
                  <a:lnTo>
                    <a:pt x="555988" y="26227"/>
                  </a:lnTo>
                  <a:lnTo>
                    <a:pt x="559772" y="41164"/>
                  </a:lnTo>
                  <a:lnTo>
                    <a:pt x="561241" y="46270"/>
                  </a:lnTo>
                  <a:lnTo>
                    <a:pt x="562347" y="50111"/>
                  </a:lnTo>
                  <a:lnTo>
                    <a:pt x="570917" y="59405"/>
                  </a:lnTo>
                  <a:lnTo>
                    <a:pt x="581439" y="62905"/>
                  </a:lnTo>
                  <a:lnTo>
                    <a:pt x="591312" y="64101"/>
                  </a:lnTo>
                  <a:lnTo>
                    <a:pt x="595778" y="63609"/>
                  </a:lnTo>
                  <a:lnTo>
                    <a:pt x="597984" y="63366"/>
                  </a:lnTo>
                  <a:lnTo>
                    <a:pt x="604123" y="71733"/>
                  </a:lnTo>
                  <a:lnTo>
                    <a:pt x="598064" y="75554"/>
                  </a:lnTo>
                  <a:lnTo>
                    <a:pt x="593846" y="82818"/>
                  </a:lnTo>
                  <a:lnTo>
                    <a:pt x="590734" y="93285"/>
                  </a:lnTo>
                  <a:lnTo>
                    <a:pt x="590228" y="96643"/>
                  </a:lnTo>
                  <a:lnTo>
                    <a:pt x="589125" y="103942"/>
                  </a:lnTo>
                  <a:lnTo>
                    <a:pt x="582969" y="111787"/>
                  </a:lnTo>
                  <a:lnTo>
                    <a:pt x="582783" y="112458"/>
                  </a:lnTo>
                  <a:lnTo>
                    <a:pt x="582235" y="114435"/>
                  </a:lnTo>
                  <a:lnTo>
                    <a:pt x="580891" y="119277"/>
                  </a:lnTo>
                  <a:lnTo>
                    <a:pt x="576596" y="126319"/>
                  </a:lnTo>
                  <a:lnTo>
                    <a:pt x="571428" y="132960"/>
                  </a:lnTo>
                  <a:lnTo>
                    <a:pt x="572875" y="134760"/>
                  </a:lnTo>
                  <a:lnTo>
                    <a:pt x="576637" y="139432"/>
                  </a:lnTo>
                  <a:lnTo>
                    <a:pt x="581157" y="144272"/>
                  </a:lnTo>
                  <a:lnTo>
                    <a:pt x="579677" y="149812"/>
                  </a:lnTo>
                  <a:lnTo>
                    <a:pt x="579661" y="158107"/>
                  </a:lnTo>
                  <a:lnTo>
                    <a:pt x="573468" y="163323"/>
                  </a:lnTo>
                  <a:lnTo>
                    <a:pt x="573392" y="170240"/>
                  </a:lnTo>
                  <a:lnTo>
                    <a:pt x="575907" y="180798"/>
                  </a:lnTo>
                  <a:lnTo>
                    <a:pt x="576968" y="184688"/>
                  </a:lnTo>
                  <a:lnTo>
                    <a:pt x="577571" y="186901"/>
                  </a:lnTo>
                  <a:lnTo>
                    <a:pt x="578423" y="190024"/>
                  </a:lnTo>
                  <a:lnTo>
                    <a:pt x="583326" y="188028"/>
                  </a:lnTo>
                  <a:lnTo>
                    <a:pt x="590095" y="190432"/>
                  </a:lnTo>
                  <a:lnTo>
                    <a:pt x="593791" y="199156"/>
                  </a:lnTo>
                  <a:lnTo>
                    <a:pt x="593738" y="202913"/>
                  </a:lnTo>
                  <a:lnTo>
                    <a:pt x="596405" y="207898"/>
                  </a:lnTo>
                  <a:lnTo>
                    <a:pt x="599989" y="208895"/>
                  </a:lnTo>
                  <a:lnTo>
                    <a:pt x="605736" y="208130"/>
                  </a:lnTo>
                  <a:lnTo>
                    <a:pt x="609445" y="213360"/>
                  </a:lnTo>
                  <a:lnTo>
                    <a:pt x="611809" y="215323"/>
                  </a:lnTo>
                  <a:lnTo>
                    <a:pt x="615086" y="218044"/>
                  </a:lnTo>
                  <a:lnTo>
                    <a:pt x="621044" y="222154"/>
                  </a:lnTo>
                  <a:lnTo>
                    <a:pt x="625483" y="226278"/>
                  </a:lnTo>
                  <a:lnTo>
                    <a:pt x="633275" y="230597"/>
                  </a:lnTo>
                  <a:lnTo>
                    <a:pt x="634946" y="232217"/>
                  </a:lnTo>
                  <a:lnTo>
                    <a:pt x="638661" y="235816"/>
                  </a:lnTo>
                  <a:lnTo>
                    <a:pt x="638508" y="235982"/>
                  </a:lnTo>
                  <a:lnTo>
                    <a:pt x="634519" y="240283"/>
                  </a:lnTo>
                  <a:lnTo>
                    <a:pt x="628900" y="242306"/>
                  </a:lnTo>
                  <a:lnTo>
                    <a:pt x="626297" y="248853"/>
                  </a:lnTo>
                  <a:lnTo>
                    <a:pt x="619706" y="252313"/>
                  </a:lnTo>
                  <a:lnTo>
                    <a:pt x="616206" y="256230"/>
                  </a:lnTo>
                  <a:lnTo>
                    <a:pt x="614737" y="257874"/>
                  </a:lnTo>
                  <a:lnTo>
                    <a:pt x="608909" y="265651"/>
                  </a:lnTo>
                  <a:lnTo>
                    <a:pt x="603647" y="270627"/>
                  </a:lnTo>
                  <a:lnTo>
                    <a:pt x="602507" y="273494"/>
                  </a:lnTo>
                  <a:lnTo>
                    <a:pt x="602640" y="274007"/>
                  </a:lnTo>
                  <a:lnTo>
                    <a:pt x="603633" y="277839"/>
                  </a:lnTo>
                  <a:lnTo>
                    <a:pt x="604288" y="280365"/>
                  </a:lnTo>
                  <a:lnTo>
                    <a:pt x="603533" y="280861"/>
                  </a:lnTo>
                  <a:lnTo>
                    <a:pt x="599615" y="283434"/>
                  </a:lnTo>
                  <a:lnTo>
                    <a:pt x="597185" y="286187"/>
                  </a:lnTo>
                  <a:lnTo>
                    <a:pt x="596336" y="287147"/>
                  </a:lnTo>
                  <a:lnTo>
                    <a:pt x="592791" y="288816"/>
                  </a:lnTo>
                  <a:lnTo>
                    <a:pt x="589259" y="290477"/>
                  </a:lnTo>
                  <a:lnTo>
                    <a:pt x="584357" y="291947"/>
                  </a:lnTo>
                  <a:lnTo>
                    <a:pt x="578518" y="299144"/>
                  </a:lnTo>
                  <a:lnTo>
                    <a:pt x="578130" y="299622"/>
                  </a:lnTo>
                  <a:lnTo>
                    <a:pt x="570497" y="297408"/>
                  </a:lnTo>
                  <a:lnTo>
                    <a:pt x="561004" y="298059"/>
                  </a:lnTo>
                  <a:lnTo>
                    <a:pt x="560107" y="298508"/>
                  </a:lnTo>
                  <a:lnTo>
                    <a:pt x="558850" y="299136"/>
                  </a:lnTo>
                  <a:lnTo>
                    <a:pt x="558679" y="299222"/>
                  </a:lnTo>
                  <a:lnTo>
                    <a:pt x="552005" y="302553"/>
                  </a:lnTo>
                  <a:lnTo>
                    <a:pt x="547274" y="307730"/>
                  </a:lnTo>
                  <a:lnTo>
                    <a:pt x="544554" y="313215"/>
                  </a:lnTo>
                  <a:lnTo>
                    <a:pt x="543486" y="318550"/>
                  </a:lnTo>
                  <a:lnTo>
                    <a:pt x="541956" y="318880"/>
                  </a:lnTo>
                  <a:lnTo>
                    <a:pt x="506107" y="326615"/>
                  </a:lnTo>
                  <a:lnTo>
                    <a:pt x="496002" y="328770"/>
                  </a:lnTo>
                  <a:lnTo>
                    <a:pt x="495361" y="328906"/>
                  </a:lnTo>
                  <a:lnTo>
                    <a:pt x="476825" y="332815"/>
                  </a:lnTo>
                  <a:lnTo>
                    <a:pt x="461262" y="336064"/>
                  </a:lnTo>
                  <a:lnTo>
                    <a:pt x="447997" y="338814"/>
                  </a:lnTo>
                  <a:lnTo>
                    <a:pt x="446123" y="339201"/>
                  </a:lnTo>
                  <a:lnTo>
                    <a:pt x="438750" y="340764"/>
                  </a:lnTo>
                  <a:lnTo>
                    <a:pt x="417661" y="345203"/>
                  </a:lnTo>
                  <a:lnTo>
                    <a:pt x="416806" y="345376"/>
                  </a:lnTo>
                  <a:lnTo>
                    <a:pt x="394251" y="349898"/>
                  </a:lnTo>
                  <a:lnTo>
                    <a:pt x="391876" y="350371"/>
                  </a:lnTo>
                  <a:lnTo>
                    <a:pt x="369161" y="354888"/>
                  </a:lnTo>
                  <a:lnTo>
                    <a:pt x="368110" y="355096"/>
                  </a:lnTo>
                  <a:lnTo>
                    <a:pt x="337033" y="360997"/>
                  </a:lnTo>
                  <a:lnTo>
                    <a:pt x="305134" y="367010"/>
                  </a:lnTo>
                  <a:lnTo>
                    <a:pt x="302735" y="367465"/>
                  </a:lnTo>
                  <a:lnTo>
                    <a:pt x="277414" y="372231"/>
                  </a:lnTo>
                  <a:lnTo>
                    <a:pt x="273504" y="372958"/>
                  </a:lnTo>
                  <a:lnTo>
                    <a:pt x="237851" y="379519"/>
                  </a:lnTo>
                  <a:lnTo>
                    <a:pt x="229048" y="381141"/>
                  </a:lnTo>
                  <a:lnTo>
                    <a:pt x="216564" y="383426"/>
                  </a:lnTo>
                  <a:lnTo>
                    <a:pt x="204385" y="385640"/>
                  </a:lnTo>
                  <a:lnTo>
                    <a:pt x="168340" y="392283"/>
                  </a:lnTo>
                  <a:lnTo>
                    <a:pt x="159587" y="393875"/>
                  </a:lnTo>
                  <a:lnTo>
                    <a:pt x="129707" y="399120"/>
                  </a:lnTo>
                  <a:lnTo>
                    <a:pt x="113846" y="401803"/>
                  </a:lnTo>
                  <a:lnTo>
                    <a:pt x="97180" y="404595"/>
                  </a:lnTo>
                  <a:lnTo>
                    <a:pt x="61185" y="410639"/>
                  </a:lnTo>
                  <a:lnTo>
                    <a:pt x="50968" y="412294"/>
                  </a:lnTo>
                  <a:lnTo>
                    <a:pt x="45544" y="379175"/>
                  </a:lnTo>
                  <a:lnTo>
                    <a:pt x="44323" y="371720"/>
                  </a:lnTo>
                  <a:lnTo>
                    <a:pt x="41089" y="352019"/>
                  </a:lnTo>
                  <a:lnTo>
                    <a:pt x="36971" y="326935"/>
                  </a:lnTo>
                  <a:lnTo>
                    <a:pt x="35672" y="319024"/>
                  </a:lnTo>
                  <a:lnTo>
                    <a:pt x="33917" y="308338"/>
                  </a:lnTo>
                  <a:lnTo>
                    <a:pt x="30272" y="286145"/>
                  </a:lnTo>
                  <a:lnTo>
                    <a:pt x="25397" y="256943"/>
                  </a:lnTo>
                  <a:lnTo>
                    <a:pt x="24274" y="25021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971161" y="2193866"/>
              <a:ext cx="180856" cy="380485"/>
            </a:xfrm>
            <a:custGeom>
              <a:avLst/>
              <a:pathLst>
                <a:path w="180856" h="380485">
                  <a:moveTo>
                    <a:pt x="6875" y="364115"/>
                  </a:moveTo>
                  <a:lnTo>
                    <a:pt x="8213" y="359236"/>
                  </a:lnTo>
                  <a:lnTo>
                    <a:pt x="6207" y="351574"/>
                  </a:lnTo>
                  <a:lnTo>
                    <a:pt x="9649" y="348885"/>
                  </a:lnTo>
                  <a:lnTo>
                    <a:pt x="13054" y="342755"/>
                  </a:lnTo>
                  <a:lnTo>
                    <a:pt x="10010" y="337821"/>
                  </a:lnTo>
                  <a:lnTo>
                    <a:pt x="11208" y="331441"/>
                  </a:lnTo>
                  <a:lnTo>
                    <a:pt x="7308" y="322846"/>
                  </a:lnTo>
                  <a:lnTo>
                    <a:pt x="7181" y="321771"/>
                  </a:lnTo>
                  <a:lnTo>
                    <a:pt x="6299" y="314251"/>
                  </a:lnTo>
                  <a:lnTo>
                    <a:pt x="6374" y="311709"/>
                  </a:lnTo>
                  <a:lnTo>
                    <a:pt x="6505" y="307295"/>
                  </a:lnTo>
                  <a:lnTo>
                    <a:pt x="6417" y="299160"/>
                  </a:lnTo>
                  <a:lnTo>
                    <a:pt x="3917" y="293725"/>
                  </a:lnTo>
                  <a:lnTo>
                    <a:pt x="2613" y="275341"/>
                  </a:lnTo>
                  <a:lnTo>
                    <a:pt x="0" y="264450"/>
                  </a:lnTo>
                  <a:lnTo>
                    <a:pt x="3365" y="259080"/>
                  </a:lnTo>
                  <a:lnTo>
                    <a:pt x="3664" y="258603"/>
                  </a:lnTo>
                  <a:lnTo>
                    <a:pt x="4158" y="242442"/>
                  </a:lnTo>
                  <a:lnTo>
                    <a:pt x="8869" y="235587"/>
                  </a:lnTo>
                  <a:lnTo>
                    <a:pt x="9438" y="233549"/>
                  </a:lnTo>
                  <a:lnTo>
                    <a:pt x="10949" y="228130"/>
                  </a:lnTo>
                  <a:lnTo>
                    <a:pt x="10011" y="219026"/>
                  </a:lnTo>
                  <a:lnTo>
                    <a:pt x="13554" y="207240"/>
                  </a:lnTo>
                  <a:lnTo>
                    <a:pt x="11042" y="201787"/>
                  </a:lnTo>
                  <a:lnTo>
                    <a:pt x="13536" y="195037"/>
                  </a:lnTo>
                  <a:lnTo>
                    <a:pt x="14880" y="184881"/>
                  </a:lnTo>
                  <a:lnTo>
                    <a:pt x="11285" y="177672"/>
                  </a:lnTo>
                  <a:lnTo>
                    <a:pt x="9702" y="174497"/>
                  </a:lnTo>
                  <a:lnTo>
                    <a:pt x="8265" y="165995"/>
                  </a:lnTo>
                  <a:lnTo>
                    <a:pt x="7444" y="159756"/>
                  </a:lnTo>
                  <a:lnTo>
                    <a:pt x="10521" y="154255"/>
                  </a:lnTo>
                  <a:lnTo>
                    <a:pt x="15548" y="151113"/>
                  </a:lnTo>
                  <a:lnTo>
                    <a:pt x="22196" y="149445"/>
                  </a:lnTo>
                  <a:lnTo>
                    <a:pt x="25474" y="147107"/>
                  </a:lnTo>
                  <a:lnTo>
                    <a:pt x="27112" y="145938"/>
                  </a:lnTo>
                  <a:lnTo>
                    <a:pt x="29324" y="138651"/>
                  </a:lnTo>
                  <a:lnTo>
                    <a:pt x="30666" y="137762"/>
                  </a:lnTo>
                  <a:lnTo>
                    <a:pt x="36956" y="133589"/>
                  </a:lnTo>
                  <a:lnTo>
                    <a:pt x="39523" y="126093"/>
                  </a:lnTo>
                  <a:lnTo>
                    <a:pt x="44721" y="120015"/>
                  </a:lnTo>
                  <a:lnTo>
                    <a:pt x="42326" y="114044"/>
                  </a:lnTo>
                  <a:lnTo>
                    <a:pt x="45333" y="108752"/>
                  </a:lnTo>
                  <a:lnTo>
                    <a:pt x="42982" y="102449"/>
                  </a:lnTo>
                  <a:lnTo>
                    <a:pt x="38524" y="98214"/>
                  </a:lnTo>
                  <a:lnTo>
                    <a:pt x="31617" y="88303"/>
                  </a:lnTo>
                  <a:lnTo>
                    <a:pt x="34946" y="79118"/>
                  </a:lnTo>
                  <a:lnTo>
                    <a:pt x="36843" y="67805"/>
                  </a:lnTo>
                  <a:lnTo>
                    <a:pt x="38403" y="62952"/>
                  </a:lnTo>
                  <a:lnTo>
                    <a:pt x="32613" y="55289"/>
                  </a:lnTo>
                  <a:lnTo>
                    <a:pt x="34186" y="49528"/>
                  </a:lnTo>
                  <a:lnTo>
                    <a:pt x="32455" y="41934"/>
                  </a:lnTo>
                  <a:lnTo>
                    <a:pt x="35767" y="35425"/>
                  </a:lnTo>
                  <a:lnTo>
                    <a:pt x="36391" y="26460"/>
                  </a:lnTo>
                  <a:lnTo>
                    <a:pt x="36680" y="22427"/>
                  </a:lnTo>
                  <a:lnTo>
                    <a:pt x="32128" y="17784"/>
                  </a:lnTo>
                  <a:lnTo>
                    <a:pt x="38382" y="11716"/>
                  </a:lnTo>
                  <a:lnTo>
                    <a:pt x="44496" y="5492"/>
                  </a:lnTo>
                  <a:lnTo>
                    <a:pt x="49393" y="9031"/>
                  </a:lnTo>
                  <a:lnTo>
                    <a:pt x="56195" y="11091"/>
                  </a:lnTo>
                  <a:lnTo>
                    <a:pt x="60196" y="9750"/>
                  </a:lnTo>
                  <a:lnTo>
                    <a:pt x="61625" y="3745"/>
                  </a:lnTo>
                  <a:lnTo>
                    <a:pt x="63188" y="0"/>
                  </a:lnTo>
                  <a:lnTo>
                    <a:pt x="76605" y="40147"/>
                  </a:lnTo>
                  <a:lnTo>
                    <a:pt x="88080" y="74846"/>
                  </a:lnTo>
                  <a:lnTo>
                    <a:pt x="97892" y="106123"/>
                  </a:lnTo>
                  <a:lnTo>
                    <a:pt x="106149" y="132349"/>
                  </a:lnTo>
                  <a:lnTo>
                    <a:pt x="106855" y="134593"/>
                  </a:lnTo>
                  <a:lnTo>
                    <a:pt x="107941" y="138042"/>
                  </a:lnTo>
                  <a:lnTo>
                    <a:pt x="114627" y="160063"/>
                  </a:lnTo>
                  <a:lnTo>
                    <a:pt x="124878" y="193746"/>
                  </a:lnTo>
                  <a:lnTo>
                    <a:pt x="126805" y="199875"/>
                  </a:lnTo>
                  <a:lnTo>
                    <a:pt x="130639" y="212065"/>
                  </a:lnTo>
                  <a:lnTo>
                    <a:pt x="136251" y="229341"/>
                  </a:lnTo>
                  <a:lnTo>
                    <a:pt x="138198" y="233134"/>
                  </a:lnTo>
                  <a:lnTo>
                    <a:pt x="140172" y="236976"/>
                  </a:lnTo>
                  <a:lnTo>
                    <a:pt x="141767" y="248124"/>
                  </a:lnTo>
                  <a:lnTo>
                    <a:pt x="142142" y="255667"/>
                  </a:lnTo>
                  <a:lnTo>
                    <a:pt x="149850" y="260974"/>
                  </a:lnTo>
                  <a:lnTo>
                    <a:pt x="156809" y="266949"/>
                  </a:lnTo>
                  <a:lnTo>
                    <a:pt x="164500" y="272477"/>
                  </a:lnTo>
                  <a:lnTo>
                    <a:pt x="164732" y="277821"/>
                  </a:lnTo>
                  <a:lnTo>
                    <a:pt x="166252" y="284691"/>
                  </a:lnTo>
                  <a:lnTo>
                    <a:pt x="167296" y="285251"/>
                  </a:lnTo>
                  <a:lnTo>
                    <a:pt x="175008" y="289380"/>
                  </a:lnTo>
                  <a:lnTo>
                    <a:pt x="180856" y="290691"/>
                  </a:lnTo>
                  <a:lnTo>
                    <a:pt x="179516" y="297914"/>
                  </a:lnTo>
                  <a:lnTo>
                    <a:pt x="177966" y="303642"/>
                  </a:lnTo>
                  <a:lnTo>
                    <a:pt x="176572" y="311373"/>
                  </a:lnTo>
                  <a:lnTo>
                    <a:pt x="176584" y="312512"/>
                  </a:lnTo>
                  <a:lnTo>
                    <a:pt x="176616" y="315783"/>
                  </a:lnTo>
                  <a:lnTo>
                    <a:pt x="176646" y="318841"/>
                  </a:lnTo>
                  <a:lnTo>
                    <a:pt x="172092" y="320368"/>
                  </a:lnTo>
                  <a:lnTo>
                    <a:pt x="165130" y="320188"/>
                  </a:lnTo>
                  <a:lnTo>
                    <a:pt x="162213" y="323221"/>
                  </a:lnTo>
                  <a:lnTo>
                    <a:pt x="156257" y="326249"/>
                  </a:lnTo>
                  <a:lnTo>
                    <a:pt x="155558" y="330470"/>
                  </a:lnTo>
                  <a:lnTo>
                    <a:pt x="154940" y="334202"/>
                  </a:lnTo>
                  <a:lnTo>
                    <a:pt x="149641" y="334816"/>
                  </a:lnTo>
                  <a:lnTo>
                    <a:pt x="146256" y="335206"/>
                  </a:lnTo>
                  <a:lnTo>
                    <a:pt x="143590" y="339487"/>
                  </a:lnTo>
                  <a:lnTo>
                    <a:pt x="145916" y="346505"/>
                  </a:lnTo>
                  <a:lnTo>
                    <a:pt x="139734" y="348304"/>
                  </a:lnTo>
                  <a:lnTo>
                    <a:pt x="138740" y="348593"/>
                  </a:lnTo>
                  <a:lnTo>
                    <a:pt x="136371" y="354890"/>
                  </a:lnTo>
                  <a:lnTo>
                    <a:pt x="130683" y="356234"/>
                  </a:lnTo>
                  <a:lnTo>
                    <a:pt x="102595" y="362674"/>
                  </a:lnTo>
                  <a:lnTo>
                    <a:pt x="91771" y="365160"/>
                  </a:lnTo>
                  <a:lnTo>
                    <a:pt x="76632" y="368497"/>
                  </a:lnTo>
                  <a:lnTo>
                    <a:pt x="73636" y="369154"/>
                  </a:lnTo>
                  <a:lnTo>
                    <a:pt x="55612" y="373087"/>
                  </a:lnTo>
                  <a:lnTo>
                    <a:pt x="54279" y="373376"/>
                  </a:lnTo>
                  <a:lnTo>
                    <a:pt x="38577" y="376765"/>
                  </a:lnTo>
                  <a:lnTo>
                    <a:pt x="21188" y="380485"/>
                  </a:lnTo>
                  <a:lnTo>
                    <a:pt x="18142" y="376324"/>
                  </a:lnTo>
                  <a:lnTo>
                    <a:pt x="10579" y="37198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460164" y="3478419"/>
              <a:ext cx="746795" cy="869632"/>
            </a:xfrm>
            <a:custGeom>
              <a:avLst/>
              <a:pathLst>
                <a:path w="746795" h="869632">
                  <a:moveTo>
                    <a:pt x="4295" y="585206"/>
                  </a:moveTo>
                  <a:lnTo>
                    <a:pt x="3831" y="581788"/>
                  </a:lnTo>
                  <a:lnTo>
                    <a:pt x="9767" y="578411"/>
                  </a:lnTo>
                  <a:lnTo>
                    <a:pt x="16807" y="570003"/>
                  </a:lnTo>
                  <a:lnTo>
                    <a:pt x="19008" y="567214"/>
                  </a:lnTo>
                  <a:lnTo>
                    <a:pt x="23153" y="569080"/>
                  </a:lnTo>
                  <a:lnTo>
                    <a:pt x="29228" y="569289"/>
                  </a:lnTo>
                  <a:lnTo>
                    <a:pt x="34514" y="569469"/>
                  </a:lnTo>
                  <a:lnTo>
                    <a:pt x="38709" y="566421"/>
                  </a:lnTo>
                  <a:lnTo>
                    <a:pt x="39883" y="565568"/>
                  </a:lnTo>
                  <a:lnTo>
                    <a:pt x="48696" y="558444"/>
                  </a:lnTo>
                  <a:lnTo>
                    <a:pt x="50879" y="550850"/>
                  </a:lnTo>
                  <a:lnTo>
                    <a:pt x="49929" y="547587"/>
                  </a:lnTo>
                  <a:lnTo>
                    <a:pt x="50698" y="540886"/>
                  </a:lnTo>
                  <a:lnTo>
                    <a:pt x="48674" y="533217"/>
                  </a:lnTo>
                  <a:lnTo>
                    <a:pt x="48011" y="532908"/>
                  </a:lnTo>
                  <a:lnTo>
                    <a:pt x="41798" y="530006"/>
                  </a:lnTo>
                  <a:lnTo>
                    <a:pt x="35632" y="529560"/>
                  </a:lnTo>
                  <a:lnTo>
                    <a:pt x="31006" y="527660"/>
                  </a:lnTo>
                  <a:lnTo>
                    <a:pt x="28829" y="517692"/>
                  </a:lnTo>
                  <a:lnTo>
                    <a:pt x="33332" y="510919"/>
                  </a:lnTo>
                  <a:lnTo>
                    <a:pt x="35394" y="501309"/>
                  </a:lnTo>
                  <a:lnTo>
                    <a:pt x="36487" y="497945"/>
                  </a:lnTo>
                  <a:lnTo>
                    <a:pt x="31863" y="492424"/>
                  </a:lnTo>
                  <a:lnTo>
                    <a:pt x="34550" y="487955"/>
                  </a:lnTo>
                  <a:lnTo>
                    <a:pt x="36064" y="480722"/>
                  </a:lnTo>
                  <a:lnTo>
                    <a:pt x="34815" y="476448"/>
                  </a:lnTo>
                  <a:lnTo>
                    <a:pt x="40965" y="475797"/>
                  </a:lnTo>
                  <a:lnTo>
                    <a:pt x="45448" y="476062"/>
                  </a:lnTo>
                  <a:lnTo>
                    <a:pt x="46421" y="474723"/>
                  </a:lnTo>
                  <a:lnTo>
                    <a:pt x="51554" y="467655"/>
                  </a:lnTo>
                  <a:lnTo>
                    <a:pt x="61395" y="460882"/>
                  </a:lnTo>
                  <a:lnTo>
                    <a:pt x="62344" y="453363"/>
                  </a:lnTo>
                  <a:lnTo>
                    <a:pt x="64270" y="445964"/>
                  </a:lnTo>
                  <a:lnTo>
                    <a:pt x="67386" y="442126"/>
                  </a:lnTo>
                  <a:lnTo>
                    <a:pt x="69035" y="438750"/>
                  </a:lnTo>
                  <a:lnTo>
                    <a:pt x="69214" y="432935"/>
                  </a:lnTo>
                  <a:lnTo>
                    <a:pt x="69275" y="423412"/>
                  </a:lnTo>
                  <a:lnTo>
                    <a:pt x="71919" y="418764"/>
                  </a:lnTo>
                  <a:lnTo>
                    <a:pt x="72553" y="413738"/>
                  </a:lnTo>
                  <a:lnTo>
                    <a:pt x="70359" y="409358"/>
                  </a:lnTo>
                  <a:lnTo>
                    <a:pt x="73980" y="405998"/>
                  </a:lnTo>
                  <a:lnTo>
                    <a:pt x="81551" y="399881"/>
                  </a:lnTo>
                  <a:lnTo>
                    <a:pt x="84559" y="395989"/>
                  </a:lnTo>
                  <a:lnTo>
                    <a:pt x="86137" y="391154"/>
                  </a:lnTo>
                  <a:lnTo>
                    <a:pt x="86739" y="389309"/>
                  </a:lnTo>
                  <a:lnTo>
                    <a:pt x="89710" y="387235"/>
                  </a:lnTo>
                  <a:lnTo>
                    <a:pt x="96791" y="385375"/>
                  </a:lnTo>
                  <a:lnTo>
                    <a:pt x="103822" y="382177"/>
                  </a:lnTo>
                  <a:lnTo>
                    <a:pt x="111405" y="380791"/>
                  </a:lnTo>
                  <a:lnTo>
                    <a:pt x="118578" y="374670"/>
                  </a:lnTo>
                  <a:lnTo>
                    <a:pt x="123447" y="372840"/>
                  </a:lnTo>
                  <a:lnTo>
                    <a:pt x="124400" y="366851"/>
                  </a:lnTo>
                  <a:lnTo>
                    <a:pt x="124462" y="366468"/>
                  </a:lnTo>
                  <a:lnTo>
                    <a:pt x="121934" y="360447"/>
                  </a:lnTo>
                  <a:lnTo>
                    <a:pt x="113236" y="350776"/>
                  </a:lnTo>
                  <a:lnTo>
                    <a:pt x="106622" y="342584"/>
                  </a:lnTo>
                  <a:lnTo>
                    <a:pt x="101792" y="341592"/>
                  </a:lnTo>
                  <a:lnTo>
                    <a:pt x="103630" y="332577"/>
                  </a:lnTo>
                  <a:lnTo>
                    <a:pt x="100441" y="322854"/>
                  </a:lnTo>
                  <a:lnTo>
                    <a:pt x="98648" y="306837"/>
                  </a:lnTo>
                  <a:lnTo>
                    <a:pt x="96700" y="301683"/>
                  </a:lnTo>
                  <a:lnTo>
                    <a:pt x="89669" y="287466"/>
                  </a:lnTo>
                  <a:lnTo>
                    <a:pt x="84817" y="278335"/>
                  </a:lnTo>
                  <a:lnTo>
                    <a:pt x="87229" y="268862"/>
                  </a:lnTo>
                  <a:lnTo>
                    <a:pt x="88412" y="260753"/>
                  </a:lnTo>
                  <a:lnTo>
                    <a:pt x="91147" y="251844"/>
                  </a:lnTo>
                  <a:lnTo>
                    <a:pt x="93157" y="244701"/>
                  </a:lnTo>
                  <a:lnTo>
                    <a:pt x="95433" y="245235"/>
                  </a:lnTo>
                  <a:lnTo>
                    <a:pt x="98819" y="243398"/>
                  </a:lnTo>
                  <a:lnTo>
                    <a:pt x="100578" y="226201"/>
                  </a:lnTo>
                  <a:lnTo>
                    <a:pt x="100164" y="205239"/>
                  </a:lnTo>
                  <a:lnTo>
                    <a:pt x="97147" y="198963"/>
                  </a:lnTo>
                  <a:lnTo>
                    <a:pt x="99337" y="188753"/>
                  </a:lnTo>
                  <a:lnTo>
                    <a:pt x="101844" y="180236"/>
                  </a:lnTo>
                  <a:lnTo>
                    <a:pt x="102744" y="177180"/>
                  </a:lnTo>
                  <a:lnTo>
                    <a:pt x="99906" y="170847"/>
                  </a:lnTo>
                  <a:lnTo>
                    <a:pt x="101280" y="159440"/>
                  </a:lnTo>
                  <a:lnTo>
                    <a:pt x="102783" y="148252"/>
                  </a:lnTo>
                  <a:lnTo>
                    <a:pt x="107873" y="142095"/>
                  </a:lnTo>
                  <a:lnTo>
                    <a:pt x="105533" y="136419"/>
                  </a:lnTo>
                  <a:lnTo>
                    <a:pt x="103312" y="129990"/>
                  </a:lnTo>
                  <a:lnTo>
                    <a:pt x="103847" y="120717"/>
                  </a:lnTo>
                  <a:lnTo>
                    <a:pt x="105318" y="113060"/>
                  </a:lnTo>
                  <a:lnTo>
                    <a:pt x="105439" y="112431"/>
                  </a:lnTo>
                  <a:lnTo>
                    <a:pt x="107144" y="107966"/>
                  </a:lnTo>
                  <a:lnTo>
                    <a:pt x="115073" y="107704"/>
                  </a:lnTo>
                  <a:lnTo>
                    <a:pt x="119925" y="105307"/>
                  </a:lnTo>
                  <a:lnTo>
                    <a:pt x="126285" y="105063"/>
                  </a:lnTo>
                  <a:lnTo>
                    <a:pt x="132828" y="106449"/>
                  </a:lnTo>
                  <a:lnTo>
                    <a:pt x="134934" y="109925"/>
                  </a:lnTo>
                  <a:lnTo>
                    <a:pt x="139031" y="111155"/>
                  </a:lnTo>
                  <a:lnTo>
                    <a:pt x="143001" y="109188"/>
                  </a:lnTo>
                  <a:lnTo>
                    <a:pt x="147811" y="110507"/>
                  </a:lnTo>
                  <a:lnTo>
                    <a:pt x="150665" y="116046"/>
                  </a:lnTo>
                  <a:lnTo>
                    <a:pt x="151771" y="122636"/>
                  </a:lnTo>
                  <a:lnTo>
                    <a:pt x="155997" y="127346"/>
                  </a:lnTo>
                  <a:lnTo>
                    <a:pt x="161673" y="131302"/>
                  </a:lnTo>
                  <a:lnTo>
                    <a:pt x="168668" y="131387"/>
                  </a:lnTo>
                  <a:lnTo>
                    <a:pt x="170898" y="127761"/>
                  </a:lnTo>
                  <a:lnTo>
                    <a:pt x="176884" y="119200"/>
                  </a:lnTo>
                  <a:lnTo>
                    <a:pt x="184565" y="110406"/>
                  </a:lnTo>
                  <a:lnTo>
                    <a:pt x="186381" y="100144"/>
                  </a:lnTo>
                  <a:lnTo>
                    <a:pt x="187942" y="92401"/>
                  </a:lnTo>
                  <a:lnTo>
                    <a:pt x="195060" y="54259"/>
                  </a:lnTo>
                  <a:lnTo>
                    <a:pt x="201277" y="21529"/>
                  </a:lnTo>
                  <a:lnTo>
                    <a:pt x="205367" y="0"/>
                  </a:lnTo>
                  <a:lnTo>
                    <a:pt x="214478" y="1800"/>
                  </a:lnTo>
                  <a:lnTo>
                    <a:pt x="322226" y="21801"/>
                  </a:lnTo>
                  <a:lnTo>
                    <a:pt x="329489" y="23097"/>
                  </a:lnTo>
                  <a:lnTo>
                    <a:pt x="337012" y="24435"/>
                  </a:lnTo>
                  <a:lnTo>
                    <a:pt x="367727" y="29835"/>
                  </a:lnTo>
                  <a:lnTo>
                    <a:pt x="368431" y="29957"/>
                  </a:lnTo>
                  <a:lnTo>
                    <a:pt x="387976" y="33334"/>
                  </a:lnTo>
                  <a:lnTo>
                    <a:pt x="490125" y="50506"/>
                  </a:lnTo>
                  <a:lnTo>
                    <a:pt x="490899" y="50632"/>
                  </a:lnTo>
                  <a:lnTo>
                    <a:pt x="504683" y="53021"/>
                  </a:lnTo>
                  <a:lnTo>
                    <a:pt x="507668" y="53469"/>
                  </a:lnTo>
                  <a:lnTo>
                    <a:pt x="527653" y="56448"/>
                  </a:lnTo>
                  <a:lnTo>
                    <a:pt x="561873" y="61747"/>
                  </a:lnTo>
                  <a:lnTo>
                    <a:pt x="592156" y="67173"/>
                  </a:lnTo>
                  <a:lnTo>
                    <a:pt x="643064" y="74860"/>
                  </a:lnTo>
                  <a:lnTo>
                    <a:pt x="697920" y="82691"/>
                  </a:lnTo>
                  <a:lnTo>
                    <a:pt x="746795" y="89564"/>
                  </a:lnTo>
                  <a:lnTo>
                    <a:pt x="744398" y="106747"/>
                  </a:lnTo>
                  <a:lnTo>
                    <a:pt x="729923" y="211298"/>
                  </a:lnTo>
                  <a:lnTo>
                    <a:pt x="727728" y="227070"/>
                  </a:lnTo>
                  <a:lnTo>
                    <a:pt x="725369" y="244024"/>
                  </a:lnTo>
                  <a:lnTo>
                    <a:pt x="720278" y="280651"/>
                  </a:lnTo>
                  <a:lnTo>
                    <a:pt x="715447" y="315210"/>
                  </a:lnTo>
                  <a:lnTo>
                    <a:pt x="711913" y="341153"/>
                  </a:lnTo>
                  <a:lnTo>
                    <a:pt x="707859" y="370910"/>
                  </a:lnTo>
                  <a:lnTo>
                    <a:pt x="700584" y="423335"/>
                  </a:lnTo>
                  <a:lnTo>
                    <a:pt x="699496" y="431174"/>
                  </a:lnTo>
                  <a:lnTo>
                    <a:pt x="687152" y="520327"/>
                  </a:lnTo>
                  <a:lnTo>
                    <a:pt x="685274" y="533766"/>
                  </a:lnTo>
                  <a:lnTo>
                    <a:pt x="678206" y="584348"/>
                  </a:lnTo>
                  <a:lnTo>
                    <a:pt x="674395" y="611984"/>
                  </a:lnTo>
                  <a:lnTo>
                    <a:pt x="666215" y="671293"/>
                  </a:lnTo>
                  <a:lnTo>
                    <a:pt x="659490" y="719544"/>
                  </a:lnTo>
                  <a:lnTo>
                    <a:pt x="652916" y="766541"/>
                  </a:lnTo>
                  <a:lnTo>
                    <a:pt x="647358" y="805994"/>
                  </a:lnTo>
                  <a:lnTo>
                    <a:pt x="638464" y="869632"/>
                  </a:lnTo>
                  <a:lnTo>
                    <a:pt x="586574" y="862213"/>
                  </a:lnTo>
                  <a:lnTo>
                    <a:pt x="547462" y="856457"/>
                  </a:lnTo>
                  <a:lnTo>
                    <a:pt x="473956" y="845564"/>
                  </a:lnTo>
                  <a:lnTo>
                    <a:pt x="402269" y="834461"/>
                  </a:lnTo>
                  <a:lnTo>
                    <a:pt x="370338" y="816329"/>
                  </a:lnTo>
                  <a:lnTo>
                    <a:pt x="261880" y="753626"/>
                  </a:lnTo>
                  <a:lnTo>
                    <a:pt x="157505" y="692821"/>
                  </a:lnTo>
                  <a:lnTo>
                    <a:pt x="112897" y="666338"/>
                  </a:lnTo>
                  <a:lnTo>
                    <a:pt x="0" y="598398"/>
                  </a:lnTo>
                  <a:lnTo>
                    <a:pt x="1015" y="594562"/>
                  </a:lnTo>
                  <a:lnTo>
                    <a:pt x="3593" y="591101"/>
                  </a:lnTo>
                  <a:lnTo>
                    <a:pt x="1858" y="58879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913322" y="2652444"/>
              <a:ext cx="189758" cy="186612"/>
            </a:xfrm>
            <a:custGeom>
              <a:avLst/>
              <a:pathLst>
                <a:path w="189758" h="186612">
                  <a:moveTo>
                    <a:pt x="6766" y="172664"/>
                  </a:moveTo>
                  <a:lnTo>
                    <a:pt x="27799" y="151565"/>
                  </a:lnTo>
                  <a:lnTo>
                    <a:pt x="18240" y="142031"/>
                  </a:lnTo>
                  <a:lnTo>
                    <a:pt x="16610" y="132246"/>
                  </a:lnTo>
                  <a:lnTo>
                    <a:pt x="16373" y="130830"/>
                  </a:lnTo>
                  <a:lnTo>
                    <a:pt x="14897" y="121975"/>
                  </a:lnTo>
                  <a:lnTo>
                    <a:pt x="12821" y="110151"/>
                  </a:lnTo>
                  <a:lnTo>
                    <a:pt x="10587" y="97432"/>
                  </a:lnTo>
                  <a:lnTo>
                    <a:pt x="10069" y="94486"/>
                  </a:lnTo>
                  <a:lnTo>
                    <a:pt x="9446" y="90982"/>
                  </a:lnTo>
                  <a:lnTo>
                    <a:pt x="5611" y="69423"/>
                  </a:lnTo>
                  <a:lnTo>
                    <a:pt x="0" y="38448"/>
                  </a:lnTo>
                  <a:lnTo>
                    <a:pt x="25616" y="32899"/>
                  </a:lnTo>
                  <a:lnTo>
                    <a:pt x="36022" y="30755"/>
                  </a:lnTo>
                  <a:lnTo>
                    <a:pt x="43420" y="29224"/>
                  </a:lnTo>
                  <a:lnTo>
                    <a:pt x="48816" y="28103"/>
                  </a:lnTo>
                  <a:lnTo>
                    <a:pt x="62354" y="24975"/>
                  </a:lnTo>
                  <a:lnTo>
                    <a:pt x="64003" y="24593"/>
                  </a:lnTo>
                  <a:lnTo>
                    <a:pt x="68978" y="28886"/>
                  </a:lnTo>
                  <a:lnTo>
                    <a:pt x="72356" y="27498"/>
                  </a:lnTo>
                  <a:lnTo>
                    <a:pt x="73124" y="27182"/>
                  </a:lnTo>
                  <a:lnTo>
                    <a:pt x="75099" y="21899"/>
                  </a:lnTo>
                  <a:lnTo>
                    <a:pt x="87943" y="19485"/>
                  </a:lnTo>
                  <a:lnTo>
                    <a:pt x="95739" y="17021"/>
                  </a:lnTo>
                  <a:lnTo>
                    <a:pt x="116737" y="12044"/>
                  </a:lnTo>
                  <a:lnTo>
                    <a:pt x="127875" y="9447"/>
                  </a:lnTo>
                  <a:lnTo>
                    <a:pt x="134810" y="7824"/>
                  </a:lnTo>
                  <a:lnTo>
                    <a:pt x="149588" y="4345"/>
                  </a:lnTo>
                  <a:lnTo>
                    <a:pt x="163668" y="1059"/>
                  </a:lnTo>
                  <a:lnTo>
                    <a:pt x="168186" y="0"/>
                  </a:lnTo>
                  <a:lnTo>
                    <a:pt x="168869" y="2051"/>
                  </a:lnTo>
                  <a:lnTo>
                    <a:pt x="176560" y="28958"/>
                  </a:lnTo>
                  <a:lnTo>
                    <a:pt x="179752" y="39958"/>
                  </a:lnTo>
                  <a:lnTo>
                    <a:pt x="184269" y="57174"/>
                  </a:lnTo>
                  <a:lnTo>
                    <a:pt x="187045" y="69555"/>
                  </a:lnTo>
                  <a:lnTo>
                    <a:pt x="189758" y="81658"/>
                  </a:lnTo>
                  <a:lnTo>
                    <a:pt x="185728" y="83367"/>
                  </a:lnTo>
                  <a:lnTo>
                    <a:pt x="188135" y="91111"/>
                  </a:lnTo>
                  <a:lnTo>
                    <a:pt x="186859" y="96288"/>
                  </a:lnTo>
                  <a:lnTo>
                    <a:pt x="183715" y="94779"/>
                  </a:lnTo>
                  <a:lnTo>
                    <a:pt x="176898" y="97485"/>
                  </a:lnTo>
                  <a:lnTo>
                    <a:pt x="170835" y="100924"/>
                  </a:lnTo>
                  <a:lnTo>
                    <a:pt x="163669" y="103153"/>
                  </a:lnTo>
                  <a:lnTo>
                    <a:pt x="160199" y="106167"/>
                  </a:lnTo>
                  <a:lnTo>
                    <a:pt x="152909" y="105692"/>
                  </a:lnTo>
                  <a:lnTo>
                    <a:pt x="150021" y="108626"/>
                  </a:lnTo>
                  <a:lnTo>
                    <a:pt x="148893" y="109567"/>
                  </a:lnTo>
                  <a:lnTo>
                    <a:pt x="144962" y="112844"/>
                  </a:lnTo>
                  <a:lnTo>
                    <a:pt x="139481" y="114611"/>
                  </a:lnTo>
                  <a:lnTo>
                    <a:pt x="136210" y="117690"/>
                  </a:lnTo>
                  <a:lnTo>
                    <a:pt x="133708" y="115940"/>
                  </a:lnTo>
                  <a:lnTo>
                    <a:pt x="127316" y="118749"/>
                  </a:lnTo>
                  <a:lnTo>
                    <a:pt x="121652" y="122517"/>
                  </a:lnTo>
                  <a:lnTo>
                    <a:pt x="120494" y="123286"/>
                  </a:lnTo>
                  <a:lnTo>
                    <a:pt x="114782" y="122110"/>
                  </a:lnTo>
                  <a:lnTo>
                    <a:pt x="109238" y="123943"/>
                  </a:lnTo>
                  <a:lnTo>
                    <a:pt x="106259" y="127406"/>
                  </a:lnTo>
                  <a:lnTo>
                    <a:pt x="99429" y="129897"/>
                  </a:lnTo>
                  <a:lnTo>
                    <a:pt x="96047" y="127360"/>
                  </a:lnTo>
                  <a:lnTo>
                    <a:pt x="87228" y="132738"/>
                  </a:lnTo>
                  <a:lnTo>
                    <a:pt x="84750" y="132407"/>
                  </a:lnTo>
                  <a:lnTo>
                    <a:pt x="81255" y="131938"/>
                  </a:lnTo>
                  <a:lnTo>
                    <a:pt x="78331" y="135132"/>
                  </a:lnTo>
                  <a:lnTo>
                    <a:pt x="77010" y="136574"/>
                  </a:lnTo>
                  <a:lnTo>
                    <a:pt x="74479" y="141085"/>
                  </a:lnTo>
                  <a:lnTo>
                    <a:pt x="68963" y="144220"/>
                  </a:lnTo>
                  <a:lnTo>
                    <a:pt x="67786" y="148852"/>
                  </a:lnTo>
                  <a:lnTo>
                    <a:pt x="67396" y="150383"/>
                  </a:lnTo>
                  <a:lnTo>
                    <a:pt x="65423" y="151860"/>
                  </a:lnTo>
                  <a:lnTo>
                    <a:pt x="60920" y="152011"/>
                  </a:lnTo>
                  <a:lnTo>
                    <a:pt x="57766" y="152116"/>
                  </a:lnTo>
                  <a:lnTo>
                    <a:pt x="53100" y="159075"/>
                  </a:lnTo>
                  <a:lnTo>
                    <a:pt x="52376" y="159369"/>
                  </a:lnTo>
                  <a:lnTo>
                    <a:pt x="49717" y="160449"/>
                  </a:lnTo>
                  <a:lnTo>
                    <a:pt x="46471" y="161765"/>
                  </a:lnTo>
                  <a:lnTo>
                    <a:pt x="42475" y="163592"/>
                  </a:lnTo>
                  <a:lnTo>
                    <a:pt x="44898" y="165638"/>
                  </a:lnTo>
                  <a:lnTo>
                    <a:pt x="42473" y="170152"/>
                  </a:lnTo>
                  <a:lnTo>
                    <a:pt x="39302" y="172451"/>
                  </a:lnTo>
                  <a:lnTo>
                    <a:pt x="34534" y="173063"/>
                  </a:lnTo>
                  <a:lnTo>
                    <a:pt x="30040" y="175954"/>
                  </a:lnTo>
                  <a:lnTo>
                    <a:pt x="26210" y="180019"/>
                  </a:lnTo>
                  <a:lnTo>
                    <a:pt x="22833" y="180946"/>
                  </a:lnTo>
                  <a:lnTo>
                    <a:pt x="17614" y="186612"/>
                  </a:lnTo>
                  <a:lnTo>
                    <a:pt x="16797" y="184107"/>
                  </a:lnTo>
                  <a:lnTo>
                    <a:pt x="16332" y="182239"/>
                  </a:lnTo>
                  <a:lnTo>
                    <a:pt x="9813" y="17571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830585" y="2243395"/>
              <a:ext cx="185909" cy="348064"/>
            </a:xfrm>
            <a:custGeom>
              <a:avLst/>
              <a:pathLst>
                <a:path w="185909" h="348064">
                  <a:moveTo>
                    <a:pt x="22759" y="169043"/>
                  </a:moveTo>
                  <a:lnTo>
                    <a:pt x="22572" y="159460"/>
                  </a:lnTo>
                  <a:lnTo>
                    <a:pt x="24880" y="149847"/>
                  </a:lnTo>
                  <a:lnTo>
                    <a:pt x="27184" y="145376"/>
                  </a:lnTo>
                  <a:lnTo>
                    <a:pt x="26915" y="144621"/>
                  </a:lnTo>
                  <a:lnTo>
                    <a:pt x="24740" y="138516"/>
                  </a:lnTo>
                  <a:lnTo>
                    <a:pt x="22205" y="132448"/>
                  </a:lnTo>
                  <a:lnTo>
                    <a:pt x="22675" y="128655"/>
                  </a:lnTo>
                  <a:lnTo>
                    <a:pt x="23402" y="120221"/>
                  </a:lnTo>
                  <a:lnTo>
                    <a:pt x="19369" y="111693"/>
                  </a:lnTo>
                  <a:lnTo>
                    <a:pt x="14730" y="107272"/>
                  </a:lnTo>
                  <a:lnTo>
                    <a:pt x="12660" y="105297"/>
                  </a:lnTo>
                  <a:lnTo>
                    <a:pt x="12182" y="104842"/>
                  </a:lnTo>
                  <a:lnTo>
                    <a:pt x="8309" y="98358"/>
                  </a:lnTo>
                  <a:lnTo>
                    <a:pt x="8008" y="86932"/>
                  </a:lnTo>
                  <a:lnTo>
                    <a:pt x="7105" y="79923"/>
                  </a:lnTo>
                  <a:lnTo>
                    <a:pt x="7651" y="72498"/>
                  </a:lnTo>
                  <a:lnTo>
                    <a:pt x="3875" y="69958"/>
                  </a:lnTo>
                  <a:lnTo>
                    <a:pt x="1527" y="66171"/>
                  </a:lnTo>
                  <a:lnTo>
                    <a:pt x="3440" y="57067"/>
                  </a:lnTo>
                  <a:lnTo>
                    <a:pt x="1165" y="50100"/>
                  </a:lnTo>
                  <a:lnTo>
                    <a:pt x="0" y="44633"/>
                  </a:lnTo>
                  <a:lnTo>
                    <a:pt x="14256" y="40868"/>
                  </a:lnTo>
                  <a:lnTo>
                    <a:pt x="27903" y="37242"/>
                  </a:lnTo>
                  <a:lnTo>
                    <a:pt x="38562" y="34685"/>
                  </a:lnTo>
                  <a:lnTo>
                    <a:pt x="72293" y="26656"/>
                  </a:lnTo>
                  <a:lnTo>
                    <a:pt x="75079" y="26256"/>
                  </a:lnTo>
                  <a:lnTo>
                    <a:pt x="77152" y="25958"/>
                  </a:lnTo>
                  <a:lnTo>
                    <a:pt x="94689" y="21838"/>
                  </a:lnTo>
                  <a:lnTo>
                    <a:pt x="125509" y="13783"/>
                  </a:lnTo>
                  <a:lnTo>
                    <a:pt x="135741" y="10996"/>
                  </a:lnTo>
                  <a:lnTo>
                    <a:pt x="137220" y="10576"/>
                  </a:lnTo>
                  <a:lnTo>
                    <a:pt x="156759" y="5007"/>
                  </a:lnTo>
                  <a:lnTo>
                    <a:pt x="164486" y="2798"/>
                  </a:lnTo>
                  <a:lnTo>
                    <a:pt x="174761" y="0"/>
                  </a:lnTo>
                  <a:lnTo>
                    <a:pt x="173188" y="5760"/>
                  </a:lnTo>
                  <a:lnTo>
                    <a:pt x="178979" y="13423"/>
                  </a:lnTo>
                  <a:lnTo>
                    <a:pt x="177418" y="18276"/>
                  </a:lnTo>
                  <a:lnTo>
                    <a:pt x="175522" y="29589"/>
                  </a:lnTo>
                  <a:lnTo>
                    <a:pt x="172193" y="38774"/>
                  </a:lnTo>
                  <a:lnTo>
                    <a:pt x="179100" y="48685"/>
                  </a:lnTo>
                  <a:lnTo>
                    <a:pt x="183558" y="52920"/>
                  </a:lnTo>
                  <a:lnTo>
                    <a:pt x="185909" y="59223"/>
                  </a:lnTo>
                  <a:lnTo>
                    <a:pt x="182902" y="64516"/>
                  </a:lnTo>
                  <a:lnTo>
                    <a:pt x="185297" y="70486"/>
                  </a:lnTo>
                  <a:lnTo>
                    <a:pt x="180099" y="76565"/>
                  </a:lnTo>
                  <a:lnTo>
                    <a:pt x="177532" y="84060"/>
                  </a:lnTo>
                  <a:lnTo>
                    <a:pt x="171242" y="88233"/>
                  </a:lnTo>
                  <a:lnTo>
                    <a:pt x="169899" y="89123"/>
                  </a:lnTo>
                  <a:lnTo>
                    <a:pt x="167688" y="96409"/>
                  </a:lnTo>
                  <a:lnTo>
                    <a:pt x="166050" y="97578"/>
                  </a:lnTo>
                  <a:lnTo>
                    <a:pt x="162772" y="99916"/>
                  </a:lnTo>
                  <a:lnTo>
                    <a:pt x="156124" y="101585"/>
                  </a:lnTo>
                  <a:lnTo>
                    <a:pt x="151097" y="104726"/>
                  </a:lnTo>
                  <a:lnTo>
                    <a:pt x="148020" y="110227"/>
                  </a:lnTo>
                  <a:lnTo>
                    <a:pt x="148841" y="116466"/>
                  </a:lnTo>
                  <a:lnTo>
                    <a:pt x="150277" y="124968"/>
                  </a:lnTo>
                  <a:lnTo>
                    <a:pt x="151860" y="128144"/>
                  </a:lnTo>
                  <a:lnTo>
                    <a:pt x="155456" y="135352"/>
                  </a:lnTo>
                  <a:lnTo>
                    <a:pt x="154112" y="145508"/>
                  </a:lnTo>
                  <a:lnTo>
                    <a:pt x="151617" y="152258"/>
                  </a:lnTo>
                  <a:lnTo>
                    <a:pt x="154130" y="157711"/>
                  </a:lnTo>
                  <a:lnTo>
                    <a:pt x="150587" y="169497"/>
                  </a:lnTo>
                  <a:lnTo>
                    <a:pt x="151524" y="178601"/>
                  </a:lnTo>
                  <a:lnTo>
                    <a:pt x="150014" y="184020"/>
                  </a:lnTo>
                  <a:lnTo>
                    <a:pt x="149445" y="186058"/>
                  </a:lnTo>
                  <a:lnTo>
                    <a:pt x="144734" y="192913"/>
                  </a:lnTo>
                  <a:lnTo>
                    <a:pt x="144240" y="209074"/>
                  </a:lnTo>
                  <a:lnTo>
                    <a:pt x="143941" y="209551"/>
                  </a:lnTo>
                  <a:lnTo>
                    <a:pt x="140575" y="214921"/>
                  </a:lnTo>
                  <a:lnTo>
                    <a:pt x="143189" y="225812"/>
                  </a:lnTo>
                  <a:lnTo>
                    <a:pt x="144493" y="244196"/>
                  </a:lnTo>
                  <a:lnTo>
                    <a:pt x="146993" y="249631"/>
                  </a:lnTo>
                  <a:lnTo>
                    <a:pt x="147081" y="257766"/>
                  </a:lnTo>
                  <a:lnTo>
                    <a:pt x="146950" y="262180"/>
                  </a:lnTo>
                  <a:lnTo>
                    <a:pt x="146874" y="264723"/>
                  </a:lnTo>
                  <a:lnTo>
                    <a:pt x="147757" y="272242"/>
                  </a:lnTo>
                  <a:lnTo>
                    <a:pt x="147883" y="273317"/>
                  </a:lnTo>
                  <a:lnTo>
                    <a:pt x="151784" y="281912"/>
                  </a:lnTo>
                  <a:lnTo>
                    <a:pt x="150586" y="288292"/>
                  </a:lnTo>
                  <a:lnTo>
                    <a:pt x="153630" y="293226"/>
                  </a:lnTo>
                  <a:lnTo>
                    <a:pt x="150225" y="299356"/>
                  </a:lnTo>
                  <a:lnTo>
                    <a:pt x="146783" y="302045"/>
                  </a:lnTo>
                  <a:lnTo>
                    <a:pt x="148789" y="309707"/>
                  </a:lnTo>
                  <a:lnTo>
                    <a:pt x="147451" y="314587"/>
                  </a:lnTo>
                  <a:lnTo>
                    <a:pt x="151155" y="322456"/>
                  </a:lnTo>
                  <a:lnTo>
                    <a:pt x="158718" y="326796"/>
                  </a:lnTo>
                  <a:lnTo>
                    <a:pt x="161764" y="330956"/>
                  </a:lnTo>
                  <a:lnTo>
                    <a:pt x="127005" y="338285"/>
                  </a:lnTo>
                  <a:lnTo>
                    <a:pt x="121545" y="339480"/>
                  </a:lnTo>
                  <a:lnTo>
                    <a:pt x="115033" y="340902"/>
                  </a:lnTo>
                  <a:lnTo>
                    <a:pt x="105838" y="342901"/>
                  </a:lnTo>
                  <a:lnTo>
                    <a:pt x="81886" y="348064"/>
                  </a:lnTo>
                  <a:lnTo>
                    <a:pt x="77489" y="341128"/>
                  </a:lnTo>
                  <a:lnTo>
                    <a:pt x="77658" y="336582"/>
                  </a:lnTo>
                  <a:lnTo>
                    <a:pt x="74506" y="321585"/>
                  </a:lnTo>
                  <a:lnTo>
                    <a:pt x="71865" y="309030"/>
                  </a:lnTo>
                  <a:lnTo>
                    <a:pt x="64103" y="271088"/>
                  </a:lnTo>
                  <a:lnTo>
                    <a:pt x="62738" y="264423"/>
                  </a:lnTo>
                  <a:lnTo>
                    <a:pt x="58144" y="241044"/>
                  </a:lnTo>
                  <a:lnTo>
                    <a:pt x="51647" y="235544"/>
                  </a:lnTo>
                  <a:lnTo>
                    <a:pt x="46831" y="230801"/>
                  </a:lnTo>
                  <a:lnTo>
                    <a:pt x="42111" y="240207"/>
                  </a:lnTo>
                  <a:lnTo>
                    <a:pt x="38269" y="236755"/>
                  </a:lnTo>
                  <a:lnTo>
                    <a:pt x="37341" y="228492"/>
                  </a:lnTo>
                  <a:lnTo>
                    <a:pt x="38022" y="222473"/>
                  </a:lnTo>
                  <a:lnTo>
                    <a:pt x="39417" y="214419"/>
                  </a:lnTo>
                  <a:lnTo>
                    <a:pt x="39861" y="211851"/>
                  </a:lnTo>
                  <a:lnTo>
                    <a:pt x="35544" y="207516"/>
                  </a:lnTo>
                  <a:lnTo>
                    <a:pt x="34489" y="206457"/>
                  </a:lnTo>
                  <a:lnTo>
                    <a:pt x="34159" y="198229"/>
                  </a:lnTo>
                  <a:lnTo>
                    <a:pt x="29124" y="191695"/>
                  </a:lnTo>
                  <a:lnTo>
                    <a:pt x="27292" y="185615"/>
                  </a:lnTo>
                  <a:lnTo>
                    <a:pt x="26629" y="180654"/>
                  </a:lnTo>
                  <a:lnTo>
                    <a:pt x="22630" y="17718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021589" y="2128329"/>
              <a:ext cx="363926" cy="371673"/>
            </a:xfrm>
            <a:custGeom>
              <a:avLst/>
              <a:pathLst>
                <a:path w="363926" h="371673">
                  <a:moveTo>
                    <a:pt x="38056" y="176"/>
                  </a:moveTo>
                  <a:lnTo>
                    <a:pt x="41475" y="0"/>
                  </a:lnTo>
                  <a:lnTo>
                    <a:pt x="42529" y="2668"/>
                  </a:lnTo>
                  <a:lnTo>
                    <a:pt x="34851" y="20288"/>
                  </a:lnTo>
                  <a:lnTo>
                    <a:pt x="8874" y="42829"/>
                  </a:lnTo>
                  <a:lnTo>
                    <a:pt x="2240" y="51640"/>
                  </a:lnTo>
                  <a:lnTo>
                    <a:pt x="0" y="62657"/>
                  </a:lnTo>
                  <a:lnTo>
                    <a:pt x="14439" y="82215"/>
                  </a:lnTo>
                  <a:lnTo>
                    <a:pt x="25298" y="89013"/>
                  </a:lnTo>
                  <a:lnTo>
                    <a:pt x="32679" y="90426"/>
                  </a:lnTo>
                  <a:lnTo>
                    <a:pt x="39208" y="96838"/>
                  </a:lnTo>
                  <a:lnTo>
                    <a:pt x="57510" y="101769"/>
                  </a:lnTo>
                  <a:lnTo>
                    <a:pt x="60501" y="103785"/>
                  </a:lnTo>
                  <a:lnTo>
                    <a:pt x="64461" y="112619"/>
                  </a:lnTo>
                  <a:lnTo>
                    <a:pt x="71952" y="108623"/>
                  </a:lnTo>
                  <a:lnTo>
                    <a:pt x="80745" y="118548"/>
                  </a:lnTo>
                  <a:lnTo>
                    <a:pt x="87605" y="119962"/>
                  </a:lnTo>
                  <a:lnTo>
                    <a:pt x="88692" y="128534"/>
                  </a:lnTo>
                  <a:lnTo>
                    <a:pt x="80420" y="135743"/>
                  </a:lnTo>
                  <a:lnTo>
                    <a:pt x="77452" y="145032"/>
                  </a:lnTo>
                  <a:lnTo>
                    <a:pt x="78733" y="153253"/>
                  </a:lnTo>
                  <a:lnTo>
                    <a:pt x="87106" y="157447"/>
                  </a:lnTo>
                  <a:lnTo>
                    <a:pt x="86870" y="159112"/>
                  </a:lnTo>
                  <a:lnTo>
                    <a:pt x="102508" y="161951"/>
                  </a:lnTo>
                  <a:lnTo>
                    <a:pt x="108853" y="172175"/>
                  </a:lnTo>
                  <a:lnTo>
                    <a:pt x="112377" y="184423"/>
                  </a:lnTo>
                  <a:lnTo>
                    <a:pt x="128215" y="208677"/>
                  </a:lnTo>
                  <a:lnTo>
                    <a:pt x="128144" y="222122"/>
                  </a:lnTo>
                  <a:lnTo>
                    <a:pt x="141447" y="228701"/>
                  </a:lnTo>
                  <a:lnTo>
                    <a:pt x="153128" y="252363"/>
                  </a:lnTo>
                  <a:lnTo>
                    <a:pt x="168981" y="260268"/>
                  </a:lnTo>
                  <a:lnTo>
                    <a:pt x="196414" y="280328"/>
                  </a:lnTo>
                  <a:lnTo>
                    <a:pt x="215518" y="299133"/>
                  </a:lnTo>
                  <a:lnTo>
                    <a:pt x="224681" y="315249"/>
                  </a:lnTo>
                  <a:lnTo>
                    <a:pt x="239975" y="319115"/>
                  </a:lnTo>
                  <a:lnTo>
                    <a:pt x="252255" y="331909"/>
                  </a:lnTo>
                  <a:lnTo>
                    <a:pt x="257630" y="331307"/>
                  </a:lnTo>
                  <a:lnTo>
                    <a:pt x="284309" y="337374"/>
                  </a:lnTo>
                  <a:lnTo>
                    <a:pt x="319272" y="350521"/>
                  </a:lnTo>
                  <a:lnTo>
                    <a:pt x="323744" y="349284"/>
                  </a:lnTo>
                  <a:lnTo>
                    <a:pt x="327663" y="342017"/>
                  </a:lnTo>
                  <a:lnTo>
                    <a:pt x="335449" y="343940"/>
                  </a:lnTo>
                  <a:lnTo>
                    <a:pt x="349435" y="368123"/>
                  </a:lnTo>
                  <a:lnTo>
                    <a:pt x="363926" y="37167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385515" y="2500002"/>
              <a:ext cx="338984" cy="432661"/>
            </a:xfrm>
            <a:custGeom>
              <a:avLst/>
              <a:pathLst>
                <a:path w="338984" h="432661">
                  <a:moveTo>
                    <a:pt x="0" y="0"/>
                  </a:moveTo>
                  <a:lnTo>
                    <a:pt x="4219" y="3968"/>
                  </a:lnTo>
                  <a:lnTo>
                    <a:pt x="505" y="23468"/>
                  </a:lnTo>
                  <a:lnTo>
                    <a:pt x="23718" y="44350"/>
                  </a:lnTo>
                  <a:lnTo>
                    <a:pt x="55529" y="108024"/>
                  </a:lnTo>
                  <a:lnTo>
                    <a:pt x="42914" y="148994"/>
                  </a:lnTo>
                  <a:lnTo>
                    <a:pt x="46194" y="173443"/>
                  </a:lnTo>
                  <a:lnTo>
                    <a:pt x="43879" y="223682"/>
                  </a:lnTo>
                  <a:lnTo>
                    <a:pt x="19787" y="288211"/>
                  </a:lnTo>
                  <a:lnTo>
                    <a:pt x="24923" y="311790"/>
                  </a:lnTo>
                  <a:lnTo>
                    <a:pt x="22446" y="328918"/>
                  </a:lnTo>
                  <a:lnTo>
                    <a:pt x="11222" y="354454"/>
                  </a:lnTo>
                  <a:lnTo>
                    <a:pt x="27146" y="351617"/>
                  </a:lnTo>
                  <a:lnTo>
                    <a:pt x="34338" y="364505"/>
                  </a:lnTo>
                  <a:lnTo>
                    <a:pt x="60368" y="384262"/>
                  </a:lnTo>
                  <a:lnTo>
                    <a:pt x="80328" y="419770"/>
                  </a:lnTo>
                  <a:lnTo>
                    <a:pt x="92544" y="425692"/>
                  </a:lnTo>
                  <a:lnTo>
                    <a:pt x="104540" y="419759"/>
                  </a:lnTo>
                  <a:lnTo>
                    <a:pt x="123630" y="419798"/>
                  </a:lnTo>
                  <a:lnTo>
                    <a:pt x="141772" y="432661"/>
                  </a:lnTo>
                  <a:lnTo>
                    <a:pt x="164588" y="426119"/>
                  </a:lnTo>
                  <a:lnTo>
                    <a:pt x="180532" y="430120"/>
                  </a:lnTo>
                  <a:lnTo>
                    <a:pt x="219288" y="406887"/>
                  </a:lnTo>
                  <a:lnTo>
                    <a:pt x="240857" y="407723"/>
                  </a:lnTo>
                  <a:lnTo>
                    <a:pt x="264313" y="394774"/>
                  </a:lnTo>
                  <a:lnTo>
                    <a:pt x="313732" y="400959"/>
                  </a:lnTo>
                  <a:lnTo>
                    <a:pt x="338984" y="41287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724500" y="2912880"/>
              <a:ext cx="446326" cy="424627"/>
            </a:xfrm>
            <a:custGeom>
              <a:avLst/>
              <a:pathLst>
                <a:path w="446326" h="424627">
                  <a:moveTo>
                    <a:pt x="0" y="0"/>
                  </a:moveTo>
                  <a:lnTo>
                    <a:pt x="16915" y="24793"/>
                  </a:lnTo>
                  <a:lnTo>
                    <a:pt x="22242" y="29055"/>
                  </a:lnTo>
                  <a:lnTo>
                    <a:pt x="33671" y="51331"/>
                  </a:lnTo>
                  <a:lnTo>
                    <a:pt x="39367" y="53947"/>
                  </a:lnTo>
                  <a:lnTo>
                    <a:pt x="132228" y="73155"/>
                  </a:lnTo>
                  <a:lnTo>
                    <a:pt x="148766" y="70380"/>
                  </a:lnTo>
                  <a:lnTo>
                    <a:pt x="159727" y="64332"/>
                  </a:lnTo>
                  <a:lnTo>
                    <a:pt x="170820" y="75433"/>
                  </a:lnTo>
                  <a:lnTo>
                    <a:pt x="184372" y="79827"/>
                  </a:lnTo>
                  <a:lnTo>
                    <a:pt x="213149" y="96477"/>
                  </a:lnTo>
                  <a:lnTo>
                    <a:pt x="218765" y="95531"/>
                  </a:lnTo>
                  <a:lnTo>
                    <a:pt x="234862" y="84952"/>
                  </a:lnTo>
                  <a:lnTo>
                    <a:pt x="258720" y="89871"/>
                  </a:lnTo>
                  <a:lnTo>
                    <a:pt x="255850" y="122851"/>
                  </a:lnTo>
                  <a:lnTo>
                    <a:pt x="251822" y="133047"/>
                  </a:lnTo>
                  <a:lnTo>
                    <a:pt x="267963" y="153725"/>
                  </a:lnTo>
                  <a:lnTo>
                    <a:pt x="267414" y="159476"/>
                  </a:lnTo>
                  <a:lnTo>
                    <a:pt x="273312" y="172959"/>
                  </a:lnTo>
                  <a:lnTo>
                    <a:pt x="272975" y="184578"/>
                  </a:lnTo>
                  <a:lnTo>
                    <a:pt x="287007" y="203073"/>
                  </a:lnTo>
                  <a:lnTo>
                    <a:pt x="297422" y="205730"/>
                  </a:lnTo>
                  <a:lnTo>
                    <a:pt x="305026" y="212200"/>
                  </a:lnTo>
                  <a:lnTo>
                    <a:pt x="311445" y="213044"/>
                  </a:lnTo>
                  <a:lnTo>
                    <a:pt x="314259" y="216879"/>
                  </a:lnTo>
                  <a:lnTo>
                    <a:pt x="326802" y="219135"/>
                  </a:lnTo>
                  <a:lnTo>
                    <a:pt x="330513" y="229316"/>
                  </a:lnTo>
                  <a:lnTo>
                    <a:pt x="338016" y="235831"/>
                  </a:lnTo>
                  <a:lnTo>
                    <a:pt x="343545" y="248344"/>
                  </a:lnTo>
                  <a:lnTo>
                    <a:pt x="343109" y="265512"/>
                  </a:lnTo>
                  <a:lnTo>
                    <a:pt x="353077" y="277515"/>
                  </a:lnTo>
                  <a:lnTo>
                    <a:pt x="365539" y="279062"/>
                  </a:lnTo>
                  <a:lnTo>
                    <a:pt x="374183" y="285883"/>
                  </a:lnTo>
                  <a:lnTo>
                    <a:pt x="387598" y="311530"/>
                  </a:lnTo>
                  <a:lnTo>
                    <a:pt x="389284" y="324133"/>
                  </a:lnTo>
                  <a:lnTo>
                    <a:pt x="386918" y="340875"/>
                  </a:lnTo>
                  <a:lnTo>
                    <a:pt x="388242" y="354832"/>
                  </a:lnTo>
                  <a:lnTo>
                    <a:pt x="391048" y="359607"/>
                  </a:lnTo>
                  <a:lnTo>
                    <a:pt x="395122" y="363526"/>
                  </a:lnTo>
                  <a:lnTo>
                    <a:pt x="400650" y="362716"/>
                  </a:lnTo>
                  <a:lnTo>
                    <a:pt x="410202" y="367590"/>
                  </a:lnTo>
                  <a:lnTo>
                    <a:pt x="418144" y="374524"/>
                  </a:lnTo>
                  <a:lnTo>
                    <a:pt x="424492" y="376265"/>
                  </a:lnTo>
                  <a:lnTo>
                    <a:pt x="437967" y="375239"/>
                  </a:lnTo>
                  <a:lnTo>
                    <a:pt x="437570" y="387352"/>
                  </a:lnTo>
                  <a:lnTo>
                    <a:pt x="446326" y="414393"/>
                  </a:lnTo>
                  <a:lnTo>
                    <a:pt x="432451" y="418881"/>
                  </a:lnTo>
                  <a:lnTo>
                    <a:pt x="431107" y="42462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155608" y="3161486"/>
              <a:ext cx="523939" cy="176021"/>
            </a:xfrm>
            <a:custGeom>
              <a:avLst/>
              <a:pathLst>
                <a:path w="523939" h="176021">
                  <a:moveTo>
                    <a:pt x="0" y="176021"/>
                  </a:moveTo>
                  <a:lnTo>
                    <a:pt x="1344" y="170275"/>
                  </a:lnTo>
                  <a:lnTo>
                    <a:pt x="15219" y="165788"/>
                  </a:lnTo>
                  <a:lnTo>
                    <a:pt x="6463" y="138747"/>
                  </a:lnTo>
                  <a:lnTo>
                    <a:pt x="6859" y="126633"/>
                  </a:lnTo>
                  <a:lnTo>
                    <a:pt x="17432" y="125348"/>
                  </a:lnTo>
                  <a:lnTo>
                    <a:pt x="26383" y="129403"/>
                  </a:lnTo>
                  <a:lnTo>
                    <a:pt x="48983" y="133737"/>
                  </a:lnTo>
                  <a:lnTo>
                    <a:pt x="78688" y="111407"/>
                  </a:lnTo>
                  <a:lnTo>
                    <a:pt x="86088" y="103334"/>
                  </a:lnTo>
                  <a:lnTo>
                    <a:pt x="97005" y="104338"/>
                  </a:lnTo>
                  <a:lnTo>
                    <a:pt x="107791" y="100401"/>
                  </a:lnTo>
                  <a:lnTo>
                    <a:pt x="132664" y="120669"/>
                  </a:lnTo>
                  <a:lnTo>
                    <a:pt x="153930" y="124539"/>
                  </a:lnTo>
                  <a:lnTo>
                    <a:pt x="167391" y="124062"/>
                  </a:lnTo>
                  <a:lnTo>
                    <a:pt x="176714" y="112278"/>
                  </a:lnTo>
                  <a:lnTo>
                    <a:pt x="175452" y="108909"/>
                  </a:lnTo>
                  <a:lnTo>
                    <a:pt x="177376" y="105328"/>
                  </a:lnTo>
                  <a:lnTo>
                    <a:pt x="188901" y="91300"/>
                  </a:lnTo>
                  <a:lnTo>
                    <a:pt x="203985" y="80195"/>
                  </a:lnTo>
                  <a:lnTo>
                    <a:pt x="215650" y="76498"/>
                  </a:lnTo>
                  <a:lnTo>
                    <a:pt x="259327" y="72102"/>
                  </a:lnTo>
                  <a:lnTo>
                    <a:pt x="269074" y="72648"/>
                  </a:lnTo>
                  <a:lnTo>
                    <a:pt x="280759" y="77736"/>
                  </a:lnTo>
                  <a:lnTo>
                    <a:pt x="286484" y="75910"/>
                  </a:lnTo>
                  <a:lnTo>
                    <a:pt x="289335" y="77546"/>
                  </a:lnTo>
                  <a:lnTo>
                    <a:pt x="308322" y="67427"/>
                  </a:lnTo>
                  <a:lnTo>
                    <a:pt x="331997" y="69374"/>
                  </a:lnTo>
                  <a:lnTo>
                    <a:pt x="348941" y="62777"/>
                  </a:lnTo>
                  <a:lnTo>
                    <a:pt x="355354" y="71256"/>
                  </a:lnTo>
                  <a:lnTo>
                    <a:pt x="373607" y="80058"/>
                  </a:lnTo>
                  <a:lnTo>
                    <a:pt x="380441" y="75679"/>
                  </a:lnTo>
                  <a:lnTo>
                    <a:pt x="388745" y="76404"/>
                  </a:lnTo>
                  <a:lnTo>
                    <a:pt x="394920" y="84844"/>
                  </a:lnTo>
                  <a:lnTo>
                    <a:pt x="398140" y="96919"/>
                  </a:lnTo>
                  <a:lnTo>
                    <a:pt x="402130" y="98160"/>
                  </a:lnTo>
                  <a:lnTo>
                    <a:pt x="404356" y="97694"/>
                  </a:lnTo>
                  <a:lnTo>
                    <a:pt x="406742" y="89984"/>
                  </a:lnTo>
                  <a:lnTo>
                    <a:pt x="416671" y="80341"/>
                  </a:lnTo>
                  <a:lnTo>
                    <a:pt x="436808" y="73789"/>
                  </a:lnTo>
                  <a:lnTo>
                    <a:pt x="451026" y="76229"/>
                  </a:lnTo>
                  <a:lnTo>
                    <a:pt x="456299" y="69967"/>
                  </a:lnTo>
                  <a:lnTo>
                    <a:pt x="462334" y="67371"/>
                  </a:lnTo>
                  <a:lnTo>
                    <a:pt x="473374" y="72007"/>
                  </a:lnTo>
                  <a:lnTo>
                    <a:pt x="482093" y="72219"/>
                  </a:lnTo>
                  <a:lnTo>
                    <a:pt x="484107" y="75554"/>
                  </a:lnTo>
                  <a:lnTo>
                    <a:pt x="492371" y="79406"/>
                  </a:lnTo>
                  <a:lnTo>
                    <a:pt x="494990" y="77888"/>
                  </a:lnTo>
                  <a:lnTo>
                    <a:pt x="505491" y="81533"/>
                  </a:lnTo>
                  <a:lnTo>
                    <a:pt x="513696" y="70750"/>
                  </a:lnTo>
                  <a:lnTo>
                    <a:pt x="523189" y="69232"/>
                  </a:lnTo>
                  <a:lnTo>
                    <a:pt x="523939" y="60220"/>
                  </a:lnTo>
                  <a:lnTo>
                    <a:pt x="520798" y="52321"/>
                  </a:lnTo>
                  <a:lnTo>
                    <a:pt x="520590" y="40944"/>
                  </a:lnTo>
                  <a:lnTo>
                    <a:pt x="523855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79464" y="3159492"/>
              <a:ext cx="15322" cy="206198"/>
            </a:xfrm>
            <a:custGeom>
              <a:avLst/>
              <a:pathLst>
                <a:path w="15322" h="206198">
                  <a:moveTo>
                    <a:pt x="0" y="1993"/>
                  </a:moveTo>
                  <a:lnTo>
                    <a:pt x="623" y="0"/>
                  </a:lnTo>
                  <a:lnTo>
                    <a:pt x="13626" y="1575"/>
                  </a:lnTo>
                  <a:lnTo>
                    <a:pt x="6807" y="70417"/>
                  </a:lnTo>
                  <a:lnTo>
                    <a:pt x="2339" y="78371"/>
                  </a:lnTo>
                  <a:lnTo>
                    <a:pt x="4182" y="84334"/>
                  </a:lnTo>
                  <a:lnTo>
                    <a:pt x="10571" y="89125"/>
                  </a:lnTo>
                  <a:lnTo>
                    <a:pt x="15322" y="104234"/>
                  </a:lnTo>
                  <a:lnTo>
                    <a:pt x="12842" y="123526"/>
                  </a:lnTo>
                  <a:lnTo>
                    <a:pt x="14188" y="130625"/>
                  </a:lnTo>
                  <a:lnTo>
                    <a:pt x="8880" y="144900"/>
                  </a:lnTo>
                  <a:lnTo>
                    <a:pt x="12747" y="157196"/>
                  </a:lnTo>
                  <a:lnTo>
                    <a:pt x="10526" y="174486"/>
                  </a:lnTo>
                  <a:lnTo>
                    <a:pt x="15033" y="189615"/>
                  </a:lnTo>
                  <a:lnTo>
                    <a:pt x="8851" y="2061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675193" y="3365691"/>
              <a:ext cx="320575" cy="568146"/>
            </a:xfrm>
            <a:custGeom>
              <a:avLst/>
              <a:pathLst>
                <a:path w="320575" h="568146">
                  <a:moveTo>
                    <a:pt x="13122" y="0"/>
                  </a:moveTo>
                  <a:lnTo>
                    <a:pt x="23831" y="17333"/>
                  </a:lnTo>
                  <a:lnTo>
                    <a:pt x="31902" y="46653"/>
                  </a:lnTo>
                  <a:lnTo>
                    <a:pt x="31632" y="80573"/>
                  </a:lnTo>
                  <a:lnTo>
                    <a:pt x="26885" y="94548"/>
                  </a:lnTo>
                  <a:lnTo>
                    <a:pt x="2920" y="128547"/>
                  </a:lnTo>
                  <a:lnTo>
                    <a:pt x="0" y="150732"/>
                  </a:lnTo>
                  <a:lnTo>
                    <a:pt x="29655" y="221363"/>
                  </a:lnTo>
                  <a:lnTo>
                    <a:pt x="25073" y="251109"/>
                  </a:lnTo>
                  <a:lnTo>
                    <a:pt x="32954" y="275185"/>
                  </a:lnTo>
                  <a:lnTo>
                    <a:pt x="49088" y="290446"/>
                  </a:lnTo>
                  <a:lnTo>
                    <a:pt x="76097" y="298832"/>
                  </a:lnTo>
                  <a:lnTo>
                    <a:pt x="96704" y="297813"/>
                  </a:lnTo>
                  <a:lnTo>
                    <a:pt x="101743" y="310978"/>
                  </a:lnTo>
                  <a:lnTo>
                    <a:pt x="111411" y="319496"/>
                  </a:lnTo>
                  <a:lnTo>
                    <a:pt x="134288" y="336021"/>
                  </a:lnTo>
                  <a:lnTo>
                    <a:pt x="157608" y="342730"/>
                  </a:lnTo>
                  <a:lnTo>
                    <a:pt x="179290" y="355979"/>
                  </a:lnTo>
                  <a:lnTo>
                    <a:pt x="234167" y="405367"/>
                  </a:lnTo>
                  <a:lnTo>
                    <a:pt x="254059" y="451639"/>
                  </a:lnTo>
                  <a:lnTo>
                    <a:pt x="250910" y="463881"/>
                  </a:lnTo>
                  <a:lnTo>
                    <a:pt x="258649" y="485545"/>
                  </a:lnTo>
                  <a:lnTo>
                    <a:pt x="273624" y="491305"/>
                  </a:lnTo>
                  <a:lnTo>
                    <a:pt x="278414" y="517471"/>
                  </a:lnTo>
                  <a:lnTo>
                    <a:pt x="292110" y="523890"/>
                  </a:lnTo>
                  <a:lnTo>
                    <a:pt x="288685" y="540715"/>
                  </a:lnTo>
                  <a:lnTo>
                    <a:pt x="293781" y="541885"/>
                  </a:lnTo>
                  <a:lnTo>
                    <a:pt x="292119" y="555109"/>
                  </a:lnTo>
                  <a:lnTo>
                    <a:pt x="295867" y="561091"/>
                  </a:lnTo>
                  <a:lnTo>
                    <a:pt x="317849" y="561689"/>
                  </a:lnTo>
                  <a:lnTo>
                    <a:pt x="320575" y="568146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974852" y="3911485"/>
              <a:ext cx="523392" cy="424728"/>
            </a:xfrm>
            <a:custGeom>
              <a:avLst/>
              <a:pathLst>
                <a:path w="523392" h="424728">
                  <a:moveTo>
                    <a:pt x="20915" y="22351"/>
                  </a:moveTo>
                  <a:lnTo>
                    <a:pt x="17905" y="15768"/>
                  </a:lnTo>
                  <a:lnTo>
                    <a:pt x="0" y="14801"/>
                  </a:lnTo>
                  <a:lnTo>
                    <a:pt x="850" y="0"/>
                  </a:lnTo>
                  <a:lnTo>
                    <a:pt x="55889" y="654"/>
                  </a:lnTo>
                  <a:lnTo>
                    <a:pt x="70990" y="11080"/>
                  </a:lnTo>
                  <a:lnTo>
                    <a:pt x="85076" y="13385"/>
                  </a:lnTo>
                  <a:lnTo>
                    <a:pt x="133532" y="39277"/>
                  </a:lnTo>
                  <a:lnTo>
                    <a:pt x="150827" y="65183"/>
                  </a:lnTo>
                  <a:lnTo>
                    <a:pt x="155656" y="85148"/>
                  </a:lnTo>
                  <a:lnTo>
                    <a:pt x="175481" y="99470"/>
                  </a:lnTo>
                  <a:lnTo>
                    <a:pt x="228890" y="122668"/>
                  </a:lnTo>
                  <a:lnTo>
                    <a:pt x="263505" y="130188"/>
                  </a:lnTo>
                  <a:lnTo>
                    <a:pt x="340124" y="170974"/>
                  </a:lnTo>
                  <a:lnTo>
                    <a:pt x="369839" y="175910"/>
                  </a:lnTo>
                  <a:lnTo>
                    <a:pt x="374805" y="184292"/>
                  </a:lnTo>
                  <a:lnTo>
                    <a:pt x="390607" y="187212"/>
                  </a:lnTo>
                  <a:lnTo>
                    <a:pt x="414016" y="201438"/>
                  </a:lnTo>
                  <a:lnTo>
                    <a:pt x="424356" y="218292"/>
                  </a:lnTo>
                  <a:lnTo>
                    <a:pt x="448312" y="235108"/>
                  </a:lnTo>
                  <a:lnTo>
                    <a:pt x="485102" y="289542"/>
                  </a:lnTo>
                  <a:lnTo>
                    <a:pt x="493978" y="313907"/>
                  </a:lnTo>
                  <a:lnTo>
                    <a:pt x="505586" y="325591"/>
                  </a:lnTo>
                  <a:lnTo>
                    <a:pt x="504868" y="372054"/>
                  </a:lnTo>
                  <a:lnTo>
                    <a:pt x="523392" y="416957"/>
                  </a:lnTo>
                  <a:lnTo>
                    <a:pt x="509730" y="424728"/>
                  </a:lnTo>
                  <a:lnTo>
                    <a:pt x="504869" y="42256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479722" y="3969119"/>
              <a:ext cx="575444" cy="367094"/>
            </a:xfrm>
            <a:custGeom>
              <a:avLst/>
              <a:pathLst>
                <a:path w="575444" h="367094">
                  <a:moveTo>
                    <a:pt x="0" y="364935"/>
                  </a:moveTo>
                  <a:lnTo>
                    <a:pt x="4861" y="367094"/>
                  </a:lnTo>
                  <a:lnTo>
                    <a:pt x="18671" y="359235"/>
                  </a:lnTo>
                  <a:lnTo>
                    <a:pt x="11891" y="336149"/>
                  </a:lnTo>
                  <a:lnTo>
                    <a:pt x="12940" y="333424"/>
                  </a:lnTo>
                  <a:lnTo>
                    <a:pt x="35485" y="325690"/>
                  </a:lnTo>
                  <a:lnTo>
                    <a:pt x="41105" y="312219"/>
                  </a:lnTo>
                  <a:lnTo>
                    <a:pt x="56846" y="293726"/>
                  </a:lnTo>
                  <a:lnTo>
                    <a:pt x="60594" y="284554"/>
                  </a:lnTo>
                  <a:lnTo>
                    <a:pt x="74828" y="280841"/>
                  </a:lnTo>
                  <a:lnTo>
                    <a:pt x="115045" y="257392"/>
                  </a:lnTo>
                  <a:lnTo>
                    <a:pt x="123229" y="255044"/>
                  </a:lnTo>
                  <a:lnTo>
                    <a:pt x="144642" y="234534"/>
                  </a:lnTo>
                  <a:lnTo>
                    <a:pt x="200041" y="237051"/>
                  </a:lnTo>
                  <a:lnTo>
                    <a:pt x="203757" y="233115"/>
                  </a:lnTo>
                  <a:lnTo>
                    <a:pt x="223508" y="230016"/>
                  </a:lnTo>
                  <a:lnTo>
                    <a:pt x="264250" y="230769"/>
                  </a:lnTo>
                  <a:lnTo>
                    <a:pt x="278098" y="224844"/>
                  </a:lnTo>
                  <a:lnTo>
                    <a:pt x="292935" y="212548"/>
                  </a:lnTo>
                  <a:lnTo>
                    <a:pt x="301511" y="210744"/>
                  </a:lnTo>
                  <a:lnTo>
                    <a:pt x="322607" y="190933"/>
                  </a:lnTo>
                  <a:lnTo>
                    <a:pt x="331677" y="185811"/>
                  </a:lnTo>
                  <a:lnTo>
                    <a:pt x="352126" y="185338"/>
                  </a:lnTo>
                  <a:lnTo>
                    <a:pt x="370721" y="188435"/>
                  </a:lnTo>
                  <a:lnTo>
                    <a:pt x="384812" y="184009"/>
                  </a:lnTo>
                  <a:lnTo>
                    <a:pt x="397743" y="173947"/>
                  </a:lnTo>
                  <a:lnTo>
                    <a:pt x="402982" y="166682"/>
                  </a:lnTo>
                  <a:lnTo>
                    <a:pt x="424433" y="157358"/>
                  </a:lnTo>
                  <a:lnTo>
                    <a:pt x="466462" y="119197"/>
                  </a:lnTo>
                  <a:lnTo>
                    <a:pt x="478879" y="104346"/>
                  </a:lnTo>
                  <a:lnTo>
                    <a:pt x="486325" y="83702"/>
                  </a:lnTo>
                  <a:lnTo>
                    <a:pt x="503632" y="61639"/>
                  </a:lnTo>
                  <a:lnTo>
                    <a:pt x="529813" y="33118"/>
                  </a:lnTo>
                  <a:lnTo>
                    <a:pt x="560258" y="14459"/>
                  </a:lnTo>
                  <a:lnTo>
                    <a:pt x="570018" y="11454"/>
                  </a:lnTo>
                  <a:lnTo>
                    <a:pt x="574534" y="7197"/>
                  </a:lnTo>
                  <a:lnTo>
                    <a:pt x="575444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055166" y="3903993"/>
              <a:ext cx="232912" cy="65125"/>
            </a:xfrm>
            <a:custGeom>
              <a:avLst/>
              <a:pathLst>
                <a:path w="232912" h="65125">
                  <a:moveTo>
                    <a:pt x="0" y="65125"/>
                  </a:moveTo>
                  <a:lnTo>
                    <a:pt x="642" y="62975"/>
                  </a:lnTo>
                  <a:lnTo>
                    <a:pt x="7687" y="62715"/>
                  </a:lnTo>
                  <a:lnTo>
                    <a:pt x="27731" y="58714"/>
                  </a:lnTo>
                  <a:lnTo>
                    <a:pt x="54795" y="57941"/>
                  </a:lnTo>
                  <a:lnTo>
                    <a:pt x="63480" y="56953"/>
                  </a:lnTo>
                  <a:lnTo>
                    <a:pt x="67945" y="54585"/>
                  </a:lnTo>
                  <a:lnTo>
                    <a:pt x="83141" y="53723"/>
                  </a:lnTo>
                  <a:lnTo>
                    <a:pt x="92864" y="49553"/>
                  </a:lnTo>
                  <a:lnTo>
                    <a:pt x="103117" y="48238"/>
                  </a:lnTo>
                  <a:lnTo>
                    <a:pt x="110276" y="44738"/>
                  </a:lnTo>
                  <a:lnTo>
                    <a:pt x="115559" y="40123"/>
                  </a:lnTo>
                  <a:lnTo>
                    <a:pt x="121133" y="39114"/>
                  </a:lnTo>
                  <a:lnTo>
                    <a:pt x="149498" y="28325"/>
                  </a:lnTo>
                  <a:lnTo>
                    <a:pt x="162639" y="19594"/>
                  </a:lnTo>
                  <a:lnTo>
                    <a:pt x="170947" y="19404"/>
                  </a:lnTo>
                  <a:lnTo>
                    <a:pt x="179840" y="11416"/>
                  </a:lnTo>
                  <a:lnTo>
                    <a:pt x="194286" y="4403"/>
                  </a:lnTo>
                  <a:lnTo>
                    <a:pt x="202388" y="3460"/>
                  </a:lnTo>
                  <a:lnTo>
                    <a:pt x="207045" y="823"/>
                  </a:lnTo>
                  <a:lnTo>
                    <a:pt x="231798" y="0"/>
                  </a:lnTo>
                  <a:lnTo>
                    <a:pt x="232139" y="2596"/>
                  </a:lnTo>
                  <a:lnTo>
                    <a:pt x="232912" y="225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288078" y="3722066"/>
              <a:ext cx="374342" cy="184185"/>
            </a:xfrm>
            <a:custGeom>
              <a:avLst/>
              <a:pathLst>
                <a:path w="374342" h="184185">
                  <a:moveTo>
                    <a:pt x="0" y="184185"/>
                  </a:moveTo>
                  <a:lnTo>
                    <a:pt x="3588" y="180264"/>
                  </a:lnTo>
                  <a:lnTo>
                    <a:pt x="15939" y="180383"/>
                  </a:lnTo>
                  <a:lnTo>
                    <a:pt x="18172" y="174322"/>
                  </a:lnTo>
                  <a:lnTo>
                    <a:pt x="26994" y="173821"/>
                  </a:lnTo>
                  <a:lnTo>
                    <a:pt x="31657" y="179011"/>
                  </a:lnTo>
                  <a:lnTo>
                    <a:pt x="81907" y="142453"/>
                  </a:lnTo>
                  <a:lnTo>
                    <a:pt x="96428" y="129554"/>
                  </a:lnTo>
                  <a:lnTo>
                    <a:pt x="98564" y="120815"/>
                  </a:lnTo>
                  <a:lnTo>
                    <a:pt x="195041" y="77039"/>
                  </a:lnTo>
                  <a:lnTo>
                    <a:pt x="218846" y="72181"/>
                  </a:lnTo>
                  <a:lnTo>
                    <a:pt x="231338" y="63950"/>
                  </a:lnTo>
                  <a:lnTo>
                    <a:pt x="266505" y="60439"/>
                  </a:lnTo>
                  <a:lnTo>
                    <a:pt x="274077" y="56753"/>
                  </a:lnTo>
                  <a:lnTo>
                    <a:pt x="291708" y="41076"/>
                  </a:lnTo>
                  <a:lnTo>
                    <a:pt x="303318" y="36939"/>
                  </a:lnTo>
                  <a:lnTo>
                    <a:pt x="322593" y="34481"/>
                  </a:lnTo>
                  <a:lnTo>
                    <a:pt x="333869" y="24518"/>
                  </a:lnTo>
                  <a:lnTo>
                    <a:pt x="345547" y="25248"/>
                  </a:lnTo>
                  <a:lnTo>
                    <a:pt x="355058" y="14038"/>
                  </a:lnTo>
                  <a:lnTo>
                    <a:pt x="362897" y="9961"/>
                  </a:lnTo>
                  <a:lnTo>
                    <a:pt x="366066" y="862"/>
                  </a:lnTo>
                  <a:lnTo>
                    <a:pt x="372764" y="0"/>
                  </a:lnTo>
                  <a:lnTo>
                    <a:pt x="374342" y="2479"/>
                  </a:lnTo>
                  <a:lnTo>
                    <a:pt x="372982" y="195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656081" y="3583503"/>
              <a:ext cx="64011" cy="141043"/>
            </a:xfrm>
            <a:custGeom>
              <a:avLst/>
              <a:pathLst>
                <a:path w="64011" h="141043">
                  <a:moveTo>
                    <a:pt x="4979" y="138758"/>
                  </a:moveTo>
                  <a:lnTo>
                    <a:pt x="6472" y="141043"/>
                  </a:lnTo>
                  <a:lnTo>
                    <a:pt x="4918" y="138582"/>
                  </a:lnTo>
                  <a:lnTo>
                    <a:pt x="0" y="138098"/>
                  </a:lnTo>
                  <a:lnTo>
                    <a:pt x="1109" y="132743"/>
                  </a:lnTo>
                  <a:lnTo>
                    <a:pt x="4199" y="127772"/>
                  </a:lnTo>
                  <a:lnTo>
                    <a:pt x="1578" y="122228"/>
                  </a:lnTo>
                  <a:lnTo>
                    <a:pt x="2234" y="119636"/>
                  </a:lnTo>
                  <a:lnTo>
                    <a:pt x="686" y="114212"/>
                  </a:lnTo>
                  <a:lnTo>
                    <a:pt x="10446" y="89467"/>
                  </a:lnTo>
                  <a:lnTo>
                    <a:pt x="13295" y="85637"/>
                  </a:lnTo>
                  <a:lnTo>
                    <a:pt x="14323" y="79380"/>
                  </a:lnTo>
                  <a:lnTo>
                    <a:pt x="19027" y="67837"/>
                  </a:lnTo>
                  <a:lnTo>
                    <a:pt x="21259" y="64699"/>
                  </a:lnTo>
                  <a:lnTo>
                    <a:pt x="25023" y="43507"/>
                  </a:lnTo>
                  <a:lnTo>
                    <a:pt x="29663" y="30184"/>
                  </a:lnTo>
                  <a:lnTo>
                    <a:pt x="31491" y="27842"/>
                  </a:lnTo>
                  <a:lnTo>
                    <a:pt x="39435" y="26320"/>
                  </a:lnTo>
                  <a:lnTo>
                    <a:pt x="43421" y="24813"/>
                  </a:lnTo>
                  <a:lnTo>
                    <a:pt x="46855" y="21487"/>
                  </a:lnTo>
                  <a:lnTo>
                    <a:pt x="51076" y="21055"/>
                  </a:lnTo>
                  <a:lnTo>
                    <a:pt x="57989" y="18139"/>
                  </a:lnTo>
                  <a:lnTo>
                    <a:pt x="62899" y="13939"/>
                  </a:lnTo>
                  <a:lnTo>
                    <a:pt x="64011" y="11847"/>
                  </a:lnTo>
                  <a:lnTo>
                    <a:pt x="61491" y="6569"/>
                  </a:lnTo>
                  <a:lnTo>
                    <a:pt x="58258" y="4683"/>
                  </a:lnTo>
                  <a:lnTo>
                    <a:pt x="59352" y="2459"/>
                  </a:lnTo>
                  <a:lnTo>
                    <a:pt x="57919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653424" y="3583503"/>
              <a:ext cx="172073" cy="299378"/>
            </a:xfrm>
            <a:custGeom>
              <a:avLst/>
              <a:pathLst>
                <a:path w="172073" h="299378">
                  <a:moveTo>
                    <a:pt x="60576" y="0"/>
                  </a:moveTo>
                  <a:lnTo>
                    <a:pt x="60916" y="4683"/>
                  </a:lnTo>
                  <a:lnTo>
                    <a:pt x="66559" y="11718"/>
                  </a:lnTo>
                  <a:lnTo>
                    <a:pt x="65555" y="13896"/>
                  </a:lnTo>
                  <a:lnTo>
                    <a:pt x="60626" y="18114"/>
                  </a:lnTo>
                  <a:lnTo>
                    <a:pt x="32277" y="30209"/>
                  </a:lnTo>
                  <a:lnTo>
                    <a:pt x="23894" y="64658"/>
                  </a:lnTo>
                  <a:lnTo>
                    <a:pt x="3157" y="114267"/>
                  </a:lnTo>
                  <a:lnTo>
                    <a:pt x="6812" y="127840"/>
                  </a:lnTo>
                  <a:lnTo>
                    <a:pt x="0" y="140550"/>
                  </a:lnTo>
                  <a:lnTo>
                    <a:pt x="535" y="146876"/>
                  </a:lnTo>
                  <a:lnTo>
                    <a:pt x="11498" y="161505"/>
                  </a:lnTo>
                  <a:lnTo>
                    <a:pt x="49502" y="195841"/>
                  </a:lnTo>
                  <a:lnTo>
                    <a:pt x="65565" y="215144"/>
                  </a:lnTo>
                  <a:lnTo>
                    <a:pt x="69464" y="225530"/>
                  </a:lnTo>
                  <a:lnTo>
                    <a:pt x="87233" y="234085"/>
                  </a:lnTo>
                  <a:lnTo>
                    <a:pt x="110285" y="259753"/>
                  </a:lnTo>
                  <a:lnTo>
                    <a:pt x="113617" y="267282"/>
                  </a:lnTo>
                  <a:lnTo>
                    <a:pt x="119504" y="268043"/>
                  </a:lnTo>
                  <a:lnTo>
                    <a:pt x="133469" y="290279"/>
                  </a:lnTo>
                  <a:lnTo>
                    <a:pt x="137881" y="292670"/>
                  </a:lnTo>
                  <a:lnTo>
                    <a:pt x="145978" y="290779"/>
                  </a:lnTo>
                  <a:lnTo>
                    <a:pt x="167008" y="299378"/>
                  </a:lnTo>
                  <a:lnTo>
                    <a:pt x="172073" y="291659"/>
                  </a:lnTo>
                  <a:lnTo>
                    <a:pt x="169509" y="291341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282960" y="3874845"/>
              <a:ext cx="539973" cy="522185"/>
            </a:xfrm>
            <a:custGeom>
              <a:avLst/>
              <a:pathLst>
                <a:path w="539973" h="522185">
                  <a:moveTo>
                    <a:pt x="539973" y="0"/>
                  </a:moveTo>
                  <a:lnTo>
                    <a:pt x="532481" y="13031"/>
                  </a:lnTo>
                  <a:lnTo>
                    <a:pt x="527104" y="31570"/>
                  </a:lnTo>
                  <a:lnTo>
                    <a:pt x="529421" y="41868"/>
                  </a:lnTo>
                  <a:lnTo>
                    <a:pt x="515282" y="76535"/>
                  </a:lnTo>
                  <a:lnTo>
                    <a:pt x="477304" y="152255"/>
                  </a:lnTo>
                  <a:lnTo>
                    <a:pt x="438799" y="186104"/>
                  </a:lnTo>
                  <a:lnTo>
                    <a:pt x="418452" y="213169"/>
                  </a:lnTo>
                  <a:lnTo>
                    <a:pt x="391231" y="229032"/>
                  </a:lnTo>
                  <a:lnTo>
                    <a:pt x="370845" y="264234"/>
                  </a:lnTo>
                  <a:lnTo>
                    <a:pt x="357293" y="274149"/>
                  </a:lnTo>
                  <a:lnTo>
                    <a:pt x="314741" y="284958"/>
                  </a:lnTo>
                  <a:lnTo>
                    <a:pt x="260731" y="350361"/>
                  </a:lnTo>
                  <a:lnTo>
                    <a:pt x="244382" y="377078"/>
                  </a:lnTo>
                  <a:lnTo>
                    <a:pt x="225991" y="394284"/>
                  </a:lnTo>
                  <a:lnTo>
                    <a:pt x="199044" y="405257"/>
                  </a:lnTo>
                  <a:lnTo>
                    <a:pt x="102989" y="413244"/>
                  </a:lnTo>
                  <a:lnTo>
                    <a:pt x="56368" y="425975"/>
                  </a:lnTo>
                  <a:lnTo>
                    <a:pt x="24726" y="427540"/>
                  </a:lnTo>
                  <a:lnTo>
                    <a:pt x="4542" y="478339"/>
                  </a:lnTo>
                  <a:lnTo>
                    <a:pt x="0" y="521914"/>
                  </a:lnTo>
                  <a:lnTo>
                    <a:pt x="6846" y="522185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204477" y="4397031"/>
              <a:ext cx="85329" cy="172748"/>
            </a:xfrm>
            <a:custGeom>
              <a:avLst/>
              <a:pathLst>
                <a:path w="85329" h="172748">
                  <a:moveTo>
                    <a:pt x="85329" y="0"/>
                  </a:moveTo>
                  <a:lnTo>
                    <a:pt x="81728" y="3271"/>
                  </a:lnTo>
                  <a:lnTo>
                    <a:pt x="81987" y="7825"/>
                  </a:lnTo>
                  <a:lnTo>
                    <a:pt x="77303" y="8762"/>
                  </a:lnTo>
                  <a:lnTo>
                    <a:pt x="80695" y="62325"/>
                  </a:lnTo>
                  <a:lnTo>
                    <a:pt x="76542" y="102231"/>
                  </a:lnTo>
                  <a:lnTo>
                    <a:pt x="78264" y="130815"/>
                  </a:lnTo>
                  <a:lnTo>
                    <a:pt x="82114" y="140764"/>
                  </a:lnTo>
                  <a:lnTo>
                    <a:pt x="82964" y="152669"/>
                  </a:lnTo>
                  <a:lnTo>
                    <a:pt x="84599" y="155363"/>
                  </a:lnTo>
                  <a:lnTo>
                    <a:pt x="43224" y="158655"/>
                  </a:lnTo>
                  <a:lnTo>
                    <a:pt x="33665" y="160440"/>
                  </a:lnTo>
                  <a:lnTo>
                    <a:pt x="13360" y="168011"/>
                  </a:lnTo>
                  <a:lnTo>
                    <a:pt x="1699" y="166152"/>
                  </a:lnTo>
                  <a:lnTo>
                    <a:pt x="0" y="17274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68409" y="4561713"/>
              <a:ext cx="338173" cy="118330"/>
            </a:xfrm>
            <a:custGeom>
              <a:avLst/>
              <a:pathLst>
                <a:path w="338173" h="118330">
                  <a:moveTo>
                    <a:pt x="336068" y="8065"/>
                  </a:moveTo>
                  <a:lnTo>
                    <a:pt x="338173" y="514"/>
                  </a:lnTo>
                  <a:lnTo>
                    <a:pt x="322454" y="0"/>
                  </a:lnTo>
                  <a:lnTo>
                    <a:pt x="236453" y="32081"/>
                  </a:lnTo>
                  <a:lnTo>
                    <a:pt x="209034" y="32481"/>
                  </a:lnTo>
                  <a:lnTo>
                    <a:pt x="184345" y="36376"/>
                  </a:lnTo>
                  <a:lnTo>
                    <a:pt x="164758" y="34900"/>
                  </a:lnTo>
                  <a:lnTo>
                    <a:pt x="101655" y="36929"/>
                  </a:lnTo>
                  <a:lnTo>
                    <a:pt x="55909" y="46554"/>
                  </a:lnTo>
                  <a:lnTo>
                    <a:pt x="37143" y="56293"/>
                  </a:lnTo>
                  <a:lnTo>
                    <a:pt x="25334" y="57037"/>
                  </a:lnTo>
                  <a:lnTo>
                    <a:pt x="26125" y="66088"/>
                  </a:lnTo>
                  <a:lnTo>
                    <a:pt x="7882" y="93701"/>
                  </a:lnTo>
                  <a:lnTo>
                    <a:pt x="9832" y="103264"/>
                  </a:lnTo>
                  <a:lnTo>
                    <a:pt x="17706" y="110007"/>
                  </a:lnTo>
                  <a:lnTo>
                    <a:pt x="11971" y="114796"/>
                  </a:lnTo>
                  <a:lnTo>
                    <a:pt x="0" y="11833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727513" y="4642001"/>
              <a:ext cx="158601" cy="38042"/>
            </a:xfrm>
            <a:custGeom>
              <a:avLst/>
              <a:pathLst>
                <a:path w="158601" h="38042">
                  <a:moveTo>
                    <a:pt x="140895" y="38042"/>
                  </a:moveTo>
                  <a:lnTo>
                    <a:pt x="152866" y="34508"/>
                  </a:lnTo>
                  <a:lnTo>
                    <a:pt x="155469" y="33200"/>
                  </a:lnTo>
                  <a:lnTo>
                    <a:pt x="158601" y="29719"/>
                  </a:lnTo>
                  <a:lnTo>
                    <a:pt x="154396" y="27684"/>
                  </a:lnTo>
                  <a:lnTo>
                    <a:pt x="153026" y="24304"/>
                  </a:lnTo>
                  <a:lnTo>
                    <a:pt x="150727" y="22975"/>
                  </a:lnTo>
                  <a:lnTo>
                    <a:pt x="149806" y="20441"/>
                  </a:lnTo>
                  <a:lnTo>
                    <a:pt x="150328" y="18531"/>
                  </a:lnTo>
                  <a:lnTo>
                    <a:pt x="148775" y="13480"/>
                  </a:lnTo>
                  <a:lnTo>
                    <a:pt x="149958" y="11543"/>
                  </a:lnTo>
                  <a:lnTo>
                    <a:pt x="146878" y="9230"/>
                  </a:lnTo>
                  <a:lnTo>
                    <a:pt x="140660" y="8643"/>
                  </a:lnTo>
                  <a:lnTo>
                    <a:pt x="135340" y="12819"/>
                  </a:lnTo>
                  <a:lnTo>
                    <a:pt x="117104" y="17744"/>
                  </a:lnTo>
                  <a:lnTo>
                    <a:pt x="92869" y="18057"/>
                  </a:lnTo>
                  <a:lnTo>
                    <a:pt x="72590" y="16776"/>
                  </a:lnTo>
                  <a:lnTo>
                    <a:pt x="55091" y="16984"/>
                  </a:lnTo>
                  <a:lnTo>
                    <a:pt x="48753" y="18340"/>
                  </a:lnTo>
                  <a:lnTo>
                    <a:pt x="35322" y="19670"/>
                  </a:lnTo>
                  <a:lnTo>
                    <a:pt x="32560" y="21023"/>
                  </a:lnTo>
                  <a:lnTo>
                    <a:pt x="22486" y="22772"/>
                  </a:lnTo>
                  <a:lnTo>
                    <a:pt x="19366" y="24068"/>
                  </a:lnTo>
                  <a:lnTo>
                    <a:pt x="16921" y="23464"/>
                  </a:lnTo>
                  <a:lnTo>
                    <a:pt x="7329" y="26761"/>
                  </a:lnTo>
                  <a:lnTo>
                    <a:pt x="6625" y="25929"/>
                  </a:lnTo>
                  <a:lnTo>
                    <a:pt x="5607" y="20149"/>
                  </a:lnTo>
                  <a:lnTo>
                    <a:pt x="3141" y="16694"/>
                  </a:lnTo>
                  <a:lnTo>
                    <a:pt x="2922" y="13099"/>
                  </a:lnTo>
                  <a:lnTo>
                    <a:pt x="1099" y="10473"/>
                  </a:lnTo>
                  <a:lnTo>
                    <a:pt x="1468" y="5744"/>
                  </a:lnTo>
                  <a:lnTo>
                    <a:pt x="0" y="4086"/>
                  </a:lnTo>
                  <a:lnTo>
                    <a:pt x="7" y="3113"/>
                  </a:lnTo>
                  <a:lnTo>
                    <a:pt x="2136" y="1918"/>
                  </a:lnTo>
                  <a:lnTo>
                    <a:pt x="2046" y="203"/>
                  </a:lnTo>
                  <a:lnTo>
                    <a:pt x="117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335694" y="4642001"/>
              <a:ext cx="392989" cy="69767"/>
            </a:xfrm>
            <a:custGeom>
              <a:avLst/>
              <a:pathLst>
                <a:path w="392989" h="69767">
                  <a:moveTo>
                    <a:pt x="392989" y="0"/>
                  </a:moveTo>
                  <a:lnTo>
                    <a:pt x="391751" y="4352"/>
                  </a:lnTo>
                  <a:lnTo>
                    <a:pt x="350990" y="5708"/>
                  </a:lnTo>
                  <a:lnTo>
                    <a:pt x="349512" y="25273"/>
                  </a:lnTo>
                  <a:lnTo>
                    <a:pt x="282294" y="26685"/>
                  </a:lnTo>
                  <a:lnTo>
                    <a:pt x="231881" y="38050"/>
                  </a:lnTo>
                  <a:lnTo>
                    <a:pt x="159896" y="36764"/>
                  </a:lnTo>
                  <a:lnTo>
                    <a:pt x="118291" y="42683"/>
                  </a:lnTo>
                  <a:lnTo>
                    <a:pt x="96042" y="41997"/>
                  </a:lnTo>
                  <a:lnTo>
                    <a:pt x="79998" y="46719"/>
                  </a:lnTo>
                  <a:lnTo>
                    <a:pt x="59801" y="48630"/>
                  </a:lnTo>
                  <a:lnTo>
                    <a:pt x="50641" y="55271"/>
                  </a:lnTo>
                  <a:lnTo>
                    <a:pt x="9174" y="69767"/>
                  </a:lnTo>
                  <a:lnTo>
                    <a:pt x="7431" y="63238"/>
                  </a:lnTo>
                  <a:lnTo>
                    <a:pt x="0" y="6092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711249" y="4462345"/>
              <a:ext cx="624445" cy="240584"/>
            </a:xfrm>
            <a:custGeom>
              <a:avLst/>
              <a:pathLst>
                <a:path w="624445" h="240584">
                  <a:moveTo>
                    <a:pt x="624445" y="240584"/>
                  </a:moveTo>
                  <a:lnTo>
                    <a:pt x="622793" y="237667"/>
                  </a:lnTo>
                  <a:lnTo>
                    <a:pt x="614264" y="239510"/>
                  </a:lnTo>
                  <a:lnTo>
                    <a:pt x="601265" y="209881"/>
                  </a:lnTo>
                  <a:lnTo>
                    <a:pt x="591372" y="199817"/>
                  </a:lnTo>
                  <a:lnTo>
                    <a:pt x="586820" y="189024"/>
                  </a:lnTo>
                  <a:lnTo>
                    <a:pt x="574338" y="173280"/>
                  </a:lnTo>
                  <a:lnTo>
                    <a:pt x="561001" y="162412"/>
                  </a:lnTo>
                  <a:lnTo>
                    <a:pt x="546177" y="158924"/>
                  </a:lnTo>
                  <a:lnTo>
                    <a:pt x="535590" y="150769"/>
                  </a:lnTo>
                  <a:lnTo>
                    <a:pt x="533689" y="146031"/>
                  </a:lnTo>
                  <a:lnTo>
                    <a:pt x="517573" y="140005"/>
                  </a:lnTo>
                  <a:lnTo>
                    <a:pt x="498527" y="126174"/>
                  </a:lnTo>
                  <a:lnTo>
                    <a:pt x="489274" y="112158"/>
                  </a:lnTo>
                  <a:lnTo>
                    <a:pt x="479363" y="106568"/>
                  </a:lnTo>
                  <a:lnTo>
                    <a:pt x="476031" y="99320"/>
                  </a:lnTo>
                  <a:lnTo>
                    <a:pt x="471077" y="95630"/>
                  </a:lnTo>
                  <a:lnTo>
                    <a:pt x="462902" y="93173"/>
                  </a:lnTo>
                  <a:lnTo>
                    <a:pt x="417026" y="102582"/>
                  </a:lnTo>
                  <a:lnTo>
                    <a:pt x="383565" y="84813"/>
                  </a:lnTo>
                  <a:lnTo>
                    <a:pt x="346668" y="75020"/>
                  </a:lnTo>
                  <a:lnTo>
                    <a:pt x="308889" y="60645"/>
                  </a:lnTo>
                  <a:lnTo>
                    <a:pt x="288671" y="64067"/>
                  </a:lnTo>
                  <a:lnTo>
                    <a:pt x="245658" y="51881"/>
                  </a:lnTo>
                  <a:lnTo>
                    <a:pt x="233119" y="55691"/>
                  </a:lnTo>
                  <a:lnTo>
                    <a:pt x="216753" y="47395"/>
                  </a:lnTo>
                  <a:lnTo>
                    <a:pt x="208947" y="38669"/>
                  </a:lnTo>
                  <a:lnTo>
                    <a:pt x="191371" y="28474"/>
                  </a:lnTo>
                  <a:lnTo>
                    <a:pt x="167881" y="26382"/>
                  </a:lnTo>
                  <a:lnTo>
                    <a:pt x="141677" y="29354"/>
                  </a:lnTo>
                  <a:lnTo>
                    <a:pt x="107117" y="20580"/>
                  </a:lnTo>
                  <a:lnTo>
                    <a:pt x="84849" y="19763"/>
                  </a:lnTo>
                  <a:lnTo>
                    <a:pt x="10476" y="0"/>
                  </a:lnTo>
                  <a:lnTo>
                    <a:pt x="2773" y="3271"/>
                  </a:lnTo>
                  <a:lnTo>
                    <a:pt x="0" y="7145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378384" y="4250133"/>
              <a:ext cx="338355" cy="219358"/>
            </a:xfrm>
            <a:custGeom>
              <a:avLst/>
              <a:pathLst>
                <a:path w="338355" h="219358">
                  <a:moveTo>
                    <a:pt x="332865" y="219358"/>
                  </a:moveTo>
                  <a:lnTo>
                    <a:pt x="338355" y="213930"/>
                  </a:lnTo>
                  <a:lnTo>
                    <a:pt x="337575" y="210469"/>
                  </a:lnTo>
                  <a:lnTo>
                    <a:pt x="326029" y="210097"/>
                  </a:lnTo>
                  <a:lnTo>
                    <a:pt x="302980" y="196603"/>
                  </a:lnTo>
                  <a:lnTo>
                    <a:pt x="290294" y="199606"/>
                  </a:lnTo>
                  <a:lnTo>
                    <a:pt x="260347" y="195190"/>
                  </a:lnTo>
                  <a:lnTo>
                    <a:pt x="204191" y="195190"/>
                  </a:lnTo>
                  <a:lnTo>
                    <a:pt x="136242" y="163470"/>
                  </a:lnTo>
                  <a:lnTo>
                    <a:pt x="130382" y="166278"/>
                  </a:lnTo>
                  <a:lnTo>
                    <a:pt x="109209" y="166231"/>
                  </a:lnTo>
                  <a:lnTo>
                    <a:pt x="86925" y="135659"/>
                  </a:lnTo>
                  <a:lnTo>
                    <a:pt x="65717" y="115924"/>
                  </a:lnTo>
                  <a:lnTo>
                    <a:pt x="45268" y="81201"/>
                  </a:lnTo>
                  <a:lnTo>
                    <a:pt x="37033" y="74453"/>
                  </a:lnTo>
                  <a:lnTo>
                    <a:pt x="24806" y="76110"/>
                  </a:lnTo>
                  <a:lnTo>
                    <a:pt x="23266" y="69528"/>
                  </a:lnTo>
                  <a:lnTo>
                    <a:pt x="18319" y="64829"/>
                  </a:lnTo>
                  <a:lnTo>
                    <a:pt x="19410" y="40533"/>
                  </a:lnTo>
                  <a:lnTo>
                    <a:pt x="13853" y="21505"/>
                  </a:lnTo>
                  <a:lnTo>
                    <a:pt x="5902" y="414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077620" y="3961979"/>
              <a:ext cx="300763" cy="288153"/>
            </a:xfrm>
            <a:custGeom>
              <a:avLst/>
              <a:pathLst>
                <a:path w="300763" h="288153">
                  <a:moveTo>
                    <a:pt x="300763" y="288153"/>
                  </a:moveTo>
                  <a:lnTo>
                    <a:pt x="230195" y="286881"/>
                  </a:lnTo>
                  <a:lnTo>
                    <a:pt x="203151" y="276480"/>
                  </a:lnTo>
                  <a:lnTo>
                    <a:pt x="188015" y="276888"/>
                  </a:lnTo>
                  <a:lnTo>
                    <a:pt x="151654" y="220742"/>
                  </a:lnTo>
                  <a:lnTo>
                    <a:pt x="151862" y="200982"/>
                  </a:lnTo>
                  <a:lnTo>
                    <a:pt x="139896" y="198575"/>
                  </a:lnTo>
                  <a:lnTo>
                    <a:pt x="129762" y="202375"/>
                  </a:lnTo>
                  <a:lnTo>
                    <a:pt x="114462" y="195857"/>
                  </a:lnTo>
                  <a:lnTo>
                    <a:pt x="110663" y="180609"/>
                  </a:lnTo>
                  <a:lnTo>
                    <a:pt x="104559" y="175768"/>
                  </a:lnTo>
                  <a:lnTo>
                    <a:pt x="101519" y="168211"/>
                  </a:lnTo>
                  <a:lnTo>
                    <a:pt x="84394" y="146411"/>
                  </a:lnTo>
                  <a:lnTo>
                    <a:pt x="77806" y="124443"/>
                  </a:lnTo>
                  <a:lnTo>
                    <a:pt x="74908" y="93811"/>
                  </a:lnTo>
                  <a:lnTo>
                    <a:pt x="75873" y="83796"/>
                  </a:lnTo>
                  <a:lnTo>
                    <a:pt x="82492" y="76260"/>
                  </a:lnTo>
                  <a:lnTo>
                    <a:pt x="82178" y="71907"/>
                  </a:lnTo>
                  <a:lnTo>
                    <a:pt x="87215" y="64405"/>
                  </a:lnTo>
                  <a:lnTo>
                    <a:pt x="78090" y="57033"/>
                  </a:lnTo>
                  <a:lnTo>
                    <a:pt x="78932" y="45998"/>
                  </a:lnTo>
                  <a:lnTo>
                    <a:pt x="73369" y="43518"/>
                  </a:lnTo>
                  <a:lnTo>
                    <a:pt x="71938" y="46012"/>
                  </a:lnTo>
                  <a:lnTo>
                    <a:pt x="66128" y="45182"/>
                  </a:lnTo>
                  <a:lnTo>
                    <a:pt x="56357" y="37129"/>
                  </a:lnTo>
                  <a:lnTo>
                    <a:pt x="57776" y="31998"/>
                  </a:lnTo>
                  <a:lnTo>
                    <a:pt x="52543" y="23474"/>
                  </a:lnTo>
                  <a:lnTo>
                    <a:pt x="57084" y="13856"/>
                  </a:lnTo>
                  <a:lnTo>
                    <a:pt x="56109" y="4502"/>
                  </a:lnTo>
                  <a:lnTo>
                    <a:pt x="43170" y="0"/>
                  </a:lnTo>
                  <a:lnTo>
                    <a:pt x="30679" y="601"/>
                  </a:lnTo>
                  <a:lnTo>
                    <a:pt x="21980" y="4444"/>
                  </a:lnTo>
                  <a:lnTo>
                    <a:pt x="14271" y="3680"/>
                  </a:lnTo>
                  <a:lnTo>
                    <a:pt x="4912" y="6754"/>
                  </a:lnTo>
                  <a:lnTo>
                    <a:pt x="0" y="3134"/>
                  </a:lnTo>
                  <a:lnTo>
                    <a:pt x="788" y="536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782966" y="3753510"/>
              <a:ext cx="295441" cy="213838"/>
            </a:xfrm>
            <a:custGeom>
              <a:avLst/>
              <a:pathLst>
                <a:path w="295441" h="213838">
                  <a:moveTo>
                    <a:pt x="295441" y="213838"/>
                  </a:moveTo>
                  <a:lnTo>
                    <a:pt x="294653" y="211602"/>
                  </a:lnTo>
                  <a:lnTo>
                    <a:pt x="288129" y="209459"/>
                  </a:lnTo>
                  <a:lnTo>
                    <a:pt x="284083" y="205306"/>
                  </a:lnTo>
                  <a:lnTo>
                    <a:pt x="278188" y="205274"/>
                  </a:lnTo>
                  <a:lnTo>
                    <a:pt x="275275" y="203428"/>
                  </a:lnTo>
                  <a:lnTo>
                    <a:pt x="271494" y="203165"/>
                  </a:lnTo>
                  <a:lnTo>
                    <a:pt x="270730" y="197315"/>
                  </a:lnTo>
                  <a:lnTo>
                    <a:pt x="268006" y="196091"/>
                  </a:lnTo>
                  <a:lnTo>
                    <a:pt x="261191" y="187303"/>
                  </a:lnTo>
                  <a:lnTo>
                    <a:pt x="260301" y="181508"/>
                  </a:lnTo>
                  <a:lnTo>
                    <a:pt x="261034" y="177155"/>
                  </a:lnTo>
                  <a:lnTo>
                    <a:pt x="262290" y="176938"/>
                  </a:lnTo>
                  <a:lnTo>
                    <a:pt x="260254" y="164385"/>
                  </a:lnTo>
                  <a:lnTo>
                    <a:pt x="260900" y="160511"/>
                  </a:lnTo>
                  <a:lnTo>
                    <a:pt x="257302" y="150974"/>
                  </a:lnTo>
                  <a:lnTo>
                    <a:pt x="260348" y="143183"/>
                  </a:lnTo>
                  <a:lnTo>
                    <a:pt x="261486" y="132331"/>
                  </a:lnTo>
                  <a:lnTo>
                    <a:pt x="259916" y="93273"/>
                  </a:lnTo>
                  <a:lnTo>
                    <a:pt x="258856" y="89719"/>
                  </a:lnTo>
                  <a:lnTo>
                    <a:pt x="259799" y="85935"/>
                  </a:lnTo>
                  <a:lnTo>
                    <a:pt x="250770" y="83113"/>
                  </a:lnTo>
                  <a:lnTo>
                    <a:pt x="243186" y="75868"/>
                  </a:lnTo>
                  <a:lnTo>
                    <a:pt x="220486" y="69541"/>
                  </a:lnTo>
                  <a:lnTo>
                    <a:pt x="204901" y="61195"/>
                  </a:lnTo>
                  <a:lnTo>
                    <a:pt x="203131" y="57918"/>
                  </a:lnTo>
                  <a:lnTo>
                    <a:pt x="197529" y="56756"/>
                  </a:lnTo>
                  <a:lnTo>
                    <a:pt x="179659" y="46818"/>
                  </a:lnTo>
                  <a:lnTo>
                    <a:pt x="152741" y="38191"/>
                  </a:lnTo>
                  <a:lnTo>
                    <a:pt x="141545" y="30851"/>
                  </a:lnTo>
                  <a:lnTo>
                    <a:pt x="138620" y="30816"/>
                  </a:lnTo>
                  <a:lnTo>
                    <a:pt x="127296" y="22777"/>
                  </a:lnTo>
                  <a:lnTo>
                    <a:pt x="119806" y="21618"/>
                  </a:lnTo>
                  <a:lnTo>
                    <a:pt x="109315" y="17572"/>
                  </a:lnTo>
                  <a:lnTo>
                    <a:pt x="98892" y="22427"/>
                  </a:lnTo>
                  <a:lnTo>
                    <a:pt x="87830" y="16084"/>
                  </a:lnTo>
                  <a:lnTo>
                    <a:pt x="79520" y="8405"/>
                  </a:lnTo>
                  <a:lnTo>
                    <a:pt x="70934" y="5659"/>
                  </a:lnTo>
                  <a:lnTo>
                    <a:pt x="64958" y="5957"/>
                  </a:lnTo>
                  <a:lnTo>
                    <a:pt x="57300" y="2240"/>
                  </a:lnTo>
                  <a:lnTo>
                    <a:pt x="53906" y="2656"/>
                  </a:lnTo>
                  <a:lnTo>
                    <a:pt x="43147" y="0"/>
                  </a:lnTo>
                  <a:lnTo>
                    <a:pt x="35882" y="4221"/>
                  </a:lnTo>
                  <a:lnTo>
                    <a:pt x="31135" y="4177"/>
                  </a:lnTo>
                  <a:lnTo>
                    <a:pt x="26384" y="2834"/>
                  </a:lnTo>
                  <a:lnTo>
                    <a:pt x="16738" y="2545"/>
                  </a:lnTo>
                  <a:lnTo>
                    <a:pt x="9834" y="138"/>
                  </a:lnTo>
                  <a:lnTo>
                    <a:pt x="10277" y="8481"/>
                  </a:lnTo>
                  <a:lnTo>
                    <a:pt x="14218" y="21234"/>
                  </a:lnTo>
                  <a:lnTo>
                    <a:pt x="13958" y="32273"/>
                  </a:lnTo>
                  <a:lnTo>
                    <a:pt x="3739" y="43319"/>
                  </a:lnTo>
                  <a:lnTo>
                    <a:pt x="1780" y="48797"/>
                  </a:lnTo>
                  <a:lnTo>
                    <a:pt x="2480" y="57860"/>
                  </a:lnTo>
                  <a:lnTo>
                    <a:pt x="0" y="69814"/>
                  </a:lnTo>
                  <a:lnTo>
                    <a:pt x="1403" y="84624"/>
                  </a:lnTo>
                  <a:lnTo>
                    <a:pt x="226" y="8689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379499" y="3840408"/>
              <a:ext cx="403694" cy="94958"/>
            </a:xfrm>
            <a:custGeom>
              <a:avLst/>
              <a:pathLst>
                <a:path w="403694" h="94958">
                  <a:moveTo>
                    <a:pt x="403694" y="0"/>
                  </a:moveTo>
                  <a:lnTo>
                    <a:pt x="386339" y="20409"/>
                  </a:lnTo>
                  <a:lnTo>
                    <a:pt x="382024" y="19963"/>
                  </a:lnTo>
                  <a:lnTo>
                    <a:pt x="372366" y="25254"/>
                  </a:lnTo>
                  <a:lnTo>
                    <a:pt x="363406" y="34773"/>
                  </a:lnTo>
                  <a:lnTo>
                    <a:pt x="357485" y="46902"/>
                  </a:lnTo>
                  <a:lnTo>
                    <a:pt x="352400" y="45727"/>
                  </a:lnTo>
                  <a:lnTo>
                    <a:pt x="347324" y="50664"/>
                  </a:lnTo>
                  <a:lnTo>
                    <a:pt x="328475" y="55761"/>
                  </a:lnTo>
                  <a:lnTo>
                    <a:pt x="309650" y="68850"/>
                  </a:lnTo>
                  <a:lnTo>
                    <a:pt x="307435" y="75039"/>
                  </a:lnTo>
                  <a:lnTo>
                    <a:pt x="260153" y="83063"/>
                  </a:lnTo>
                  <a:lnTo>
                    <a:pt x="243691" y="89961"/>
                  </a:lnTo>
                  <a:lnTo>
                    <a:pt x="240562" y="93503"/>
                  </a:lnTo>
                  <a:lnTo>
                    <a:pt x="202464" y="94958"/>
                  </a:lnTo>
                  <a:lnTo>
                    <a:pt x="193594" y="90971"/>
                  </a:lnTo>
                  <a:lnTo>
                    <a:pt x="161798" y="89187"/>
                  </a:lnTo>
                  <a:lnTo>
                    <a:pt x="144551" y="92266"/>
                  </a:lnTo>
                  <a:lnTo>
                    <a:pt x="91513" y="81020"/>
                  </a:lnTo>
                  <a:lnTo>
                    <a:pt x="50488" y="57910"/>
                  </a:lnTo>
                  <a:lnTo>
                    <a:pt x="26537" y="58200"/>
                  </a:lnTo>
                  <a:lnTo>
                    <a:pt x="1884" y="54885"/>
                  </a:lnTo>
                  <a:lnTo>
                    <a:pt x="1239" y="42480"/>
                  </a:lnTo>
                  <a:lnTo>
                    <a:pt x="11247" y="32825"/>
                  </a:lnTo>
                  <a:lnTo>
                    <a:pt x="5051" y="21350"/>
                  </a:lnTo>
                  <a:lnTo>
                    <a:pt x="0" y="1823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211666" y="3328887"/>
              <a:ext cx="167833" cy="529760"/>
            </a:xfrm>
            <a:custGeom>
              <a:avLst/>
              <a:pathLst>
                <a:path w="167833" h="529760">
                  <a:moveTo>
                    <a:pt x="167833" y="529760"/>
                  </a:moveTo>
                  <a:lnTo>
                    <a:pt x="154244" y="516778"/>
                  </a:lnTo>
                  <a:lnTo>
                    <a:pt x="155282" y="495819"/>
                  </a:lnTo>
                  <a:lnTo>
                    <a:pt x="114632" y="488757"/>
                  </a:lnTo>
                  <a:lnTo>
                    <a:pt x="115846" y="469903"/>
                  </a:lnTo>
                  <a:lnTo>
                    <a:pt x="107974" y="452547"/>
                  </a:lnTo>
                  <a:lnTo>
                    <a:pt x="95569" y="449452"/>
                  </a:lnTo>
                  <a:lnTo>
                    <a:pt x="74860" y="434396"/>
                  </a:lnTo>
                  <a:lnTo>
                    <a:pt x="52080" y="427833"/>
                  </a:lnTo>
                  <a:lnTo>
                    <a:pt x="27817" y="406302"/>
                  </a:lnTo>
                  <a:lnTo>
                    <a:pt x="17938" y="403222"/>
                  </a:lnTo>
                  <a:lnTo>
                    <a:pt x="19891" y="290523"/>
                  </a:lnTo>
                  <a:lnTo>
                    <a:pt x="15758" y="281010"/>
                  </a:lnTo>
                  <a:lnTo>
                    <a:pt x="19478" y="274157"/>
                  </a:lnTo>
                  <a:lnTo>
                    <a:pt x="3167" y="239370"/>
                  </a:lnTo>
                  <a:lnTo>
                    <a:pt x="7366" y="216836"/>
                  </a:lnTo>
                  <a:lnTo>
                    <a:pt x="5589" y="151300"/>
                  </a:lnTo>
                  <a:lnTo>
                    <a:pt x="11228" y="112590"/>
                  </a:lnTo>
                  <a:lnTo>
                    <a:pt x="751" y="75485"/>
                  </a:lnTo>
                  <a:lnTo>
                    <a:pt x="7198" y="4573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120117" y="3004768"/>
              <a:ext cx="91548" cy="324118"/>
            </a:xfrm>
            <a:custGeom>
              <a:avLst/>
              <a:pathLst>
                <a:path w="91548" h="324118">
                  <a:moveTo>
                    <a:pt x="91548" y="324118"/>
                  </a:moveTo>
                  <a:lnTo>
                    <a:pt x="76901" y="313839"/>
                  </a:lnTo>
                  <a:lnTo>
                    <a:pt x="76517" y="298646"/>
                  </a:lnTo>
                  <a:lnTo>
                    <a:pt x="70722" y="291004"/>
                  </a:lnTo>
                  <a:lnTo>
                    <a:pt x="60362" y="285693"/>
                  </a:lnTo>
                  <a:lnTo>
                    <a:pt x="55621" y="278925"/>
                  </a:lnTo>
                  <a:lnTo>
                    <a:pt x="45184" y="272235"/>
                  </a:lnTo>
                  <a:lnTo>
                    <a:pt x="42162" y="255573"/>
                  </a:lnTo>
                  <a:lnTo>
                    <a:pt x="35118" y="238951"/>
                  </a:lnTo>
                  <a:lnTo>
                    <a:pt x="36129" y="227335"/>
                  </a:lnTo>
                  <a:lnTo>
                    <a:pt x="32774" y="217368"/>
                  </a:lnTo>
                  <a:lnTo>
                    <a:pt x="34908" y="206687"/>
                  </a:lnTo>
                  <a:lnTo>
                    <a:pt x="32571" y="207167"/>
                  </a:lnTo>
                  <a:lnTo>
                    <a:pt x="34237" y="192443"/>
                  </a:lnTo>
                  <a:lnTo>
                    <a:pt x="31628" y="187393"/>
                  </a:lnTo>
                  <a:lnTo>
                    <a:pt x="33942" y="181721"/>
                  </a:lnTo>
                  <a:lnTo>
                    <a:pt x="29037" y="180188"/>
                  </a:lnTo>
                  <a:lnTo>
                    <a:pt x="26663" y="175779"/>
                  </a:lnTo>
                  <a:lnTo>
                    <a:pt x="26198" y="166771"/>
                  </a:lnTo>
                  <a:lnTo>
                    <a:pt x="12996" y="163573"/>
                  </a:lnTo>
                  <a:lnTo>
                    <a:pt x="18967" y="141100"/>
                  </a:lnTo>
                  <a:lnTo>
                    <a:pt x="15887" y="139596"/>
                  </a:lnTo>
                  <a:lnTo>
                    <a:pt x="14925" y="135757"/>
                  </a:lnTo>
                  <a:lnTo>
                    <a:pt x="15361" y="108365"/>
                  </a:lnTo>
                  <a:lnTo>
                    <a:pt x="10842" y="91595"/>
                  </a:lnTo>
                  <a:lnTo>
                    <a:pt x="0" y="72431"/>
                  </a:lnTo>
                  <a:lnTo>
                    <a:pt x="6346" y="50668"/>
                  </a:lnTo>
                  <a:lnTo>
                    <a:pt x="9109" y="50415"/>
                  </a:lnTo>
                  <a:lnTo>
                    <a:pt x="11607" y="44790"/>
                  </a:lnTo>
                  <a:lnTo>
                    <a:pt x="6061" y="37438"/>
                  </a:lnTo>
                  <a:lnTo>
                    <a:pt x="7271" y="24016"/>
                  </a:lnTo>
                  <a:lnTo>
                    <a:pt x="17333" y="15976"/>
                  </a:lnTo>
                  <a:lnTo>
                    <a:pt x="19247" y="10811"/>
                  </a:lnTo>
                  <a:lnTo>
                    <a:pt x="1695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32611" y="2522909"/>
              <a:ext cx="107223" cy="481859"/>
            </a:xfrm>
            <a:custGeom>
              <a:avLst/>
              <a:pathLst>
                <a:path w="107223" h="481859">
                  <a:moveTo>
                    <a:pt x="104457" y="481859"/>
                  </a:moveTo>
                  <a:lnTo>
                    <a:pt x="107223" y="472715"/>
                  </a:lnTo>
                  <a:lnTo>
                    <a:pt x="87361" y="446682"/>
                  </a:lnTo>
                  <a:lnTo>
                    <a:pt x="96450" y="414021"/>
                  </a:lnTo>
                  <a:lnTo>
                    <a:pt x="87954" y="392195"/>
                  </a:lnTo>
                  <a:lnTo>
                    <a:pt x="69308" y="374709"/>
                  </a:lnTo>
                  <a:lnTo>
                    <a:pt x="61201" y="356277"/>
                  </a:lnTo>
                  <a:lnTo>
                    <a:pt x="69126" y="353539"/>
                  </a:lnTo>
                  <a:lnTo>
                    <a:pt x="70915" y="347085"/>
                  </a:lnTo>
                  <a:lnTo>
                    <a:pt x="85557" y="345921"/>
                  </a:lnTo>
                  <a:lnTo>
                    <a:pt x="97723" y="317935"/>
                  </a:lnTo>
                  <a:lnTo>
                    <a:pt x="92639" y="291376"/>
                  </a:lnTo>
                  <a:lnTo>
                    <a:pt x="82133" y="268647"/>
                  </a:lnTo>
                  <a:lnTo>
                    <a:pt x="91569" y="249531"/>
                  </a:lnTo>
                  <a:lnTo>
                    <a:pt x="89727" y="239812"/>
                  </a:lnTo>
                  <a:lnTo>
                    <a:pt x="98950" y="191816"/>
                  </a:lnTo>
                  <a:lnTo>
                    <a:pt x="83953" y="188046"/>
                  </a:lnTo>
                  <a:lnTo>
                    <a:pt x="63441" y="190517"/>
                  </a:lnTo>
                  <a:lnTo>
                    <a:pt x="56305" y="179907"/>
                  </a:lnTo>
                  <a:lnTo>
                    <a:pt x="40028" y="170213"/>
                  </a:lnTo>
                  <a:lnTo>
                    <a:pt x="32493" y="141326"/>
                  </a:lnTo>
                  <a:lnTo>
                    <a:pt x="35363" y="124356"/>
                  </a:lnTo>
                  <a:lnTo>
                    <a:pt x="18523" y="93956"/>
                  </a:lnTo>
                  <a:lnTo>
                    <a:pt x="12645" y="92140"/>
                  </a:lnTo>
                  <a:lnTo>
                    <a:pt x="8084" y="83410"/>
                  </a:lnTo>
                  <a:lnTo>
                    <a:pt x="9119" y="70105"/>
                  </a:lnTo>
                  <a:lnTo>
                    <a:pt x="0" y="64509"/>
                  </a:lnTo>
                  <a:lnTo>
                    <a:pt x="5756" y="38271"/>
                  </a:lnTo>
                  <a:lnTo>
                    <a:pt x="4066" y="16911"/>
                  </a:lnTo>
                  <a:lnTo>
                    <a:pt x="11726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982056" y="2128505"/>
              <a:ext cx="97031" cy="395706"/>
            </a:xfrm>
            <a:custGeom>
              <a:avLst/>
              <a:pathLst>
                <a:path w="97031" h="395706">
                  <a:moveTo>
                    <a:pt x="62281" y="394403"/>
                  </a:moveTo>
                  <a:lnTo>
                    <a:pt x="59662" y="395706"/>
                  </a:lnTo>
                  <a:lnTo>
                    <a:pt x="67151" y="384199"/>
                  </a:lnTo>
                  <a:lnTo>
                    <a:pt x="81163" y="339095"/>
                  </a:lnTo>
                  <a:lnTo>
                    <a:pt x="97031" y="307235"/>
                  </a:lnTo>
                  <a:lnTo>
                    <a:pt x="84738" y="268452"/>
                  </a:lnTo>
                  <a:lnTo>
                    <a:pt x="77821" y="260291"/>
                  </a:lnTo>
                  <a:lnTo>
                    <a:pt x="71380" y="259408"/>
                  </a:lnTo>
                  <a:lnTo>
                    <a:pt x="59646" y="242391"/>
                  </a:lnTo>
                  <a:lnTo>
                    <a:pt x="38646" y="231173"/>
                  </a:lnTo>
                  <a:lnTo>
                    <a:pt x="31999" y="214452"/>
                  </a:lnTo>
                  <a:lnTo>
                    <a:pt x="1619" y="183458"/>
                  </a:lnTo>
                  <a:lnTo>
                    <a:pt x="0" y="177325"/>
                  </a:lnTo>
                  <a:lnTo>
                    <a:pt x="27562" y="82565"/>
                  </a:lnTo>
                  <a:lnTo>
                    <a:pt x="39508" y="64930"/>
                  </a:lnTo>
                  <a:lnTo>
                    <a:pt x="42014" y="51154"/>
                  </a:lnTo>
                  <a:lnTo>
                    <a:pt x="74394" y="20198"/>
                  </a:lnTo>
                  <a:lnTo>
                    <a:pt x="82201" y="2359"/>
                  </a:lnTo>
                  <a:lnTo>
                    <a:pt x="77589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034823" y="210363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60977" y="247508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699674" y="288805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130800" y="331269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54609" y="313696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663471" y="334088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70857" y="390933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454880" y="430919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30339" y="394427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63269" y="38814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36229" y="369743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689161" y="355866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798109" y="385000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264987" y="437220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179680" y="454499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843585" y="465524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03857" y="461717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310870" y="467809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686418" y="444468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353570" y="422534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053577" y="39425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758356" y="381561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352110" y="383893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186839" y="330406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112219" y="297998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19460" y="249798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34823" y="210363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1635993" y="2159306"/>
              <a:ext cx="541760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Tigard, OR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391446" y="2204996"/>
              <a:ext cx="5431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Crane Hot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371305" y="2339027"/>
              <a:ext cx="583417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Springs, OR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639715" y="2766818"/>
              <a:ext cx="476336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Wells, NV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754400" y="3190914"/>
              <a:ext cx="495762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Moab, UT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205707" y="3015426"/>
              <a:ext cx="640531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Boulder, CO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713298" y="3418606"/>
              <a:ext cx="50370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Colorado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662271" y="3552637"/>
              <a:ext cx="605755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Springs, CO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91995" y="3745321"/>
              <a:ext cx="511059" cy="813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Palo Duro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984781" y="3881839"/>
              <a:ext cx="725487" cy="100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Canyon State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234911" y="4057527"/>
              <a:ext cx="225226" cy="813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Park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543654" y="4204337"/>
              <a:ext cx="72596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Covington ,TX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801638" y="4042433"/>
              <a:ext cx="734750" cy="90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Little Rock, AR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792782" y="3743716"/>
              <a:ext cx="661969" cy="102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Memphis, TN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954020" y="3585273"/>
              <a:ext cx="644448" cy="90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Nashville, TN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535557" y="3270606"/>
              <a:ext cx="91567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Mammoth Caves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643009" y="3425704"/>
              <a:ext cx="700768" cy="82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National Park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628079" y="3907634"/>
              <a:ext cx="917260" cy="102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Chattanooga, TN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356214" y="4387537"/>
              <a:ext cx="841673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Brookhaven, MS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268320" y="4545770"/>
              <a:ext cx="876503" cy="1015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Baton Rogue, LA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841630" y="4733592"/>
              <a:ext cx="719665" cy="83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Sea Rim State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002756" y="4884032"/>
              <a:ext cx="397414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Park, TX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541834" y="4495899"/>
              <a:ext cx="599032" cy="88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Houston, TX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3942097" y="4828870"/>
              <a:ext cx="809173" cy="90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San Antonio, TX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3532963" y="4511872"/>
              <a:ext cx="87586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Balmorhea State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3858284" y="4668451"/>
              <a:ext cx="225226" cy="813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Park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822373" y="4296364"/>
              <a:ext cx="805362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Las Cruces, NM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927129" y="4003577"/>
              <a:ext cx="606972" cy="98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McNary, AZ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628783" y="3695211"/>
              <a:ext cx="616129" cy="88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Prescott, AZ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789054" y="3917134"/>
              <a:ext cx="62105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Joshua Tree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749196" y="4072231"/>
              <a:ext cx="700768" cy="82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National Park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2083485" y="3168928"/>
              <a:ext cx="565421" cy="102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Bishop, CA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1583484" y="3014498"/>
              <a:ext cx="489675" cy="86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Reno, NV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617383" y="2567302"/>
              <a:ext cx="547318" cy="90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Collier, OR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3084661" y="1245690"/>
              <a:ext cx="2974677" cy="1891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4F453D">
                      <a:alpha val="100000"/>
                    </a:srgbClr>
                  </a:solidFill>
                  <a:latin typeface="Century Gothic"/>
                  <a:cs typeface="Century Gothic"/>
                </a:rPr>
                <a:t>March 23, 2024 - May 26, 2024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976996" y="926566"/>
              <a:ext cx="3190006" cy="239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4F453D">
                      <a:alpha val="100000"/>
                    </a:srgbClr>
                  </a:solidFill>
                  <a:latin typeface="Century Gothic"/>
                  <a:cs typeface="Century Gothic"/>
                </a:rPr>
                <a:t>Great American Road Trip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1360" y="0"/>
            <a:ext cx="10069760" cy="7772400"/>
            <a:chOff x="1304951" y="914400"/>
            <a:chExt cx="6534097" cy="4526280"/>
          </a:xfrm>
        </p:grpSpPr>
        <p:sp>
          <p:nvSpPr>
            <p:cNvPr id="3" name="rc4"/>
            <p:cNvSpPr/>
            <p:nvPr/>
          </p:nvSpPr>
          <p:spPr>
            <a:xfrm>
              <a:off x="1304951" y="914400"/>
              <a:ext cx="6534097" cy="4526280"/>
            </a:xfrm>
            <a:prstGeom prst="rect">
              <a:avLst/>
            </a:prstGeom>
            <a:solidFill>
              <a:srgbClr val="A2BEAB">
                <a:alpha val="100000"/>
              </a:srgbClr>
            </a:solidFill>
            <a:ln w="9525" cap="rnd">
              <a:noFill/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" name="pg5"/>
            <p:cNvSpPr/>
            <p:nvPr/>
          </p:nvSpPr>
          <p:spPr>
            <a:xfrm>
              <a:off x="3348062" y="3645981"/>
              <a:ext cx="1589874" cy="1553478"/>
            </a:xfrm>
            <a:custGeom>
              <a:avLst/>
              <a:gdLst/>
              <a:ahLst/>
              <a:cxnLst/>
              <a:rect l="0" t="0" r="0" b="0"/>
              <a:pathLst>
                <a:path w="1589874" h="1553478">
                  <a:moveTo>
                    <a:pt x="2178" y="617771"/>
                  </a:moveTo>
                  <a:lnTo>
                    <a:pt x="2291" y="609525"/>
                  </a:lnTo>
                  <a:lnTo>
                    <a:pt x="4158" y="605515"/>
                  </a:lnTo>
                  <a:lnTo>
                    <a:pt x="16736" y="606873"/>
                  </a:lnTo>
                  <a:lnTo>
                    <a:pt x="33206" y="608629"/>
                  </a:lnTo>
                  <a:lnTo>
                    <a:pt x="54453" y="610860"/>
                  </a:lnTo>
                  <a:lnTo>
                    <a:pt x="78860" y="613437"/>
                  </a:lnTo>
                  <a:lnTo>
                    <a:pt x="108658" y="616510"/>
                  </a:lnTo>
                  <a:lnTo>
                    <a:pt x="180494" y="623925"/>
                  </a:lnTo>
                  <a:lnTo>
                    <a:pt x="208891" y="626637"/>
                  </a:lnTo>
                  <a:lnTo>
                    <a:pt x="217403" y="627436"/>
                  </a:lnTo>
                  <a:lnTo>
                    <a:pt x="242021" y="629711"/>
                  </a:lnTo>
                  <a:lnTo>
                    <a:pt x="316666" y="636337"/>
                  </a:lnTo>
                  <a:lnTo>
                    <a:pt x="322011" y="636785"/>
                  </a:lnTo>
                  <a:lnTo>
                    <a:pt x="353060" y="639337"/>
                  </a:lnTo>
                  <a:lnTo>
                    <a:pt x="400899" y="643103"/>
                  </a:lnTo>
                  <a:lnTo>
                    <a:pt x="432538" y="645482"/>
                  </a:lnTo>
                  <a:lnTo>
                    <a:pt x="433460" y="633103"/>
                  </a:lnTo>
                  <a:lnTo>
                    <a:pt x="434077" y="624812"/>
                  </a:lnTo>
                  <a:lnTo>
                    <a:pt x="438065" y="570827"/>
                  </a:lnTo>
                  <a:lnTo>
                    <a:pt x="438759" y="561407"/>
                  </a:lnTo>
                  <a:lnTo>
                    <a:pt x="440232" y="541507"/>
                  </a:lnTo>
                  <a:lnTo>
                    <a:pt x="441531" y="523975"/>
                  </a:lnTo>
                  <a:lnTo>
                    <a:pt x="442871" y="508266"/>
                  </a:lnTo>
                  <a:lnTo>
                    <a:pt x="446047" y="471023"/>
                  </a:lnTo>
                  <a:lnTo>
                    <a:pt x="448280" y="446804"/>
                  </a:lnTo>
                  <a:lnTo>
                    <a:pt x="450683" y="420718"/>
                  </a:lnTo>
                  <a:lnTo>
                    <a:pt x="454013" y="384325"/>
                  </a:lnTo>
                  <a:lnTo>
                    <a:pt x="457178" y="347817"/>
                  </a:lnTo>
                  <a:lnTo>
                    <a:pt x="459520" y="315773"/>
                  </a:lnTo>
                  <a:lnTo>
                    <a:pt x="459626" y="314323"/>
                  </a:lnTo>
                  <a:lnTo>
                    <a:pt x="460327" y="304734"/>
                  </a:lnTo>
                  <a:lnTo>
                    <a:pt x="462990" y="270254"/>
                  </a:lnTo>
                  <a:lnTo>
                    <a:pt x="464385" y="251937"/>
                  </a:lnTo>
                  <a:lnTo>
                    <a:pt x="466594" y="222241"/>
                  </a:lnTo>
                  <a:lnTo>
                    <a:pt x="468629" y="194863"/>
                  </a:lnTo>
                  <a:lnTo>
                    <a:pt x="469050" y="189344"/>
                  </a:lnTo>
                  <a:lnTo>
                    <a:pt x="473860" y="126225"/>
                  </a:lnTo>
                  <a:lnTo>
                    <a:pt x="475130" y="109418"/>
                  </a:lnTo>
                  <a:lnTo>
                    <a:pt x="478561" y="64026"/>
                  </a:lnTo>
                  <a:lnTo>
                    <a:pt x="483187" y="0"/>
                  </a:lnTo>
                  <a:lnTo>
                    <a:pt x="487686" y="339"/>
                  </a:lnTo>
                  <a:lnTo>
                    <a:pt x="583422" y="6991"/>
                  </a:lnTo>
                  <a:lnTo>
                    <a:pt x="598255" y="7981"/>
                  </a:lnTo>
                  <a:lnTo>
                    <a:pt x="621716" y="9506"/>
                  </a:lnTo>
                  <a:lnTo>
                    <a:pt x="644826" y="10919"/>
                  </a:lnTo>
                  <a:lnTo>
                    <a:pt x="706280" y="14426"/>
                  </a:lnTo>
                  <a:lnTo>
                    <a:pt x="721228" y="15175"/>
                  </a:lnTo>
                  <a:lnTo>
                    <a:pt x="729214" y="15567"/>
                  </a:lnTo>
                  <a:lnTo>
                    <a:pt x="762482" y="17258"/>
                  </a:lnTo>
                  <a:lnTo>
                    <a:pt x="767785" y="17507"/>
                  </a:lnTo>
                  <a:lnTo>
                    <a:pt x="794621" y="18733"/>
                  </a:lnTo>
                  <a:lnTo>
                    <a:pt x="829692" y="20266"/>
                  </a:lnTo>
                  <a:lnTo>
                    <a:pt x="830075" y="20282"/>
                  </a:lnTo>
                  <a:lnTo>
                    <a:pt x="827381" y="84248"/>
                  </a:lnTo>
                  <a:lnTo>
                    <a:pt x="826323" y="109372"/>
                  </a:lnTo>
                  <a:lnTo>
                    <a:pt x="824734" y="147118"/>
                  </a:lnTo>
                  <a:lnTo>
                    <a:pt x="823541" y="175446"/>
                  </a:lnTo>
                  <a:lnTo>
                    <a:pt x="822089" y="209945"/>
                  </a:lnTo>
                  <a:lnTo>
                    <a:pt x="821163" y="231932"/>
                  </a:lnTo>
                  <a:lnTo>
                    <a:pt x="819444" y="272734"/>
                  </a:lnTo>
                  <a:lnTo>
                    <a:pt x="818318" y="299470"/>
                  </a:lnTo>
                  <a:lnTo>
                    <a:pt x="818644" y="299393"/>
                  </a:lnTo>
                  <a:lnTo>
                    <a:pt x="826734" y="297486"/>
                  </a:lnTo>
                  <a:lnTo>
                    <a:pt x="836544" y="307942"/>
                  </a:lnTo>
                  <a:lnTo>
                    <a:pt x="839232" y="310801"/>
                  </a:lnTo>
                  <a:lnTo>
                    <a:pt x="845180" y="318612"/>
                  </a:lnTo>
                  <a:lnTo>
                    <a:pt x="852901" y="326728"/>
                  </a:lnTo>
                  <a:lnTo>
                    <a:pt x="864186" y="328075"/>
                  </a:lnTo>
                  <a:lnTo>
                    <a:pt x="866190" y="323400"/>
                  </a:lnTo>
                  <a:lnTo>
                    <a:pt x="878977" y="325431"/>
                  </a:lnTo>
                  <a:lnTo>
                    <a:pt x="879451" y="325506"/>
                  </a:lnTo>
                  <a:lnTo>
                    <a:pt x="885299" y="328024"/>
                  </a:lnTo>
                  <a:lnTo>
                    <a:pt x="888606" y="319265"/>
                  </a:lnTo>
                  <a:lnTo>
                    <a:pt x="893806" y="320172"/>
                  </a:lnTo>
                  <a:lnTo>
                    <a:pt x="902362" y="327742"/>
                  </a:lnTo>
                  <a:lnTo>
                    <a:pt x="908371" y="336764"/>
                  </a:lnTo>
                  <a:lnTo>
                    <a:pt x="909491" y="338445"/>
                  </a:lnTo>
                  <a:lnTo>
                    <a:pt x="911605" y="352866"/>
                  </a:lnTo>
                  <a:lnTo>
                    <a:pt x="918400" y="353807"/>
                  </a:lnTo>
                  <a:lnTo>
                    <a:pt x="926923" y="355250"/>
                  </a:lnTo>
                  <a:lnTo>
                    <a:pt x="933533" y="354377"/>
                  </a:lnTo>
                  <a:lnTo>
                    <a:pt x="939468" y="355155"/>
                  </a:lnTo>
                  <a:lnTo>
                    <a:pt x="940888" y="355341"/>
                  </a:lnTo>
                  <a:lnTo>
                    <a:pt x="948701" y="361805"/>
                  </a:lnTo>
                  <a:lnTo>
                    <a:pt x="956384" y="362689"/>
                  </a:lnTo>
                  <a:lnTo>
                    <a:pt x="964474" y="366511"/>
                  </a:lnTo>
                  <a:lnTo>
                    <a:pt x="970038" y="366359"/>
                  </a:lnTo>
                  <a:lnTo>
                    <a:pt x="975111" y="361997"/>
                  </a:lnTo>
                  <a:lnTo>
                    <a:pt x="979537" y="363310"/>
                  </a:lnTo>
                  <a:lnTo>
                    <a:pt x="983403" y="364454"/>
                  </a:lnTo>
                  <a:lnTo>
                    <a:pt x="988960" y="372376"/>
                  </a:lnTo>
                  <a:lnTo>
                    <a:pt x="995107" y="376956"/>
                  </a:lnTo>
                  <a:lnTo>
                    <a:pt x="1001247" y="374569"/>
                  </a:lnTo>
                  <a:lnTo>
                    <a:pt x="1002332" y="374147"/>
                  </a:lnTo>
                  <a:lnTo>
                    <a:pt x="1004374" y="367955"/>
                  </a:lnTo>
                  <a:lnTo>
                    <a:pt x="1008531" y="363934"/>
                  </a:lnTo>
                  <a:lnTo>
                    <a:pt x="1013826" y="365603"/>
                  </a:lnTo>
                  <a:lnTo>
                    <a:pt x="1024770" y="368625"/>
                  </a:lnTo>
                  <a:lnTo>
                    <a:pt x="1031344" y="370659"/>
                  </a:lnTo>
                  <a:lnTo>
                    <a:pt x="1035041" y="366852"/>
                  </a:lnTo>
                  <a:lnTo>
                    <a:pt x="1036864" y="364973"/>
                  </a:lnTo>
                  <a:lnTo>
                    <a:pt x="1039537" y="372264"/>
                  </a:lnTo>
                  <a:lnTo>
                    <a:pt x="1039387" y="380271"/>
                  </a:lnTo>
                  <a:lnTo>
                    <a:pt x="1041159" y="386962"/>
                  </a:lnTo>
                  <a:lnTo>
                    <a:pt x="1050246" y="388086"/>
                  </a:lnTo>
                  <a:lnTo>
                    <a:pt x="1057088" y="388935"/>
                  </a:lnTo>
                  <a:lnTo>
                    <a:pt x="1056168" y="398511"/>
                  </a:lnTo>
                  <a:lnTo>
                    <a:pt x="1056282" y="403282"/>
                  </a:lnTo>
                  <a:lnTo>
                    <a:pt x="1056325" y="405125"/>
                  </a:lnTo>
                  <a:lnTo>
                    <a:pt x="1066344" y="409503"/>
                  </a:lnTo>
                  <a:lnTo>
                    <a:pt x="1073794" y="405216"/>
                  </a:lnTo>
                  <a:lnTo>
                    <a:pt x="1079072" y="398838"/>
                  </a:lnTo>
                  <a:lnTo>
                    <a:pt x="1089642" y="389509"/>
                  </a:lnTo>
                  <a:lnTo>
                    <a:pt x="1096984" y="392985"/>
                  </a:lnTo>
                  <a:lnTo>
                    <a:pt x="1098400" y="399626"/>
                  </a:lnTo>
                  <a:lnTo>
                    <a:pt x="1102471" y="403009"/>
                  </a:lnTo>
                  <a:lnTo>
                    <a:pt x="1102817" y="403297"/>
                  </a:lnTo>
                  <a:lnTo>
                    <a:pt x="1111343" y="400571"/>
                  </a:lnTo>
                  <a:lnTo>
                    <a:pt x="1111615" y="401022"/>
                  </a:lnTo>
                  <a:lnTo>
                    <a:pt x="1115382" y="407261"/>
                  </a:lnTo>
                  <a:lnTo>
                    <a:pt x="1116139" y="414056"/>
                  </a:lnTo>
                  <a:lnTo>
                    <a:pt x="1124558" y="414802"/>
                  </a:lnTo>
                  <a:lnTo>
                    <a:pt x="1131120" y="408326"/>
                  </a:lnTo>
                  <a:lnTo>
                    <a:pt x="1139707" y="403374"/>
                  </a:lnTo>
                  <a:lnTo>
                    <a:pt x="1144464" y="401431"/>
                  </a:lnTo>
                  <a:lnTo>
                    <a:pt x="1149015" y="411122"/>
                  </a:lnTo>
                  <a:lnTo>
                    <a:pt x="1144332" y="416456"/>
                  </a:lnTo>
                  <a:lnTo>
                    <a:pt x="1150835" y="429173"/>
                  </a:lnTo>
                  <a:lnTo>
                    <a:pt x="1157765" y="427364"/>
                  </a:lnTo>
                  <a:lnTo>
                    <a:pt x="1158211" y="421762"/>
                  </a:lnTo>
                  <a:lnTo>
                    <a:pt x="1159370" y="416215"/>
                  </a:lnTo>
                  <a:lnTo>
                    <a:pt x="1162131" y="410062"/>
                  </a:lnTo>
                  <a:lnTo>
                    <a:pt x="1170487" y="405724"/>
                  </a:lnTo>
                  <a:lnTo>
                    <a:pt x="1170159" y="401125"/>
                  </a:lnTo>
                  <a:lnTo>
                    <a:pt x="1174501" y="397413"/>
                  </a:lnTo>
                  <a:lnTo>
                    <a:pt x="1175411" y="397360"/>
                  </a:lnTo>
                  <a:lnTo>
                    <a:pt x="1176625" y="397289"/>
                  </a:lnTo>
                  <a:lnTo>
                    <a:pt x="1180063" y="397088"/>
                  </a:lnTo>
                  <a:lnTo>
                    <a:pt x="1180955" y="403464"/>
                  </a:lnTo>
                  <a:lnTo>
                    <a:pt x="1186391" y="411533"/>
                  </a:lnTo>
                  <a:lnTo>
                    <a:pt x="1193077" y="408473"/>
                  </a:lnTo>
                  <a:lnTo>
                    <a:pt x="1195116" y="412361"/>
                  </a:lnTo>
                  <a:lnTo>
                    <a:pt x="1202715" y="413908"/>
                  </a:lnTo>
                  <a:lnTo>
                    <a:pt x="1206348" y="407460"/>
                  </a:lnTo>
                  <a:lnTo>
                    <a:pt x="1209013" y="401721"/>
                  </a:lnTo>
                  <a:lnTo>
                    <a:pt x="1216690" y="406612"/>
                  </a:lnTo>
                  <a:lnTo>
                    <a:pt x="1217227" y="406954"/>
                  </a:lnTo>
                  <a:lnTo>
                    <a:pt x="1216850" y="414108"/>
                  </a:lnTo>
                  <a:lnTo>
                    <a:pt x="1219204" y="415822"/>
                  </a:lnTo>
                  <a:lnTo>
                    <a:pt x="1225010" y="415998"/>
                  </a:lnTo>
                  <a:lnTo>
                    <a:pt x="1227528" y="422434"/>
                  </a:lnTo>
                  <a:lnTo>
                    <a:pt x="1235326" y="421525"/>
                  </a:lnTo>
                  <a:lnTo>
                    <a:pt x="1239205" y="426397"/>
                  </a:lnTo>
                  <a:lnTo>
                    <a:pt x="1242012" y="430833"/>
                  </a:lnTo>
                  <a:lnTo>
                    <a:pt x="1243958" y="433906"/>
                  </a:lnTo>
                  <a:lnTo>
                    <a:pt x="1250583" y="428063"/>
                  </a:lnTo>
                  <a:lnTo>
                    <a:pt x="1254165" y="423079"/>
                  </a:lnTo>
                  <a:lnTo>
                    <a:pt x="1259869" y="426217"/>
                  </a:lnTo>
                  <a:lnTo>
                    <a:pt x="1266514" y="418675"/>
                  </a:lnTo>
                  <a:lnTo>
                    <a:pt x="1269053" y="414164"/>
                  </a:lnTo>
                  <a:lnTo>
                    <a:pt x="1279429" y="412799"/>
                  </a:lnTo>
                  <a:lnTo>
                    <a:pt x="1294637" y="407969"/>
                  </a:lnTo>
                  <a:lnTo>
                    <a:pt x="1300294" y="409581"/>
                  </a:lnTo>
                  <a:lnTo>
                    <a:pt x="1305334" y="410068"/>
                  </a:lnTo>
                  <a:lnTo>
                    <a:pt x="1308206" y="410344"/>
                  </a:lnTo>
                  <a:lnTo>
                    <a:pt x="1311862" y="408327"/>
                  </a:lnTo>
                  <a:lnTo>
                    <a:pt x="1318016" y="404927"/>
                  </a:lnTo>
                  <a:lnTo>
                    <a:pt x="1325993" y="403481"/>
                  </a:lnTo>
                  <a:lnTo>
                    <a:pt x="1333818" y="400380"/>
                  </a:lnTo>
                  <a:lnTo>
                    <a:pt x="1339341" y="400381"/>
                  </a:lnTo>
                  <a:lnTo>
                    <a:pt x="1343104" y="406337"/>
                  </a:lnTo>
                  <a:lnTo>
                    <a:pt x="1352332" y="408680"/>
                  </a:lnTo>
                  <a:lnTo>
                    <a:pt x="1363570" y="408762"/>
                  </a:lnTo>
                  <a:lnTo>
                    <a:pt x="1368516" y="407856"/>
                  </a:lnTo>
                  <a:lnTo>
                    <a:pt x="1371705" y="407271"/>
                  </a:lnTo>
                  <a:lnTo>
                    <a:pt x="1375171" y="399769"/>
                  </a:lnTo>
                  <a:lnTo>
                    <a:pt x="1378351" y="395105"/>
                  </a:lnTo>
                  <a:lnTo>
                    <a:pt x="1386705" y="398411"/>
                  </a:lnTo>
                  <a:lnTo>
                    <a:pt x="1387469" y="398713"/>
                  </a:lnTo>
                  <a:lnTo>
                    <a:pt x="1393945" y="403188"/>
                  </a:lnTo>
                  <a:lnTo>
                    <a:pt x="1399730" y="409209"/>
                  </a:lnTo>
                  <a:lnTo>
                    <a:pt x="1407422" y="410608"/>
                  </a:lnTo>
                  <a:lnTo>
                    <a:pt x="1412467" y="416563"/>
                  </a:lnTo>
                  <a:lnTo>
                    <a:pt x="1416935" y="421434"/>
                  </a:lnTo>
                  <a:lnTo>
                    <a:pt x="1424178" y="426649"/>
                  </a:lnTo>
                  <a:lnTo>
                    <a:pt x="1433101" y="425300"/>
                  </a:lnTo>
                  <a:lnTo>
                    <a:pt x="1437205" y="429158"/>
                  </a:lnTo>
                  <a:lnTo>
                    <a:pt x="1439253" y="431082"/>
                  </a:lnTo>
                  <a:lnTo>
                    <a:pt x="1449308" y="435812"/>
                  </a:lnTo>
                  <a:lnTo>
                    <a:pt x="1456156" y="436217"/>
                  </a:lnTo>
                  <a:lnTo>
                    <a:pt x="1461471" y="443045"/>
                  </a:lnTo>
                  <a:lnTo>
                    <a:pt x="1466540" y="440661"/>
                  </a:lnTo>
                  <a:lnTo>
                    <a:pt x="1474608" y="449252"/>
                  </a:lnTo>
                  <a:lnTo>
                    <a:pt x="1478316" y="450873"/>
                  </a:lnTo>
                  <a:lnTo>
                    <a:pt x="1482360" y="452106"/>
                  </a:lnTo>
                  <a:lnTo>
                    <a:pt x="1484202" y="450546"/>
                  </a:lnTo>
                  <a:lnTo>
                    <a:pt x="1488325" y="450846"/>
                  </a:lnTo>
                  <a:lnTo>
                    <a:pt x="1495991" y="448947"/>
                  </a:lnTo>
                  <a:lnTo>
                    <a:pt x="1499005" y="449768"/>
                  </a:lnTo>
                  <a:lnTo>
                    <a:pt x="1502531" y="446596"/>
                  </a:lnTo>
                  <a:lnTo>
                    <a:pt x="1507361" y="448586"/>
                  </a:lnTo>
                  <a:lnTo>
                    <a:pt x="1515725" y="449209"/>
                  </a:lnTo>
                  <a:lnTo>
                    <a:pt x="1519257" y="452130"/>
                  </a:lnTo>
                  <a:lnTo>
                    <a:pt x="1519651" y="468746"/>
                  </a:lnTo>
                  <a:lnTo>
                    <a:pt x="1519953" y="483883"/>
                  </a:lnTo>
                  <a:lnTo>
                    <a:pt x="1520143" y="492398"/>
                  </a:lnTo>
                  <a:lnTo>
                    <a:pt x="1520499" y="508339"/>
                  </a:lnTo>
                  <a:lnTo>
                    <a:pt x="1520887" y="528606"/>
                  </a:lnTo>
                  <a:lnTo>
                    <a:pt x="1521291" y="548445"/>
                  </a:lnTo>
                  <a:lnTo>
                    <a:pt x="1521535" y="560453"/>
                  </a:lnTo>
                  <a:lnTo>
                    <a:pt x="1521841" y="575449"/>
                  </a:lnTo>
                  <a:lnTo>
                    <a:pt x="1522218" y="593935"/>
                  </a:lnTo>
                  <a:lnTo>
                    <a:pt x="1522762" y="618616"/>
                  </a:lnTo>
                  <a:lnTo>
                    <a:pt x="1522853" y="622738"/>
                  </a:lnTo>
                  <a:lnTo>
                    <a:pt x="1523353" y="646768"/>
                  </a:lnTo>
                  <a:lnTo>
                    <a:pt x="1523526" y="655103"/>
                  </a:lnTo>
                  <a:lnTo>
                    <a:pt x="1524059" y="675976"/>
                  </a:lnTo>
                  <a:lnTo>
                    <a:pt x="1525598" y="677769"/>
                  </a:lnTo>
                  <a:lnTo>
                    <a:pt x="1532053" y="685274"/>
                  </a:lnTo>
                  <a:lnTo>
                    <a:pt x="1540384" y="689867"/>
                  </a:lnTo>
                  <a:lnTo>
                    <a:pt x="1544334" y="696789"/>
                  </a:lnTo>
                  <a:lnTo>
                    <a:pt x="1547475" y="702285"/>
                  </a:lnTo>
                  <a:lnTo>
                    <a:pt x="1553885" y="717164"/>
                  </a:lnTo>
                  <a:lnTo>
                    <a:pt x="1552512" y="728405"/>
                  </a:lnTo>
                  <a:lnTo>
                    <a:pt x="1550431" y="733657"/>
                  </a:lnTo>
                  <a:lnTo>
                    <a:pt x="1556374" y="741958"/>
                  </a:lnTo>
                  <a:lnTo>
                    <a:pt x="1563973" y="745112"/>
                  </a:lnTo>
                  <a:lnTo>
                    <a:pt x="1561225" y="750252"/>
                  </a:lnTo>
                  <a:lnTo>
                    <a:pt x="1567685" y="755871"/>
                  </a:lnTo>
                  <a:lnTo>
                    <a:pt x="1571463" y="763418"/>
                  </a:lnTo>
                  <a:lnTo>
                    <a:pt x="1570833" y="774047"/>
                  </a:lnTo>
                  <a:lnTo>
                    <a:pt x="1578490" y="779827"/>
                  </a:lnTo>
                  <a:lnTo>
                    <a:pt x="1580172" y="790792"/>
                  </a:lnTo>
                  <a:lnTo>
                    <a:pt x="1580397" y="790775"/>
                  </a:lnTo>
                  <a:lnTo>
                    <a:pt x="1586270" y="790311"/>
                  </a:lnTo>
                  <a:lnTo>
                    <a:pt x="1588394" y="790142"/>
                  </a:lnTo>
                  <a:lnTo>
                    <a:pt x="1587971" y="798282"/>
                  </a:lnTo>
                  <a:lnTo>
                    <a:pt x="1589367" y="809302"/>
                  </a:lnTo>
                  <a:lnTo>
                    <a:pt x="1588509" y="815508"/>
                  </a:lnTo>
                  <a:lnTo>
                    <a:pt x="1587398" y="821463"/>
                  </a:lnTo>
                  <a:lnTo>
                    <a:pt x="1589874" y="827497"/>
                  </a:lnTo>
                  <a:lnTo>
                    <a:pt x="1587148" y="834306"/>
                  </a:lnTo>
                  <a:lnTo>
                    <a:pt x="1586682" y="835470"/>
                  </a:lnTo>
                  <a:lnTo>
                    <a:pt x="1585614" y="845011"/>
                  </a:lnTo>
                  <a:lnTo>
                    <a:pt x="1579902" y="854387"/>
                  </a:lnTo>
                  <a:lnTo>
                    <a:pt x="1578609" y="862797"/>
                  </a:lnTo>
                  <a:lnTo>
                    <a:pt x="1572007" y="870793"/>
                  </a:lnTo>
                  <a:lnTo>
                    <a:pt x="1572218" y="875455"/>
                  </a:lnTo>
                  <a:lnTo>
                    <a:pt x="1566856" y="882415"/>
                  </a:lnTo>
                  <a:lnTo>
                    <a:pt x="1569340" y="887855"/>
                  </a:lnTo>
                  <a:lnTo>
                    <a:pt x="1570522" y="898763"/>
                  </a:lnTo>
                  <a:lnTo>
                    <a:pt x="1566234" y="902785"/>
                  </a:lnTo>
                  <a:lnTo>
                    <a:pt x="1565369" y="903596"/>
                  </a:lnTo>
                  <a:lnTo>
                    <a:pt x="1563744" y="913230"/>
                  </a:lnTo>
                  <a:lnTo>
                    <a:pt x="1570497" y="920849"/>
                  </a:lnTo>
                  <a:lnTo>
                    <a:pt x="1570127" y="925368"/>
                  </a:lnTo>
                  <a:lnTo>
                    <a:pt x="1569907" y="928048"/>
                  </a:lnTo>
                  <a:lnTo>
                    <a:pt x="1571271" y="935353"/>
                  </a:lnTo>
                  <a:lnTo>
                    <a:pt x="1571647" y="944094"/>
                  </a:lnTo>
                  <a:lnTo>
                    <a:pt x="1571662" y="952445"/>
                  </a:lnTo>
                  <a:lnTo>
                    <a:pt x="1571391" y="952734"/>
                  </a:lnTo>
                  <a:lnTo>
                    <a:pt x="1567170" y="957229"/>
                  </a:lnTo>
                  <a:lnTo>
                    <a:pt x="1559115" y="966994"/>
                  </a:lnTo>
                  <a:lnTo>
                    <a:pt x="1556511" y="975653"/>
                  </a:lnTo>
                  <a:lnTo>
                    <a:pt x="1553858" y="978895"/>
                  </a:lnTo>
                  <a:lnTo>
                    <a:pt x="1551422" y="981869"/>
                  </a:lnTo>
                  <a:lnTo>
                    <a:pt x="1544520" y="988978"/>
                  </a:lnTo>
                  <a:lnTo>
                    <a:pt x="1549424" y="994765"/>
                  </a:lnTo>
                  <a:lnTo>
                    <a:pt x="1552980" y="1000058"/>
                  </a:lnTo>
                  <a:lnTo>
                    <a:pt x="1556229" y="1004759"/>
                  </a:lnTo>
                  <a:lnTo>
                    <a:pt x="1553363" y="1006482"/>
                  </a:lnTo>
                  <a:lnTo>
                    <a:pt x="1540829" y="1006300"/>
                  </a:lnTo>
                  <a:lnTo>
                    <a:pt x="1529076" y="1008124"/>
                  </a:lnTo>
                  <a:lnTo>
                    <a:pt x="1516089" y="1013319"/>
                  </a:lnTo>
                  <a:lnTo>
                    <a:pt x="1492278" y="1024388"/>
                  </a:lnTo>
                  <a:lnTo>
                    <a:pt x="1490212" y="1025345"/>
                  </a:lnTo>
                  <a:lnTo>
                    <a:pt x="1475986" y="1031921"/>
                  </a:lnTo>
                  <a:lnTo>
                    <a:pt x="1474111" y="1032786"/>
                  </a:lnTo>
                  <a:lnTo>
                    <a:pt x="1462453" y="1038311"/>
                  </a:lnTo>
                  <a:lnTo>
                    <a:pt x="1453095" y="1043742"/>
                  </a:lnTo>
                  <a:lnTo>
                    <a:pt x="1445635" y="1052639"/>
                  </a:lnTo>
                  <a:lnTo>
                    <a:pt x="1446772" y="1058001"/>
                  </a:lnTo>
                  <a:lnTo>
                    <a:pt x="1436715" y="1065579"/>
                  </a:lnTo>
                  <a:lnTo>
                    <a:pt x="1409057" y="1084600"/>
                  </a:lnTo>
                  <a:lnTo>
                    <a:pt x="1398019" y="1095046"/>
                  </a:lnTo>
                  <a:lnTo>
                    <a:pt x="1396764" y="1096231"/>
                  </a:lnTo>
                  <a:lnTo>
                    <a:pt x="1388505" y="1102609"/>
                  </a:lnTo>
                  <a:lnTo>
                    <a:pt x="1375322" y="1115400"/>
                  </a:lnTo>
                  <a:lnTo>
                    <a:pt x="1364672" y="1125125"/>
                  </a:lnTo>
                  <a:lnTo>
                    <a:pt x="1357483" y="1126213"/>
                  </a:lnTo>
                  <a:lnTo>
                    <a:pt x="1349025" y="1131144"/>
                  </a:lnTo>
                  <a:lnTo>
                    <a:pt x="1338761" y="1137115"/>
                  </a:lnTo>
                  <a:lnTo>
                    <a:pt x="1326788" y="1144158"/>
                  </a:lnTo>
                  <a:lnTo>
                    <a:pt x="1310630" y="1154041"/>
                  </a:lnTo>
                  <a:lnTo>
                    <a:pt x="1286904" y="1164986"/>
                  </a:lnTo>
                  <a:lnTo>
                    <a:pt x="1262431" y="1177206"/>
                  </a:lnTo>
                  <a:lnTo>
                    <a:pt x="1245414" y="1188341"/>
                  </a:lnTo>
                  <a:lnTo>
                    <a:pt x="1239109" y="1193127"/>
                  </a:lnTo>
                  <a:lnTo>
                    <a:pt x="1237606" y="1194266"/>
                  </a:lnTo>
                  <a:lnTo>
                    <a:pt x="1230926" y="1203365"/>
                  </a:lnTo>
                  <a:lnTo>
                    <a:pt x="1206889" y="1216721"/>
                  </a:lnTo>
                  <a:lnTo>
                    <a:pt x="1195721" y="1224924"/>
                  </a:lnTo>
                  <a:lnTo>
                    <a:pt x="1186458" y="1232543"/>
                  </a:lnTo>
                  <a:lnTo>
                    <a:pt x="1178791" y="1239683"/>
                  </a:lnTo>
                  <a:lnTo>
                    <a:pt x="1174385" y="1243778"/>
                  </a:lnTo>
                  <a:lnTo>
                    <a:pt x="1159357" y="1261031"/>
                  </a:lnTo>
                  <a:lnTo>
                    <a:pt x="1154111" y="1271175"/>
                  </a:lnTo>
                  <a:lnTo>
                    <a:pt x="1153960" y="1271467"/>
                  </a:lnTo>
                  <a:lnTo>
                    <a:pt x="1148038" y="1278303"/>
                  </a:lnTo>
                  <a:lnTo>
                    <a:pt x="1141536" y="1288058"/>
                  </a:lnTo>
                  <a:lnTo>
                    <a:pt x="1132161" y="1305023"/>
                  </a:lnTo>
                  <a:lnTo>
                    <a:pt x="1130808" y="1307820"/>
                  </a:lnTo>
                  <a:lnTo>
                    <a:pt x="1126300" y="1317127"/>
                  </a:lnTo>
                  <a:lnTo>
                    <a:pt x="1121188" y="1328908"/>
                  </a:lnTo>
                  <a:lnTo>
                    <a:pt x="1115845" y="1344354"/>
                  </a:lnTo>
                  <a:lnTo>
                    <a:pt x="1114391" y="1349989"/>
                  </a:lnTo>
                  <a:lnTo>
                    <a:pt x="1112815" y="1356090"/>
                  </a:lnTo>
                  <a:lnTo>
                    <a:pt x="1109862" y="1380833"/>
                  </a:lnTo>
                  <a:lnTo>
                    <a:pt x="1111025" y="1405582"/>
                  </a:lnTo>
                  <a:lnTo>
                    <a:pt x="1116342" y="1431705"/>
                  </a:lnTo>
                  <a:lnTo>
                    <a:pt x="1120690" y="1446126"/>
                  </a:lnTo>
                  <a:lnTo>
                    <a:pt x="1124866" y="1459940"/>
                  </a:lnTo>
                  <a:lnTo>
                    <a:pt x="1128126" y="1473003"/>
                  </a:lnTo>
                  <a:lnTo>
                    <a:pt x="1131867" y="1487952"/>
                  </a:lnTo>
                  <a:lnTo>
                    <a:pt x="1136424" y="1519576"/>
                  </a:lnTo>
                  <a:lnTo>
                    <a:pt x="1137206" y="1528776"/>
                  </a:lnTo>
                  <a:lnTo>
                    <a:pt x="1137954" y="1535360"/>
                  </a:lnTo>
                  <a:lnTo>
                    <a:pt x="1136479" y="1538467"/>
                  </a:lnTo>
                  <a:lnTo>
                    <a:pt x="1129950" y="1536707"/>
                  </a:lnTo>
                  <a:lnTo>
                    <a:pt x="1120766" y="1540185"/>
                  </a:lnTo>
                  <a:lnTo>
                    <a:pt x="1112779" y="1541815"/>
                  </a:lnTo>
                  <a:lnTo>
                    <a:pt x="1109141" y="1544686"/>
                  </a:lnTo>
                  <a:lnTo>
                    <a:pt x="1109840" y="1549439"/>
                  </a:lnTo>
                  <a:lnTo>
                    <a:pt x="1108117" y="1553478"/>
                  </a:lnTo>
                  <a:lnTo>
                    <a:pt x="1101633" y="1553345"/>
                  </a:lnTo>
                  <a:lnTo>
                    <a:pt x="1097536" y="1547779"/>
                  </a:lnTo>
                  <a:lnTo>
                    <a:pt x="1092051" y="1547592"/>
                  </a:lnTo>
                  <a:lnTo>
                    <a:pt x="1086140" y="1541848"/>
                  </a:lnTo>
                  <a:lnTo>
                    <a:pt x="1081027" y="1539246"/>
                  </a:lnTo>
                  <a:lnTo>
                    <a:pt x="1073199" y="1529394"/>
                  </a:lnTo>
                  <a:lnTo>
                    <a:pt x="1066342" y="1526893"/>
                  </a:lnTo>
                  <a:lnTo>
                    <a:pt x="1058335" y="1525521"/>
                  </a:lnTo>
                  <a:lnTo>
                    <a:pt x="1053658" y="1522170"/>
                  </a:lnTo>
                  <a:lnTo>
                    <a:pt x="1044959" y="1521645"/>
                  </a:lnTo>
                  <a:lnTo>
                    <a:pt x="1043803" y="1521574"/>
                  </a:lnTo>
                  <a:lnTo>
                    <a:pt x="1034301" y="1521166"/>
                  </a:lnTo>
                  <a:lnTo>
                    <a:pt x="1025656" y="1520387"/>
                  </a:lnTo>
                  <a:lnTo>
                    <a:pt x="1021915" y="1523500"/>
                  </a:lnTo>
                  <a:lnTo>
                    <a:pt x="1016652" y="1521392"/>
                  </a:lnTo>
                  <a:lnTo>
                    <a:pt x="1015238" y="1520825"/>
                  </a:lnTo>
                  <a:lnTo>
                    <a:pt x="1007636" y="1521130"/>
                  </a:lnTo>
                  <a:lnTo>
                    <a:pt x="1001454" y="1520941"/>
                  </a:lnTo>
                  <a:lnTo>
                    <a:pt x="994785" y="1518388"/>
                  </a:lnTo>
                  <a:lnTo>
                    <a:pt x="987874" y="1512998"/>
                  </a:lnTo>
                  <a:lnTo>
                    <a:pt x="977172" y="1505970"/>
                  </a:lnTo>
                  <a:lnTo>
                    <a:pt x="970075" y="1499950"/>
                  </a:lnTo>
                  <a:lnTo>
                    <a:pt x="962226" y="1497532"/>
                  </a:lnTo>
                  <a:lnTo>
                    <a:pt x="952876" y="1494393"/>
                  </a:lnTo>
                  <a:lnTo>
                    <a:pt x="950687" y="1493242"/>
                  </a:lnTo>
                  <a:lnTo>
                    <a:pt x="948108" y="1491885"/>
                  </a:lnTo>
                  <a:lnTo>
                    <a:pt x="942762" y="1494010"/>
                  </a:lnTo>
                  <a:lnTo>
                    <a:pt x="937093" y="1489654"/>
                  </a:lnTo>
                  <a:lnTo>
                    <a:pt x="926840" y="1480736"/>
                  </a:lnTo>
                  <a:lnTo>
                    <a:pt x="923466" y="1474568"/>
                  </a:lnTo>
                  <a:lnTo>
                    <a:pt x="912590" y="1475919"/>
                  </a:lnTo>
                  <a:lnTo>
                    <a:pt x="904030" y="1470490"/>
                  </a:lnTo>
                  <a:lnTo>
                    <a:pt x="894537" y="1467639"/>
                  </a:lnTo>
                  <a:lnTo>
                    <a:pt x="888037" y="1469635"/>
                  </a:lnTo>
                  <a:lnTo>
                    <a:pt x="884441" y="1465303"/>
                  </a:lnTo>
                  <a:lnTo>
                    <a:pt x="887161" y="1458212"/>
                  </a:lnTo>
                  <a:lnTo>
                    <a:pt x="885537" y="1454851"/>
                  </a:lnTo>
                  <a:lnTo>
                    <a:pt x="877192" y="1447563"/>
                  </a:lnTo>
                  <a:lnTo>
                    <a:pt x="876587" y="1444736"/>
                  </a:lnTo>
                  <a:lnTo>
                    <a:pt x="873939" y="1432352"/>
                  </a:lnTo>
                  <a:lnTo>
                    <a:pt x="873184" y="1422645"/>
                  </a:lnTo>
                  <a:lnTo>
                    <a:pt x="869168" y="1413508"/>
                  </a:lnTo>
                  <a:lnTo>
                    <a:pt x="866065" y="1405612"/>
                  </a:lnTo>
                  <a:lnTo>
                    <a:pt x="858486" y="1400167"/>
                  </a:lnTo>
                  <a:lnTo>
                    <a:pt x="854583" y="1393058"/>
                  </a:lnTo>
                  <a:lnTo>
                    <a:pt x="851481" y="1385363"/>
                  </a:lnTo>
                  <a:lnTo>
                    <a:pt x="844046" y="1378907"/>
                  </a:lnTo>
                  <a:lnTo>
                    <a:pt x="845084" y="1367479"/>
                  </a:lnTo>
                  <a:lnTo>
                    <a:pt x="846909" y="1360122"/>
                  </a:lnTo>
                  <a:lnTo>
                    <a:pt x="845283" y="1350953"/>
                  </a:lnTo>
                  <a:lnTo>
                    <a:pt x="843486" y="1345366"/>
                  </a:lnTo>
                  <a:lnTo>
                    <a:pt x="843200" y="1344475"/>
                  </a:lnTo>
                  <a:lnTo>
                    <a:pt x="840183" y="1340602"/>
                  </a:lnTo>
                  <a:lnTo>
                    <a:pt x="834900" y="1338830"/>
                  </a:lnTo>
                  <a:lnTo>
                    <a:pt x="840848" y="1323949"/>
                  </a:lnTo>
                  <a:lnTo>
                    <a:pt x="840083" y="1318364"/>
                  </a:lnTo>
                  <a:lnTo>
                    <a:pt x="840030" y="1311405"/>
                  </a:lnTo>
                  <a:lnTo>
                    <a:pt x="836087" y="1311486"/>
                  </a:lnTo>
                  <a:lnTo>
                    <a:pt x="836284" y="1299941"/>
                  </a:lnTo>
                  <a:lnTo>
                    <a:pt x="833061" y="1294972"/>
                  </a:lnTo>
                  <a:lnTo>
                    <a:pt x="824534" y="1291782"/>
                  </a:lnTo>
                  <a:lnTo>
                    <a:pt x="814434" y="1288487"/>
                  </a:lnTo>
                  <a:lnTo>
                    <a:pt x="807907" y="1279401"/>
                  </a:lnTo>
                  <a:lnTo>
                    <a:pt x="802554" y="1275677"/>
                  </a:lnTo>
                  <a:lnTo>
                    <a:pt x="797279" y="1270199"/>
                  </a:lnTo>
                  <a:lnTo>
                    <a:pt x="793329" y="1263559"/>
                  </a:lnTo>
                  <a:lnTo>
                    <a:pt x="790249" y="1256192"/>
                  </a:lnTo>
                  <a:lnTo>
                    <a:pt x="788837" y="1250062"/>
                  </a:lnTo>
                  <a:lnTo>
                    <a:pt x="787261" y="1242922"/>
                  </a:lnTo>
                  <a:lnTo>
                    <a:pt x="780696" y="1239374"/>
                  </a:lnTo>
                  <a:lnTo>
                    <a:pt x="775631" y="1227436"/>
                  </a:lnTo>
                  <a:lnTo>
                    <a:pt x="770016" y="1219830"/>
                  </a:lnTo>
                  <a:lnTo>
                    <a:pt x="757815" y="1211533"/>
                  </a:lnTo>
                  <a:lnTo>
                    <a:pt x="754999" y="1208910"/>
                  </a:lnTo>
                  <a:lnTo>
                    <a:pt x="746461" y="1200945"/>
                  </a:lnTo>
                  <a:lnTo>
                    <a:pt x="744262" y="1193608"/>
                  </a:lnTo>
                  <a:lnTo>
                    <a:pt x="740503" y="1184746"/>
                  </a:lnTo>
                  <a:lnTo>
                    <a:pt x="738818" y="1175406"/>
                  </a:lnTo>
                  <a:lnTo>
                    <a:pt x="735201" y="1168110"/>
                  </a:lnTo>
                  <a:lnTo>
                    <a:pt x="732858" y="1162508"/>
                  </a:lnTo>
                  <a:lnTo>
                    <a:pt x="732191" y="1153943"/>
                  </a:lnTo>
                  <a:lnTo>
                    <a:pt x="725988" y="1147790"/>
                  </a:lnTo>
                  <a:lnTo>
                    <a:pt x="719777" y="1141057"/>
                  </a:lnTo>
                  <a:lnTo>
                    <a:pt x="719347" y="1133225"/>
                  </a:lnTo>
                  <a:lnTo>
                    <a:pt x="716351" y="1126447"/>
                  </a:lnTo>
                  <a:lnTo>
                    <a:pt x="716287" y="1120368"/>
                  </a:lnTo>
                  <a:lnTo>
                    <a:pt x="711338" y="1115812"/>
                  </a:lnTo>
                  <a:lnTo>
                    <a:pt x="705477" y="1105890"/>
                  </a:lnTo>
                  <a:lnTo>
                    <a:pt x="703364" y="1098177"/>
                  </a:lnTo>
                  <a:lnTo>
                    <a:pt x="702226" y="1087502"/>
                  </a:lnTo>
                  <a:lnTo>
                    <a:pt x="701210" y="1080028"/>
                  </a:lnTo>
                  <a:lnTo>
                    <a:pt x="700893" y="1077692"/>
                  </a:lnTo>
                  <a:lnTo>
                    <a:pt x="694485" y="1073186"/>
                  </a:lnTo>
                  <a:lnTo>
                    <a:pt x="689108" y="1067297"/>
                  </a:lnTo>
                  <a:lnTo>
                    <a:pt x="686652" y="1058716"/>
                  </a:lnTo>
                  <a:lnTo>
                    <a:pt x="685915" y="1057950"/>
                  </a:lnTo>
                  <a:lnTo>
                    <a:pt x="680343" y="1052157"/>
                  </a:lnTo>
                  <a:lnTo>
                    <a:pt x="675837" y="1046724"/>
                  </a:lnTo>
                  <a:lnTo>
                    <a:pt x="662664" y="1038103"/>
                  </a:lnTo>
                  <a:lnTo>
                    <a:pt x="655328" y="1024106"/>
                  </a:lnTo>
                  <a:lnTo>
                    <a:pt x="645796" y="1021468"/>
                  </a:lnTo>
                  <a:lnTo>
                    <a:pt x="639276" y="1014433"/>
                  </a:lnTo>
                  <a:lnTo>
                    <a:pt x="631529" y="1013999"/>
                  </a:lnTo>
                  <a:lnTo>
                    <a:pt x="625678" y="1005443"/>
                  </a:lnTo>
                  <a:lnTo>
                    <a:pt x="625954" y="996482"/>
                  </a:lnTo>
                  <a:lnTo>
                    <a:pt x="618693" y="992739"/>
                  </a:lnTo>
                  <a:lnTo>
                    <a:pt x="615135" y="981951"/>
                  </a:lnTo>
                  <a:lnTo>
                    <a:pt x="608742" y="978498"/>
                  </a:lnTo>
                  <a:lnTo>
                    <a:pt x="602606" y="977441"/>
                  </a:lnTo>
                  <a:lnTo>
                    <a:pt x="595609" y="972732"/>
                  </a:lnTo>
                  <a:lnTo>
                    <a:pt x="583810" y="976253"/>
                  </a:lnTo>
                  <a:lnTo>
                    <a:pt x="576423" y="975454"/>
                  </a:lnTo>
                  <a:lnTo>
                    <a:pt x="570633" y="973502"/>
                  </a:lnTo>
                  <a:lnTo>
                    <a:pt x="564793" y="971529"/>
                  </a:lnTo>
                  <a:lnTo>
                    <a:pt x="556638" y="970475"/>
                  </a:lnTo>
                  <a:lnTo>
                    <a:pt x="545489" y="967873"/>
                  </a:lnTo>
                  <a:lnTo>
                    <a:pt x="538526" y="968128"/>
                  </a:lnTo>
                  <a:lnTo>
                    <a:pt x="531963" y="969937"/>
                  </a:lnTo>
                  <a:lnTo>
                    <a:pt x="526795" y="968823"/>
                  </a:lnTo>
                  <a:lnTo>
                    <a:pt x="521337" y="964592"/>
                  </a:lnTo>
                  <a:lnTo>
                    <a:pt x="513387" y="960632"/>
                  </a:lnTo>
                  <a:lnTo>
                    <a:pt x="504552" y="955163"/>
                  </a:lnTo>
                  <a:lnTo>
                    <a:pt x="502355" y="955801"/>
                  </a:lnTo>
                  <a:lnTo>
                    <a:pt x="498395" y="956950"/>
                  </a:lnTo>
                  <a:lnTo>
                    <a:pt x="495556" y="962760"/>
                  </a:lnTo>
                  <a:lnTo>
                    <a:pt x="492129" y="970376"/>
                  </a:lnTo>
                  <a:lnTo>
                    <a:pt x="482827" y="967707"/>
                  </a:lnTo>
                  <a:lnTo>
                    <a:pt x="477403" y="967266"/>
                  </a:lnTo>
                  <a:lnTo>
                    <a:pt x="472363" y="970919"/>
                  </a:lnTo>
                  <a:lnTo>
                    <a:pt x="464649" y="970981"/>
                  </a:lnTo>
                  <a:lnTo>
                    <a:pt x="456565" y="971835"/>
                  </a:lnTo>
                  <a:lnTo>
                    <a:pt x="453924" y="980487"/>
                  </a:lnTo>
                  <a:lnTo>
                    <a:pt x="447786" y="987862"/>
                  </a:lnTo>
                  <a:lnTo>
                    <a:pt x="442259" y="996831"/>
                  </a:lnTo>
                  <a:lnTo>
                    <a:pt x="438032" y="1001418"/>
                  </a:lnTo>
                  <a:lnTo>
                    <a:pt x="434459" y="1012327"/>
                  </a:lnTo>
                  <a:lnTo>
                    <a:pt x="434800" y="1018747"/>
                  </a:lnTo>
                  <a:lnTo>
                    <a:pt x="428415" y="1025074"/>
                  </a:lnTo>
                  <a:lnTo>
                    <a:pt x="425354" y="1034145"/>
                  </a:lnTo>
                  <a:lnTo>
                    <a:pt x="427341" y="1040793"/>
                  </a:lnTo>
                  <a:lnTo>
                    <a:pt x="421011" y="1047614"/>
                  </a:lnTo>
                  <a:lnTo>
                    <a:pt x="410970" y="1051092"/>
                  </a:lnTo>
                  <a:lnTo>
                    <a:pt x="405357" y="1058996"/>
                  </a:lnTo>
                  <a:lnTo>
                    <a:pt x="400086" y="1061078"/>
                  </a:lnTo>
                  <a:lnTo>
                    <a:pt x="396456" y="1069218"/>
                  </a:lnTo>
                  <a:lnTo>
                    <a:pt x="392676" y="1075330"/>
                  </a:lnTo>
                  <a:lnTo>
                    <a:pt x="380121" y="1073036"/>
                  </a:lnTo>
                  <a:lnTo>
                    <a:pt x="373333" y="1073859"/>
                  </a:lnTo>
                  <a:lnTo>
                    <a:pt x="363619" y="1067853"/>
                  </a:lnTo>
                  <a:lnTo>
                    <a:pt x="351488" y="1060055"/>
                  </a:lnTo>
                  <a:lnTo>
                    <a:pt x="344416" y="1051749"/>
                  </a:lnTo>
                  <a:lnTo>
                    <a:pt x="336281" y="1046916"/>
                  </a:lnTo>
                  <a:lnTo>
                    <a:pt x="328041" y="1043296"/>
                  </a:lnTo>
                  <a:lnTo>
                    <a:pt x="320217" y="1039723"/>
                  </a:lnTo>
                  <a:lnTo>
                    <a:pt x="312960" y="1029682"/>
                  </a:lnTo>
                  <a:lnTo>
                    <a:pt x="312376" y="1029386"/>
                  </a:lnTo>
                  <a:lnTo>
                    <a:pt x="304780" y="1025523"/>
                  </a:lnTo>
                  <a:lnTo>
                    <a:pt x="290189" y="1022277"/>
                  </a:lnTo>
                  <a:lnTo>
                    <a:pt x="280591" y="1016471"/>
                  </a:lnTo>
                  <a:lnTo>
                    <a:pt x="270251" y="1008091"/>
                  </a:lnTo>
                  <a:lnTo>
                    <a:pt x="266098" y="1001578"/>
                  </a:lnTo>
                  <a:lnTo>
                    <a:pt x="260823" y="993275"/>
                  </a:lnTo>
                  <a:lnTo>
                    <a:pt x="251445" y="986257"/>
                  </a:lnTo>
                  <a:lnTo>
                    <a:pt x="243928" y="982913"/>
                  </a:lnTo>
                  <a:lnTo>
                    <a:pt x="234614" y="973404"/>
                  </a:lnTo>
                  <a:lnTo>
                    <a:pt x="224681" y="962136"/>
                  </a:lnTo>
                  <a:lnTo>
                    <a:pt x="222678" y="948425"/>
                  </a:lnTo>
                  <a:lnTo>
                    <a:pt x="217024" y="937305"/>
                  </a:lnTo>
                  <a:lnTo>
                    <a:pt x="211294" y="927221"/>
                  </a:lnTo>
                  <a:lnTo>
                    <a:pt x="210695" y="915859"/>
                  </a:lnTo>
                  <a:lnTo>
                    <a:pt x="208855" y="910774"/>
                  </a:lnTo>
                  <a:lnTo>
                    <a:pt x="211409" y="899087"/>
                  </a:lnTo>
                  <a:lnTo>
                    <a:pt x="211455" y="884104"/>
                  </a:lnTo>
                  <a:lnTo>
                    <a:pt x="207440" y="876885"/>
                  </a:lnTo>
                  <a:lnTo>
                    <a:pt x="205379" y="870710"/>
                  </a:lnTo>
                  <a:lnTo>
                    <a:pt x="198583" y="860126"/>
                  </a:lnTo>
                  <a:lnTo>
                    <a:pt x="194518" y="856883"/>
                  </a:lnTo>
                  <a:lnTo>
                    <a:pt x="194155" y="847050"/>
                  </a:lnTo>
                  <a:lnTo>
                    <a:pt x="192781" y="835933"/>
                  </a:lnTo>
                  <a:lnTo>
                    <a:pt x="189368" y="825600"/>
                  </a:lnTo>
                  <a:lnTo>
                    <a:pt x="183644" y="824280"/>
                  </a:lnTo>
                  <a:lnTo>
                    <a:pt x="182830" y="821537"/>
                  </a:lnTo>
                  <a:lnTo>
                    <a:pt x="180911" y="815065"/>
                  </a:lnTo>
                  <a:lnTo>
                    <a:pt x="173614" y="812397"/>
                  </a:lnTo>
                  <a:lnTo>
                    <a:pt x="169657" y="807331"/>
                  </a:lnTo>
                  <a:lnTo>
                    <a:pt x="162607" y="801169"/>
                  </a:lnTo>
                  <a:lnTo>
                    <a:pt x="156065" y="794135"/>
                  </a:lnTo>
                  <a:lnTo>
                    <a:pt x="144516" y="790792"/>
                  </a:lnTo>
                  <a:lnTo>
                    <a:pt x="135320" y="784704"/>
                  </a:lnTo>
                  <a:lnTo>
                    <a:pt x="135173" y="779517"/>
                  </a:lnTo>
                  <a:lnTo>
                    <a:pt x="125149" y="770702"/>
                  </a:lnTo>
                  <a:lnTo>
                    <a:pt x="117354" y="763163"/>
                  </a:lnTo>
                  <a:lnTo>
                    <a:pt x="115308" y="756457"/>
                  </a:lnTo>
                  <a:lnTo>
                    <a:pt x="110395" y="746871"/>
                  </a:lnTo>
                  <a:lnTo>
                    <a:pt x="100943" y="740461"/>
                  </a:lnTo>
                  <a:lnTo>
                    <a:pt x="93630" y="735314"/>
                  </a:lnTo>
                  <a:lnTo>
                    <a:pt x="91580" y="730014"/>
                  </a:lnTo>
                  <a:lnTo>
                    <a:pt x="83746" y="716760"/>
                  </a:lnTo>
                  <a:lnTo>
                    <a:pt x="75802" y="711594"/>
                  </a:lnTo>
                  <a:lnTo>
                    <a:pt x="74611" y="704840"/>
                  </a:lnTo>
                  <a:lnTo>
                    <a:pt x="69802" y="701007"/>
                  </a:lnTo>
                  <a:lnTo>
                    <a:pt x="68841" y="700240"/>
                  </a:lnTo>
                  <a:lnTo>
                    <a:pt x="59798" y="698382"/>
                  </a:lnTo>
                  <a:lnTo>
                    <a:pt x="49108" y="688941"/>
                  </a:lnTo>
                  <a:lnTo>
                    <a:pt x="42579" y="680008"/>
                  </a:lnTo>
                  <a:lnTo>
                    <a:pt x="38004" y="672494"/>
                  </a:lnTo>
                  <a:lnTo>
                    <a:pt x="36159" y="663881"/>
                  </a:lnTo>
                  <a:lnTo>
                    <a:pt x="32527" y="656373"/>
                  </a:lnTo>
                  <a:lnTo>
                    <a:pt x="29515" y="650135"/>
                  </a:lnTo>
                  <a:lnTo>
                    <a:pt x="24390" y="643616"/>
                  </a:lnTo>
                  <a:lnTo>
                    <a:pt x="18510" y="641871"/>
                  </a:lnTo>
                  <a:lnTo>
                    <a:pt x="16272" y="643325"/>
                  </a:lnTo>
                  <a:lnTo>
                    <a:pt x="11570" y="637706"/>
                  </a:lnTo>
                  <a:lnTo>
                    <a:pt x="5653" y="632608"/>
                  </a:lnTo>
                  <a:lnTo>
                    <a:pt x="0" y="62366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" name="pg6"/>
            <p:cNvSpPr/>
            <p:nvPr/>
          </p:nvSpPr>
          <p:spPr>
            <a:xfrm>
              <a:off x="1975061" y="3794910"/>
              <a:ext cx="31689" cy="30981"/>
            </a:xfrm>
            <a:custGeom>
              <a:avLst/>
              <a:gdLst/>
              <a:ahLst/>
              <a:cxnLst/>
              <a:rect l="0" t="0" r="0" b="0"/>
              <a:pathLst>
                <a:path w="31689" h="30981">
                  <a:moveTo>
                    <a:pt x="0" y="0"/>
                  </a:moveTo>
                  <a:lnTo>
                    <a:pt x="13296" y="213"/>
                  </a:lnTo>
                  <a:lnTo>
                    <a:pt x="23897" y="14325"/>
                  </a:lnTo>
                  <a:lnTo>
                    <a:pt x="31689" y="24737"/>
                  </a:lnTo>
                  <a:lnTo>
                    <a:pt x="25423" y="30981"/>
                  </a:lnTo>
                  <a:lnTo>
                    <a:pt x="20391" y="26673"/>
                  </a:lnTo>
                  <a:lnTo>
                    <a:pt x="10104" y="23314"/>
                  </a:lnTo>
                  <a:lnTo>
                    <a:pt x="9586" y="16705"/>
                  </a:lnTo>
                  <a:lnTo>
                    <a:pt x="2416" y="543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" name="pg7"/>
            <p:cNvSpPr/>
            <p:nvPr/>
          </p:nvSpPr>
          <p:spPr>
            <a:xfrm>
              <a:off x="1954297" y="3855145"/>
              <a:ext cx="26938" cy="37594"/>
            </a:xfrm>
            <a:custGeom>
              <a:avLst/>
              <a:gdLst/>
              <a:ahLst/>
              <a:cxnLst/>
              <a:rect l="0" t="0" r="0" b="0"/>
              <a:pathLst>
                <a:path w="26938" h="37594">
                  <a:moveTo>
                    <a:pt x="6159" y="0"/>
                  </a:moveTo>
                  <a:lnTo>
                    <a:pt x="10570" y="9200"/>
                  </a:lnTo>
                  <a:lnTo>
                    <a:pt x="18541" y="23758"/>
                  </a:lnTo>
                  <a:lnTo>
                    <a:pt x="26938" y="36627"/>
                  </a:lnTo>
                  <a:lnTo>
                    <a:pt x="17816" y="37594"/>
                  </a:lnTo>
                  <a:lnTo>
                    <a:pt x="12041" y="29703"/>
                  </a:lnTo>
                  <a:lnTo>
                    <a:pt x="4087" y="14912"/>
                  </a:lnTo>
                  <a:lnTo>
                    <a:pt x="0" y="128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" name="pg8"/>
            <p:cNvSpPr/>
            <p:nvPr/>
          </p:nvSpPr>
          <p:spPr>
            <a:xfrm>
              <a:off x="1854781" y="3791036"/>
              <a:ext cx="17088" cy="14132"/>
            </a:xfrm>
            <a:custGeom>
              <a:avLst/>
              <a:gdLst/>
              <a:ahLst/>
              <a:cxnLst/>
              <a:rect l="0" t="0" r="0" b="0"/>
              <a:pathLst>
                <a:path w="17088" h="14132">
                  <a:moveTo>
                    <a:pt x="0" y="1991"/>
                  </a:moveTo>
                  <a:lnTo>
                    <a:pt x="8913" y="0"/>
                  </a:lnTo>
                  <a:lnTo>
                    <a:pt x="17088" y="8174"/>
                  </a:lnTo>
                  <a:lnTo>
                    <a:pt x="15484" y="13381"/>
                  </a:lnTo>
                  <a:lnTo>
                    <a:pt x="10972" y="14132"/>
                  </a:lnTo>
                  <a:lnTo>
                    <a:pt x="2225" y="925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" name="pg9"/>
            <p:cNvSpPr/>
            <p:nvPr/>
          </p:nvSpPr>
          <p:spPr>
            <a:xfrm>
              <a:off x="1843771" y="3674418"/>
              <a:ext cx="62840" cy="24210"/>
            </a:xfrm>
            <a:custGeom>
              <a:avLst/>
              <a:gdLst/>
              <a:ahLst/>
              <a:cxnLst/>
              <a:rect l="0" t="0" r="0" b="0"/>
              <a:pathLst>
                <a:path w="62840" h="24210">
                  <a:moveTo>
                    <a:pt x="0" y="76"/>
                  </a:moveTo>
                  <a:lnTo>
                    <a:pt x="7193" y="0"/>
                  </a:lnTo>
                  <a:lnTo>
                    <a:pt x="19873" y="6510"/>
                  </a:lnTo>
                  <a:lnTo>
                    <a:pt x="39773" y="10951"/>
                  </a:lnTo>
                  <a:lnTo>
                    <a:pt x="50767" y="13648"/>
                  </a:lnTo>
                  <a:lnTo>
                    <a:pt x="53985" y="14435"/>
                  </a:lnTo>
                  <a:lnTo>
                    <a:pt x="62840" y="17160"/>
                  </a:lnTo>
                  <a:lnTo>
                    <a:pt x="61212" y="24205"/>
                  </a:lnTo>
                  <a:lnTo>
                    <a:pt x="57740" y="24210"/>
                  </a:lnTo>
                  <a:lnTo>
                    <a:pt x="46801" y="21177"/>
                  </a:lnTo>
                  <a:lnTo>
                    <a:pt x="39207" y="19065"/>
                  </a:lnTo>
                  <a:lnTo>
                    <a:pt x="26387" y="17583"/>
                  </a:lnTo>
                  <a:lnTo>
                    <a:pt x="18772" y="19550"/>
                  </a:lnTo>
                  <a:lnTo>
                    <a:pt x="10340" y="16900"/>
                  </a:lnTo>
                  <a:lnTo>
                    <a:pt x="2107" y="12200"/>
                  </a:lnTo>
                  <a:lnTo>
                    <a:pt x="3244" y="608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" name="pg10"/>
            <p:cNvSpPr/>
            <p:nvPr/>
          </p:nvSpPr>
          <p:spPr>
            <a:xfrm>
              <a:off x="1781258" y="3658573"/>
              <a:ext cx="52061" cy="32505"/>
            </a:xfrm>
            <a:custGeom>
              <a:avLst/>
              <a:gdLst/>
              <a:ahLst/>
              <a:cxnLst/>
              <a:rect l="0" t="0" r="0" b="0"/>
              <a:pathLst>
                <a:path w="52061" h="32505">
                  <a:moveTo>
                    <a:pt x="11563" y="0"/>
                  </a:moveTo>
                  <a:lnTo>
                    <a:pt x="25215" y="6438"/>
                  </a:lnTo>
                  <a:lnTo>
                    <a:pt x="36263" y="13934"/>
                  </a:lnTo>
                  <a:lnTo>
                    <a:pt x="45906" y="14703"/>
                  </a:lnTo>
                  <a:lnTo>
                    <a:pt x="52061" y="24284"/>
                  </a:lnTo>
                  <a:lnTo>
                    <a:pt x="51787" y="30374"/>
                  </a:lnTo>
                  <a:lnTo>
                    <a:pt x="42089" y="32018"/>
                  </a:lnTo>
                  <a:lnTo>
                    <a:pt x="33157" y="32505"/>
                  </a:lnTo>
                  <a:lnTo>
                    <a:pt x="27778" y="26310"/>
                  </a:lnTo>
                  <a:lnTo>
                    <a:pt x="26420" y="21660"/>
                  </a:lnTo>
                  <a:lnTo>
                    <a:pt x="8866" y="11888"/>
                  </a:lnTo>
                  <a:lnTo>
                    <a:pt x="0" y="416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" name="pg11"/>
            <p:cNvSpPr/>
            <p:nvPr/>
          </p:nvSpPr>
          <p:spPr>
            <a:xfrm>
              <a:off x="1601955" y="2442611"/>
              <a:ext cx="913069" cy="1557053"/>
            </a:xfrm>
            <a:custGeom>
              <a:avLst/>
              <a:gdLst/>
              <a:ahLst/>
              <a:cxnLst/>
              <a:rect l="0" t="0" r="0" b="0"/>
              <a:pathLst>
                <a:path w="913069" h="1557053">
                  <a:moveTo>
                    <a:pt x="7905" y="200249"/>
                  </a:moveTo>
                  <a:lnTo>
                    <a:pt x="23307" y="181649"/>
                  </a:lnTo>
                  <a:lnTo>
                    <a:pt x="43920" y="160221"/>
                  </a:lnTo>
                  <a:lnTo>
                    <a:pt x="56073" y="141978"/>
                  </a:lnTo>
                  <a:lnTo>
                    <a:pt x="57813" y="133581"/>
                  </a:lnTo>
                  <a:lnTo>
                    <a:pt x="56456" y="127341"/>
                  </a:lnTo>
                  <a:lnTo>
                    <a:pt x="57652" y="119943"/>
                  </a:lnTo>
                  <a:lnTo>
                    <a:pt x="64034" y="114198"/>
                  </a:lnTo>
                  <a:lnTo>
                    <a:pt x="71261" y="101640"/>
                  </a:lnTo>
                  <a:lnTo>
                    <a:pt x="80620" y="81611"/>
                  </a:lnTo>
                  <a:lnTo>
                    <a:pt x="81226" y="78006"/>
                  </a:lnTo>
                  <a:lnTo>
                    <a:pt x="83228" y="66111"/>
                  </a:lnTo>
                  <a:lnTo>
                    <a:pt x="83162" y="53879"/>
                  </a:lnTo>
                  <a:lnTo>
                    <a:pt x="83749" y="41944"/>
                  </a:lnTo>
                  <a:lnTo>
                    <a:pt x="83475" y="38921"/>
                  </a:lnTo>
                  <a:lnTo>
                    <a:pt x="80040" y="36775"/>
                  </a:lnTo>
                  <a:lnTo>
                    <a:pt x="76924" y="27353"/>
                  </a:lnTo>
                  <a:lnTo>
                    <a:pt x="81789" y="20688"/>
                  </a:lnTo>
                  <a:lnTo>
                    <a:pt x="87413" y="8172"/>
                  </a:lnTo>
                  <a:lnTo>
                    <a:pt x="89004" y="0"/>
                  </a:lnTo>
                  <a:lnTo>
                    <a:pt x="110224" y="6813"/>
                  </a:lnTo>
                  <a:lnTo>
                    <a:pt x="128364" y="12379"/>
                  </a:lnTo>
                  <a:lnTo>
                    <a:pt x="145084" y="17475"/>
                  </a:lnTo>
                  <a:lnTo>
                    <a:pt x="159242" y="21099"/>
                  </a:lnTo>
                  <a:lnTo>
                    <a:pt x="167905" y="23305"/>
                  </a:lnTo>
                  <a:lnTo>
                    <a:pt x="176656" y="26280"/>
                  </a:lnTo>
                  <a:lnTo>
                    <a:pt x="188733" y="28966"/>
                  </a:lnTo>
                  <a:lnTo>
                    <a:pt x="197546" y="30917"/>
                  </a:lnTo>
                  <a:lnTo>
                    <a:pt x="207529" y="34773"/>
                  </a:lnTo>
                  <a:lnTo>
                    <a:pt x="232499" y="41889"/>
                  </a:lnTo>
                  <a:lnTo>
                    <a:pt x="263094" y="50043"/>
                  </a:lnTo>
                  <a:lnTo>
                    <a:pt x="284615" y="56283"/>
                  </a:lnTo>
                  <a:lnTo>
                    <a:pt x="303653" y="61967"/>
                  </a:lnTo>
                  <a:lnTo>
                    <a:pt x="329571" y="69636"/>
                  </a:lnTo>
                  <a:lnTo>
                    <a:pt x="346951" y="74873"/>
                  </a:lnTo>
                  <a:lnTo>
                    <a:pt x="370089" y="81723"/>
                  </a:lnTo>
                  <a:lnTo>
                    <a:pt x="370894" y="81960"/>
                  </a:lnTo>
                  <a:lnTo>
                    <a:pt x="390172" y="87154"/>
                  </a:lnTo>
                  <a:lnTo>
                    <a:pt x="412083" y="93724"/>
                  </a:lnTo>
                  <a:lnTo>
                    <a:pt x="427970" y="97971"/>
                  </a:lnTo>
                  <a:lnTo>
                    <a:pt x="447186" y="103071"/>
                  </a:lnTo>
                  <a:lnTo>
                    <a:pt x="466761" y="108237"/>
                  </a:lnTo>
                  <a:lnTo>
                    <a:pt x="499526" y="116698"/>
                  </a:lnTo>
                  <a:lnTo>
                    <a:pt x="518224" y="121550"/>
                  </a:lnTo>
                  <a:lnTo>
                    <a:pt x="513908" y="138232"/>
                  </a:lnTo>
                  <a:lnTo>
                    <a:pt x="504792" y="173981"/>
                  </a:lnTo>
                  <a:lnTo>
                    <a:pt x="488974" y="234603"/>
                  </a:lnTo>
                  <a:lnTo>
                    <a:pt x="477585" y="279015"/>
                  </a:lnTo>
                  <a:lnTo>
                    <a:pt x="472542" y="299289"/>
                  </a:lnTo>
                  <a:lnTo>
                    <a:pt x="458285" y="355141"/>
                  </a:lnTo>
                  <a:lnTo>
                    <a:pt x="451161" y="382330"/>
                  </a:lnTo>
                  <a:lnTo>
                    <a:pt x="444986" y="406040"/>
                  </a:lnTo>
                  <a:lnTo>
                    <a:pt x="436306" y="438675"/>
                  </a:lnTo>
                  <a:lnTo>
                    <a:pt x="429498" y="464266"/>
                  </a:lnTo>
                  <a:lnTo>
                    <a:pt x="425979" y="477334"/>
                  </a:lnTo>
                  <a:lnTo>
                    <a:pt x="421155" y="495247"/>
                  </a:lnTo>
                  <a:lnTo>
                    <a:pt x="420209" y="498760"/>
                  </a:lnTo>
                  <a:lnTo>
                    <a:pt x="415869" y="516360"/>
                  </a:lnTo>
                  <a:lnTo>
                    <a:pt x="414040" y="523776"/>
                  </a:lnTo>
                  <a:lnTo>
                    <a:pt x="412479" y="530108"/>
                  </a:lnTo>
                  <a:lnTo>
                    <a:pt x="410133" y="539624"/>
                  </a:lnTo>
                  <a:lnTo>
                    <a:pt x="418097" y="551545"/>
                  </a:lnTo>
                  <a:lnTo>
                    <a:pt x="444268" y="590776"/>
                  </a:lnTo>
                  <a:lnTo>
                    <a:pt x="444456" y="591059"/>
                  </a:lnTo>
                  <a:lnTo>
                    <a:pt x="465651" y="622833"/>
                  </a:lnTo>
                  <a:lnTo>
                    <a:pt x="469916" y="629195"/>
                  </a:lnTo>
                  <a:lnTo>
                    <a:pt x="480226" y="644630"/>
                  </a:lnTo>
                  <a:lnTo>
                    <a:pt x="497522" y="670383"/>
                  </a:lnTo>
                  <a:lnTo>
                    <a:pt x="535330" y="727114"/>
                  </a:lnTo>
                  <a:lnTo>
                    <a:pt x="541498" y="736435"/>
                  </a:lnTo>
                  <a:lnTo>
                    <a:pt x="576033" y="788215"/>
                  </a:lnTo>
                  <a:lnTo>
                    <a:pt x="592189" y="812409"/>
                  </a:lnTo>
                  <a:lnTo>
                    <a:pt x="605344" y="831997"/>
                  </a:lnTo>
                  <a:lnTo>
                    <a:pt x="642973" y="888474"/>
                  </a:lnTo>
                  <a:lnTo>
                    <a:pt x="649823" y="898761"/>
                  </a:lnTo>
                  <a:lnTo>
                    <a:pt x="664204" y="920267"/>
                  </a:lnTo>
                  <a:lnTo>
                    <a:pt x="709133" y="987639"/>
                  </a:lnTo>
                  <a:lnTo>
                    <a:pt x="719026" y="1002572"/>
                  </a:lnTo>
                  <a:lnTo>
                    <a:pt x="744042" y="1039955"/>
                  </a:lnTo>
                  <a:lnTo>
                    <a:pt x="761892" y="1066740"/>
                  </a:lnTo>
                  <a:lnTo>
                    <a:pt x="766076" y="1072994"/>
                  </a:lnTo>
                  <a:lnTo>
                    <a:pt x="783854" y="1099458"/>
                  </a:lnTo>
                  <a:lnTo>
                    <a:pt x="805695" y="1132240"/>
                  </a:lnTo>
                  <a:lnTo>
                    <a:pt x="814797" y="1145803"/>
                  </a:lnTo>
                  <a:lnTo>
                    <a:pt x="827790" y="1165250"/>
                  </a:lnTo>
                  <a:lnTo>
                    <a:pt x="838349" y="1180947"/>
                  </a:lnTo>
                  <a:lnTo>
                    <a:pt x="847035" y="1193996"/>
                  </a:lnTo>
                  <a:lnTo>
                    <a:pt x="860148" y="1213612"/>
                  </a:lnTo>
                  <a:lnTo>
                    <a:pt x="875758" y="1236973"/>
                  </a:lnTo>
                  <a:lnTo>
                    <a:pt x="874533" y="1245366"/>
                  </a:lnTo>
                  <a:lnTo>
                    <a:pt x="872037" y="1255171"/>
                  </a:lnTo>
                  <a:lnTo>
                    <a:pt x="877058" y="1264622"/>
                  </a:lnTo>
                  <a:lnTo>
                    <a:pt x="884335" y="1279336"/>
                  </a:lnTo>
                  <a:lnTo>
                    <a:pt x="886351" y="1284671"/>
                  </a:lnTo>
                  <a:lnTo>
                    <a:pt x="888207" y="1301248"/>
                  </a:lnTo>
                  <a:lnTo>
                    <a:pt x="891508" y="1311312"/>
                  </a:lnTo>
                  <a:lnTo>
                    <a:pt x="889606" y="1320643"/>
                  </a:lnTo>
                  <a:lnTo>
                    <a:pt x="894605" y="1321670"/>
                  </a:lnTo>
                  <a:lnTo>
                    <a:pt x="901450" y="1330148"/>
                  </a:lnTo>
                  <a:lnTo>
                    <a:pt x="910454" y="1340158"/>
                  </a:lnTo>
                  <a:lnTo>
                    <a:pt x="913069" y="1346390"/>
                  </a:lnTo>
                  <a:lnTo>
                    <a:pt x="913006" y="1346786"/>
                  </a:lnTo>
                  <a:lnTo>
                    <a:pt x="912019" y="1352985"/>
                  </a:lnTo>
                  <a:lnTo>
                    <a:pt x="906980" y="1354879"/>
                  </a:lnTo>
                  <a:lnTo>
                    <a:pt x="899556" y="1361214"/>
                  </a:lnTo>
                  <a:lnTo>
                    <a:pt x="891707" y="1362649"/>
                  </a:lnTo>
                  <a:lnTo>
                    <a:pt x="884429" y="1365959"/>
                  </a:lnTo>
                  <a:lnTo>
                    <a:pt x="877100" y="1367884"/>
                  </a:lnTo>
                  <a:lnTo>
                    <a:pt x="874026" y="1370031"/>
                  </a:lnTo>
                  <a:lnTo>
                    <a:pt x="873403" y="1371940"/>
                  </a:lnTo>
                  <a:lnTo>
                    <a:pt x="871769" y="1376944"/>
                  </a:lnTo>
                  <a:lnTo>
                    <a:pt x="868656" y="1380973"/>
                  </a:lnTo>
                  <a:lnTo>
                    <a:pt x="860820" y="1387304"/>
                  </a:lnTo>
                  <a:lnTo>
                    <a:pt x="857072" y="1390782"/>
                  </a:lnTo>
                  <a:lnTo>
                    <a:pt x="859343" y="1395315"/>
                  </a:lnTo>
                  <a:lnTo>
                    <a:pt x="858687" y="1400517"/>
                  </a:lnTo>
                  <a:lnTo>
                    <a:pt x="855950" y="1405329"/>
                  </a:lnTo>
                  <a:lnTo>
                    <a:pt x="855887" y="1415185"/>
                  </a:lnTo>
                  <a:lnTo>
                    <a:pt x="855702" y="1421204"/>
                  </a:lnTo>
                  <a:lnTo>
                    <a:pt x="853995" y="1424698"/>
                  </a:lnTo>
                  <a:lnTo>
                    <a:pt x="850770" y="1428670"/>
                  </a:lnTo>
                  <a:lnTo>
                    <a:pt x="848776" y="1436328"/>
                  </a:lnTo>
                  <a:lnTo>
                    <a:pt x="847794" y="1444110"/>
                  </a:lnTo>
                  <a:lnTo>
                    <a:pt x="837608" y="1451120"/>
                  </a:lnTo>
                  <a:lnTo>
                    <a:pt x="832296" y="1458436"/>
                  </a:lnTo>
                  <a:lnTo>
                    <a:pt x="831289" y="1459822"/>
                  </a:lnTo>
                  <a:lnTo>
                    <a:pt x="826649" y="1459548"/>
                  </a:lnTo>
                  <a:lnTo>
                    <a:pt x="820283" y="1460222"/>
                  </a:lnTo>
                  <a:lnTo>
                    <a:pt x="821576" y="1464646"/>
                  </a:lnTo>
                  <a:lnTo>
                    <a:pt x="820009" y="1472132"/>
                  </a:lnTo>
                  <a:lnTo>
                    <a:pt x="817228" y="1476757"/>
                  </a:lnTo>
                  <a:lnTo>
                    <a:pt x="822014" y="1482471"/>
                  </a:lnTo>
                  <a:lnTo>
                    <a:pt x="820882" y="1485953"/>
                  </a:lnTo>
                  <a:lnTo>
                    <a:pt x="818748" y="1495900"/>
                  </a:lnTo>
                  <a:lnTo>
                    <a:pt x="814088" y="1502910"/>
                  </a:lnTo>
                  <a:lnTo>
                    <a:pt x="816340" y="1513227"/>
                  </a:lnTo>
                  <a:lnTo>
                    <a:pt x="821129" y="1515194"/>
                  </a:lnTo>
                  <a:lnTo>
                    <a:pt x="827510" y="1515655"/>
                  </a:lnTo>
                  <a:lnTo>
                    <a:pt x="833942" y="1518659"/>
                  </a:lnTo>
                  <a:lnTo>
                    <a:pt x="834628" y="1518979"/>
                  </a:lnTo>
                  <a:lnTo>
                    <a:pt x="836722" y="1526917"/>
                  </a:lnTo>
                  <a:lnTo>
                    <a:pt x="835926" y="1533852"/>
                  </a:lnTo>
                  <a:lnTo>
                    <a:pt x="836910" y="1537229"/>
                  </a:lnTo>
                  <a:lnTo>
                    <a:pt x="834650" y="1545089"/>
                  </a:lnTo>
                  <a:lnTo>
                    <a:pt x="825529" y="1552462"/>
                  </a:lnTo>
                  <a:lnTo>
                    <a:pt x="824314" y="1553346"/>
                  </a:lnTo>
                  <a:lnTo>
                    <a:pt x="819972" y="1556500"/>
                  </a:lnTo>
                  <a:lnTo>
                    <a:pt x="814500" y="1556314"/>
                  </a:lnTo>
                  <a:lnTo>
                    <a:pt x="808213" y="1556098"/>
                  </a:lnTo>
                  <a:lnTo>
                    <a:pt x="803922" y="1554166"/>
                  </a:lnTo>
                  <a:lnTo>
                    <a:pt x="801644" y="1557053"/>
                  </a:lnTo>
                  <a:lnTo>
                    <a:pt x="768028" y="1553088"/>
                  </a:lnTo>
                  <a:lnTo>
                    <a:pt x="712487" y="1546467"/>
                  </a:lnTo>
                  <a:lnTo>
                    <a:pt x="642867" y="1538202"/>
                  </a:lnTo>
                  <a:lnTo>
                    <a:pt x="635729" y="1537372"/>
                  </a:lnTo>
                  <a:lnTo>
                    <a:pt x="583653" y="1531180"/>
                  </a:lnTo>
                  <a:lnTo>
                    <a:pt x="573279" y="1529998"/>
                  </a:lnTo>
                  <a:lnTo>
                    <a:pt x="546175" y="1526703"/>
                  </a:lnTo>
                  <a:lnTo>
                    <a:pt x="545691" y="1526644"/>
                  </a:lnTo>
                  <a:lnTo>
                    <a:pt x="513551" y="1522856"/>
                  </a:lnTo>
                  <a:lnTo>
                    <a:pt x="514338" y="1515461"/>
                  </a:lnTo>
                  <a:lnTo>
                    <a:pt x="514845" y="1510696"/>
                  </a:lnTo>
                  <a:lnTo>
                    <a:pt x="512760" y="1502392"/>
                  </a:lnTo>
                  <a:lnTo>
                    <a:pt x="510030" y="1499285"/>
                  </a:lnTo>
                  <a:lnTo>
                    <a:pt x="503639" y="1500705"/>
                  </a:lnTo>
                  <a:lnTo>
                    <a:pt x="503551" y="1496164"/>
                  </a:lnTo>
                  <a:lnTo>
                    <a:pt x="506343" y="1484001"/>
                  </a:lnTo>
                  <a:lnTo>
                    <a:pt x="504429" y="1478366"/>
                  </a:lnTo>
                  <a:lnTo>
                    <a:pt x="504841" y="1475911"/>
                  </a:lnTo>
                  <a:lnTo>
                    <a:pt x="506190" y="1474466"/>
                  </a:lnTo>
                  <a:lnTo>
                    <a:pt x="507404" y="1475051"/>
                  </a:lnTo>
                  <a:lnTo>
                    <a:pt x="508512" y="1473816"/>
                  </a:lnTo>
                  <a:lnTo>
                    <a:pt x="510007" y="1468160"/>
                  </a:lnTo>
                  <a:lnTo>
                    <a:pt x="510185" y="1462397"/>
                  </a:lnTo>
                  <a:lnTo>
                    <a:pt x="510517" y="1451746"/>
                  </a:lnTo>
                  <a:lnTo>
                    <a:pt x="509089" y="1439460"/>
                  </a:lnTo>
                  <a:lnTo>
                    <a:pt x="505983" y="1427706"/>
                  </a:lnTo>
                  <a:lnTo>
                    <a:pt x="499548" y="1411476"/>
                  </a:lnTo>
                  <a:lnTo>
                    <a:pt x="490826" y="1395165"/>
                  </a:lnTo>
                  <a:lnTo>
                    <a:pt x="485898" y="1390859"/>
                  </a:lnTo>
                  <a:lnTo>
                    <a:pt x="481918" y="1382004"/>
                  </a:lnTo>
                  <a:lnTo>
                    <a:pt x="474485" y="1377352"/>
                  </a:lnTo>
                  <a:lnTo>
                    <a:pt x="473941" y="1373850"/>
                  </a:lnTo>
                  <a:lnTo>
                    <a:pt x="472805" y="1372127"/>
                  </a:lnTo>
                  <a:lnTo>
                    <a:pt x="466043" y="1361851"/>
                  </a:lnTo>
                  <a:lnTo>
                    <a:pt x="463723" y="1358164"/>
                  </a:lnTo>
                  <a:lnTo>
                    <a:pt x="454745" y="1351333"/>
                  </a:lnTo>
                  <a:lnTo>
                    <a:pt x="447867" y="1342506"/>
                  </a:lnTo>
                  <a:lnTo>
                    <a:pt x="440179" y="1329533"/>
                  </a:lnTo>
                  <a:lnTo>
                    <a:pt x="437625" y="1326861"/>
                  </a:lnTo>
                  <a:lnTo>
                    <a:pt x="435907" y="1325063"/>
                  </a:lnTo>
                  <a:lnTo>
                    <a:pt x="429462" y="1326060"/>
                  </a:lnTo>
                  <a:lnTo>
                    <a:pt x="423211" y="1327650"/>
                  </a:lnTo>
                  <a:lnTo>
                    <a:pt x="419742" y="1328531"/>
                  </a:lnTo>
                  <a:lnTo>
                    <a:pt x="413301" y="1325650"/>
                  </a:lnTo>
                  <a:lnTo>
                    <a:pt x="411728" y="1324036"/>
                  </a:lnTo>
                  <a:lnTo>
                    <a:pt x="409634" y="1321889"/>
                  </a:lnTo>
                  <a:lnTo>
                    <a:pt x="404929" y="1320227"/>
                  </a:lnTo>
                  <a:lnTo>
                    <a:pt x="402572" y="1313922"/>
                  </a:lnTo>
                  <a:lnTo>
                    <a:pt x="407491" y="1310725"/>
                  </a:lnTo>
                  <a:lnTo>
                    <a:pt x="408049" y="1299084"/>
                  </a:lnTo>
                  <a:lnTo>
                    <a:pt x="405413" y="1285844"/>
                  </a:lnTo>
                  <a:lnTo>
                    <a:pt x="400805" y="1276418"/>
                  </a:lnTo>
                  <a:lnTo>
                    <a:pt x="400623" y="1276046"/>
                  </a:lnTo>
                  <a:lnTo>
                    <a:pt x="391374" y="1272100"/>
                  </a:lnTo>
                  <a:lnTo>
                    <a:pt x="382487" y="1270800"/>
                  </a:lnTo>
                  <a:lnTo>
                    <a:pt x="374929" y="1269129"/>
                  </a:lnTo>
                  <a:lnTo>
                    <a:pt x="366978" y="1271757"/>
                  </a:lnTo>
                  <a:lnTo>
                    <a:pt x="362429" y="1265758"/>
                  </a:lnTo>
                  <a:lnTo>
                    <a:pt x="352567" y="1261479"/>
                  </a:lnTo>
                  <a:lnTo>
                    <a:pt x="351443" y="1260991"/>
                  </a:lnTo>
                  <a:lnTo>
                    <a:pt x="339709" y="1251823"/>
                  </a:lnTo>
                  <a:lnTo>
                    <a:pt x="335293" y="1250121"/>
                  </a:lnTo>
                  <a:lnTo>
                    <a:pt x="324136" y="1237387"/>
                  </a:lnTo>
                  <a:lnTo>
                    <a:pt x="322585" y="1229351"/>
                  </a:lnTo>
                  <a:lnTo>
                    <a:pt x="322519" y="1225952"/>
                  </a:lnTo>
                  <a:lnTo>
                    <a:pt x="322471" y="1223448"/>
                  </a:lnTo>
                  <a:lnTo>
                    <a:pt x="318372" y="1219043"/>
                  </a:lnTo>
                  <a:lnTo>
                    <a:pt x="312805" y="1210906"/>
                  </a:lnTo>
                  <a:lnTo>
                    <a:pt x="304948" y="1201072"/>
                  </a:lnTo>
                  <a:lnTo>
                    <a:pt x="303189" y="1199920"/>
                  </a:lnTo>
                  <a:lnTo>
                    <a:pt x="297056" y="1195898"/>
                  </a:lnTo>
                  <a:lnTo>
                    <a:pt x="288862" y="1190036"/>
                  </a:lnTo>
                  <a:lnTo>
                    <a:pt x="280696" y="1189847"/>
                  </a:lnTo>
                  <a:lnTo>
                    <a:pt x="277461" y="1190939"/>
                  </a:lnTo>
                  <a:lnTo>
                    <a:pt x="269456" y="1185836"/>
                  </a:lnTo>
                  <a:lnTo>
                    <a:pt x="263773" y="1184411"/>
                  </a:lnTo>
                  <a:lnTo>
                    <a:pt x="259178" y="1184273"/>
                  </a:lnTo>
                  <a:lnTo>
                    <a:pt x="249323" y="1176411"/>
                  </a:lnTo>
                  <a:lnTo>
                    <a:pt x="240989" y="1171731"/>
                  </a:lnTo>
                  <a:lnTo>
                    <a:pt x="231137" y="1167430"/>
                  </a:lnTo>
                  <a:lnTo>
                    <a:pt x="213564" y="1163266"/>
                  </a:lnTo>
                  <a:lnTo>
                    <a:pt x="194955" y="1161887"/>
                  </a:lnTo>
                  <a:lnTo>
                    <a:pt x="190932" y="1149534"/>
                  </a:lnTo>
                  <a:lnTo>
                    <a:pt x="187278" y="1145615"/>
                  </a:lnTo>
                  <a:lnTo>
                    <a:pt x="184263" y="1142709"/>
                  </a:lnTo>
                  <a:lnTo>
                    <a:pt x="179478" y="1141880"/>
                  </a:lnTo>
                  <a:lnTo>
                    <a:pt x="177851" y="1137424"/>
                  </a:lnTo>
                  <a:lnTo>
                    <a:pt x="186902" y="1123281"/>
                  </a:lnTo>
                  <a:lnTo>
                    <a:pt x="186869" y="1117520"/>
                  </a:lnTo>
                  <a:lnTo>
                    <a:pt x="185844" y="1116152"/>
                  </a:lnTo>
                  <a:lnTo>
                    <a:pt x="192088" y="1099914"/>
                  </a:lnTo>
                  <a:lnTo>
                    <a:pt x="186951" y="1091707"/>
                  </a:lnTo>
                  <a:lnTo>
                    <a:pt x="191891" y="1082431"/>
                  </a:lnTo>
                  <a:lnTo>
                    <a:pt x="195915" y="1074867"/>
                  </a:lnTo>
                  <a:lnTo>
                    <a:pt x="198035" y="1068682"/>
                  </a:lnTo>
                  <a:lnTo>
                    <a:pt x="199015" y="1062170"/>
                  </a:lnTo>
                  <a:lnTo>
                    <a:pt x="195680" y="1056924"/>
                  </a:lnTo>
                  <a:lnTo>
                    <a:pt x="192134" y="1052563"/>
                  </a:lnTo>
                  <a:lnTo>
                    <a:pt x="186850" y="1053472"/>
                  </a:lnTo>
                  <a:lnTo>
                    <a:pt x="178310" y="1044635"/>
                  </a:lnTo>
                  <a:lnTo>
                    <a:pt x="174305" y="1037082"/>
                  </a:lnTo>
                  <a:lnTo>
                    <a:pt x="177964" y="1031156"/>
                  </a:lnTo>
                  <a:lnTo>
                    <a:pt x="182400" y="1022413"/>
                  </a:lnTo>
                  <a:lnTo>
                    <a:pt x="182455" y="1012071"/>
                  </a:lnTo>
                  <a:lnTo>
                    <a:pt x="175378" y="1006658"/>
                  </a:lnTo>
                  <a:lnTo>
                    <a:pt x="172361" y="1005226"/>
                  </a:lnTo>
                  <a:lnTo>
                    <a:pt x="170327" y="1004259"/>
                  </a:lnTo>
                  <a:lnTo>
                    <a:pt x="162106" y="985470"/>
                  </a:lnTo>
                  <a:lnTo>
                    <a:pt x="158650" y="975026"/>
                  </a:lnTo>
                  <a:lnTo>
                    <a:pt x="148059" y="967472"/>
                  </a:lnTo>
                  <a:lnTo>
                    <a:pt x="145111" y="959707"/>
                  </a:lnTo>
                  <a:lnTo>
                    <a:pt x="145777" y="949461"/>
                  </a:lnTo>
                  <a:lnTo>
                    <a:pt x="144611" y="947337"/>
                  </a:lnTo>
                  <a:lnTo>
                    <a:pt x="139845" y="938646"/>
                  </a:lnTo>
                  <a:lnTo>
                    <a:pt x="135248" y="931258"/>
                  </a:lnTo>
                  <a:lnTo>
                    <a:pt x="135826" y="918750"/>
                  </a:lnTo>
                  <a:lnTo>
                    <a:pt x="132443" y="911238"/>
                  </a:lnTo>
                  <a:lnTo>
                    <a:pt x="128120" y="908434"/>
                  </a:lnTo>
                  <a:lnTo>
                    <a:pt x="125729" y="896626"/>
                  </a:lnTo>
                  <a:lnTo>
                    <a:pt x="121838" y="885658"/>
                  </a:lnTo>
                  <a:lnTo>
                    <a:pt x="113192" y="874043"/>
                  </a:lnTo>
                  <a:lnTo>
                    <a:pt x="108607" y="870603"/>
                  </a:lnTo>
                  <a:lnTo>
                    <a:pt x="104118" y="860227"/>
                  </a:lnTo>
                  <a:lnTo>
                    <a:pt x="106020" y="847165"/>
                  </a:lnTo>
                  <a:lnTo>
                    <a:pt x="105365" y="833206"/>
                  </a:lnTo>
                  <a:lnTo>
                    <a:pt x="105974" y="818827"/>
                  </a:lnTo>
                  <a:lnTo>
                    <a:pt x="113104" y="813065"/>
                  </a:lnTo>
                  <a:lnTo>
                    <a:pt x="119144" y="818260"/>
                  </a:lnTo>
                  <a:lnTo>
                    <a:pt x="126990" y="809710"/>
                  </a:lnTo>
                  <a:lnTo>
                    <a:pt x="132588" y="797093"/>
                  </a:lnTo>
                  <a:lnTo>
                    <a:pt x="134623" y="792023"/>
                  </a:lnTo>
                  <a:lnTo>
                    <a:pt x="133650" y="786533"/>
                  </a:lnTo>
                  <a:lnTo>
                    <a:pt x="131384" y="773697"/>
                  </a:lnTo>
                  <a:lnTo>
                    <a:pt x="128000" y="767151"/>
                  </a:lnTo>
                  <a:lnTo>
                    <a:pt x="123155" y="765421"/>
                  </a:lnTo>
                  <a:lnTo>
                    <a:pt x="114109" y="765925"/>
                  </a:lnTo>
                  <a:lnTo>
                    <a:pt x="105682" y="762834"/>
                  </a:lnTo>
                  <a:lnTo>
                    <a:pt x="97009" y="751692"/>
                  </a:lnTo>
                  <a:lnTo>
                    <a:pt x="93387" y="741881"/>
                  </a:lnTo>
                  <a:lnTo>
                    <a:pt x="91876" y="737074"/>
                  </a:lnTo>
                  <a:lnTo>
                    <a:pt x="90982" y="736311"/>
                  </a:lnTo>
                  <a:lnTo>
                    <a:pt x="88264" y="733991"/>
                  </a:lnTo>
                  <a:lnTo>
                    <a:pt x="87099" y="729365"/>
                  </a:lnTo>
                  <a:lnTo>
                    <a:pt x="83029" y="721733"/>
                  </a:lnTo>
                  <a:lnTo>
                    <a:pt x="83126" y="712569"/>
                  </a:lnTo>
                  <a:lnTo>
                    <a:pt x="88490" y="700825"/>
                  </a:lnTo>
                  <a:lnTo>
                    <a:pt x="89124" y="695336"/>
                  </a:lnTo>
                  <a:lnTo>
                    <a:pt x="87808" y="685788"/>
                  </a:lnTo>
                  <a:lnTo>
                    <a:pt x="88573" y="682165"/>
                  </a:lnTo>
                  <a:lnTo>
                    <a:pt x="84612" y="676411"/>
                  </a:lnTo>
                  <a:lnTo>
                    <a:pt x="83282" y="671678"/>
                  </a:lnTo>
                  <a:lnTo>
                    <a:pt x="85308" y="664035"/>
                  </a:lnTo>
                  <a:lnTo>
                    <a:pt x="89044" y="659702"/>
                  </a:lnTo>
                  <a:lnTo>
                    <a:pt x="91168" y="652284"/>
                  </a:lnTo>
                  <a:lnTo>
                    <a:pt x="91994" y="649397"/>
                  </a:lnTo>
                  <a:lnTo>
                    <a:pt x="92435" y="646267"/>
                  </a:lnTo>
                  <a:lnTo>
                    <a:pt x="93716" y="637179"/>
                  </a:lnTo>
                  <a:lnTo>
                    <a:pt x="99927" y="634492"/>
                  </a:lnTo>
                  <a:lnTo>
                    <a:pt x="107376" y="635906"/>
                  </a:lnTo>
                  <a:lnTo>
                    <a:pt x="108170" y="638369"/>
                  </a:lnTo>
                  <a:lnTo>
                    <a:pt x="107065" y="645880"/>
                  </a:lnTo>
                  <a:lnTo>
                    <a:pt x="108834" y="647742"/>
                  </a:lnTo>
                  <a:lnTo>
                    <a:pt x="107724" y="649600"/>
                  </a:lnTo>
                  <a:lnTo>
                    <a:pt x="104425" y="649662"/>
                  </a:lnTo>
                  <a:lnTo>
                    <a:pt x="104030" y="649670"/>
                  </a:lnTo>
                  <a:lnTo>
                    <a:pt x="103050" y="666647"/>
                  </a:lnTo>
                  <a:lnTo>
                    <a:pt x="114245" y="674981"/>
                  </a:lnTo>
                  <a:lnTo>
                    <a:pt x="120356" y="684806"/>
                  </a:lnTo>
                  <a:lnTo>
                    <a:pt x="125287" y="683623"/>
                  </a:lnTo>
                  <a:lnTo>
                    <a:pt x="127448" y="683104"/>
                  </a:lnTo>
                  <a:lnTo>
                    <a:pt x="126012" y="674751"/>
                  </a:lnTo>
                  <a:lnTo>
                    <a:pt x="127399" y="666312"/>
                  </a:lnTo>
                  <a:lnTo>
                    <a:pt x="127366" y="662231"/>
                  </a:lnTo>
                  <a:lnTo>
                    <a:pt x="123084" y="656408"/>
                  </a:lnTo>
                  <a:lnTo>
                    <a:pt x="120276" y="651457"/>
                  </a:lnTo>
                  <a:lnTo>
                    <a:pt x="121121" y="647389"/>
                  </a:lnTo>
                  <a:lnTo>
                    <a:pt x="115452" y="642463"/>
                  </a:lnTo>
                  <a:lnTo>
                    <a:pt x="114497" y="637309"/>
                  </a:lnTo>
                  <a:lnTo>
                    <a:pt x="118513" y="635407"/>
                  </a:lnTo>
                  <a:lnTo>
                    <a:pt x="118353" y="625799"/>
                  </a:lnTo>
                  <a:lnTo>
                    <a:pt x="118316" y="623545"/>
                  </a:lnTo>
                  <a:lnTo>
                    <a:pt x="113410" y="622689"/>
                  </a:lnTo>
                  <a:lnTo>
                    <a:pt x="110390" y="614253"/>
                  </a:lnTo>
                  <a:lnTo>
                    <a:pt x="117494" y="612903"/>
                  </a:lnTo>
                  <a:lnTo>
                    <a:pt x="118530" y="608731"/>
                  </a:lnTo>
                  <a:lnTo>
                    <a:pt x="123704" y="609849"/>
                  </a:lnTo>
                  <a:lnTo>
                    <a:pt x="131663" y="605934"/>
                  </a:lnTo>
                  <a:lnTo>
                    <a:pt x="131318" y="604502"/>
                  </a:lnTo>
                  <a:lnTo>
                    <a:pt x="129587" y="597295"/>
                  </a:lnTo>
                  <a:lnTo>
                    <a:pt x="121231" y="589171"/>
                  </a:lnTo>
                  <a:lnTo>
                    <a:pt x="120745" y="589249"/>
                  </a:lnTo>
                  <a:lnTo>
                    <a:pt x="109668" y="591023"/>
                  </a:lnTo>
                  <a:lnTo>
                    <a:pt x="109329" y="591077"/>
                  </a:lnTo>
                  <a:lnTo>
                    <a:pt x="105434" y="601357"/>
                  </a:lnTo>
                  <a:lnTo>
                    <a:pt x="109008" y="607782"/>
                  </a:lnTo>
                  <a:lnTo>
                    <a:pt x="103998" y="610769"/>
                  </a:lnTo>
                  <a:lnTo>
                    <a:pt x="102465" y="617059"/>
                  </a:lnTo>
                  <a:lnTo>
                    <a:pt x="105428" y="622179"/>
                  </a:lnTo>
                  <a:lnTo>
                    <a:pt x="107045" y="628746"/>
                  </a:lnTo>
                  <a:lnTo>
                    <a:pt x="99000" y="630348"/>
                  </a:lnTo>
                  <a:lnTo>
                    <a:pt x="93338" y="628186"/>
                  </a:lnTo>
                  <a:lnTo>
                    <a:pt x="88220" y="619991"/>
                  </a:lnTo>
                  <a:lnTo>
                    <a:pt x="81159" y="613232"/>
                  </a:lnTo>
                  <a:lnTo>
                    <a:pt x="78044" y="614253"/>
                  </a:lnTo>
                  <a:lnTo>
                    <a:pt x="74117" y="606855"/>
                  </a:lnTo>
                  <a:lnTo>
                    <a:pt x="71161" y="599821"/>
                  </a:lnTo>
                  <a:lnTo>
                    <a:pt x="66408" y="592424"/>
                  </a:lnTo>
                  <a:lnTo>
                    <a:pt x="58084" y="587721"/>
                  </a:lnTo>
                  <a:lnTo>
                    <a:pt x="52763" y="592103"/>
                  </a:lnTo>
                  <a:lnTo>
                    <a:pt x="49215" y="589412"/>
                  </a:lnTo>
                  <a:lnTo>
                    <a:pt x="59082" y="575830"/>
                  </a:lnTo>
                  <a:lnTo>
                    <a:pt x="62394" y="567370"/>
                  </a:lnTo>
                  <a:lnTo>
                    <a:pt x="61300" y="557752"/>
                  </a:lnTo>
                  <a:lnTo>
                    <a:pt x="62829" y="552844"/>
                  </a:lnTo>
                  <a:lnTo>
                    <a:pt x="61939" y="549195"/>
                  </a:lnTo>
                  <a:lnTo>
                    <a:pt x="61887" y="548984"/>
                  </a:lnTo>
                  <a:lnTo>
                    <a:pt x="56698" y="547110"/>
                  </a:lnTo>
                  <a:lnTo>
                    <a:pt x="56552" y="541681"/>
                  </a:lnTo>
                  <a:lnTo>
                    <a:pt x="56963" y="533485"/>
                  </a:lnTo>
                  <a:lnTo>
                    <a:pt x="51757" y="519262"/>
                  </a:lnTo>
                  <a:lnTo>
                    <a:pt x="44332" y="511647"/>
                  </a:lnTo>
                  <a:lnTo>
                    <a:pt x="37807" y="501520"/>
                  </a:lnTo>
                  <a:lnTo>
                    <a:pt x="37200" y="496636"/>
                  </a:lnTo>
                  <a:lnTo>
                    <a:pt x="31616" y="479488"/>
                  </a:lnTo>
                  <a:lnTo>
                    <a:pt x="25594" y="471340"/>
                  </a:lnTo>
                  <a:lnTo>
                    <a:pt x="23877" y="466960"/>
                  </a:lnTo>
                  <a:lnTo>
                    <a:pt x="21838" y="461755"/>
                  </a:lnTo>
                  <a:lnTo>
                    <a:pt x="16655" y="453326"/>
                  </a:lnTo>
                  <a:lnTo>
                    <a:pt x="15593" y="448691"/>
                  </a:lnTo>
                  <a:lnTo>
                    <a:pt x="11908" y="441455"/>
                  </a:lnTo>
                  <a:lnTo>
                    <a:pt x="11275" y="434973"/>
                  </a:lnTo>
                  <a:lnTo>
                    <a:pt x="18485" y="427149"/>
                  </a:lnTo>
                  <a:lnTo>
                    <a:pt x="19548" y="411796"/>
                  </a:lnTo>
                  <a:lnTo>
                    <a:pt x="17700" y="400947"/>
                  </a:lnTo>
                  <a:lnTo>
                    <a:pt x="17441" y="389162"/>
                  </a:lnTo>
                  <a:lnTo>
                    <a:pt x="18392" y="375968"/>
                  </a:lnTo>
                  <a:lnTo>
                    <a:pt x="23080" y="364464"/>
                  </a:lnTo>
                  <a:lnTo>
                    <a:pt x="32564" y="351309"/>
                  </a:lnTo>
                  <a:lnTo>
                    <a:pt x="33756" y="341320"/>
                  </a:lnTo>
                  <a:lnTo>
                    <a:pt x="35277" y="332341"/>
                  </a:lnTo>
                  <a:lnTo>
                    <a:pt x="33035" y="325797"/>
                  </a:lnTo>
                  <a:lnTo>
                    <a:pt x="35255" y="310048"/>
                  </a:lnTo>
                  <a:lnTo>
                    <a:pt x="30700" y="304003"/>
                  </a:lnTo>
                  <a:lnTo>
                    <a:pt x="28243" y="294315"/>
                  </a:lnTo>
                  <a:lnTo>
                    <a:pt x="24220" y="281198"/>
                  </a:lnTo>
                  <a:lnTo>
                    <a:pt x="23609" y="279200"/>
                  </a:lnTo>
                  <a:lnTo>
                    <a:pt x="20505" y="277052"/>
                  </a:lnTo>
                  <a:lnTo>
                    <a:pt x="21011" y="268592"/>
                  </a:lnTo>
                  <a:lnTo>
                    <a:pt x="17104" y="261685"/>
                  </a:lnTo>
                  <a:lnTo>
                    <a:pt x="12717" y="258205"/>
                  </a:lnTo>
                  <a:lnTo>
                    <a:pt x="7654" y="248551"/>
                  </a:lnTo>
                  <a:lnTo>
                    <a:pt x="1390" y="237621"/>
                  </a:lnTo>
                  <a:lnTo>
                    <a:pt x="0" y="234629"/>
                  </a:lnTo>
                  <a:lnTo>
                    <a:pt x="4054" y="225246"/>
                  </a:lnTo>
                  <a:lnTo>
                    <a:pt x="4628" y="218870"/>
                  </a:lnTo>
                  <a:lnTo>
                    <a:pt x="2731" y="20874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" name="pg12"/>
            <p:cNvSpPr/>
            <p:nvPr/>
          </p:nvSpPr>
          <p:spPr>
            <a:xfrm>
              <a:off x="5368583" y="3220457"/>
              <a:ext cx="841758" cy="430597"/>
            </a:xfrm>
            <a:custGeom>
              <a:avLst/>
              <a:gdLst/>
              <a:ahLst/>
              <a:cxnLst/>
              <a:rect l="0" t="0" r="0" b="0"/>
              <a:pathLst>
                <a:path w="841758" h="430597">
                  <a:moveTo>
                    <a:pt x="2724" y="419619"/>
                  </a:moveTo>
                  <a:lnTo>
                    <a:pt x="10218" y="420301"/>
                  </a:lnTo>
                  <a:lnTo>
                    <a:pt x="18392" y="420301"/>
                  </a:lnTo>
                  <a:lnTo>
                    <a:pt x="21117" y="411445"/>
                  </a:lnTo>
                  <a:lnTo>
                    <a:pt x="26946" y="410797"/>
                  </a:lnTo>
                  <a:lnTo>
                    <a:pt x="27248" y="410764"/>
                  </a:lnTo>
                  <a:lnTo>
                    <a:pt x="32923" y="417061"/>
                  </a:lnTo>
                  <a:lnTo>
                    <a:pt x="38884" y="417841"/>
                  </a:lnTo>
                  <a:lnTo>
                    <a:pt x="41513" y="409517"/>
                  </a:lnTo>
                  <a:lnTo>
                    <a:pt x="43919" y="405632"/>
                  </a:lnTo>
                  <a:lnTo>
                    <a:pt x="44960" y="403951"/>
                  </a:lnTo>
                  <a:lnTo>
                    <a:pt x="40191" y="396458"/>
                  </a:lnTo>
                  <a:lnTo>
                    <a:pt x="44955" y="390426"/>
                  </a:lnTo>
                  <a:lnTo>
                    <a:pt x="44755" y="386055"/>
                  </a:lnTo>
                  <a:lnTo>
                    <a:pt x="44736" y="385647"/>
                  </a:lnTo>
                  <a:lnTo>
                    <a:pt x="45066" y="377233"/>
                  </a:lnTo>
                  <a:lnTo>
                    <a:pt x="47685" y="370572"/>
                  </a:lnTo>
                  <a:lnTo>
                    <a:pt x="49097" y="362824"/>
                  </a:lnTo>
                  <a:lnTo>
                    <a:pt x="49446" y="360906"/>
                  </a:lnTo>
                  <a:lnTo>
                    <a:pt x="45335" y="357703"/>
                  </a:lnTo>
                  <a:lnTo>
                    <a:pt x="45416" y="352513"/>
                  </a:lnTo>
                  <a:lnTo>
                    <a:pt x="40586" y="345023"/>
                  </a:lnTo>
                  <a:lnTo>
                    <a:pt x="40398" y="344731"/>
                  </a:lnTo>
                  <a:lnTo>
                    <a:pt x="47507" y="334563"/>
                  </a:lnTo>
                  <a:lnTo>
                    <a:pt x="51637" y="327348"/>
                  </a:lnTo>
                  <a:lnTo>
                    <a:pt x="57701" y="321748"/>
                  </a:lnTo>
                  <a:lnTo>
                    <a:pt x="65280" y="320736"/>
                  </a:lnTo>
                  <a:lnTo>
                    <a:pt x="65478" y="320710"/>
                  </a:lnTo>
                  <a:lnTo>
                    <a:pt x="65926" y="320855"/>
                  </a:lnTo>
                  <a:lnTo>
                    <a:pt x="76726" y="324366"/>
                  </a:lnTo>
                  <a:lnTo>
                    <a:pt x="86439" y="329673"/>
                  </a:lnTo>
                  <a:lnTo>
                    <a:pt x="93261" y="331109"/>
                  </a:lnTo>
                  <a:lnTo>
                    <a:pt x="102902" y="334473"/>
                  </a:lnTo>
                  <a:lnTo>
                    <a:pt x="108918" y="338161"/>
                  </a:lnTo>
                  <a:lnTo>
                    <a:pt x="112440" y="340317"/>
                  </a:lnTo>
                  <a:lnTo>
                    <a:pt x="117077" y="339840"/>
                  </a:lnTo>
                  <a:lnTo>
                    <a:pt x="117830" y="339763"/>
                  </a:lnTo>
                  <a:lnTo>
                    <a:pt x="118696" y="339673"/>
                  </a:lnTo>
                  <a:lnTo>
                    <a:pt x="121911" y="335022"/>
                  </a:lnTo>
                  <a:lnTo>
                    <a:pt x="123562" y="327467"/>
                  </a:lnTo>
                  <a:lnTo>
                    <a:pt x="117456" y="317786"/>
                  </a:lnTo>
                  <a:lnTo>
                    <a:pt x="111813" y="307988"/>
                  </a:lnTo>
                  <a:lnTo>
                    <a:pt x="114382" y="300745"/>
                  </a:lnTo>
                  <a:lnTo>
                    <a:pt x="116060" y="291791"/>
                  </a:lnTo>
                  <a:lnTo>
                    <a:pt x="121132" y="288284"/>
                  </a:lnTo>
                  <a:lnTo>
                    <a:pt x="121417" y="288363"/>
                  </a:lnTo>
                  <a:lnTo>
                    <a:pt x="128098" y="290204"/>
                  </a:lnTo>
                  <a:lnTo>
                    <a:pt x="136176" y="282640"/>
                  </a:lnTo>
                  <a:lnTo>
                    <a:pt x="150015" y="279429"/>
                  </a:lnTo>
                  <a:lnTo>
                    <a:pt x="160415" y="275538"/>
                  </a:lnTo>
                  <a:lnTo>
                    <a:pt x="159774" y="273232"/>
                  </a:lnTo>
                  <a:lnTo>
                    <a:pt x="158804" y="269738"/>
                  </a:lnTo>
                  <a:lnTo>
                    <a:pt x="151609" y="263947"/>
                  </a:lnTo>
                  <a:lnTo>
                    <a:pt x="151491" y="263622"/>
                  </a:lnTo>
                  <a:lnTo>
                    <a:pt x="147450" y="252513"/>
                  </a:lnTo>
                  <a:lnTo>
                    <a:pt x="150047" y="246100"/>
                  </a:lnTo>
                  <a:lnTo>
                    <a:pt x="157651" y="238883"/>
                  </a:lnTo>
                  <a:lnTo>
                    <a:pt x="160500" y="230447"/>
                  </a:lnTo>
                  <a:lnTo>
                    <a:pt x="167175" y="232398"/>
                  </a:lnTo>
                  <a:lnTo>
                    <a:pt x="170928" y="230944"/>
                  </a:lnTo>
                  <a:lnTo>
                    <a:pt x="174171" y="226604"/>
                  </a:lnTo>
                  <a:lnTo>
                    <a:pt x="169685" y="219328"/>
                  </a:lnTo>
                  <a:lnTo>
                    <a:pt x="170754" y="215046"/>
                  </a:lnTo>
                  <a:lnTo>
                    <a:pt x="171060" y="213819"/>
                  </a:lnTo>
                  <a:lnTo>
                    <a:pt x="176395" y="211464"/>
                  </a:lnTo>
                  <a:lnTo>
                    <a:pt x="184170" y="217428"/>
                  </a:lnTo>
                  <a:lnTo>
                    <a:pt x="193387" y="214185"/>
                  </a:lnTo>
                  <a:lnTo>
                    <a:pt x="194671" y="215379"/>
                  </a:lnTo>
                  <a:lnTo>
                    <a:pt x="198535" y="218969"/>
                  </a:lnTo>
                  <a:lnTo>
                    <a:pt x="204820" y="218995"/>
                  </a:lnTo>
                  <a:lnTo>
                    <a:pt x="206165" y="212086"/>
                  </a:lnTo>
                  <a:lnTo>
                    <a:pt x="212213" y="207692"/>
                  </a:lnTo>
                  <a:lnTo>
                    <a:pt x="219529" y="207791"/>
                  </a:lnTo>
                  <a:lnTo>
                    <a:pt x="223555" y="205453"/>
                  </a:lnTo>
                  <a:lnTo>
                    <a:pt x="226775" y="203581"/>
                  </a:lnTo>
                  <a:lnTo>
                    <a:pt x="236943" y="207946"/>
                  </a:lnTo>
                  <a:lnTo>
                    <a:pt x="240232" y="209792"/>
                  </a:lnTo>
                  <a:lnTo>
                    <a:pt x="244230" y="212034"/>
                  </a:lnTo>
                  <a:lnTo>
                    <a:pt x="246028" y="213041"/>
                  </a:lnTo>
                  <a:lnTo>
                    <a:pt x="254773" y="215991"/>
                  </a:lnTo>
                  <a:lnTo>
                    <a:pt x="259987" y="220447"/>
                  </a:lnTo>
                  <a:lnTo>
                    <a:pt x="264086" y="225807"/>
                  </a:lnTo>
                  <a:lnTo>
                    <a:pt x="268618" y="216710"/>
                  </a:lnTo>
                  <a:lnTo>
                    <a:pt x="269624" y="209718"/>
                  </a:lnTo>
                  <a:lnTo>
                    <a:pt x="272671" y="202963"/>
                  </a:lnTo>
                  <a:lnTo>
                    <a:pt x="276224" y="201751"/>
                  </a:lnTo>
                  <a:lnTo>
                    <a:pt x="281675" y="199889"/>
                  </a:lnTo>
                  <a:lnTo>
                    <a:pt x="286966" y="194189"/>
                  </a:lnTo>
                  <a:lnTo>
                    <a:pt x="293560" y="189885"/>
                  </a:lnTo>
                  <a:lnTo>
                    <a:pt x="293842" y="189701"/>
                  </a:lnTo>
                  <a:lnTo>
                    <a:pt x="297856" y="195200"/>
                  </a:lnTo>
                  <a:lnTo>
                    <a:pt x="305193" y="203744"/>
                  </a:lnTo>
                  <a:lnTo>
                    <a:pt x="312651" y="206385"/>
                  </a:lnTo>
                  <a:lnTo>
                    <a:pt x="314016" y="206898"/>
                  </a:lnTo>
                  <a:lnTo>
                    <a:pt x="317704" y="208281"/>
                  </a:lnTo>
                  <a:lnTo>
                    <a:pt x="318651" y="200372"/>
                  </a:lnTo>
                  <a:lnTo>
                    <a:pt x="328801" y="199921"/>
                  </a:lnTo>
                  <a:lnTo>
                    <a:pt x="326099" y="190716"/>
                  </a:lnTo>
                  <a:lnTo>
                    <a:pt x="325466" y="180615"/>
                  </a:lnTo>
                  <a:lnTo>
                    <a:pt x="329149" y="179471"/>
                  </a:lnTo>
                  <a:lnTo>
                    <a:pt x="330911" y="178924"/>
                  </a:lnTo>
                  <a:lnTo>
                    <a:pt x="334585" y="172618"/>
                  </a:lnTo>
                  <a:lnTo>
                    <a:pt x="339197" y="166715"/>
                  </a:lnTo>
                  <a:lnTo>
                    <a:pt x="346196" y="162697"/>
                  </a:lnTo>
                  <a:lnTo>
                    <a:pt x="351654" y="169232"/>
                  </a:lnTo>
                  <a:lnTo>
                    <a:pt x="360825" y="179403"/>
                  </a:lnTo>
                  <a:lnTo>
                    <a:pt x="373342" y="179979"/>
                  </a:lnTo>
                  <a:lnTo>
                    <a:pt x="380870" y="184782"/>
                  </a:lnTo>
                  <a:lnTo>
                    <a:pt x="384568" y="181368"/>
                  </a:lnTo>
                  <a:lnTo>
                    <a:pt x="386756" y="179347"/>
                  </a:lnTo>
                  <a:lnTo>
                    <a:pt x="389288" y="177427"/>
                  </a:lnTo>
                  <a:lnTo>
                    <a:pt x="392344" y="175109"/>
                  </a:lnTo>
                  <a:lnTo>
                    <a:pt x="393001" y="163083"/>
                  </a:lnTo>
                  <a:lnTo>
                    <a:pt x="392975" y="153096"/>
                  </a:lnTo>
                  <a:lnTo>
                    <a:pt x="392972" y="151855"/>
                  </a:lnTo>
                  <a:lnTo>
                    <a:pt x="398301" y="143840"/>
                  </a:lnTo>
                  <a:lnTo>
                    <a:pt x="400242" y="137363"/>
                  </a:lnTo>
                  <a:lnTo>
                    <a:pt x="402722" y="137824"/>
                  </a:lnTo>
                  <a:lnTo>
                    <a:pt x="407708" y="138748"/>
                  </a:lnTo>
                  <a:lnTo>
                    <a:pt x="414752" y="133977"/>
                  </a:lnTo>
                  <a:lnTo>
                    <a:pt x="418149" y="126719"/>
                  </a:lnTo>
                  <a:lnTo>
                    <a:pt x="418895" y="121487"/>
                  </a:lnTo>
                  <a:lnTo>
                    <a:pt x="419706" y="115782"/>
                  </a:lnTo>
                  <a:lnTo>
                    <a:pt x="422927" y="110579"/>
                  </a:lnTo>
                  <a:lnTo>
                    <a:pt x="432477" y="106948"/>
                  </a:lnTo>
                  <a:lnTo>
                    <a:pt x="434617" y="101508"/>
                  </a:lnTo>
                  <a:lnTo>
                    <a:pt x="438868" y="98125"/>
                  </a:lnTo>
                  <a:lnTo>
                    <a:pt x="440432" y="94723"/>
                  </a:lnTo>
                  <a:lnTo>
                    <a:pt x="438046" y="89190"/>
                  </a:lnTo>
                  <a:lnTo>
                    <a:pt x="437329" y="87527"/>
                  </a:lnTo>
                  <a:lnTo>
                    <a:pt x="436068" y="78807"/>
                  </a:lnTo>
                  <a:lnTo>
                    <a:pt x="434088" y="71181"/>
                  </a:lnTo>
                  <a:lnTo>
                    <a:pt x="439057" y="67343"/>
                  </a:lnTo>
                  <a:lnTo>
                    <a:pt x="445648" y="66905"/>
                  </a:lnTo>
                  <a:lnTo>
                    <a:pt x="446549" y="66670"/>
                  </a:lnTo>
                  <a:lnTo>
                    <a:pt x="452745" y="65047"/>
                  </a:lnTo>
                  <a:lnTo>
                    <a:pt x="457102" y="67264"/>
                  </a:lnTo>
                  <a:lnTo>
                    <a:pt x="461577" y="70393"/>
                  </a:lnTo>
                  <a:lnTo>
                    <a:pt x="463334" y="71620"/>
                  </a:lnTo>
                  <a:lnTo>
                    <a:pt x="467660" y="69989"/>
                  </a:lnTo>
                  <a:lnTo>
                    <a:pt x="475153" y="62425"/>
                  </a:lnTo>
                  <a:lnTo>
                    <a:pt x="480473" y="59346"/>
                  </a:lnTo>
                  <a:lnTo>
                    <a:pt x="486588" y="55801"/>
                  </a:lnTo>
                  <a:lnTo>
                    <a:pt x="498006" y="52691"/>
                  </a:lnTo>
                  <a:lnTo>
                    <a:pt x="502919" y="52712"/>
                  </a:lnTo>
                  <a:lnTo>
                    <a:pt x="502883" y="43325"/>
                  </a:lnTo>
                  <a:lnTo>
                    <a:pt x="503238" y="42048"/>
                  </a:lnTo>
                  <a:lnTo>
                    <a:pt x="504199" y="38593"/>
                  </a:lnTo>
                  <a:lnTo>
                    <a:pt x="499103" y="37011"/>
                  </a:lnTo>
                  <a:lnTo>
                    <a:pt x="495105" y="35080"/>
                  </a:lnTo>
                  <a:lnTo>
                    <a:pt x="493519" y="34313"/>
                  </a:lnTo>
                  <a:lnTo>
                    <a:pt x="497781" y="27839"/>
                  </a:lnTo>
                  <a:lnTo>
                    <a:pt x="495268" y="22402"/>
                  </a:lnTo>
                  <a:lnTo>
                    <a:pt x="491671" y="18418"/>
                  </a:lnTo>
                  <a:lnTo>
                    <a:pt x="489166" y="15640"/>
                  </a:lnTo>
                  <a:lnTo>
                    <a:pt x="492731" y="11482"/>
                  </a:lnTo>
                  <a:lnTo>
                    <a:pt x="496710" y="7041"/>
                  </a:lnTo>
                  <a:lnTo>
                    <a:pt x="503598" y="140"/>
                  </a:lnTo>
                  <a:lnTo>
                    <a:pt x="507867" y="1767"/>
                  </a:lnTo>
                  <a:lnTo>
                    <a:pt x="508132" y="2023"/>
                  </a:lnTo>
                  <a:lnTo>
                    <a:pt x="512485" y="6214"/>
                  </a:lnTo>
                  <a:lnTo>
                    <a:pt x="518874" y="8342"/>
                  </a:lnTo>
                  <a:lnTo>
                    <a:pt x="520509" y="8886"/>
                  </a:lnTo>
                  <a:lnTo>
                    <a:pt x="526309" y="4389"/>
                  </a:lnTo>
                  <a:lnTo>
                    <a:pt x="531121" y="3456"/>
                  </a:lnTo>
                  <a:lnTo>
                    <a:pt x="532508" y="3187"/>
                  </a:lnTo>
                  <a:lnTo>
                    <a:pt x="533660" y="968"/>
                  </a:lnTo>
                  <a:lnTo>
                    <a:pt x="535642" y="0"/>
                  </a:lnTo>
                  <a:lnTo>
                    <a:pt x="537608" y="820"/>
                  </a:lnTo>
                  <a:lnTo>
                    <a:pt x="539489" y="5024"/>
                  </a:lnTo>
                  <a:lnTo>
                    <a:pt x="543654" y="9979"/>
                  </a:lnTo>
                  <a:lnTo>
                    <a:pt x="552139" y="11682"/>
                  </a:lnTo>
                  <a:lnTo>
                    <a:pt x="552845" y="12595"/>
                  </a:lnTo>
                  <a:lnTo>
                    <a:pt x="556018" y="16694"/>
                  </a:lnTo>
                  <a:lnTo>
                    <a:pt x="557616" y="21426"/>
                  </a:lnTo>
                  <a:lnTo>
                    <a:pt x="565103" y="31445"/>
                  </a:lnTo>
                  <a:lnTo>
                    <a:pt x="565187" y="32274"/>
                  </a:lnTo>
                  <a:lnTo>
                    <a:pt x="565653" y="36875"/>
                  </a:lnTo>
                  <a:lnTo>
                    <a:pt x="566664" y="38626"/>
                  </a:lnTo>
                  <a:lnTo>
                    <a:pt x="568549" y="41889"/>
                  </a:lnTo>
                  <a:lnTo>
                    <a:pt x="577392" y="43141"/>
                  </a:lnTo>
                  <a:lnTo>
                    <a:pt x="586891" y="44576"/>
                  </a:lnTo>
                  <a:lnTo>
                    <a:pt x="594610" y="41312"/>
                  </a:lnTo>
                  <a:lnTo>
                    <a:pt x="600373" y="42399"/>
                  </a:lnTo>
                  <a:lnTo>
                    <a:pt x="603153" y="43106"/>
                  </a:lnTo>
                  <a:lnTo>
                    <a:pt x="609192" y="44637"/>
                  </a:lnTo>
                  <a:lnTo>
                    <a:pt x="611831" y="49451"/>
                  </a:lnTo>
                  <a:lnTo>
                    <a:pt x="617750" y="51651"/>
                  </a:lnTo>
                  <a:lnTo>
                    <a:pt x="619705" y="56853"/>
                  </a:lnTo>
                  <a:lnTo>
                    <a:pt x="627376" y="58784"/>
                  </a:lnTo>
                  <a:lnTo>
                    <a:pt x="630428" y="59551"/>
                  </a:lnTo>
                  <a:lnTo>
                    <a:pt x="633788" y="57395"/>
                  </a:lnTo>
                  <a:lnTo>
                    <a:pt x="634197" y="57132"/>
                  </a:lnTo>
                  <a:lnTo>
                    <a:pt x="635290" y="51734"/>
                  </a:lnTo>
                  <a:lnTo>
                    <a:pt x="645155" y="47131"/>
                  </a:lnTo>
                  <a:lnTo>
                    <a:pt x="655995" y="50461"/>
                  </a:lnTo>
                  <a:lnTo>
                    <a:pt x="663196" y="50650"/>
                  </a:lnTo>
                  <a:lnTo>
                    <a:pt x="670074" y="55372"/>
                  </a:lnTo>
                  <a:lnTo>
                    <a:pt x="674269" y="58225"/>
                  </a:lnTo>
                  <a:lnTo>
                    <a:pt x="676450" y="55909"/>
                  </a:lnTo>
                  <a:lnTo>
                    <a:pt x="678875" y="53331"/>
                  </a:lnTo>
                  <a:lnTo>
                    <a:pt x="686394" y="53527"/>
                  </a:lnTo>
                  <a:lnTo>
                    <a:pt x="690810" y="50017"/>
                  </a:lnTo>
                  <a:lnTo>
                    <a:pt x="692022" y="45271"/>
                  </a:lnTo>
                  <a:lnTo>
                    <a:pt x="699002" y="38980"/>
                  </a:lnTo>
                  <a:lnTo>
                    <a:pt x="700153" y="37577"/>
                  </a:lnTo>
                  <a:lnTo>
                    <a:pt x="701928" y="35412"/>
                  </a:lnTo>
                  <a:lnTo>
                    <a:pt x="709208" y="32482"/>
                  </a:lnTo>
                  <a:lnTo>
                    <a:pt x="714878" y="29833"/>
                  </a:lnTo>
                  <a:lnTo>
                    <a:pt x="717603" y="34946"/>
                  </a:lnTo>
                  <a:lnTo>
                    <a:pt x="718578" y="40667"/>
                  </a:lnTo>
                  <a:lnTo>
                    <a:pt x="722056" y="50941"/>
                  </a:lnTo>
                  <a:lnTo>
                    <a:pt x="727069" y="54898"/>
                  </a:lnTo>
                  <a:lnTo>
                    <a:pt x="728510" y="56035"/>
                  </a:lnTo>
                  <a:lnTo>
                    <a:pt x="736905" y="55672"/>
                  </a:lnTo>
                  <a:lnTo>
                    <a:pt x="743159" y="60925"/>
                  </a:lnTo>
                  <a:lnTo>
                    <a:pt x="744593" y="61857"/>
                  </a:lnTo>
                  <a:lnTo>
                    <a:pt x="750240" y="65522"/>
                  </a:lnTo>
                  <a:lnTo>
                    <a:pt x="754093" y="73031"/>
                  </a:lnTo>
                  <a:lnTo>
                    <a:pt x="755178" y="84085"/>
                  </a:lnTo>
                  <a:lnTo>
                    <a:pt x="758650" y="87836"/>
                  </a:lnTo>
                  <a:lnTo>
                    <a:pt x="758919" y="97591"/>
                  </a:lnTo>
                  <a:lnTo>
                    <a:pt x="758763" y="98790"/>
                  </a:lnTo>
                  <a:lnTo>
                    <a:pt x="757999" y="104656"/>
                  </a:lnTo>
                  <a:lnTo>
                    <a:pt x="756318" y="114538"/>
                  </a:lnTo>
                  <a:lnTo>
                    <a:pt x="766274" y="123584"/>
                  </a:lnTo>
                  <a:lnTo>
                    <a:pt x="777389" y="134559"/>
                  </a:lnTo>
                  <a:lnTo>
                    <a:pt x="776573" y="140259"/>
                  </a:lnTo>
                  <a:lnTo>
                    <a:pt x="776111" y="143471"/>
                  </a:lnTo>
                  <a:lnTo>
                    <a:pt x="784669" y="148744"/>
                  </a:lnTo>
                  <a:lnTo>
                    <a:pt x="787518" y="152608"/>
                  </a:lnTo>
                  <a:lnTo>
                    <a:pt x="791535" y="158050"/>
                  </a:lnTo>
                  <a:lnTo>
                    <a:pt x="797087" y="163007"/>
                  </a:lnTo>
                  <a:lnTo>
                    <a:pt x="798167" y="165222"/>
                  </a:lnTo>
                  <a:lnTo>
                    <a:pt x="802137" y="173363"/>
                  </a:lnTo>
                  <a:lnTo>
                    <a:pt x="810617" y="176952"/>
                  </a:lnTo>
                  <a:lnTo>
                    <a:pt x="821243" y="183843"/>
                  </a:lnTo>
                  <a:lnTo>
                    <a:pt x="830903" y="189806"/>
                  </a:lnTo>
                  <a:lnTo>
                    <a:pt x="841758" y="189177"/>
                  </a:lnTo>
                  <a:lnTo>
                    <a:pt x="819132" y="216239"/>
                  </a:lnTo>
                  <a:lnTo>
                    <a:pt x="808655" y="228705"/>
                  </a:lnTo>
                  <a:lnTo>
                    <a:pt x="808178" y="229322"/>
                  </a:lnTo>
                  <a:lnTo>
                    <a:pt x="804236" y="234424"/>
                  </a:lnTo>
                  <a:lnTo>
                    <a:pt x="794171" y="238981"/>
                  </a:lnTo>
                  <a:lnTo>
                    <a:pt x="783335" y="246717"/>
                  </a:lnTo>
                  <a:lnTo>
                    <a:pt x="782864" y="247053"/>
                  </a:lnTo>
                  <a:lnTo>
                    <a:pt x="782144" y="247696"/>
                  </a:lnTo>
                  <a:lnTo>
                    <a:pt x="765785" y="262255"/>
                  </a:lnTo>
                  <a:lnTo>
                    <a:pt x="767322" y="269891"/>
                  </a:lnTo>
                  <a:lnTo>
                    <a:pt x="764804" y="275174"/>
                  </a:lnTo>
                  <a:lnTo>
                    <a:pt x="757834" y="278613"/>
                  </a:lnTo>
                  <a:lnTo>
                    <a:pt x="752484" y="284166"/>
                  </a:lnTo>
                  <a:lnTo>
                    <a:pt x="753991" y="291713"/>
                  </a:lnTo>
                  <a:lnTo>
                    <a:pt x="752375" y="295402"/>
                  </a:lnTo>
                  <a:lnTo>
                    <a:pt x="751356" y="297726"/>
                  </a:lnTo>
                  <a:lnTo>
                    <a:pt x="738850" y="304528"/>
                  </a:lnTo>
                  <a:lnTo>
                    <a:pt x="731687" y="305031"/>
                  </a:lnTo>
                  <a:lnTo>
                    <a:pt x="728344" y="313421"/>
                  </a:lnTo>
                  <a:lnTo>
                    <a:pt x="726929" y="321329"/>
                  </a:lnTo>
                  <a:lnTo>
                    <a:pt x="715956" y="325176"/>
                  </a:lnTo>
                  <a:lnTo>
                    <a:pt x="699825" y="333206"/>
                  </a:lnTo>
                  <a:lnTo>
                    <a:pt x="694519" y="336882"/>
                  </a:lnTo>
                  <a:lnTo>
                    <a:pt x="691757" y="337257"/>
                  </a:lnTo>
                  <a:lnTo>
                    <a:pt x="684283" y="338267"/>
                  </a:lnTo>
                  <a:lnTo>
                    <a:pt x="675004" y="344143"/>
                  </a:lnTo>
                  <a:lnTo>
                    <a:pt x="668736" y="349787"/>
                  </a:lnTo>
                  <a:lnTo>
                    <a:pt x="667345" y="352620"/>
                  </a:lnTo>
                  <a:lnTo>
                    <a:pt x="644217" y="355040"/>
                  </a:lnTo>
                  <a:lnTo>
                    <a:pt x="640081" y="355392"/>
                  </a:lnTo>
                  <a:lnTo>
                    <a:pt x="633585" y="355943"/>
                  </a:lnTo>
                  <a:lnTo>
                    <a:pt x="606423" y="358985"/>
                  </a:lnTo>
                  <a:lnTo>
                    <a:pt x="602564" y="359383"/>
                  </a:lnTo>
                  <a:lnTo>
                    <a:pt x="575470" y="362140"/>
                  </a:lnTo>
                  <a:lnTo>
                    <a:pt x="543806" y="364995"/>
                  </a:lnTo>
                  <a:lnTo>
                    <a:pt x="543017" y="365065"/>
                  </a:lnTo>
                  <a:lnTo>
                    <a:pt x="524897" y="365862"/>
                  </a:lnTo>
                  <a:lnTo>
                    <a:pt x="521360" y="365983"/>
                  </a:lnTo>
                  <a:lnTo>
                    <a:pt x="507489" y="366443"/>
                  </a:lnTo>
                  <a:lnTo>
                    <a:pt x="487012" y="368250"/>
                  </a:lnTo>
                  <a:lnTo>
                    <a:pt x="485382" y="368392"/>
                  </a:lnTo>
                  <a:lnTo>
                    <a:pt x="484799" y="368502"/>
                  </a:lnTo>
                  <a:lnTo>
                    <a:pt x="468994" y="371460"/>
                  </a:lnTo>
                  <a:lnTo>
                    <a:pt x="463153" y="372547"/>
                  </a:lnTo>
                  <a:lnTo>
                    <a:pt x="435455" y="374799"/>
                  </a:lnTo>
                  <a:lnTo>
                    <a:pt x="429006" y="375310"/>
                  </a:lnTo>
                  <a:lnTo>
                    <a:pt x="419302" y="376073"/>
                  </a:lnTo>
                  <a:lnTo>
                    <a:pt x="407674" y="376586"/>
                  </a:lnTo>
                  <a:lnTo>
                    <a:pt x="395546" y="377107"/>
                  </a:lnTo>
                  <a:lnTo>
                    <a:pt x="381443" y="377792"/>
                  </a:lnTo>
                  <a:lnTo>
                    <a:pt x="357950" y="378893"/>
                  </a:lnTo>
                  <a:lnTo>
                    <a:pt x="346967" y="379390"/>
                  </a:lnTo>
                  <a:lnTo>
                    <a:pt x="342236" y="381958"/>
                  </a:lnTo>
                  <a:lnTo>
                    <a:pt x="340974" y="381684"/>
                  </a:lnTo>
                  <a:lnTo>
                    <a:pt x="335782" y="380554"/>
                  </a:lnTo>
                  <a:lnTo>
                    <a:pt x="318026" y="382790"/>
                  </a:lnTo>
                  <a:lnTo>
                    <a:pt x="312395" y="383493"/>
                  </a:lnTo>
                  <a:lnTo>
                    <a:pt x="284308" y="386597"/>
                  </a:lnTo>
                  <a:lnTo>
                    <a:pt x="278166" y="387266"/>
                  </a:lnTo>
                  <a:lnTo>
                    <a:pt x="253109" y="389957"/>
                  </a:lnTo>
                  <a:lnTo>
                    <a:pt x="251769" y="390100"/>
                  </a:lnTo>
                  <a:lnTo>
                    <a:pt x="218493" y="393579"/>
                  </a:lnTo>
                  <a:lnTo>
                    <a:pt x="212483" y="394280"/>
                  </a:lnTo>
                  <a:lnTo>
                    <a:pt x="194460" y="396364"/>
                  </a:lnTo>
                  <a:lnTo>
                    <a:pt x="194497" y="391953"/>
                  </a:lnTo>
                  <a:lnTo>
                    <a:pt x="175908" y="391606"/>
                  </a:lnTo>
                  <a:lnTo>
                    <a:pt x="169223" y="392009"/>
                  </a:lnTo>
                  <a:lnTo>
                    <a:pt x="171477" y="398716"/>
                  </a:lnTo>
                  <a:lnTo>
                    <a:pt x="174921" y="409822"/>
                  </a:lnTo>
                  <a:lnTo>
                    <a:pt x="173648" y="417408"/>
                  </a:lnTo>
                  <a:lnTo>
                    <a:pt x="173320" y="417444"/>
                  </a:lnTo>
                  <a:lnTo>
                    <a:pt x="164909" y="418356"/>
                  </a:lnTo>
                  <a:lnTo>
                    <a:pt x="123688" y="421303"/>
                  </a:lnTo>
                  <a:lnTo>
                    <a:pt x="121085" y="421484"/>
                  </a:lnTo>
                  <a:lnTo>
                    <a:pt x="120579" y="421523"/>
                  </a:lnTo>
                  <a:lnTo>
                    <a:pt x="86355" y="424098"/>
                  </a:lnTo>
                  <a:lnTo>
                    <a:pt x="85169" y="424186"/>
                  </a:lnTo>
                  <a:lnTo>
                    <a:pt x="84324" y="424248"/>
                  </a:lnTo>
                  <a:lnTo>
                    <a:pt x="69525" y="425325"/>
                  </a:lnTo>
                  <a:lnTo>
                    <a:pt x="41352" y="426881"/>
                  </a:lnTo>
                  <a:lnTo>
                    <a:pt x="26149" y="428578"/>
                  </a:lnTo>
                  <a:lnTo>
                    <a:pt x="17955" y="429483"/>
                  </a:lnTo>
                  <a:lnTo>
                    <a:pt x="4067" y="430597"/>
                  </a:lnTo>
                  <a:lnTo>
                    <a:pt x="0" y="42506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" name="pg13"/>
            <p:cNvSpPr/>
            <p:nvPr/>
          </p:nvSpPr>
          <p:spPr>
            <a:xfrm>
              <a:off x="5844143" y="3790206"/>
              <a:ext cx="617719" cy="642912"/>
            </a:xfrm>
            <a:custGeom>
              <a:avLst/>
              <a:gdLst/>
              <a:ahLst/>
              <a:cxnLst/>
              <a:rect l="0" t="0" r="0" b="0"/>
              <a:pathLst>
                <a:path w="617719" h="642912">
                  <a:moveTo>
                    <a:pt x="0" y="37839"/>
                  </a:moveTo>
                  <a:lnTo>
                    <a:pt x="15171" y="36308"/>
                  </a:lnTo>
                  <a:lnTo>
                    <a:pt x="25534" y="35250"/>
                  </a:lnTo>
                  <a:lnTo>
                    <a:pt x="27965" y="34920"/>
                  </a:lnTo>
                  <a:lnTo>
                    <a:pt x="37942" y="33563"/>
                  </a:lnTo>
                  <a:lnTo>
                    <a:pt x="39388" y="33384"/>
                  </a:lnTo>
                  <a:lnTo>
                    <a:pt x="64817" y="30208"/>
                  </a:lnTo>
                  <a:lnTo>
                    <a:pt x="72374" y="29283"/>
                  </a:lnTo>
                  <a:lnTo>
                    <a:pt x="72708" y="29242"/>
                  </a:lnTo>
                  <a:lnTo>
                    <a:pt x="86086" y="27592"/>
                  </a:lnTo>
                  <a:lnTo>
                    <a:pt x="91968" y="26885"/>
                  </a:lnTo>
                  <a:lnTo>
                    <a:pt x="95976" y="26402"/>
                  </a:lnTo>
                  <a:lnTo>
                    <a:pt x="101577" y="25724"/>
                  </a:lnTo>
                  <a:lnTo>
                    <a:pt x="113832" y="24212"/>
                  </a:lnTo>
                  <a:lnTo>
                    <a:pt x="126845" y="22681"/>
                  </a:lnTo>
                  <a:lnTo>
                    <a:pt x="148492" y="19975"/>
                  </a:lnTo>
                  <a:lnTo>
                    <a:pt x="170753" y="17270"/>
                  </a:lnTo>
                  <a:lnTo>
                    <a:pt x="185109" y="15501"/>
                  </a:lnTo>
                  <a:lnTo>
                    <a:pt x="193079" y="14510"/>
                  </a:lnTo>
                  <a:lnTo>
                    <a:pt x="229671" y="9908"/>
                  </a:lnTo>
                  <a:lnTo>
                    <a:pt x="237811" y="8517"/>
                  </a:lnTo>
                  <a:lnTo>
                    <a:pt x="245433" y="7209"/>
                  </a:lnTo>
                  <a:lnTo>
                    <a:pt x="263832" y="4030"/>
                  </a:lnTo>
                  <a:lnTo>
                    <a:pt x="288470" y="0"/>
                  </a:lnTo>
                  <a:lnTo>
                    <a:pt x="287532" y="6730"/>
                  </a:lnTo>
                  <a:lnTo>
                    <a:pt x="286245" y="11313"/>
                  </a:lnTo>
                  <a:lnTo>
                    <a:pt x="280024" y="18010"/>
                  </a:lnTo>
                  <a:lnTo>
                    <a:pt x="274680" y="23262"/>
                  </a:lnTo>
                  <a:lnTo>
                    <a:pt x="271536" y="28109"/>
                  </a:lnTo>
                  <a:lnTo>
                    <a:pt x="267654" y="33474"/>
                  </a:lnTo>
                  <a:lnTo>
                    <a:pt x="268671" y="37710"/>
                  </a:lnTo>
                  <a:lnTo>
                    <a:pt x="265419" y="42645"/>
                  </a:lnTo>
                  <a:lnTo>
                    <a:pt x="266062" y="44250"/>
                  </a:lnTo>
                  <a:lnTo>
                    <a:pt x="267758" y="48480"/>
                  </a:lnTo>
                  <a:lnTo>
                    <a:pt x="267997" y="49076"/>
                  </a:lnTo>
                  <a:lnTo>
                    <a:pt x="275754" y="53431"/>
                  </a:lnTo>
                  <a:lnTo>
                    <a:pt x="282989" y="57526"/>
                  </a:lnTo>
                  <a:lnTo>
                    <a:pt x="291166" y="59576"/>
                  </a:lnTo>
                  <a:lnTo>
                    <a:pt x="298156" y="66000"/>
                  </a:lnTo>
                  <a:lnTo>
                    <a:pt x="298970" y="66747"/>
                  </a:lnTo>
                  <a:lnTo>
                    <a:pt x="305059" y="71213"/>
                  </a:lnTo>
                  <a:lnTo>
                    <a:pt x="305360" y="71433"/>
                  </a:lnTo>
                  <a:lnTo>
                    <a:pt x="311950" y="73546"/>
                  </a:lnTo>
                  <a:lnTo>
                    <a:pt x="312370" y="73416"/>
                  </a:lnTo>
                  <a:lnTo>
                    <a:pt x="319823" y="71105"/>
                  </a:lnTo>
                  <a:lnTo>
                    <a:pt x="326061" y="71735"/>
                  </a:lnTo>
                  <a:lnTo>
                    <a:pt x="331186" y="81448"/>
                  </a:lnTo>
                  <a:lnTo>
                    <a:pt x="334160" y="86977"/>
                  </a:lnTo>
                  <a:lnTo>
                    <a:pt x="340418" y="95137"/>
                  </a:lnTo>
                  <a:lnTo>
                    <a:pt x="341246" y="96232"/>
                  </a:lnTo>
                  <a:lnTo>
                    <a:pt x="345569" y="101949"/>
                  </a:lnTo>
                  <a:lnTo>
                    <a:pt x="347206" y="105991"/>
                  </a:lnTo>
                  <a:lnTo>
                    <a:pt x="350958" y="115243"/>
                  </a:lnTo>
                  <a:lnTo>
                    <a:pt x="360772" y="123573"/>
                  </a:lnTo>
                  <a:lnTo>
                    <a:pt x="367721" y="132440"/>
                  </a:lnTo>
                  <a:lnTo>
                    <a:pt x="368182" y="133028"/>
                  </a:lnTo>
                  <a:lnTo>
                    <a:pt x="372618" y="140021"/>
                  </a:lnTo>
                  <a:lnTo>
                    <a:pt x="373566" y="141514"/>
                  </a:lnTo>
                  <a:lnTo>
                    <a:pt x="378868" y="141976"/>
                  </a:lnTo>
                  <a:lnTo>
                    <a:pt x="389865" y="150560"/>
                  </a:lnTo>
                  <a:lnTo>
                    <a:pt x="403318" y="155452"/>
                  </a:lnTo>
                  <a:lnTo>
                    <a:pt x="415166" y="166688"/>
                  </a:lnTo>
                  <a:lnTo>
                    <a:pt x="418776" y="172428"/>
                  </a:lnTo>
                  <a:lnTo>
                    <a:pt x="421302" y="176440"/>
                  </a:lnTo>
                  <a:lnTo>
                    <a:pt x="426721" y="182472"/>
                  </a:lnTo>
                  <a:lnTo>
                    <a:pt x="432534" y="183469"/>
                  </a:lnTo>
                  <a:lnTo>
                    <a:pt x="433569" y="183647"/>
                  </a:lnTo>
                  <a:lnTo>
                    <a:pt x="443793" y="189507"/>
                  </a:lnTo>
                  <a:lnTo>
                    <a:pt x="445496" y="191557"/>
                  </a:lnTo>
                  <a:lnTo>
                    <a:pt x="449244" y="196067"/>
                  </a:lnTo>
                  <a:lnTo>
                    <a:pt x="457500" y="199388"/>
                  </a:lnTo>
                  <a:lnTo>
                    <a:pt x="459338" y="206699"/>
                  </a:lnTo>
                  <a:lnTo>
                    <a:pt x="459279" y="216476"/>
                  </a:lnTo>
                  <a:lnTo>
                    <a:pt x="470320" y="220594"/>
                  </a:lnTo>
                  <a:lnTo>
                    <a:pt x="471484" y="228644"/>
                  </a:lnTo>
                  <a:lnTo>
                    <a:pt x="471598" y="229427"/>
                  </a:lnTo>
                  <a:lnTo>
                    <a:pt x="482197" y="233369"/>
                  </a:lnTo>
                  <a:lnTo>
                    <a:pt x="482455" y="234258"/>
                  </a:lnTo>
                  <a:lnTo>
                    <a:pt x="484306" y="240622"/>
                  </a:lnTo>
                  <a:lnTo>
                    <a:pt x="496760" y="245769"/>
                  </a:lnTo>
                  <a:lnTo>
                    <a:pt x="502073" y="246968"/>
                  </a:lnTo>
                  <a:lnTo>
                    <a:pt x="503862" y="247371"/>
                  </a:lnTo>
                  <a:lnTo>
                    <a:pt x="511550" y="252051"/>
                  </a:lnTo>
                  <a:lnTo>
                    <a:pt x="517142" y="255449"/>
                  </a:lnTo>
                  <a:lnTo>
                    <a:pt x="518992" y="265542"/>
                  </a:lnTo>
                  <a:lnTo>
                    <a:pt x="524194" y="271413"/>
                  </a:lnTo>
                  <a:lnTo>
                    <a:pt x="530796" y="280072"/>
                  </a:lnTo>
                  <a:lnTo>
                    <a:pt x="533594" y="292277"/>
                  </a:lnTo>
                  <a:lnTo>
                    <a:pt x="533760" y="293004"/>
                  </a:lnTo>
                  <a:lnTo>
                    <a:pt x="537877" y="304804"/>
                  </a:lnTo>
                  <a:lnTo>
                    <a:pt x="538539" y="311662"/>
                  </a:lnTo>
                  <a:lnTo>
                    <a:pt x="539896" y="312414"/>
                  </a:lnTo>
                  <a:lnTo>
                    <a:pt x="547634" y="316695"/>
                  </a:lnTo>
                  <a:lnTo>
                    <a:pt x="553234" y="317874"/>
                  </a:lnTo>
                  <a:lnTo>
                    <a:pt x="554406" y="318120"/>
                  </a:lnTo>
                  <a:lnTo>
                    <a:pt x="565682" y="327843"/>
                  </a:lnTo>
                  <a:lnTo>
                    <a:pt x="566864" y="335445"/>
                  </a:lnTo>
                  <a:lnTo>
                    <a:pt x="570009" y="338814"/>
                  </a:lnTo>
                  <a:lnTo>
                    <a:pt x="575943" y="345159"/>
                  </a:lnTo>
                  <a:lnTo>
                    <a:pt x="577847" y="353358"/>
                  </a:lnTo>
                  <a:lnTo>
                    <a:pt x="575670" y="359310"/>
                  </a:lnTo>
                  <a:lnTo>
                    <a:pt x="576613" y="360689"/>
                  </a:lnTo>
                  <a:lnTo>
                    <a:pt x="581099" y="367248"/>
                  </a:lnTo>
                  <a:lnTo>
                    <a:pt x="583249" y="376195"/>
                  </a:lnTo>
                  <a:lnTo>
                    <a:pt x="592859" y="378847"/>
                  </a:lnTo>
                  <a:lnTo>
                    <a:pt x="596248" y="375885"/>
                  </a:lnTo>
                  <a:lnTo>
                    <a:pt x="604813" y="380814"/>
                  </a:lnTo>
                  <a:lnTo>
                    <a:pt x="612234" y="382999"/>
                  </a:lnTo>
                  <a:lnTo>
                    <a:pt x="617535" y="383655"/>
                  </a:lnTo>
                  <a:lnTo>
                    <a:pt x="617719" y="388848"/>
                  </a:lnTo>
                  <a:lnTo>
                    <a:pt x="611224" y="396355"/>
                  </a:lnTo>
                  <a:lnTo>
                    <a:pt x="608314" y="401292"/>
                  </a:lnTo>
                  <a:lnTo>
                    <a:pt x="602525" y="410382"/>
                  </a:lnTo>
                  <a:lnTo>
                    <a:pt x="599137" y="417312"/>
                  </a:lnTo>
                  <a:lnTo>
                    <a:pt x="595474" y="425364"/>
                  </a:lnTo>
                  <a:lnTo>
                    <a:pt x="589910" y="431841"/>
                  </a:lnTo>
                  <a:lnTo>
                    <a:pt x="589621" y="433647"/>
                  </a:lnTo>
                  <a:lnTo>
                    <a:pt x="589368" y="435232"/>
                  </a:lnTo>
                  <a:lnTo>
                    <a:pt x="591786" y="445962"/>
                  </a:lnTo>
                  <a:lnTo>
                    <a:pt x="588531" y="456259"/>
                  </a:lnTo>
                  <a:lnTo>
                    <a:pt x="588684" y="458602"/>
                  </a:lnTo>
                  <a:lnTo>
                    <a:pt x="588894" y="461836"/>
                  </a:lnTo>
                  <a:lnTo>
                    <a:pt x="585739" y="470202"/>
                  </a:lnTo>
                  <a:lnTo>
                    <a:pt x="581598" y="479319"/>
                  </a:lnTo>
                  <a:lnTo>
                    <a:pt x="580279" y="487254"/>
                  </a:lnTo>
                  <a:lnTo>
                    <a:pt x="583540" y="493590"/>
                  </a:lnTo>
                  <a:lnTo>
                    <a:pt x="583334" y="494972"/>
                  </a:lnTo>
                  <a:lnTo>
                    <a:pt x="582216" y="502435"/>
                  </a:lnTo>
                  <a:lnTo>
                    <a:pt x="580388" y="508251"/>
                  </a:lnTo>
                  <a:lnTo>
                    <a:pt x="574272" y="519295"/>
                  </a:lnTo>
                  <a:lnTo>
                    <a:pt x="570423" y="521508"/>
                  </a:lnTo>
                  <a:lnTo>
                    <a:pt x="571675" y="528936"/>
                  </a:lnTo>
                  <a:lnTo>
                    <a:pt x="570578" y="537230"/>
                  </a:lnTo>
                  <a:lnTo>
                    <a:pt x="572108" y="540741"/>
                  </a:lnTo>
                  <a:lnTo>
                    <a:pt x="572883" y="542521"/>
                  </a:lnTo>
                  <a:lnTo>
                    <a:pt x="574809" y="552292"/>
                  </a:lnTo>
                  <a:lnTo>
                    <a:pt x="572464" y="565230"/>
                  </a:lnTo>
                  <a:lnTo>
                    <a:pt x="571167" y="572881"/>
                  </a:lnTo>
                  <a:lnTo>
                    <a:pt x="574417" y="581095"/>
                  </a:lnTo>
                  <a:lnTo>
                    <a:pt x="566459" y="580406"/>
                  </a:lnTo>
                  <a:lnTo>
                    <a:pt x="563889" y="580740"/>
                  </a:lnTo>
                  <a:lnTo>
                    <a:pt x="559993" y="582461"/>
                  </a:lnTo>
                  <a:lnTo>
                    <a:pt x="550990" y="581808"/>
                  </a:lnTo>
                  <a:lnTo>
                    <a:pt x="546410" y="580328"/>
                  </a:lnTo>
                  <a:lnTo>
                    <a:pt x="538529" y="580801"/>
                  </a:lnTo>
                  <a:lnTo>
                    <a:pt x="534226" y="577951"/>
                  </a:lnTo>
                  <a:lnTo>
                    <a:pt x="528392" y="576486"/>
                  </a:lnTo>
                  <a:lnTo>
                    <a:pt x="521033" y="577195"/>
                  </a:lnTo>
                  <a:lnTo>
                    <a:pt x="516340" y="573836"/>
                  </a:lnTo>
                  <a:lnTo>
                    <a:pt x="515887" y="573819"/>
                  </a:lnTo>
                  <a:lnTo>
                    <a:pt x="511239" y="573640"/>
                  </a:lnTo>
                  <a:lnTo>
                    <a:pt x="505815" y="580431"/>
                  </a:lnTo>
                  <a:lnTo>
                    <a:pt x="501976" y="586121"/>
                  </a:lnTo>
                  <a:lnTo>
                    <a:pt x="502082" y="594538"/>
                  </a:lnTo>
                  <a:lnTo>
                    <a:pt x="501916" y="599889"/>
                  </a:lnTo>
                  <a:lnTo>
                    <a:pt x="507162" y="606899"/>
                  </a:lnTo>
                  <a:lnTo>
                    <a:pt x="508317" y="616925"/>
                  </a:lnTo>
                  <a:lnTo>
                    <a:pt x="508871" y="628956"/>
                  </a:lnTo>
                  <a:lnTo>
                    <a:pt x="508113" y="635448"/>
                  </a:lnTo>
                  <a:lnTo>
                    <a:pt x="508957" y="640108"/>
                  </a:lnTo>
                  <a:lnTo>
                    <a:pt x="507746" y="640544"/>
                  </a:lnTo>
                  <a:lnTo>
                    <a:pt x="502561" y="642408"/>
                  </a:lnTo>
                  <a:lnTo>
                    <a:pt x="496568" y="642912"/>
                  </a:lnTo>
                  <a:lnTo>
                    <a:pt x="491969" y="642831"/>
                  </a:lnTo>
                  <a:lnTo>
                    <a:pt x="487112" y="635454"/>
                  </a:lnTo>
                  <a:lnTo>
                    <a:pt x="487223" y="628233"/>
                  </a:lnTo>
                  <a:lnTo>
                    <a:pt x="482791" y="622177"/>
                  </a:lnTo>
                  <a:lnTo>
                    <a:pt x="483210" y="615816"/>
                  </a:lnTo>
                  <a:lnTo>
                    <a:pt x="458437" y="617019"/>
                  </a:lnTo>
                  <a:lnTo>
                    <a:pt x="453392" y="617259"/>
                  </a:lnTo>
                  <a:lnTo>
                    <a:pt x="438095" y="618379"/>
                  </a:lnTo>
                  <a:lnTo>
                    <a:pt x="425099" y="619316"/>
                  </a:lnTo>
                  <a:lnTo>
                    <a:pt x="401973" y="620946"/>
                  </a:lnTo>
                  <a:lnTo>
                    <a:pt x="370686" y="623149"/>
                  </a:lnTo>
                  <a:lnTo>
                    <a:pt x="370047" y="623191"/>
                  </a:lnTo>
                  <a:lnTo>
                    <a:pt x="348773" y="624574"/>
                  </a:lnTo>
                  <a:lnTo>
                    <a:pt x="342815" y="624954"/>
                  </a:lnTo>
                  <a:lnTo>
                    <a:pt x="325297" y="626055"/>
                  </a:lnTo>
                  <a:lnTo>
                    <a:pt x="311547" y="627015"/>
                  </a:lnTo>
                  <a:lnTo>
                    <a:pt x="295304" y="628128"/>
                  </a:lnTo>
                  <a:lnTo>
                    <a:pt x="285800" y="628768"/>
                  </a:lnTo>
                  <a:lnTo>
                    <a:pt x="262863" y="630336"/>
                  </a:lnTo>
                  <a:lnTo>
                    <a:pt x="253478" y="630964"/>
                  </a:lnTo>
                  <a:lnTo>
                    <a:pt x="248406" y="631301"/>
                  </a:lnTo>
                  <a:lnTo>
                    <a:pt x="228685" y="632784"/>
                  </a:lnTo>
                  <a:lnTo>
                    <a:pt x="216984" y="633649"/>
                  </a:lnTo>
                  <a:lnTo>
                    <a:pt x="205464" y="634488"/>
                  </a:lnTo>
                  <a:lnTo>
                    <a:pt x="163834" y="637056"/>
                  </a:lnTo>
                  <a:lnTo>
                    <a:pt x="157638" y="637521"/>
                  </a:lnTo>
                  <a:lnTo>
                    <a:pt x="157487" y="637533"/>
                  </a:lnTo>
                  <a:lnTo>
                    <a:pt x="149948" y="629696"/>
                  </a:lnTo>
                  <a:lnTo>
                    <a:pt x="146949" y="621121"/>
                  </a:lnTo>
                  <a:lnTo>
                    <a:pt x="146033" y="614792"/>
                  </a:lnTo>
                  <a:lnTo>
                    <a:pt x="139209" y="607189"/>
                  </a:lnTo>
                  <a:lnTo>
                    <a:pt x="135829" y="601810"/>
                  </a:lnTo>
                  <a:lnTo>
                    <a:pt x="135872" y="598397"/>
                  </a:lnTo>
                  <a:lnTo>
                    <a:pt x="133917" y="591005"/>
                  </a:lnTo>
                  <a:lnTo>
                    <a:pt x="132373" y="588025"/>
                  </a:lnTo>
                  <a:lnTo>
                    <a:pt x="130068" y="583575"/>
                  </a:lnTo>
                  <a:lnTo>
                    <a:pt x="120044" y="573451"/>
                  </a:lnTo>
                  <a:lnTo>
                    <a:pt x="118780" y="563196"/>
                  </a:lnTo>
                  <a:lnTo>
                    <a:pt x="120418" y="557754"/>
                  </a:lnTo>
                  <a:lnTo>
                    <a:pt x="120309" y="555803"/>
                  </a:lnTo>
                  <a:lnTo>
                    <a:pt x="120205" y="553940"/>
                  </a:lnTo>
                  <a:lnTo>
                    <a:pt x="118975" y="548136"/>
                  </a:lnTo>
                  <a:lnTo>
                    <a:pt x="121059" y="538018"/>
                  </a:lnTo>
                  <a:lnTo>
                    <a:pt x="119770" y="532827"/>
                  </a:lnTo>
                  <a:lnTo>
                    <a:pt x="121341" y="525266"/>
                  </a:lnTo>
                  <a:lnTo>
                    <a:pt x="122112" y="521550"/>
                  </a:lnTo>
                  <a:lnTo>
                    <a:pt x="119737" y="518051"/>
                  </a:lnTo>
                  <a:lnTo>
                    <a:pt x="118899" y="511022"/>
                  </a:lnTo>
                  <a:lnTo>
                    <a:pt x="109536" y="501317"/>
                  </a:lnTo>
                  <a:lnTo>
                    <a:pt x="109715" y="495857"/>
                  </a:lnTo>
                  <a:lnTo>
                    <a:pt x="108433" y="491631"/>
                  </a:lnTo>
                  <a:lnTo>
                    <a:pt x="107702" y="489217"/>
                  </a:lnTo>
                  <a:lnTo>
                    <a:pt x="105209" y="480990"/>
                  </a:lnTo>
                  <a:lnTo>
                    <a:pt x="107673" y="472899"/>
                  </a:lnTo>
                  <a:lnTo>
                    <a:pt x="112019" y="461715"/>
                  </a:lnTo>
                  <a:lnTo>
                    <a:pt x="112125" y="458165"/>
                  </a:lnTo>
                  <a:lnTo>
                    <a:pt x="112429" y="447965"/>
                  </a:lnTo>
                  <a:lnTo>
                    <a:pt x="112537" y="444323"/>
                  </a:lnTo>
                  <a:lnTo>
                    <a:pt x="110332" y="437555"/>
                  </a:lnTo>
                  <a:lnTo>
                    <a:pt x="116834" y="429662"/>
                  </a:lnTo>
                  <a:lnTo>
                    <a:pt x="124388" y="423927"/>
                  </a:lnTo>
                  <a:lnTo>
                    <a:pt x="125413" y="422102"/>
                  </a:lnTo>
                  <a:lnTo>
                    <a:pt x="128237" y="417068"/>
                  </a:lnTo>
                  <a:lnTo>
                    <a:pt x="119876" y="411905"/>
                  </a:lnTo>
                  <a:lnTo>
                    <a:pt x="113090" y="408250"/>
                  </a:lnTo>
                  <a:lnTo>
                    <a:pt x="115599" y="404128"/>
                  </a:lnTo>
                  <a:lnTo>
                    <a:pt x="115613" y="401835"/>
                  </a:lnTo>
                  <a:lnTo>
                    <a:pt x="115668" y="392609"/>
                  </a:lnTo>
                  <a:lnTo>
                    <a:pt x="111260" y="383841"/>
                  </a:lnTo>
                  <a:lnTo>
                    <a:pt x="111049" y="383419"/>
                  </a:lnTo>
                  <a:lnTo>
                    <a:pt x="110108" y="381547"/>
                  </a:lnTo>
                  <a:lnTo>
                    <a:pt x="101635" y="373961"/>
                  </a:lnTo>
                  <a:lnTo>
                    <a:pt x="100481" y="370492"/>
                  </a:lnTo>
                  <a:lnTo>
                    <a:pt x="98173" y="363548"/>
                  </a:lnTo>
                  <a:lnTo>
                    <a:pt x="93916" y="353560"/>
                  </a:lnTo>
                  <a:lnTo>
                    <a:pt x="92343" y="350678"/>
                  </a:lnTo>
                  <a:lnTo>
                    <a:pt x="86776" y="340469"/>
                  </a:lnTo>
                  <a:lnTo>
                    <a:pt x="83421" y="335844"/>
                  </a:lnTo>
                  <a:lnTo>
                    <a:pt x="83073" y="334609"/>
                  </a:lnTo>
                  <a:lnTo>
                    <a:pt x="73697" y="301273"/>
                  </a:lnTo>
                  <a:lnTo>
                    <a:pt x="72855" y="298264"/>
                  </a:lnTo>
                  <a:lnTo>
                    <a:pt x="61184" y="256417"/>
                  </a:lnTo>
                  <a:lnTo>
                    <a:pt x="59048" y="248735"/>
                  </a:lnTo>
                  <a:lnTo>
                    <a:pt x="57214" y="242135"/>
                  </a:lnTo>
                  <a:lnTo>
                    <a:pt x="52388" y="224836"/>
                  </a:lnTo>
                  <a:lnTo>
                    <a:pt x="47902" y="208720"/>
                  </a:lnTo>
                  <a:lnTo>
                    <a:pt x="42683" y="189948"/>
                  </a:lnTo>
                  <a:lnTo>
                    <a:pt x="40250" y="181184"/>
                  </a:lnTo>
                  <a:lnTo>
                    <a:pt x="35780" y="164791"/>
                  </a:lnTo>
                  <a:lnTo>
                    <a:pt x="34085" y="158569"/>
                  </a:lnTo>
                  <a:lnTo>
                    <a:pt x="27579" y="135968"/>
                  </a:lnTo>
                  <a:lnTo>
                    <a:pt x="19994" y="109536"/>
                  </a:lnTo>
                  <a:lnTo>
                    <a:pt x="17978" y="102602"/>
                  </a:lnTo>
                  <a:lnTo>
                    <a:pt x="15338" y="93517"/>
                  </a:lnTo>
                  <a:lnTo>
                    <a:pt x="13908" y="88590"/>
                  </a:lnTo>
                  <a:lnTo>
                    <a:pt x="8770" y="70863"/>
                  </a:lnTo>
                  <a:lnTo>
                    <a:pt x="4547" y="55340"/>
                  </a:lnTo>
                  <a:lnTo>
                    <a:pt x="2110" y="4637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3" name="pg14"/>
            <p:cNvSpPr/>
            <p:nvPr/>
          </p:nvSpPr>
          <p:spPr>
            <a:xfrm>
              <a:off x="5545637" y="2342698"/>
              <a:ext cx="14247" cy="22702"/>
            </a:xfrm>
            <a:custGeom>
              <a:avLst/>
              <a:gdLst/>
              <a:ahLst/>
              <a:cxnLst/>
              <a:rect l="0" t="0" r="0" b="0"/>
              <a:pathLst>
                <a:path w="14247" h="22702">
                  <a:moveTo>
                    <a:pt x="1257" y="5086"/>
                  </a:moveTo>
                  <a:lnTo>
                    <a:pt x="10737" y="0"/>
                  </a:lnTo>
                  <a:lnTo>
                    <a:pt x="14247" y="5020"/>
                  </a:lnTo>
                  <a:lnTo>
                    <a:pt x="8864" y="14144"/>
                  </a:lnTo>
                  <a:lnTo>
                    <a:pt x="6429" y="22702"/>
                  </a:lnTo>
                  <a:lnTo>
                    <a:pt x="0" y="1514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4" name="pg15"/>
            <p:cNvSpPr/>
            <p:nvPr/>
          </p:nvSpPr>
          <p:spPr>
            <a:xfrm>
              <a:off x="5148354" y="2143279"/>
              <a:ext cx="26561" cy="20970"/>
            </a:xfrm>
            <a:custGeom>
              <a:avLst/>
              <a:gdLst/>
              <a:ahLst/>
              <a:cxnLst/>
              <a:rect l="0" t="0" r="0" b="0"/>
              <a:pathLst>
                <a:path w="26561" h="20970">
                  <a:moveTo>
                    <a:pt x="0" y="5008"/>
                  </a:moveTo>
                  <a:lnTo>
                    <a:pt x="3514" y="3133"/>
                  </a:lnTo>
                  <a:lnTo>
                    <a:pt x="12175" y="0"/>
                  </a:lnTo>
                  <a:lnTo>
                    <a:pt x="21099" y="2013"/>
                  </a:lnTo>
                  <a:lnTo>
                    <a:pt x="22836" y="4714"/>
                  </a:lnTo>
                  <a:lnTo>
                    <a:pt x="26561" y="12487"/>
                  </a:lnTo>
                  <a:lnTo>
                    <a:pt x="25551" y="16219"/>
                  </a:lnTo>
                  <a:lnTo>
                    <a:pt x="23253" y="19235"/>
                  </a:lnTo>
                  <a:lnTo>
                    <a:pt x="14669" y="20970"/>
                  </a:lnTo>
                  <a:lnTo>
                    <a:pt x="10113" y="14190"/>
                  </a:lnTo>
                  <a:lnTo>
                    <a:pt x="6679" y="10211"/>
                  </a:lnTo>
                  <a:lnTo>
                    <a:pt x="1049" y="808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5" name="pg16"/>
            <p:cNvSpPr/>
            <p:nvPr/>
          </p:nvSpPr>
          <p:spPr>
            <a:xfrm>
              <a:off x="4947467" y="2152263"/>
              <a:ext cx="597596" cy="641285"/>
            </a:xfrm>
            <a:custGeom>
              <a:avLst/>
              <a:gdLst/>
              <a:ahLst/>
              <a:cxnLst/>
              <a:rect l="0" t="0" r="0" b="0"/>
              <a:pathLst>
                <a:path w="597596" h="641285">
                  <a:moveTo>
                    <a:pt x="99" y="202025"/>
                  </a:moveTo>
                  <a:lnTo>
                    <a:pt x="1471" y="191822"/>
                  </a:lnTo>
                  <a:lnTo>
                    <a:pt x="4305" y="189688"/>
                  </a:lnTo>
                  <a:lnTo>
                    <a:pt x="5747" y="188602"/>
                  </a:lnTo>
                  <a:lnTo>
                    <a:pt x="10450" y="180810"/>
                  </a:lnTo>
                  <a:lnTo>
                    <a:pt x="11934" y="174276"/>
                  </a:lnTo>
                  <a:lnTo>
                    <a:pt x="15530" y="167221"/>
                  </a:lnTo>
                  <a:lnTo>
                    <a:pt x="21825" y="161190"/>
                  </a:lnTo>
                  <a:lnTo>
                    <a:pt x="29262" y="157807"/>
                  </a:lnTo>
                  <a:lnTo>
                    <a:pt x="32622" y="154272"/>
                  </a:lnTo>
                  <a:lnTo>
                    <a:pt x="39888" y="153600"/>
                  </a:lnTo>
                  <a:lnTo>
                    <a:pt x="42041" y="149330"/>
                  </a:lnTo>
                  <a:lnTo>
                    <a:pt x="47630" y="146648"/>
                  </a:lnTo>
                  <a:lnTo>
                    <a:pt x="51733" y="147042"/>
                  </a:lnTo>
                  <a:lnTo>
                    <a:pt x="52882" y="141784"/>
                  </a:lnTo>
                  <a:lnTo>
                    <a:pt x="57166" y="138440"/>
                  </a:lnTo>
                  <a:lnTo>
                    <a:pt x="56724" y="126601"/>
                  </a:lnTo>
                  <a:lnTo>
                    <a:pt x="56262" y="114225"/>
                  </a:lnTo>
                  <a:lnTo>
                    <a:pt x="55383" y="89520"/>
                  </a:lnTo>
                  <a:lnTo>
                    <a:pt x="54986" y="78344"/>
                  </a:lnTo>
                  <a:lnTo>
                    <a:pt x="54071" y="54447"/>
                  </a:lnTo>
                  <a:lnTo>
                    <a:pt x="62627" y="53895"/>
                  </a:lnTo>
                  <a:lnTo>
                    <a:pt x="64665" y="49460"/>
                  </a:lnTo>
                  <a:lnTo>
                    <a:pt x="68380" y="44122"/>
                  </a:lnTo>
                  <a:lnTo>
                    <a:pt x="72615" y="43543"/>
                  </a:lnTo>
                  <a:lnTo>
                    <a:pt x="77635" y="46750"/>
                  </a:lnTo>
                  <a:lnTo>
                    <a:pt x="81166" y="47180"/>
                  </a:lnTo>
                  <a:lnTo>
                    <a:pt x="86583" y="50367"/>
                  </a:lnTo>
                  <a:lnTo>
                    <a:pt x="93934" y="48956"/>
                  </a:lnTo>
                  <a:lnTo>
                    <a:pt x="100543" y="48673"/>
                  </a:lnTo>
                  <a:lnTo>
                    <a:pt x="117482" y="41552"/>
                  </a:lnTo>
                  <a:lnTo>
                    <a:pt x="124356" y="37987"/>
                  </a:lnTo>
                  <a:lnTo>
                    <a:pt x="126620" y="37883"/>
                  </a:lnTo>
                  <a:lnTo>
                    <a:pt x="130591" y="37699"/>
                  </a:lnTo>
                  <a:lnTo>
                    <a:pt x="140159" y="32648"/>
                  </a:lnTo>
                  <a:lnTo>
                    <a:pt x="145126" y="31194"/>
                  </a:lnTo>
                  <a:lnTo>
                    <a:pt x="149457" y="26887"/>
                  </a:lnTo>
                  <a:lnTo>
                    <a:pt x="155109" y="25171"/>
                  </a:lnTo>
                  <a:lnTo>
                    <a:pt x="159332" y="20687"/>
                  </a:lnTo>
                  <a:lnTo>
                    <a:pt x="163827" y="23608"/>
                  </a:lnTo>
                  <a:lnTo>
                    <a:pt x="167298" y="19827"/>
                  </a:lnTo>
                  <a:lnTo>
                    <a:pt x="171473" y="18262"/>
                  </a:lnTo>
                  <a:lnTo>
                    <a:pt x="176497" y="14635"/>
                  </a:lnTo>
                  <a:lnTo>
                    <a:pt x="181236" y="11169"/>
                  </a:lnTo>
                  <a:lnTo>
                    <a:pt x="180343" y="3130"/>
                  </a:lnTo>
                  <a:lnTo>
                    <a:pt x="186604" y="0"/>
                  </a:lnTo>
                  <a:lnTo>
                    <a:pt x="193909" y="5217"/>
                  </a:lnTo>
                  <a:lnTo>
                    <a:pt x="198670" y="8357"/>
                  </a:lnTo>
                  <a:lnTo>
                    <a:pt x="205015" y="14356"/>
                  </a:lnTo>
                  <a:lnTo>
                    <a:pt x="200293" y="24766"/>
                  </a:lnTo>
                  <a:lnTo>
                    <a:pt x="194620" y="33286"/>
                  </a:lnTo>
                  <a:lnTo>
                    <a:pt x="192866" y="37046"/>
                  </a:lnTo>
                  <a:lnTo>
                    <a:pt x="195952" y="42644"/>
                  </a:lnTo>
                  <a:lnTo>
                    <a:pt x="190104" y="48839"/>
                  </a:lnTo>
                  <a:lnTo>
                    <a:pt x="188691" y="54787"/>
                  </a:lnTo>
                  <a:lnTo>
                    <a:pt x="186604" y="58439"/>
                  </a:lnTo>
                  <a:lnTo>
                    <a:pt x="189649" y="58993"/>
                  </a:lnTo>
                  <a:lnTo>
                    <a:pt x="192344" y="59483"/>
                  </a:lnTo>
                  <a:lnTo>
                    <a:pt x="198935" y="54410"/>
                  </a:lnTo>
                  <a:lnTo>
                    <a:pt x="202250" y="52961"/>
                  </a:lnTo>
                  <a:lnTo>
                    <a:pt x="205983" y="49706"/>
                  </a:lnTo>
                  <a:lnTo>
                    <a:pt x="207400" y="43061"/>
                  </a:lnTo>
                  <a:lnTo>
                    <a:pt x="215076" y="49337"/>
                  </a:lnTo>
                  <a:lnTo>
                    <a:pt x="225216" y="57395"/>
                  </a:lnTo>
                  <a:lnTo>
                    <a:pt x="226883" y="57108"/>
                  </a:lnTo>
                  <a:lnTo>
                    <a:pt x="231072" y="56384"/>
                  </a:lnTo>
                  <a:lnTo>
                    <a:pt x="238056" y="59995"/>
                  </a:lnTo>
                  <a:lnTo>
                    <a:pt x="239942" y="59227"/>
                  </a:lnTo>
                  <a:lnTo>
                    <a:pt x="243270" y="63665"/>
                  </a:lnTo>
                  <a:lnTo>
                    <a:pt x="248575" y="60547"/>
                  </a:lnTo>
                  <a:lnTo>
                    <a:pt x="253436" y="65176"/>
                  </a:lnTo>
                  <a:lnTo>
                    <a:pt x="260606" y="67443"/>
                  </a:lnTo>
                  <a:lnTo>
                    <a:pt x="266904" y="78418"/>
                  </a:lnTo>
                  <a:lnTo>
                    <a:pt x="271381" y="90101"/>
                  </a:lnTo>
                  <a:lnTo>
                    <a:pt x="290694" y="94168"/>
                  </a:lnTo>
                  <a:lnTo>
                    <a:pt x="320068" y="100273"/>
                  </a:lnTo>
                  <a:lnTo>
                    <a:pt x="375431" y="111475"/>
                  </a:lnTo>
                  <a:lnTo>
                    <a:pt x="385852" y="116721"/>
                  </a:lnTo>
                  <a:lnTo>
                    <a:pt x="391924" y="119770"/>
                  </a:lnTo>
                  <a:lnTo>
                    <a:pt x="404487" y="126061"/>
                  </a:lnTo>
                  <a:lnTo>
                    <a:pt x="411588" y="124704"/>
                  </a:lnTo>
                  <a:lnTo>
                    <a:pt x="417378" y="126099"/>
                  </a:lnTo>
                  <a:lnTo>
                    <a:pt x="417797" y="126200"/>
                  </a:lnTo>
                  <a:lnTo>
                    <a:pt x="420192" y="129490"/>
                  </a:lnTo>
                  <a:lnTo>
                    <a:pt x="424628" y="128953"/>
                  </a:lnTo>
                  <a:lnTo>
                    <a:pt x="426267" y="125314"/>
                  </a:lnTo>
                  <a:lnTo>
                    <a:pt x="432891" y="123978"/>
                  </a:lnTo>
                  <a:lnTo>
                    <a:pt x="444984" y="128914"/>
                  </a:lnTo>
                  <a:lnTo>
                    <a:pt x="447803" y="126973"/>
                  </a:lnTo>
                  <a:lnTo>
                    <a:pt x="455210" y="131003"/>
                  </a:lnTo>
                  <a:lnTo>
                    <a:pt x="461464" y="129976"/>
                  </a:lnTo>
                  <a:lnTo>
                    <a:pt x="468452" y="131677"/>
                  </a:lnTo>
                  <a:lnTo>
                    <a:pt x="474830" y="134634"/>
                  </a:lnTo>
                  <a:lnTo>
                    <a:pt x="474988" y="134707"/>
                  </a:lnTo>
                  <a:lnTo>
                    <a:pt x="479668" y="141002"/>
                  </a:lnTo>
                  <a:lnTo>
                    <a:pt x="474211" y="149188"/>
                  </a:lnTo>
                  <a:lnTo>
                    <a:pt x="477430" y="152199"/>
                  </a:lnTo>
                  <a:lnTo>
                    <a:pt x="482438" y="153770"/>
                  </a:lnTo>
                  <a:lnTo>
                    <a:pt x="483315" y="154044"/>
                  </a:lnTo>
                  <a:lnTo>
                    <a:pt x="488415" y="151766"/>
                  </a:lnTo>
                  <a:lnTo>
                    <a:pt x="491680" y="155998"/>
                  </a:lnTo>
                  <a:lnTo>
                    <a:pt x="500495" y="156564"/>
                  </a:lnTo>
                  <a:lnTo>
                    <a:pt x="505559" y="160734"/>
                  </a:lnTo>
                  <a:lnTo>
                    <a:pt x="508590" y="163228"/>
                  </a:lnTo>
                  <a:lnTo>
                    <a:pt x="511361" y="167240"/>
                  </a:lnTo>
                  <a:lnTo>
                    <a:pt x="507250" y="170570"/>
                  </a:lnTo>
                  <a:lnTo>
                    <a:pt x="512495" y="176434"/>
                  </a:lnTo>
                  <a:lnTo>
                    <a:pt x="511955" y="181405"/>
                  </a:lnTo>
                  <a:lnTo>
                    <a:pt x="510881" y="188711"/>
                  </a:lnTo>
                  <a:lnTo>
                    <a:pt x="511359" y="196071"/>
                  </a:lnTo>
                  <a:lnTo>
                    <a:pt x="507536" y="200560"/>
                  </a:lnTo>
                  <a:lnTo>
                    <a:pt x="507219" y="207923"/>
                  </a:lnTo>
                  <a:lnTo>
                    <a:pt x="507041" y="213696"/>
                  </a:lnTo>
                  <a:lnTo>
                    <a:pt x="513365" y="213067"/>
                  </a:lnTo>
                  <a:lnTo>
                    <a:pt x="518324" y="212432"/>
                  </a:lnTo>
                  <a:lnTo>
                    <a:pt x="522401" y="207940"/>
                  </a:lnTo>
                  <a:lnTo>
                    <a:pt x="527552" y="209653"/>
                  </a:lnTo>
                  <a:lnTo>
                    <a:pt x="527197" y="217213"/>
                  </a:lnTo>
                  <a:lnTo>
                    <a:pt x="523656" y="227746"/>
                  </a:lnTo>
                  <a:lnTo>
                    <a:pt x="521203" y="234883"/>
                  </a:lnTo>
                  <a:lnTo>
                    <a:pt x="526492" y="241109"/>
                  </a:lnTo>
                  <a:lnTo>
                    <a:pt x="531768" y="246993"/>
                  </a:lnTo>
                  <a:lnTo>
                    <a:pt x="537755" y="248060"/>
                  </a:lnTo>
                  <a:lnTo>
                    <a:pt x="534803" y="255526"/>
                  </a:lnTo>
                  <a:lnTo>
                    <a:pt x="535204" y="265312"/>
                  </a:lnTo>
                  <a:lnTo>
                    <a:pt x="528550" y="266275"/>
                  </a:lnTo>
                  <a:lnTo>
                    <a:pt x="522010" y="268497"/>
                  </a:lnTo>
                  <a:lnTo>
                    <a:pt x="517030" y="270185"/>
                  </a:lnTo>
                  <a:lnTo>
                    <a:pt x="514318" y="274684"/>
                  </a:lnTo>
                  <a:lnTo>
                    <a:pt x="515450" y="281830"/>
                  </a:lnTo>
                  <a:lnTo>
                    <a:pt x="513997" y="284287"/>
                  </a:lnTo>
                  <a:lnTo>
                    <a:pt x="509433" y="290295"/>
                  </a:lnTo>
                  <a:lnTo>
                    <a:pt x="506449" y="299559"/>
                  </a:lnTo>
                  <a:lnTo>
                    <a:pt x="502621" y="305046"/>
                  </a:lnTo>
                  <a:lnTo>
                    <a:pt x="501705" y="311242"/>
                  </a:lnTo>
                  <a:lnTo>
                    <a:pt x="501412" y="313228"/>
                  </a:lnTo>
                  <a:lnTo>
                    <a:pt x="502414" y="321020"/>
                  </a:lnTo>
                  <a:lnTo>
                    <a:pt x="498538" y="326628"/>
                  </a:lnTo>
                  <a:lnTo>
                    <a:pt x="502567" y="331090"/>
                  </a:lnTo>
                  <a:lnTo>
                    <a:pt x="508959" y="331920"/>
                  </a:lnTo>
                  <a:lnTo>
                    <a:pt x="512985" y="325181"/>
                  </a:lnTo>
                  <a:lnTo>
                    <a:pt x="515817" y="320002"/>
                  </a:lnTo>
                  <a:lnTo>
                    <a:pt x="524752" y="314792"/>
                  </a:lnTo>
                  <a:lnTo>
                    <a:pt x="525980" y="312611"/>
                  </a:lnTo>
                  <a:lnTo>
                    <a:pt x="527122" y="310580"/>
                  </a:lnTo>
                  <a:lnTo>
                    <a:pt x="528099" y="309072"/>
                  </a:lnTo>
                  <a:lnTo>
                    <a:pt x="529702" y="306596"/>
                  </a:lnTo>
                  <a:lnTo>
                    <a:pt x="529199" y="302136"/>
                  </a:lnTo>
                  <a:lnTo>
                    <a:pt x="535828" y="290879"/>
                  </a:lnTo>
                  <a:lnTo>
                    <a:pt x="541738" y="282724"/>
                  </a:lnTo>
                  <a:lnTo>
                    <a:pt x="546757" y="281464"/>
                  </a:lnTo>
                  <a:lnTo>
                    <a:pt x="548206" y="279586"/>
                  </a:lnTo>
                  <a:lnTo>
                    <a:pt x="554939" y="276605"/>
                  </a:lnTo>
                  <a:lnTo>
                    <a:pt x="559680" y="269229"/>
                  </a:lnTo>
                  <a:lnTo>
                    <a:pt x="564403" y="257414"/>
                  </a:lnTo>
                  <a:lnTo>
                    <a:pt x="570735" y="247076"/>
                  </a:lnTo>
                  <a:lnTo>
                    <a:pt x="572290" y="234579"/>
                  </a:lnTo>
                  <a:lnTo>
                    <a:pt x="578571" y="233164"/>
                  </a:lnTo>
                  <a:lnTo>
                    <a:pt x="583462" y="227424"/>
                  </a:lnTo>
                  <a:lnTo>
                    <a:pt x="584125" y="220572"/>
                  </a:lnTo>
                  <a:lnTo>
                    <a:pt x="588782" y="214981"/>
                  </a:lnTo>
                  <a:lnTo>
                    <a:pt x="592774" y="213681"/>
                  </a:lnTo>
                  <a:lnTo>
                    <a:pt x="596834" y="214527"/>
                  </a:lnTo>
                  <a:lnTo>
                    <a:pt x="597596" y="223565"/>
                  </a:lnTo>
                  <a:lnTo>
                    <a:pt x="591561" y="229946"/>
                  </a:lnTo>
                  <a:lnTo>
                    <a:pt x="592102" y="237369"/>
                  </a:lnTo>
                  <a:lnTo>
                    <a:pt x="591098" y="245472"/>
                  </a:lnTo>
                  <a:lnTo>
                    <a:pt x="584304" y="255713"/>
                  </a:lnTo>
                  <a:lnTo>
                    <a:pt x="580215" y="265373"/>
                  </a:lnTo>
                  <a:lnTo>
                    <a:pt x="579229" y="274408"/>
                  </a:lnTo>
                  <a:lnTo>
                    <a:pt x="572870" y="282586"/>
                  </a:lnTo>
                  <a:lnTo>
                    <a:pt x="569332" y="291812"/>
                  </a:lnTo>
                  <a:lnTo>
                    <a:pt x="564853" y="306013"/>
                  </a:lnTo>
                  <a:lnTo>
                    <a:pt x="562776" y="312582"/>
                  </a:lnTo>
                  <a:lnTo>
                    <a:pt x="558753" y="319413"/>
                  </a:lnTo>
                  <a:lnTo>
                    <a:pt x="555110" y="337823"/>
                  </a:lnTo>
                  <a:lnTo>
                    <a:pt x="552262" y="357257"/>
                  </a:lnTo>
                  <a:lnTo>
                    <a:pt x="552130" y="358152"/>
                  </a:lnTo>
                  <a:lnTo>
                    <a:pt x="555325" y="366715"/>
                  </a:lnTo>
                  <a:lnTo>
                    <a:pt x="557418" y="373609"/>
                  </a:lnTo>
                  <a:lnTo>
                    <a:pt x="554748" y="381212"/>
                  </a:lnTo>
                  <a:lnTo>
                    <a:pt x="548872" y="385768"/>
                  </a:lnTo>
                  <a:lnTo>
                    <a:pt x="543945" y="393379"/>
                  </a:lnTo>
                  <a:lnTo>
                    <a:pt x="540921" y="410355"/>
                  </a:lnTo>
                  <a:lnTo>
                    <a:pt x="538799" y="421166"/>
                  </a:lnTo>
                  <a:lnTo>
                    <a:pt x="538267" y="423877"/>
                  </a:lnTo>
                  <a:lnTo>
                    <a:pt x="540043" y="432843"/>
                  </a:lnTo>
                  <a:lnTo>
                    <a:pt x="543271" y="438774"/>
                  </a:lnTo>
                  <a:lnTo>
                    <a:pt x="543012" y="445206"/>
                  </a:lnTo>
                  <a:lnTo>
                    <a:pt x="543758" y="451392"/>
                  </a:lnTo>
                  <a:lnTo>
                    <a:pt x="536560" y="468816"/>
                  </a:lnTo>
                  <a:lnTo>
                    <a:pt x="536717" y="471692"/>
                  </a:lnTo>
                  <a:lnTo>
                    <a:pt x="537110" y="478903"/>
                  </a:lnTo>
                  <a:lnTo>
                    <a:pt x="533072" y="489652"/>
                  </a:lnTo>
                  <a:lnTo>
                    <a:pt x="529469" y="506265"/>
                  </a:lnTo>
                  <a:lnTo>
                    <a:pt x="530089" y="522161"/>
                  </a:lnTo>
                  <a:lnTo>
                    <a:pt x="530119" y="522876"/>
                  </a:lnTo>
                  <a:lnTo>
                    <a:pt x="530525" y="532397"/>
                  </a:lnTo>
                  <a:lnTo>
                    <a:pt x="534426" y="540938"/>
                  </a:lnTo>
                  <a:lnTo>
                    <a:pt x="532361" y="548129"/>
                  </a:lnTo>
                  <a:lnTo>
                    <a:pt x="535057" y="552256"/>
                  </a:lnTo>
                  <a:lnTo>
                    <a:pt x="538767" y="557929"/>
                  </a:lnTo>
                  <a:lnTo>
                    <a:pt x="540658" y="570383"/>
                  </a:lnTo>
                  <a:lnTo>
                    <a:pt x="542266" y="572330"/>
                  </a:lnTo>
                  <a:lnTo>
                    <a:pt x="548660" y="580061"/>
                  </a:lnTo>
                  <a:lnTo>
                    <a:pt x="547785" y="592278"/>
                  </a:lnTo>
                  <a:lnTo>
                    <a:pt x="546418" y="597091"/>
                  </a:lnTo>
                  <a:lnTo>
                    <a:pt x="545396" y="600687"/>
                  </a:lnTo>
                  <a:lnTo>
                    <a:pt x="546345" y="609964"/>
                  </a:lnTo>
                  <a:lnTo>
                    <a:pt x="548766" y="622364"/>
                  </a:lnTo>
                  <a:lnTo>
                    <a:pt x="506921" y="625342"/>
                  </a:lnTo>
                  <a:lnTo>
                    <a:pt x="505083" y="625468"/>
                  </a:lnTo>
                  <a:lnTo>
                    <a:pt x="495886" y="626264"/>
                  </a:lnTo>
                  <a:lnTo>
                    <a:pt x="478396" y="627755"/>
                  </a:lnTo>
                  <a:lnTo>
                    <a:pt x="474698" y="628066"/>
                  </a:lnTo>
                  <a:lnTo>
                    <a:pt x="453692" y="629890"/>
                  </a:lnTo>
                  <a:lnTo>
                    <a:pt x="446433" y="630366"/>
                  </a:lnTo>
                  <a:lnTo>
                    <a:pt x="429244" y="631473"/>
                  </a:lnTo>
                  <a:lnTo>
                    <a:pt x="418485" y="632150"/>
                  </a:lnTo>
                  <a:lnTo>
                    <a:pt x="415908" y="632297"/>
                  </a:lnTo>
                  <a:lnTo>
                    <a:pt x="384581" y="634034"/>
                  </a:lnTo>
                  <a:lnTo>
                    <a:pt x="380840" y="634235"/>
                  </a:lnTo>
                  <a:lnTo>
                    <a:pt x="371200" y="634746"/>
                  </a:lnTo>
                  <a:lnTo>
                    <a:pt x="335040" y="636670"/>
                  </a:lnTo>
                  <a:lnTo>
                    <a:pt x="325705" y="637146"/>
                  </a:lnTo>
                  <a:lnTo>
                    <a:pt x="294554" y="638805"/>
                  </a:lnTo>
                  <a:lnTo>
                    <a:pt x="273235" y="640164"/>
                  </a:lnTo>
                  <a:lnTo>
                    <a:pt x="272119" y="640234"/>
                  </a:lnTo>
                  <a:lnTo>
                    <a:pt x="250504" y="641285"/>
                  </a:lnTo>
                  <a:lnTo>
                    <a:pt x="246818" y="631675"/>
                  </a:lnTo>
                  <a:lnTo>
                    <a:pt x="243468" y="624678"/>
                  </a:lnTo>
                  <a:lnTo>
                    <a:pt x="238829" y="622182"/>
                  </a:lnTo>
                  <a:lnTo>
                    <a:pt x="227278" y="620039"/>
                  </a:lnTo>
                  <a:lnTo>
                    <a:pt x="222547" y="618926"/>
                  </a:lnTo>
                  <a:lnTo>
                    <a:pt x="217802" y="617808"/>
                  </a:lnTo>
                  <a:lnTo>
                    <a:pt x="209608" y="613094"/>
                  </a:lnTo>
                  <a:lnTo>
                    <a:pt x="203594" y="605350"/>
                  </a:lnTo>
                  <a:lnTo>
                    <a:pt x="199995" y="592729"/>
                  </a:lnTo>
                  <a:lnTo>
                    <a:pt x="195613" y="587286"/>
                  </a:lnTo>
                  <a:lnTo>
                    <a:pt x="193256" y="577038"/>
                  </a:lnTo>
                  <a:lnTo>
                    <a:pt x="192799" y="575376"/>
                  </a:lnTo>
                  <a:lnTo>
                    <a:pt x="190797" y="568100"/>
                  </a:lnTo>
                  <a:lnTo>
                    <a:pt x="190469" y="562135"/>
                  </a:lnTo>
                  <a:lnTo>
                    <a:pt x="190039" y="554324"/>
                  </a:lnTo>
                  <a:lnTo>
                    <a:pt x="194021" y="548400"/>
                  </a:lnTo>
                  <a:lnTo>
                    <a:pt x="198526" y="541332"/>
                  </a:lnTo>
                  <a:lnTo>
                    <a:pt x="201357" y="536568"/>
                  </a:lnTo>
                  <a:lnTo>
                    <a:pt x="195792" y="528266"/>
                  </a:lnTo>
                  <a:lnTo>
                    <a:pt x="190700" y="525479"/>
                  </a:lnTo>
                  <a:lnTo>
                    <a:pt x="184965" y="520182"/>
                  </a:lnTo>
                  <a:lnTo>
                    <a:pt x="185577" y="515924"/>
                  </a:lnTo>
                  <a:lnTo>
                    <a:pt x="184292" y="513627"/>
                  </a:lnTo>
                  <a:lnTo>
                    <a:pt x="181825" y="509218"/>
                  </a:lnTo>
                  <a:lnTo>
                    <a:pt x="182976" y="502024"/>
                  </a:lnTo>
                  <a:lnTo>
                    <a:pt x="180949" y="492876"/>
                  </a:lnTo>
                  <a:lnTo>
                    <a:pt x="178615" y="487884"/>
                  </a:lnTo>
                  <a:lnTo>
                    <a:pt x="176041" y="478481"/>
                  </a:lnTo>
                  <a:lnTo>
                    <a:pt x="177296" y="469928"/>
                  </a:lnTo>
                  <a:lnTo>
                    <a:pt x="178301" y="463064"/>
                  </a:lnTo>
                  <a:lnTo>
                    <a:pt x="173269" y="452671"/>
                  </a:lnTo>
                  <a:lnTo>
                    <a:pt x="172884" y="451876"/>
                  </a:lnTo>
                  <a:lnTo>
                    <a:pt x="165592" y="442962"/>
                  </a:lnTo>
                  <a:lnTo>
                    <a:pt x="158323" y="433675"/>
                  </a:lnTo>
                  <a:lnTo>
                    <a:pt x="156461" y="431292"/>
                  </a:lnTo>
                  <a:lnTo>
                    <a:pt x="144113" y="428613"/>
                  </a:lnTo>
                  <a:lnTo>
                    <a:pt x="142650" y="428295"/>
                  </a:lnTo>
                  <a:lnTo>
                    <a:pt x="134743" y="423314"/>
                  </a:lnTo>
                  <a:lnTo>
                    <a:pt x="127012" y="414363"/>
                  </a:lnTo>
                  <a:lnTo>
                    <a:pt x="116714" y="409738"/>
                  </a:lnTo>
                  <a:lnTo>
                    <a:pt x="112694" y="405176"/>
                  </a:lnTo>
                  <a:lnTo>
                    <a:pt x="108569" y="400489"/>
                  </a:lnTo>
                  <a:lnTo>
                    <a:pt x="105627" y="388123"/>
                  </a:lnTo>
                  <a:lnTo>
                    <a:pt x="100508" y="382021"/>
                  </a:lnTo>
                  <a:lnTo>
                    <a:pt x="87893" y="376447"/>
                  </a:lnTo>
                  <a:lnTo>
                    <a:pt x="85125" y="375221"/>
                  </a:lnTo>
                  <a:lnTo>
                    <a:pt x="72544" y="371208"/>
                  </a:lnTo>
                  <a:lnTo>
                    <a:pt x="71177" y="369996"/>
                  </a:lnTo>
                  <a:lnTo>
                    <a:pt x="66342" y="365706"/>
                  </a:lnTo>
                  <a:lnTo>
                    <a:pt x="63696" y="358268"/>
                  </a:lnTo>
                  <a:lnTo>
                    <a:pt x="63397" y="358098"/>
                  </a:lnTo>
                  <a:lnTo>
                    <a:pt x="58742" y="355456"/>
                  </a:lnTo>
                  <a:lnTo>
                    <a:pt x="54895" y="355695"/>
                  </a:lnTo>
                  <a:lnTo>
                    <a:pt x="39499" y="353481"/>
                  </a:lnTo>
                  <a:lnTo>
                    <a:pt x="32312" y="348694"/>
                  </a:lnTo>
                  <a:lnTo>
                    <a:pt x="23936" y="338005"/>
                  </a:lnTo>
                  <a:lnTo>
                    <a:pt x="20234" y="334478"/>
                  </a:lnTo>
                  <a:lnTo>
                    <a:pt x="13842" y="328376"/>
                  </a:lnTo>
                  <a:lnTo>
                    <a:pt x="12483" y="327077"/>
                  </a:lnTo>
                  <a:lnTo>
                    <a:pt x="15796" y="314632"/>
                  </a:lnTo>
                  <a:lnTo>
                    <a:pt x="15916" y="313537"/>
                  </a:lnTo>
                  <a:lnTo>
                    <a:pt x="17173" y="302083"/>
                  </a:lnTo>
                  <a:lnTo>
                    <a:pt x="15652" y="290539"/>
                  </a:lnTo>
                  <a:lnTo>
                    <a:pt x="11293" y="284533"/>
                  </a:lnTo>
                  <a:lnTo>
                    <a:pt x="12579" y="283035"/>
                  </a:lnTo>
                  <a:lnTo>
                    <a:pt x="17373" y="277449"/>
                  </a:lnTo>
                  <a:lnTo>
                    <a:pt x="14302" y="265846"/>
                  </a:lnTo>
                  <a:lnTo>
                    <a:pt x="14315" y="263709"/>
                  </a:lnTo>
                  <a:lnTo>
                    <a:pt x="14376" y="252975"/>
                  </a:lnTo>
                  <a:lnTo>
                    <a:pt x="15693" y="251337"/>
                  </a:lnTo>
                  <a:lnTo>
                    <a:pt x="20465" y="245398"/>
                  </a:lnTo>
                  <a:lnTo>
                    <a:pt x="24246" y="236719"/>
                  </a:lnTo>
                  <a:lnTo>
                    <a:pt x="25214" y="230689"/>
                  </a:lnTo>
                  <a:lnTo>
                    <a:pt x="21015" y="225919"/>
                  </a:lnTo>
                  <a:lnTo>
                    <a:pt x="16604" y="218430"/>
                  </a:lnTo>
                  <a:lnTo>
                    <a:pt x="13545" y="213976"/>
                  </a:lnTo>
                  <a:lnTo>
                    <a:pt x="9039" y="213362"/>
                  </a:lnTo>
                  <a:lnTo>
                    <a:pt x="989" y="212119"/>
                  </a:lnTo>
                  <a:lnTo>
                    <a:pt x="0" y="20276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6" name="pg17"/>
            <p:cNvSpPr/>
            <p:nvPr/>
          </p:nvSpPr>
          <p:spPr>
            <a:xfrm>
              <a:off x="1681465" y="1867477"/>
              <a:ext cx="914060" cy="769824"/>
            </a:xfrm>
            <a:custGeom>
              <a:avLst/>
              <a:gdLst/>
              <a:ahLst/>
              <a:cxnLst/>
              <a:rect l="0" t="0" r="0" b="0"/>
              <a:pathLst>
                <a:path w="914060" h="769824">
                  <a:moveTo>
                    <a:pt x="10865" y="448740"/>
                  </a:moveTo>
                  <a:lnTo>
                    <a:pt x="22723" y="435707"/>
                  </a:lnTo>
                  <a:lnTo>
                    <a:pt x="22948" y="435351"/>
                  </a:lnTo>
                  <a:lnTo>
                    <a:pt x="32267" y="420621"/>
                  </a:lnTo>
                  <a:lnTo>
                    <a:pt x="38489" y="409218"/>
                  </a:lnTo>
                  <a:lnTo>
                    <a:pt x="42771" y="400901"/>
                  </a:lnTo>
                  <a:lnTo>
                    <a:pt x="46035" y="394948"/>
                  </a:lnTo>
                  <a:lnTo>
                    <a:pt x="45604" y="390009"/>
                  </a:lnTo>
                  <a:lnTo>
                    <a:pt x="51993" y="385878"/>
                  </a:lnTo>
                  <a:lnTo>
                    <a:pt x="62536" y="375040"/>
                  </a:lnTo>
                  <a:lnTo>
                    <a:pt x="72911" y="360060"/>
                  </a:lnTo>
                  <a:lnTo>
                    <a:pt x="76606" y="353107"/>
                  </a:lnTo>
                  <a:lnTo>
                    <a:pt x="83135" y="340810"/>
                  </a:lnTo>
                  <a:lnTo>
                    <a:pt x="93031" y="320161"/>
                  </a:lnTo>
                  <a:lnTo>
                    <a:pt x="95986" y="313988"/>
                  </a:lnTo>
                  <a:lnTo>
                    <a:pt x="106836" y="288242"/>
                  </a:lnTo>
                  <a:lnTo>
                    <a:pt x="113416" y="270649"/>
                  </a:lnTo>
                  <a:lnTo>
                    <a:pt x="114811" y="264906"/>
                  </a:lnTo>
                  <a:lnTo>
                    <a:pt x="115161" y="263469"/>
                  </a:lnTo>
                  <a:lnTo>
                    <a:pt x="123574" y="246667"/>
                  </a:lnTo>
                  <a:lnTo>
                    <a:pt x="127224" y="234958"/>
                  </a:lnTo>
                  <a:lnTo>
                    <a:pt x="134523" y="217487"/>
                  </a:lnTo>
                  <a:lnTo>
                    <a:pt x="137628" y="207842"/>
                  </a:lnTo>
                  <a:lnTo>
                    <a:pt x="140551" y="194509"/>
                  </a:lnTo>
                  <a:lnTo>
                    <a:pt x="143165" y="189727"/>
                  </a:lnTo>
                  <a:lnTo>
                    <a:pt x="151756" y="175192"/>
                  </a:lnTo>
                  <a:lnTo>
                    <a:pt x="157050" y="162551"/>
                  </a:lnTo>
                  <a:lnTo>
                    <a:pt x="157176" y="162250"/>
                  </a:lnTo>
                  <a:lnTo>
                    <a:pt x="164586" y="149800"/>
                  </a:lnTo>
                  <a:lnTo>
                    <a:pt x="167791" y="140102"/>
                  </a:lnTo>
                  <a:lnTo>
                    <a:pt x="171395" y="131705"/>
                  </a:lnTo>
                  <a:lnTo>
                    <a:pt x="172573" y="121965"/>
                  </a:lnTo>
                  <a:lnTo>
                    <a:pt x="177869" y="111149"/>
                  </a:lnTo>
                  <a:lnTo>
                    <a:pt x="178776" y="102609"/>
                  </a:lnTo>
                  <a:lnTo>
                    <a:pt x="184684" y="93166"/>
                  </a:lnTo>
                  <a:lnTo>
                    <a:pt x="189529" y="80130"/>
                  </a:lnTo>
                  <a:lnTo>
                    <a:pt x="191428" y="73702"/>
                  </a:lnTo>
                  <a:lnTo>
                    <a:pt x="190634" y="66256"/>
                  </a:lnTo>
                  <a:lnTo>
                    <a:pt x="191934" y="62756"/>
                  </a:lnTo>
                  <a:lnTo>
                    <a:pt x="194627" y="55503"/>
                  </a:lnTo>
                  <a:lnTo>
                    <a:pt x="196976" y="45655"/>
                  </a:lnTo>
                  <a:lnTo>
                    <a:pt x="196083" y="39616"/>
                  </a:lnTo>
                  <a:lnTo>
                    <a:pt x="202740" y="37023"/>
                  </a:lnTo>
                  <a:lnTo>
                    <a:pt x="206195" y="28415"/>
                  </a:lnTo>
                  <a:lnTo>
                    <a:pt x="207473" y="13921"/>
                  </a:lnTo>
                  <a:lnTo>
                    <a:pt x="201985" y="3899"/>
                  </a:lnTo>
                  <a:lnTo>
                    <a:pt x="207650" y="0"/>
                  </a:lnTo>
                  <a:lnTo>
                    <a:pt x="213497" y="10108"/>
                  </a:lnTo>
                  <a:lnTo>
                    <a:pt x="221040" y="10483"/>
                  </a:lnTo>
                  <a:lnTo>
                    <a:pt x="229638" y="9972"/>
                  </a:lnTo>
                  <a:lnTo>
                    <a:pt x="232412" y="14385"/>
                  </a:lnTo>
                  <a:lnTo>
                    <a:pt x="238995" y="12288"/>
                  </a:lnTo>
                  <a:lnTo>
                    <a:pt x="246620" y="12728"/>
                  </a:lnTo>
                  <a:lnTo>
                    <a:pt x="251539" y="9658"/>
                  </a:lnTo>
                  <a:lnTo>
                    <a:pt x="258431" y="10218"/>
                  </a:lnTo>
                  <a:lnTo>
                    <a:pt x="261773" y="17137"/>
                  </a:lnTo>
                  <a:lnTo>
                    <a:pt x="259534" y="23551"/>
                  </a:lnTo>
                  <a:lnTo>
                    <a:pt x="263769" y="30089"/>
                  </a:lnTo>
                  <a:lnTo>
                    <a:pt x="264498" y="30324"/>
                  </a:lnTo>
                  <a:lnTo>
                    <a:pt x="272428" y="32877"/>
                  </a:lnTo>
                  <a:lnTo>
                    <a:pt x="279955" y="31187"/>
                  </a:lnTo>
                  <a:lnTo>
                    <a:pt x="285078" y="30033"/>
                  </a:lnTo>
                  <a:lnTo>
                    <a:pt x="289755" y="31958"/>
                  </a:lnTo>
                  <a:lnTo>
                    <a:pt x="298368" y="42135"/>
                  </a:lnTo>
                  <a:lnTo>
                    <a:pt x="301184" y="47272"/>
                  </a:lnTo>
                  <a:lnTo>
                    <a:pt x="305948" y="51797"/>
                  </a:lnTo>
                  <a:lnTo>
                    <a:pt x="307782" y="62635"/>
                  </a:lnTo>
                  <a:lnTo>
                    <a:pt x="309697" y="71148"/>
                  </a:lnTo>
                  <a:lnTo>
                    <a:pt x="308016" y="77841"/>
                  </a:lnTo>
                  <a:lnTo>
                    <a:pt x="308770" y="84760"/>
                  </a:lnTo>
                  <a:lnTo>
                    <a:pt x="307812" y="86966"/>
                  </a:lnTo>
                  <a:lnTo>
                    <a:pt x="305458" y="92387"/>
                  </a:lnTo>
                  <a:lnTo>
                    <a:pt x="306724" y="100320"/>
                  </a:lnTo>
                  <a:lnTo>
                    <a:pt x="305025" y="104369"/>
                  </a:lnTo>
                  <a:lnTo>
                    <a:pt x="302337" y="110770"/>
                  </a:lnTo>
                  <a:lnTo>
                    <a:pt x="303362" y="113749"/>
                  </a:lnTo>
                  <a:lnTo>
                    <a:pt x="304404" y="116772"/>
                  </a:lnTo>
                  <a:lnTo>
                    <a:pt x="312130" y="124122"/>
                  </a:lnTo>
                  <a:lnTo>
                    <a:pt x="325730" y="131963"/>
                  </a:lnTo>
                  <a:lnTo>
                    <a:pt x="330134" y="136153"/>
                  </a:lnTo>
                  <a:lnTo>
                    <a:pt x="336260" y="136063"/>
                  </a:lnTo>
                  <a:lnTo>
                    <a:pt x="339894" y="141217"/>
                  </a:lnTo>
                  <a:lnTo>
                    <a:pt x="346402" y="143648"/>
                  </a:lnTo>
                  <a:lnTo>
                    <a:pt x="347923" y="143235"/>
                  </a:lnTo>
                  <a:lnTo>
                    <a:pt x="355337" y="141216"/>
                  </a:lnTo>
                  <a:lnTo>
                    <a:pt x="363496" y="142654"/>
                  </a:lnTo>
                  <a:lnTo>
                    <a:pt x="374227" y="140856"/>
                  </a:lnTo>
                  <a:lnTo>
                    <a:pt x="380362" y="138265"/>
                  </a:lnTo>
                  <a:lnTo>
                    <a:pt x="383439" y="137730"/>
                  </a:lnTo>
                  <a:lnTo>
                    <a:pt x="385947" y="137294"/>
                  </a:lnTo>
                  <a:lnTo>
                    <a:pt x="390406" y="133897"/>
                  </a:lnTo>
                  <a:lnTo>
                    <a:pt x="396322" y="133544"/>
                  </a:lnTo>
                  <a:lnTo>
                    <a:pt x="403199" y="137345"/>
                  </a:lnTo>
                  <a:lnTo>
                    <a:pt x="410073" y="137612"/>
                  </a:lnTo>
                  <a:lnTo>
                    <a:pt x="423965" y="138264"/>
                  </a:lnTo>
                  <a:lnTo>
                    <a:pt x="424743" y="138879"/>
                  </a:lnTo>
                  <a:lnTo>
                    <a:pt x="431862" y="144507"/>
                  </a:lnTo>
                  <a:lnTo>
                    <a:pt x="433324" y="145662"/>
                  </a:lnTo>
                  <a:lnTo>
                    <a:pt x="442042" y="146423"/>
                  </a:lnTo>
                  <a:lnTo>
                    <a:pt x="452584" y="154291"/>
                  </a:lnTo>
                  <a:lnTo>
                    <a:pt x="453250" y="164075"/>
                  </a:lnTo>
                  <a:lnTo>
                    <a:pt x="459586" y="164366"/>
                  </a:lnTo>
                  <a:lnTo>
                    <a:pt x="464387" y="160949"/>
                  </a:lnTo>
                  <a:lnTo>
                    <a:pt x="478368" y="163450"/>
                  </a:lnTo>
                  <a:lnTo>
                    <a:pt x="480970" y="165389"/>
                  </a:lnTo>
                  <a:lnTo>
                    <a:pt x="482560" y="166574"/>
                  </a:lnTo>
                  <a:lnTo>
                    <a:pt x="487488" y="163660"/>
                  </a:lnTo>
                  <a:lnTo>
                    <a:pt x="505241" y="161838"/>
                  </a:lnTo>
                  <a:lnTo>
                    <a:pt x="509559" y="159978"/>
                  </a:lnTo>
                  <a:lnTo>
                    <a:pt x="511614" y="159092"/>
                  </a:lnTo>
                  <a:lnTo>
                    <a:pt x="515884" y="160120"/>
                  </a:lnTo>
                  <a:lnTo>
                    <a:pt x="522456" y="168733"/>
                  </a:lnTo>
                  <a:lnTo>
                    <a:pt x="524130" y="169195"/>
                  </a:lnTo>
                  <a:lnTo>
                    <a:pt x="532312" y="171446"/>
                  </a:lnTo>
                  <a:lnTo>
                    <a:pt x="544928" y="171497"/>
                  </a:lnTo>
                  <a:lnTo>
                    <a:pt x="552026" y="172654"/>
                  </a:lnTo>
                  <a:lnTo>
                    <a:pt x="560457" y="167873"/>
                  </a:lnTo>
                  <a:lnTo>
                    <a:pt x="567793" y="168003"/>
                  </a:lnTo>
                  <a:lnTo>
                    <a:pt x="575594" y="166101"/>
                  </a:lnTo>
                  <a:lnTo>
                    <a:pt x="579320" y="165189"/>
                  </a:lnTo>
                  <a:lnTo>
                    <a:pt x="589276" y="165703"/>
                  </a:lnTo>
                  <a:lnTo>
                    <a:pt x="595957" y="166042"/>
                  </a:lnTo>
                  <a:lnTo>
                    <a:pt x="609164" y="168034"/>
                  </a:lnTo>
                  <a:lnTo>
                    <a:pt x="618092" y="161053"/>
                  </a:lnTo>
                  <a:lnTo>
                    <a:pt x="621105" y="160951"/>
                  </a:lnTo>
                  <a:lnTo>
                    <a:pt x="628554" y="165656"/>
                  </a:lnTo>
                  <a:lnTo>
                    <a:pt x="634195" y="166060"/>
                  </a:lnTo>
                  <a:lnTo>
                    <a:pt x="641057" y="166548"/>
                  </a:lnTo>
                  <a:lnTo>
                    <a:pt x="652093" y="166611"/>
                  </a:lnTo>
                  <a:lnTo>
                    <a:pt x="664558" y="170756"/>
                  </a:lnTo>
                  <a:lnTo>
                    <a:pt x="671713" y="168750"/>
                  </a:lnTo>
                  <a:lnTo>
                    <a:pt x="680338" y="164799"/>
                  </a:lnTo>
                  <a:lnTo>
                    <a:pt x="710371" y="171998"/>
                  </a:lnTo>
                  <a:lnTo>
                    <a:pt x="740461" y="179312"/>
                  </a:lnTo>
                  <a:lnTo>
                    <a:pt x="776473" y="187937"/>
                  </a:lnTo>
                  <a:lnTo>
                    <a:pt x="778349" y="188382"/>
                  </a:lnTo>
                  <a:lnTo>
                    <a:pt x="803602" y="194337"/>
                  </a:lnTo>
                  <a:lnTo>
                    <a:pt x="814698" y="197072"/>
                  </a:lnTo>
                  <a:lnTo>
                    <a:pt x="826676" y="200010"/>
                  </a:lnTo>
                  <a:lnTo>
                    <a:pt x="838903" y="202992"/>
                  </a:lnTo>
                  <a:lnTo>
                    <a:pt x="881533" y="212769"/>
                  </a:lnTo>
                  <a:lnTo>
                    <a:pt x="883228" y="218536"/>
                  </a:lnTo>
                  <a:lnTo>
                    <a:pt x="884268" y="226287"/>
                  </a:lnTo>
                  <a:lnTo>
                    <a:pt x="888437" y="235449"/>
                  </a:lnTo>
                  <a:lnTo>
                    <a:pt x="889242" y="237215"/>
                  </a:lnTo>
                  <a:lnTo>
                    <a:pt x="893817" y="240285"/>
                  </a:lnTo>
                  <a:lnTo>
                    <a:pt x="899388" y="247987"/>
                  </a:lnTo>
                  <a:lnTo>
                    <a:pt x="906359" y="250030"/>
                  </a:lnTo>
                  <a:lnTo>
                    <a:pt x="910609" y="257451"/>
                  </a:lnTo>
                  <a:lnTo>
                    <a:pt x="909719" y="264980"/>
                  </a:lnTo>
                  <a:lnTo>
                    <a:pt x="914060" y="275548"/>
                  </a:lnTo>
                  <a:lnTo>
                    <a:pt x="908703" y="281576"/>
                  </a:lnTo>
                  <a:lnTo>
                    <a:pt x="896511" y="297017"/>
                  </a:lnTo>
                  <a:lnTo>
                    <a:pt x="884037" y="313110"/>
                  </a:lnTo>
                  <a:lnTo>
                    <a:pt x="881032" y="319096"/>
                  </a:lnTo>
                  <a:lnTo>
                    <a:pt x="880084" y="320983"/>
                  </a:lnTo>
                  <a:lnTo>
                    <a:pt x="869942" y="339372"/>
                  </a:lnTo>
                  <a:lnTo>
                    <a:pt x="865920" y="343907"/>
                  </a:lnTo>
                  <a:lnTo>
                    <a:pt x="858792" y="349080"/>
                  </a:lnTo>
                  <a:lnTo>
                    <a:pt x="855484" y="355996"/>
                  </a:lnTo>
                  <a:lnTo>
                    <a:pt x="856376" y="363502"/>
                  </a:lnTo>
                  <a:lnTo>
                    <a:pt x="851414" y="370966"/>
                  </a:lnTo>
                  <a:lnTo>
                    <a:pt x="848100" y="374641"/>
                  </a:lnTo>
                  <a:lnTo>
                    <a:pt x="842214" y="381159"/>
                  </a:lnTo>
                  <a:lnTo>
                    <a:pt x="833124" y="383576"/>
                  </a:lnTo>
                  <a:lnTo>
                    <a:pt x="827378" y="386646"/>
                  </a:lnTo>
                  <a:lnTo>
                    <a:pt x="821760" y="396420"/>
                  </a:lnTo>
                  <a:lnTo>
                    <a:pt x="813995" y="408597"/>
                  </a:lnTo>
                  <a:lnTo>
                    <a:pt x="810510" y="412779"/>
                  </a:lnTo>
                  <a:lnTo>
                    <a:pt x="803263" y="417611"/>
                  </a:lnTo>
                  <a:lnTo>
                    <a:pt x="802686" y="425162"/>
                  </a:lnTo>
                  <a:lnTo>
                    <a:pt x="798748" y="429590"/>
                  </a:lnTo>
                  <a:lnTo>
                    <a:pt x="800375" y="434492"/>
                  </a:lnTo>
                  <a:lnTo>
                    <a:pt x="801840" y="439464"/>
                  </a:lnTo>
                  <a:lnTo>
                    <a:pt x="798842" y="443517"/>
                  </a:lnTo>
                  <a:lnTo>
                    <a:pt x="798088" y="444537"/>
                  </a:lnTo>
                  <a:lnTo>
                    <a:pt x="801812" y="449717"/>
                  </a:lnTo>
                  <a:lnTo>
                    <a:pt x="807332" y="448216"/>
                  </a:lnTo>
                  <a:lnTo>
                    <a:pt x="812225" y="455254"/>
                  </a:lnTo>
                  <a:lnTo>
                    <a:pt x="820917" y="457438"/>
                  </a:lnTo>
                  <a:lnTo>
                    <a:pt x="820259" y="463401"/>
                  </a:lnTo>
                  <a:lnTo>
                    <a:pt x="826081" y="466861"/>
                  </a:lnTo>
                  <a:lnTo>
                    <a:pt x="825976" y="470539"/>
                  </a:lnTo>
                  <a:lnTo>
                    <a:pt x="825732" y="470724"/>
                  </a:lnTo>
                  <a:lnTo>
                    <a:pt x="815655" y="478366"/>
                  </a:lnTo>
                  <a:lnTo>
                    <a:pt x="817910" y="487107"/>
                  </a:lnTo>
                  <a:lnTo>
                    <a:pt x="814190" y="493108"/>
                  </a:lnTo>
                  <a:lnTo>
                    <a:pt x="809822" y="504985"/>
                  </a:lnTo>
                  <a:lnTo>
                    <a:pt x="808413" y="506782"/>
                  </a:lnTo>
                  <a:lnTo>
                    <a:pt x="802781" y="513961"/>
                  </a:lnTo>
                  <a:lnTo>
                    <a:pt x="798047" y="534024"/>
                  </a:lnTo>
                  <a:lnTo>
                    <a:pt x="795267" y="545806"/>
                  </a:lnTo>
                  <a:lnTo>
                    <a:pt x="777283" y="625870"/>
                  </a:lnTo>
                  <a:lnTo>
                    <a:pt x="770453" y="656425"/>
                  </a:lnTo>
                  <a:lnTo>
                    <a:pt x="756879" y="716628"/>
                  </a:lnTo>
                  <a:lnTo>
                    <a:pt x="744952" y="769824"/>
                  </a:lnTo>
                  <a:lnTo>
                    <a:pt x="727241" y="765751"/>
                  </a:lnTo>
                  <a:lnTo>
                    <a:pt x="705954" y="761060"/>
                  </a:lnTo>
                  <a:lnTo>
                    <a:pt x="683211" y="755943"/>
                  </a:lnTo>
                  <a:lnTo>
                    <a:pt x="657447" y="749961"/>
                  </a:lnTo>
                  <a:lnTo>
                    <a:pt x="624017" y="742266"/>
                  </a:lnTo>
                  <a:lnTo>
                    <a:pt x="592693" y="734990"/>
                  </a:lnTo>
                  <a:lnTo>
                    <a:pt x="564310" y="728506"/>
                  </a:lnTo>
                  <a:lnTo>
                    <a:pt x="541189" y="722664"/>
                  </a:lnTo>
                  <a:lnTo>
                    <a:pt x="519862" y="717465"/>
                  </a:lnTo>
                  <a:lnTo>
                    <a:pt x="507976" y="714392"/>
                  </a:lnTo>
                  <a:lnTo>
                    <a:pt x="504292" y="713437"/>
                  </a:lnTo>
                  <a:lnTo>
                    <a:pt x="466830" y="703634"/>
                  </a:lnTo>
                  <a:lnTo>
                    <a:pt x="438715" y="696683"/>
                  </a:lnTo>
                  <a:lnTo>
                    <a:pt x="420016" y="691832"/>
                  </a:lnTo>
                  <a:lnTo>
                    <a:pt x="387251" y="683371"/>
                  </a:lnTo>
                  <a:lnTo>
                    <a:pt x="367676" y="678204"/>
                  </a:lnTo>
                  <a:lnTo>
                    <a:pt x="348461" y="673105"/>
                  </a:lnTo>
                  <a:lnTo>
                    <a:pt x="332574" y="668857"/>
                  </a:lnTo>
                  <a:lnTo>
                    <a:pt x="310663" y="662288"/>
                  </a:lnTo>
                  <a:lnTo>
                    <a:pt x="291385" y="657094"/>
                  </a:lnTo>
                  <a:lnTo>
                    <a:pt x="290579" y="656857"/>
                  </a:lnTo>
                  <a:lnTo>
                    <a:pt x="267442" y="650006"/>
                  </a:lnTo>
                  <a:lnTo>
                    <a:pt x="250061" y="644770"/>
                  </a:lnTo>
                  <a:lnTo>
                    <a:pt x="224143" y="637101"/>
                  </a:lnTo>
                  <a:lnTo>
                    <a:pt x="205083" y="631411"/>
                  </a:lnTo>
                  <a:lnTo>
                    <a:pt x="183584" y="625177"/>
                  </a:lnTo>
                  <a:lnTo>
                    <a:pt x="152989" y="617022"/>
                  </a:lnTo>
                  <a:lnTo>
                    <a:pt x="128020" y="609906"/>
                  </a:lnTo>
                  <a:lnTo>
                    <a:pt x="118037" y="606050"/>
                  </a:lnTo>
                  <a:lnTo>
                    <a:pt x="109224" y="604100"/>
                  </a:lnTo>
                  <a:lnTo>
                    <a:pt x="97146" y="601413"/>
                  </a:lnTo>
                  <a:lnTo>
                    <a:pt x="88395" y="598438"/>
                  </a:lnTo>
                  <a:lnTo>
                    <a:pt x="79733" y="596232"/>
                  </a:lnTo>
                  <a:lnTo>
                    <a:pt x="65574" y="592609"/>
                  </a:lnTo>
                  <a:lnTo>
                    <a:pt x="48854" y="587512"/>
                  </a:lnTo>
                  <a:lnTo>
                    <a:pt x="30715" y="581947"/>
                  </a:lnTo>
                  <a:lnTo>
                    <a:pt x="9495" y="575133"/>
                  </a:lnTo>
                  <a:lnTo>
                    <a:pt x="5522" y="566824"/>
                  </a:lnTo>
                  <a:lnTo>
                    <a:pt x="2031" y="562393"/>
                  </a:lnTo>
                  <a:lnTo>
                    <a:pt x="885" y="552712"/>
                  </a:lnTo>
                  <a:lnTo>
                    <a:pt x="2085" y="545405"/>
                  </a:lnTo>
                  <a:lnTo>
                    <a:pt x="1767" y="538317"/>
                  </a:lnTo>
                  <a:lnTo>
                    <a:pt x="0" y="534249"/>
                  </a:lnTo>
                  <a:lnTo>
                    <a:pt x="2454" y="526437"/>
                  </a:lnTo>
                  <a:lnTo>
                    <a:pt x="2828" y="519858"/>
                  </a:lnTo>
                  <a:lnTo>
                    <a:pt x="5612" y="507418"/>
                  </a:lnTo>
                  <a:lnTo>
                    <a:pt x="13464" y="494814"/>
                  </a:lnTo>
                  <a:lnTo>
                    <a:pt x="15718" y="486837"/>
                  </a:lnTo>
                  <a:lnTo>
                    <a:pt x="17054" y="478152"/>
                  </a:lnTo>
                  <a:lnTo>
                    <a:pt x="14040" y="474533"/>
                  </a:lnTo>
                  <a:lnTo>
                    <a:pt x="14872" y="472665"/>
                  </a:lnTo>
                  <a:lnTo>
                    <a:pt x="10607" y="46459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7" name="pg18"/>
            <p:cNvSpPr/>
            <p:nvPr/>
          </p:nvSpPr>
          <p:spPr>
            <a:xfrm>
              <a:off x="4660374" y="3072037"/>
              <a:ext cx="757655" cy="657313"/>
            </a:xfrm>
            <a:custGeom>
              <a:avLst/>
              <a:gdLst/>
              <a:ahLst/>
              <a:cxnLst/>
              <a:rect l="0" t="0" r="0" b="0"/>
              <a:pathLst>
                <a:path w="757655" h="657313">
                  <a:moveTo>
                    <a:pt x="0" y="14431"/>
                  </a:moveTo>
                  <a:lnTo>
                    <a:pt x="25119" y="14765"/>
                  </a:lnTo>
                  <a:lnTo>
                    <a:pt x="42329" y="14943"/>
                  </a:lnTo>
                  <a:lnTo>
                    <a:pt x="46472" y="14981"/>
                  </a:lnTo>
                  <a:lnTo>
                    <a:pt x="60879" y="15086"/>
                  </a:lnTo>
                  <a:lnTo>
                    <a:pt x="75290" y="15171"/>
                  </a:lnTo>
                  <a:lnTo>
                    <a:pt x="91936" y="15276"/>
                  </a:lnTo>
                  <a:lnTo>
                    <a:pt x="102195" y="15328"/>
                  </a:lnTo>
                  <a:lnTo>
                    <a:pt x="122509" y="15338"/>
                  </a:lnTo>
                  <a:lnTo>
                    <a:pt x="133117" y="15327"/>
                  </a:lnTo>
                  <a:lnTo>
                    <a:pt x="139888" y="15188"/>
                  </a:lnTo>
                  <a:lnTo>
                    <a:pt x="157228" y="14813"/>
                  </a:lnTo>
                  <a:lnTo>
                    <a:pt x="165707" y="14588"/>
                  </a:lnTo>
                  <a:lnTo>
                    <a:pt x="180956" y="14166"/>
                  </a:lnTo>
                  <a:lnTo>
                    <a:pt x="189120" y="13829"/>
                  </a:lnTo>
                  <a:lnTo>
                    <a:pt x="207971" y="13026"/>
                  </a:lnTo>
                  <a:lnTo>
                    <a:pt x="215162" y="12753"/>
                  </a:lnTo>
                  <a:lnTo>
                    <a:pt x="234275" y="12004"/>
                  </a:lnTo>
                  <a:lnTo>
                    <a:pt x="238645" y="11869"/>
                  </a:lnTo>
                  <a:lnTo>
                    <a:pt x="258356" y="11237"/>
                  </a:lnTo>
                  <a:lnTo>
                    <a:pt x="261482" y="11134"/>
                  </a:lnTo>
                  <a:lnTo>
                    <a:pt x="284115" y="10139"/>
                  </a:lnTo>
                  <a:lnTo>
                    <a:pt x="288270" y="9873"/>
                  </a:lnTo>
                  <a:lnTo>
                    <a:pt x="305067" y="8780"/>
                  </a:lnTo>
                  <a:lnTo>
                    <a:pt x="329570" y="7697"/>
                  </a:lnTo>
                  <a:lnTo>
                    <a:pt x="332582" y="7559"/>
                  </a:lnTo>
                  <a:lnTo>
                    <a:pt x="337844" y="7209"/>
                  </a:lnTo>
                  <a:lnTo>
                    <a:pt x="357705" y="5862"/>
                  </a:lnTo>
                  <a:lnTo>
                    <a:pt x="368807" y="5157"/>
                  </a:lnTo>
                  <a:lnTo>
                    <a:pt x="387249" y="3960"/>
                  </a:lnTo>
                  <a:lnTo>
                    <a:pt x="412759" y="2104"/>
                  </a:lnTo>
                  <a:lnTo>
                    <a:pt x="413171" y="2073"/>
                  </a:lnTo>
                  <a:lnTo>
                    <a:pt x="435804" y="0"/>
                  </a:lnTo>
                  <a:lnTo>
                    <a:pt x="437213" y="1365"/>
                  </a:lnTo>
                  <a:lnTo>
                    <a:pt x="440750" y="4791"/>
                  </a:lnTo>
                  <a:lnTo>
                    <a:pt x="442487" y="8747"/>
                  </a:lnTo>
                  <a:lnTo>
                    <a:pt x="448180" y="10197"/>
                  </a:lnTo>
                  <a:lnTo>
                    <a:pt x="449591" y="15768"/>
                  </a:lnTo>
                  <a:lnTo>
                    <a:pt x="454663" y="21170"/>
                  </a:lnTo>
                  <a:lnTo>
                    <a:pt x="459688" y="25000"/>
                  </a:lnTo>
                  <a:lnTo>
                    <a:pt x="462175" y="29343"/>
                  </a:lnTo>
                  <a:lnTo>
                    <a:pt x="470852" y="32344"/>
                  </a:lnTo>
                  <a:lnTo>
                    <a:pt x="465798" y="40651"/>
                  </a:lnTo>
                  <a:lnTo>
                    <a:pt x="463640" y="48332"/>
                  </a:lnTo>
                  <a:lnTo>
                    <a:pt x="463344" y="51409"/>
                  </a:lnTo>
                  <a:lnTo>
                    <a:pt x="462666" y="58451"/>
                  </a:lnTo>
                  <a:lnTo>
                    <a:pt x="462251" y="62761"/>
                  </a:lnTo>
                  <a:lnTo>
                    <a:pt x="464432" y="75969"/>
                  </a:lnTo>
                  <a:lnTo>
                    <a:pt x="466314" y="84388"/>
                  </a:lnTo>
                  <a:lnTo>
                    <a:pt x="471929" y="94649"/>
                  </a:lnTo>
                  <a:lnTo>
                    <a:pt x="471964" y="94817"/>
                  </a:lnTo>
                  <a:lnTo>
                    <a:pt x="473083" y="100181"/>
                  </a:lnTo>
                  <a:lnTo>
                    <a:pt x="472741" y="109183"/>
                  </a:lnTo>
                  <a:lnTo>
                    <a:pt x="477076" y="112496"/>
                  </a:lnTo>
                  <a:lnTo>
                    <a:pt x="481270" y="117140"/>
                  </a:lnTo>
                  <a:lnTo>
                    <a:pt x="481141" y="121311"/>
                  </a:lnTo>
                  <a:lnTo>
                    <a:pt x="481007" y="125605"/>
                  </a:lnTo>
                  <a:lnTo>
                    <a:pt x="488082" y="131441"/>
                  </a:lnTo>
                  <a:lnTo>
                    <a:pt x="491466" y="134228"/>
                  </a:lnTo>
                  <a:lnTo>
                    <a:pt x="502154" y="143445"/>
                  </a:lnTo>
                  <a:lnTo>
                    <a:pt x="503145" y="144299"/>
                  </a:lnTo>
                  <a:lnTo>
                    <a:pt x="506325" y="150807"/>
                  </a:lnTo>
                  <a:lnTo>
                    <a:pt x="511630" y="151561"/>
                  </a:lnTo>
                  <a:lnTo>
                    <a:pt x="515902" y="157703"/>
                  </a:lnTo>
                  <a:lnTo>
                    <a:pt x="519102" y="164212"/>
                  </a:lnTo>
                  <a:lnTo>
                    <a:pt x="530523" y="170491"/>
                  </a:lnTo>
                  <a:lnTo>
                    <a:pt x="530767" y="170669"/>
                  </a:lnTo>
                  <a:lnTo>
                    <a:pt x="541670" y="178612"/>
                  </a:lnTo>
                  <a:lnTo>
                    <a:pt x="554437" y="190127"/>
                  </a:lnTo>
                  <a:lnTo>
                    <a:pt x="555425" y="194666"/>
                  </a:lnTo>
                  <a:lnTo>
                    <a:pt x="557705" y="205123"/>
                  </a:lnTo>
                  <a:lnTo>
                    <a:pt x="561062" y="212200"/>
                  </a:lnTo>
                  <a:lnTo>
                    <a:pt x="557852" y="219116"/>
                  </a:lnTo>
                  <a:lnTo>
                    <a:pt x="562519" y="228953"/>
                  </a:lnTo>
                  <a:lnTo>
                    <a:pt x="564553" y="235977"/>
                  </a:lnTo>
                  <a:lnTo>
                    <a:pt x="565148" y="238030"/>
                  </a:lnTo>
                  <a:lnTo>
                    <a:pt x="572353" y="244157"/>
                  </a:lnTo>
                  <a:lnTo>
                    <a:pt x="576769" y="244521"/>
                  </a:lnTo>
                  <a:lnTo>
                    <a:pt x="582578" y="238459"/>
                  </a:lnTo>
                  <a:lnTo>
                    <a:pt x="585716" y="230848"/>
                  </a:lnTo>
                  <a:lnTo>
                    <a:pt x="587575" y="230799"/>
                  </a:lnTo>
                  <a:lnTo>
                    <a:pt x="593671" y="230638"/>
                  </a:lnTo>
                  <a:lnTo>
                    <a:pt x="604701" y="235277"/>
                  </a:lnTo>
                  <a:lnTo>
                    <a:pt x="607190" y="235717"/>
                  </a:lnTo>
                  <a:lnTo>
                    <a:pt x="612357" y="236626"/>
                  </a:lnTo>
                  <a:lnTo>
                    <a:pt x="616858" y="239327"/>
                  </a:lnTo>
                  <a:lnTo>
                    <a:pt x="625823" y="244698"/>
                  </a:lnTo>
                  <a:lnTo>
                    <a:pt x="625727" y="251001"/>
                  </a:lnTo>
                  <a:lnTo>
                    <a:pt x="620602" y="256156"/>
                  </a:lnTo>
                  <a:lnTo>
                    <a:pt x="616235" y="263106"/>
                  </a:lnTo>
                  <a:lnTo>
                    <a:pt x="618201" y="268551"/>
                  </a:lnTo>
                  <a:lnTo>
                    <a:pt x="620010" y="272488"/>
                  </a:lnTo>
                  <a:lnTo>
                    <a:pt x="620057" y="279424"/>
                  </a:lnTo>
                  <a:lnTo>
                    <a:pt x="613501" y="289480"/>
                  </a:lnTo>
                  <a:lnTo>
                    <a:pt x="612914" y="291523"/>
                  </a:lnTo>
                  <a:lnTo>
                    <a:pt x="612380" y="293377"/>
                  </a:lnTo>
                  <a:lnTo>
                    <a:pt x="611439" y="296645"/>
                  </a:lnTo>
                  <a:lnTo>
                    <a:pt x="609996" y="305058"/>
                  </a:lnTo>
                  <a:lnTo>
                    <a:pt x="604722" y="312798"/>
                  </a:lnTo>
                  <a:lnTo>
                    <a:pt x="603748" y="314227"/>
                  </a:lnTo>
                  <a:lnTo>
                    <a:pt x="601678" y="322192"/>
                  </a:lnTo>
                  <a:lnTo>
                    <a:pt x="603378" y="334667"/>
                  </a:lnTo>
                  <a:lnTo>
                    <a:pt x="608482" y="342278"/>
                  </a:lnTo>
                  <a:lnTo>
                    <a:pt x="616743" y="349590"/>
                  </a:lnTo>
                  <a:lnTo>
                    <a:pt x="620803" y="354144"/>
                  </a:lnTo>
                  <a:lnTo>
                    <a:pt x="622519" y="355051"/>
                  </a:lnTo>
                  <a:lnTo>
                    <a:pt x="631541" y="359815"/>
                  </a:lnTo>
                  <a:lnTo>
                    <a:pt x="636888" y="364564"/>
                  </a:lnTo>
                  <a:lnTo>
                    <a:pt x="645411" y="370570"/>
                  </a:lnTo>
                  <a:lnTo>
                    <a:pt x="651418" y="370700"/>
                  </a:lnTo>
                  <a:lnTo>
                    <a:pt x="649693" y="377667"/>
                  </a:lnTo>
                  <a:lnTo>
                    <a:pt x="654654" y="383007"/>
                  </a:lnTo>
                  <a:lnTo>
                    <a:pt x="655850" y="384293"/>
                  </a:lnTo>
                  <a:lnTo>
                    <a:pt x="663614" y="378977"/>
                  </a:lnTo>
                  <a:lnTo>
                    <a:pt x="671797" y="385513"/>
                  </a:lnTo>
                  <a:lnTo>
                    <a:pt x="681755" y="390749"/>
                  </a:lnTo>
                  <a:lnTo>
                    <a:pt x="682972" y="393258"/>
                  </a:lnTo>
                  <a:lnTo>
                    <a:pt x="685482" y="398433"/>
                  </a:lnTo>
                  <a:lnTo>
                    <a:pt x="694428" y="403021"/>
                  </a:lnTo>
                  <a:lnTo>
                    <a:pt x="702470" y="406397"/>
                  </a:lnTo>
                  <a:lnTo>
                    <a:pt x="704900" y="416560"/>
                  </a:lnTo>
                  <a:lnTo>
                    <a:pt x="706748" y="422932"/>
                  </a:lnTo>
                  <a:lnTo>
                    <a:pt x="706433" y="424418"/>
                  </a:lnTo>
                  <a:lnTo>
                    <a:pt x="706088" y="426046"/>
                  </a:lnTo>
                  <a:lnTo>
                    <a:pt x="705182" y="430314"/>
                  </a:lnTo>
                  <a:lnTo>
                    <a:pt x="710441" y="439112"/>
                  </a:lnTo>
                  <a:lnTo>
                    <a:pt x="716122" y="447253"/>
                  </a:lnTo>
                  <a:lnTo>
                    <a:pt x="716380" y="454655"/>
                  </a:lnTo>
                  <a:lnTo>
                    <a:pt x="711383" y="458132"/>
                  </a:lnTo>
                  <a:lnTo>
                    <a:pt x="709143" y="459689"/>
                  </a:lnTo>
                  <a:lnTo>
                    <a:pt x="707099" y="466029"/>
                  </a:lnTo>
                  <a:lnTo>
                    <a:pt x="711157" y="468783"/>
                  </a:lnTo>
                  <a:lnTo>
                    <a:pt x="712627" y="469780"/>
                  </a:lnTo>
                  <a:lnTo>
                    <a:pt x="714902" y="479056"/>
                  </a:lnTo>
                  <a:lnTo>
                    <a:pt x="723877" y="490704"/>
                  </a:lnTo>
                  <a:lnTo>
                    <a:pt x="727283" y="499237"/>
                  </a:lnTo>
                  <a:lnTo>
                    <a:pt x="733227" y="500794"/>
                  </a:lnTo>
                  <a:lnTo>
                    <a:pt x="739084" y="502325"/>
                  </a:lnTo>
                  <a:lnTo>
                    <a:pt x="746431" y="505521"/>
                  </a:lnTo>
                  <a:lnTo>
                    <a:pt x="753544" y="506124"/>
                  </a:lnTo>
                  <a:lnTo>
                    <a:pt x="757655" y="509326"/>
                  </a:lnTo>
                  <a:lnTo>
                    <a:pt x="757306" y="511245"/>
                  </a:lnTo>
                  <a:lnTo>
                    <a:pt x="755894" y="518992"/>
                  </a:lnTo>
                  <a:lnTo>
                    <a:pt x="753275" y="525653"/>
                  </a:lnTo>
                  <a:lnTo>
                    <a:pt x="752945" y="534067"/>
                  </a:lnTo>
                  <a:lnTo>
                    <a:pt x="752964" y="534476"/>
                  </a:lnTo>
                  <a:lnTo>
                    <a:pt x="753164" y="538846"/>
                  </a:lnTo>
                  <a:lnTo>
                    <a:pt x="748400" y="544879"/>
                  </a:lnTo>
                  <a:lnTo>
                    <a:pt x="753169" y="552372"/>
                  </a:lnTo>
                  <a:lnTo>
                    <a:pt x="752128" y="554053"/>
                  </a:lnTo>
                  <a:lnTo>
                    <a:pt x="749722" y="557937"/>
                  </a:lnTo>
                  <a:lnTo>
                    <a:pt x="747093" y="566261"/>
                  </a:lnTo>
                  <a:lnTo>
                    <a:pt x="741132" y="565482"/>
                  </a:lnTo>
                  <a:lnTo>
                    <a:pt x="735457" y="559184"/>
                  </a:lnTo>
                  <a:lnTo>
                    <a:pt x="735155" y="559218"/>
                  </a:lnTo>
                  <a:lnTo>
                    <a:pt x="729326" y="559865"/>
                  </a:lnTo>
                  <a:lnTo>
                    <a:pt x="726601" y="568721"/>
                  </a:lnTo>
                  <a:lnTo>
                    <a:pt x="718427" y="568721"/>
                  </a:lnTo>
                  <a:lnTo>
                    <a:pt x="710934" y="568040"/>
                  </a:lnTo>
                  <a:lnTo>
                    <a:pt x="708209" y="573490"/>
                  </a:lnTo>
                  <a:lnTo>
                    <a:pt x="712276" y="579017"/>
                  </a:lnTo>
                  <a:lnTo>
                    <a:pt x="714706" y="584055"/>
                  </a:lnTo>
                  <a:lnTo>
                    <a:pt x="712684" y="590239"/>
                  </a:lnTo>
                  <a:lnTo>
                    <a:pt x="716741" y="595996"/>
                  </a:lnTo>
                  <a:lnTo>
                    <a:pt x="715665" y="600921"/>
                  </a:lnTo>
                  <a:lnTo>
                    <a:pt x="713119" y="601169"/>
                  </a:lnTo>
                  <a:lnTo>
                    <a:pt x="706790" y="601784"/>
                  </a:lnTo>
                  <a:lnTo>
                    <a:pt x="705831" y="606747"/>
                  </a:lnTo>
                  <a:lnTo>
                    <a:pt x="712712" y="610810"/>
                  </a:lnTo>
                  <a:lnTo>
                    <a:pt x="707599" y="616886"/>
                  </a:lnTo>
                  <a:lnTo>
                    <a:pt x="698845" y="616002"/>
                  </a:lnTo>
                  <a:lnTo>
                    <a:pt x="697400" y="619468"/>
                  </a:lnTo>
                  <a:lnTo>
                    <a:pt x="705217" y="624654"/>
                  </a:lnTo>
                  <a:lnTo>
                    <a:pt x="705679" y="624960"/>
                  </a:lnTo>
                  <a:lnTo>
                    <a:pt x="709769" y="631547"/>
                  </a:lnTo>
                  <a:lnTo>
                    <a:pt x="704245" y="636545"/>
                  </a:lnTo>
                  <a:lnTo>
                    <a:pt x="700207" y="639867"/>
                  </a:lnTo>
                  <a:lnTo>
                    <a:pt x="699377" y="648878"/>
                  </a:lnTo>
                  <a:lnTo>
                    <a:pt x="694901" y="652050"/>
                  </a:lnTo>
                  <a:lnTo>
                    <a:pt x="675622" y="653485"/>
                  </a:lnTo>
                  <a:lnTo>
                    <a:pt x="668946" y="653963"/>
                  </a:lnTo>
                  <a:lnTo>
                    <a:pt x="652372" y="655131"/>
                  </a:lnTo>
                  <a:lnTo>
                    <a:pt x="631121" y="656666"/>
                  </a:lnTo>
                  <a:lnTo>
                    <a:pt x="621984" y="657313"/>
                  </a:lnTo>
                  <a:lnTo>
                    <a:pt x="624916" y="649730"/>
                  </a:lnTo>
                  <a:lnTo>
                    <a:pt x="629492" y="639947"/>
                  </a:lnTo>
                  <a:lnTo>
                    <a:pt x="636013" y="635722"/>
                  </a:lnTo>
                  <a:lnTo>
                    <a:pt x="637353" y="629099"/>
                  </a:lnTo>
                  <a:lnTo>
                    <a:pt x="640815" y="626832"/>
                  </a:lnTo>
                  <a:lnTo>
                    <a:pt x="644479" y="624429"/>
                  </a:lnTo>
                  <a:lnTo>
                    <a:pt x="648714" y="616725"/>
                  </a:lnTo>
                  <a:lnTo>
                    <a:pt x="654204" y="610973"/>
                  </a:lnTo>
                  <a:lnTo>
                    <a:pt x="653770" y="603217"/>
                  </a:lnTo>
                  <a:lnTo>
                    <a:pt x="653208" y="599010"/>
                  </a:lnTo>
                  <a:lnTo>
                    <a:pt x="645540" y="595327"/>
                  </a:lnTo>
                  <a:lnTo>
                    <a:pt x="643959" y="588951"/>
                  </a:lnTo>
                  <a:lnTo>
                    <a:pt x="642222" y="583934"/>
                  </a:lnTo>
                  <a:lnTo>
                    <a:pt x="634589" y="584315"/>
                  </a:lnTo>
                  <a:lnTo>
                    <a:pt x="603338" y="585822"/>
                  </a:lnTo>
                  <a:lnTo>
                    <a:pt x="594029" y="586352"/>
                  </a:lnTo>
                  <a:lnTo>
                    <a:pt x="572412" y="587553"/>
                  </a:lnTo>
                  <a:lnTo>
                    <a:pt x="570319" y="587673"/>
                  </a:lnTo>
                  <a:lnTo>
                    <a:pt x="543631" y="589164"/>
                  </a:lnTo>
                  <a:lnTo>
                    <a:pt x="531246" y="589845"/>
                  </a:lnTo>
                  <a:lnTo>
                    <a:pt x="499484" y="591526"/>
                  </a:lnTo>
                  <a:lnTo>
                    <a:pt x="499261" y="591534"/>
                  </a:lnTo>
                  <a:lnTo>
                    <a:pt x="494334" y="591714"/>
                  </a:lnTo>
                  <a:lnTo>
                    <a:pt x="472344" y="592486"/>
                  </a:lnTo>
                  <a:lnTo>
                    <a:pt x="468950" y="592652"/>
                  </a:lnTo>
                  <a:lnTo>
                    <a:pt x="433175" y="594343"/>
                  </a:lnTo>
                  <a:lnTo>
                    <a:pt x="417813" y="595015"/>
                  </a:lnTo>
                  <a:lnTo>
                    <a:pt x="414398" y="595162"/>
                  </a:lnTo>
                  <a:lnTo>
                    <a:pt x="391570" y="596114"/>
                  </a:lnTo>
                  <a:lnTo>
                    <a:pt x="371147" y="596825"/>
                  </a:lnTo>
                  <a:lnTo>
                    <a:pt x="367139" y="596960"/>
                  </a:lnTo>
                  <a:lnTo>
                    <a:pt x="343379" y="597816"/>
                  </a:lnTo>
                  <a:lnTo>
                    <a:pt x="335781" y="598079"/>
                  </a:lnTo>
                  <a:lnTo>
                    <a:pt x="334053" y="598137"/>
                  </a:lnTo>
                  <a:lnTo>
                    <a:pt x="302997" y="599146"/>
                  </a:lnTo>
                  <a:lnTo>
                    <a:pt x="283912" y="599648"/>
                  </a:lnTo>
                  <a:lnTo>
                    <a:pt x="281370" y="599712"/>
                  </a:lnTo>
                  <a:lnTo>
                    <a:pt x="268615" y="600026"/>
                  </a:lnTo>
                  <a:lnTo>
                    <a:pt x="250651" y="600452"/>
                  </a:lnTo>
                  <a:lnTo>
                    <a:pt x="237412" y="600747"/>
                  </a:lnTo>
                  <a:lnTo>
                    <a:pt x="218393" y="601229"/>
                  </a:lnTo>
                  <a:lnTo>
                    <a:pt x="207827" y="601483"/>
                  </a:lnTo>
                  <a:lnTo>
                    <a:pt x="194360" y="601726"/>
                  </a:lnTo>
                  <a:lnTo>
                    <a:pt x="161903" y="602245"/>
                  </a:lnTo>
                  <a:lnTo>
                    <a:pt x="132577" y="602738"/>
                  </a:lnTo>
                  <a:lnTo>
                    <a:pt x="132351" y="586416"/>
                  </a:lnTo>
                  <a:lnTo>
                    <a:pt x="132215" y="578439"/>
                  </a:lnTo>
                  <a:lnTo>
                    <a:pt x="131972" y="564215"/>
                  </a:lnTo>
                  <a:lnTo>
                    <a:pt x="131524" y="530706"/>
                  </a:lnTo>
                  <a:lnTo>
                    <a:pt x="131387" y="522356"/>
                  </a:lnTo>
                  <a:lnTo>
                    <a:pt x="131142" y="507440"/>
                  </a:lnTo>
                  <a:lnTo>
                    <a:pt x="130836" y="481734"/>
                  </a:lnTo>
                  <a:lnTo>
                    <a:pt x="130791" y="478019"/>
                  </a:lnTo>
                  <a:lnTo>
                    <a:pt x="130711" y="471277"/>
                  </a:lnTo>
                  <a:lnTo>
                    <a:pt x="130164" y="436271"/>
                  </a:lnTo>
                  <a:lnTo>
                    <a:pt x="130120" y="433453"/>
                  </a:lnTo>
                  <a:lnTo>
                    <a:pt x="130100" y="432140"/>
                  </a:lnTo>
                  <a:lnTo>
                    <a:pt x="129841" y="388048"/>
                  </a:lnTo>
                  <a:lnTo>
                    <a:pt x="129778" y="380941"/>
                  </a:lnTo>
                  <a:lnTo>
                    <a:pt x="129749" y="377623"/>
                  </a:lnTo>
                  <a:lnTo>
                    <a:pt x="129522" y="351981"/>
                  </a:lnTo>
                  <a:lnTo>
                    <a:pt x="129186" y="330203"/>
                  </a:lnTo>
                  <a:lnTo>
                    <a:pt x="128989" y="317379"/>
                  </a:lnTo>
                  <a:lnTo>
                    <a:pt x="128814" y="279789"/>
                  </a:lnTo>
                  <a:lnTo>
                    <a:pt x="128813" y="279414"/>
                  </a:lnTo>
                  <a:lnTo>
                    <a:pt x="128643" y="264047"/>
                  </a:lnTo>
                  <a:lnTo>
                    <a:pt x="128428" y="244627"/>
                  </a:lnTo>
                  <a:lnTo>
                    <a:pt x="128347" y="235641"/>
                  </a:lnTo>
                  <a:lnTo>
                    <a:pt x="128288" y="229048"/>
                  </a:lnTo>
                  <a:lnTo>
                    <a:pt x="128258" y="225634"/>
                  </a:lnTo>
                  <a:lnTo>
                    <a:pt x="129869" y="219614"/>
                  </a:lnTo>
                  <a:lnTo>
                    <a:pt x="128765" y="219558"/>
                  </a:lnTo>
                  <a:lnTo>
                    <a:pt x="126339" y="219434"/>
                  </a:lnTo>
                  <a:lnTo>
                    <a:pt x="120068" y="215526"/>
                  </a:lnTo>
                  <a:lnTo>
                    <a:pt x="113308" y="217653"/>
                  </a:lnTo>
                  <a:lnTo>
                    <a:pt x="107736" y="213244"/>
                  </a:lnTo>
                  <a:lnTo>
                    <a:pt x="106882" y="212568"/>
                  </a:lnTo>
                  <a:lnTo>
                    <a:pt x="103955" y="207452"/>
                  </a:lnTo>
                  <a:lnTo>
                    <a:pt x="100442" y="202863"/>
                  </a:lnTo>
                  <a:lnTo>
                    <a:pt x="94749" y="195739"/>
                  </a:lnTo>
                  <a:lnTo>
                    <a:pt x="96732" y="185794"/>
                  </a:lnTo>
                  <a:lnTo>
                    <a:pt x="90383" y="184815"/>
                  </a:lnTo>
                  <a:lnTo>
                    <a:pt x="88252" y="181669"/>
                  </a:lnTo>
                  <a:lnTo>
                    <a:pt x="86422" y="178966"/>
                  </a:lnTo>
                  <a:lnTo>
                    <a:pt x="78912" y="171273"/>
                  </a:lnTo>
                  <a:lnTo>
                    <a:pt x="74298" y="165714"/>
                  </a:lnTo>
                  <a:lnTo>
                    <a:pt x="71843" y="162753"/>
                  </a:lnTo>
                  <a:lnTo>
                    <a:pt x="75852" y="159422"/>
                  </a:lnTo>
                  <a:lnTo>
                    <a:pt x="79061" y="156743"/>
                  </a:lnTo>
                  <a:lnTo>
                    <a:pt x="79375" y="154063"/>
                  </a:lnTo>
                  <a:lnTo>
                    <a:pt x="80039" y="148396"/>
                  </a:lnTo>
                  <a:lnTo>
                    <a:pt x="87227" y="143487"/>
                  </a:lnTo>
                  <a:lnTo>
                    <a:pt x="87196" y="138187"/>
                  </a:lnTo>
                  <a:lnTo>
                    <a:pt x="95042" y="137970"/>
                  </a:lnTo>
                  <a:lnTo>
                    <a:pt x="99256" y="134243"/>
                  </a:lnTo>
                  <a:lnTo>
                    <a:pt x="98038" y="130873"/>
                  </a:lnTo>
                  <a:lnTo>
                    <a:pt x="97223" y="124000"/>
                  </a:lnTo>
                  <a:lnTo>
                    <a:pt x="97124" y="123161"/>
                  </a:lnTo>
                  <a:lnTo>
                    <a:pt x="91606" y="116038"/>
                  </a:lnTo>
                  <a:lnTo>
                    <a:pt x="89050" y="112577"/>
                  </a:lnTo>
                  <a:lnTo>
                    <a:pt x="84490" y="112910"/>
                  </a:lnTo>
                  <a:lnTo>
                    <a:pt x="81724" y="113111"/>
                  </a:lnTo>
                  <a:lnTo>
                    <a:pt x="74924" y="118322"/>
                  </a:lnTo>
                  <a:lnTo>
                    <a:pt x="68232" y="113523"/>
                  </a:lnTo>
                  <a:lnTo>
                    <a:pt x="58503" y="106630"/>
                  </a:lnTo>
                  <a:lnTo>
                    <a:pt x="50030" y="98586"/>
                  </a:lnTo>
                  <a:lnTo>
                    <a:pt x="45591" y="94391"/>
                  </a:lnTo>
                  <a:lnTo>
                    <a:pt x="41871" y="94731"/>
                  </a:lnTo>
                  <a:lnTo>
                    <a:pt x="38373" y="88593"/>
                  </a:lnTo>
                  <a:lnTo>
                    <a:pt x="40570" y="83035"/>
                  </a:lnTo>
                  <a:lnTo>
                    <a:pt x="36414" y="78335"/>
                  </a:lnTo>
                  <a:lnTo>
                    <a:pt x="31065" y="71515"/>
                  </a:lnTo>
                  <a:lnTo>
                    <a:pt x="31948" y="64651"/>
                  </a:lnTo>
                  <a:lnTo>
                    <a:pt x="23831" y="61378"/>
                  </a:lnTo>
                  <a:lnTo>
                    <a:pt x="23751" y="60842"/>
                  </a:lnTo>
                  <a:lnTo>
                    <a:pt x="23716" y="60607"/>
                  </a:lnTo>
                  <a:lnTo>
                    <a:pt x="23143" y="56752"/>
                  </a:lnTo>
                  <a:lnTo>
                    <a:pt x="18210" y="54085"/>
                  </a:lnTo>
                  <a:lnTo>
                    <a:pt x="12230" y="52266"/>
                  </a:lnTo>
                  <a:lnTo>
                    <a:pt x="13583" y="45942"/>
                  </a:lnTo>
                  <a:lnTo>
                    <a:pt x="12658" y="41655"/>
                  </a:lnTo>
                  <a:lnTo>
                    <a:pt x="8840" y="31975"/>
                  </a:lnTo>
                  <a:lnTo>
                    <a:pt x="7705" y="27619"/>
                  </a:lnTo>
                  <a:lnTo>
                    <a:pt x="5792" y="23277"/>
                  </a:lnTo>
                  <a:lnTo>
                    <a:pt x="5573" y="22779"/>
                  </a:lnTo>
                  <a:lnTo>
                    <a:pt x="944" y="2296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8" name="pg19"/>
            <p:cNvSpPr/>
            <p:nvPr/>
          </p:nvSpPr>
          <p:spPr>
            <a:xfrm>
              <a:off x="6876864" y="3202785"/>
              <a:ext cx="63220" cy="148967"/>
            </a:xfrm>
            <a:custGeom>
              <a:avLst/>
              <a:gdLst/>
              <a:ahLst/>
              <a:cxnLst/>
              <a:rect l="0" t="0" r="0" b="0"/>
              <a:pathLst>
                <a:path w="63220" h="148967">
                  <a:moveTo>
                    <a:pt x="0" y="122749"/>
                  </a:moveTo>
                  <a:lnTo>
                    <a:pt x="1622" y="110678"/>
                  </a:lnTo>
                  <a:lnTo>
                    <a:pt x="493" y="99658"/>
                  </a:lnTo>
                  <a:lnTo>
                    <a:pt x="756" y="84234"/>
                  </a:lnTo>
                  <a:lnTo>
                    <a:pt x="792" y="82043"/>
                  </a:lnTo>
                  <a:lnTo>
                    <a:pt x="3306" y="70941"/>
                  </a:lnTo>
                  <a:lnTo>
                    <a:pt x="5587" y="60462"/>
                  </a:lnTo>
                  <a:lnTo>
                    <a:pt x="9353" y="52804"/>
                  </a:lnTo>
                  <a:lnTo>
                    <a:pt x="7414" y="46994"/>
                  </a:lnTo>
                  <a:lnTo>
                    <a:pt x="15682" y="41537"/>
                  </a:lnTo>
                  <a:lnTo>
                    <a:pt x="18286" y="36086"/>
                  </a:lnTo>
                  <a:lnTo>
                    <a:pt x="10625" y="29736"/>
                  </a:lnTo>
                  <a:lnTo>
                    <a:pt x="18829" y="21036"/>
                  </a:lnTo>
                  <a:lnTo>
                    <a:pt x="22464" y="13835"/>
                  </a:lnTo>
                  <a:lnTo>
                    <a:pt x="63220" y="0"/>
                  </a:lnTo>
                  <a:lnTo>
                    <a:pt x="56804" y="20960"/>
                  </a:lnTo>
                  <a:lnTo>
                    <a:pt x="53548" y="28074"/>
                  </a:lnTo>
                  <a:lnTo>
                    <a:pt x="46607" y="26997"/>
                  </a:lnTo>
                  <a:lnTo>
                    <a:pt x="42239" y="33403"/>
                  </a:lnTo>
                  <a:lnTo>
                    <a:pt x="37971" y="46794"/>
                  </a:lnTo>
                  <a:lnTo>
                    <a:pt x="36186" y="59728"/>
                  </a:lnTo>
                  <a:lnTo>
                    <a:pt x="35359" y="67865"/>
                  </a:lnTo>
                  <a:lnTo>
                    <a:pt x="37589" y="74553"/>
                  </a:lnTo>
                  <a:lnTo>
                    <a:pt x="32788" y="86968"/>
                  </a:lnTo>
                  <a:lnTo>
                    <a:pt x="34112" y="89102"/>
                  </a:lnTo>
                  <a:lnTo>
                    <a:pt x="35362" y="91116"/>
                  </a:lnTo>
                  <a:lnTo>
                    <a:pt x="30892" y="103702"/>
                  </a:lnTo>
                  <a:lnTo>
                    <a:pt x="30377" y="109379"/>
                  </a:lnTo>
                  <a:lnTo>
                    <a:pt x="26795" y="115799"/>
                  </a:lnTo>
                  <a:lnTo>
                    <a:pt x="26514" y="123251"/>
                  </a:lnTo>
                  <a:lnTo>
                    <a:pt x="25688" y="131348"/>
                  </a:lnTo>
                  <a:lnTo>
                    <a:pt x="19128" y="143885"/>
                  </a:lnTo>
                  <a:lnTo>
                    <a:pt x="14991" y="148967"/>
                  </a:lnTo>
                  <a:lnTo>
                    <a:pt x="10539" y="148321"/>
                  </a:lnTo>
                  <a:lnTo>
                    <a:pt x="5768" y="13631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9" name="pg20"/>
            <p:cNvSpPr/>
            <p:nvPr/>
          </p:nvSpPr>
          <p:spPr>
            <a:xfrm>
              <a:off x="6037320" y="3068507"/>
              <a:ext cx="879228" cy="501736"/>
            </a:xfrm>
            <a:custGeom>
              <a:avLst/>
              <a:gdLst/>
              <a:ahLst/>
              <a:cxnLst/>
              <a:rect l="0" t="0" r="0" b="0"/>
              <a:pathLst>
                <a:path w="879228" h="501736">
                  <a:moveTo>
                    <a:pt x="6268" y="496093"/>
                  </a:moveTo>
                  <a:lnTo>
                    <a:pt x="15546" y="490217"/>
                  </a:lnTo>
                  <a:lnTo>
                    <a:pt x="23020" y="489206"/>
                  </a:lnTo>
                  <a:lnTo>
                    <a:pt x="25782" y="488832"/>
                  </a:lnTo>
                  <a:lnTo>
                    <a:pt x="31089" y="485156"/>
                  </a:lnTo>
                  <a:lnTo>
                    <a:pt x="47220" y="477125"/>
                  </a:lnTo>
                  <a:lnTo>
                    <a:pt x="58192" y="473279"/>
                  </a:lnTo>
                  <a:lnTo>
                    <a:pt x="59607" y="465371"/>
                  </a:lnTo>
                  <a:lnTo>
                    <a:pt x="62951" y="456980"/>
                  </a:lnTo>
                  <a:lnTo>
                    <a:pt x="70114" y="456478"/>
                  </a:lnTo>
                  <a:lnTo>
                    <a:pt x="82619" y="449675"/>
                  </a:lnTo>
                  <a:lnTo>
                    <a:pt x="83638" y="447352"/>
                  </a:lnTo>
                  <a:lnTo>
                    <a:pt x="85255" y="443662"/>
                  </a:lnTo>
                  <a:lnTo>
                    <a:pt x="83747" y="436116"/>
                  </a:lnTo>
                  <a:lnTo>
                    <a:pt x="89097" y="430562"/>
                  </a:lnTo>
                  <a:lnTo>
                    <a:pt x="96067" y="427124"/>
                  </a:lnTo>
                  <a:lnTo>
                    <a:pt x="98585" y="421840"/>
                  </a:lnTo>
                  <a:lnTo>
                    <a:pt x="97049" y="414204"/>
                  </a:lnTo>
                  <a:lnTo>
                    <a:pt x="113408" y="399645"/>
                  </a:lnTo>
                  <a:lnTo>
                    <a:pt x="114128" y="399003"/>
                  </a:lnTo>
                  <a:lnTo>
                    <a:pt x="114599" y="398667"/>
                  </a:lnTo>
                  <a:lnTo>
                    <a:pt x="125434" y="390930"/>
                  </a:lnTo>
                  <a:lnTo>
                    <a:pt x="135499" y="386374"/>
                  </a:lnTo>
                  <a:lnTo>
                    <a:pt x="139441" y="381272"/>
                  </a:lnTo>
                  <a:lnTo>
                    <a:pt x="139918" y="380655"/>
                  </a:lnTo>
                  <a:lnTo>
                    <a:pt x="150395" y="368189"/>
                  </a:lnTo>
                  <a:lnTo>
                    <a:pt x="173022" y="341127"/>
                  </a:lnTo>
                  <a:lnTo>
                    <a:pt x="177585" y="344216"/>
                  </a:lnTo>
                  <a:lnTo>
                    <a:pt x="172942" y="353315"/>
                  </a:lnTo>
                  <a:lnTo>
                    <a:pt x="179022" y="357427"/>
                  </a:lnTo>
                  <a:lnTo>
                    <a:pt x="180049" y="361752"/>
                  </a:lnTo>
                  <a:lnTo>
                    <a:pt x="185469" y="369294"/>
                  </a:lnTo>
                  <a:lnTo>
                    <a:pt x="191615" y="375192"/>
                  </a:lnTo>
                  <a:lnTo>
                    <a:pt x="200246" y="375408"/>
                  </a:lnTo>
                  <a:lnTo>
                    <a:pt x="204381" y="379499"/>
                  </a:lnTo>
                  <a:lnTo>
                    <a:pt x="204999" y="379847"/>
                  </a:lnTo>
                  <a:lnTo>
                    <a:pt x="212563" y="384104"/>
                  </a:lnTo>
                  <a:lnTo>
                    <a:pt x="225672" y="381493"/>
                  </a:lnTo>
                  <a:lnTo>
                    <a:pt x="228388" y="378632"/>
                  </a:lnTo>
                  <a:lnTo>
                    <a:pt x="233329" y="373904"/>
                  </a:lnTo>
                  <a:lnTo>
                    <a:pt x="239096" y="370035"/>
                  </a:lnTo>
                  <a:lnTo>
                    <a:pt x="244972" y="359392"/>
                  </a:lnTo>
                  <a:lnTo>
                    <a:pt x="262568" y="371658"/>
                  </a:lnTo>
                  <a:lnTo>
                    <a:pt x="274160" y="363464"/>
                  </a:lnTo>
                  <a:lnTo>
                    <a:pt x="286702" y="358401"/>
                  </a:lnTo>
                  <a:lnTo>
                    <a:pt x="288365" y="357945"/>
                  </a:lnTo>
                  <a:lnTo>
                    <a:pt x="295119" y="356091"/>
                  </a:lnTo>
                  <a:lnTo>
                    <a:pt x="303811" y="350508"/>
                  </a:lnTo>
                  <a:lnTo>
                    <a:pt x="297360" y="344369"/>
                  </a:lnTo>
                  <a:lnTo>
                    <a:pt x="298555" y="338918"/>
                  </a:lnTo>
                  <a:lnTo>
                    <a:pt x="299395" y="338607"/>
                  </a:lnTo>
                  <a:lnTo>
                    <a:pt x="301651" y="337773"/>
                  </a:lnTo>
                  <a:lnTo>
                    <a:pt x="310242" y="343985"/>
                  </a:lnTo>
                  <a:lnTo>
                    <a:pt x="320988" y="336125"/>
                  </a:lnTo>
                  <a:lnTo>
                    <a:pt x="332957" y="325328"/>
                  </a:lnTo>
                  <a:lnTo>
                    <a:pt x="342404" y="330451"/>
                  </a:lnTo>
                  <a:lnTo>
                    <a:pt x="343001" y="330774"/>
                  </a:lnTo>
                  <a:lnTo>
                    <a:pt x="349378" y="324431"/>
                  </a:lnTo>
                  <a:lnTo>
                    <a:pt x="359659" y="311872"/>
                  </a:lnTo>
                  <a:lnTo>
                    <a:pt x="359519" y="304731"/>
                  </a:lnTo>
                  <a:lnTo>
                    <a:pt x="365058" y="298172"/>
                  </a:lnTo>
                  <a:lnTo>
                    <a:pt x="356096" y="290931"/>
                  </a:lnTo>
                  <a:lnTo>
                    <a:pt x="356286" y="290548"/>
                  </a:lnTo>
                  <a:lnTo>
                    <a:pt x="359003" y="285051"/>
                  </a:lnTo>
                  <a:lnTo>
                    <a:pt x="361890" y="275399"/>
                  </a:lnTo>
                  <a:lnTo>
                    <a:pt x="362936" y="268754"/>
                  </a:lnTo>
                  <a:lnTo>
                    <a:pt x="368943" y="258674"/>
                  </a:lnTo>
                  <a:lnTo>
                    <a:pt x="375857" y="248378"/>
                  </a:lnTo>
                  <a:lnTo>
                    <a:pt x="377633" y="245730"/>
                  </a:lnTo>
                  <a:lnTo>
                    <a:pt x="382961" y="233642"/>
                  </a:lnTo>
                  <a:lnTo>
                    <a:pt x="383514" y="230725"/>
                  </a:lnTo>
                  <a:lnTo>
                    <a:pt x="384889" y="223463"/>
                  </a:lnTo>
                  <a:lnTo>
                    <a:pt x="385631" y="212685"/>
                  </a:lnTo>
                  <a:lnTo>
                    <a:pt x="391686" y="204483"/>
                  </a:lnTo>
                  <a:lnTo>
                    <a:pt x="396719" y="198649"/>
                  </a:lnTo>
                  <a:lnTo>
                    <a:pt x="397613" y="197613"/>
                  </a:lnTo>
                  <a:lnTo>
                    <a:pt x="394799" y="192149"/>
                  </a:lnTo>
                  <a:lnTo>
                    <a:pt x="401383" y="184746"/>
                  </a:lnTo>
                  <a:lnTo>
                    <a:pt x="404474" y="173270"/>
                  </a:lnTo>
                  <a:lnTo>
                    <a:pt x="403523" y="168704"/>
                  </a:lnTo>
                  <a:lnTo>
                    <a:pt x="404768" y="161585"/>
                  </a:lnTo>
                  <a:lnTo>
                    <a:pt x="404973" y="149741"/>
                  </a:lnTo>
                  <a:lnTo>
                    <a:pt x="417579" y="153152"/>
                  </a:lnTo>
                  <a:lnTo>
                    <a:pt x="427193" y="165529"/>
                  </a:lnTo>
                  <a:lnTo>
                    <a:pt x="439599" y="167736"/>
                  </a:lnTo>
                  <a:lnTo>
                    <a:pt x="446289" y="167839"/>
                  </a:lnTo>
                  <a:lnTo>
                    <a:pt x="447824" y="167862"/>
                  </a:lnTo>
                  <a:lnTo>
                    <a:pt x="453615" y="158389"/>
                  </a:lnTo>
                  <a:lnTo>
                    <a:pt x="453821" y="157517"/>
                  </a:lnTo>
                  <a:lnTo>
                    <a:pt x="455554" y="150160"/>
                  </a:lnTo>
                  <a:lnTo>
                    <a:pt x="458706" y="138061"/>
                  </a:lnTo>
                  <a:lnTo>
                    <a:pt x="464064" y="129330"/>
                  </a:lnTo>
                  <a:lnTo>
                    <a:pt x="463818" y="124888"/>
                  </a:lnTo>
                  <a:lnTo>
                    <a:pt x="465356" y="114158"/>
                  </a:lnTo>
                  <a:lnTo>
                    <a:pt x="468132" y="108203"/>
                  </a:lnTo>
                  <a:lnTo>
                    <a:pt x="469688" y="101843"/>
                  </a:lnTo>
                  <a:lnTo>
                    <a:pt x="485813" y="110220"/>
                  </a:lnTo>
                  <a:lnTo>
                    <a:pt x="489294" y="99612"/>
                  </a:lnTo>
                  <a:lnTo>
                    <a:pt x="492929" y="89740"/>
                  </a:lnTo>
                  <a:lnTo>
                    <a:pt x="502009" y="83363"/>
                  </a:lnTo>
                  <a:lnTo>
                    <a:pt x="507170" y="74082"/>
                  </a:lnTo>
                  <a:lnTo>
                    <a:pt x="512856" y="69153"/>
                  </a:lnTo>
                  <a:lnTo>
                    <a:pt x="514900" y="62352"/>
                  </a:lnTo>
                  <a:lnTo>
                    <a:pt x="516571" y="56777"/>
                  </a:lnTo>
                  <a:lnTo>
                    <a:pt x="524933" y="44974"/>
                  </a:lnTo>
                  <a:lnTo>
                    <a:pt x="522571" y="41188"/>
                  </a:lnTo>
                  <a:lnTo>
                    <a:pt x="523790" y="33505"/>
                  </a:lnTo>
                  <a:lnTo>
                    <a:pt x="523104" y="27945"/>
                  </a:lnTo>
                  <a:lnTo>
                    <a:pt x="527691" y="15820"/>
                  </a:lnTo>
                  <a:lnTo>
                    <a:pt x="526568" y="7857"/>
                  </a:lnTo>
                  <a:lnTo>
                    <a:pt x="523979" y="0"/>
                  </a:lnTo>
                  <a:lnTo>
                    <a:pt x="538722" y="8282"/>
                  </a:lnTo>
                  <a:lnTo>
                    <a:pt x="543946" y="11209"/>
                  </a:lnTo>
                  <a:lnTo>
                    <a:pt x="563330" y="22143"/>
                  </a:lnTo>
                  <a:lnTo>
                    <a:pt x="589072" y="36594"/>
                  </a:lnTo>
                  <a:lnTo>
                    <a:pt x="590137" y="31062"/>
                  </a:lnTo>
                  <a:lnTo>
                    <a:pt x="591827" y="21808"/>
                  </a:lnTo>
                  <a:lnTo>
                    <a:pt x="595617" y="7547"/>
                  </a:lnTo>
                  <a:lnTo>
                    <a:pt x="600225" y="7144"/>
                  </a:lnTo>
                  <a:lnTo>
                    <a:pt x="601499" y="7033"/>
                  </a:lnTo>
                  <a:lnTo>
                    <a:pt x="610324" y="7518"/>
                  </a:lnTo>
                  <a:lnTo>
                    <a:pt x="614746" y="9985"/>
                  </a:lnTo>
                  <a:lnTo>
                    <a:pt x="621634" y="12779"/>
                  </a:lnTo>
                  <a:lnTo>
                    <a:pt x="626505" y="16577"/>
                  </a:lnTo>
                  <a:lnTo>
                    <a:pt x="624609" y="21807"/>
                  </a:lnTo>
                  <a:lnTo>
                    <a:pt x="621484" y="26042"/>
                  </a:lnTo>
                  <a:lnTo>
                    <a:pt x="622743" y="31696"/>
                  </a:lnTo>
                  <a:lnTo>
                    <a:pt x="627351" y="33032"/>
                  </a:lnTo>
                  <a:lnTo>
                    <a:pt x="630193" y="36797"/>
                  </a:lnTo>
                  <a:lnTo>
                    <a:pt x="641733" y="36605"/>
                  </a:lnTo>
                  <a:lnTo>
                    <a:pt x="643637" y="36728"/>
                  </a:lnTo>
                  <a:lnTo>
                    <a:pt x="645114" y="36823"/>
                  </a:lnTo>
                  <a:lnTo>
                    <a:pt x="647318" y="36965"/>
                  </a:lnTo>
                  <a:lnTo>
                    <a:pt x="654771" y="39170"/>
                  </a:lnTo>
                  <a:lnTo>
                    <a:pt x="655780" y="45001"/>
                  </a:lnTo>
                  <a:lnTo>
                    <a:pt x="661414" y="46522"/>
                  </a:lnTo>
                  <a:lnTo>
                    <a:pt x="663890" y="46244"/>
                  </a:lnTo>
                  <a:lnTo>
                    <a:pt x="667576" y="45830"/>
                  </a:lnTo>
                  <a:lnTo>
                    <a:pt x="671334" y="49469"/>
                  </a:lnTo>
                  <a:lnTo>
                    <a:pt x="675397" y="53086"/>
                  </a:lnTo>
                  <a:lnTo>
                    <a:pt x="681969" y="57072"/>
                  </a:lnTo>
                  <a:lnTo>
                    <a:pt x="682741" y="60868"/>
                  </a:lnTo>
                  <a:lnTo>
                    <a:pt x="684166" y="67885"/>
                  </a:lnTo>
                  <a:lnTo>
                    <a:pt x="684321" y="68782"/>
                  </a:lnTo>
                  <a:lnTo>
                    <a:pt x="685271" y="74279"/>
                  </a:lnTo>
                  <a:lnTo>
                    <a:pt x="685487" y="75528"/>
                  </a:lnTo>
                  <a:lnTo>
                    <a:pt x="684961" y="79756"/>
                  </a:lnTo>
                  <a:lnTo>
                    <a:pt x="682114" y="80390"/>
                  </a:lnTo>
                  <a:lnTo>
                    <a:pt x="681551" y="81126"/>
                  </a:lnTo>
                  <a:lnTo>
                    <a:pt x="677368" y="86600"/>
                  </a:lnTo>
                  <a:lnTo>
                    <a:pt x="678722" y="92038"/>
                  </a:lnTo>
                  <a:lnTo>
                    <a:pt x="668493" y="94068"/>
                  </a:lnTo>
                  <a:lnTo>
                    <a:pt x="666036" y="94553"/>
                  </a:lnTo>
                  <a:lnTo>
                    <a:pt x="662811" y="105952"/>
                  </a:lnTo>
                  <a:lnTo>
                    <a:pt x="662620" y="114847"/>
                  </a:lnTo>
                  <a:lnTo>
                    <a:pt x="662507" y="119989"/>
                  </a:lnTo>
                  <a:lnTo>
                    <a:pt x="665444" y="131697"/>
                  </a:lnTo>
                  <a:lnTo>
                    <a:pt x="669945" y="135499"/>
                  </a:lnTo>
                  <a:lnTo>
                    <a:pt x="672549" y="137698"/>
                  </a:lnTo>
                  <a:lnTo>
                    <a:pt x="683398" y="133636"/>
                  </a:lnTo>
                  <a:lnTo>
                    <a:pt x="690741" y="131157"/>
                  </a:lnTo>
                  <a:lnTo>
                    <a:pt x="695509" y="129113"/>
                  </a:lnTo>
                  <a:lnTo>
                    <a:pt x="699363" y="132879"/>
                  </a:lnTo>
                  <a:lnTo>
                    <a:pt x="699538" y="136758"/>
                  </a:lnTo>
                  <a:lnTo>
                    <a:pt x="703438" y="139433"/>
                  </a:lnTo>
                  <a:lnTo>
                    <a:pt x="704302" y="140025"/>
                  </a:lnTo>
                  <a:lnTo>
                    <a:pt x="708734" y="143654"/>
                  </a:lnTo>
                  <a:lnTo>
                    <a:pt x="709076" y="147870"/>
                  </a:lnTo>
                  <a:lnTo>
                    <a:pt x="715198" y="149129"/>
                  </a:lnTo>
                  <a:lnTo>
                    <a:pt x="724051" y="152270"/>
                  </a:lnTo>
                  <a:lnTo>
                    <a:pt x="733844" y="150464"/>
                  </a:lnTo>
                  <a:lnTo>
                    <a:pt x="741098" y="149799"/>
                  </a:lnTo>
                  <a:lnTo>
                    <a:pt x="749094" y="149314"/>
                  </a:lnTo>
                  <a:lnTo>
                    <a:pt x="751643" y="154459"/>
                  </a:lnTo>
                  <a:lnTo>
                    <a:pt x="759951" y="158712"/>
                  </a:lnTo>
                  <a:lnTo>
                    <a:pt x="763596" y="162382"/>
                  </a:lnTo>
                  <a:lnTo>
                    <a:pt x="766300" y="165101"/>
                  </a:lnTo>
                  <a:lnTo>
                    <a:pt x="774555" y="169302"/>
                  </a:lnTo>
                  <a:lnTo>
                    <a:pt x="787922" y="172709"/>
                  </a:lnTo>
                  <a:lnTo>
                    <a:pt x="798084" y="177316"/>
                  </a:lnTo>
                  <a:lnTo>
                    <a:pt x="798148" y="185575"/>
                  </a:lnTo>
                  <a:lnTo>
                    <a:pt x="792809" y="192335"/>
                  </a:lnTo>
                  <a:lnTo>
                    <a:pt x="794740" y="202915"/>
                  </a:lnTo>
                  <a:lnTo>
                    <a:pt x="794491" y="208534"/>
                  </a:lnTo>
                  <a:lnTo>
                    <a:pt x="794414" y="210260"/>
                  </a:lnTo>
                  <a:lnTo>
                    <a:pt x="801450" y="216558"/>
                  </a:lnTo>
                  <a:lnTo>
                    <a:pt x="801328" y="221134"/>
                  </a:lnTo>
                  <a:lnTo>
                    <a:pt x="801210" y="225541"/>
                  </a:lnTo>
                  <a:lnTo>
                    <a:pt x="802784" y="228389"/>
                  </a:lnTo>
                  <a:lnTo>
                    <a:pt x="805760" y="233771"/>
                  </a:lnTo>
                  <a:lnTo>
                    <a:pt x="810487" y="243602"/>
                  </a:lnTo>
                  <a:lnTo>
                    <a:pt x="812099" y="250155"/>
                  </a:lnTo>
                  <a:lnTo>
                    <a:pt x="811043" y="259986"/>
                  </a:lnTo>
                  <a:lnTo>
                    <a:pt x="799046" y="252994"/>
                  </a:lnTo>
                  <a:lnTo>
                    <a:pt x="795405" y="250595"/>
                  </a:lnTo>
                  <a:lnTo>
                    <a:pt x="794511" y="251275"/>
                  </a:lnTo>
                  <a:lnTo>
                    <a:pt x="791069" y="253888"/>
                  </a:lnTo>
                  <a:lnTo>
                    <a:pt x="798699" y="262916"/>
                  </a:lnTo>
                  <a:lnTo>
                    <a:pt x="802626" y="267612"/>
                  </a:lnTo>
                  <a:lnTo>
                    <a:pt x="801618" y="270880"/>
                  </a:lnTo>
                  <a:lnTo>
                    <a:pt x="800433" y="274715"/>
                  </a:lnTo>
                  <a:lnTo>
                    <a:pt x="806684" y="278639"/>
                  </a:lnTo>
                  <a:lnTo>
                    <a:pt x="807228" y="278980"/>
                  </a:lnTo>
                  <a:lnTo>
                    <a:pt x="812201" y="285020"/>
                  </a:lnTo>
                  <a:lnTo>
                    <a:pt x="814915" y="288035"/>
                  </a:lnTo>
                  <a:lnTo>
                    <a:pt x="818220" y="291706"/>
                  </a:lnTo>
                  <a:lnTo>
                    <a:pt x="817027" y="304216"/>
                  </a:lnTo>
                  <a:lnTo>
                    <a:pt x="820316" y="307008"/>
                  </a:lnTo>
                  <a:lnTo>
                    <a:pt x="822154" y="308566"/>
                  </a:lnTo>
                  <a:lnTo>
                    <a:pt x="831808" y="311408"/>
                  </a:lnTo>
                  <a:lnTo>
                    <a:pt x="833341" y="311512"/>
                  </a:lnTo>
                  <a:lnTo>
                    <a:pt x="843827" y="312220"/>
                  </a:lnTo>
                  <a:lnTo>
                    <a:pt x="848249" y="308492"/>
                  </a:lnTo>
                  <a:lnTo>
                    <a:pt x="853615" y="308158"/>
                  </a:lnTo>
                  <a:lnTo>
                    <a:pt x="861150" y="324549"/>
                  </a:lnTo>
                  <a:lnTo>
                    <a:pt x="868848" y="338821"/>
                  </a:lnTo>
                  <a:lnTo>
                    <a:pt x="874137" y="346728"/>
                  </a:lnTo>
                  <a:lnTo>
                    <a:pt x="879228" y="357434"/>
                  </a:lnTo>
                  <a:lnTo>
                    <a:pt x="861404" y="361281"/>
                  </a:lnTo>
                  <a:lnTo>
                    <a:pt x="850728" y="363553"/>
                  </a:lnTo>
                  <a:lnTo>
                    <a:pt x="829397" y="368059"/>
                  </a:lnTo>
                  <a:lnTo>
                    <a:pt x="809479" y="372199"/>
                  </a:lnTo>
                  <a:lnTo>
                    <a:pt x="803835" y="373365"/>
                  </a:lnTo>
                  <a:lnTo>
                    <a:pt x="781873" y="377872"/>
                  </a:lnTo>
                  <a:lnTo>
                    <a:pt x="762136" y="382631"/>
                  </a:lnTo>
                  <a:lnTo>
                    <a:pt x="761994" y="382665"/>
                  </a:lnTo>
                  <a:lnTo>
                    <a:pt x="744725" y="386156"/>
                  </a:lnTo>
                  <a:lnTo>
                    <a:pt x="734347" y="388239"/>
                  </a:lnTo>
                  <a:lnTo>
                    <a:pt x="731452" y="388819"/>
                  </a:lnTo>
                  <a:lnTo>
                    <a:pt x="719297" y="391268"/>
                  </a:lnTo>
                  <a:lnTo>
                    <a:pt x="668793" y="401288"/>
                  </a:lnTo>
                  <a:lnTo>
                    <a:pt x="666845" y="401678"/>
                  </a:lnTo>
                  <a:lnTo>
                    <a:pt x="651989" y="404640"/>
                  </a:lnTo>
                  <a:lnTo>
                    <a:pt x="635586" y="407885"/>
                  </a:lnTo>
                  <a:lnTo>
                    <a:pt x="625872" y="409795"/>
                  </a:lnTo>
                  <a:lnTo>
                    <a:pt x="604502" y="414042"/>
                  </a:lnTo>
                  <a:lnTo>
                    <a:pt x="589538" y="416990"/>
                  </a:lnTo>
                  <a:lnTo>
                    <a:pt x="583634" y="418147"/>
                  </a:lnTo>
                  <a:lnTo>
                    <a:pt x="558450" y="422724"/>
                  </a:lnTo>
                  <a:lnTo>
                    <a:pt x="551466" y="423983"/>
                  </a:lnTo>
                  <a:lnTo>
                    <a:pt x="535085" y="426916"/>
                  </a:lnTo>
                  <a:lnTo>
                    <a:pt x="513035" y="430963"/>
                  </a:lnTo>
                  <a:lnTo>
                    <a:pt x="507533" y="431966"/>
                  </a:lnTo>
                  <a:lnTo>
                    <a:pt x="504035" y="432602"/>
                  </a:lnTo>
                  <a:lnTo>
                    <a:pt x="490027" y="435136"/>
                  </a:lnTo>
                  <a:lnTo>
                    <a:pt x="475760" y="437698"/>
                  </a:lnTo>
                  <a:lnTo>
                    <a:pt x="471198" y="438513"/>
                  </a:lnTo>
                  <a:lnTo>
                    <a:pt x="470860" y="438571"/>
                  </a:lnTo>
                  <a:lnTo>
                    <a:pt x="448208" y="442415"/>
                  </a:lnTo>
                  <a:lnTo>
                    <a:pt x="413013" y="448291"/>
                  </a:lnTo>
                  <a:lnTo>
                    <a:pt x="410070" y="448769"/>
                  </a:lnTo>
                  <a:lnTo>
                    <a:pt x="382811" y="453156"/>
                  </a:lnTo>
                  <a:lnTo>
                    <a:pt x="367304" y="454817"/>
                  </a:lnTo>
                  <a:lnTo>
                    <a:pt x="366311" y="454925"/>
                  </a:lnTo>
                  <a:lnTo>
                    <a:pt x="346773" y="457022"/>
                  </a:lnTo>
                  <a:lnTo>
                    <a:pt x="336239" y="458138"/>
                  </a:lnTo>
                  <a:lnTo>
                    <a:pt x="320992" y="460660"/>
                  </a:lnTo>
                  <a:lnTo>
                    <a:pt x="314062" y="461798"/>
                  </a:lnTo>
                  <a:lnTo>
                    <a:pt x="295890" y="463925"/>
                  </a:lnTo>
                  <a:lnTo>
                    <a:pt x="282831" y="465270"/>
                  </a:lnTo>
                  <a:lnTo>
                    <a:pt x="262830" y="467767"/>
                  </a:lnTo>
                  <a:lnTo>
                    <a:pt x="246215" y="469812"/>
                  </a:lnTo>
                  <a:lnTo>
                    <a:pt x="225987" y="471693"/>
                  </a:lnTo>
                  <a:lnTo>
                    <a:pt x="228927" y="467774"/>
                  </a:lnTo>
                  <a:lnTo>
                    <a:pt x="208582" y="470442"/>
                  </a:lnTo>
                  <a:lnTo>
                    <a:pt x="197729" y="471850"/>
                  </a:lnTo>
                  <a:lnTo>
                    <a:pt x="196900" y="475181"/>
                  </a:lnTo>
                  <a:lnTo>
                    <a:pt x="173027" y="478663"/>
                  </a:lnTo>
                  <a:lnTo>
                    <a:pt x="169818" y="479127"/>
                  </a:lnTo>
                  <a:lnTo>
                    <a:pt x="161977" y="480233"/>
                  </a:lnTo>
                  <a:lnTo>
                    <a:pt x="156242" y="481039"/>
                  </a:lnTo>
                  <a:lnTo>
                    <a:pt x="134418" y="484077"/>
                  </a:lnTo>
                  <a:lnTo>
                    <a:pt x="120657" y="486144"/>
                  </a:lnTo>
                  <a:lnTo>
                    <a:pt x="95684" y="489851"/>
                  </a:lnTo>
                  <a:lnTo>
                    <a:pt x="78245" y="492046"/>
                  </a:lnTo>
                  <a:lnTo>
                    <a:pt x="45193" y="496128"/>
                  </a:lnTo>
                  <a:lnTo>
                    <a:pt x="23025" y="498903"/>
                  </a:lnTo>
                  <a:lnTo>
                    <a:pt x="0" y="50173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0" name="pg21"/>
            <p:cNvSpPr/>
            <p:nvPr/>
          </p:nvSpPr>
          <p:spPr>
            <a:xfrm>
              <a:off x="5297805" y="3536282"/>
              <a:ext cx="968441" cy="336518"/>
            </a:xfrm>
            <a:custGeom>
              <a:avLst/>
              <a:gdLst/>
              <a:ahLst/>
              <a:cxnLst/>
              <a:rect l="0" t="0" r="0" b="0"/>
              <a:pathLst>
                <a:path w="968441" h="336518">
                  <a:moveTo>
                    <a:pt x="714" y="331699"/>
                  </a:moveTo>
                  <a:lnTo>
                    <a:pt x="4730" y="329798"/>
                  </a:lnTo>
                  <a:lnTo>
                    <a:pt x="12561" y="327816"/>
                  </a:lnTo>
                  <a:lnTo>
                    <a:pt x="14034" y="321856"/>
                  </a:lnTo>
                  <a:lnTo>
                    <a:pt x="16181" y="316323"/>
                  </a:lnTo>
                  <a:lnTo>
                    <a:pt x="24339" y="317339"/>
                  </a:lnTo>
                  <a:lnTo>
                    <a:pt x="22861" y="310765"/>
                  </a:lnTo>
                  <a:lnTo>
                    <a:pt x="23268" y="305138"/>
                  </a:lnTo>
                  <a:lnTo>
                    <a:pt x="22309" y="298457"/>
                  </a:lnTo>
                  <a:lnTo>
                    <a:pt x="14134" y="295411"/>
                  </a:lnTo>
                  <a:lnTo>
                    <a:pt x="19051" y="290785"/>
                  </a:lnTo>
                  <a:lnTo>
                    <a:pt x="22459" y="282094"/>
                  </a:lnTo>
                  <a:lnTo>
                    <a:pt x="19193" y="275529"/>
                  </a:lnTo>
                  <a:lnTo>
                    <a:pt x="23928" y="273337"/>
                  </a:lnTo>
                  <a:lnTo>
                    <a:pt x="26919" y="274284"/>
                  </a:lnTo>
                  <a:lnTo>
                    <a:pt x="29227" y="268084"/>
                  </a:lnTo>
                  <a:lnTo>
                    <a:pt x="26129" y="262625"/>
                  </a:lnTo>
                  <a:lnTo>
                    <a:pt x="26590" y="254829"/>
                  </a:lnTo>
                  <a:lnTo>
                    <a:pt x="35803" y="255491"/>
                  </a:lnTo>
                  <a:lnTo>
                    <a:pt x="37220" y="252715"/>
                  </a:lnTo>
                  <a:lnTo>
                    <a:pt x="38197" y="245785"/>
                  </a:lnTo>
                  <a:lnTo>
                    <a:pt x="44478" y="242668"/>
                  </a:lnTo>
                  <a:lnTo>
                    <a:pt x="41674" y="239346"/>
                  </a:lnTo>
                  <a:lnTo>
                    <a:pt x="34615" y="233360"/>
                  </a:lnTo>
                  <a:lnTo>
                    <a:pt x="38803" y="224509"/>
                  </a:lnTo>
                  <a:lnTo>
                    <a:pt x="44815" y="225180"/>
                  </a:lnTo>
                  <a:lnTo>
                    <a:pt x="52180" y="219638"/>
                  </a:lnTo>
                  <a:lnTo>
                    <a:pt x="60399" y="215236"/>
                  </a:lnTo>
                  <a:lnTo>
                    <a:pt x="59335" y="209780"/>
                  </a:lnTo>
                  <a:lnTo>
                    <a:pt x="59878" y="205976"/>
                  </a:lnTo>
                  <a:lnTo>
                    <a:pt x="68337" y="202350"/>
                  </a:lnTo>
                  <a:lnTo>
                    <a:pt x="68030" y="200956"/>
                  </a:lnTo>
                  <a:lnTo>
                    <a:pt x="67506" y="198571"/>
                  </a:lnTo>
                  <a:lnTo>
                    <a:pt x="63275" y="195061"/>
                  </a:lnTo>
                  <a:lnTo>
                    <a:pt x="57470" y="187804"/>
                  </a:lnTo>
                  <a:lnTo>
                    <a:pt x="61946" y="184633"/>
                  </a:lnTo>
                  <a:lnTo>
                    <a:pt x="62775" y="175621"/>
                  </a:lnTo>
                  <a:lnTo>
                    <a:pt x="66814" y="172299"/>
                  </a:lnTo>
                  <a:lnTo>
                    <a:pt x="72338" y="167301"/>
                  </a:lnTo>
                  <a:lnTo>
                    <a:pt x="68248" y="160714"/>
                  </a:lnTo>
                  <a:lnTo>
                    <a:pt x="67786" y="160408"/>
                  </a:lnTo>
                  <a:lnTo>
                    <a:pt x="59969" y="155223"/>
                  </a:lnTo>
                  <a:lnTo>
                    <a:pt x="61414" y="151756"/>
                  </a:lnTo>
                  <a:lnTo>
                    <a:pt x="70168" y="152640"/>
                  </a:lnTo>
                  <a:lnTo>
                    <a:pt x="75280" y="146565"/>
                  </a:lnTo>
                  <a:lnTo>
                    <a:pt x="68400" y="142501"/>
                  </a:lnTo>
                  <a:lnTo>
                    <a:pt x="69359" y="137538"/>
                  </a:lnTo>
                  <a:lnTo>
                    <a:pt x="75688" y="136923"/>
                  </a:lnTo>
                  <a:lnTo>
                    <a:pt x="78234" y="136675"/>
                  </a:lnTo>
                  <a:lnTo>
                    <a:pt x="79310" y="131750"/>
                  </a:lnTo>
                  <a:lnTo>
                    <a:pt x="75253" y="125993"/>
                  </a:lnTo>
                  <a:lnTo>
                    <a:pt x="77274" y="119809"/>
                  </a:lnTo>
                  <a:lnTo>
                    <a:pt x="74845" y="114771"/>
                  </a:lnTo>
                  <a:lnTo>
                    <a:pt x="88733" y="113658"/>
                  </a:lnTo>
                  <a:lnTo>
                    <a:pt x="96927" y="112752"/>
                  </a:lnTo>
                  <a:lnTo>
                    <a:pt x="112130" y="111056"/>
                  </a:lnTo>
                  <a:lnTo>
                    <a:pt x="140303" y="109500"/>
                  </a:lnTo>
                  <a:lnTo>
                    <a:pt x="155102" y="108423"/>
                  </a:lnTo>
                  <a:lnTo>
                    <a:pt x="155947" y="108361"/>
                  </a:lnTo>
                  <a:lnTo>
                    <a:pt x="157133" y="108273"/>
                  </a:lnTo>
                  <a:lnTo>
                    <a:pt x="191357" y="105698"/>
                  </a:lnTo>
                  <a:lnTo>
                    <a:pt x="191863" y="105659"/>
                  </a:lnTo>
                  <a:lnTo>
                    <a:pt x="194466" y="105478"/>
                  </a:lnTo>
                  <a:lnTo>
                    <a:pt x="235687" y="102531"/>
                  </a:lnTo>
                  <a:lnTo>
                    <a:pt x="244098" y="101619"/>
                  </a:lnTo>
                  <a:lnTo>
                    <a:pt x="244426" y="101583"/>
                  </a:lnTo>
                  <a:lnTo>
                    <a:pt x="245699" y="93997"/>
                  </a:lnTo>
                  <a:lnTo>
                    <a:pt x="242255" y="82891"/>
                  </a:lnTo>
                  <a:lnTo>
                    <a:pt x="240001" y="76184"/>
                  </a:lnTo>
                  <a:lnTo>
                    <a:pt x="246686" y="75781"/>
                  </a:lnTo>
                  <a:lnTo>
                    <a:pt x="265275" y="76128"/>
                  </a:lnTo>
                  <a:lnTo>
                    <a:pt x="265238" y="80539"/>
                  </a:lnTo>
                  <a:lnTo>
                    <a:pt x="283261" y="78455"/>
                  </a:lnTo>
                  <a:lnTo>
                    <a:pt x="289271" y="77754"/>
                  </a:lnTo>
                  <a:lnTo>
                    <a:pt x="322547" y="74274"/>
                  </a:lnTo>
                  <a:lnTo>
                    <a:pt x="323887" y="74132"/>
                  </a:lnTo>
                  <a:lnTo>
                    <a:pt x="348944" y="71441"/>
                  </a:lnTo>
                  <a:lnTo>
                    <a:pt x="355086" y="70772"/>
                  </a:lnTo>
                  <a:lnTo>
                    <a:pt x="383173" y="67668"/>
                  </a:lnTo>
                  <a:lnTo>
                    <a:pt x="388804" y="66965"/>
                  </a:lnTo>
                  <a:lnTo>
                    <a:pt x="406560" y="64728"/>
                  </a:lnTo>
                  <a:lnTo>
                    <a:pt x="411752" y="65859"/>
                  </a:lnTo>
                  <a:lnTo>
                    <a:pt x="413014" y="66133"/>
                  </a:lnTo>
                  <a:lnTo>
                    <a:pt x="417745" y="63564"/>
                  </a:lnTo>
                  <a:lnTo>
                    <a:pt x="428728" y="63068"/>
                  </a:lnTo>
                  <a:lnTo>
                    <a:pt x="452221" y="61967"/>
                  </a:lnTo>
                  <a:lnTo>
                    <a:pt x="466324" y="61282"/>
                  </a:lnTo>
                  <a:lnTo>
                    <a:pt x="478452" y="60760"/>
                  </a:lnTo>
                  <a:lnTo>
                    <a:pt x="490080" y="60248"/>
                  </a:lnTo>
                  <a:lnTo>
                    <a:pt x="499784" y="59485"/>
                  </a:lnTo>
                  <a:lnTo>
                    <a:pt x="506233" y="58974"/>
                  </a:lnTo>
                  <a:lnTo>
                    <a:pt x="533931" y="56722"/>
                  </a:lnTo>
                  <a:lnTo>
                    <a:pt x="539772" y="55635"/>
                  </a:lnTo>
                  <a:lnTo>
                    <a:pt x="555577" y="52677"/>
                  </a:lnTo>
                  <a:lnTo>
                    <a:pt x="556160" y="52567"/>
                  </a:lnTo>
                  <a:lnTo>
                    <a:pt x="557790" y="52425"/>
                  </a:lnTo>
                  <a:lnTo>
                    <a:pt x="578267" y="50618"/>
                  </a:lnTo>
                  <a:lnTo>
                    <a:pt x="592138" y="50158"/>
                  </a:lnTo>
                  <a:lnTo>
                    <a:pt x="595675" y="50037"/>
                  </a:lnTo>
                  <a:lnTo>
                    <a:pt x="613801" y="49239"/>
                  </a:lnTo>
                  <a:lnTo>
                    <a:pt x="614584" y="49170"/>
                  </a:lnTo>
                  <a:lnTo>
                    <a:pt x="646248" y="46315"/>
                  </a:lnTo>
                  <a:lnTo>
                    <a:pt x="673342" y="43558"/>
                  </a:lnTo>
                  <a:lnTo>
                    <a:pt x="677217" y="43158"/>
                  </a:lnTo>
                  <a:lnTo>
                    <a:pt x="704389" y="40116"/>
                  </a:lnTo>
                  <a:lnTo>
                    <a:pt x="710859" y="39567"/>
                  </a:lnTo>
                  <a:lnTo>
                    <a:pt x="714995" y="39215"/>
                  </a:lnTo>
                  <a:lnTo>
                    <a:pt x="738123" y="36795"/>
                  </a:lnTo>
                  <a:lnTo>
                    <a:pt x="739514" y="33962"/>
                  </a:lnTo>
                  <a:lnTo>
                    <a:pt x="762540" y="31128"/>
                  </a:lnTo>
                  <a:lnTo>
                    <a:pt x="784708" y="28353"/>
                  </a:lnTo>
                  <a:lnTo>
                    <a:pt x="817759" y="24271"/>
                  </a:lnTo>
                  <a:lnTo>
                    <a:pt x="835199" y="22076"/>
                  </a:lnTo>
                  <a:lnTo>
                    <a:pt x="860172" y="18370"/>
                  </a:lnTo>
                  <a:lnTo>
                    <a:pt x="873933" y="16302"/>
                  </a:lnTo>
                  <a:lnTo>
                    <a:pt x="895756" y="13264"/>
                  </a:lnTo>
                  <a:lnTo>
                    <a:pt x="901491" y="12459"/>
                  </a:lnTo>
                  <a:lnTo>
                    <a:pt x="909333" y="11352"/>
                  </a:lnTo>
                  <a:lnTo>
                    <a:pt x="912541" y="10888"/>
                  </a:lnTo>
                  <a:lnTo>
                    <a:pt x="936414" y="7406"/>
                  </a:lnTo>
                  <a:lnTo>
                    <a:pt x="937244" y="4075"/>
                  </a:lnTo>
                  <a:lnTo>
                    <a:pt x="948096" y="2668"/>
                  </a:lnTo>
                  <a:lnTo>
                    <a:pt x="968441" y="0"/>
                  </a:lnTo>
                  <a:lnTo>
                    <a:pt x="965501" y="3918"/>
                  </a:lnTo>
                  <a:lnTo>
                    <a:pt x="964080" y="11615"/>
                  </a:lnTo>
                  <a:lnTo>
                    <a:pt x="966095" y="21361"/>
                  </a:lnTo>
                  <a:lnTo>
                    <a:pt x="962865" y="29809"/>
                  </a:lnTo>
                  <a:lnTo>
                    <a:pt x="964385" y="33022"/>
                  </a:lnTo>
                  <a:lnTo>
                    <a:pt x="967688" y="39995"/>
                  </a:lnTo>
                  <a:lnTo>
                    <a:pt x="960499" y="40710"/>
                  </a:lnTo>
                  <a:lnTo>
                    <a:pt x="953093" y="40907"/>
                  </a:lnTo>
                  <a:lnTo>
                    <a:pt x="945575" y="48642"/>
                  </a:lnTo>
                  <a:lnTo>
                    <a:pt x="944719" y="50906"/>
                  </a:lnTo>
                  <a:lnTo>
                    <a:pt x="943396" y="54404"/>
                  </a:lnTo>
                  <a:lnTo>
                    <a:pt x="941255" y="60056"/>
                  </a:lnTo>
                  <a:lnTo>
                    <a:pt x="935663" y="76017"/>
                  </a:lnTo>
                  <a:lnTo>
                    <a:pt x="930102" y="79554"/>
                  </a:lnTo>
                  <a:lnTo>
                    <a:pt x="924902" y="80506"/>
                  </a:lnTo>
                  <a:lnTo>
                    <a:pt x="922679" y="76199"/>
                  </a:lnTo>
                  <a:lnTo>
                    <a:pt x="914207" y="74118"/>
                  </a:lnTo>
                  <a:lnTo>
                    <a:pt x="913293" y="75008"/>
                  </a:lnTo>
                  <a:lnTo>
                    <a:pt x="908676" y="79500"/>
                  </a:lnTo>
                  <a:lnTo>
                    <a:pt x="904922" y="79186"/>
                  </a:lnTo>
                  <a:lnTo>
                    <a:pt x="899710" y="82608"/>
                  </a:lnTo>
                  <a:lnTo>
                    <a:pt x="893248" y="88172"/>
                  </a:lnTo>
                  <a:lnTo>
                    <a:pt x="892612" y="89784"/>
                  </a:lnTo>
                  <a:lnTo>
                    <a:pt x="888556" y="100047"/>
                  </a:lnTo>
                  <a:lnTo>
                    <a:pt x="884109" y="104251"/>
                  </a:lnTo>
                  <a:lnTo>
                    <a:pt x="879002" y="109073"/>
                  </a:lnTo>
                  <a:lnTo>
                    <a:pt x="872546" y="106999"/>
                  </a:lnTo>
                  <a:lnTo>
                    <a:pt x="873251" y="99391"/>
                  </a:lnTo>
                  <a:lnTo>
                    <a:pt x="871865" y="97958"/>
                  </a:lnTo>
                  <a:lnTo>
                    <a:pt x="868783" y="94769"/>
                  </a:lnTo>
                  <a:lnTo>
                    <a:pt x="858661" y="102589"/>
                  </a:lnTo>
                  <a:lnTo>
                    <a:pt x="852988" y="107125"/>
                  </a:lnTo>
                  <a:lnTo>
                    <a:pt x="852875" y="113014"/>
                  </a:lnTo>
                  <a:lnTo>
                    <a:pt x="850169" y="117494"/>
                  </a:lnTo>
                  <a:lnTo>
                    <a:pt x="844619" y="114855"/>
                  </a:lnTo>
                  <a:lnTo>
                    <a:pt x="841123" y="117316"/>
                  </a:lnTo>
                  <a:lnTo>
                    <a:pt x="839338" y="118572"/>
                  </a:lnTo>
                  <a:lnTo>
                    <a:pt x="841616" y="125871"/>
                  </a:lnTo>
                  <a:lnTo>
                    <a:pt x="838246" y="133218"/>
                  </a:lnTo>
                  <a:lnTo>
                    <a:pt x="835538" y="138230"/>
                  </a:lnTo>
                  <a:lnTo>
                    <a:pt x="834447" y="140249"/>
                  </a:lnTo>
                  <a:lnTo>
                    <a:pt x="826336" y="140623"/>
                  </a:lnTo>
                  <a:lnTo>
                    <a:pt x="821002" y="143046"/>
                  </a:lnTo>
                  <a:lnTo>
                    <a:pt x="813895" y="145862"/>
                  </a:lnTo>
                  <a:lnTo>
                    <a:pt x="810429" y="151841"/>
                  </a:lnTo>
                  <a:lnTo>
                    <a:pt x="804078" y="154047"/>
                  </a:lnTo>
                  <a:lnTo>
                    <a:pt x="804009" y="154217"/>
                  </a:lnTo>
                  <a:lnTo>
                    <a:pt x="803256" y="156069"/>
                  </a:lnTo>
                  <a:lnTo>
                    <a:pt x="800419" y="163044"/>
                  </a:lnTo>
                  <a:lnTo>
                    <a:pt x="794629" y="163425"/>
                  </a:lnTo>
                  <a:lnTo>
                    <a:pt x="787057" y="171603"/>
                  </a:lnTo>
                  <a:lnTo>
                    <a:pt x="783678" y="173254"/>
                  </a:lnTo>
                  <a:lnTo>
                    <a:pt x="779172" y="179657"/>
                  </a:lnTo>
                  <a:lnTo>
                    <a:pt x="768834" y="180441"/>
                  </a:lnTo>
                  <a:lnTo>
                    <a:pt x="761317" y="181230"/>
                  </a:lnTo>
                  <a:lnTo>
                    <a:pt x="760208" y="181449"/>
                  </a:lnTo>
                  <a:lnTo>
                    <a:pt x="747831" y="183884"/>
                  </a:lnTo>
                  <a:lnTo>
                    <a:pt x="739811" y="191145"/>
                  </a:lnTo>
                  <a:lnTo>
                    <a:pt x="732805" y="198675"/>
                  </a:lnTo>
                  <a:lnTo>
                    <a:pt x="728867" y="201152"/>
                  </a:lnTo>
                  <a:lnTo>
                    <a:pt x="728253" y="201539"/>
                  </a:lnTo>
                  <a:lnTo>
                    <a:pt x="726712" y="202507"/>
                  </a:lnTo>
                  <a:lnTo>
                    <a:pt x="721943" y="209673"/>
                  </a:lnTo>
                  <a:lnTo>
                    <a:pt x="724224" y="214577"/>
                  </a:lnTo>
                  <a:lnTo>
                    <a:pt x="721137" y="218352"/>
                  </a:lnTo>
                  <a:lnTo>
                    <a:pt x="723766" y="225655"/>
                  </a:lnTo>
                  <a:lnTo>
                    <a:pt x="723188" y="226260"/>
                  </a:lnTo>
                  <a:lnTo>
                    <a:pt x="716116" y="233650"/>
                  </a:lnTo>
                  <a:lnTo>
                    <a:pt x="706900" y="235779"/>
                  </a:lnTo>
                  <a:lnTo>
                    <a:pt x="701184" y="232370"/>
                  </a:lnTo>
                  <a:lnTo>
                    <a:pt x="695080" y="239298"/>
                  </a:lnTo>
                  <a:lnTo>
                    <a:pt x="695059" y="242323"/>
                  </a:lnTo>
                  <a:lnTo>
                    <a:pt x="694829" y="273899"/>
                  </a:lnTo>
                  <a:lnTo>
                    <a:pt x="673183" y="276605"/>
                  </a:lnTo>
                  <a:lnTo>
                    <a:pt x="660169" y="278135"/>
                  </a:lnTo>
                  <a:lnTo>
                    <a:pt x="647914" y="279648"/>
                  </a:lnTo>
                  <a:lnTo>
                    <a:pt x="642314" y="280326"/>
                  </a:lnTo>
                  <a:lnTo>
                    <a:pt x="638306" y="280809"/>
                  </a:lnTo>
                  <a:lnTo>
                    <a:pt x="632423" y="281516"/>
                  </a:lnTo>
                  <a:lnTo>
                    <a:pt x="619045" y="283166"/>
                  </a:lnTo>
                  <a:lnTo>
                    <a:pt x="618712" y="283207"/>
                  </a:lnTo>
                  <a:lnTo>
                    <a:pt x="611154" y="284131"/>
                  </a:lnTo>
                  <a:lnTo>
                    <a:pt x="585725" y="287307"/>
                  </a:lnTo>
                  <a:lnTo>
                    <a:pt x="584279" y="287486"/>
                  </a:lnTo>
                  <a:lnTo>
                    <a:pt x="574303" y="288844"/>
                  </a:lnTo>
                  <a:lnTo>
                    <a:pt x="571871" y="289173"/>
                  </a:lnTo>
                  <a:lnTo>
                    <a:pt x="561508" y="290231"/>
                  </a:lnTo>
                  <a:lnTo>
                    <a:pt x="546337" y="291762"/>
                  </a:lnTo>
                  <a:lnTo>
                    <a:pt x="516316" y="294677"/>
                  </a:lnTo>
                  <a:lnTo>
                    <a:pt x="464406" y="299522"/>
                  </a:lnTo>
                  <a:lnTo>
                    <a:pt x="463538" y="299614"/>
                  </a:lnTo>
                  <a:lnTo>
                    <a:pt x="446264" y="301422"/>
                  </a:lnTo>
                  <a:lnTo>
                    <a:pt x="409617" y="304870"/>
                  </a:lnTo>
                  <a:lnTo>
                    <a:pt x="403499" y="305336"/>
                  </a:lnTo>
                  <a:lnTo>
                    <a:pt x="359971" y="308557"/>
                  </a:lnTo>
                  <a:lnTo>
                    <a:pt x="359282" y="308606"/>
                  </a:lnTo>
                  <a:lnTo>
                    <a:pt x="358426" y="308673"/>
                  </a:lnTo>
                  <a:lnTo>
                    <a:pt x="314034" y="312074"/>
                  </a:lnTo>
                  <a:lnTo>
                    <a:pt x="311835" y="312238"/>
                  </a:lnTo>
                  <a:lnTo>
                    <a:pt x="304436" y="312811"/>
                  </a:lnTo>
                  <a:lnTo>
                    <a:pt x="285477" y="314257"/>
                  </a:lnTo>
                  <a:lnTo>
                    <a:pt x="270030" y="315537"/>
                  </a:lnTo>
                  <a:lnTo>
                    <a:pt x="268274" y="315681"/>
                  </a:lnTo>
                  <a:lnTo>
                    <a:pt x="244687" y="317344"/>
                  </a:lnTo>
                  <a:lnTo>
                    <a:pt x="245170" y="319096"/>
                  </a:lnTo>
                  <a:lnTo>
                    <a:pt x="238430" y="319673"/>
                  </a:lnTo>
                  <a:lnTo>
                    <a:pt x="226182" y="320625"/>
                  </a:lnTo>
                  <a:lnTo>
                    <a:pt x="224211" y="320777"/>
                  </a:lnTo>
                  <a:lnTo>
                    <a:pt x="213825" y="321572"/>
                  </a:lnTo>
                  <a:lnTo>
                    <a:pt x="177035" y="324544"/>
                  </a:lnTo>
                  <a:lnTo>
                    <a:pt x="172802" y="324872"/>
                  </a:lnTo>
                  <a:lnTo>
                    <a:pt x="150251" y="326590"/>
                  </a:lnTo>
                  <a:lnTo>
                    <a:pt x="149157" y="326672"/>
                  </a:lnTo>
                  <a:lnTo>
                    <a:pt x="129200" y="328194"/>
                  </a:lnTo>
                  <a:lnTo>
                    <a:pt x="111258" y="329531"/>
                  </a:lnTo>
                  <a:lnTo>
                    <a:pt x="101696" y="330232"/>
                  </a:lnTo>
                  <a:lnTo>
                    <a:pt x="77382" y="331842"/>
                  </a:lnTo>
                  <a:lnTo>
                    <a:pt x="70107" y="332313"/>
                  </a:lnTo>
                  <a:lnTo>
                    <a:pt x="68048" y="332446"/>
                  </a:lnTo>
                  <a:lnTo>
                    <a:pt x="59806" y="332972"/>
                  </a:lnTo>
                  <a:lnTo>
                    <a:pt x="0" y="33651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1" name="pg22"/>
            <p:cNvSpPr/>
            <p:nvPr/>
          </p:nvSpPr>
          <p:spPr>
            <a:xfrm>
              <a:off x="4868949" y="4164473"/>
              <a:ext cx="640818" cy="568489"/>
            </a:xfrm>
            <a:custGeom>
              <a:avLst/>
              <a:gdLst/>
              <a:ahLst/>
              <a:cxnLst/>
              <a:rect l="0" t="0" r="0" b="0"/>
              <a:pathLst>
                <a:path w="640818" h="568489">
                  <a:moveTo>
                    <a:pt x="954" y="56957"/>
                  </a:moveTo>
                  <a:lnTo>
                    <a:pt x="648" y="41960"/>
                  </a:lnTo>
                  <a:lnTo>
                    <a:pt x="403" y="29953"/>
                  </a:lnTo>
                  <a:lnTo>
                    <a:pt x="0" y="10114"/>
                  </a:lnTo>
                  <a:lnTo>
                    <a:pt x="27288" y="9494"/>
                  </a:lnTo>
                  <a:lnTo>
                    <a:pt x="28181" y="9473"/>
                  </a:lnTo>
                  <a:lnTo>
                    <a:pt x="38200" y="9228"/>
                  </a:lnTo>
                  <a:lnTo>
                    <a:pt x="62372" y="8726"/>
                  </a:lnTo>
                  <a:lnTo>
                    <a:pt x="66009" y="8646"/>
                  </a:lnTo>
                  <a:lnTo>
                    <a:pt x="79563" y="8338"/>
                  </a:lnTo>
                  <a:lnTo>
                    <a:pt x="96110" y="7900"/>
                  </a:lnTo>
                  <a:lnTo>
                    <a:pt x="101038" y="7765"/>
                  </a:lnTo>
                  <a:lnTo>
                    <a:pt x="125966" y="7103"/>
                  </a:lnTo>
                  <a:lnTo>
                    <a:pt x="128073" y="7045"/>
                  </a:lnTo>
                  <a:lnTo>
                    <a:pt x="157522" y="6477"/>
                  </a:lnTo>
                  <a:lnTo>
                    <a:pt x="157664" y="6474"/>
                  </a:lnTo>
                  <a:lnTo>
                    <a:pt x="184215" y="5839"/>
                  </a:lnTo>
                  <a:lnTo>
                    <a:pt x="217506" y="5007"/>
                  </a:lnTo>
                  <a:lnTo>
                    <a:pt x="235891" y="4347"/>
                  </a:lnTo>
                  <a:lnTo>
                    <a:pt x="259042" y="3474"/>
                  </a:lnTo>
                  <a:lnTo>
                    <a:pt x="305142" y="1600"/>
                  </a:lnTo>
                  <a:lnTo>
                    <a:pt x="308582" y="1463"/>
                  </a:lnTo>
                  <a:lnTo>
                    <a:pt x="311502" y="1345"/>
                  </a:lnTo>
                  <a:lnTo>
                    <a:pt x="331971" y="501"/>
                  </a:lnTo>
                  <a:lnTo>
                    <a:pt x="343735" y="0"/>
                  </a:lnTo>
                  <a:lnTo>
                    <a:pt x="347688" y="3189"/>
                  </a:lnTo>
                  <a:lnTo>
                    <a:pt x="355451" y="8931"/>
                  </a:lnTo>
                  <a:lnTo>
                    <a:pt x="355993" y="15976"/>
                  </a:lnTo>
                  <a:lnTo>
                    <a:pt x="348240" y="22083"/>
                  </a:lnTo>
                  <a:lnTo>
                    <a:pt x="345662" y="27466"/>
                  </a:lnTo>
                  <a:lnTo>
                    <a:pt x="346414" y="32667"/>
                  </a:lnTo>
                  <a:lnTo>
                    <a:pt x="351944" y="37570"/>
                  </a:lnTo>
                  <a:lnTo>
                    <a:pt x="358837" y="39282"/>
                  </a:lnTo>
                  <a:lnTo>
                    <a:pt x="354132" y="45319"/>
                  </a:lnTo>
                  <a:lnTo>
                    <a:pt x="357069" y="57333"/>
                  </a:lnTo>
                  <a:lnTo>
                    <a:pt x="360122" y="60279"/>
                  </a:lnTo>
                  <a:lnTo>
                    <a:pt x="360967" y="61139"/>
                  </a:lnTo>
                  <a:lnTo>
                    <a:pt x="365890" y="68961"/>
                  </a:lnTo>
                  <a:lnTo>
                    <a:pt x="360006" y="69877"/>
                  </a:lnTo>
                  <a:lnTo>
                    <a:pt x="361473" y="80426"/>
                  </a:lnTo>
                  <a:lnTo>
                    <a:pt x="372027" y="81831"/>
                  </a:lnTo>
                  <a:lnTo>
                    <a:pt x="370093" y="92433"/>
                  </a:lnTo>
                  <a:lnTo>
                    <a:pt x="378051" y="93402"/>
                  </a:lnTo>
                  <a:lnTo>
                    <a:pt x="375288" y="101969"/>
                  </a:lnTo>
                  <a:lnTo>
                    <a:pt x="370581" y="112108"/>
                  </a:lnTo>
                  <a:lnTo>
                    <a:pt x="356487" y="113779"/>
                  </a:lnTo>
                  <a:lnTo>
                    <a:pt x="365562" y="127700"/>
                  </a:lnTo>
                  <a:lnTo>
                    <a:pt x="366189" y="128661"/>
                  </a:lnTo>
                  <a:lnTo>
                    <a:pt x="361205" y="136217"/>
                  </a:lnTo>
                  <a:lnTo>
                    <a:pt x="361199" y="140067"/>
                  </a:lnTo>
                  <a:lnTo>
                    <a:pt x="357043" y="145509"/>
                  </a:lnTo>
                  <a:lnTo>
                    <a:pt x="349888" y="147857"/>
                  </a:lnTo>
                  <a:lnTo>
                    <a:pt x="349827" y="155499"/>
                  </a:lnTo>
                  <a:lnTo>
                    <a:pt x="343627" y="162015"/>
                  </a:lnTo>
                  <a:lnTo>
                    <a:pt x="342575" y="163091"/>
                  </a:lnTo>
                  <a:lnTo>
                    <a:pt x="337245" y="168536"/>
                  </a:lnTo>
                  <a:lnTo>
                    <a:pt x="330446" y="167550"/>
                  </a:lnTo>
                  <a:lnTo>
                    <a:pt x="329079" y="173862"/>
                  </a:lnTo>
                  <a:lnTo>
                    <a:pt x="334177" y="181013"/>
                  </a:lnTo>
                  <a:lnTo>
                    <a:pt x="334423" y="181358"/>
                  </a:lnTo>
                  <a:lnTo>
                    <a:pt x="326950" y="183568"/>
                  </a:lnTo>
                  <a:lnTo>
                    <a:pt x="325768" y="196298"/>
                  </a:lnTo>
                  <a:lnTo>
                    <a:pt x="317659" y="200104"/>
                  </a:lnTo>
                  <a:lnTo>
                    <a:pt x="318649" y="204763"/>
                  </a:lnTo>
                  <a:lnTo>
                    <a:pt x="321353" y="210574"/>
                  </a:lnTo>
                  <a:lnTo>
                    <a:pt x="315110" y="212579"/>
                  </a:lnTo>
                  <a:lnTo>
                    <a:pt x="312005" y="217873"/>
                  </a:lnTo>
                  <a:lnTo>
                    <a:pt x="313232" y="226345"/>
                  </a:lnTo>
                  <a:lnTo>
                    <a:pt x="310883" y="233434"/>
                  </a:lnTo>
                  <a:lnTo>
                    <a:pt x="310779" y="240886"/>
                  </a:lnTo>
                  <a:lnTo>
                    <a:pt x="314412" y="247413"/>
                  </a:lnTo>
                  <a:lnTo>
                    <a:pt x="307862" y="252025"/>
                  </a:lnTo>
                  <a:lnTo>
                    <a:pt x="300844" y="251465"/>
                  </a:lnTo>
                  <a:lnTo>
                    <a:pt x="298257" y="256372"/>
                  </a:lnTo>
                  <a:lnTo>
                    <a:pt x="305157" y="261892"/>
                  </a:lnTo>
                  <a:lnTo>
                    <a:pt x="305053" y="262140"/>
                  </a:lnTo>
                  <a:lnTo>
                    <a:pt x="301670" y="270200"/>
                  </a:lnTo>
                  <a:lnTo>
                    <a:pt x="305269" y="276545"/>
                  </a:lnTo>
                  <a:lnTo>
                    <a:pt x="309747" y="282347"/>
                  </a:lnTo>
                  <a:lnTo>
                    <a:pt x="301732" y="289084"/>
                  </a:lnTo>
                  <a:lnTo>
                    <a:pt x="300706" y="289946"/>
                  </a:lnTo>
                  <a:lnTo>
                    <a:pt x="351256" y="287546"/>
                  </a:lnTo>
                  <a:lnTo>
                    <a:pt x="357123" y="287244"/>
                  </a:lnTo>
                  <a:lnTo>
                    <a:pt x="371324" y="286500"/>
                  </a:lnTo>
                  <a:lnTo>
                    <a:pt x="400000" y="284943"/>
                  </a:lnTo>
                  <a:lnTo>
                    <a:pt x="408206" y="284485"/>
                  </a:lnTo>
                  <a:lnTo>
                    <a:pt x="431648" y="283115"/>
                  </a:lnTo>
                  <a:lnTo>
                    <a:pt x="434049" y="282972"/>
                  </a:lnTo>
                  <a:lnTo>
                    <a:pt x="458551" y="281485"/>
                  </a:lnTo>
                  <a:lnTo>
                    <a:pt x="458710" y="281475"/>
                  </a:lnTo>
                  <a:lnTo>
                    <a:pt x="469285" y="280797"/>
                  </a:lnTo>
                  <a:lnTo>
                    <a:pt x="513563" y="277855"/>
                  </a:lnTo>
                  <a:lnTo>
                    <a:pt x="521097" y="277341"/>
                  </a:lnTo>
                  <a:lnTo>
                    <a:pt x="534271" y="276448"/>
                  </a:lnTo>
                  <a:lnTo>
                    <a:pt x="532434" y="289392"/>
                  </a:lnTo>
                  <a:lnTo>
                    <a:pt x="528196" y="302943"/>
                  </a:lnTo>
                  <a:lnTo>
                    <a:pt x="523595" y="316607"/>
                  </a:lnTo>
                  <a:lnTo>
                    <a:pt x="525383" y="324860"/>
                  </a:lnTo>
                  <a:lnTo>
                    <a:pt x="526143" y="328366"/>
                  </a:lnTo>
                  <a:lnTo>
                    <a:pt x="530717" y="341327"/>
                  </a:lnTo>
                  <a:lnTo>
                    <a:pt x="541153" y="351248"/>
                  </a:lnTo>
                  <a:lnTo>
                    <a:pt x="542922" y="354495"/>
                  </a:lnTo>
                  <a:lnTo>
                    <a:pt x="545939" y="360030"/>
                  </a:lnTo>
                  <a:lnTo>
                    <a:pt x="552409" y="374751"/>
                  </a:lnTo>
                  <a:lnTo>
                    <a:pt x="556560" y="387532"/>
                  </a:lnTo>
                  <a:lnTo>
                    <a:pt x="567180" y="392018"/>
                  </a:lnTo>
                  <a:lnTo>
                    <a:pt x="557590" y="398102"/>
                  </a:lnTo>
                  <a:lnTo>
                    <a:pt x="551410" y="402017"/>
                  </a:lnTo>
                  <a:lnTo>
                    <a:pt x="548508" y="408277"/>
                  </a:lnTo>
                  <a:lnTo>
                    <a:pt x="536570" y="413453"/>
                  </a:lnTo>
                  <a:lnTo>
                    <a:pt x="529082" y="417802"/>
                  </a:lnTo>
                  <a:lnTo>
                    <a:pt x="529072" y="418093"/>
                  </a:lnTo>
                  <a:lnTo>
                    <a:pt x="528758" y="427226"/>
                  </a:lnTo>
                  <a:lnTo>
                    <a:pt x="535946" y="429438"/>
                  </a:lnTo>
                  <a:lnTo>
                    <a:pt x="542505" y="431348"/>
                  </a:lnTo>
                  <a:lnTo>
                    <a:pt x="548190" y="437207"/>
                  </a:lnTo>
                  <a:lnTo>
                    <a:pt x="555067" y="438249"/>
                  </a:lnTo>
                  <a:lnTo>
                    <a:pt x="560964" y="435304"/>
                  </a:lnTo>
                  <a:lnTo>
                    <a:pt x="562915" y="420523"/>
                  </a:lnTo>
                  <a:lnTo>
                    <a:pt x="572306" y="411687"/>
                  </a:lnTo>
                  <a:lnTo>
                    <a:pt x="578227" y="408418"/>
                  </a:lnTo>
                  <a:lnTo>
                    <a:pt x="590917" y="407790"/>
                  </a:lnTo>
                  <a:lnTo>
                    <a:pt x="595431" y="402832"/>
                  </a:lnTo>
                  <a:lnTo>
                    <a:pt x="603627" y="396035"/>
                  </a:lnTo>
                  <a:lnTo>
                    <a:pt x="609646" y="393543"/>
                  </a:lnTo>
                  <a:lnTo>
                    <a:pt x="610206" y="405738"/>
                  </a:lnTo>
                  <a:lnTo>
                    <a:pt x="607229" y="416037"/>
                  </a:lnTo>
                  <a:lnTo>
                    <a:pt x="606002" y="425868"/>
                  </a:lnTo>
                  <a:lnTo>
                    <a:pt x="605860" y="432809"/>
                  </a:lnTo>
                  <a:lnTo>
                    <a:pt x="599546" y="443855"/>
                  </a:lnTo>
                  <a:lnTo>
                    <a:pt x="602774" y="450311"/>
                  </a:lnTo>
                  <a:lnTo>
                    <a:pt x="586727" y="449401"/>
                  </a:lnTo>
                  <a:lnTo>
                    <a:pt x="587011" y="462087"/>
                  </a:lnTo>
                  <a:lnTo>
                    <a:pt x="579651" y="466899"/>
                  </a:lnTo>
                  <a:lnTo>
                    <a:pt x="575428" y="469805"/>
                  </a:lnTo>
                  <a:lnTo>
                    <a:pt x="574979" y="470115"/>
                  </a:lnTo>
                  <a:lnTo>
                    <a:pt x="571025" y="467944"/>
                  </a:lnTo>
                  <a:lnTo>
                    <a:pt x="563075" y="473958"/>
                  </a:lnTo>
                  <a:lnTo>
                    <a:pt x="568380" y="483113"/>
                  </a:lnTo>
                  <a:lnTo>
                    <a:pt x="568239" y="490237"/>
                  </a:lnTo>
                  <a:lnTo>
                    <a:pt x="573481" y="498387"/>
                  </a:lnTo>
                  <a:lnTo>
                    <a:pt x="579969" y="501996"/>
                  </a:lnTo>
                  <a:lnTo>
                    <a:pt x="592869" y="503167"/>
                  </a:lnTo>
                  <a:lnTo>
                    <a:pt x="601374" y="503107"/>
                  </a:lnTo>
                  <a:lnTo>
                    <a:pt x="608653" y="509908"/>
                  </a:lnTo>
                  <a:lnTo>
                    <a:pt x="615745" y="508323"/>
                  </a:lnTo>
                  <a:lnTo>
                    <a:pt x="624655" y="516988"/>
                  </a:lnTo>
                  <a:lnTo>
                    <a:pt x="627479" y="525334"/>
                  </a:lnTo>
                  <a:lnTo>
                    <a:pt x="638852" y="525130"/>
                  </a:lnTo>
                  <a:lnTo>
                    <a:pt x="640818" y="531882"/>
                  </a:lnTo>
                  <a:lnTo>
                    <a:pt x="635068" y="543197"/>
                  </a:lnTo>
                  <a:lnTo>
                    <a:pt x="628995" y="546014"/>
                  </a:lnTo>
                  <a:lnTo>
                    <a:pt x="625414" y="552622"/>
                  </a:lnTo>
                  <a:lnTo>
                    <a:pt x="626547" y="557977"/>
                  </a:lnTo>
                  <a:lnTo>
                    <a:pt x="616737" y="554268"/>
                  </a:lnTo>
                  <a:lnTo>
                    <a:pt x="611281" y="549535"/>
                  </a:lnTo>
                  <a:lnTo>
                    <a:pt x="603919" y="556930"/>
                  </a:lnTo>
                  <a:lnTo>
                    <a:pt x="594785" y="568489"/>
                  </a:lnTo>
                  <a:lnTo>
                    <a:pt x="593642" y="556690"/>
                  </a:lnTo>
                  <a:lnTo>
                    <a:pt x="598410" y="548515"/>
                  </a:lnTo>
                  <a:lnTo>
                    <a:pt x="594216" y="541416"/>
                  </a:lnTo>
                  <a:lnTo>
                    <a:pt x="588659" y="538165"/>
                  </a:lnTo>
                  <a:lnTo>
                    <a:pt x="581772" y="529203"/>
                  </a:lnTo>
                  <a:lnTo>
                    <a:pt x="571297" y="525991"/>
                  </a:lnTo>
                  <a:lnTo>
                    <a:pt x="565946" y="524995"/>
                  </a:lnTo>
                  <a:lnTo>
                    <a:pt x="561455" y="519793"/>
                  </a:lnTo>
                  <a:lnTo>
                    <a:pt x="550527" y="518591"/>
                  </a:lnTo>
                  <a:lnTo>
                    <a:pt x="535848" y="517438"/>
                  </a:lnTo>
                  <a:lnTo>
                    <a:pt x="530859" y="519435"/>
                  </a:lnTo>
                  <a:lnTo>
                    <a:pt x="528585" y="521592"/>
                  </a:lnTo>
                  <a:lnTo>
                    <a:pt x="522228" y="527614"/>
                  </a:lnTo>
                  <a:lnTo>
                    <a:pt x="510101" y="538389"/>
                  </a:lnTo>
                  <a:lnTo>
                    <a:pt x="506354" y="541368"/>
                  </a:lnTo>
                  <a:lnTo>
                    <a:pt x="502414" y="544497"/>
                  </a:lnTo>
                  <a:lnTo>
                    <a:pt x="490310" y="553697"/>
                  </a:lnTo>
                  <a:lnTo>
                    <a:pt x="476547" y="557564"/>
                  </a:lnTo>
                  <a:lnTo>
                    <a:pt x="467237" y="558883"/>
                  </a:lnTo>
                  <a:lnTo>
                    <a:pt x="463109" y="559465"/>
                  </a:lnTo>
                  <a:lnTo>
                    <a:pt x="457401" y="559411"/>
                  </a:lnTo>
                  <a:lnTo>
                    <a:pt x="436862" y="560734"/>
                  </a:lnTo>
                  <a:lnTo>
                    <a:pt x="424940" y="563921"/>
                  </a:lnTo>
                  <a:lnTo>
                    <a:pt x="416881" y="564068"/>
                  </a:lnTo>
                  <a:lnTo>
                    <a:pt x="409843" y="562462"/>
                  </a:lnTo>
                  <a:lnTo>
                    <a:pt x="408249" y="555578"/>
                  </a:lnTo>
                  <a:lnTo>
                    <a:pt x="399761" y="547826"/>
                  </a:lnTo>
                  <a:lnTo>
                    <a:pt x="396943" y="547586"/>
                  </a:lnTo>
                  <a:lnTo>
                    <a:pt x="392421" y="547200"/>
                  </a:lnTo>
                  <a:lnTo>
                    <a:pt x="380532" y="545217"/>
                  </a:lnTo>
                  <a:lnTo>
                    <a:pt x="372287" y="541302"/>
                  </a:lnTo>
                  <a:lnTo>
                    <a:pt x="356985" y="537835"/>
                  </a:lnTo>
                  <a:lnTo>
                    <a:pt x="349613" y="530917"/>
                  </a:lnTo>
                  <a:lnTo>
                    <a:pt x="356672" y="526134"/>
                  </a:lnTo>
                  <a:lnTo>
                    <a:pt x="357737" y="521577"/>
                  </a:lnTo>
                  <a:lnTo>
                    <a:pt x="349068" y="517698"/>
                  </a:lnTo>
                  <a:lnTo>
                    <a:pt x="345131" y="513729"/>
                  </a:lnTo>
                  <a:lnTo>
                    <a:pt x="347018" y="510241"/>
                  </a:lnTo>
                  <a:lnTo>
                    <a:pt x="340816" y="503018"/>
                  </a:lnTo>
                  <a:lnTo>
                    <a:pt x="335252" y="505943"/>
                  </a:lnTo>
                  <a:lnTo>
                    <a:pt x="332690" y="507288"/>
                  </a:lnTo>
                  <a:lnTo>
                    <a:pt x="329420" y="503280"/>
                  </a:lnTo>
                  <a:lnTo>
                    <a:pt x="323538" y="498925"/>
                  </a:lnTo>
                  <a:lnTo>
                    <a:pt x="322507" y="494067"/>
                  </a:lnTo>
                  <a:lnTo>
                    <a:pt x="321753" y="490035"/>
                  </a:lnTo>
                  <a:lnTo>
                    <a:pt x="314260" y="485126"/>
                  </a:lnTo>
                  <a:lnTo>
                    <a:pt x="308829" y="485453"/>
                  </a:lnTo>
                  <a:lnTo>
                    <a:pt x="310868" y="475554"/>
                  </a:lnTo>
                  <a:lnTo>
                    <a:pt x="305179" y="469157"/>
                  </a:lnTo>
                  <a:lnTo>
                    <a:pt x="296437" y="469046"/>
                  </a:lnTo>
                  <a:lnTo>
                    <a:pt x="287777" y="472900"/>
                  </a:lnTo>
                  <a:lnTo>
                    <a:pt x="282327" y="476306"/>
                  </a:lnTo>
                  <a:lnTo>
                    <a:pt x="281367" y="481427"/>
                  </a:lnTo>
                  <a:lnTo>
                    <a:pt x="280283" y="487206"/>
                  </a:lnTo>
                  <a:lnTo>
                    <a:pt x="289139" y="491293"/>
                  </a:lnTo>
                  <a:lnTo>
                    <a:pt x="300851" y="494573"/>
                  </a:lnTo>
                  <a:lnTo>
                    <a:pt x="294228" y="506151"/>
                  </a:lnTo>
                  <a:lnTo>
                    <a:pt x="287681" y="508788"/>
                  </a:lnTo>
                  <a:lnTo>
                    <a:pt x="275713" y="502940"/>
                  </a:lnTo>
                  <a:lnTo>
                    <a:pt x="261068" y="495826"/>
                  </a:lnTo>
                  <a:lnTo>
                    <a:pt x="259456" y="495206"/>
                  </a:lnTo>
                  <a:lnTo>
                    <a:pt x="256714" y="494151"/>
                  </a:lnTo>
                  <a:lnTo>
                    <a:pt x="245012" y="495208"/>
                  </a:lnTo>
                  <a:lnTo>
                    <a:pt x="233632" y="501699"/>
                  </a:lnTo>
                  <a:lnTo>
                    <a:pt x="224748" y="503168"/>
                  </a:lnTo>
                  <a:lnTo>
                    <a:pt x="213889" y="501301"/>
                  </a:lnTo>
                  <a:lnTo>
                    <a:pt x="205873" y="499659"/>
                  </a:lnTo>
                  <a:lnTo>
                    <a:pt x="194015" y="497763"/>
                  </a:lnTo>
                  <a:lnTo>
                    <a:pt x="187969" y="496354"/>
                  </a:lnTo>
                  <a:lnTo>
                    <a:pt x="179364" y="494341"/>
                  </a:lnTo>
                  <a:lnTo>
                    <a:pt x="154652" y="484426"/>
                  </a:lnTo>
                  <a:lnTo>
                    <a:pt x="140370" y="478665"/>
                  </a:lnTo>
                  <a:lnTo>
                    <a:pt x="128432" y="475426"/>
                  </a:lnTo>
                  <a:lnTo>
                    <a:pt x="117302" y="472710"/>
                  </a:lnTo>
                  <a:lnTo>
                    <a:pt x="102528" y="472485"/>
                  </a:lnTo>
                  <a:lnTo>
                    <a:pt x="88192" y="473986"/>
                  </a:lnTo>
                  <a:lnTo>
                    <a:pt x="72363" y="474987"/>
                  </a:lnTo>
                  <a:lnTo>
                    <a:pt x="47142" y="479463"/>
                  </a:lnTo>
                  <a:lnTo>
                    <a:pt x="40082" y="482639"/>
                  </a:lnTo>
                  <a:lnTo>
                    <a:pt x="35342" y="486267"/>
                  </a:lnTo>
                  <a:lnTo>
                    <a:pt x="32093" y="481565"/>
                  </a:lnTo>
                  <a:lnTo>
                    <a:pt x="28536" y="476273"/>
                  </a:lnTo>
                  <a:lnTo>
                    <a:pt x="23632" y="470485"/>
                  </a:lnTo>
                  <a:lnTo>
                    <a:pt x="30535" y="463377"/>
                  </a:lnTo>
                  <a:lnTo>
                    <a:pt x="32971" y="460402"/>
                  </a:lnTo>
                  <a:lnTo>
                    <a:pt x="35624" y="457161"/>
                  </a:lnTo>
                  <a:lnTo>
                    <a:pt x="38227" y="448502"/>
                  </a:lnTo>
                  <a:lnTo>
                    <a:pt x="46282" y="438736"/>
                  </a:lnTo>
                  <a:lnTo>
                    <a:pt x="50504" y="434241"/>
                  </a:lnTo>
                  <a:lnTo>
                    <a:pt x="50775" y="433952"/>
                  </a:lnTo>
                  <a:lnTo>
                    <a:pt x="50760" y="425602"/>
                  </a:lnTo>
                  <a:lnTo>
                    <a:pt x="50384" y="416860"/>
                  </a:lnTo>
                  <a:lnTo>
                    <a:pt x="49020" y="409556"/>
                  </a:lnTo>
                  <a:lnTo>
                    <a:pt x="49239" y="406876"/>
                  </a:lnTo>
                  <a:lnTo>
                    <a:pt x="49609" y="402357"/>
                  </a:lnTo>
                  <a:lnTo>
                    <a:pt x="42857" y="394737"/>
                  </a:lnTo>
                  <a:lnTo>
                    <a:pt x="44482" y="385103"/>
                  </a:lnTo>
                  <a:lnTo>
                    <a:pt x="45347" y="384292"/>
                  </a:lnTo>
                  <a:lnTo>
                    <a:pt x="49635" y="380271"/>
                  </a:lnTo>
                  <a:lnTo>
                    <a:pt x="48452" y="369363"/>
                  </a:lnTo>
                  <a:lnTo>
                    <a:pt x="45969" y="363923"/>
                  </a:lnTo>
                  <a:lnTo>
                    <a:pt x="51331" y="356962"/>
                  </a:lnTo>
                  <a:lnTo>
                    <a:pt x="51120" y="352301"/>
                  </a:lnTo>
                  <a:lnTo>
                    <a:pt x="57722" y="344305"/>
                  </a:lnTo>
                  <a:lnTo>
                    <a:pt x="59014" y="335894"/>
                  </a:lnTo>
                  <a:lnTo>
                    <a:pt x="64726" y="326518"/>
                  </a:lnTo>
                  <a:lnTo>
                    <a:pt x="65794" y="316977"/>
                  </a:lnTo>
                  <a:lnTo>
                    <a:pt x="66261" y="315813"/>
                  </a:lnTo>
                  <a:lnTo>
                    <a:pt x="68987" y="309004"/>
                  </a:lnTo>
                  <a:lnTo>
                    <a:pt x="66511" y="302971"/>
                  </a:lnTo>
                  <a:lnTo>
                    <a:pt x="67622" y="297016"/>
                  </a:lnTo>
                  <a:lnTo>
                    <a:pt x="68479" y="290810"/>
                  </a:lnTo>
                  <a:lnTo>
                    <a:pt x="67084" y="279790"/>
                  </a:lnTo>
                  <a:lnTo>
                    <a:pt x="67507" y="271649"/>
                  </a:lnTo>
                  <a:lnTo>
                    <a:pt x="65383" y="271818"/>
                  </a:lnTo>
                  <a:lnTo>
                    <a:pt x="59510" y="272282"/>
                  </a:lnTo>
                  <a:lnTo>
                    <a:pt x="59285" y="272300"/>
                  </a:lnTo>
                  <a:lnTo>
                    <a:pt x="57603" y="261334"/>
                  </a:lnTo>
                  <a:lnTo>
                    <a:pt x="49945" y="255554"/>
                  </a:lnTo>
                  <a:lnTo>
                    <a:pt x="50575" y="244926"/>
                  </a:lnTo>
                  <a:lnTo>
                    <a:pt x="46798" y="237378"/>
                  </a:lnTo>
                  <a:lnTo>
                    <a:pt x="40338" y="231760"/>
                  </a:lnTo>
                  <a:lnTo>
                    <a:pt x="43086" y="226620"/>
                  </a:lnTo>
                  <a:lnTo>
                    <a:pt x="35487" y="223466"/>
                  </a:lnTo>
                  <a:lnTo>
                    <a:pt x="29544" y="215164"/>
                  </a:lnTo>
                  <a:lnTo>
                    <a:pt x="31625" y="209913"/>
                  </a:lnTo>
                  <a:lnTo>
                    <a:pt x="32998" y="198672"/>
                  </a:lnTo>
                  <a:lnTo>
                    <a:pt x="26588" y="183792"/>
                  </a:lnTo>
                  <a:lnTo>
                    <a:pt x="23447" y="178296"/>
                  </a:lnTo>
                  <a:lnTo>
                    <a:pt x="19497" y="171375"/>
                  </a:lnTo>
                  <a:lnTo>
                    <a:pt x="11165" y="166782"/>
                  </a:lnTo>
                  <a:lnTo>
                    <a:pt x="4711" y="159276"/>
                  </a:lnTo>
                  <a:lnTo>
                    <a:pt x="3172" y="157484"/>
                  </a:lnTo>
                  <a:lnTo>
                    <a:pt x="2639" y="136611"/>
                  </a:lnTo>
                  <a:lnTo>
                    <a:pt x="2466" y="128276"/>
                  </a:lnTo>
                  <a:lnTo>
                    <a:pt x="1965" y="104245"/>
                  </a:lnTo>
                  <a:lnTo>
                    <a:pt x="1875" y="100124"/>
                  </a:lnTo>
                  <a:lnTo>
                    <a:pt x="1331" y="7544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2" name="pg23"/>
            <p:cNvSpPr/>
            <p:nvPr/>
          </p:nvSpPr>
          <p:spPr>
            <a:xfrm>
              <a:off x="7173755" y="2660439"/>
              <a:ext cx="11580" cy="10605"/>
            </a:xfrm>
            <a:custGeom>
              <a:avLst/>
              <a:gdLst/>
              <a:ahLst/>
              <a:cxnLst/>
              <a:rect l="0" t="0" r="0" b="0"/>
              <a:pathLst>
                <a:path w="11580" h="10605">
                  <a:moveTo>
                    <a:pt x="227" y="4699"/>
                  </a:moveTo>
                  <a:lnTo>
                    <a:pt x="9193" y="0"/>
                  </a:lnTo>
                  <a:lnTo>
                    <a:pt x="11580" y="5156"/>
                  </a:lnTo>
                  <a:lnTo>
                    <a:pt x="0" y="1060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3" name="pg24"/>
            <p:cNvSpPr/>
            <p:nvPr/>
          </p:nvSpPr>
          <p:spPr>
            <a:xfrm>
              <a:off x="6339762" y="2177618"/>
              <a:ext cx="858447" cy="653010"/>
            </a:xfrm>
            <a:custGeom>
              <a:avLst/>
              <a:gdLst/>
              <a:ahLst/>
              <a:cxnLst/>
              <a:rect l="0" t="0" r="0" b="0"/>
              <a:pathLst>
                <a:path w="858447" h="653010">
                  <a:moveTo>
                    <a:pt x="0" y="520151"/>
                  </a:moveTo>
                  <a:lnTo>
                    <a:pt x="12624" y="509954"/>
                  </a:lnTo>
                  <a:lnTo>
                    <a:pt x="28530" y="494535"/>
                  </a:lnTo>
                  <a:lnTo>
                    <a:pt x="34567" y="485385"/>
                  </a:lnTo>
                  <a:lnTo>
                    <a:pt x="43651" y="477236"/>
                  </a:lnTo>
                  <a:lnTo>
                    <a:pt x="52103" y="470664"/>
                  </a:lnTo>
                  <a:lnTo>
                    <a:pt x="57285" y="467020"/>
                  </a:lnTo>
                  <a:lnTo>
                    <a:pt x="57436" y="466304"/>
                  </a:lnTo>
                  <a:lnTo>
                    <a:pt x="58854" y="459590"/>
                  </a:lnTo>
                  <a:lnTo>
                    <a:pt x="62971" y="454259"/>
                  </a:lnTo>
                  <a:lnTo>
                    <a:pt x="63376" y="447695"/>
                  </a:lnTo>
                  <a:lnTo>
                    <a:pt x="70580" y="442470"/>
                  </a:lnTo>
                  <a:lnTo>
                    <a:pt x="76770" y="436942"/>
                  </a:lnTo>
                  <a:lnTo>
                    <a:pt x="81105" y="429479"/>
                  </a:lnTo>
                  <a:lnTo>
                    <a:pt x="78729" y="424794"/>
                  </a:lnTo>
                  <a:lnTo>
                    <a:pt x="78349" y="424054"/>
                  </a:lnTo>
                  <a:lnTo>
                    <a:pt x="75945" y="419380"/>
                  </a:lnTo>
                  <a:lnTo>
                    <a:pt x="72372" y="417208"/>
                  </a:lnTo>
                  <a:lnTo>
                    <a:pt x="71510" y="410538"/>
                  </a:lnTo>
                  <a:lnTo>
                    <a:pt x="69072" y="408107"/>
                  </a:lnTo>
                  <a:lnTo>
                    <a:pt x="65474" y="408053"/>
                  </a:lnTo>
                  <a:lnTo>
                    <a:pt x="58546" y="403899"/>
                  </a:lnTo>
                  <a:lnTo>
                    <a:pt x="58439" y="394789"/>
                  </a:lnTo>
                  <a:lnTo>
                    <a:pt x="56901" y="393783"/>
                  </a:lnTo>
                  <a:lnTo>
                    <a:pt x="56757" y="393768"/>
                  </a:lnTo>
                  <a:lnTo>
                    <a:pt x="50829" y="393148"/>
                  </a:lnTo>
                  <a:lnTo>
                    <a:pt x="51096" y="386241"/>
                  </a:lnTo>
                  <a:lnTo>
                    <a:pt x="51973" y="381926"/>
                  </a:lnTo>
                  <a:lnTo>
                    <a:pt x="49368" y="372345"/>
                  </a:lnTo>
                  <a:lnTo>
                    <a:pt x="46536" y="366954"/>
                  </a:lnTo>
                  <a:lnTo>
                    <a:pt x="69304" y="354776"/>
                  </a:lnTo>
                  <a:lnTo>
                    <a:pt x="77076" y="351241"/>
                  </a:lnTo>
                  <a:lnTo>
                    <a:pt x="97234" y="342035"/>
                  </a:lnTo>
                  <a:lnTo>
                    <a:pt x="105552" y="340288"/>
                  </a:lnTo>
                  <a:lnTo>
                    <a:pt x="119389" y="337365"/>
                  </a:lnTo>
                  <a:lnTo>
                    <a:pt x="138115" y="333479"/>
                  </a:lnTo>
                  <a:lnTo>
                    <a:pt x="153726" y="331998"/>
                  </a:lnTo>
                  <a:lnTo>
                    <a:pt x="172499" y="331556"/>
                  </a:lnTo>
                  <a:lnTo>
                    <a:pt x="178306" y="330780"/>
                  </a:lnTo>
                  <a:lnTo>
                    <a:pt x="190092" y="337001"/>
                  </a:lnTo>
                  <a:lnTo>
                    <a:pt x="202556" y="341477"/>
                  </a:lnTo>
                  <a:lnTo>
                    <a:pt x="207265" y="338411"/>
                  </a:lnTo>
                  <a:lnTo>
                    <a:pt x="219343" y="332553"/>
                  </a:lnTo>
                  <a:lnTo>
                    <a:pt x="222722" y="330910"/>
                  </a:lnTo>
                  <a:lnTo>
                    <a:pt x="230657" y="329812"/>
                  </a:lnTo>
                  <a:lnTo>
                    <a:pt x="244057" y="325913"/>
                  </a:lnTo>
                  <a:lnTo>
                    <a:pt x="257784" y="325220"/>
                  </a:lnTo>
                  <a:lnTo>
                    <a:pt x="262648" y="324345"/>
                  </a:lnTo>
                  <a:lnTo>
                    <a:pt x="272908" y="317164"/>
                  </a:lnTo>
                  <a:lnTo>
                    <a:pt x="279927" y="313811"/>
                  </a:lnTo>
                  <a:lnTo>
                    <a:pt x="284159" y="310135"/>
                  </a:lnTo>
                  <a:lnTo>
                    <a:pt x="287500" y="307230"/>
                  </a:lnTo>
                  <a:lnTo>
                    <a:pt x="291237" y="297556"/>
                  </a:lnTo>
                  <a:lnTo>
                    <a:pt x="292416" y="296311"/>
                  </a:lnTo>
                  <a:lnTo>
                    <a:pt x="301220" y="287007"/>
                  </a:lnTo>
                  <a:lnTo>
                    <a:pt x="309722" y="277873"/>
                  </a:lnTo>
                  <a:lnTo>
                    <a:pt x="314530" y="276201"/>
                  </a:lnTo>
                  <a:lnTo>
                    <a:pt x="319913" y="277060"/>
                  </a:lnTo>
                  <a:lnTo>
                    <a:pt x="327913" y="272882"/>
                  </a:lnTo>
                  <a:lnTo>
                    <a:pt x="329834" y="265762"/>
                  </a:lnTo>
                  <a:lnTo>
                    <a:pt x="328308" y="255104"/>
                  </a:lnTo>
                  <a:lnTo>
                    <a:pt x="326907" y="250918"/>
                  </a:lnTo>
                  <a:lnTo>
                    <a:pt x="323547" y="240878"/>
                  </a:lnTo>
                  <a:lnTo>
                    <a:pt x="320423" y="234107"/>
                  </a:lnTo>
                  <a:lnTo>
                    <a:pt x="312044" y="228103"/>
                  </a:lnTo>
                  <a:lnTo>
                    <a:pt x="305102" y="227286"/>
                  </a:lnTo>
                  <a:lnTo>
                    <a:pt x="296648" y="227546"/>
                  </a:lnTo>
                  <a:lnTo>
                    <a:pt x="298387" y="220903"/>
                  </a:lnTo>
                  <a:lnTo>
                    <a:pt x="310391" y="211521"/>
                  </a:lnTo>
                  <a:lnTo>
                    <a:pt x="305975" y="204702"/>
                  </a:lnTo>
                  <a:lnTo>
                    <a:pt x="298958" y="205257"/>
                  </a:lnTo>
                  <a:lnTo>
                    <a:pt x="299126" y="199181"/>
                  </a:lnTo>
                  <a:lnTo>
                    <a:pt x="297416" y="195466"/>
                  </a:lnTo>
                  <a:lnTo>
                    <a:pt x="297962" y="190547"/>
                  </a:lnTo>
                  <a:lnTo>
                    <a:pt x="299148" y="185652"/>
                  </a:lnTo>
                  <a:lnTo>
                    <a:pt x="302825" y="179185"/>
                  </a:lnTo>
                  <a:lnTo>
                    <a:pt x="310511" y="175985"/>
                  </a:lnTo>
                  <a:lnTo>
                    <a:pt x="314031" y="171564"/>
                  </a:lnTo>
                  <a:lnTo>
                    <a:pt x="313051" y="165733"/>
                  </a:lnTo>
                  <a:lnTo>
                    <a:pt x="318953" y="161728"/>
                  </a:lnTo>
                  <a:lnTo>
                    <a:pt x="327167" y="152938"/>
                  </a:lnTo>
                  <a:lnTo>
                    <a:pt x="329204" y="152410"/>
                  </a:lnTo>
                  <a:lnTo>
                    <a:pt x="332270" y="151613"/>
                  </a:lnTo>
                  <a:lnTo>
                    <a:pt x="339412" y="141855"/>
                  </a:lnTo>
                  <a:lnTo>
                    <a:pt x="341605" y="138853"/>
                  </a:lnTo>
                  <a:lnTo>
                    <a:pt x="342749" y="131385"/>
                  </a:lnTo>
                  <a:lnTo>
                    <a:pt x="345559" y="124293"/>
                  </a:lnTo>
                  <a:lnTo>
                    <a:pt x="361025" y="99970"/>
                  </a:lnTo>
                  <a:lnTo>
                    <a:pt x="372297" y="83174"/>
                  </a:lnTo>
                  <a:lnTo>
                    <a:pt x="379710" y="74194"/>
                  </a:lnTo>
                  <a:lnTo>
                    <a:pt x="385884" y="65302"/>
                  </a:lnTo>
                  <a:lnTo>
                    <a:pt x="395716" y="56863"/>
                  </a:lnTo>
                  <a:lnTo>
                    <a:pt x="402380" y="50979"/>
                  </a:lnTo>
                  <a:lnTo>
                    <a:pt x="407542" y="45677"/>
                  </a:lnTo>
                  <a:lnTo>
                    <a:pt x="408171" y="42739"/>
                  </a:lnTo>
                  <a:lnTo>
                    <a:pt x="416373" y="40024"/>
                  </a:lnTo>
                  <a:lnTo>
                    <a:pt x="422630" y="34009"/>
                  </a:lnTo>
                  <a:lnTo>
                    <a:pt x="432294" y="35356"/>
                  </a:lnTo>
                  <a:lnTo>
                    <a:pt x="434116" y="34763"/>
                  </a:lnTo>
                  <a:lnTo>
                    <a:pt x="441963" y="32204"/>
                  </a:lnTo>
                  <a:lnTo>
                    <a:pt x="445223" y="31138"/>
                  </a:lnTo>
                  <a:lnTo>
                    <a:pt x="462521" y="27606"/>
                  </a:lnTo>
                  <a:lnTo>
                    <a:pt x="482679" y="23522"/>
                  </a:lnTo>
                  <a:lnTo>
                    <a:pt x="502911" y="18015"/>
                  </a:lnTo>
                  <a:lnTo>
                    <a:pt x="517862" y="13914"/>
                  </a:lnTo>
                  <a:lnTo>
                    <a:pt x="540946" y="8080"/>
                  </a:lnTo>
                  <a:lnTo>
                    <a:pt x="569921" y="0"/>
                  </a:lnTo>
                  <a:lnTo>
                    <a:pt x="571128" y="5658"/>
                  </a:lnTo>
                  <a:lnTo>
                    <a:pt x="573482" y="12869"/>
                  </a:lnTo>
                  <a:lnTo>
                    <a:pt x="571503" y="22292"/>
                  </a:lnTo>
                  <a:lnTo>
                    <a:pt x="573933" y="26212"/>
                  </a:lnTo>
                  <a:lnTo>
                    <a:pt x="577840" y="28841"/>
                  </a:lnTo>
                  <a:lnTo>
                    <a:pt x="577275" y="36526"/>
                  </a:lnTo>
                  <a:lnTo>
                    <a:pt x="578211" y="43781"/>
                  </a:lnTo>
                  <a:lnTo>
                    <a:pt x="578522" y="55607"/>
                  </a:lnTo>
                  <a:lnTo>
                    <a:pt x="582531" y="62317"/>
                  </a:lnTo>
                  <a:lnTo>
                    <a:pt x="583025" y="62789"/>
                  </a:lnTo>
                  <a:lnTo>
                    <a:pt x="585167" y="64832"/>
                  </a:lnTo>
                  <a:lnTo>
                    <a:pt x="589969" y="69408"/>
                  </a:lnTo>
                  <a:lnTo>
                    <a:pt x="594143" y="78236"/>
                  </a:lnTo>
                  <a:lnTo>
                    <a:pt x="593391" y="86965"/>
                  </a:lnTo>
                  <a:lnTo>
                    <a:pt x="592905" y="90891"/>
                  </a:lnTo>
                  <a:lnTo>
                    <a:pt x="595528" y="97171"/>
                  </a:lnTo>
                  <a:lnTo>
                    <a:pt x="597780" y="103489"/>
                  </a:lnTo>
                  <a:lnTo>
                    <a:pt x="598058" y="104271"/>
                  </a:lnTo>
                  <a:lnTo>
                    <a:pt x="595674" y="108899"/>
                  </a:lnTo>
                  <a:lnTo>
                    <a:pt x="593285" y="118849"/>
                  </a:lnTo>
                  <a:lnTo>
                    <a:pt x="593478" y="128767"/>
                  </a:lnTo>
                  <a:lnTo>
                    <a:pt x="593344" y="137195"/>
                  </a:lnTo>
                  <a:lnTo>
                    <a:pt x="597483" y="140785"/>
                  </a:lnTo>
                  <a:lnTo>
                    <a:pt x="598170" y="145920"/>
                  </a:lnTo>
                  <a:lnTo>
                    <a:pt x="600066" y="152213"/>
                  </a:lnTo>
                  <a:lnTo>
                    <a:pt x="605277" y="158975"/>
                  </a:lnTo>
                  <a:lnTo>
                    <a:pt x="605619" y="167491"/>
                  </a:lnTo>
                  <a:lnTo>
                    <a:pt x="606710" y="168588"/>
                  </a:lnTo>
                  <a:lnTo>
                    <a:pt x="611178" y="173074"/>
                  </a:lnTo>
                  <a:lnTo>
                    <a:pt x="610719" y="175732"/>
                  </a:lnTo>
                  <a:lnTo>
                    <a:pt x="609275" y="184068"/>
                  </a:lnTo>
                  <a:lnTo>
                    <a:pt x="608570" y="190298"/>
                  </a:lnTo>
                  <a:lnTo>
                    <a:pt x="609531" y="198850"/>
                  </a:lnTo>
                  <a:lnTo>
                    <a:pt x="613508" y="202423"/>
                  </a:lnTo>
                  <a:lnTo>
                    <a:pt x="618393" y="192688"/>
                  </a:lnTo>
                  <a:lnTo>
                    <a:pt x="623377" y="197597"/>
                  </a:lnTo>
                  <a:lnTo>
                    <a:pt x="630102" y="203289"/>
                  </a:lnTo>
                  <a:lnTo>
                    <a:pt x="634857" y="227487"/>
                  </a:lnTo>
                  <a:lnTo>
                    <a:pt x="636270" y="234386"/>
                  </a:lnTo>
                  <a:lnTo>
                    <a:pt x="644304" y="273656"/>
                  </a:lnTo>
                  <a:lnTo>
                    <a:pt x="647037" y="286651"/>
                  </a:lnTo>
                  <a:lnTo>
                    <a:pt x="650300" y="302173"/>
                  </a:lnTo>
                  <a:lnTo>
                    <a:pt x="650125" y="306879"/>
                  </a:lnTo>
                  <a:lnTo>
                    <a:pt x="654676" y="314058"/>
                  </a:lnTo>
                  <a:lnTo>
                    <a:pt x="653775" y="349217"/>
                  </a:lnTo>
                  <a:lnTo>
                    <a:pt x="652177" y="412364"/>
                  </a:lnTo>
                  <a:lnTo>
                    <a:pt x="655172" y="416449"/>
                  </a:lnTo>
                  <a:lnTo>
                    <a:pt x="655556" y="416973"/>
                  </a:lnTo>
                  <a:lnTo>
                    <a:pt x="661363" y="449033"/>
                  </a:lnTo>
                  <a:lnTo>
                    <a:pt x="665333" y="471347"/>
                  </a:lnTo>
                  <a:lnTo>
                    <a:pt x="665977" y="474974"/>
                  </a:lnTo>
                  <a:lnTo>
                    <a:pt x="666513" y="478023"/>
                  </a:lnTo>
                  <a:lnTo>
                    <a:pt x="668826" y="491187"/>
                  </a:lnTo>
                  <a:lnTo>
                    <a:pt x="670974" y="503425"/>
                  </a:lnTo>
                  <a:lnTo>
                    <a:pt x="672503" y="512590"/>
                  </a:lnTo>
                  <a:lnTo>
                    <a:pt x="672747" y="514056"/>
                  </a:lnTo>
                  <a:lnTo>
                    <a:pt x="674435" y="524183"/>
                  </a:lnTo>
                  <a:lnTo>
                    <a:pt x="684329" y="534052"/>
                  </a:lnTo>
                  <a:lnTo>
                    <a:pt x="662559" y="555890"/>
                  </a:lnTo>
                  <a:lnTo>
                    <a:pt x="665712" y="559048"/>
                  </a:lnTo>
                  <a:lnTo>
                    <a:pt x="672460" y="565799"/>
                  </a:lnTo>
                  <a:lnTo>
                    <a:pt x="672942" y="567733"/>
                  </a:lnTo>
                  <a:lnTo>
                    <a:pt x="673787" y="570326"/>
                  </a:lnTo>
                  <a:lnTo>
                    <a:pt x="671068" y="577732"/>
                  </a:lnTo>
                  <a:lnTo>
                    <a:pt x="665822" y="582986"/>
                  </a:lnTo>
                  <a:lnTo>
                    <a:pt x="665880" y="587640"/>
                  </a:lnTo>
                  <a:lnTo>
                    <a:pt x="668681" y="587749"/>
                  </a:lnTo>
                  <a:lnTo>
                    <a:pt x="671754" y="587869"/>
                  </a:lnTo>
                  <a:lnTo>
                    <a:pt x="677689" y="585248"/>
                  </a:lnTo>
                  <a:lnTo>
                    <a:pt x="680877" y="581564"/>
                  </a:lnTo>
                  <a:lnTo>
                    <a:pt x="692495" y="575763"/>
                  </a:lnTo>
                  <a:lnTo>
                    <a:pt x="692596" y="574995"/>
                  </a:lnTo>
                  <a:lnTo>
                    <a:pt x="693063" y="571439"/>
                  </a:lnTo>
                  <a:lnTo>
                    <a:pt x="698542" y="571820"/>
                  </a:lnTo>
                  <a:lnTo>
                    <a:pt x="702426" y="567854"/>
                  </a:lnTo>
                  <a:lnTo>
                    <a:pt x="709726" y="569894"/>
                  </a:lnTo>
                  <a:lnTo>
                    <a:pt x="721227" y="570722"/>
                  </a:lnTo>
                  <a:lnTo>
                    <a:pt x="728799" y="565340"/>
                  </a:lnTo>
                  <a:lnTo>
                    <a:pt x="728325" y="561457"/>
                  </a:lnTo>
                  <a:lnTo>
                    <a:pt x="731353" y="558325"/>
                  </a:lnTo>
                  <a:lnTo>
                    <a:pt x="738906" y="557571"/>
                  </a:lnTo>
                  <a:lnTo>
                    <a:pt x="757694" y="552686"/>
                  </a:lnTo>
                  <a:lnTo>
                    <a:pt x="773108" y="547097"/>
                  </a:lnTo>
                  <a:lnTo>
                    <a:pt x="785207" y="541129"/>
                  </a:lnTo>
                  <a:lnTo>
                    <a:pt x="792034" y="532610"/>
                  </a:lnTo>
                  <a:lnTo>
                    <a:pt x="796668" y="525077"/>
                  </a:lnTo>
                  <a:lnTo>
                    <a:pt x="801647" y="520517"/>
                  </a:lnTo>
                  <a:lnTo>
                    <a:pt x="804233" y="515154"/>
                  </a:lnTo>
                  <a:lnTo>
                    <a:pt x="810214" y="511264"/>
                  </a:lnTo>
                  <a:lnTo>
                    <a:pt x="819455" y="503300"/>
                  </a:lnTo>
                  <a:lnTo>
                    <a:pt x="820738" y="505234"/>
                  </a:lnTo>
                  <a:lnTo>
                    <a:pt x="815599" y="516587"/>
                  </a:lnTo>
                  <a:lnTo>
                    <a:pt x="814179" y="523343"/>
                  </a:lnTo>
                  <a:lnTo>
                    <a:pt x="821975" y="525408"/>
                  </a:lnTo>
                  <a:lnTo>
                    <a:pt x="827202" y="522200"/>
                  </a:lnTo>
                  <a:lnTo>
                    <a:pt x="828745" y="512585"/>
                  </a:lnTo>
                  <a:lnTo>
                    <a:pt x="833648" y="513352"/>
                  </a:lnTo>
                  <a:lnTo>
                    <a:pt x="834157" y="520291"/>
                  </a:lnTo>
                  <a:lnTo>
                    <a:pt x="839913" y="523798"/>
                  </a:lnTo>
                  <a:lnTo>
                    <a:pt x="847684" y="514242"/>
                  </a:lnTo>
                  <a:lnTo>
                    <a:pt x="851526" y="511866"/>
                  </a:lnTo>
                  <a:lnTo>
                    <a:pt x="858447" y="511548"/>
                  </a:lnTo>
                  <a:lnTo>
                    <a:pt x="852385" y="522718"/>
                  </a:lnTo>
                  <a:lnTo>
                    <a:pt x="837398" y="533618"/>
                  </a:lnTo>
                  <a:lnTo>
                    <a:pt x="818414" y="546767"/>
                  </a:lnTo>
                  <a:lnTo>
                    <a:pt x="809582" y="554440"/>
                  </a:lnTo>
                  <a:lnTo>
                    <a:pt x="778187" y="576330"/>
                  </a:lnTo>
                  <a:lnTo>
                    <a:pt x="775441" y="578235"/>
                  </a:lnTo>
                  <a:lnTo>
                    <a:pt x="759846" y="589703"/>
                  </a:lnTo>
                  <a:lnTo>
                    <a:pt x="751654" y="596723"/>
                  </a:lnTo>
                  <a:lnTo>
                    <a:pt x="732796" y="608596"/>
                  </a:lnTo>
                  <a:lnTo>
                    <a:pt x="722866" y="612522"/>
                  </a:lnTo>
                  <a:lnTo>
                    <a:pt x="717805" y="612307"/>
                  </a:lnTo>
                  <a:lnTo>
                    <a:pt x="710768" y="616578"/>
                  </a:lnTo>
                  <a:lnTo>
                    <a:pt x="704879" y="620147"/>
                  </a:lnTo>
                  <a:lnTo>
                    <a:pt x="702701" y="621465"/>
                  </a:lnTo>
                  <a:lnTo>
                    <a:pt x="689026" y="626324"/>
                  </a:lnTo>
                  <a:lnTo>
                    <a:pt x="677278" y="628169"/>
                  </a:lnTo>
                  <a:lnTo>
                    <a:pt x="674676" y="628577"/>
                  </a:lnTo>
                  <a:lnTo>
                    <a:pt x="669848" y="631891"/>
                  </a:lnTo>
                  <a:lnTo>
                    <a:pt x="658848" y="639426"/>
                  </a:lnTo>
                  <a:lnTo>
                    <a:pt x="654760" y="637730"/>
                  </a:lnTo>
                  <a:lnTo>
                    <a:pt x="652599" y="636833"/>
                  </a:lnTo>
                  <a:lnTo>
                    <a:pt x="647228" y="635338"/>
                  </a:lnTo>
                  <a:lnTo>
                    <a:pt x="647060" y="635291"/>
                  </a:lnTo>
                  <a:lnTo>
                    <a:pt x="644762" y="634650"/>
                  </a:lnTo>
                  <a:lnTo>
                    <a:pt x="640594" y="643026"/>
                  </a:lnTo>
                  <a:lnTo>
                    <a:pt x="632576" y="650215"/>
                  </a:lnTo>
                  <a:lnTo>
                    <a:pt x="626488" y="653010"/>
                  </a:lnTo>
                  <a:lnTo>
                    <a:pt x="626294" y="646744"/>
                  </a:lnTo>
                  <a:lnTo>
                    <a:pt x="629258" y="644046"/>
                  </a:lnTo>
                  <a:lnTo>
                    <a:pt x="629511" y="638866"/>
                  </a:lnTo>
                  <a:lnTo>
                    <a:pt x="628424" y="633538"/>
                  </a:lnTo>
                  <a:lnTo>
                    <a:pt x="628610" y="633356"/>
                  </a:lnTo>
                  <a:lnTo>
                    <a:pt x="631279" y="630741"/>
                  </a:lnTo>
                  <a:lnTo>
                    <a:pt x="632353" y="630373"/>
                  </a:lnTo>
                  <a:lnTo>
                    <a:pt x="639880" y="627791"/>
                  </a:lnTo>
                  <a:lnTo>
                    <a:pt x="641021" y="625233"/>
                  </a:lnTo>
                  <a:lnTo>
                    <a:pt x="641266" y="624684"/>
                  </a:lnTo>
                  <a:lnTo>
                    <a:pt x="642758" y="621278"/>
                  </a:lnTo>
                  <a:lnTo>
                    <a:pt x="643458" y="615982"/>
                  </a:lnTo>
                  <a:lnTo>
                    <a:pt x="643854" y="612977"/>
                  </a:lnTo>
                  <a:lnTo>
                    <a:pt x="644082" y="611251"/>
                  </a:lnTo>
                  <a:lnTo>
                    <a:pt x="644546" y="609493"/>
                  </a:lnTo>
                  <a:lnTo>
                    <a:pt x="645789" y="604782"/>
                  </a:lnTo>
                  <a:lnTo>
                    <a:pt x="646570" y="601819"/>
                  </a:lnTo>
                  <a:lnTo>
                    <a:pt x="646753" y="601126"/>
                  </a:lnTo>
                  <a:lnTo>
                    <a:pt x="647424" y="597004"/>
                  </a:lnTo>
                  <a:lnTo>
                    <a:pt x="648106" y="592807"/>
                  </a:lnTo>
                  <a:lnTo>
                    <a:pt x="648176" y="591613"/>
                  </a:lnTo>
                  <a:lnTo>
                    <a:pt x="648493" y="586216"/>
                  </a:lnTo>
                  <a:lnTo>
                    <a:pt x="648781" y="581271"/>
                  </a:lnTo>
                  <a:lnTo>
                    <a:pt x="648654" y="574531"/>
                  </a:lnTo>
                  <a:lnTo>
                    <a:pt x="631234" y="569477"/>
                  </a:lnTo>
                  <a:lnTo>
                    <a:pt x="610990" y="563282"/>
                  </a:lnTo>
                  <a:lnTo>
                    <a:pt x="608277" y="562448"/>
                  </a:lnTo>
                  <a:lnTo>
                    <a:pt x="600260" y="559918"/>
                  </a:lnTo>
                  <a:lnTo>
                    <a:pt x="592442" y="557054"/>
                  </a:lnTo>
                  <a:lnTo>
                    <a:pt x="581567" y="553058"/>
                  </a:lnTo>
                  <a:lnTo>
                    <a:pt x="553307" y="543394"/>
                  </a:lnTo>
                  <a:lnTo>
                    <a:pt x="546954" y="534733"/>
                  </a:lnTo>
                  <a:lnTo>
                    <a:pt x="544670" y="534985"/>
                  </a:lnTo>
                  <a:lnTo>
                    <a:pt x="540047" y="535494"/>
                  </a:lnTo>
                  <a:lnTo>
                    <a:pt x="529828" y="534256"/>
                  </a:lnTo>
                  <a:lnTo>
                    <a:pt x="518938" y="530634"/>
                  </a:lnTo>
                  <a:lnTo>
                    <a:pt x="510068" y="521014"/>
                  </a:lnTo>
                  <a:lnTo>
                    <a:pt x="508924" y="517038"/>
                  </a:lnTo>
                  <a:lnTo>
                    <a:pt x="507403" y="511754"/>
                  </a:lnTo>
                  <a:lnTo>
                    <a:pt x="503486" y="496293"/>
                  </a:lnTo>
                  <a:lnTo>
                    <a:pt x="499748" y="489801"/>
                  </a:lnTo>
                  <a:lnTo>
                    <a:pt x="494501" y="485291"/>
                  </a:lnTo>
                  <a:lnTo>
                    <a:pt x="490911" y="484759"/>
                  </a:lnTo>
                  <a:lnTo>
                    <a:pt x="485861" y="484007"/>
                  </a:lnTo>
                  <a:lnTo>
                    <a:pt x="477613" y="482497"/>
                  </a:lnTo>
                  <a:lnTo>
                    <a:pt x="472705" y="474441"/>
                  </a:lnTo>
                  <a:lnTo>
                    <a:pt x="466178" y="469148"/>
                  </a:lnTo>
                  <a:lnTo>
                    <a:pt x="464204" y="469448"/>
                  </a:lnTo>
                  <a:lnTo>
                    <a:pt x="451903" y="471311"/>
                  </a:lnTo>
                  <a:lnTo>
                    <a:pt x="451283" y="471449"/>
                  </a:lnTo>
                  <a:lnTo>
                    <a:pt x="411194" y="480239"/>
                  </a:lnTo>
                  <a:lnTo>
                    <a:pt x="386838" y="485441"/>
                  </a:lnTo>
                  <a:lnTo>
                    <a:pt x="382727" y="486312"/>
                  </a:lnTo>
                  <a:lnTo>
                    <a:pt x="349909" y="493203"/>
                  </a:lnTo>
                  <a:lnTo>
                    <a:pt x="339923" y="495100"/>
                  </a:lnTo>
                  <a:lnTo>
                    <a:pt x="301648" y="502881"/>
                  </a:lnTo>
                  <a:lnTo>
                    <a:pt x="297613" y="503692"/>
                  </a:lnTo>
                  <a:lnTo>
                    <a:pt x="293268" y="504563"/>
                  </a:lnTo>
                  <a:lnTo>
                    <a:pt x="230751" y="517270"/>
                  </a:lnTo>
                  <a:lnTo>
                    <a:pt x="216219" y="520164"/>
                  </a:lnTo>
                  <a:lnTo>
                    <a:pt x="207690" y="521853"/>
                  </a:lnTo>
                  <a:lnTo>
                    <a:pt x="186955" y="525713"/>
                  </a:lnTo>
                  <a:lnTo>
                    <a:pt x="168736" y="529229"/>
                  </a:lnTo>
                  <a:lnTo>
                    <a:pt x="161994" y="530522"/>
                  </a:lnTo>
                  <a:lnTo>
                    <a:pt x="158146" y="531232"/>
                  </a:lnTo>
                  <a:lnTo>
                    <a:pt x="128090" y="536728"/>
                  </a:lnTo>
                  <a:lnTo>
                    <a:pt x="94543" y="542996"/>
                  </a:lnTo>
                  <a:lnTo>
                    <a:pt x="87861" y="544230"/>
                  </a:lnTo>
                  <a:lnTo>
                    <a:pt x="79714" y="545717"/>
                  </a:lnTo>
                  <a:lnTo>
                    <a:pt x="36852" y="553429"/>
                  </a:lnTo>
                  <a:lnTo>
                    <a:pt x="22411" y="555916"/>
                  </a:lnTo>
                  <a:lnTo>
                    <a:pt x="6702" y="558598"/>
                  </a:lnTo>
                  <a:lnTo>
                    <a:pt x="3375" y="53982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4" name="pg25"/>
            <p:cNvSpPr/>
            <p:nvPr/>
          </p:nvSpPr>
          <p:spPr>
            <a:xfrm>
              <a:off x="2426417" y="1661007"/>
              <a:ext cx="677623" cy="1095501"/>
            </a:xfrm>
            <a:custGeom>
              <a:avLst/>
              <a:gdLst/>
              <a:ahLst/>
              <a:cxnLst/>
              <a:rect l="0" t="0" r="0" b="0"/>
              <a:pathLst>
                <a:path w="677623" h="1095501">
                  <a:moveTo>
                    <a:pt x="53796" y="636060"/>
                  </a:moveTo>
                  <a:lnTo>
                    <a:pt x="57734" y="631632"/>
                  </a:lnTo>
                  <a:lnTo>
                    <a:pt x="58311" y="624081"/>
                  </a:lnTo>
                  <a:lnTo>
                    <a:pt x="65558" y="619248"/>
                  </a:lnTo>
                  <a:lnTo>
                    <a:pt x="69043" y="615067"/>
                  </a:lnTo>
                  <a:lnTo>
                    <a:pt x="76808" y="602890"/>
                  </a:lnTo>
                  <a:lnTo>
                    <a:pt x="82425" y="593116"/>
                  </a:lnTo>
                  <a:lnTo>
                    <a:pt x="88172" y="590046"/>
                  </a:lnTo>
                  <a:lnTo>
                    <a:pt x="97262" y="587629"/>
                  </a:lnTo>
                  <a:lnTo>
                    <a:pt x="103147" y="581111"/>
                  </a:lnTo>
                  <a:lnTo>
                    <a:pt x="106462" y="577436"/>
                  </a:lnTo>
                  <a:lnTo>
                    <a:pt x="111424" y="569972"/>
                  </a:lnTo>
                  <a:lnTo>
                    <a:pt x="110532" y="562466"/>
                  </a:lnTo>
                  <a:lnTo>
                    <a:pt x="113840" y="555550"/>
                  </a:lnTo>
                  <a:lnTo>
                    <a:pt x="121049" y="550286"/>
                  </a:lnTo>
                  <a:lnTo>
                    <a:pt x="124990" y="545842"/>
                  </a:lnTo>
                  <a:lnTo>
                    <a:pt x="135132" y="527453"/>
                  </a:lnTo>
                  <a:lnTo>
                    <a:pt x="136080" y="525565"/>
                  </a:lnTo>
                  <a:lnTo>
                    <a:pt x="139085" y="519580"/>
                  </a:lnTo>
                  <a:lnTo>
                    <a:pt x="151559" y="503487"/>
                  </a:lnTo>
                  <a:lnTo>
                    <a:pt x="163751" y="488046"/>
                  </a:lnTo>
                  <a:lnTo>
                    <a:pt x="169108" y="482018"/>
                  </a:lnTo>
                  <a:lnTo>
                    <a:pt x="164767" y="471449"/>
                  </a:lnTo>
                  <a:lnTo>
                    <a:pt x="165657" y="463921"/>
                  </a:lnTo>
                  <a:lnTo>
                    <a:pt x="161407" y="456500"/>
                  </a:lnTo>
                  <a:lnTo>
                    <a:pt x="154436" y="454456"/>
                  </a:lnTo>
                  <a:lnTo>
                    <a:pt x="148865" y="446754"/>
                  </a:lnTo>
                  <a:lnTo>
                    <a:pt x="144290" y="443685"/>
                  </a:lnTo>
                  <a:lnTo>
                    <a:pt x="143485" y="441918"/>
                  </a:lnTo>
                  <a:lnTo>
                    <a:pt x="139315" y="432757"/>
                  </a:lnTo>
                  <a:lnTo>
                    <a:pt x="138276" y="425005"/>
                  </a:lnTo>
                  <a:lnTo>
                    <a:pt x="136581" y="419239"/>
                  </a:lnTo>
                  <a:lnTo>
                    <a:pt x="136031" y="409513"/>
                  </a:lnTo>
                  <a:lnTo>
                    <a:pt x="132952" y="405322"/>
                  </a:lnTo>
                  <a:lnTo>
                    <a:pt x="139272" y="398316"/>
                  </a:lnTo>
                  <a:lnTo>
                    <a:pt x="141280" y="394599"/>
                  </a:lnTo>
                  <a:lnTo>
                    <a:pt x="138387" y="389742"/>
                  </a:lnTo>
                  <a:lnTo>
                    <a:pt x="139925" y="382242"/>
                  </a:lnTo>
                  <a:lnTo>
                    <a:pt x="138294" y="374579"/>
                  </a:lnTo>
                  <a:lnTo>
                    <a:pt x="133526" y="366122"/>
                  </a:lnTo>
                  <a:lnTo>
                    <a:pt x="137929" y="358863"/>
                  </a:lnTo>
                  <a:lnTo>
                    <a:pt x="138327" y="356599"/>
                  </a:lnTo>
                  <a:lnTo>
                    <a:pt x="139456" y="350172"/>
                  </a:lnTo>
                  <a:lnTo>
                    <a:pt x="141646" y="340438"/>
                  </a:lnTo>
                  <a:lnTo>
                    <a:pt x="159968" y="259014"/>
                  </a:lnTo>
                  <a:lnTo>
                    <a:pt x="160826" y="255199"/>
                  </a:lnTo>
                  <a:lnTo>
                    <a:pt x="164063" y="240673"/>
                  </a:lnTo>
                  <a:lnTo>
                    <a:pt x="167368" y="225845"/>
                  </a:lnTo>
                  <a:lnTo>
                    <a:pt x="178789" y="174595"/>
                  </a:lnTo>
                  <a:lnTo>
                    <a:pt x="186374" y="141047"/>
                  </a:lnTo>
                  <a:lnTo>
                    <a:pt x="188503" y="131631"/>
                  </a:lnTo>
                  <a:lnTo>
                    <a:pt x="190988" y="120635"/>
                  </a:lnTo>
                  <a:lnTo>
                    <a:pt x="200810" y="79553"/>
                  </a:lnTo>
                  <a:lnTo>
                    <a:pt x="208244" y="47223"/>
                  </a:lnTo>
                  <a:lnTo>
                    <a:pt x="214209" y="21034"/>
                  </a:lnTo>
                  <a:lnTo>
                    <a:pt x="218999" y="0"/>
                  </a:lnTo>
                  <a:lnTo>
                    <a:pt x="244630" y="5618"/>
                  </a:lnTo>
                  <a:lnTo>
                    <a:pt x="276279" y="12561"/>
                  </a:lnTo>
                  <a:lnTo>
                    <a:pt x="310637" y="19871"/>
                  </a:lnTo>
                  <a:lnTo>
                    <a:pt x="295854" y="88917"/>
                  </a:lnTo>
                  <a:lnTo>
                    <a:pt x="295237" y="91798"/>
                  </a:lnTo>
                  <a:lnTo>
                    <a:pt x="290169" y="115559"/>
                  </a:lnTo>
                  <a:lnTo>
                    <a:pt x="287388" y="128556"/>
                  </a:lnTo>
                  <a:lnTo>
                    <a:pt x="284680" y="141207"/>
                  </a:lnTo>
                  <a:lnTo>
                    <a:pt x="280942" y="158551"/>
                  </a:lnTo>
                  <a:lnTo>
                    <a:pt x="281490" y="160888"/>
                  </a:lnTo>
                  <a:lnTo>
                    <a:pt x="281896" y="162613"/>
                  </a:lnTo>
                  <a:lnTo>
                    <a:pt x="286379" y="174490"/>
                  </a:lnTo>
                  <a:lnTo>
                    <a:pt x="290353" y="183334"/>
                  </a:lnTo>
                  <a:lnTo>
                    <a:pt x="294793" y="188356"/>
                  </a:lnTo>
                  <a:lnTo>
                    <a:pt x="294164" y="196067"/>
                  </a:lnTo>
                  <a:lnTo>
                    <a:pt x="302897" y="207248"/>
                  </a:lnTo>
                  <a:lnTo>
                    <a:pt x="300478" y="212825"/>
                  </a:lnTo>
                  <a:lnTo>
                    <a:pt x="303564" y="218022"/>
                  </a:lnTo>
                  <a:lnTo>
                    <a:pt x="299616" y="224039"/>
                  </a:lnTo>
                  <a:lnTo>
                    <a:pt x="298738" y="230194"/>
                  </a:lnTo>
                  <a:lnTo>
                    <a:pt x="305113" y="238935"/>
                  </a:lnTo>
                  <a:lnTo>
                    <a:pt x="298830" y="241179"/>
                  </a:lnTo>
                  <a:lnTo>
                    <a:pt x="296010" y="246321"/>
                  </a:lnTo>
                  <a:lnTo>
                    <a:pt x="307132" y="256035"/>
                  </a:lnTo>
                  <a:lnTo>
                    <a:pt x="310063" y="264334"/>
                  </a:lnTo>
                  <a:lnTo>
                    <a:pt x="315063" y="269626"/>
                  </a:lnTo>
                  <a:lnTo>
                    <a:pt x="324003" y="274337"/>
                  </a:lnTo>
                  <a:lnTo>
                    <a:pt x="328046" y="276523"/>
                  </a:lnTo>
                  <a:lnTo>
                    <a:pt x="330063" y="283632"/>
                  </a:lnTo>
                  <a:lnTo>
                    <a:pt x="332545" y="289249"/>
                  </a:lnTo>
                  <a:lnTo>
                    <a:pt x="337672" y="296651"/>
                  </a:lnTo>
                  <a:lnTo>
                    <a:pt x="342277" y="307737"/>
                  </a:lnTo>
                  <a:lnTo>
                    <a:pt x="345948" y="314176"/>
                  </a:lnTo>
                  <a:lnTo>
                    <a:pt x="348332" y="322007"/>
                  </a:lnTo>
                  <a:lnTo>
                    <a:pt x="354013" y="328777"/>
                  </a:lnTo>
                  <a:lnTo>
                    <a:pt x="356766" y="332053"/>
                  </a:lnTo>
                  <a:lnTo>
                    <a:pt x="353932" y="338199"/>
                  </a:lnTo>
                  <a:lnTo>
                    <a:pt x="358409" y="347270"/>
                  </a:lnTo>
                  <a:lnTo>
                    <a:pt x="366240" y="353650"/>
                  </a:lnTo>
                  <a:lnTo>
                    <a:pt x="367336" y="359671"/>
                  </a:lnTo>
                  <a:lnTo>
                    <a:pt x="373977" y="360795"/>
                  </a:lnTo>
                  <a:lnTo>
                    <a:pt x="375892" y="362395"/>
                  </a:lnTo>
                  <a:lnTo>
                    <a:pt x="380222" y="366011"/>
                  </a:lnTo>
                  <a:lnTo>
                    <a:pt x="379207" y="373768"/>
                  </a:lnTo>
                  <a:lnTo>
                    <a:pt x="381997" y="375135"/>
                  </a:lnTo>
                  <a:lnTo>
                    <a:pt x="386022" y="377104"/>
                  </a:lnTo>
                  <a:lnTo>
                    <a:pt x="395282" y="378235"/>
                  </a:lnTo>
                  <a:lnTo>
                    <a:pt x="404803" y="377226"/>
                  </a:lnTo>
                  <a:lnTo>
                    <a:pt x="406850" y="379629"/>
                  </a:lnTo>
                  <a:lnTo>
                    <a:pt x="408085" y="381078"/>
                  </a:lnTo>
                  <a:lnTo>
                    <a:pt x="405157" y="390560"/>
                  </a:lnTo>
                  <a:lnTo>
                    <a:pt x="401276" y="399927"/>
                  </a:lnTo>
                  <a:lnTo>
                    <a:pt x="396021" y="400271"/>
                  </a:lnTo>
                  <a:lnTo>
                    <a:pt x="395414" y="412787"/>
                  </a:lnTo>
                  <a:lnTo>
                    <a:pt x="391064" y="415525"/>
                  </a:lnTo>
                  <a:lnTo>
                    <a:pt x="388062" y="426042"/>
                  </a:lnTo>
                  <a:lnTo>
                    <a:pt x="386107" y="431033"/>
                  </a:lnTo>
                  <a:lnTo>
                    <a:pt x="384267" y="436009"/>
                  </a:lnTo>
                  <a:lnTo>
                    <a:pt x="382907" y="444937"/>
                  </a:lnTo>
                  <a:lnTo>
                    <a:pt x="376014" y="444483"/>
                  </a:lnTo>
                  <a:lnTo>
                    <a:pt x="374196" y="450303"/>
                  </a:lnTo>
                  <a:lnTo>
                    <a:pt x="379409" y="455433"/>
                  </a:lnTo>
                  <a:lnTo>
                    <a:pt x="375590" y="464405"/>
                  </a:lnTo>
                  <a:lnTo>
                    <a:pt x="378261" y="471028"/>
                  </a:lnTo>
                  <a:lnTo>
                    <a:pt x="381335" y="475557"/>
                  </a:lnTo>
                  <a:lnTo>
                    <a:pt x="378889" y="482361"/>
                  </a:lnTo>
                  <a:lnTo>
                    <a:pt x="380534" y="486927"/>
                  </a:lnTo>
                  <a:lnTo>
                    <a:pt x="376383" y="490040"/>
                  </a:lnTo>
                  <a:lnTo>
                    <a:pt x="366599" y="490939"/>
                  </a:lnTo>
                  <a:lnTo>
                    <a:pt x="360587" y="497921"/>
                  </a:lnTo>
                  <a:lnTo>
                    <a:pt x="364655" y="507142"/>
                  </a:lnTo>
                  <a:lnTo>
                    <a:pt x="363700" y="514699"/>
                  </a:lnTo>
                  <a:lnTo>
                    <a:pt x="359632" y="516581"/>
                  </a:lnTo>
                  <a:lnTo>
                    <a:pt x="358186" y="522678"/>
                  </a:lnTo>
                  <a:lnTo>
                    <a:pt x="359005" y="525976"/>
                  </a:lnTo>
                  <a:lnTo>
                    <a:pt x="360001" y="529980"/>
                  </a:lnTo>
                  <a:lnTo>
                    <a:pt x="364470" y="533081"/>
                  </a:lnTo>
                  <a:lnTo>
                    <a:pt x="371768" y="541987"/>
                  </a:lnTo>
                  <a:lnTo>
                    <a:pt x="380256" y="545409"/>
                  </a:lnTo>
                  <a:lnTo>
                    <a:pt x="384523" y="537902"/>
                  </a:lnTo>
                  <a:lnTo>
                    <a:pt x="391186" y="538070"/>
                  </a:lnTo>
                  <a:lnTo>
                    <a:pt x="402968" y="531829"/>
                  </a:lnTo>
                  <a:lnTo>
                    <a:pt x="411042" y="526097"/>
                  </a:lnTo>
                  <a:lnTo>
                    <a:pt x="412112" y="520169"/>
                  </a:lnTo>
                  <a:lnTo>
                    <a:pt x="416575" y="520368"/>
                  </a:lnTo>
                  <a:lnTo>
                    <a:pt x="418380" y="523342"/>
                  </a:lnTo>
                  <a:lnTo>
                    <a:pt x="422224" y="529668"/>
                  </a:lnTo>
                  <a:lnTo>
                    <a:pt x="425373" y="533253"/>
                  </a:lnTo>
                  <a:lnTo>
                    <a:pt x="430194" y="537301"/>
                  </a:lnTo>
                  <a:lnTo>
                    <a:pt x="428472" y="548475"/>
                  </a:lnTo>
                  <a:lnTo>
                    <a:pt x="431581" y="555242"/>
                  </a:lnTo>
                  <a:lnTo>
                    <a:pt x="429837" y="562631"/>
                  </a:lnTo>
                  <a:lnTo>
                    <a:pt x="431770" y="569211"/>
                  </a:lnTo>
                  <a:lnTo>
                    <a:pt x="429864" y="577560"/>
                  </a:lnTo>
                  <a:lnTo>
                    <a:pt x="435950" y="591898"/>
                  </a:lnTo>
                  <a:lnTo>
                    <a:pt x="440637" y="608263"/>
                  </a:lnTo>
                  <a:lnTo>
                    <a:pt x="446239" y="613462"/>
                  </a:lnTo>
                  <a:lnTo>
                    <a:pt x="451032" y="620277"/>
                  </a:lnTo>
                  <a:lnTo>
                    <a:pt x="451084" y="627903"/>
                  </a:lnTo>
                  <a:lnTo>
                    <a:pt x="448567" y="635220"/>
                  </a:lnTo>
                  <a:lnTo>
                    <a:pt x="444894" y="640759"/>
                  </a:lnTo>
                  <a:lnTo>
                    <a:pt x="448320" y="651343"/>
                  </a:lnTo>
                  <a:lnTo>
                    <a:pt x="452636" y="653270"/>
                  </a:lnTo>
                  <a:lnTo>
                    <a:pt x="459265" y="659720"/>
                  </a:lnTo>
                  <a:lnTo>
                    <a:pt x="465319" y="657341"/>
                  </a:lnTo>
                  <a:lnTo>
                    <a:pt x="475398" y="667666"/>
                  </a:lnTo>
                  <a:lnTo>
                    <a:pt x="476983" y="676136"/>
                  </a:lnTo>
                  <a:lnTo>
                    <a:pt x="480146" y="688251"/>
                  </a:lnTo>
                  <a:lnTo>
                    <a:pt x="477638" y="695380"/>
                  </a:lnTo>
                  <a:lnTo>
                    <a:pt x="481579" y="704677"/>
                  </a:lnTo>
                  <a:lnTo>
                    <a:pt x="480385" y="711270"/>
                  </a:lnTo>
                  <a:lnTo>
                    <a:pt x="484585" y="720047"/>
                  </a:lnTo>
                  <a:lnTo>
                    <a:pt x="490644" y="726440"/>
                  </a:lnTo>
                  <a:lnTo>
                    <a:pt x="496806" y="723918"/>
                  </a:lnTo>
                  <a:lnTo>
                    <a:pt x="497358" y="723691"/>
                  </a:lnTo>
                  <a:lnTo>
                    <a:pt x="497610" y="718631"/>
                  </a:lnTo>
                  <a:lnTo>
                    <a:pt x="508403" y="712298"/>
                  </a:lnTo>
                  <a:lnTo>
                    <a:pt x="511241" y="712240"/>
                  </a:lnTo>
                  <a:lnTo>
                    <a:pt x="521596" y="715823"/>
                  </a:lnTo>
                  <a:lnTo>
                    <a:pt x="534266" y="719650"/>
                  </a:lnTo>
                  <a:lnTo>
                    <a:pt x="542115" y="725675"/>
                  </a:lnTo>
                  <a:lnTo>
                    <a:pt x="546967" y="714759"/>
                  </a:lnTo>
                  <a:lnTo>
                    <a:pt x="555251" y="710429"/>
                  </a:lnTo>
                  <a:lnTo>
                    <a:pt x="561126" y="715075"/>
                  </a:lnTo>
                  <a:lnTo>
                    <a:pt x="570479" y="718863"/>
                  </a:lnTo>
                  <a:lnTo>
                    <a:pt x="579854" y="719128"/>
                  </a:lnTo>
                  <a:lnTo>
                    <a:pt x="596947" y="718197"/>
                  </a:lnTo>
                  <a:lnTo>
                    <a:pt x="602002" y="726655"/>
                  </a:lnTo>
                  <a:lnTo>
                    <a:pt x="613589" y="721544"/>
                  </a:lnTo>
                  <a:lnTo>
                    <a:pt x="622284" y="723438"/>
                  </a:lnTo>
                  <a:lnTo>
                    <a:pt x="627705" y="724614"/>
                  </a:lnTo>
                  <a:lnTo>
                    <a:pt x="632749" y="721419"/>
                  </a:lnTo>
                  <a:lnTo>
                    <a:pt x="640051" y="708611"/>
                  </a:lnTo>
                  <a:lnTo>
                    <a:pt x="641624" y="706500"/>
                  </a:lnTo>
                  <a:lnTo>
                    <a:pt x="644026" y="703276"/>
                  </a:lnTo>
                  <a:lnTo>
                    <a:pt x="650228" y="699268"/>
                  </a:lnTo>
                  <a:lnTo>
                    <a:pt x="650927" y="699954"/>
                  </a:lnTo>
                  <a:lnTo>
                    <a:pt x="655682" y="704609"/>
                  </a:lnTo>
                  <a:lnTo>
                    <a:pt x="659910" y="713457"/>
                  </a:lnTo>
                  <a:lnTo>
                    <a:pt x="663368" y="720534"/>
                  </a:lnTo>
                  <a:lnTo>
                    <a:pt x="664563" y="727656"/>
                  </a:lnTo>
                  <a:lnTo>
                    <a:pt x="669485" y="734253"/>
                  </a:lnTo>
                  <a:lnTo>
                    <a:pt x="670636" y="740548"/>
                  </a:lnTo>
                  <a:lnTo>
                    <a:pt x="677623" y="744512"/>
                  </a:lnTo>
                  <a:lnTo>
                    <a:pt x="675363" y="758552"/>
                  </a:lnTo>
                  <a:lnTo>
                    <a:pt x="669548" y="795417"/>
                  </a:lnTo>
                  <a:lnTo>
                    <a:pt x="666699" y="814063"/>
                  </a:lnTo>
                  <a:lnTo>
                    <a:pt x="665072" y="824716"/>
                  </a:lnTo>
                  <a:lnTo>
                    <a:pt x="660120" y="855997"/>
                  </a:lnTo>
                  <a:lnTo>
                    <a:pt x="655965" y="882510"/>
                  </a:lnTo>
                  <a:lnTo>
                    <a:pt x="651842" y="908823"/>
                  </a:lnTo>
                  <a:lnTo>
                    <a:pt x="646376" y="943380"/>
                  </a:lnTo>
                  <a:lnTo>
                    <a:pt x="645185" y="950901"/>
                  </a:lnTo>
                  <a:lnTo>
                    <a:pt x="643948" y="958707"/>
                  </a:lnTo>
                  <a:lnTo>
                    <a:pt x="638506" y="993064"/>
                  </a:lnTo>
                  <a:lnTo>
                    <a:pt x="633567" y="1022687"/>
                  </a:lnTo>
                  <a:lnTo>
                    <a:pt x="629674" y="1046040"/>
                  </a:lnTo>
                  <a:lnTo>
                    <a:pt x="621818" y="1095501"/>
                  </a:lnTo>
                  <a:lnTo>
                    <a:pt x="587569" y="1090071"/>
                  </a:lnTo>
                  <a:lnTo>
                    <a:pt x="577378" y="1088571"/>
                  </a:lnTo>
                  <a:lnTo>
                    <a:pt x="573570" y="1087952"/>
                  </a:lnTo>
                  <a:lnTo>
                    <a:pt x="548178" y="1083790"/>
                  </a:lnTo>
                  <a:lnTo>
                    <a:pt x="510674" y="1077697"/>
                  </a:lnTo>
                  <a:lnTo>
                    <a:pt x="505519" y="1076655"/>
                  </a:lnTo>
                  <a:lnTo>
                    <a:pt x="494537" y="1074425"/>
                  </a:lnTo>
                  <a:lnTo>
                    <a:pt x="454558" y="1067532"/>
                  </a:lnTo>
                  <a:lnTo>
                    <a:pt x="417725" y="1061248"/>
                  </a:lnTo>
                  <a:lnTo>
                    <a:pt x="391798" y="1056820"/>
                  </a:lnTo>
                  <a:lnTo>
                    <a:pt x="365957" y="1052467"/>
                  </a:lnTo>
                  <a:lnTo>
                    <a:pt x="332374" y="1046847"/>
                  </a:lnTo>
                  <a:lnTo>
                    <a:pt x="309233" y="1041675"/>
                  </a:lnTo>
                  <a:lnTo>
                    <a:pt x="284277" y="1036774"/>
                  </a:lnTo>
                  <a:lnTo>
                    <a:pt x="251402" y="1030270"/>
                  </a:lnTo>
                  <a:lnTo>
                    <a:pt x="220300" y="1023261"/>
                  </a:lnTo>
                  <a:lnTo>
                    <a:pt x="205846" y="1020524"/>
                  </a:lnTo>
                  <a:lnTo>
                    <a:pt x="177159" y="1015028"/>
                  </a:lnTo>
                  <a:lnTo>
                    <a:pt x="144842" y="1008119"/>
                  </a:lnTo>
                  <a:lnTo>
                    <a:pt x="119509" y="1002874"/>
                  </a:lnTo>
                  <a:lnTo>
                    <a:pt x="71625" y="992515"/>
                  </a:lnTo>
                  <a:lnTo>
                    <a:pt x="41296" y="985862"/>
                  </a:lnTo>
                  <a:lnTo>
                    <a:pt x="824" y="976487"/>
                  </a:lnTo>
                  <a:lnTo>
                    <a:pt x="0" y="976294"/>
                  </a:lnTo>
                  <a:lnTo>
                    <a:pt x="11927" y="923098"/>
                  </a:lnTo>
                  <a:lnTo>
                    <a:pt x="25501" y="862894"/>
                  </a:lnTo>
                  <a:lnTo>
                    <a:pt x="32331" y="832340"/>
                  </a:lnTo>
                  <a:lnTo>
                    <a:pt x="50315" y="752275"/>
                  </a:lnTo>
                  <a:lnTo>
                    <a:pt x="53095" y="740494"/>
                  </a:lnTo>
                  <a:lnTo>
                    <a:pt x="57829" y="720431"/>
                  </a:lnTo>
                  <a:lnTo>
                    <a:pt x="63461" y="713252"/>
                  </a:lnTo>
                  <a:lnTo>
                    <a:pt x="64870" y="711454"/>
                  </a:lnTo>
                  <a:lnTo>
                    <a:pt x="69238" y="699577"/>
                  </a:lnTo>
                  <a:lnTo>
                    <a:pt x="72958" y="693577"/>
                  </a:lnTo>
                  <a:lnTo>
                    <a:pt x="70703" y="684835"/>
                  </a:lnTo>
                  <a:lnTo>
                    <a:pt x="80780" y="677193"/>
                  </a:lnTo>
                  <a:lnTo>
                    <a:pt x="81024" y="677008"/>
                  </a:lnTo>
                  <a:lnTo>
                    <a:pt x="81129" y="673330"/>
                  </a:lnTo>
                  <a:lnTo>
                    <a:pt x="75307" y="669871"/>
                  </a:lnTo>
                  <a:lnTo>
                    <a:pt x="75965" y="663908"/>
                  </a:lnTo>
                  <a:lnTo>
                    <a:pt x="67273" y="661723"/>
                  </a:lnTo>
                  <a:lnTo>
                    <a:pt x="62380" y="654685"/>
                  </a:lnTo>
                  <a:lnTo>
                    <a:pt x="56860" y="656187"/>
                  </a:lnTo>
                  <a:lnTo>
                    <a:pt x="53136" y="651007"/>
                  </a:lnTo>
                  <a:lnTo>
                    <a:pt x="53890" y="649987"/>
                  </a:lnTo>
                  <a:lnTo>
                    <a:pt x="56888" y="645933"/>
                  </a:lnTo>
                  <a:lnTo>
                    <a:pt x="55423" y="64096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5" name="pg26"/>
            <p:cNvSpPr/>
            <p:nvPr/>
          </p:nvSpPr>
          <p:spPr>
            <a:xfrm>
              <a:off x="6503541" y="5198884"/>
              <a:ext cx="71980" cy="44609"/>
            </a:xfrm>
            <a:custGeom>
              <a:avLst/>
              <a:gdLst/>
              <a:ahLst/>
              <a:cxnLst/>
              <a:rect l="0" t="0" r="0" b="0"/>
              <a:pathLst>
                <a:path w="71980" h="44609">
                  <a:moveTo>
                    <a:pt x="0" y="41355"/>
                  </a:moveTo>
                  <a:lnTo>
                    <a:pt x="6116" y="28371"/>
                  </a:lnTo>
                  <a:lnTo>
                    <a:pt x="15449" y="20410"/>
                  </a:lnTo>
                  <a:lnTo>
                    <a:pt x="26107" y="13492"/>
                  </a:lnTo>
                  <a:lnTo>
                    <a:pt x="27442" y="10489"/>
                  </a:lnTo>
                  <a:lnTo>
                    <a:pt x="42859" y="0"/>
                  </a:lnTo>
                  <a:lnTo>
                    <a:pt x="62156" y="5294"/>
                  </a:lnTo>
                  <a:lnTo>
                    <a:pt x="71980" y="15325"/>
                  </a:lnTo>
                  <a:lnTo>
                    <a:pt x="59854" y="22376"/>
                  </a:lnTo>
                  <a:lnTo>
                    <a:pt x="52369" y="25563"/>
                  </a:lnTo>
                  <a:lnTo>
                    <a:pt x="46471" y="23751"/>
                  </a:lnTo>
                  <a:lnTo>
                    <a:pt x="37337" y="28210"/>
                  </a:lnTo>
                  <a:lnTo>
                    <a:pt x="27758" y="33681"/>
                  </a:lnTo>
                  <a:lnTo>
                    <a:pt x="16739" y="40258"/>
                  </a:lnTo>
                  <a:lnTo>
                    <a:pt x="376" y="446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6" name="pg27"/>
            <p:cNvSpPr/>
            <p:nvPr/>
          </p:nvSpPr>
          <p:spPr>
            <a:xfrm>
              <a:off x="6476694" y="5239219"/>
              <a:ext cx="19073" cy="14986"/>
            </a:xfrm>
            <a:custGeom>
              <a:avLst/>
              <a:gdLst/>
              <a:ahLst/>
              <a:cxnLst/>
              <a:rect l="0" t="0" r="0" b="0"/>
              <a:pathLst>
                <a:path w="19073" h="14986">
                  <a:moveTo>
                    <a:pt x="810" y="8559"/>
                  </a:moveTo>
                  <a:lnTo>
                    <a:pt x="4087" y="2724"/>
                  </a:lnTo>
                  <a:lnTo>
                    <a:pt x="19073" y="0"/>
                  </a:lnTo>
                  <a:lnTo>
                    <a:pt x="14305" y="12943"/>
                  </a:lnTo>
                  <a:lnTo>
                    <a:pt x="0" y="1498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7" name="pg28"/>
            <p:cNvSpPr/>
            <p:nvPr/>
          </p:nvSpPr>
          <p:spPr>
            <a:xfrm>
              <a:off x="6454214" y="5239219"/>
              <a:ext cx="12943" cy="13624"/>
            </a:xfrm>
            <a:custGeom>
              <a:avLst/>
              <a:gdLst/>
              <a:ahLst/>
              <a:cxnLst/>
              <a:rect l="0" t="0" r="0" b="0"/>
              <a:pathLst>
                <a:path w="12943" h="13624">
                  <a:moveTo>
                    <a:pt x="0" y="7493"/>
                  </a:moveTo>
                  <a:lnTo>
                    <a:pt x="4768" y="0"/>
                  </a:lnTo>
                  <a:lnTo>
                    <a:pt x="12943" y="3406"/>
                  </a:lnTo>
                  <a:lnTo>
                    <a:pt x="12261" y="11580"/>
                  </a:lnTo>
                  <a:lnTo>
                    <a:pt x="2043" y="136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8" name="pg29"/>
            <p:cNvSpPr/>
            <p:nvPr/>
          </p:nvSpPr>
          <p:spPr>
            <a:xfrm>
              <a:off x="5660735" y="4363846"/>
              <a:ext cx="1037352" cy="848124"/>
            </a:xfrm>
            <a:custGeom>
              <a:avLst/>
              <a:gdLst/>
              <a:ahLst/>
              <a:cxnLst/>
              <a:rect l="0" t="0" r="0" b="0"/>
              <a:pathLst>
                <a:path w="1037352" h="848124">
                  <a:moveTo>
                    <a:pt x="4161" y="64125"/>
                  </a:moveTo>
                  <a:lnTo>
                    <a:pt x="2753" y="57644"/>
                  </a:lnTo>
                  <a:lnTo>
                    <a:pt x="12433" y="56764"/>
                  </a:lnTo>
                  <a:lnTo>
                    <a:pt x="23871" y="55662"/>
                  </a:lnTo>
                  <a:lnTo>
                    <a:pt x="37732" y="54350"/>
                  </a:lnTo>
                  <a:lnTo>
                    <a:pt x="55978" y="52573"/>
                  </a:lnTo>
                  <a:lnTo>
                    <a:pt x="84648" y="50058"/>
                  </a:lnTo>
                  <a:lnTo>
                    <a:pt x="96350" y="48978"/>
                  </a:lnTo>
                  <a:lnTo>
                    <a:pt x="99039" y="48743"/>
                  </a:lnTo>
                  <a:lnTo>
                    <a:pt x="102002" y="48483"/>
                  </a:lnTo>
                  <a:lnTo>
                    <a:pt x="113902" y="47431"/>
                  </a:lnTo>
                  <a:lnTo>
                    <a:pt x="129133" y="46068"/>
                  </a:lnTo>
                  <a:lnTo>
                    <a:pt x="150468" y="44020"/>
                  </a:lnTo>
                  <a:lnTo>
                    <a:pt x="153356" y="43739"/>
                  </a:lnTo>
                  <a:lnTo>
                    <a:pt x="175033" y="41567"/>
                  </a:lnTo>
                  <a:lnTo>
                    <a:pt x="181683" y="40892"/>
                  </a:lnTo>
                  <a:lnTo>
                    <a:pt x="193595" y="39674"/>
                  </a:lnTo>
                  <a:lnTo>
                    <a:pt x="210836" y="37889"/>
                  </a:lnTo>
                  <a:lnTo>
                    <a:pt x="228348" y="35743"/>
                  </a:lnTo>
                  <a:lnTo>
                    <a:pt x="258979" y="32013"/>
                  </a:lnTo>
                  <a:lnTo>
                    <a:pt x="260159" y="31868"/>
                  </a:lnTo>
                  <a:lnTo>
                    <a:pt x="279012" y="29529"/>
                  </a:lnTo>
                  <a:lnTo>
                    <a:pt x="301812" y="26773"/>
                  </a:lnTo>
                  <a:lnTo>
                    <a:pt x="315776" y="25169"/>
                  </a:lnTo>
                  <a:lnTo>
                    <a:pt x="319280" y="24757"/>
                  </a:lnTo>
                  <a:lnTo>
                    <a:pt x="319237" y="28170"/>
                  </a:lnTo>
                  <a:lnTo>
                    <a:pt x="322617" y="33549"/>
                  </a:lnTo>
                  <a:lnTo>
                    <a:pt x="329441" y="41151"/>
                  </a:lnTo>
                  <a:lnTo>
                    <a:pt x="330356" y="47481"/>
                  </a:lnTo>
                  <a:lnTo>
                    <a:pt x="333356" y="56056"/>
                  </a:lnTo>
                  <a:lnTo>
                    <a:pt x="340894" y="63892"/>
                  </a:lnTo>
                  <a:lnTo>
                    <a:pt x="341045" y="63881"/>
                  </a:lnTo>
                  <a:lnTo>
                    <a:pt x="347241" y="63416"/>
                  </a:lnTo>
                  <a:lnTo>
                    <a:pt x="388872" y="60848"/>
                  </a:lnTo>
                  <a:lnTo>
                    <a:pt x="400392" y="60008"/>
                  </a:lnTo>
                  <a:lnTo>
                    <a:pt x="412093" y="59144"/>
                  </a:lnTo>
                  <a:lnTo>
                    <a:pt x="431813" y="57660"/>
                  </a:lnTo>
                  <a:lnTo>
                    <a:pt x="436886" y="57324"/>
                  </a:lnTo>
                  <a:lnTo>
                    <a:pt x="446271" y="56696"/>
                  </a:lnTo>
                  <a:lnTo>
                    <a:pt x="469208" y="55128"/>
                  </a:lnTo>
                  <a:lnTo>
                    <a:pt x="478711" y="54487"/>
                  </a:lnTo>
                  <a:lnTo>
                    <a:pt x="494955" y="53375"/>
                  </a:lnTo>
                  <a:lnTo>
                    <a:pt x="508704" y="52415"/>
                  </a:lnTo>
                  <a:lnTo>
                    <a:pt x="526223" y="51314"/>
                  </a:lnTo>
                  <a:lnTo>
                    <a:pt x="532180" y="50934"/>
                  </a:lnTo>
                  <a:lnTo>
                    <a:pt x="553455" y="49550"/>
                  </a:lnTo>
                  <a:lnTo>
                    <a:pt x="554094" y="49508"/>
                  </a:lnTo>
                  <a:lnTo>
                    <a:pt x="585380" y="47305"/>
                  </a:lnTo>
                  <a:lnTo>
                    <a:pt x="608507" y="45675"/>
                  </a:lnTo>
                  <a:lnTo>
                    <a:pt x="621502" y="44739"/>
                  </a:lnTo>
                  <a:lnTo>
                    <a:pt x="636826" y="43616"/>
                  </a:lnTo>
                  <a:lnTo>
                    <a:pt x="641844" y="43379"/>
                  </a:lnTo>
                  <a:lnTo>
                    <a:pt x="666617" y="42176"/>
                  </a:lnTo>
                  <a:lnTo>
                    <a:pt x="666198" y="48536"/>
                  </a:lnTo>
                  <a:lnTo>
                    <a:pt x="670630" y="54593"/>
                  </a:lnTo>
                  <a:lnTo>
                    <a:pt x="670519" y="61813"/>
                  </a:lnTo>
                  <a:lnTo>
                    <a:pt x="675377" y="69190"/>
                  </a:lnTo>
                  <a:lnTo>
                    <a:pt x="679975" y="69272"/>
                  </a:lnTo>
                  <a:lnTo>
                    <a:pt x="685969" y="68768"/>
                  </a:lnTo>
                  <a:lnTo>
                    <a:pt x="691154" y="66904"/>
                  </a:lnTo>
                  <a:lnTo>
                    <a:pt x="692365" y="66468"/>
                  </a:lnTo>
                  <a:lnTo>
                    <a:pt x="691520" y="61807"/>
                  </a:lnTo>
                  <a:lnTo>
                    <a:pt x="692279" y="55316"/>
                  </a:lnTo>
                  <a:lnTo>
                    <a:pt x="691725" y="43284"/>
                  </a:lnTo>
                  <a:lnTo>
                    <a:pt x="690569" y="33258"/>
                  </a:lnTo>
                  <a:lnTo>
                    <a:pt x="685324" y="26248"/>
                  </a:lnTo>
                  <a:lnTo>
                    <a:pt x="685490" y="20897"/>
                  </a:lnTo>
                  <a:lnTo>
                    <a:pt x="685384" y="12481"/>
                  </a:lnTo>
                  <a:lnTo>
                    <a:pt x="689222" y="6791"/>
                  </a:lnTo>
                  <a:lnTo>
                    <a:pt x="694647" y="0"/>
                  </a:lnTo>
                  <a:lnTo>
                    <a:pt x="699295" y="178"/>
                  </a:lnTo>
                  <a:lnTo>
                    <a:pt x="699748" y="196"/>
                  </a:lnTo>
                  <a:lnTo>
                    <a:pt x="704440" y="3554"/>
                  </a:lnTo>
                  <a:lnTo>
                    <a:pt x="711800" y="2846"/>
                  </a:lnTo>
                  <a:lnTo>
                    <a:pt x="717633" y="4311"/>
                  </a:lnTo>
                  <a:lnTo>
                    <a:pt x="721936" y="7161"/>
                  </a:lnTo>
                  <a:lnTo>
                    <a:pt x="729818" y="6688"/>
                  </a:lnTo>
                  <a:lnTo>
                    <a:pt x="734398" y="8168"/>
                  </a:lnTo>
                  <a:lnTo>
                    <a:pt x="743401" y="8820"/>
                  </a:lnTo>
                  <a:lnTo>
                    <a:pt x="747297" y="7099"/>
                  </a:lnTo>
                  <a:lnTo>
                    <a:pt x="749866" y="6766"/>
                  </a:lnTo>
                  <a:lnTo>
                    <a:pt x="757824" y="7454"/>
                  </a:lnTo>
                  <a:lnTo>
                    <a:pt x="760111" y="8794"/>
                  </a:lnTo>
                  <a:lnTo>
                    <a:pt x="760323" y="22814"/>
                  </a:lnTo>
                  <a:lnTo>
                    <a:pt x="763135" y="33722"/>
                  </a:lnTo>
                  <a:lnTo>
                    <a:pt x="764115" y="35942"/>
                  </a:lnTo>
                  <a:lnTo>
                    <a:pt x="764680" y="37221"/>
                  </a:lnTo>
                  <a:lnTo>
                    <a:pt x="766854" y="39012"/>
                  </a:lnTo>
                  <a:lnTo>
                    <a:pt x="769659" y="50431"/>
                  </a:lnTo>
                  <a:lnTo>
                    <a:pt x="771718" y="58805"/>
                  </a:lnTo>
                  <a:lnTo>
                    <a:pt x="776317" y="70693"/>
                  </a:lnTo>
                  <a:lnTo>
                    <a:pt x="794198" y="116751"/>
                  </a:lnTo>
                  <a:lnTo>
                    <a:pt x="797177" y="120922"/>
                  </a:lnTo>
                  <a:lnTo>
                    <a:pt x="799567" y="129363"/>
                  </a:lnTo>
                  <a:lnTo>
                    <a:pt x="801034" y="134544"/>
                  </a:lnTo>
                  <a:lnTo>
                    <a:pt x="809249" y="149739"/>
                  </a:lnTo>
                  <a:lnTo>
                    <a:pt x="817571" y="165097"/>
                  </a:lnTo>
                  <a:lnTo>
                    <a:pt x="827898" y="182001"/>
                  </a:lnTo>
                  <a:lnTo>
                    <a:pt x="837507" y="197686"/>
                  </a:lnTo>
                  <a:lnTo>
                    <a:pt x="846123" y="211017"/>
                  </a:lnTo>
                  <a:lnTo>
                    <a:pt x="851046" y="218620"/>
                  </a:lnTo>
                  <a:lnTo>
                    <a:pt x="860224" y="229236"/>
                  </a:lnTo>
                  <a:lnTo>
                    <a:pt x="879416" y="253430"/>
                  </a:lnTo>
                  <a:lnTo>
                    <a:pt x="888721" y="264057"/>
                  </a:lnTo>
                  <a:lnTo>
                    <a:pt x="901285" y="278366"/>
                  </a:lnTo>
                  <a:lnTo>
                    <a:pt x="911017" y="288344"/>
                  </a:lnTo>
                  <a:lnTo>
                    <a:pt x="921528" y="306563"/>
                  </a:lnTo>
                  <a:lnTo>
                    <a:pt x="914822" y="314672"/>
                  </a:lnTo>
                  <a:lnTo>
                    <a:pt x="914150" y="325505"/>
                  </a:lnTo>
                  <a:lnTo>
                    <a:pt x="916289" y="336507"/>
                  </a:lnTo>
                  <a:lnTo>
                    <a:pt x="919901" y="347410"/>
                  </a:lnTo>
                  <a:lnTo>
                    <a:pt x="928168" y="364672"/>
                  </a:lnTo>
                  <a:lnTo>
                    <a:pt x="945060" y="389013"/>
                  </a:lnTo>
                  <a:lnTo>
                    <a:pt x="955894" y="404569"/>
                  </a:lnTo>
                  <a:lnTo>
                    <a:pt x="965848" y="423432"/>
                  </a:lnTo>
                  <a:lnTo>
                    <a:pt x="968583" y="428764"/>
                  </a:lnTo>
                  <a:lnTo>
                    <a:pt x="980680" y="452296"/>
                  </a:lnTo>
                  <a:lnTo>
                    <a:pt x="990447" y="467461"/>
                  </a:lnTo>
                  <a:lnTo>
                    <a:pt x="998297" y="479619"/>
                  </a:lnTo>
                  <a:lnTo>
                    <a:pt x="1001527" y="487386"/>
                  </a:lnTo>
                  <a:lnTo>
                    <a:pt x="1005214" y="492390"/>
                  </a:lnTo>
                  <a:lnTo>
                    <a:pt x="1011890" y="505908"/>
                  </a:lnTo>
                  <a:lnTo>
                    <a:pt x="1019194" y="520669"/>
                  </a:lnTo>
                  <a:lnTo>
                    <a:pt x="1023001" y="532411"/>
                  </a:lnTo>
                  <a:lnTo>
                    <a:pt x="1023068" y="532616"/>
                  </a:lnTo>
                  <a:lnTo>
                    <a:pt x="1023123" y="533027"/>
                  </a:lnTo>
                  <a:lnTo>
                    <a:pt x="1024866" y="546029"/>
                  </a:lnTo>
                  <a:lnTo>
                    <a:pt x="1026425" y="554914"/>
                  </a:lnTo>
                  <a:lnTo>
                    <a:pt x="1026997" y="560992"/>
                  </a:lnTo>
                  <a:lnTo>
                    <a:pt x="1026946" y="569587"/>
                  </a:lnTo>
                  <a:lnTo>
                    <a:pt x="1027477" y="581432"/>
                  </a:lnTo>
                  <a:lnTo>
                    <a:pt x="1028146" y="596458"/>
                  </a:lnTo>
                  <a:lnTo>
                    <a:pt x="1028597" y="606661"/>
                  </a:lnTo>
                  <a:lnTo>
                    <a:pt x="1029315" y="628907"/>
                  </a:lnTo>
                  <a:lnTo>
                    <a:pt x="1029343" y="629781"/>
                  </a:lnTo>
                  <a:lnTo>
                    <a:pt x="1031276" y="645486"/>
                  </a:lnTo>
                  <a:lnTo>
                    <a:pt x="1032304" y="653847"/>
                  </a:lnTo>
                  <a:lnTo>
                    <a:pt x="1035617" y="667259"/>
                  </a:lnTo>
                  <a:lnTo>
                    <a:pt x="1035140" y="675288"/>
                  </a:lnTo>
                  <a:lnTo>
                    <a:pt x="1034846" y="677716"/>
                  </a:lnTo>
                  <a:lnTo>
                    <a:pt x="1033412" y="689509"/>
                  </a:lnTo>
                  <a:lnTo>
                    <a:pt x="1030129" y="687259"/>
                  </a:lnTo>
                  <a:lnTo>
                    <a:pt x="1022304" y="681778"/>
                  </a:lnTo>
                  <a:lnTo>
                    <a:pt x="1019298" y="692895"/>
                  </a:lnTo>
                  <a:lnTo>
                    <a:pt x="1015761" y="699936"/>
                  </a:lnTo>
                  <a:lnTo>
                    <a:pt x="1015876" y="710525"/>
                  </a:lnTo>
                  <a:lnTo>
                    <a:pt x="1015762" y="711480"/>
                  </a:lnTo>
                  <a:lnTo>
                    <a:pt x="1014595" y="721259"/>
                  </a:lnTo>
                  <a:lnTo>
                    <a:pt x="1019800" y="731249"/>
                  </a:lnTo>
                  <a:lnTo>
                    <a:pt x="1028803" y="725133"/>
                  </a:lnTo>
                  <a:lnTo>
                    <a:pt x="1034078" y="710056"/>
                  </a:lnTo>
                  <a:lnTo>
                    <a:pt x="1037352" y="719374"/>
                  </a:lnTo>
                  <a:lnTo>
                    <a:pt x="1031373" y="736121"/>
                  </a:lnTo>
                  <a:lnTo>
                    <a:pt x="1030540" y="738448"/>
                  </a:lnTo>
                  <a:lnTo>
                    <a:pt x="1019085" y="765171"/>
                  </a:lnTo>
                  <a:lnTo>
                    <a:pt x="1004654" y="789539"/>
                  </a:lnTo>
                  <a:lnTo>
                    <a:pt x="987624" y="811338"/>
                  </a:lnTo>
                  <a:lnTo>
                    <a:pt x="950157" y="839949"/>
                  </a:lnTo>
                  <a:lnTo>
                    <a:pt x="933126" y="848124"/>
                  </a:lnTo>
                  <a:lnTo>
                    <a:pt x="926314" y="843355"/>
                  </a:lnTo>
                  <a:lnTo>
                    <a:pt x="939257" y="832456"/>
                  </a:lnTo>
                  <a:lnTo>
                    <a:pt x="962419" y="817469"/>
                  </a:lnTo>
                  <a:lnTo>
                    <a:pt x="989667" y="790902"/>
                  </a:lnTo>
                  <a:lnTo>
                    <a:pt x="999885" y="776596"/>
                  </a:lnTo>
                  <a:lnTo>
                    <a:pt x="1000567" y="767741"/>
                  </a:lnTo>
                  <a:lnTo>
                    <a:pt x="1000242" y="761632"/>
                  </a:lnTo>
                  <a:lnTo>
                    <a:pt x="994006" y="761718"/>
                  </a:lnTo>
                  <a:lnTo>
                    <a:pt x="980391" y="766413"/>
                  </a:lnTo>
                  <a:lnTo>
                    <a:pt x="973434" y="772767"/>
                  </a:lnTo>
                  <a:lnTo>
                    <a:pt x="968734" y="774255"/>
                  </a:lnTo>
                  <a:lnTo>
                    <a:pt x="959521" y="770232"/>
                  </a:lnTo>
                  <a:lnTo>
                    <a:pt x="953745" y="772378"/>
                  </a:lnTo>
                  <a:lnTo>
                    <a:pt x="951575" y="773183"/>
                  </a:lnTo>
                  <a:lnTo>
                    <a:pt x="947065" y="778620"/>
                  </a:lnTo>
                  <a:lnTo>
                    <a:pt x="935269" y="782771"/>
                  </a:lnTo>
                  <a:lnTo>
                    <a:pt x="926299" y="785137"/>
                  </a:lnTo>
                  <a:lnTo>
                    <a:pt x="916790" y="777478"/>
                  </a:lnTo>
                  <a:lnTo>
                    <a:pt x="911701" y="769308"/>
                  </a:lnTo>
                  <a:lnTo>
                    <a:pt x="912748" y="756733"/>
                  </a:lnTo>
                  <a:lnTo>
                    <a:pt x="911279" y="746286"/>
                  </a:lnTo>
                  <a:lnTo>
                    <a:pt x="901203" y="733965"/>
                  </a:lnTo>
                  <a:lnTo>
                    <a:pt x="894972" y="721498"/>
                  </a:lnTo>
                  <a:lnTo>
                    <a:pt x="886976" y="712102"/>
                  </a:lnTo>
                  <a:lnTo>
                    <a:pt x="877802" y="709247"/>
                  </a:lnTo>
                  <a:lnTo>
                    <a:pt x="872630" y="699585"/>
                  </a:lnTo>
                  <a:lnTo>
                    <a:pt x="864519" y="697041"/>
                  </a:lnTo>
                  <a:lnTo>
                    <a:pt x="860371" y="695737"/>
                  </a:lnTo>
                  <a:lnTo>
                    <a:pt x="840372" y="687792"/>
                  </a:lnTo>
                  <a:lnTo>
                    <a:pt x="837439" y="690588"/>
                  </a:lnTo>
                  <a:lnTo>
                    <a:pt x="833711" y="694139"/>
                  </a:lnTo>
                  <a:lnTo>
                    <a:pt x="825628" y="688141"/>
                  </a:lnTo>
                  <a:lnTo>
                    <a:pt x="822757" y="682070"/>
                  </a:lnTo>
                  <a:lnTo>
                    <a:pt x="819752" y="675714"/>
                  </a:lnTo>
                  <a:lnTo>
                    <a:pt x="809952" y="655479"/>
                  </a:lnTo>
                  <a:lnTo>
                    <a:pt x="801682" y="631626"/>
                  </a:lnTo>
                  <a:lnTo>
                    <a:pt x="801379" y="631291"/>
                  </a:lnTo>
                  <a:lnTo>
                    <a:pt x="789277" y="617895"/>
                  </a:lnTo>
                  <a:lnTo>
                    <a:pt x="784726" y="616326"/>
                  </a:lnTo>
                  <a:lnTo>
                    <a:pt x="777398" y="617458"/>
                  </a:lnTo>
                  <a:lnTo>
                    <a:pt x="770197" y="622815"/>
                  </a:lnTo>
                  <a:lnTo>
                    <a:pt x="763290" y="621798"/>
                  </a:lnTo>
                  <a:lnTo>
                    <a:pt x="755550" y="617215"/>
                  </a:lnTo>
                  <a:lnTo>
                    <a:pt x="744723" y="600937"/>
                  </a:lnTo>
                  <a:lnTo>
                    <a:pt x="740314" y="587640"/>
                  </a:lnTo>
                  <a:lnTo>
                    <a:pt x="739081" y="579469"/>
                  </a:lnTo>
                  <a:lnTo>
                    <a:pt x="736396" y="575211"/>
                  </a:lnTo>
                  <a:lnTo>
                    <a:pt x="730688" y="566150"/>
                  </a:lnTo>
                  <a:lnTo>
                    <a:pt x="721912" y="554862"/>
                  </a:lnTo>
                  <a:lnTo>
                    <a:pt x="708598" y="537690"/>
                  </a:lnTo>
                  <a:lnTo>
                    <a:pt x="694027" y="514707"/>
                  </a:lnTo>
                  <a:lnTo>
                    <a:pt x="683151" y="502713"/>
                  </a:lnTo>
                  <a:lnTo>
                    <a:pt x="677572" y="497641"/>
                  </a:lnTo>
                  <a:lnTo>
                    <a:pt x="671100" y="491746"/>
                  </a:lnTo>
                  <a:lnTo>
                    <a:pt x="662762" y="479463"/>
                  </a:lnTo>
                  <a:lnTo>
                    <a:pt x="665736" y="479354"/>
                  </a:lnTo>
                  <a:lnTo>
                    <a:pt x="674598" y="478938"/>
                  </a:lnTo>
                  <a:lnTo>
                    <a:pt x="681504" y="467504"/>
                  </a:lnTo>
                  <a:lnTo>
                    <a:pt x="684527" y="459985"/>
                  </a:lnTo>
                  <a:lnTo>
                    <a:pt x="685301" y="458055"/>
                  </a:lnTo>
                  <a:lnTo>
                    <a:pt x="688198" y="450833"/>
                  </a:lnTo>
                  <a:lnTo>
                    <a:pt x="692470" y="447723"/>
                  </a:lnTo>
                  <a:lnTo>
                    <a:pt x="697321" y="440556"/>
                  </a:lnTo>
                  <a:lnTo>
                    <a:pt x="694354" y="434962"/>
                  </a:lnTo>
                  <a:lnTo>
                    <a:pt x="688924" y="433936"/>
                  </a:lnTo>
                  <a:lnTo>
                    <a:pt x="680326" y="431452"/>
                  </a:lnTo>
                  <a:lnTo>
                    <a:pt x="679001" y="433381"/>
                  </a:lnTo>
                  <a:lnTo>
                    <a:pt x="676855" y="436504"/>
                  </a:lnTo>
                  <a:lnTo>
                    <a:pt x="673025" y="442334"/>
                  </a:lnTo>
                  <a:lnTo>
                    <a:pt x="673675" y="449008"/>
                  </a:lnTo>
                  <a:lnTo>
                    <a:pt x="670848" y="454056"/>
                  </a:lnTo>
                  <a:lnTo>
                    <a:pt x="668399" y="459528"/>
                  </a:lnTo>
                  <a:lnTo>
                    <a:pt x="667159" y="462296"/>
                  </a:lnTo>
                  <a:lnTo>
                    <a:pt x="667056" y="462525"/>
                  </a:lnTo>
                  <a:lnTo>
                    <a:pt x="665704" y="465539"/>
                  </a:lnTo>
                  <a:lnTo>
                    <a:pt x="662402" y="467773"/>
                  </a:lnTo>
                  <a:lnTo>
                    <a:pt x="660426" y="458652"/>
                  </a:lnTo>
                  <a:lnTo>
                    <a:pt x="658404" y="451363"/>
                  </a:lnTo>
                  <a:lnTo>
                    <a:pt x="651662" y="443658"/>
                  </a:lnTo>
                  <a:lnTo>
                    <a:pt x="643329" y="435826"/>
                  </a:lnTo>
                  <a:lnTo>
                    <a:pt x="642416" y="424064"/>
                  </a:lnTo>
                  <a:lnTo>
                    <a:pt x="642388" y="412160"/>
                  </a:lnTo>
                  <a:lnTo>
                    <a:pt x="637915" y="400966"/>
                  </a:lnTo>
                  <a:lnTo>
                    <a:pt x="635480" y="391295"/>
                  </a:lnTo>
                  <a:lnTo>
                    <a:pt x="635411" y="391023"/>
                  </a:lnTo>
                  <a:lnTo>
                    <a:pt x="646022" y="379457"/>
                  </a:lnTo>
                  <a:lnTo>
                    <a:pt x="648520" y="367510"/>
                  </a:lnTo>
                  <a:lnTo>
                    <a:pt x="650897" y="353511"/>
                  </a:lnTo>
                  <a:lnTo>
                    <a:pt x="651465" y="351542"/>
                  </a:lnTo>
                  <a:lnTo>
                    <a:pt x="653672" y="343882"/>
                  </a:lnTo>
                  <a:lnTo>
                    <a:pt x="653515" y="335224"/>
                  </a:lnTo>
                  <a:lnTo>
                    <a:pt x="650538" y="324487"/>
                  </a:lnTo>
                  <a:lnTo>
                    <a:pt x="649041" y="314392"/>
                  </a:lnTo>
                  <a:lnTo>
                    <a:pt x="649008" y="314169"/>
                  </a:lnTo>
                  <a:lnTo>
                    <a:pt x="643059" y="311374"/>
                  </a:lnTo>
                  <a:lnTo>
                    <a:pt x="641391" y="300194"/>
                  </a:lnTo>
                  <a:lnTo>
                    <a:pt x="638267" y="293458"/>
                  </a:lnTo>
                  <a:lnTo>
                    <a:pt x="642319" y="284909"/>
                  </a:lnTo>
                  <a:lnTo>
                    <a:pt x="637012" y="278764"/>
                  </a:lnTo>
                  <a:lnTo>
                    <a:pt x="632127" y="272625"/>
                  </a:lnTo>
                  <a:lnTo>
                    <a:pt x="631542" y="271889"/>
                  </a:lnTo>
                  <a:lnTo>
                    <a:pt x="630559" y="265179"/>
                  </a:lnTo>
                  <a:lnTo>
                    <a:pt x="621730" y="259979"/>
                  </a:lnTo>
                  <a:lnTo>
                    <a:pt x="624501" y="257346"/>
                  </a:lnTo>
                  <a:lnTo>
                    <a:pt x="620133" y="251634"/>
                  </a:lnTo>
                  <a:lnTo>
                    <a:pt x="607509" y="251879"/>
                  </a:lnTo>
                  <a:lnTo>
                    <a:pt x="598760" y="251768"/>
                  </a:lnTo>
                  <a:lnTo>
                    <a:pt x="597288" y="259555"/>
                  </a:lnTo>
                  <a:lnTo>
                    <a:pt x="592591" y="259413"/>
                  </a:lnTo>
                  <a:lnTo>
                    <a:pt x="588111" y="250513"/>
                  </a:lnTo>
                  <a:lnTo>
                    <a:pt x="587652" y="243231"/>
                  </a:lnTo>
                  <a:lnTo>
                    <a:pt x="583187" y="240831"/>
                  </a:lnTo>
                  <a:lnTo>
                    <a:pt x="575598" y="238975"/>
                  </a:lnTo>
                  <a:lnTo>
                    <a:pt x="575073" y="238847"/>
                  </a:lnTo>
                  <a:lnTo>
                    <a:pt x="573293" y="231267"/>
                  </a:lnTo>
                  <a:lnTo>
                    <a:pt x="569004" y="224690"/>
                  </a:lnTo>
                  <a:lnTo>
                    <a:pt x="563549" y="219848"/>
                  </a:lnTo>
                  <a:lnTo>
                    <a:pt x="556744" y="220083"/>
                  </a:lnTo>
                  <a:lnTo>
                    <a:pt x="554537" y="215925"/>
                  </a:lnTo>
                  <a:lnTo>
                    <a:pt x="541910" y="209780"/>
                  </a:lnTo>
                  <a:lnTo>
                    <a:pt x="540112" y="199613"/>
                  </a:lnTo>
                  <a:lnTo>
                    <a:pt x="537659" y="189771"/>
                  </a:lnTo>
                  <a:lnTo>
                    <a:pt x="537508" y="189165"/>
                  </a:lnTo>
                  <a:lnTo>
                    <a:pt x="528479" y="186331"/>
                  </a:lnTo>
                  <a:lnTo>
                    <a:pt x="521345" y="183743"/>
                  </a:lnTo>
                  <a:lnTo>
                    <a:pt x="514546" y="175386"/>
                  </a:lnTo>
                  <a:lnTo>
                    <a:pt x="508078" y="166213"/>
                  </a:lnTo>
                  <a:lnTo>
                    <a:pt x="500261" y="158359"/>
                  </a:lnTo>
                  <a:lnTo>
                    <a:pt x="485703" y="151827"/>
                  </a:lnTo>
                  <a:lnTo>
                    <a:pt x="467004" y="145286"/>
                  </a:lnTo>
                  <a:lnTo>
                    <a:pt x="458620" y="139123"/>
                  </a:lnTo>
                  <a:lnTo>
                    <a:pt x="457462" y="138271"/>
                  </a:lnTo>
                  <a:lnTo>
                    <a:pt x="449712" y="138507"/>
                  </a:lnTo>
                  <a:lnTo>
                    <a:pt x="448138" y="139036"/>
                  </a:lnTo>
                  <a:lnTo>
                    <a:pt x="442294" y="140994"/>
                  </a:lnTo>
                  <a:lnTo>
                    <a:pt x="435930" y="144299"/>
                  </a:lnTo>
                  <a:lnTo>
                    <a:pt x="432174" y="143099"/>
                  </a:lnTo>
                  <a:lnTo>
                    <a:pt x="422607" y="148259"/>
                  </a:lnTo>
                  <a:lnTo>
                    <a:pt x="414054" y="156301"/>
                  </a:lnTo>
                  <a:lnTo>
                    <a:pt x="417279" y="161505"/>
                  </a:lnTo>
                  <a:lnTo>
                    <a:pt x="417905" y="162513"/>
                  </a:lnTo>
                  <a:lnTo>
                    <a:pt x="419525" y="167853"/>
                  </a:lnTo>
                  <a:lnTo>
                    <a:pt x="418107" y="171900"/>
                  </a:lnTo>
                  <a:lnTo>
                    <a:pt x="408781" y="172156"/>
                  </a:lnTo>
                  <a:lnTo>
                    <a:pt x="402676" y="169804"/>
                  </a:lnTo>
                  <a:lnTo>
                    <a:pt x="394843" y="172832"/>
                  </a:lnTo>
                  <a:lnTo>
                    <a:pt x="390099" y="176610"/>
                  </a:lnTo>
                  <a:lnTo>
                    <a:pt x="392967" y="187432"/>
                  </a:lnTo>
                  <a:lnTo>
                    <a:pt x="388561" y="191439"/>
                  </a:lnTo>
                  <a:lnTo>
                    <a:pt x="378006" y="196011"/>
                  </a:lnTo>
                  <a:lnTo>
                    <a:pt x="368777" y="207296"/>
                  </a:lnTo>
                  <a:lnTo>
                    <a:pt x="357044" y="213919"/>
                  </a:lnTo>
                  <a:lnTo>
                    <a:pt x="337340" y="226100"/>
                  </a:lnTo>
                  <a:lnTo>
                    <a:pt x="322528" y="219775"/>
                  </a:lnTo>
                  <a:lnTo>
                    <a:pt x="314368" y="217322"/>
                  </a:lnTo>
                  <a:lnTo>
                    <a:pt x="309230" y="215774"/>
                  </a:lnTo>
                  <a:lnTo>
                    <a:pt x="298076" y="220124"/>
                  </a:lnTo>
                  <a:lnTo>
                    <a:pt x="290286" y="206777"/>
                  </a:lnTo>
                  <a:lnTo>
                    <a:pt x="287259" y="195068"/>
                  </a:lnTo>
                  <a:lnTo>
                    <a:pt x="289943" y="183512"/>
                  </a:lnTo>
                  <a:lnTo>
                    <a:pt x="289347" y="183132"/>
                  </a:lnTo>
                  <a:lnTo>
                    <a:pt x="284396" y="179974"/>
                  </a:lnTo>
                  <a:lnTo>
                    <a:pt x="276591" y="179214"/>
                  </a:lnTo>
                  <a:lnTo>
                    <a:pt x="265189" y="171102"/>
                  </a:lnTo>
                  <a:lnTo>
                    <a:pt x="261113" y="167253"/>
                  </a:lnTo>
                  <a:lnTo>
                    <a:pt x="248699" y="162782"/>
                  </a:lnTo>
                  <a:lnTo>
                    <a:pt x="233358" y="152738"/>
                  </a:lnTo>
                  <a:lnTo>
                    <a:pt x="209257" y="142300"/>
                  </a:lnTo>
                  <a:lnTo>
                    <a:pt x="208736" y="142073"/>
                  </a:lnTo>
                  <a:lnTo>
                    <a:pt x="197176" y="138576"/>
                  </a:lnTo>
                  <a:lnTo>
                    <a:pt x="185739" y="135874"/>
                  </a:lnTo>
                  <a:lnTo>
                    <a:pt x="180285" y="134580"/>
                  </a:lnTo>
                  <a:lnTo>
                    <a:pt x="158307" y="131955"/>
                  </a:lnTo>
                  <a:lnTo>
                    <a:pt x="156460" y="131733"/>
                  </a:lnTo>
                  <a:lnTo>
                    <a:pt x="129092" y="132179"/>
                  </a:lnTo>
                  <a:lnTo>
                    <a:pt x="108780" y="135856"/>
                  </a:lnTo>
                  <a:lnTo>
                    <a:pt x="102552" y="136975"/>
                  </a:lnTo>
                  <a:lnTo>
                    <a:pt x="94324" y="139479"/>
                  </a:lnTo>
                  <a:lnTo>
                    <a:pt x="65788" y="148109"/>
                  </a:lnTo>
                  <a:lnTo>
                    <a:pt x="56853" y="150091"/>
                  </a:lnTo>
                  <a:lnTo>
                    <a:pt x="52113" y="151139"/>
                  </a:lnTo>
                  <a:lnTo>
                    <a:pt x="45720" y="151391"/>
                  </a:lnTo>
                  <a:lnTo>
                    <a:pt x="33636" y="155461"/>
                  </a:lnTo>
                  <a:lnTo>
                    <a:pt x="21724" y="158929"/>
                  </a:lnTo>
                  <a:lnTo>
                    <a:pt x="29041" y="149134"/>
                  </a:lnTo>
                  <a:lnTo>
                    <a:pt x="30802" y="140491"/>
                  </a:lnTo>
                  <a:lnTo>
                    <a:pt x="38384" y="135001"/>
                  </a:lnTo>
                  <a:lnTo>
                    <a:pt x="32207" y="132597"/>
                  </a:lnTo>
                  <a:lnTo>
                    <a:pt x="27871" y="125782"/>
                  </a:lnTo>
                  <a:lnTo>
                    <a:pt x="28950" y="119543"/>
                  </a:lnTo>
                  <a:lnTo>
                    <a:pt x="31965" y="111495"/>
                  </a:lnTo>
                  <a:lnTo>
                    <a:pt x="31405" y="103959"/>
                  </a:lnTo>
                  <a:lnTo>
                    <a:pt x="25787" y="99374"/>
                  </a:lnTo>
                  <a:lnTo>
                    <a:pt x="15239" y="93768"/>
                  </a:lnTo>
                  <a:lnTo>
                    <a:pt x="12584" y="89811"/>
                  </a:lnTo>
                  <a:lnTo>
                    <a:pt x="0" y="767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9" name="pg30"/>
            <p:cNvSpPr/>
            <p:nvPr/>
          </p:nvSpPr>
          <p:spPr>
            <a:xfrm>
              <a:off x="5122626" y="2774628"/>
              <a:ext cx="453284" cy="803533"/>
            </a:xfrm>
            <a:custGeom>
              <a:avLst/>
              <a:gdLst/>
              <a:ahLst/>
              <a:cxnLst/>
              <a:rect l="0" t="0" r="0" b="0"/>
              <a:pathLst>
                <a:path w="453284" h="803533">
                  <a:moveTo>
                    <a:pt x="415" y="355861"/>
                  </a:moveTo>
                  <a:lnTo>
                    <a:pt x="1093" y="348819"/>
                  </a:lnTo>
                  <a:lnTo>
                    <a:pt x="1389" y="345741"/>
                  </a:lnTo>
                  <a:lnTo>
                    <a:pt x="3547" y="338060"/>
                  </a:lnTo>
                  <a:lnTo>
                    <a:pt x="8600" y="329753"/>
                  </a:lnTo>
                  <a:lnTo>
                    <a:pt x="13487" y="326507"/>
                  </a:lnTo>
                  <a:lnTo>
                    <a:pt x="12360" y="318910"/>
                  </a:lnTo>
                  <a:lnTo>
                    <a:pt x="13251" y="310439"/>
                  </a:lnTo>
                  <a:lnTo>
                    <a:pt x="10209" y="307113"/>
                  </a:lnTo>
                  <a:lnTo>
                    <a:pt x="12056" y="300087"/>
                  </a:lnTo>
                  <a:lnTo>
                    <a:pt x="15564" y="295455"/>
                  </a:lnTo>
                  <a:lnTo>
                    <a:pt x="25295" y="291378"/>
                  </a:lnTo>
                  <a:lnTo>
                    <a:pt x="31867" y="291205"/>
                  </a:lnTo>
                  <a:lnTo>
                    <a:pt x="32025" y="291079"/>
                  </a:lnTo>
                  <a:lnTo>
                    <a:pt x="38738" y="285732"/>
                  </a:lnTo>
                  <a:lnTo>
                    <a:pt x="38820" y="281864"/>
                  </a:lnTo>
                  <a:lnTo>
                    <a:pt x="38898" y="278160"/>
                  </a:lnTo>
                  <a:lnTo>
                    <a:pt x="41081" y="270173"/>
                  </a:lnTo>
                  <a:lnTo>
                    <a:pt x="40634" y="264224"/>
                  </a:lnTo>
                  <a:lnTo>
                    <a:pt x="45477" y="257148"/>
                  </a:lnTo>
                  <a:lnTo>
                    <a:pt x="51506" y="250510"/>
                  </a:lnTo>
                  <a:lnTo>
                    <a:pt x="54754" y="244289"/>
                  </a:lnTo>
                  <a:lnTo>
                    <a:pt x="54996" y="234859"/>
                  </a:lnTo>
                  <a:lnTo>
                    <a:pt x="53904" y="227615"/>
                  </a:lnTo>
                  <a:lnTo>
                    <a:pt x="53842" y="227205"/>
                  </a:lnTo>
                  <a:lnTo>
                    <a:pt x="53015" y="221713"/>
                  </a:lnTo>
                  <a:lnTo>
                    <a:pt x="48270" y="214534"/>
                  </a:lnTo>
                  <a:lnTo>
                    <a:pt x="43574" y="214265"/>
                  </a:lnTo>
                  <a:lnTo>
                    <a:pt x="38943" y="207536"/>
                  </a:lnTo>
                  <a:lnTo>
                    <a:pt x="35177" y="202593"/>
                  </a:lnTo>
                  <a:lnTo>
                    <a:pt x="38834" y="190241"/>
                  </a:lnTo>
                  <a:lnTo>
                    <a:pt x="39065" y="189460"/>
                  </a:lnTo>
                  <a:lnTo>
                    <a:pt x="39538" y="185185"/>
                  </a:lnTo>
                  <a:lnTo>
                    <a:pt x="43105" y="177135"/>
                  </a:lnTo>
                  <a:lnTo>
                    <a:pt x="49573" y="175864"/>
                  </a:lnTo>
                  <a:lnTo>
                    <a:pt x="54141" y="176658"/>
                  </a:lnTo>
                  <a:lnTo>
                    <a:pt x="60028" y="172683"/>
                  </a:lnTo>
                  <a:lnTo>
                    <a:pt x="68624" y="171540"/>
                  </a:lnTo>
                  <a:lnTo>
                    <a:pt x="77680" y="170771"/>
                  </a:lnTo>
                  <a:lnTo>
                    <a:pt x="86238" y="165919"/>
                  </a:lnTo>
                  <a:lnTo>
                    <a:pt x="91029" y="161129"/>
                  </a:lnTo>
                  <a:lnTo>
                    <a:pt x="97177" y="160313"/>
                  </a:lnTo>
                  <a:lnTo>
                    <a:pt x="102648" y="159419"/>
                  </a:lnTo>
                  <a:lnTo>
                    <a:pt x="107168" y="153467"/>
                  </a:lnTo>
                  <a:lnTo>
                    <a:pt x="112526" y="150741"/>
                  </a:lnTo>
                  <a:lnTo>
                    <a:pt x="114979" y="147852"/>
                  </a:lnTo>
                  <a:lnTo>
                    <a:pt x="114711" y="138358"/>
                  </a:lnTo>
                  <a:lnTo>
                    <a:pt x="116792" y="133861"/>
                  </a:lnTo>
                  <a:lnTo>
                    <a:pt x="116802" y="128997"/>
                  </a:lnTo>
                  <a:lnTo>
                    <a:pt x="116806" y="127022"/>
                  </a:lnTo>
                  <a:lnTo>
                    <a:pt x="123065" y="121221"/>
                  </a:lnTo>
                  <a:lnTo>
                    <a:pt x="123703" y="120754"/>
                  </a:lnTo>
                  <a:lnTo>
                    <a:pt x="129991" y="116156"/>
                  </a:lnTo>
                  <a:lnTo>
                    <a:pt x="129622" y="111464"/>
                  </a:lnTo>
                  <a:lnTo>
                    <a:pt x="131007" y="105733"/>
                  </a:lnTo>
                  <a:lnTo>
                    <a:pt x="131332" y="99066"/>
                  </a:lnTo>
                  <a:lnTo>
                    <a:pt x="131390" y="97859"/>
                  </a:lnTo>
                  <a:lnTo>
                    <a:pt x="132600" y="89442"/>
                  </a:lnTo>
                  <a:lnTo>
                    <a:pt x="130257" y="84236"/>
                  </a:lnTo>
                  <a:lnTo>
                    <a:pt x="129794" y="83208"/>
                  </a:lnTo>
                  <a:lnTo>
                    <a:pt x="129453" y="73713"/>
                  </a:lnTo>
                  <a:lnTo>
                    <a:pt x="124195" y="67870"/>
                  </a:lnTo>
                  <a:lnTo>
                    <a:pt x="117471" y="64616"/>
                  </a:lnTo>
                  <a:lnTo>
                    <a:pt x="112448" y="62146"/>
                  </a:lnTo>
                  <a:lnTo>
                    <a:pt x="109938" y="60911"/>
                  </a:lnTo>
                  <a:lnTo>
                    <a:pt x="103047" y="56132"/>
                  </a:lnTo>
                  <a:lnTo>
                    <a:pt x="99533" y="50724"/>
                  </a:lnTo>
                  <a:lnTo>
                    <a:pt x="100630" y="44645"/>
                  </a:lnTo>
                  <a:lnTo>
                    <a:pt x="97245" y="39494"/>
                  </a:lnTo>
                  <a:lnTo>
                    <a:pt x="93041" y="36198"/>
                  </a:lnTo>
                  <a:lnTo>
                    <a:pt x="89375" y="33322"/>
                  </a:lnTo>
                  <a:lnTo>
                    <a:pt x="84064" y="28478"/>
                  </a:lnTo>
                  <a:lnTo>
                    <a:pt x="81348" y="27371"/>
                  </a:lnTo>
                  <a:lnTo>
                    <a:pt x="75234" y="24199"/>
                  </a:lnTo>
                  <a:lnTo>
                    <a:pt x="75345" y="18920"/>
                  </a:lnTo>
                  <a:lnTo>
                    <a:pt x="96961" y="17869"/>
                  </a:lnTo>
                  <a:lnTo>
                    <a:pt x="98077" y="17800"/>
                  </a:lnTo>
                  <a:lnTo>
                    <a:pt x="119395" y="16440"/>
                  </a:lnTo>
                  <a:lnTo>
                    <a:pt x="150549" y="14781"/>
                  </a:lnTo>
                  <a:lnTo>
                    <a:pt x="159882" y="14305"/>
                  </a:lnTo>
                  <a:lnTo>
                    <a:pt x="196042" y="12381"/>
                  </a:lnTo>
                  <a:lnTo>
                    <a:pt x="205682" y="11870"/>
                  </a:lnTo>
                  <a:lnTo>
                    <a:pt x="209422" y="11669"/>
                  </a:lnTo>
                  <a:lnTo>
                    <a:pt x="240750" y="9932"/>
                  </a:lnTo>
                  <a:lnTo>
                    <a:pt x="243327" y="9785"/>
                  </a:lnTo>
                  <a:lnTo>
                    <a:pt x="254086" y="9108"/>
                  </a:lnTo>
                  <a:lnTo>
                    <a:pt x="271275" y="8001"/>
                  </a:lnTo>
                  <a:lnTo>
                    <a:pt x="278538" y="7525"/>
                  </a:lnTo>
                  <a:lnTo>
                    <a:pt x="299540" y="5701"/>
                  </a:lnTo>
                  <a:lnTo>
                    <a:pt x="303237" y="5390"/>
                  </a:lnTo>
                  <a:lnTo>
                    <a:pt x="320728" y="3899"/>
                  </a:lnTo>
                  <a:lnTo>
                    <a:pt x="329925" y="3103"/>
                  </a:lnTo>
                  <a:lnTo>
                    <a:pt x="331763" y="2977"/>
                  </a:lnTo>
                  <a:lnTo>
                    <a:pt x="373608" y="0"/>
                  </a:lnTo>
                  <a:lnTo>
                    <a:pt x="374189" y="10249"/>
                  </a:lnTo>
                  <a:lnTo>
                    <a:pt x="373085" y="18873"/>
                  </a:lnTo>
                  <a:lnTo>
                    <a:pt x="372367" y="27613"/>
                  </a:lnTo>
                  <a:lnTo>
                    <a:pt x="372559" y="28138"/>
                  </a:lnTo>
                  <a:lnTo>
                    <a:pt x="377092" y="40489"/>
                  </a:lnTo>
                  <a:lnTo>
                    <a:pt x="377173" y="40708"/>
                  </a:lnTo>
                  <a:lnTo>
                    <a:pt x="382162" y="48335"/>
                  </a:lnTo>
                  <a:lnTo>
                    <a:pt x="384349" y="51656"/>
                  </a:lnTo>
                  <a:lnTo>
                    <a:pt x="390252" y="57627"/>
                  </a:lnTo>
                  <a:lnTo>
                    <a:pt x="390413" y="57790"/>
                  </a:lnTo>
                  <a:lnTo>
                    <a:pt x="391219" y="58604"/>
                  </a:lnTo>
                  <a:lnTo>
                    <a:pt x="393216" y="65163"/>
                  </a:lnTo>
                  <a:lnTo>
                    <a:pt x="396978" y="75582"/>
                  </a:lnTo>
                  <a:lnTo>
                    <a:pt x="399538" y="82664"/>
                  </a:lnTo>
                  <a:lnTo>
                    <a:pt x="400384" y="83555"/>
                  </a:lnTo>
                  <a:lnTo>
                    <a:pt x="400918" y="84117"/>
                  </a:lnTo>
                  <a:lnTo>
                    <a:pt x="400897" y="85399"/>
                  </a:lnTo>
                  <a:lnTo>
                    <a:pt x="400780" y="87369"/>
                  </a:lnTo>
                  <a:lnTo>
                    <a:pt x="401520" y="89924"/>
                  </a:lnTo>
                  <a:lnTo>
                    <a:pt x="401829" y="90992"/>
                  </a:lnTo>
                  <a:lnTo>
                    <a:pt x="404032" y="94887"/>
                  </a:lnTo>
                  <a:lnTo>
                    <a:pt x="408001" y="101896"/>
                  </a:lnTo>
                  <a:lnTo>
                    <a:pt x="411394" y="104168"/>
                  </a:lnTo>
                  <a:lnTo>
                    <a:pt x="412111" y="106593"/>
                  </a:lnTo>
                  <a:lnTo>
                    <a:pt x="412404" y="107584"/>
                  </a:lnTo>
                  <a:lnTo>
                    <a:pt x="412615" y="109829"/>
                  </a:lnTo>
                  <a:lnTo>
                    <a:pt x="414811" y="135465"/>
                  </a:lnTo>
                  <a:lnTo>
                    <a:pt x="415525" y="144002"/>
                  </a:lnTo>
                  <a:lnTo>
                    <a:pt x="417590" y="168734"/>
                  </a:lnTo>
                  <a:lnTo>
                    <a:pt x="419296" y="187675"/>
                  </a:lnTo>
                  <a:lnTo>
                    <a:pt x="421123" y="207953"/>
                  </a:lnTo>
                  <a:lnTo>
                    <a:pt x="421315" y="210034"/>
                  </a:lnTo>
                  <a:lnTo>
                    <a:pt x="422836" y="226506"/>
                  </a:lnTo>
                  <a:lnTo>
                    <a:pt x="424860" y="249296"/>
                  </a:lnTo>
                  <a:lnTo>
                    <a:pt x="427431" y="278232"/>
                  </a:lnTo>
                  <a:lnTo>
                    <a:pt x="427935" y="284584"/>
                  </a:lnTo>
                  <a:lnTo>
                    <a:pt x="428099" y="286645"/>
                  </a:lnTo>
                  <a:lnTo>
                    <a:pt x="430680" y="319167"/>
                  </a:lnTo>
                  <a:lnTo>
                    <a:pt x="431893" y="333921"/>
                  </a:lnTo>
                  <a:lnTo>
                    <a:pt x="432947" y="346749"/>
                  </a:lnTo>
                  <a:lnTo>
                    <a:pt x="433505" y="353536"/>
                  </a:lnTo>
                  <a:lnTo>
                    <a:pt x="435140" y="372012"/>
                  </a:lnTo>
                  <a:lnTo>
                    <a:pt x="437913" y="403356"/>
                  </a:lnTo>
                  <a:lnTo>
                    <a:pt x="438686" y="411624"/>
                  </a:lnTo>
                  <a:lnTo>
                    <a:pt x="440436" y="430325"/>
                  </a:lnTo>
                  <a:lnTo>
                    <a:pt x="440540" y="431436"/>
                  </a:lnTo>
                  <a:lnTo>
                    <a:pt x="442097" y="448894"/>
                  </a:lnTo>
                  <a:lnTo>
                    <a:pt x="437082" y="450434"/>
                  </a:lnTo>
                  <a:lnTo>
                    <a:pt x="435015" y="454592"/>
                  </a:lnTo>
                  <a:lnTo>
                    <a:pt x="436316" y="462229"/>
                  </a:lnTo>
                  <a:lnTo>
                    <a:pt x="436606" y="463931"/>
                  </a:lnTo>
                  <a:lnTo>
                    <a:pt x="438875" y="468992"/>
                  </a:lnTo>
                  <a:lnTo>
                    <a:pt x="432482" y="475989"/>
                  </a:lnTo>
                  <a:lnTo>
                    <a:pt x="432822" y="477250"/>
                  </a:lnTo>
                  <a:lnTo>
                    <a:pt x="434959" y="485173"/>
                  </a:lnTo>
                  <a:lnTo>
                    <a:pt x="441328" y="491058"/>
                  </a:lnTo>
                  <a:lnTo>
                    <a:pt x="441321" y="499124"/>
                  </a:lnTo>
                  <a:lnTo>
                    <a:pt x="447161" y="502903"/>
                  </a:lnTo>
                  <a:lnTo>
                    <a:pt x="448190" y="512117"/>
                  </a:lnTo>
                  <a:lnTo>
                    <a:pt x="448095" y="512378"/>
                  </a:lnTo>
                  <a:lnTo>
                    <a:pt x="446428" y="516920"/>
                  </a:lnTo>
                  <a:lnTo>
                    <a:pt x="448060" y="520124"/>
                  </a:lnTo>
                  <a:lnTo>
                    <a:pt x="449890" y="523715"/>
                  </a:lnTo>
                  <a:lnTo>
                    <a:pt x="453284" y="533378"/>
                  </a:lnTo>
                  <a:lnTo>
                    <a:pt x="449169" y="545359"/>
                  </a:lnTo>
                  <a:lnTo>
                    <a:pt x="441411" y="551571"/>
                  </a:lnTo>
                  <a:lnTo>
                    <a:pt x="440108" y="559070"/>
                  </a:lnTo>
                  <a:lnTo>
                    <a:pt x="439212" y="562319"/>
                  </a:lnTo>
                  <a:lnTo>
                    <a:pt x="438165" y="566110"/>
                  </a:lnTo>
                  <a:lnTo>
                    <a:pt x="439261" y="570240"/>
                  </a:lnTo>
                  <a:lnTo>
                    <a:pt x="433030" y="575426"/>
                  </a:lnTo>
                  <a:lnTo>
                    <a:pt x="430594" y="582056"/>
                  </a:lnTo>
                  <a:lnTo>
                    <a:pt x="429687" y="584558"/>
                  </a:lnTo>
                  <a:lnTo>
                    <a:pt x="427081" y="591737"/>
                  </a:lnTo>
                  <a:lnTo>
                    <a:pt x="422099" y="601379"/>
                  </a:lnTo>
                  <a:lnTo>
                    <a:pt x="414067" y="607667"/>
                  </a:lnTo>
                  <a:lnTo>
                    <a:pt x="407730" y="612723"/>
                  </a:lnTo>
                  <a:lnTo>
                    <a:pt x="407679" y="613758"/>
                  </a:lnTo>
                  <a:lnTo>
                    <a:pt x="407449" y="618474"/>
                  </a:lnTo>
                  <a:lnTo>
                    <a:pt x="413391" y="624615"/>
                  </a:lnTo>
                  <a:lnTo>
                    <a:pt x="410155" y="632404"/>
                  </a:lnTo>
                  <a:lnTo>
                    <a:pt x="407736" y="639048"/>
                  </a:lnTo>
                  <a:lnTo>
                    <a:pt x="403341" y="643020"/>
                  </a:lnTo>
                  <a:lnTo>
                    <a:pt x="405804" y="652824"/>
                  </a:lnTo>
                  <a:lnTo>
                    <a:pt x="403905" y="663092"/>
                  </a:lnTo>
                  <a:lnTo>
                    <a:pt x="402128" y="666872"/>
                  </a:lnTo>
                  <a:lnTo>
                    <a:pt x="401374" y="668475"/>
                  </a:lnTo>
                  <a:lnTo>
                    <a:pt x="406458" y="676277"/>
                  </a:lnTo>
                  <a:lnTo>
                    <a:pt x="403609" y="684713"/>
                  </a:lnTo>
                  <a:lnTo>
                    <a:pt x="396005" y="691929"/>
                  </a:lnTo>
                  <a:lnTo>
                    <a:pt x="393408" y="698342"/>
                  </a:lnTo>
                  <a:lnTo>
                    <a:pt x="397449" y="709452"/>
                  </a:lnTo>
                  <a:lnTo>
                    <a:pt x="397567" y="709777"/>
                  </a:lnTo>
                  <a:lnTo>
                    <a:pt x="404762" y="715568"/>
                  </a:lnTo>
                  <a:lnTo>
                    <a:pt x="405732" y="719062"/>
                  </a:lnTo>
                  <a:lnTo>
                    <a:pt x="406372" y="721367"/>
                  </a:lnTo>
                  <a:lnTo>
                    <a:pt x="395973" y="725259"/>
                  </a:lnTo>
                  <a:lnTo>
                    <a:pt x="382134" y="728470"/>
                  </a:lnTo>
                  <a:lnTo>
                    <a:pt x="374051" y="736032"/>
                  </a:lnTo>
                  <a:lnTo>
                    <a:pt x="367375" y="734192"/>
                  </a:lnTo>
                  <a:lnTo>
                    <a:pt x="367090" y="734114"/>
                  </a:lnTo>
                  <a:lnTo>
                    <a:pt x="362018" y="737621"/>
                  </a:lnTo>
                  <a:lnTo>
                    <a:pt x="360339" y="746575"/>
                  </a:lnTo>
                  <a:lnTo>
                    <a:pt x="357770" y="753818"/>
                  </a:lnTo>
                  <a:lnTo>
                    <a:pt x="363414" y="763616"/>
                  </a:lnTo>
                  <a:lnTo>
                    <a:pt x="369520" y="773296"/>
                  </a:lnTo>
                  <a:lnTo>
                    <a:pt x="367869" y="780852"/>
                  </a:lnTo>
                  <a:lnTo>
                    <a:pt x="364654" y="785503"/>
                  </a:lnTo>
                  <a:lnTo>
                    <a:pt x="363788" y="785592"/>
                  </a:lnTo>
                  <a:lnTo>
                    <a:pt x="363035" y="785670"/>
                  </a:lnTo>
                  <a:lnTo>
                    <a:pt x="358398" y="786147"/>
                  </a:lnTo>
                  <a:lnTo>
                    <a:pt x="354876" y="783990"/>
                  </a:lnTo>
                  <a:lnTo>
                    <a:pt x="348860" y="780303"/>
                  </a:lnTo>
                  <a:lnTo>
                    <a:pt x="339219" y="776939"/>
                  </a:lnTo>
                  <a:lnTo>
                    <a:pt x="332397" y="775503"/>
                  </a:lnTo>
                  <a:lnTo>
                    <a:pt x="322684" y="770195"/>
                  </a:lnTo>
                  <a:lnTo>
                    <a:pt x="311884" y="766685"/>
                  </a:lnTo>
                  <a:lnTo>
                    <a:pt x="311436" y="766539"/>
                  </a:lnTo>
                  <a:lnTo>
                    <a:pt x="311238" y="766566"/>
                  </a:lnTo>
                  <a:lnTo>
                    <a:pt x="303659" y="767578"/>
                  </a:lnTo>
                  <a:lnTo>
                    <a:pt x="297595" y="773178"/>
                  </a:lnTo>
                  <a:lnTo>
                    <a:pt x="293464" y="780393"/>
                  </a:lnTo>
                  <a:lnTo>
                    <a:pt x="286356" y="790561"/>
                  </a:lnTo>
                  <a:lnTo>
                    <a:pt x="286543" y="790852"/>
                  </a:lnTo>
                  <a:lnTo>
                    <a:pt x="291374" y="798342"/>
                  </a:lnTo>
                  <a:lnTo>
                    <a:pt x="291293" y="803533"/>
                  </a:lnTo>
                  <a:lnTo>
                    <a:pt x="284179" y="802930"/>
                  </a:lnTo>
                  <a:lnTo>
                    <a:pt x="276832" y="799734"/>
                  </a:lnTo>
                  <a:lnTo>
                    <a:pt x="270976" y="798204"/>
                  </a:lnTo>
                  <a:lnTo>
                    <a:pt x="265031" y="796646"/>
                  </a:lnTo>
                  <a:lnTo>
                    <a:pt x="261626" y="788113"/>
                  </a:lnTo>
                  <a:lnTo>
                    <a:pt x="252651" y="776465"/>
                  </a:lnTo>
                  <a:lnTo>
                    <a:pt x="250376" y="767189"/>
                  </a:lnTo>
                  <a:lnTo>
                    <a:pt x="248906" y="766192"/>
                  </a:lnTo>
                  <a:lnTo>
                    <a:pt x="244847" y="763438"/>
                  </a:lnTo>
                  <a:lnTo>
                    <a:pt x="246892" y="757098"/>
                  </a:lnTo>
                  <a:lnTo>
                    <a:pt x="249132" y="755541"/>
                  </a:lnTo>
                  <a:lnTo>
                    <a:pt x="254129" y="752064"/>
                  </a:lnTo>
                  <a:lnTo>
                    <a:pt x="253870" y="744662"/>
                  </a:lnTo>
                  <a:lnTo>
                    <a:pt x="248189" y="736522"/>
                  </a:lnTo>
                  <a:lnTo>
                    <a:pt x="242930" y="727723"/>
                  </a:lnTo>
                  <a:lnTo>
                    <a:pt x="243836" y="723455"/>
                  </a:lnTo>
                  <a:lnTo>
                    <a:pt x="244182" y="721828"/>
                  </a:lnTo>
                  <a:lnTo>
                    <a:pt x="244497" y="720341"/>
                  </a:lnTo>
                  <a:lnTo>
                    <a:pt x="242648" y="713970"/>
                  </a:lnTo>
                  <a:lnTo>
                    <a:pt x="240219" y="703807"/>
                  </a:lnTo>
                  <a:lnTo>
                    <a:pt x="232177" y="700430"/>
                  </a:lnTo>
                  <a:lnTo>
                    <a:pt x="223231" y="695842"/>
                  </a:lnTo>
                  <a:lnTo>
                    <a:pt x="220720" y="690667"/>
                  </a:lnTo>
                  <a:lnTo>
                    <a:pt x="219504" y="688158"/>
                  </a:lnTo>
                  <a:lnTo>
                    <a:pt x="209545" y="682922"/>
                  </a:lnTo>
                  <a:lnTo>
                    <a:pt x="201363" y="676386"/>
                  </a:lnTo>
                  <a:lnTo>
                    <a:pt x="193599" y="681702"/>
                  </a:lnTo>
                  <a:lnTo>
                    <a:pt x="192402" y="680416"/>
                  </a:lnTo>
                  <a:lnTo>
                    <a:pt x="187442" y="675076"/>
                  </a:lnTo>
                  <a:lnTo>
                    <a:pt x="189167" y="668109"/>
                  </a:lnTo>
                  <a:lnTo>
                    <a:pt x="183160" y="667980"/>
                  </a:lnTo>
                  <a:lnTo>
                    <a:pt x="174636" y="661973"/>
                  </a:lnTo>
                  <a:lnTo>
                    <a:pt x="169290" y="657225"/>
                  </a:lnTo>
                  <a:lnTo>
                    <a:pt x="160267" y="652460"/>
                  </a:lnTo>
                  <a:lnTo>
                    <a:pt x="158552" y="651553"/>
                  </a:lnTo>
                  <a:lnTo>
                    <a:pt x="154461" y="646972"/>
                  </a:lnTo>
                  <a:lnTo>
                    <a:pt x="146231" y="639688"/>
                  </a:lnTo>
                  <a:lnTo>
                    <a:pt x="141127" y="632076"/>
                  </a:lnTo>
                  <a:lnTo>
                    <a:pt x="139427" y="619602"/>
                  </a:lnTo>
                  <a:lnTo>
                    <a:pt x="141496" y="611636"/>
                  </a:lnTo>
                  <a:lnTo>
                    <a:pt x="142471" y="610207"/>
                  </a:lnTo>
                  <a:lnTo>
                    <a:pt x="147744" y="602467"/>
                  </a:lnTo>
                  <a:lnTo>
                    <a:pt x="149188" y="594054"/>
                  </a:lnTo>
                  <a:lnTo>
                    <a:pt x="150129" y="590787"/>
                  </a:lnTo>
                  <a:lnTo>
                    <a:pt x="150663" y="588932"/>
                  </a:lnTo>
                  <a:lnTo>
                    <a:pt x="151250" y="586890"/>
                  </a:lnTo>
                  <a:lnTo>
                    <a:pt x="157805" y="576834"/>
                  </a:lnTo>
                  <a:lnTo>
                    <a:pt x="157729" y="569833"/>
                  </a:lnTo>
                  <a:lnTo>
                    <a:pt x="155950" y="565961"/>
                  </a:lnTo>
                  <a:lnTo>
                    <a:pt x="153984" y="560515"/>
                  </a:lnTo>
                  <a:lnTo>
                    <a:pt x="158386" y="553509"/>
                  </a:lnTo>
                  <a:lnTo>
                    <a:pt x="163476" y="548410"/>
                  </a:lnTo>
                  <a:lnTo>
                    <a:pt x="163571" y="542107"/>
                  </a:lnTo>
                  <a:lnTo>
                    <a:pt x="154606" y="536737"/>
                  </a:lnTo>
                  <a:lnTo>
                    <a:pt x="150106" y="534036"/>
                  </a:lnTo>
                  <a:lnTo>
                    <a:pt x="144939" y="533126"/>
                  </a:lnTo>
                  <a:lnTo>
                    <a:pt x="142449" y="532686"/>
                  </a:lnTo>
                  <a:lnTo>
                    <a:pt x="131420" y="528047"/>
                  </a:lnTo>
                  <a:lnTo>
                    <a:pt x="125323" y="528209"/>
                  </a:lnTo>
                  <a:lnTo>
                    <a:pt x="123465" y="528257"/>
                  </a:lnTo>
                  <a:lnTo>
                    <a:pt x="120327" y="535869"/>
                  </a:lnTo>
                  <a:lnTo>
                    <a:pt x="114518" y="541930"/>
                  </a:lnTo>
                  <a:lnTo>
                    <a:pt x="110102" y="541566"/>
                  </a:lnTo>
                  <a:lnTo>
                    <a:pt x="102897" y="535439"/>
                  </a:lnTo>
                  <a:lnTo>
                    <a:pt x="102302" y="533386"/>
                  </a:lnTo>
                  <a:lnTo>
                    <a:pt x="100268" y="526363"/>
                  </a:lnTo>
                  <a:lnTo>
                    <a:pt x="95600" y="516525"/>
                  </a:lnTo>
                  <a:lnTo>
                    <a:pt x="98810" y="509609"/>
                  </a:lnTo>
                  <a:lnTo>
                    <a:pt x="95453" y="502533"/>
                  </a:lnTo>
                  <a:lnTo>
                    <a:pt x="93174" y="492076"/>
                  </a:lnTo>
                  <a:lnTo>
                    <a:pt x="92186" y="487537"/>
                  </a:lnTo>
                  <a:lnTo>
                    <a:pt x="79419" y="476022"/>
                  </a:lnTo>
                  <a:lnTo>
                    <a:pt x="68516" y="468078"/>
                  </a:lnTo>
                  <a:lnTo>
                    <a:pt x="68272" y="467900"/>
                  </a:lnTo>
                  <a:lnTo>
                    <a:pt x="56851" y="461621"/>
                  </a:lnTo>
                  <a:lnTo>
                    <a:pt x="53650" y="455113"/>
                  </a:lnTo>
                  <a:lnTo>
                    <a:pt x="49379" y="448970"/>
                  </a:lnTo>
                  <a:lnTo>
                    <a:pt x="44074" y="448216"/>
                  </a:lnTo>
                  <a:lnTo>
                    <a:pt x="40894" y="441708"/>
                  </a:lnTo>
                  <a:lnTo>
                    <a:pt x="39903" y="440854"/>
                  </a:lnTo>
                  <a:lnTo>
                    <a:pt x="29215" y="431637"/>
                  </a:lnTo>
                  <a:lnTo>
                    <a:pt x="25831" y="428850"/>
                  </a:lnTo>
                  <a:lnTo>
                    <a:pt x="18756" y="423014"/>
                  </a:lnTo>
                  <a:lnTo>
                    <a:pt x="18889" y="418720"/>
                  </a:lnTo>
                  <a:lnTo>
                    <a:pt x="19019" y="414550"/>
                  </a:lnTo>
                  <a:lnTo>
                    <a:pt x="14825" y="409905"/>
                  </a:lnTo>
                  <a:lnTo>
                    <a:pt x="10489" y="406592"/>
                  </a:lnTo>
                  <a:lnTo>
                    <a:pt x="10832" y="397590"/>
                  </a:lnTo>
                  <a:lnTo>
                    <a:pt x="9712" y="392226"/>
                  </a:lnTo>
                  <a:lnTo>
                    <a:pt x="9677" y="392058"/>
                  </a:lnTo>
                  <a:lnTo>
                    <a:pt x="4063" y="381797"/>
                  </a:lnTo>
                  <a:lnTo>
                    <a:pt x="2181" y="373378"/>
                  </a:lnTo>
                  <a:lnTo>
                    <a:pt x="0" y="36017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0" name="pg31"/>
            <p:cNvSpPr/>
            <p:nvPr/>
          </p:nvSpPr>
          <p:spPr>
            <a:xfrm>
              <a:off x="2707359" y="1680879"/>
              <a:ext cx="1160966" cy="736494"/>
            </a:xfrm>
            <a:custGeom>
              <a:avLst/>
              <a:gdLst/>
              <a:ahLst/>
              <a:cxnLst/>
              <a:rect l="0" t="0" r="0" b="0"/>
              <a:pathLst>
                <a:path w="1160966" h="736494">
                  <a:moveTo>
                    <a:pt x="29695" y="0"/>
                  </a:moveTo>
                  <a:lnTo>
                    <a:pt x="80842" y="10830"/>
                  </a:lnTo>
                  <a:lnTo>
                    <a:pt x="108177" y="16687"/>
                  </a:lnTo>
                  <a:lnTo>
                    <a:pt x="153166" y="25592"/>
                  </a:lnTo>
                  <a:lnTo>
                    <a:pt x="157738" y="26483"/>
                  </a:lnTo>
                  <a:lnTo>
                    <a:pt x="186035" y="31975"/>
                  </a:lnTo>
                  <a:lnTo>
                    <a:pt x="204316" y="35778"/>
                  </a:lnTo>
                  <a:lnTo>
                    <a:pt x="214798" y="37852"/>
                  </a:lnTo>
                  <a:lnTo>
                    <a:pt x="229837" y="40805"/>
                  </a:lnTo>
                  <a:lnTo>
                    <a:pt x="249906" y="44785"/>
                  </a:lnTo>
                  <a:lnTo>
                    <a:pt x="279657" y="50203"/>
                  </a:lnTo>
                  <a:lnTo>
                    <a:pt x="304005" y="54685"/>
                  </a:lnTo>
                  <a:lnTo>
                    <a:pt x="390694" y="69973"/>
                  </a:lnTo>
                  <a:lnTo>
                    <a:pt x="395361" y="70772"/>
                  </a:lnTo>
                  <a:lnTo>
                    <a:pt x="422579" y="75520"/>
                  </a:lnTo>
                  <a:lnTo>
                    <a:pt x="455790" y="81207"/>
                  </a:lnTo>
                  <a:lnTo>
                    <a:pt x="477536" y="84720"/>
                  </a:lnTo>
                  <a:lnTo>
                    <a:pt x="502587" y="88701"/>
                  </a:lnTo>
                  <a:lnTo>
                    <a:pt x="527173" y="92513"/>
                  </a:lnTo>
                  <a:lnTo>
                    <a:pt x="547110" y="95553"/>
                  </a:lnTo>
                  <a:lnTo>
                    <a:pt x="555938" y="96795"/>
                  </a:lnTo>
                  <a:lnTo>
                    <a:pt x="581075" y="100597"/>
                  </a:lnTo>
                  <a:lnTo>
                    <a:pt x="644405" y="109715"/>
                  </a:lnTo>
                  <a:lnTo>
                    <a:pt x="645461" y="109869"/>
                  </a:lnTo>
                  <a:lnTo>
                    <a:pt x="668005" y="113120"/>
                  </a:lnTo>
                  <a:lnTo>
                    <a:pt x="691608" y="116512"/>
                  </a:lnTo>
                  <a:lnTo>
                    <a:pt x="734853" y="122339"/>
                  </a:lnTo>
                  <a:lnTo>
                    <a:pt x="763872" y="126118"/>
                  </a:lnTo>
                  <a:lnTo>
                    <a:pt x="814183" y="132444"/>
                  </a:lnTo>
                  <a:lnTo>
                    <a:pt x="839137" y="135570"/>
                  </a:lnTo>
                  <a:lnTo>
                    <a:pt x="846480" y="136362"/>
                  </a:lnTo>
                  <a:lnTo>
                    <a:pt x="863882" y="138451"/>
                  </a:lnTo>
                  <a:lnTo>
                    <a:pt x="917151" y="144634"/>
                  </a:lnTo>
                  <a:lnTo>
                    <a:pt x="953510" y="148662"/>
                  </a:lnTo>
                  <a:lnTo>
                    <a:pt x="965070" y="149924"/>
                  </a:lnTo>
                  <a:lnTo>
                    <a:pt x="970903" y="150556"/>
                  </a:lnTo>
                  <a:lnTo>
                    <a:pt x="996970" y="153224"/>
                  </a:lnTo>
                  <a:lnTo>
                    <a:pt x="1036813" y="157288"/>
                  </a:lnTo>
                  <a:lnTo>
                    <a:pt x="1045424" y="158114"/>
                  </a:lnTo>
                  <a:lnTo>
                    <a:pt x="1065124" y="160057"/>
                  </a:lnTo>
                  <a:lnTo>
                    <a:pt x="1082412" y="161727"/>
                  </a:lnTo>
                  <a:lnTo>
                    <a:pt x="1113941" y="164547"/>
                  </a:lnTo>
                  <a:lnTo>
                    <a:pt x="1160966" y="168614"/>
                  </a:lnTo>
                  <a:lnTo>
                    <a:pt x="1159126" y="190104"/>
                  </a:lnTo>
                  <a:lnTo>
                    <a:pt x="1156647" y="220220"/>
                  </a:lnTo>
                  <a:lnTo>
                    <a:pt x="1155024" y="239952"/>
                  </a:lnTo>
                  <a:lnTo>
                    <a:pt x="1153841" y="254763"/>
                  </a:lnTo>
                  <a:lnTo>
                    <a:pt x="1152173" y="275665"/>
                  </a:lnTo>
                  <a:lnTo>
                    <a:pt x="1149383" y="310365"/>
                  </a:lnTo>
                  <a:lnTo>
                    <a:pt x="1149104" y="313842"/>
                  </a:lnTo>
                  <a:lnTo>
                    <a:pt x="1147234" y="337665"/>
                  </a:lnTo>
                  <a:lnTo>
                    <a:pt x="1144682" y="365977"/>
                  </a:lnTo>
                  <a:lnTo>
                    <a:pt x="1142100" y="395183"/>
                  </a:lnTo>
                  <a:lnTo>
                    <a:pt x="1141284" y="404411"/>
                  </a:lnTo>
                  <a:lnTo>
                    <a:pt x="1141262" y="404669"/>
                  </a:lnTo>
                  <a:lnTo>
                    <a:pt x="1138873" y="433425"/>
                  </a:lnTo>
                  <a:lnTo>
                    <a:pt x="1136468" y="460888"/>
                  </a:lnTo>
                  <a:lnTo>
                    <a:pt x="1133814" y="492134"/>
                  </a:lnTo>
                  <a:lnTo>
                    <a:pt x="1132960" y="502420"/>
                  </a:lnTo>
                  <a:lnTo>
                    <a:pt x="1131771" y="516726"/>
                  </a:lnTo>
                  <a:lnTo>
                    <a:pt x="1131404" y="521144"/>
                  </a:lnTo>
                  <a:lnTo>
                    <a:pt x="1129127" y="547483"/>
                  </a:lnTo>
                  <a:lnTo>
                    <a:pt x="1128591" y="553808"/>
                  </a:lnTo>
                  <a:lnTo>
                    <a:pt x="1124549" y="601455"/>
                  </a:lnTo>
                  <a:lnTo>
                    <a:pt x="1123915" y="610485"/>
                  </a:lnTo>
                  <a:lnTo>
                    <a:pt x="1123742" y="612948"/>
                  </a:lnTo>
                  <a:lnTo>
                    <a:pt x="1122473" y="629298"/>
                  </a:lnTo>
                  <a:lnTo>
                    <a:pt x="1120217" y="656677"/>
                  </a:lnTo>
                  <a:lnTo>
                    <a:pt x="1119423" y="666247"/>
                  </a:lnTo>
                  <a:lnTo>
                    <a:pt x="1117691" y="688339"/>
                  </a:lnTo>
                  <a:lnTo>
                    <a:pt x="1116225" y="705894"/>
                  </a:lnTo>
                  <a:lnTo>
                    <a:pt x="1115177" y="718438"/>
                  </a:lnTo>
                  <a:lnTo>
                    <a:pt x="1113731" y="736494"/>
                  </a:lnTo>
                  <a:lnTo>
                    <a:pt x="1111843" y="736491"/>
                  </a:lnTo>
                  <a:lnTo>
                    <a:pt x="1014194" y="727279"/>
                  </a:lnTo>
                  <a:lnTo>
                    <a:pt x="1012883" y="727154"/>
                  </a:lnTo>
                  <a:lnTo>
                    <a:pt x="1009014" y="726783"/>
                  </a:lnTo>
                  <a:lnTo>
                    <a:pt x="931201" y="718996"/>
                  </a:lnTo>
                  <a:lnTo>
                    <a:pt x="913333" y="717526"/>
                  </a:lnTo>
                  <a:lnTo>
                    <a:pt x="889201" y="715487"/>
                  </a:lnTo>
                  <a:lnTo>
                    <a:pt x="826260" y="708151"/>
                  </a:lnTo>
                  <a:lnTo>
                    <a:pt x="779773" y="701890"/>
                  </a:lnTo>
                  <a:lnTo>
                    <a:pt x="723426" y="694939"/>
                  </a:lnTo>
                  <a:lnTo>
                    <a:pt x="714795" y="693844"/>
                  </a:lnTo>
                  <a:lnTo>
                    <a:pt x="689525" y="690738"/>
                  </a:lnTo>
                  <a:lnTo>
                    <a:pt x="664163" y="687552"/>
                  </a:lnTo>
                  <a:lnTo>
                    <a:pt x="652023" y="685940"/>
                  </a:lnTo>
                  <a:lnTo>
                    <a:pt x="607749" y="679929"/>
                  </a:lnTo>
                  <a:lnTo>
                    <a:pt x="603737" y="678465"/>
                  </a:lnTo>
                  <a:lnTo>
                    <a:pt x="556412" y="672252"/>
                  </a:lnTo>
                  <a:lnTo>
                    <a:pt x="533931" y="668950"/>
                  </a:lnTo>
                  <a:lnTo>
                    <a:pt x="514225" y="666010"/>
                  </a:lnTo>
                  <a:lnTo>
                    <a:pt x="481120" y="661623"/>
                  </a:lnTo>
                  <a:lnTo>
                    <a:pt x="442814" y="656717"/>
                  </a:lnTo>
                  <a:lnTo>
                    <a:pt x="435063" y="653963"/>
                  </a:lnTo>
                  <a:lnTo>
                    <a:pt x="409054" y="650148"/>
                  </a:lnTo>
                  <a:lnTo>
                    <a:pt x="404762" y="668937"/>
                  </a:lnTo>
                  <a:lnTo>
                    <a:pt x="401705" y="688958"/>
                  </a:lnTo>
                  <a:lnTo>
                    <a:pt x="400387" y="697325"/>
                  </a:lnTo>
                  <a:lnTo>
                    <a:pt x="399465" y="703178"/>
                  </a:lnTo>
                  <a:lnTo>
                    <a:pt x="396681" y="724640"/>
                  </a:lnTo>
                  <a:lnTo>
                    <a:pt x="389693" y="720677"/>
                  </a:lnTo>
                  <a:lnTo>
                    <a:pt x="388543" y="714381"/>
                  </a:lnTo>
                  <a:lnTo>
                    <a:pt x="383621" y="707784"/>
                  </a:lnTo>
                  <a:lnTo>
                    <a:pt x="382426" y="700662"/>
                  </a:lnTo>
                  <a:lnTo>
                    <a:pt x="378968" y="693585"/>
                  </a:lnTo>
                  <a:lnTo>
                    <a:pt x="374739" y="684737"/>
                  </a:lnTo>
                  <a:lnTo>
                    <a:pt x="369985" y="680082"/>
                  </a:lnTo>
                  <a:lnTo>
                    <a:pt x="369286" y="679397"/>
                  </a:lnTo>
                  <a:lnTo>
                    <a:pt x="363083" y="683405"/>
                  </a:lnTo>
                  <a:lnTo>
                    <a:pt x="360682" y="686629"/>
                  </a:lnTo>
                  <a:lnTo>
                    <a:pt x="359109" y="688739"/>
                  </a:lnTo>
                  <a:lnTo>
                    <a:pt x="351807" y="701548"/>
                  </a:lnTo>
                  <a:lnTo>
                    <a:pt x="346762" y="704742"/>
                  </a:lnTo>
                  <a:lnTo>
                    <a:pt x="341342" y="703566"/>
                  </a:lnTo>
                  <a:lnTo>
                    <a:pt x="332646" y="701672"/>
                  </a:lnTo>
                  <a:lnTo>
                    <a:pt x="321060" y="706784"/>
                  </a:lnTo>
                  <a:lnTo>
                    <a:pt x="316005" y="698326"/>
                  </a:lnTo>
                  <a:lnTo>
                    <a:pt x="298911" y="699257"/>
                  </a:lnTo>
                  <a:lnTo>
                    <a:pt x="289537" y="698992"/>
                  </a:lnTo>
                  <a:lnTo>
                    <a:pt x="280184" y="695203"/>
                  </a:lnTo>
                  <a:lnTo>
                    <a:pt x="274308" y="690557"/>
                  </a:lnTo>
                  <a:lnTo>
                    <a:pt x="266024" y="694887"/>
                  </a:lnTo>
                  <a:lnTo>
                    <a:pt x="261173" y="705804"/>
                  </a:lnTo>
                  <a:lnTo>
                    <a:pt x="253324" y="699778"/>
                  </a:lnTo>
                  <a:lnTo>
                    <a:pt x="240654" y="695951"/>
                  </a:lnTo>
                  <a:lnTo>
                    <a:pt x="230299" y="692369"/>
                  </a:lnTo>
                  <a:lnTo>
                    <a:pt x="227460" y="692427"/>
                  </a:lnTo>
                  <a:lnTo>
                    <a:pt x="216668" y="698759"/>
                  </a:lnTo>
                  <a:lnTo>
                    <a:pt x="216416" y="703820"/>
                  </a:lnTo>
                  <a:lnTo>
                    <a:pt x="215863" y="704046"/>
                  </a:lnTo>
                  <a:lnTo>
                    <a:pt x="209702" y="706569"/>
                  </a:lnTo>
                  <a:lnTo>
                    <a:pt x="203642" y="700176"/>
                  </a:lnTo>
                  <a:lnTo>
                    <a:pt x="199443" y="691399"/>
                  </a:lnTo>
                  <a:lnTo>
                    <a:pt x="200637" y="684805"/>
                  </a:lnTo>
                  <a:lnTo>
                    <a:pt x="196696" y="675509"/>
                  </a:lnTo>
                  <a:lnTo>
                    <a:pt x="199204" y="668379"/>
                  </a:lnTo>
                  <a:lnTo>
                    <a:pt x="196041" y="656265"/>
                  </a:lnTo>
                  <a:lnTo>
                    <a:pt x="194456" y="647794"/>
                  </a:lnTo>
                  <a:lnTo>
                    <a:pt x="184376" y="637469"/>
                  </a:lnTo>
                  <a:lnTo>
                    <a:pt x="178323" y="639849"/>
                  </a:lnTo>
                  <a:lnTo>
                    <a:pt x="171694" y="633398"/>
                  </a:lnTo>
                  <a:lnTo>
                    <a:pt x="167378" y="631471"/>
                  </a:lnTo>
                  <a:lnTo>
                    <a:pt x="163951" y="620888"/>
                  </a:lnTo>
                  <a:lnTo>
                    <a:pt x="167625" y="615348"/>
                  </a:lnTo>
                  <a:lnTo>
                    <a:pt x="170141" y="608031"/>
                  </a:lnTo>
                  <a:lnTo>
                    <a:pt x="170089" y="600405"/>
                  </a:lnTo>
                  <a:lnTo>
                    <a:pt x="165296" y="593591"/>
                  </a:lnTo>
                  <a:lnTo>
                    <a:pt x="159694" y="588391"/>
                  </a:lnTo>
                  <a:lnTo>
                    <a:pt x="155007" y="572026"/>
                  </a:lnTo>
                  <a:lnTo>
                    <a:pt x="148922" y="557689"/>
                  </a:lnTo>
                  <a:lnTo>
                    <a:pt x="150827" y="549339"/>
                  </a:lnTo>
                  <a:lnTo>
                    <a:pt x="148894" y="542759"/>
                  </a:lnTo>
                  <a:lnTo>
                    <a:pt x="150638" y="535370"/>
                  </a:lnTo>
                  <a:lnTo>
                    <a:pt x="147530" y="528604"/>
                  </a:lnTo>
                  <a:lnTo>
                    <a:pt x="149252" y="517430"/>
                  </a:lnTo>
                  <a:lnTo>
                    <a:pt x="144430" y="513382"/>
                  </a:lnTo>
                  <a:lnTo>
                    <a:pt x="141282" y="509797"/>
                  </a:lnTo>
                  <a:lnTo>
                    <a:pt x="137438" y="503470"/>
                  </a:lnTo>
                  <a:lnTo>
                    <a:pt x="135632" y="500496"/>
                  </a:lnTo>
                  <a:lnTo>
                    <a:pt x="131169" y="500297"/>
                  </a:lnTo>
                  <a:lnTo>
                    <a:pt x="130099" y="506225"/>
                  </a:lnTo>
                  <a:lnTo>
                    <a:pt x="122026" y="511957"/>
                  </a:lnTo>
                  <a:lnTo>
                    <a:pt x="110244" y="518198"/>
                  </a:lnTo>
                  <a:lnTo>
                    <a:pt x="103581" y="518031"/>
                  </a:lnTo>
                  <a:lnTo>
                    <a:pt x="99314" y="525537"/>
                  </a:lnTo>
                  <a:lnTo>
                    <a:pt x="90825" y="522116"/>
                  </a:lnTo>
                  <a:lnTo>
                    <a:pt x="83527" y="513209"/>
                  </a:lnTo>
                  <a:lnTo>
                    <a:pt x="79058" y="510108"/>
                  </a:lnTo>
                  <a:lnTo>
                    <a:pt x="78062" y="506104"/>
                  </a:lnTo>
                  <a:lnTo>
                    <a:pt x="77243" y="502807"/>
                  </a:lnTo>
                  <a:lnTo>
                    <a:pt x="78689" y="496710"/>
                  </a:lnTo>
                  <a:lnTo>
                    <a:pt x="82758" y="494827"/>
                  </a:lnTo>
                  <a:lnTo>
                    <a:pt x="83713" y="487270"/>
                  </a:lnTo>
                  <a:lnTo>
                    <a:pt x="79645" y="478049"/>
                  </a:lnTo>
                  <a:lnTo>
                    <a:pt x="85656" y="471067"/>
                  </a:lnTo>
                  <a:lnTo>
                    <a:pt x="95441" y="470168"/>
                  </a:lnTo>
                  <a:lnTo>
                    <a:pt x="99592" y="467056"/>
                  </a:lnTo>
                  <a:lnTo>
                    <a:pt x="97947" y="462489"/>
                  </a:lnTo>
                  <a:lnTo>
                    <a:pt x="100392" y="455686"/>
                  </a:lnTo>
                  <a:lnTo>
                    <a:pt x="97319" y="451156"/>
                  </a:lnTo>
                  <a:lnTo>
                    <a:pt x="94647" y="444533"/>
                  </a:lnTo>
                  <a:lnTo>
                    <a:pt x="98466" y="435562"/>
                  </a:lnTo>
                  <a:lnTo>
                    <a:pt x="93253" y="430431"/>
                  </a:lnTo>
                  <a:lnTo>
                    <a:pt x="95072" y="424612"/>
                  </a:lnTo>
                  <a:lnTo>
                    <a:pt x="101965" y="425066"/>
                  </a:lnTo>
                  <a:lnTo>
                    <a:pt x="103325" y="416137"/>
                  </a:lnTo>
                  <a:lnTo>
                    <a:pt x="105164" y="411161"/>
                  </a:lnTo>
                  <a:lnTo>
                    <a:pt x="107119" y="406170"/>
                  </a:lnTo>
                  <a:lnTo>
                    <a:pt x="110121" y="395653"/>
                  </a:lnTo>
                  <a:lnTo>
                    <a:pt x="114472" y="392916"/>
                  </a:lnTo>
                  <a:lnTo>
                    <a:pt x="115079" y="380400"/>
                  </a:lnTo>
                  <a:lnTo>
                    <a:pt x="120334" y="380056"/>
                  </a:lnTo>
                  <a:lnTo>
                    <a:pt x="124215" y="370688"/>
                  </a:lnTo>
                  <a:lnTo>
                    <a:pt x="127142" y="361206"/>
                  </a:lnTo>
                  <a:lnTo>
                    <a:pt x="125908" y="359757"/>
                  </a:lnTo>
                  <a:lnTo>
                    <a:pt x="123861" y="357354"/>
                  </a:lnTo>
                  <a:lnTo>
                    <a:pt x="114340" y="358363"/>
                  </a:lnTo>
                  <a:lnTo>
                    <a:pt x="105080" y="357232"/>
                  </a:lnTo>
                  <a:lnTo>
                    <a:pt x="101055" y="355263"/>
                  </a:lnTo>
                  <a:lnTo>
                    <a:pt x="98265" y="353896"/>
                  </a:lnTo>
                  <a:lnTo>
                    <a:pt x="99279" y="346139"/>
                  </a:lnTo>
                  <a:lnTo>
                    <a:pt x="94949" y="342523"/>
                  </a:lnTo>
                  <a:lnTo>
                    <a:pt x="93035" y="340923"/>
                  </a:lnTo>
                  <a:lnTo>
                    <a:pt x="86394" y="339799"/>
                  </a:lnTo>
                  <a:lnTo>
                    <a:pt x="85298" y="333779"/>
                  </a:lnTo>
                  <a:lnTo>
                    <a:pt x="77466" y="327399"/>
                  </a:lnTo>
                  <a:lnTo>
                    <a:pt x="72990" y="318328"/>
                  </a:lnTo>
                  <a:lnTo>
                    <a:pt x="75824" y="312181"/>
                  </a:lnTo>
                  <a:lnTo>
                    <a:pt x="73071" y="308905"/>
                  </a:lnTo>
                  <a:lnTo>
                    <a:pt x="67389" y="302135"/>
                  </a:lnTo>
                  <a:lnTo>
                    <a:pt x="65005" y="294304"/>
                  </a:lnTo>
                  <a:lnTo>
                    <a:pt x="61335" y="287865"/>
                  </a:lnTo>
                  <a:lnTo>
                    <a:pt x="56730" y="276779"/>
                  </a:lnTo>
                  <a:lnTo>
                    <a:pt x="51603" y="269377"/>
                  </a:lnTo>
                  <a:lnTo>
                    <a:pt x="49121" y="263760"/>
                  </a:lnTo>
                  <a:lnTo>
                    <a:pt x="47104" y="256652"/>
                  </a:lnTo>
                  <a:lnTo>
                    <a:pt x="43061" y="254465"/>
                  </a:lnTo>
                  <a:lnTo>
                    <a:pt x="34121" y="249755"/>
                  </a:lnTo>
                  <a:lnTo>
                    <a:pt x="29121" y="244462"/>
                  </a:lnTo>
                  <a:lnTo>
                    <a:pt x="26190" y="236163"/>
                  </a:lnTo>
                  <a:lnTo>
                    <a:pt x="15068" y="226450"/>
                  </a:lnTo>
                  <a:lnTo>
                    <a:pt x="17888" y="221308"/>
                  </a:lnTo>
                  <a:lnTo>
                    <a:pt x="24171" y="219063"/>
                  </a:lnTo>
                  <a:lnTo>
                    <a:pt x="17795" y="210322"/>
                  </a:lnTo>
                  <a:lnTo>
                    <a:pt x="18674" y="204168"/>
                  </a:lnTo>
                  <a:lnTo>
                    <a:pt x="22621" y="198150"/>
                  </a:lnTo>
                  <a:lnTo>
                    <a:pt x="19536" y="192954"/>
                  </a:lnTo>
                  <a:lnTo>
                    <a:pt x="21955" y="187376"/>
                  </a:lnTo>
                  <a:lnTo>
                    <a:pt x="13222" y="176195"/>
                  </a:lnTo>
                  <a:lnTo>
                    <a:pt x="13851" y="168485"/>
                  </a:lnTo>
                  <a:lnTo>
                    <a:pt x="9410" y="163462"/>
                  </a:lnTo>
                  <a:lnTo>
                    <a:pt x="5437" y="154619"/>
                  </a:lnTo>
                  <a:lnTo>
                    <a:pt x="953" y="142741"/>
                  </a:lnTo>
                  <a:lnTo>
                    <a:pt x="548" y="141016"/>
                  </a:lnTo>
                  <a:lnTo>
                    <a:pt x="0" y="138679"/>
                  </a:lnTo>
                  <a:lnTo>
                    <a:pt x="3738" y="121336"/>
                  </a:lnTo>
                  <a:lnTo>
                    <a:pt x="6445" y="108684"/>
                  </a:lnTo>
                  <a:lnTo>
                    <a:pt x="9227" y="95687"/>
                  </a:lnTo>
                  <a:lnTo>
                    <a:pt x="14295" y="71927"/>
                  </a:lnTo>
                  <a:lnTo>
                    <a:pt x="14912" y="6904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1" name="pg32"/>
            <p:cNvSpPr/>
            <p:nvPr/>
          </p:nvSpPr>
          <p:spPr>
            <a:xfrm>
              <a:off x="4517838" y="1827306"/>
              <a:ext cx="747247" cy="839517"/>
            </a:xfrm>
            <a:custGeom>
              <a:avLst/>
              <a:gdLst/>
              <a:ahLst/>
              <a:cxnLst/>
              <a:rect l="0" t="0" r="0" b="0"/>
              <a:pathLst>
                <a:path w="747247" h="839517">
                  <a:moveTo>
                    <a:pt x="0" y="53803"/>
                  </a:moveTo>
                  <a:lnTo>
                    <a:pt x="28425" y="54226"/>
                  </a:lnTo>
                  <a:lnTo>
                    <a:pt x="78548" y="54578"/>
                  </a:lnTo>
                  <a:lnTo>
                    <a:pt x="119561" y="54660"/>
                  </a:lnTo>
                  <a:lnTo>
                    <a:pt x="180070" y="54619"/>
                  </a:lnTo>
                  <a:lnTo>
                    <a:pt x="182080" y="54602"/>
                  </a:lnTo>
                  <a:lnTo>
                    <a:pt x="197928" y="54454"/>
                  </a:lnTo>
                  <a:lnTo>
                    <a:pt x="197732" y="28169"/>
                  </a:lnTo>
                  <a:lnTo>
                    <a:pt x="197574" y="10598"/>
                  </a:lnTo>
                  <a:lnTo>
                    <a:pt x="197481" y="0"/>
                  </a:lnTo>
                  <a:lnTo>
                    <a:pt x="206522" y="4317"/>
                  </a:lnTo>
                  <a:lnTo>
                    <a:pt x="213090" y="2030"/>
                  </a:lnTo>
                  <a:lnTo>
                    <a:pt x="216579" y="2023"/>
                  </a:lnTo>
                  <a:lnTo>
                    <a:pt x="223622" y="6952"/>
                  </a:lnTo>
                  <a:lnTo>
                    <a:pt x="229548" y="8604"/>
                  </a:lnTo>
                  <a:lnTo>
                    <a:pt x="231539" y="23650"/>
                  </a:lnTo>
                  <a:lnTo>
                    <a:pt x="233890" y="36237"/>
                  </a:lnTo>
                  <a:lnTo>
                    <a:pt x="236222" y="39773"/>
                  </a:lnTo>
                  <a:lnTo>
                    <a:pt x="239391" y="53836"/>
                  </a:lnTo>
                  <a:lnTo>
                    <a:pt x="243039" y="70203"/>
                  </a:lnTo>
                  <a:lnTo>
                    <a:pt x="242875" y="76404"/>
                  </a:lnTo>
                  <a:lnTo>
                    <a:pt x="242148" y="83598"/>
                  </a:lnTo>
                  <a:lnTo>
                    <a:pt x="249460" y="90852"/>
                  </a:lnTo>
                  <a:lnTo>
                    <a:pt x="260089" y="95932"/>
                  </a:lnTo>
                  <a:lnTo>
                    <a:pt x="266071" y="96892"/>
                  </a:lnTo>
                  <a:lnTo>
                    <a:pt x="267630" y="96101"/>
                  </a:lnTo>
                  <a:lnTo>
                    <a:pt x="271560" y="94104"/>
                  </a:lnTo>
                  <a:lnTo>
                    <a:pt x="281831" y="94872"/>
                  </a:lnTo>
                  <a:lnTo>
                    <a:pt x="284822" y="97896"/>
                  </a:lnTo>
                  <a:lnTo>
                    <a:pt x="284987" y="101743"/>
                  </a:lnTo>
                  <a:lnTo>
                    <a:pt x="300260" y="103241"/>
                  </a:lnTo>
                  <a:lnTo>
                    <a:pt x="316047" y="104674"/>
                  </a:lnTo>
                  <a:lnTo>
                    <a:pt x="324012" y="104755"/>
                  </a:lnTo>
                  <a:lnTo>
                    <a:pt x="327920" y="113037"/>
                  </a:lnTo>
                  <a:lnTo>
                    <a:pt x="327112" y="119261"/>
                  </a:lnTo>
                  <a:lnTo>
                    <a:pt x="340653" y="120387"/>
                  </a:lnTo>
                  <a:lnTo>
                    <a:pt x="351415" y="118331"/>
                  </a:lnTo>
                  <a:lnTo>
                    <a:pt x="360434" y="115719"/>
                  </a:lnTo>
                  <a:lnTo>
                    <a:pt x="360566" y="109180"/>
                  </a:lnTo>
                  <a:lnTo>
                    <a:pt x="369452" y="107055"/>
                  </a:lnTo>
                  <a:lnTo>
                    <a:pt x="371633" y="103943"/>
                  </a:lnTo>
                  <a:lnTo>
                    <a:pt x="385004" y="101314"/>
                  </a:lnTo>
                  <a:lnTo>
                    <a:pt x="391308" y="103613"/>
                  </a:lnTo>
                  <a:lnTo>
                    <a:pt x="396466" y="103189"/>
                  </a:lnTo>
                  <a:lnTo>
                    <a:pt x="409261" y="102124"/>
                  </a:lnTo>
                  <a:lnTo>
                    <a:pt x="415201" y="107115"/>
                  </a:lnTo>
                  <a:lnTo>
                    <a:pt x="431457" y="114453"/>
                  </a:lnTo>
                  <a:lnTo>
                    <a:pt x="440378" y="113634"/>
                  </a:lnTo>
                  <a:lnTo>
                    <a:pt x="440918" y="118522"/>
                  </a:lnTo>
                  <a:lnTo>
                    <a:pt x="438629" y="124464"/>
                  </a:lnTo>
                  <a:lnTo>
                    <a:pt x="446591" y="127880"/>
                  </a:lnTo>
                  <a:lnTo>
                    <a:pt x="452391" y="126607"/>
                  </a:lnTo>
                  <a:lnTo>
                    <a:pt x="458203" y="131230"/>
                  </a:lnTo>
                  <a:lnTo>
                    <a:pt x="457221" y="140113"/>
                  </a:lnTo>
                  <a:lnTo>
                    <a:pt x="462688" y="147907"/>
                  </a:lnTo>
                  <a:lnTo>
                    <a:pt x="467635" y="158391"/>
                  </a:lnTo>
                  <a:lnTo>
                    <a:pt x="472782" y="155317"/>
                  </a:lnTo>
                  <a:lnTo>
                    <a:pt x="474406" y="149919"/>
                  </a:lnTo>
                  <a:lnTo>
                    <a:pt x="474177" y="143423"/>
                  </a:lnTo>
                  <a:lnTo>
                    <a:pt x="477196" y="138910"/>
                  </a:lnTo>
                  <a:lnTo>
                    <a:pt x="486785" y="137343"/>
                  </a:lnTo>
                  <a:lnTo>
                    <a:pt x="497101" y="137497"/>
                  </a:lnTo>
                  <a:lnTo>
                    <a:pt x="502629" y="142638"/>
                  </a:lnTo>
                  <a:lnTo>
                    <a:pt x="504934" y="152981"/>
                  </a:lnTo>
                  <a:lnTo>
                    <a:pt x="513413" y="154052"/>
                  </a:lnTo>
                  <a:lnTo>
                    <a:pt x="522884" y="158168"/>
                  </a:lnTo>
                  <a:lnTo>
                    <a:pt x="524474" y="158858"/>
                  </a:lnTo>
                  <a:lnTo>
                    <a:pt x="530873" y="158757"/>
                  </a:lnTo>
                  <a:lnTo>
                    <a:pt x="533563" y="169968"/>
                  </a:lnTo>
                  <a:lnTo>
                    <a:pt x="546491" y="170944"/>
                  </a:lnTo>
                  <a:lnTo>
                    <a:pt x="548476" y="178665"/>
                  </a:lnTo>
                  <a:lnTo>
                    <a:pt x="555830" y="176398"/>
                  </a:lnTo>
                  <a:lnTo>
                    <a:pt x="568271" y="175390"/>
                  </a:lnTo>
                  <a:lnTo>
                    <a:pt x="576525" y="172926"/>
                  </a:lnTo>
                  <a:lnTo>
                    <a:pt x="585200" y="164476"/>
                  </a:lnTo>
                  <a:lnTo>
                    <a:pt x="596474" y="156935"/>
                  </a:lnTo>
                  <a:lnTo>
                    <a:pt x="596745" y="156768"/>
                  </a:lnTo>
                  <a:lnTo>
                    <a:pt x="608525" y="149496"/>
                  </a:lnTo>
                  <a:lnTo>
                    <a:pt x="614568" y="148284"/>
                  </a:lnTo>
                  <a:lnTo>
                    <a:pt x="618876" y="157388"/>
                  </a:lnTo>
                  <a:lnTo>
                    <a:pt x="622033" y="165116"/>
                  </a:lnTo>
                  <a:lnTo>
                    <a:pt x="629216" y="168444"/>
                  </a:lnTo>
                  <a:lnTo>
                    <a:pt x="642287" y="163923"/>
                  </a:lnTo>
                  <a:lnTo>
                    <a:pt x="651602" y="165737"/>
                  </a:lnTo>
                  <a:lnTo>
                    <a:pt x="666468" y="165183"/>
                  </a:lnTo>
                  <a:lnTo>
                    <a:pt x="683871" y="162939"/>
                  </a:lnTo>
                  <a:lnTo>
                    <a:pt x="694374" y="165774"/>
                  </a:lnTo>
                  <a:lnTo>
                    <a:pt x="700404" y="174955"/>
                  </a:lnTo>
                  <a:lnTo>
                    <a:pt x="710857" y="178618"/>
                  </a:lnTo>
                  <a:lnTo>
                    <a:pt x="722034" y="173133"/>
                  </a:lnTo>
                  <a:lnTo>
                    <a:pt x="734148" y="174007"/>
                  </a:lnTo>
                  <a:lnTo>
                    <a:pt x="747247" y="172689"/>
                  </a:lnTo>
                  <a:lnTo>
                    <a:pt x="741272" y="178743"/>
                  </a:lnTo>
                  <a:lnTo>
                    <a:pt x="731286" y="182779"/>
                  </a:lnTo>
                  <a:lnTo>
                    <a:pt x="724154" y="187953"/>
                  </a:lnTo>
                  <a:lnTo>
                    <a:pt x="718983" y="192111"/>
                  </a:lnTo>
                  <a:lnTo>
                    <a:pt x="706651" y="197078"/>
                  </a:lnTo>
                  <a:lnTo>
                    <a:pt x="702029" y="201863"/>
                  </a:lnTo>
                  <a:lnTo>
                    <a:pt x="692728" y="205211"/>
                  </a:lnTo>
                  <a:lnTo>
                    <a:pt x="681805" y="210581"/>
                  </a:lnTo>
                  <a:lnTo>
                    <a:pt x="668835" y="214833"/>
                  </a:lnTo>
                  <a:lnTo>
                    <a:pt x="659484" y="218038"/>
                  </a:lnTo>
                  <a:lnTo>
                    <a:pt x="648510" y="223245"/>
                  </a:lnTo>
                  <a:lnTo>
                    <a:pt x="638127" y="230510"/>
                  </a:lnTo>
                  <a:lnTo>
                    <a:pt x="629813" y="235506"/>
                  </a:lnTo>
                  <a:lnTo>
                    <a:pt x="617456" y="245786"/>
                  </a:lnTo>
                  <a:lnTo>
                    <a:pt x="603059" y="259645"/>
                  </a:lnTo>
                  <a:lnTo>
                    <a:pt x="591587" y="272133"/>
                  </a:lnTo>
                  <a:lnTo>
                    <a:pt x="581026" y="287224"/>
                  </a:lnTo>
                  <a:lnTo>
                    <a:pt x="569482" y="300904"/>
                  </a:lnTo>
                  <a:lnTo>
                    <a:pt x="562957" y="308080"/>
                  </a:lnTo>
                  <a:lnTo>
                    <a:pt x="551827" y="315625"/>
                  </a:lnTo>
                  <a:lnTo>
                    <a:pt x="545299" y="324970"/>
                  </a:lnTo>
                  <a:lnTo>
                    <a:pt x="536489" y="331593"/>
                  </a:lnTo>
                  <a:lnTo>
                    <a:pt x="531115" y="337584"/>
                  </a:lnTo>
                  <a:lnTo>
                    <a:pt x="529942" y="338890"/>
                  </a:lnTo>
                  <a:lnTo>
                    <a:pt x="520402" y="345367"/>
                  </a:lnTo>
                  <a:lnTo>
                    <a:pt x="510220" y="354004"/>
                  </a:lnTo>
                  <a:lnTo>
                    <a:pt x="505599" y="358432"/>
                  </a:lnTo>
                  <a:lnTo>
                    <a:pt x="510795" y="372137"/>
                  </a:lnTo>
                  <a:lnTo>
                    <a:pt x="507264" y="371707"/>
                  </a:lnTo>
                  <a:lnTo>
                    <a:pt x="502244" y="368500"/>
                  </a:lnTo>
                  <a:lnTo>
                    <a:pt x="498009" y="369079"/>
                  </a:lnTo>
                  <a:lnTo>
                    <a:pt x="494294" y="374417"/>
                  </a:lnTo>
                  <a:lnTo>
                    <a:pt x="492256" y="378852"/>
                  </a:lnTo>
                  <a:lnTo>
                    <a:pt x="483700" y="379404"/>
                  </a:lnTo>
                  <a:lnTo>
                    <a:pt x="484615" y="403301"/>
                  </a:lnTo>
                  <a:lnTo>
                    <a:pt x="485012" y="414477"/>
                  </a:lnTo>
                  <a:lnTo>
                    <a:pt x="485891" y="439182"/>
                  </a:lnTo>
                  <a:lnTo>
                    <a:pt x="486353" y="451558"/>
                  </a:lnTo>
                  <a:lnTo>
                    <a:pt x="486795" y="463397"/>
                  </a:lnTo>
                  <a:lnTo>
                    <a:pt x="482511" y="466741"/>
                  </a:lnTo>
                  <a:lnTo>
                    <a:pt x="481362" y="471999"/>
                  </a:lnTo>
                  <a:lnTo>
                    <a:pt x="477259" y="471605"/>
                  </a:lnTo>
                  <a:lnTo>
                    <a:pt x="471670" y="474287"/>
                  </a:lnTo>
                  <a:lnTo>
                    <a:pt x="469517" y="478557"/>
                  </a:lnTo>
                  <a:lnTo>
                    <a:pt x="462251" y="479229"/>
                  </a:lnTo>
                  <a:lnTo>
                    <a:pt x="458891" y="482764"/>
                  </a:lnTo>
                  <a:lnTo>
                    <a:pt x="451454" y="486147"/>
                  </a:lnTo>
                  <a:lnTo>
                    <a:pt x="445160" y="492178"/>
                  </a:lnTo>
                  <a:lnTo>
                    <a:pt x="441564" y="499233"/>
                  </a:lnTo>
                  <a:lnTo>
                    <a:pt x="440079" y="505767"/>
                  </a:lnTo>
                  <a:lnTo>
                    <a:pt x="435376" y="513559"/>
                  </a:lnTo>
                  <a:lnTo>
                    <a:pt x="433934" y="514645"/>
                  </a:lnTo>
                  <a:lnTo>
                    <a:pt x="431100" y="516778"/>
                  </a:lnTo>
                  <a:lnTo>
                    <a:pt x="429728" y="526982"/>
                  </a:lnTo>
                  <a:lnTo>
                    <a:pt x="429629" y="527721"/>
                  </a:lnTo>
                  <a:lnTo>
                    <a:pt x="430618" y="537076"/>
                  </a:lnTo>
                  <a:lnTo>
                    <a:pt x="438668" y="538319"/>
                  </a:lnTo>
                  <a:lnTo>
                    <a:pt x="443174" y="538933"/>
                  </a:lnTo>
                  <a:lnTo>
                    <a:pt x="446233" y="543387"/>
                  </a:lnTo>
                  <a:lnTo>
                    <a:pt x="450644" y="550876"/>
                  </a:lnTo>
                  <a:lnTo>
                    <a:pt x="454843" y="555646"/>
                  </a:lnTo>
                  <a:lnTo>
                    <a:pt x="453875" y="561676"/>
                  </a:lnTo>
                  <a:lnTo>
                    <a:pt x="450094" y="570355"/>
                  </a:lnTo>
                  <a:lnTo>
                    <a:pt x="445322" y="576294"/>
                  </a:lnTo>
                  <a:lnTo>
                    <a:pt x="444005" y="577932"/>
                  </a:lnTo>
                  <a:lnTo>
                    <a:pt x="443944" y="588666"/>
                  </a:lnTo>
                  <a:lnTo>
                    <a:pt x="443931" y="590802"/>
                  </a:lnTo>
                  <a:lnTo>
                    <a:pt x="447002" y="602406"/>
                  </a:lnTo>
                  <a:lnTo>
                    <a:pt x="442208" y="607992"/>
                  </a:lnTo>
                  <a:lnTo>
                    <a:pt x="440922" y="609490"/>
                  </a:lnTo>
                  <a:lnTo>
                    <a:pt x="445282" y="615496"/>
                  </a:lnTo>
                  <a:lnTo>
                    <a:pt x="446802" y="627040"/>
                  </a:lnTo>
                  <a:lnTo>
                    <a:pt x="445538" y="638560"/>
                  </a:lnTo>
                  <a:lnTo>
                    <a:pt x="445425" y="639589"/>
                  </a:lnTo>
                  <a:lnTo>
                    <a:pt x="442112" y="652034"/>
                  </a:lnTo>
                  <a:lnTo>
                    <a:pt x="443471" y="653333"/>
                  </a:lnTo>
                  <a:lnTo>
                    <a:pt x="449863" y="659434"/>
                  </a:lnTo>
                  <a:lnTo>
                    <a:pt x="453565" y="662962"/>
                  </a:lnTo>
                  <a:lnTo>
                    <a:pt x="461941" y="673651"/>
                  </a:lnTo>
                  <a:lnTo>
                    <a:pt x="469128" y="678438"/>
                  </a:lnTo>
                  <a:lnTo>
                    <a:pt x="484524" y="680652"/>
                  </a:lnTo>
                  <a:lnTo>
                    <a:pt x="488371" y="680413"/>
                  </a:lnTo>
                  <a:lnTo>
                    <a:pt x="493026" y="683055"/>
                  </a:lnTo>
                  <a:lnTo>
                    <a:pt x="493325" y="683224"/>
                  </a:lnTo>
                  <a:lnTo>
                    <a:pt x="495971" y="690663"/>
                  </a:lnTo>
                  <a:lnTo>
                    <a:pt x="500806" y="694953"/>
                  </a:lnTo>
                  <a:lnTo>
                    <a:pt x="502173" y="696165"/>
                  </a:lnTo>
                  <a:lnTo>
                    <a:pt x="514754" y="700178"/>
                  </a:lnTo>
                  <a:lnTo>
                    <a:pt x="517522" y="701404"/>
                  </a:lnTo>
                  <a:lnTo>
                    <a:pt x="530137" y="706978"/>
                  </a:lnTo>
                  <a:lnTo>
                    <a:pt x="535256" y="713080"/>
                  </a:lnTo>
                  <a:lnTo>
                    <a:pt x="538198" y="725446"/>
                  </a:lnTo>
                  <a:lnTo>
                    <a:pt x="542323" y="730133"/>
                  </a:lnTo>
                  <a:lnTo>
                    <a:pt x="546343" y="734695"/>
                  </a:lnTo>
                  <a:lnTo>
                    <a:pt x="556641" y="739319"/>
                  </a:lnTo>
                  <a:lnTo>
                    <a:pt x="564372" y="748270"/>
                  </a:lnTo>
                  <a:lnTo>
                    <a:pt x="572279" y="753252"/>
                  </a:lnTo>
                  <a:lnTo>
                    <a:pt x="573742" y="753570"/>
                  </a:lnTo>
                  <a:lnTo>
                    <a:pt x="586090" y="756249"/>
                  </a:lnTo>
                  <a:lnTo>
                    <a:pt x="587952" y="758632"/>
                  </a:lnTo>
                  <a:lnTo>
                    <a:pt x="595221" y="767919"/>
                  </a:lnTo>
                  <a:lnTo>
                    <a:pt x="602513" y="776832"/>
                  </a:lnTo>
                  <a:lnTo>
                    <a:pt x="602898" y="777628"/>
                  </a:lnTo>
                  <a:lnTo>
                    <a:pt x="607930" y="788021"/>
                  </a:lnTo>
                  <a:lnTo>
                    <a:pt x="606925" y="794885"/>
                  </a:lnTo>
                  <a:lnTo>
                    <a:pt x="605670" y="803438"/>
                  </a:lnTo>
                  <a:lnTo>
                    <a:pt x="608244" y="812841"/>
                  </a:lnTo>
                  <a:lnTo>
                    <a:pt x="610578" y="817833"/>
                  </a:lnTo>
                  <a:lnTo>
                    <a:pt x="612605" y="826981"/>
                  </a:lnTo>
                  <a:lnTo>
                    <a:pt x="584312" y="828345"/>
                  </a:lnTo>
                  <a:lnTo>
                    <a:pt x="571911" y="828926"/>
                  </a:lnTo>
                  <a:lnTo>
                    <a:pt x="559552" y="829490"/>
                  </a:lnTo>
                  <a:lnTo>
                    <a:pt x="549755" y="829926"/>
                  </a:lnTo>
                  <a:lnTo>
                    <a:pt x="523357" y="831048"/>
                  </a:lnTo>
                  <a:lnTo>
                    <a:pt x="513100" y="831464"/>
                  </a:lnTo>
                  <a:lnTo>
                    <a:pt x="485133" y="832593"/>
                  </a:lnTo>
                  <a:lnTo>
                    <a:pt x="474341" y="833007"/>
                  </a:lnTo>
                  <a:lnTo>
                    <a:pt x="441500" y="834252"/>
                  </a:lnTo>
                  <a:lnTo>
                    <a:pt x="425542" y="834763"/>
                  </a:lnTo>
                  <a:lnTo>
                    <a:pt x="422968" y="834843"/>
                  </a:lnTo>
                  <a:lnTo>
                    <a:pt x="404357" y="835402"/>
                  </a:lnTo>
                  <a:lnTo>
                    <a:pt x="376543" y="836180"/>
                  </a:lnTo>
                  <a:lnTo>
                    <a:pt x="368320" y="836394"/>
                  </a:lnTo>
                  <a:lnTo>
                    <a:pt x="360881" y="836579"/>
                  </a:lnTo>
                  <a:lnTo>
                    <a:pt x="327496" y="837339"/>
                  </a:lnTo>
                  <a:lnTo>
                    <a:pt x="298772" y="837828"/>
                  </a:lnTo>
                  <a:lnTo>
                    <a:pt x="283992" y="838047"/>
                  </a:lnTo>
                  <a:lnTo>
                    <a:pt x="278578" y="838136"/>
                  </a:lnTo>
                  <a:lnTo>
                    <a:pt x="235916" y="838732"/>
                  </a:lnTo>
                  <a:lnTo>
                    <a:pt x="233877" y="838756"/>
                  </a:lnTo>
                  <a:lnTo>
                    <a:pt x="229692" y="838799"/>
                  </a:lnTo>
                  <a:lnTo>
                    <a:pt x="198570" y="839064"/>
                  </a:lnTo>
                  <a:lnTo>
                    <a:pt x="180658" y="839254"/>
                  </a:lnTo>
                  <a:lnTo>
                    <a:pt x="173752" y="839318"/>
                  </a:lnTo>
                  <a:lnTo>
                    <a:pt x="170398" y="839348"/>
                  </a:lnTo>
                  <a:lnTo>
                    <a:pt x="134373" y="839517"/>
                  </a:lnTo>
                  <a:lnTo>
                    <a:pt x="131624" y="839517"/>
                  </a:lnTo>
                  <a:lnTo>
                    <a:pt x="111704" y="839498"/>
                  </a:lnTo>
                  <a:lnTo>
                    <a:pt x="96644" y="839457"/>
                  </a:lnTo>
                  <a:lnTo>
                    <a:pt x="70241" y="839359"/>
                  </a:lnTo>
                  <a:lnTo>
                    <a:pt x="70271" y="831900"/>
                  </a:lnTo>
                  <a:lnTo>
                    <a:pt x="70517" y="789210"/>
                  </a:lnTo>
                  <a:lnTo>
                    <a:pt x="70803" y="739356"/>
                  </a:lnTo>
                  <a:lnTo>
                    <a:pt x="70937" y="715920"/>
                  </a:lnTo>
                  <a:lnTo>
                    <a:pt x="70952" y="689603"/>
                  </a:lnTo>
                  <a:lnTo>
                    <a:pt x="70960" y="677028"/>
                  </a:lnTo>
                  <a:lnTo>
                    <a:pt x="70975" y="652055"/>
                  </a:lnTo>
                  <a:lnTo>
                    <a:pt x="70991" y="627439"/>
                  </a:lnTo>
                  <a:lnTo>
                    <a:pt x="71018" y="585685"/>
                  </a:lnTo>
                  <a:lnTo>
                    <a:pt x="71022" y="580143"/>
                  </a:lnTo>
                  <a:lnTo>
                    <a:pt x="69794" y="577390"/>
                  </a:lnTo>
                  <a:lnTo>
                    <a:pt x="68550" y="574597"/>
                  </a:lnTo>
                  <a:lnTo>
                    <a:pt x="64617" y="570372"/>
                  </a:lnTo>
                  <a:lnTo>
                    <a:pt x="60558" y="568854"/>
                  </a:lnTo>
                  <a:lnTo>
                    <a:pt x="54976" y="565671"/>
                  </a:lnTo>
                  <a:lnTo>
                    <a:pt x="49163" y="565327"/>
                  </a:lnTo>
                  <a:lnTo>
                    <a:pt x="45631" y="561478"/>
                  </a:lnTo>
                  <a:lnTo>
                    <a:pt x="42483" y="555474"/>
                  </a:lnTo>
                  <a:lnTo>
                    <a:pt x="38673" y="547252"/>
                  </a:lnTo>
                  <a:lnTo>
                    <a:pt x="33267" y="540031"/>
                  </a:lnTo>
                  <a:lnTo>
                    <a:pt x="32419" y="538897"/>
                  </a:lnTo>
                  <a:lnTo>
                    <a:pt x="31682" y="535256"/>
                  </a:lnTo>
                  <a:lnTo>
                    <a:pt x="34282" y="530308"/>
                  </a:lnTo>
                  <a:lnTo>
                    <a:pt x="42474" y="523595"/>
                  </a:lnTo>
                  <a:lnTo>
                    <a:pt x="49769" y="519251"/>
                  </a:lnTo>
                  <a:lnTo>
                    <a:pt x="54042" y="512300"/>
                  </a:lnTo>
                  <a:lnTo>
                    <a:pt x="58423" y="507283"/>
                  </a:lnTo>
                  <a:lnTo>
                    <a:pt x="59995" y="499373"/>
                  </a:lnTo>
                  <a:lnTo>
                    <a:pt x="60869" y="490317"/>
                  </a:lnTo>
                  <a:lnTo>
                    <a:pt x="59881" y="478693"/>
                  </a:lnTo>
                  <a:lnTo>
                    <a:pt x="60042" y="477931"/>
                  </a:lnTo>
                  <a:lnTo>
                    <a:pt x="61909" y="469072"/>
                  </a:lnTo>
                  <a:lnTo>
                    <a:pt x="57926" y="449641"/>
                  </a:lnTo>
                  <a:lnTo>
                    <a:pt x="57481" y="435403"/>
                  </a:lnTo>
                  <a:lnTo>
                    <a:pt x="52922" y="429814"/>
                  </a:lnTo>
                  <a:lnTo>
                    <a:pt x="46866" y="418810"/>
                  </a:lnTo>
                  <a:lnTo>
                    <a:pt x="43506" y="400140"/>
                  </a:lnTo>
                  <a:lnTo>
                    <a:pt x="39487" y="391032"/>
                  </a:lnTo>
                  <a:lnTo>
                    <a:pt x="39098" y="390151"/>
                  </a:lnTo>
                  <a:lnTo>
                    <a:pt x="39027" y="389988"/>
                  </a:lnTo>
                  <a:lnTo>
                    <a:pt x="39457" y="382016"/>
                  </a:lnTo>
                  <a:lnTo>
                    <a:pt x="39364" y="369929"/>
                  </a:lnTo>
                  <a:lnTo>
                    <a:pt x="41969" y="350718"/>
                  </a:lnTo>
                  <a:lnTo>
                    <a:pt x="35243" y="336756"/>
                  </a:lnTo>
                  <a:lnTo>
                    <a:pt x="36748" y="326649"/>
                  </a:lnTo>
                  <a:lnTo>
                    <a:pt x="36099" y="316763"/>
                  </a:lnTo>
                  <a:lnTo>
                    <a:pt x="35282" y="304306"/>
                  </a:lnTo>
                  <a:lnTo>
                    <a:pt x="34918" y="298752"/>
                  </a:lnTo>
                  <a:lnTo>
                    <a:pt x="33437" y="275478"/>
                  </a:lnTo>
                  <a:lnTo>
                    <a:pt x="33661" y="267128"/>
                  </a:lnTo>
                  <a:lnTo>
                    <a:pt x="33938" y="256773"/>
                  </a:lnTo>
                  <a:lnTo>
                    <a:pt x="31281" y="245800"/>
                  </a:lnTo>
                  <a:lnTo>
                    <a:pt x="30229" y="242506"/>
                  </a:lnTo>
                  <a:lnTo>
                    <a:pt x="26921" y="232134"/>
                  </a:lnTo>
                  <a:lnTo>
                    <a:pt x="20471" y="217930"/>
                  </a:lnTo>
                  <a:lnTo>
                    <a:pt x="16629" y="205266"/>
                  </a:lnTo>
                  <a:lnTo>
                    <a:pt x="13710" y="192031"/>
                  </a:lnTo>
                  <a:lnTo>
                    <a:pt x="10271" y="182752"/>
                  </a:lnTo>
                  <a:lnTo>
                    <a:pt x="6425" y="171753"/>
                  </a:lnTo>
                  <a:lnTo>
                    <a:pt x="6520" y="171092"/>
                  </a:lnTo>
                  <a:lnTo>
                    <a:pt x="6937" y="168192"/>
                  </a:lnTo>
                  <a:lnTo>
                    <a:pt x="8239" y="159113"/>
                  </a:lnTo>
                  <a:lnTo>
                    <a:pt x="7578" y="146800"/>
                  </a:lnTo>
                  <a:lnTo>
                    <a:pt x="7602" y="134617"/>
                  </a:lnTo>
                  <a:lnTo>
                    <a:pt x="6819" y="120185"/>
                  </a:lnTo>
                  <a:lnTo>
                    <a:pt x="6932" y="118991"/>
                  </a:lnTo>
                  <a:lnTo>
                    <a:pt x="6973" y="118546"/>
                  </a:lnTo>
                  <a:lnTo>
                    <a:pt x="7503" y="112908"/>
                  </a:lnTo>
                  <a:lnTo>
                    <a:pt x="11760" y="101035"/>
                  </a:lnTo>
                  <a:lnTo>
                    <a:pt x="9799" y="94546"/>
                  </a:lnTo>
                  <a:lnTo>
                    <a:pt x="6899" y="86158"/>
                  </a:lnTo>
                  <a:lnTo>
                    <a:pt x="3739" y="72676"/>
                  </a:lnTo>
                  <a:lnTo>
                    <a:pt x="12" y="615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2" name="pg33"/>
            <p:cNvSpPr/>
            <p:nvPr/>
          </p:nvSpPr>
          <p:spPr>
            <a:xfrm>
              <a:off x="6852203" y="3219665"/>
              <a:ext cx="9376" cy="13379"/>
            </a:xfrm>
            <a:custGeom>
              <a:avLst/>
              <a:gdLst/>
              <a:ahLst/>
              <a:cxnLst/>
              <a:rect l="0" t="0" r="0" b="0"/>
              <a:pathLst>
                <a:path w="9376" h="13379">
                  <a:moveTo>
                    <a:pt x="0" y="2484"/>
                  </a:moveTo>
                  <a:lnTo>
                    <a:pt x="3919" y="0"/>
                  </a:lnTo>
                  <a:lnTo>
                    <a:pt x="7861" y="3851"/>
                  </a:lnTo>
                  <a:lnTo>
                    <a:pt x="9376" y="13379"/>
                  </a:lnTo>
                  <a:lnTo>
                    <a:pt x="2128" y="1264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3" name="pg34"/>
            <p:cNvSpPr/>
            <p:nvPr/>
          </p:nvSpPr>
          <p:spPr>
            <a:xfrm>
              <a:off x="6432965" y="2976815"/>
              <a:ext cx="514886" cy="257071"/>
            </a:xfrm>
            <a:custGeom>
              <a:avLst/>
              <a:gdLst/>
              <a:ahLst/>
              <a:cxnLst/>
              <a:rect l="0" t="0" r="0" b="0"/>
              <a:pathLst>
                <a:path w="514886" h="257071">
                  <a:moveTo>
                    <a:pt x="8568" y="131305"/>
                  </a:moveTo>
                  <a:lnTo>
                    <a:pt x="4110" y="104639"/>
                  </a:lnTo>
                  <a:lnTo>
                    <a:pt x="0" y="77621"/>
                  </a:lnTo>
                  <a:lnTo>
                    <a:pt x="9059" y="75973"/>
                  </a:lnTo>
                  <a:lnTo>
                    <a:pt x="46367" y="69098"/>
                  </a:lnTo>
                  <a:lnTo>
                    <a:pt x="58972" y="66806"/>
                  </a:lnTo>
                  <a:lnTo>
                    <a:pt x="71893" y="64441"/>
                  </a:lnTo>
                  <a:lnTo>
                    <a:pt x="81005" y="62762"/>
                  </a:lnTo>
                  <a:lnTo>
                    <a:pt x="117906" y="55972"/>
                  </a:lnTo>
                  <a:lnTo>
                    <a:pt x="121979" y="55214"/>
                  </a:lnTo>
                  <a:lnTo>
                    <a:pt x="148162" y="50285"/>
                  </a:lnTo>
                  <a:lnTo>
                    <a:pt x="150644" y="49814"/>
                  </a:lnTo>
                  <a:lnTo>
                    <a:pt x="183660" y="43591"/>
                  </a:lnTo>
                  <a:lnTo>
                    <a:pt x="215839" y="37480"/>
                  </a:lnTo>
                  <a:lnTo>
                    <a:pt x="216913" y="37268"/>
                  </a:lnTo>
                  <a:lnTo>
                    <a:pt x="240424" y="32594"/>
                  </a:lnTo>
                  <a:lnTo>
                    <a:pt x="242882" y="32104"/>
                  </a:lnTo>
                  <a:lnTo>
                    <a:pt x="266227" y="27423"/>
                  </a:lnTo>
                  <a:lnTo>
                    <a:pt x="267112" y="27245"/>
                  </a:lnTo>
                  <a:lnTo>
                    <a:pt x="288940" y="22650"/>
                  </a:lnTo>
                  <a:lnTo>
                    <a:pt x="296570" y="21032"/>
                  </a:lnTo>
                  <a:lnTo>
                    <a:pt x="298510" y="20631"/>
                  </a:lnTo>
                  <a:lnTo>
                    <a:pt x="312239" y="17786"/>
                  </a:lnTo>
                  <a:lnTo>
                    <a:pt x="328347" y="14422"/>
                  </a:lnTo>
                  <a:lnTo>
                    <a:pt x="347533" y="10376"/>
                  </a:lnTo>
                  <a:lnTo>
                    <a:pt x="348218" y="10231"/>
                  </a:lnTo>
                  <a:lnTo>
                    <a:pt x="358655" y="8005"/>
                  </a:lnTo>
                  <a:lnTo>
                    <a:pt x="395760" y="0"/>
                  </a:lnTo>
                  <a:lnTo>
                    <a:pt x="408588" y="48104"/>
                  </a:lnTo>
                  <a:lnTo>
                    <a:pt x="411742" y="59336"/>
                  </a:lnTo>
                  <a:lnTo>
                    <a:pt x="413701" y="66308"/>
                  </a:lnTo>
                  <a:lnTo>
                    <a:pt x="417752" y="80719"/>
                  </a:lnTo>
                  <a:lnTo>
                    <a:pt x="430023" y="124315"/>
                  </a:lnTo>
                  <a:lnTo>
                    <a:pt x="437653" y="151376"/>
                  </a:lnTo>
                  <a:lnTo>
                    <a:pt x="440560" y="161756"/>
                  </a:lnTo>
                  <a:lnTo>
                    <a:pt x="441263" y="164264"/>
                  </a:lnTo>
                  <a:lnTo>
                    <a:pt x="444514" y="175757"/>
                  </a:lnTo>
                  <a:lnTo>
                    <a:pt x="468026" y="171577"/>
                  </a:lnTo>
                  <a:lnTo>
                    <a:pt x="483063" y="168453"/>
                  </a:lnTo>
                  <a:lnTo>
                    <a:pt x="500039" y="164900"/>
                  </a:lnTo>
                  <a:lnTo>
                    <a:pt x="514858" y="161553"/>
                  </a:lnTo>
                  <a:lnTo>
                    <a:pt x="514886" y="180325"/>
                  </a:lnTo>
                  <a:lnTo>
                    <a:pt x="513391" y="182543"/>
                  </a:lnTo>
                  <a:lnTo>
                    <a:pt x="511868" y="196345"/>
                  </a:lnTo>
                  <a:lnTo>
                    <a:pt x="510982" y="209915"/>
                  </a:lnTo>
                  <a:lnTo>
                    <a:pt x="510258" y="215102"/>
                  </a:lnTo>
                  <a:lnTo>
                    <a:pt x="507118" y="225970"/>
                  </a:lnTo>
                  <a:lnTo>
                    <a:pt x="466362" y="239805"/>
                  </a:lnTo>
                  <a:lnTo>
                    <a:pt x="462728" y="247007"/>
                  </a:lnTo>
                  <a:lnTo>
                    <a:pt x="456303" y="245372"/>
                  </a:lnTo>
                  <a:lnTo>
                    <a:pt x="449568" y="246639"/>
                  </a:lnTo>
                  <a:lnTo>
                    <a:pt x="442794" y="256112"/>
                  </a:lnTo>
                  <a:lnTo>
                    <a:pt x="439336" y="257071"/>
                  </a:lnTo>
                  <a:lnTo>
                    <a:pt x="436902" y="249084"/>
                  </a:lnTo>
                  <a:lnTo>
                    <a:pt x="439490" y="239043"/>
                  </a:lnTo>
                  <a:lnTo>
                    <a:pt x="438691" y="236063"/>
                  </a:lnTo>
                  <a:lnTo>
                    <a:pt x="436913" y="230419"/>
                  </a:lnTo>
                  <a:lnTo>
                    <a:pt x="428199" y="228860"/>
                  </a:lnTo>
                  <a:lnTo>
                    <a:pt x="425721" y="220115"/>
                  </a:lnTo>
                  <a:lnTo>
                    <a:pt x="433850" y="216335"/>
                  </a:lnTo>
                  <a:lnTo>
                    <a:pt x="432040" y="213942"/>
                  </a:lnTo>
                  <a:lnTo>
                    <a:pt x="429956" y="211185"/>
                  </a:lnTo>
                  <a:lnTo>
                    <a:pt x="425962" y="211325"/>
                  </a:lnTo>
                  <a:lnTo>
                    <a:pt x="423613" y="211406"/>
                  </a:lnTo>
                  <a:lnTo>
                    <a:pt x="413133" y="212792"/>
                  </a:lnTo>
                  <a:lnTo>
                    <a:pt x="415923" y="222157"/>
                  </a:lnTo>
                  <a:lnTo>
                    <a:pt x="420080" y="230891"/>
                  </a:lnTo>
                  <a:lnTo>
                    <a:pt x="422094" y="237107"/>
                  </a:lnTo>
                  <a:lnTo>
                    <a:pt x="417126" y="236756"/>
                  </a:lnTo>
                  <a:lnTo>
                    <a:pt x="410848" y="232428"/>
                  </a:lnTo>
                  <a:lnTo>
                    <a:pt x="409577" y="222737"/>
                  </a:lnTo>
                  <a:lnTo>
                    <a:pt x="403273" y="218244"/>
                  </a:lnTo>
                  <a:lnTo>
                    <a:pt x="392116" y="209766"/>
                  </a:lnTo>
                  <a:lnTo>
                    <a:pt x="387175" y="207981"/>
                  </a:lnTo>
                  <a:lnTo>
                    <a:pt x="386896" y="202517"/>
                  </a:lnTo>
                  <a:lnTo>
                    <a:pt x="382351" y="197453"/>
                  </a:lnTo>
                  <a:lnTo>
                    <a:pt x="373628" y="186150"/>
                  </a:lnTo>
                  <a:lnTo>
                    <a:pt x="378564" y="177797"/>
                  </a:lnTo>
                  <a:lnTo>
                    <a:pt x="376384" y="174229"/>
                  </a:lnTo>
                  <a:lnTo>
                    <a:pt x="376321" y="168291"/>
                  </a:lnTo>
                  <a:lnTo>
                    <a:pt x="381447" y="166548"/>
                  </a:lnTo>
                  <a:lnTo>
                    <a:pt x="384600" y="166365"/>
                  </a:lnTo>
                  <a:lnTo>
                    <a:pt x="388704" y="165576"/>
                  </a:lnTo>
                  <a:lnTo>
                    <a:pt x="387274" y="161359"/>
                  </a:lnTo>
                  <a:lnTo>
                    <a:pt x="385764" y="156901"/>
                  </a:lnTo>
                  <a:lnTo>
                    <a:pt x="383105" y="157827"/>
                  </a:lnTo>
                  <a:lnTo>
                    <a:pt x="377684" y="152767"/>
                  </a:lnTo>
                  <a:lnTo>
                    <a:pt x="373750" y="153616"/>
                  </a:lnTo>
                  <a:lnTo>
                    <a:pt x="369597" y="159416"/>
                  </a:lnTo>
                  <a:lnTo>
                    <a:pt x="366614" y="159020"/>
                  </a:lnTo>
                  <a:lnTo>
                    <a:pt x="366116" y="152622"/>
                  </a:lnTo>
                  <a:lnTo>
                    <a:pt x="359924" y="149989"/>
                  </a:lnTo>
                  <a:lnTo>
                    <a:pt x="360149" y="145326"/>
                  </a:lnTo>
                  <a:lnTo>
                    <a:pt x="367447" y="142537"/>
                  </a:lnTo>
                  <a:lnTo>
                    <a:pt x="369988" y="133903"/>
                  </a:lnTo>
                  <a:lnTo>
                    <a:pt x="376821" y="138272"/>
                  </a:lnTo>
                  <a:lnTo>
                    <a:pt x="379364" y="135185"/>
                  </a:lnTo>
                  <a:lnTo>
                    <a:pt x="377959" y="131635"/>
                  </a:lnTo>
                  <a:lnTo>
                    <a:pt x="375969" y="126602"/>
                  </a:lnTo>
                  <a:lnTo>
                    <a:pt x="375059" y="121536"/>
                  </a:lnTo>
                  <a:lnTo>
                    <a:pt x="369953" y="122633"/>
                  </a:lnTo>
                  <a:lnTo>
                    <a:pt x="363198" y="126553"/>
                  </a:lnTo>
                  <a:lnTo>
                    <a:pt x="362973" y="134130"/>
                  </a:lnTo>
                  <a:lnTo>
                    <a:pt x="358693" y="136469"/>
                  </a:lnTo>
                  <a:lnTo>
                    <a:pt x="357635" y="123612"/>
                  </a:lnTo>
                  <a:lnTo>
                    <a:pt x="359908" y="113228"/>
                  </a:lnTo>
                  <a:lnTo>
                    <a:pt x="361130" y="108065"/>
                  </a:lnTo>
                  <a:lnTo>
                    <a:pt x="365437" y="108795"/>
                  </a:lnTo>
                  <a:lnTo>
                    <a:pt x="369330" y="109453"/>
                  </a:lnTo>
                  <a:lnTo>
                    <a:pt x="366976" y="99205"/>
                  </a:lnTo>
                  <a:lnTo>
                    <a:pt x="364731" y="95520"/>
                  </a:lnTo>
                  <a:lnTo>
                    <a:pt x="360495" y="92553"/>
                  </a:lnTo>
                  <a:lnTo>
                    <a:pt x="362296" y="82206"/>
                  </a:lnTo>
                  <a:lnTo>
                    <a:pt x="364051" y="73511"/>
                  </a:lnTo>
                  <a:lnTo>
                    <a:pt x="366800" y="68670"/>
                  </a:lnTo>
                  <a:lnTo>
                    <a:pt x="367628" y="63007"/>
                  </a:lnTo>
                  <a:lnTo>
                    <a:pt x="371824" y="56756"/>
                  </a:lnTo>
                  <a:lnTo>
                    <a:pt x="376628" y="53449"/>
                  </a:lnTo>
                  <a:lnTo>
                    <a:pt x="378640" y="52063"/>
                  </a:lnTo>
                  <a:lnTo>
                    <a:pt x="381690" y="48419"/>
                  </a:lnTo>
                  <a:lnTo>
                    <a:pt x="379945" y="43100"/>
                  </a:lnTo>
                  <a:lnTo>
                    <a:pt x="377239" y="43746"/>
                  </a:lnTo>
                  <a:lnTo>
                    <a:pt x="374752" y="44340"/>
                  </a:lnTo>
                  <a:lnTo>
                    <a:pt x="366982" y="52909"/>
                  </a:lnTo>
                  <a:lnTo>
                    <a:pt x="360188" y="62093"/>
                  </a:lnTo>
                  <a:lnTo>
                    <a:pt x="353930" y="71026"/>
                  </a:lnTo>
                  <a:lnTo>
                    <a:pt x="351666" y="75664"/>
                  </a:lnTo>
                  <a:lnTo>
                    <a:pt x="349732" y="79620"/>
                  </a:lnTo>
                  <a:lnTo>
                    <a:pt x="346413" y="82221"/>
                  </a:lnTo>
                  <a:lnTo>
                    <a:pt x="345335" y="83066"/>
                  </a:lnTo>
                  <a:lnTo>
                    <a:pt x="342893" y="87408"/>
                  </a:lnTo>
                  <a:lnTo>
                    <a:pt x="338768" y="88239"/>
                  </a:lnTo>
                  <a:lnTo>
                    <a:pt x="335037" y="89179"/>
                  </a:lnTo>
                  <a:lnTo>
                    <a:pt x="334593" y="90085"/>
                  </a:lnTo>
                  <a:lnTo>
                    <a:pt x="332872" y="93593"/>
                  </a:lnTo>
                  <a:lnTo>
                    <a:pt x="344710" y="97935"/>
                  </a:lnTo>
                  <a:lnTo>
                    <a:pt x="346930" y="104881"/>
                  </a:lnTo>
                  <a:lnTo>
                    <a:pt x="348250" y="110409"/>
                  </a:lnTo>
                  <a:lnTo>
                    <a:pt x="352002" y="114158"/>
                  </a:lnTo>
                  <a:lnTo>
                    <a:pt x="346908" y="119424"/>
                  </a:lnTo>
                  <a:lnTo>
                    <a:pt x="345270" y="123641"/>
                  </a:lnTo>
                  <a:lnTo>
                    <a:pt x="347996" y="125343"/>
                  </a:lnTo>
                  <a:lnTo>
                    <a:pt x="346916" y="130506"/>
                  </a:lnTo>
                  <a:lnTo>
                    <a:pt x="346563" y="131304"/>
                  </a:lnTo>
                  <a:lnTo>
                    <a:pt x="345280" y="134207"/>
                  </a:lnTo>
                  <a:lnTo>
                    <a:pt x="343424" y="139553"/>
                  </a:lnTo>
                  <a:lnTo>
                    <a:pt x="346723" y="140700"/>
                  </a:lnTo>
                  <a:lnTo>
                    <a:pt x="344220" y="148841"/>
                  </a:lnTo>
                  <a:lnTo>
                    <a:pt x="341673" y="153888"/>
                  </a:lnTo>
                  <a:lnTo>
                    <a:pt x="346092" y="157675"/>
                  </a:lnTo>
                  <a:lnTo>
                    <a:pt x="346388" y="159335"/>
                  </a:lnTo>
                  <a:lnTo>
                    <a:pt x="347623" y="166279"/>
                  </a:lnTo>
                  <a:lnTo>
                    <a:pt x="350955" y="172682"/>
                  </a:lnTo>
                  <a:lnTo>
                    <a:pt x="352528" y="183643"/>
                  </a:lnTo>
                  <a:lnTo>
                    <a:pt x="356883" y="191035"/>
                  </a:lnTo>
                  <a:lnTo>
                    <a:pt x="362623" y="195797"/>
                  </a:lnTo>
                  <a:lnTo>
                    <a:pt x="370459" y="201964"/>
                  </a:lnTo>
                  <a:lnTo>
                    <a:pt x="371988" y="205803"/>
                  </a:lnTo>
                  <a:lnTo>
                    <a:pt x="371772" y="211950"/>
                  </a:lnTo>
                  <a:lnTo>
                    <a:pt x="371728" y="213208"/>
                  </a:lnTo>
                  <a:lnTo>
                    <a:pt x="375274" y="214685"/>
                  </a:lnTo>
                  <a:lnTo>
                    <a:pt x="374965" y="223107"/>
                  </a:lnTo>
                  <a:lnTo>
                    <a:pt x="381064" y="230899"/>
                  </a:lnTo>
                  <a:lnTo>
                    <a:pt x="385894" y="235753"/>
                  </a:lnTo>
                  <a:lnTo>
                    <a:pt x="385885" y="241506"/>
                  </a:lnTo>
                  <a:lnTo>
                    <a:pt x="388700" y="250178"/>
                  </a:lnTo>
                  <a:lnTo>
                    <a:pt x="381983" y="245239"/>
                  </a:lnTo>
                  <a:lnTo>
                    <a:pt x="374388" y="240958"/>
                  </a:lnTo>
                  <a:lnTo>
                    <a:pt x="368953" y="242609"/>
                  </a:lnTo>
                  <a:lnTo>
                    <a:pt x="361369" y="238716"/>
                  </a:lnTo>
                  <a:lnTo>
                    <a:pt x="354078" y="231206"/>
                  </a:lnTo>
                  <a:lnTo>
                    <a:pt x="344434" y="230225"/>
                  </a:lnTo>
                  <a:lnTo>
                    <a:pt x="337130" y="231607"/>
                  </a:lnTo>
                  <a:lnTo>
                    <a:pt x="329431" y="230675"/>
                  </a:lnTo>
                  <a:lnTo>
                    <a:pt x="326952" y="230295"/>
                  </a:lnTo>
                  <a:lnTo>
                    <a:pt x="322572" y="229622"/>
                  </a:lnTo>
                  <a:lnTo>
                    <a:pt x="315024" y="224918"/>
                  </a:lnTo>
                  <a:lnTo>
                    <a:pt x="308166" y="221012"/>
                  </a:lnTo>
                  <a:lnTo>
                    <a:pt x="303172" y="211038"/>
                  </a:lnTo>
                  <a:lnTo>
                    <a:pt x="300888" y="208023"/>
                  </a:lnTo>
                  <a:lnTo>
                    <a:pt x="295034" y="212278"/>
                  </a:lnTo>
                  <a:lnTo>
                    <a:pt x="290214" y="215319"/>
                  </a:lnTo>
                  <a:lnTo>
                    <a:pt x="281472" y="221488"/>
                  </a:lnTo>
                  <a:lnTo>
                    <a:pt x="274585" y="214749"/>
                  </a:lnTo>
                  <a:lnTo>
                    <a:pt x="273145" y="199951"/>
                  </a:lnTo>
                  <a:lnTo>
                    <a:pt x="278221" y="189758"/>
                  </a:lnTo>
                  <a:lnTo>
                    <a:pt x="283786" y="186628"/>
                  </a:lnTo>
                  <a:lnTo>
                    <a:pt x="283077" y="183731"/>
                  </a:lnTo>
                  <a:lnTo>
                    <a:pt x="281723" y="178293"/>
                  </a:lnTo>
                  <a:lnTo>
                    <a:pt x="285906" y="172819"/>
                  </a:lnTo>
                  <a:lnTo>
                    <a:pt x="286469" y="172082"/>
                  </a:lnTo>
                  <a:lnTo>
                    <a:pt x="289316" y="171449"/>
                  </a:lnTo>
                  <a:lnTo>
                    <a:pt x="289842" y="167221"/>
                  </a:lnTo>
                  <a:lnTo>
                    <a:pt x="289626" y="165972"/>
                  </a:lnTo>
                  <a:lnTo>
                    <a:pt x="288676" y="160475"/>
                  </a:lnTo>
                  <a:lnTo>
                    <a:pt x="288521" y="159578"/>
                  </a:lnTo>
                  <a:lnTo>
                    <a:pt x="293658" y="151741"/>
                  </a:lnTo>
                  <a:lnTo>
                    <a:pt x="299678" y="142413"/>
                  </a:lnTo>
                  <a:lnTo>
                    <a:pt x="287498" y="134186"/>
                  </a:lnTo>
                  <a:lnTo>
                    <a:pt x="282472" y="130785"/>
                  </a:lnTo>
                  <a:lnTo>
                    <a:pt x="275685" y="141158"/>
                  </a:lnTo>
                  <a:lnTo>
                    <a:pt x="271931" y="137523"/>
                  </a:lnTo>
                  <a:lnTo>
                    <a:pt x="268245" y="137937"/>
                  </a:lnTo>
                  <a:lnTo>
                    <a:pt x="265769" y="138215"/>
                  </a:lnTo>
                  <a:lnTo>
                    <a:pt x="260135" y="136694"/>
                  </a:lnTo>
                  <a:lnTo>
                    <a:pt x="259127" y="130863"/>
                  </a:lnTo>
                  <a:lnTo>
                    <a:pt x="251673" y="128657"/>
                  </a:lnTo>
                  <a:lnTo>
                    <a:pt x="249469" y="128516"/>
                  </a:lnTo>
                  <a:lnTo>
                    <a:pt x="247992" y="128421"/>
                  </a:lnTo>
                  <a:lnTo>
                    <a:pt x="246088" y="128298"/>
                  </a:lnTo>
                  <a:lnTo>
                    <a:pt x="234548" y="128489"/>
                  </a:lnTo>
                  <a:lnTo>
                    <a:pt x="231706" y="124725"/>
                  </a:lnTo>
                  <a:lnTo>
                    <a:pt x="227098" y="123389"/>
                  </a:lnTo>
                  <a:lnTo>
                    <a:pt x="225839" y="117735"/>
                  </a:lnTo>
                  <a:lnTo>
                    <a:pt x="228964" y="113500"/>
                  </a:lnTo>
                  <a:lnTo>
                    <a:pt x="230836" y="108251"/>
                  </a:lnTo>
                  <a:lnTo>
                    <a:pt x="225989" y="104472"/>
                  </a:lnTo>
                  <a:lnTo>
                    <a:pt x="219101" y="101678"/>
                  </a:lnTo>
                  <a:lnTo>
                    <a:pt x="214679" y="99211"/>
                  </a:lnTo>
                  <a:lnTo>
                    <a:pt x="205854" y="98726"/>
                  </a:lnTo>
                  <a:lnTo>
                    <a:pt x="204580" y="98837"/>
                  </a:lnTo>
                  <a:lnTo>
                    <a:pt x="199972" y="99240"/>
                  </a:lnTo>
                  <a:lnTo>
                    <a:pt x="196242" y="95276"/>
                  </a:lnTo>
                  <a:lnTo>
                    <a:pt x="195546" y="88287"/>
                  </a:lnTo>
                  <a:lnTo>
                    <a:pt x="187238" y="79021"/>
                  </a:lnTo>
                  <a:lnTo>
                    <a:pt x="185179" y="75744"/>
                  </a:lnTo>
                  <a:lnTo>
                    <a:pt x="183108" y="72446"/>
                  </a:lnTo>
                  <a:lnTo>
                    <a:pt x="180774" y="63878"/>
                  </a:lnTo>
                  <a:lnTo>
                    <a:pt x="169872" y="62992"/>
                  </a:lnTo>
                  <a:lnTo>
                    <a:pt x="161358" y="65554"/>
                  </a:lnTo>
                  <a:lnTo>
                    <a:pt x="158586" y="63247"/>
                  </a:lnTo>
                  <a:lnTo>
                    <a:pt x="151344" y="57212"/>
                  </a:lnTo>
                  <a:lnTo>
                    <a:pt x="136319" y="61872"/>
                  </a:lnTo>
                  <a:lnTo>
                    <a:pt x="127603" y="67610"/>
                  </a:lnTo>
                  <a:lnTo>
                    <a:pt x="125543" y="68361"/>
                  </a:lnTo>
                  <a:lnTo>
                    <a:pt x="120311" y="70265"/>
                  </a:lnTo>
                  <a:lnTo>
                    <a:pt x="115923" y="79706"/>
                  </a:lnTo>
                  <a:lnTo>
                    <a:pt x="114464" y="85487"/>
                  </a:lnTo>
                  <a:lnTo>
                    <a:pt x="113668" y="85601"/>
                  </a:lnTo>
                  <a:lnTo>
                    <a:pt x="100370" y="87491"/>
                  </a:lnTo>
                  <a:lnTo>
                    <a:pt x="93057" y="86762"/>
                  </a:lnTo>
                  <a:lnTo>
                    <a:pt x="87144" y="86168"/>
                  </a:lnTo>
                  <a:lnTo>
                    <a:pt x="82296" y="79162"/>
                  </a:lnTo>
                  <a:lnTo>
                    <a:pt x="78093" y="75725"/>
                  </a:lnTo>
                  <a:lnTo>
                    <a:pt x="71674" y="89268"/>
                  </a:lnTo>
                  <a:lnTo>
                    <a:pt x="63713" y="101631"/>
                  </a:lnTo>
                  <a:lnTo>
                    <a:pt x="63199" y="107494"/>
                  </a:lnTo>
                  <a:lnTo>
                    <a:pt x="53831" y="104338"/>
                  </a:lnTo>
                  <a:lnTo>
                    <a:pt x="50408" y="105034"/>
                  </a:lnTo>
                  <a:lnTo>
                    <a:pt x="47839" y="105555"/>
                  </a:lnTo>
                  <a:lnTo>
                    <a:pt x="41538" y="117169"/>
                  </a:lnTo>
                  <a:lnTo>
                    <a:pt x="33055" y="129622"/>
                  </a:lnTo>
                  <a:lnTo>
                    <a:pt x="31165" y="132392"/>
                  </a:lnTo>
                  <a:lnTo>
                    <a:pt x="24376" y="138226"/>
                  </a:lnTo>
                  <a:lnTo>
                    <a:pt x="17968" y="146664"/>
                  </a:lnTo>
                  <a:lnTo>
                    <a:pt x="11748" y="15101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4" name="pg35"/>
            <p:cNvSpPr/>
            <p:nvPr/>
          </p:nvSpPr>
          <p:spPr>
            <a:xfrm>
              <a:off x="4569581" y="2654287"/>
              <a:ext cx="685645" cy="450094"/>
            </a:xfrm>
            <a:custGeom>
              <a:avLst/>
              <a:gdLst/>
              <a:ahLst/>
              <a:cxnLst/>
              <a:rect l="0" t="0" r="0" b="0"/>
              <a:pathLst>
                <a:path w="685645" h="450094">
                  <a:moveTo>
                    <a:pt x="347" y="115958"/>
                  </a:moveTo>
                  <a:lnTo>
                    <a:pt x="4990" y="109027"/>
                  </a:lnTo>
                  <a:lnTo>
                    <a:pt x="9227" y="101740"/>
                  </a:lnTo>
                  <a:lnTo>
                    <a:pt x="8977" y="97406"/>
                  </a:lnTo>
                  <a:lnTo>
                    <a:pt x="8861" y="95395"/>
                  </a:lnTo>
                  <a:lnTo>
                    <a:pt x="13214" y="90124"/>
                  </a:lnTo>
                  <a:lnTo>
                    <a:pt x="11146" y="87488"/>
                  </a:lnTo>
                  <a:lnTo>
                    <a:pt x="14043" y="83556"/>
                  </a:lnTo>
                  <a:lnTo>
                    <a:pt x="12096" y="78536"/>
                  </a:lnTo>
                  <a:lnTo>
                    <a:pt x="17687" y="74592"/>
                  </a:lnTo>
                  <a:lnTo>
                    <a:pt x="18334" y="72438"/>
                  </a:lnTo>
                  <a:lnTo>
                    <a:pt x="19685" y="67935"/>
                  </a:lnTo>
                  <a:lnTo>
                    <a:pt x="17671" y="63692"/>
                  </a:lnTo>
                  <a:lnTo>
                    <a:pt x="15986" y="52513"/>
                  </a:lnTo>
                  <a:lnTo>
                    <a:pt x="11146" y="52502"/>
                  </a:lnTo>
                  <a:lnTo>
                    <a:pt x="7955" y="48700"/>
                  </a:lnTo>
                  <a:lnTo>
                    <a:pt x="7333" y="47219"/>
                  </a:lnTo>
                  <a:lnTo>
                    <a:pt x="5303" y="42386"/>
                  </a:lnTo>
                  <a:lnTo>
                    <a:pt x="10345" y="41130"/>
                  </a:lnTo>
                  <a:lnTo>
                    <a:pt x="11017" y="34352"/>
                  </a:lnTo>
                  <a:lnTo>
                    <a:pt x="11329" y="28831"/>
                  </a:lnTo>
                  <a:lnTo>
                    <a:pt x="3828" y="21815"/>
                  </a:lnTo>
                  <a:lnTo>
                    <a:pt x="4860" y="16726"/>
                  </a:lnTo>
                  <a:lnTo>
                    <a:pt x="3403" y="12285"/>
                  </a:lnTo>
                  <a:lnTo>
                    <a:pt x="18499" y="12378"/>
                  </a:lnTo>
                  <a:lnTo>
                    <a:pt x="44902" y="12476"/>
                  </a:lnTo>
                  <a:lnTo>
                    <a:pt x="59962" y="12517"/>
                  </a:lnTo>
                  <a:lnTo>
                    <a:pt x="79882" y="12536"/>
                  </a:lnTo>
                  <a:lnTo>
                    <a:pt x="82631" y="12536"/>
                  </a:lnTo>
                  <a:lnTo>
                    <a:pt x="118655" y="12367"/>
                  </a:lnTo>
                  <a:lnTo>
                    <a:pt x="122009" y="12337"/>
                  </a:lnTo>
                  <a:lnTo>
                    <a:pt x="128916" y="12273"/>
                  </a:lnTo>
                  <a:lnTo>
                    <a:pt x="146828" y="12083"/>
                  </a:lnTo>
                  <a:lnTo>
                    <a:pt x="177950" y="11818"/>
                  </a:lnTo>
                  <a:lnTo>
                    <a:pt x="182134" y="11775"/>
                  </a:lnTo>
                  <a:lnTo>
                    <a:pt x="184173" y="11751"/>
                  </a:lnTo>
                  <a:lnTo>
                    <a:pt x="226835" y="11155"/>
                  </a:lnTo>
                  <a:lnTo>
                    <a:pt x="232250" y="11066"/>
                  </a:lnTo>
                  <a:lnTo>
                    <a:pt x="247029" y="10847"/>
                  </a:lnTo>
                  <a:lnTo>
                    <a:pt x="275753" y="10357"/>
                  </a:lnTo>
                  <a:lnTo>
                    <a:pt x="309138" y="9598"/>
                  </a:lnTo>
                  <a:lnTo>
                    <a:pt x="316577" y="9413"/>
                  </a:lnTo>
                  <a:lnTo>
                    <a:pt x="324800" y="9198"/>
                  </a:lnTo>
                  <a:lnTo>
                    <a:pt x="352614" y="8421"/>
                  </a:lnTo>
                  <a:lnTo>
                    <a:pt x="371226" y="7862"/>
                  </a:lnTo>
                  <a:lnTo>
                    <a:pt x="373799" y="7782"/>
                  </a:lnTo>
                  <a:lnTo>
                    <a:pt x="389758" y="7270"/>
                  </a:lnTo>
                  <a:lnTo>
                    <a:pt x="422602" y="6025"/>
                  </a:lnTo>
                  <a:lnTo>
                    <a:pt x="433390" y="5611"/>
                  </a:lnTo>
                  <a:lnTo>
                    <a:pt x="461357" y="4483"/>
                  </a:lnTo>
                  <a:lnTo>
                    <a:pt x="471614" y="4066"/>
                  </a:lnTo>
                  <a:lnTo>
                    <a:pt x="498012" y="2944"/>
                  </a:lnTo>
                  <a:lnTo>
                    <a:pt x="507809" y="2509"/>
                  </a:lnTo>
                  <a:lnTo>
                    <a:pt x="520168" y="1945"/>
                  </a:lnTo>
                  <a:lnTo>
                    <a:pt x="532569" y="1364"/>
                  </a:lnTo>
                  <a:lnTo>
                    <a:pt x="560862" y="0"/>
                  </a:lnTo>
                  <a:lnTo>
                    <a:pt x="559712" y="7193"/>
                  </a:lnTo>
                  <a:lnTo>
                    <a:pt x="562179" y="11603"/>
                  </a:lnTo>
                  <a:lnTo>
                    <a:pt x="563464" y="13900"/>
                  </a:lnTo>
                  <a:lnTo>
                    <a:pt x="562852" y="18157"/>
                  </a:lnTo>
                  <a:lnTo>
                    <a:pt x="568586" y="23455"/>
                  </a:lnTo>
                  <a:lnTo>
                    <a:pt x="573678" y="26242"/>
                  </a:lnTo>
                  <a:lnTo>
                    <a:pt x="579243" y="34544"/>
                  </a:lnTo>
                  <a:lnTo>
                    <a:pt x="576412" y="39308"/>
                  </a:lnTo>
                  <a:lnTo>
                    <a:pt x="571907" y="46376"/>
                  </a:lnTo>
                  <a:lnTo>
                    <a:pt x="567925" y="52300"/>
                  </a:lnTo>
                  <a:lnTo>
                    <a:pt x="568355" y="60111"/>
                  </a:lnTo>
                  <a:lnTo>
                    <a:pt x="568684" y="66076"/>
                  </a:lnTo>
                  <a:lnTo>
                    <a:pt x="570685" y="73352"/>
                  </a:lnTo>
                  <a:lnTo>
                    <a:pt x="571143" y="75014"/>
                  </a:lnTo>
                  <a:lnTo>
                    <a:pt x="573499" y="85262"/>
                  </a:lnTo>
                  <a:lnTo>
                    <a:pt x="577881" y="90704"/>
                  </a:lnTo>
                  <a:lnTo>
                    <a:pt x="581480" y="103326"/>
                  </a:lnTo>
                  <a:lnTo>
                    <a:pt x="587495" y="111070"/>
                  </a:lnTo>
                  <a:lnTo>
                    <a:pt x="595689" y="115783"/>
                  </a:lnTo>
                  <a:lnTo>
                    <a:pt x="600433" y="116902"/>
                  </a:lnTo>
                  <a:lnTo>
                    <a:pt x="605164" y="118015"/>
                  </a:lnTo>
                  <a:lnTo>
                    <a:pt x="616715" y="120158"/>
                  </a:lnTo>
                  <a:lnTo>
                    <a:pt x="621354" y="122654"/>
                  </a:lnTo>
                  <a:lnTo>
                    <a:pt x="624704" y="129651"/>
                  </a:lnTo>
                  <a:lnTo>
                    <a:pt x="628390" y="139261"/>
                  </a:lnTo>
                  <a:lnTo>
                    <a:pt x="628279" y="144540"/>
                  </a:lnTo>
                  <a:lnTo>
                    <a:pt x="634392" y="147712"/>
                  </a:lnTo>
                  <a:lnTo>
                    <a:pt x="637108" y="148818"/>
                  </a:lnTo>
                  <a:lnTo>
                    <a:pt x="642420" y="153663"/>
                  </a:lnTo>
                  <a:lnTo>
                    <a:pt x="646085" y="156539"/>
                  </a:lnTo>
                  <a:lnTo>
                    <a:pt x="650290" y="159835"/>
                  </a:lnTo>
                  <a:lnTo>
                    <a:pt x="653675" y="164985"/>
                  </a:lnTo>
                  <a:lnTo>
                    <a:pt x="652578" y="171065"/>
                  </a:lnTo>
                  <a:lnTo>
                    <a:pt x="656092" y="176473"/>
                  </a:lnTo>
                  <a:lnTo>
                    <a:pt x="662983" y="181252"/>
                  </a:lnTo>
                  <a:lnTo>
                    <a:pt x="665492" y="182487"/>
                  </a:lnTo>
                  <a:lnTo>
                    <a:pt x="670516" y="184957"/>
                  </a:lnTo>
                  <a:lnTo>
                    <a:pt x="677240" y="188211"/>
                  </a:lnTo>
                  <a:lnTo>
                    <a:pt x="682497" y="194054"/>
                  </a:lnTo>
                  <a:lnTo>
                    <a:pt x="682839" y="203549"/>
                  </a:lnTo>
                  <a:lnTo>
                    <a:pt x="683301" y="204577"/>
                  </a:lnTo>
                  <a:lnTo>
                    <a:pt x="685645" y="209783"/>
                  </a:lnTo>
                  <a:lnTo>
                    <a:pt x="684435" y="218200"/>
                  </a:lnTo>
                  <a:lnTo>
                    <a:pt x="684376" y="219407"/>
                  </a:lnTo>
                  <a:lnTo>
                    <a:pt x="684052" y="226073"/>
                  </a:lnTo>
                  <a:lnTo>
                    <a:pt x="682667" y="231805"/>
                  </a:lnTo>
                  <a:lnTo>
                    <a:pt x="683035" y="236496"/>
                  </a:lnTo>
                  <a:lnTo>
                    <a:pt x="676748" y="241095"/>
                  </a:lnTo>
                  <a:lnTo>
                    <a:pt x="676110" y="241561"/>
                  </a:lnTo>
                  <a:lnTo>
                    <a:pt x="669851" y="247363"/>
                  </a:lnTo>
                  <a:lnTo>
                    <a:pt x="669847" y="249338"/>
                  </a:lnTo>
                  <a:lnTo>
                    <a:pt x="669836" y="254202"/>
                  </a:lnTo>
                  <a:lnTo>
                    <a:pt x="667756" y="258699"/>
                  </a:lnTo>
                  <a:lnTo>
                    <a:pt x="668024" y="268193"/>
                  </a:lnTo>
                  <a:lnTo>
                    <a:pt x="665571" y="271081"/>
                  </a:lnTo>
                  <a:lnTo>
                    <a:pt x="660213" y="273808"/>
                  </a:lnTo>
                  <a:lnTo>
                    <a:pt x="655692" y="279759"/>
                  </a:lnTo>
                  <a:lnTo>
                    <a:pt x="650222" y="280654"/>
                  </a:lnTo>
                  <a:lnTo>
                    <a:pt x="644074" y="281470"/>
                  </a:lnTo>
                  <a:lnTo>
                    <a:pt x="639283" y="286260"/>
                  </a:lnTo>
                  <a:lnTo>
                    <a:pt x="630725" y="291112"/>
                  </a:lnTo>
                  <a:lnTo>
                    <a:pt x="621669" y="291881"/>
                  </a:lnTo>
                  <a:lnTo>
                    <a:pt x="613072" y="293024"/>
                  </a:lnTo>
                  <a:lnTo>
                    <a:pt x="607185" y="296999"/>
                  </a:lnTo>
                  <a:lnTo>
                    <a:pt x="602618" y="296205"/>
                  </a:lnTo>
                  <a:lnTo>
                    <a:pt x="596150" y="297476"/>
                  </a:lnTo>
                  <a:lnTo>
                    <a:pt x="592583" y="305526"/>
                  </a:lnTo>
                  <a:lnTo>
                    <a:pt x="592110" y="309800"/>
                  </a:lnTo>
                  <a:lnTo>
                    <a:pt x="591849" y="310682"/>
                  </a:lnTo>
                  <a:lnTo>
                    <a:pt x="588222" y="322934"/>
                  </a:lnTo>
                  <a:lnTo>
                    <a:pt x="591987" y="327877"/>
                  </a:lnTo>
                  <a:lnTo>
                    <a:pt x="596619" y="334605"/>
                  </a:lnTo>
                  <a:lnTo>
                    <a:pt x="601315" y="334875"/>
                  </a:lnTo>
                  <a:lnTo>
                    <a:pt x="606060" y="342054"/>
                  </a:lnTo>
                  <a:lnTo>
                    <a:pt x="606887" y="347546"/>
                  </a:lnTo>
                  <a:lnTo>
                    <a:pt x="606949" y="347955"/>
                  </a:lnTo>
                  <a:lnTo>
                    <a:pt x="608040" y="355200"/>
                  </a:lnTo>
                  <a:lnTo>
                    <a:pt x="607799" y="364629"/>
                  </a:lnTo>
                  <a:lnTo>
                    <a:pt x="604551" y="370851"/>
                  </a:lnTo>
                  <a:lnTo>
                    <a:pt x="598522" y="377488"/>
                  </a:lnTo>
                  <a:lnTo>
                    <a:pt x="593679" y="384565"/>
                  </a:lnTo>
                  <a:lnTo>
                    <a:pt x="594125" y="390514"/>
                  </a:lnTo>
                  <a:lnTo>
                    <a:pt x="591943" y="398500"/>
                  </a:lnTo>
                  <a:lnTo>
                    <a:pt x="591865" y="402205"/>
                  </a:lnTo>
                  <a:lnTo>
                    <a:pt x="591783" y="406072"/>
                  </a:lnTo>
                  <a:lnTo>
                    <a:pt x="585070" y="411420"/>
                  </a:lnTo>
                  <a:lnTo>
                    <a:pt x="584912" y="411545"/>
                  </a:lnTo>
                  <a:lnTo>
                    <a:pt x="578340" y="411719"/>
                  </a:lnTo>
                  <a:lnTo>
                    <a:pt x="568609" y="415796"/>
                  </a:lnTo>
                  <a:lnTo>
                    <a:pt x="565101" y="420428"/>
                  </a:lnTo>
                  <a:lnTo>
                    <a:pt x="563254" y="427454"/>
                  </a:lnTo>
                  <a:lnTo>
                    <a:pt x="566295" y="430780"/>
                  </a:lnTo>
                  <a:lnTo>
                    <a:pt x="565405" y="439250"/>
                  </a:lnTo>
                  <a:lnTo>
                    <a:pt x="566532" y="446848"/>
                  </a:lnTo>
                  <a:lnTo>
                    <a:pt x="561645" y="450094"/>
                  </a:lnTo>
                  <a:lnTo>
                    <a:pt x="552968" y="447093"/>
                  </a:lnTo>
                  <a:lnTo>
                    <a:pt x="550481" y="442750"/>
                  </a:lnTo>
                  <a:lnTo>
                    <a:pt x="545456" y="438920"/>
                  </a:lnTo>
                  <a:lnTo>
                    <a:pt x="540384" y="433518"/>
                  </a:lnTo>
                  <a:lnTo>
                    <a:pt x="538974" y="427947"/>
                  </a:lnTo>
                  <a:lnTo>
                    <a:pt x="533280" y="426497"/>
                  </a:lnTo>
                  <a:lnTo>
                    <a:pt x="531544" y="422541"/>
                  </a:lnTo>
                  <a:lnTo>
                    <a:pt x="528006" y="419115"/>
                  </a:lnTo>
                  <a:lnTo>
                    <a:pt x="526597" y="417749"/>
                  </a:lnTo>
                  <a:lnTo>
                    <a:pt x="503965" y="419823"/>
                  </a:lnTo>
                  <a:lnTo>
                    <a:pt x="503553" y="419854"/>
                  </a:lnTo>
                  <a:lnTo>
                    <a:pt x="478043" y="421710"/>
                  </a:lnTo>
                  <a:lnTo>
                    <a:pt x="459600" y="422907"/>
                  </a:lnTo>
                  <a:lnTo>
                    <a:pt x="448498" y="423612"/>
                  </a:lnTo>
                  <a:lnTo>
                    <a:pt x="428638" y="424959"/>
                  </a:lnTo>
                  <a:lnTo>
                    <a:pt x="423376" y="425309"/>
                  </a:lnTo>
                  <a:lnTo>
                    <a:pt x="420364" y="425447"/>
                  </a:lnTo>
                  <a:lnTo>
                    <a:pt x="395861" y="426530"/>
                  </a:lnTo>
                  <a:lnTo>
                    <a:pt x="379064" y="427623"/>
                  </a:lnTo>
                  <a:lnTo>
                    <a:pt x="374909" y="427889"/>
                  </a:lnTo>
                  <a:lnTo>
                    <a:pt x="352276" y="428883"/>
                  </a:lnTo>
                  <a:lnTo>
                    <a:pt x="349150" y="428987"/>
                  </a:lnTo>
                  <a:lnTo>
                    <a:pt x="329438" y="429619"/>
                  </a:lnTo>
                  <a:lnTo>
                    <a:pt x="325069" y="429754"/>
                  </a:lnTo>
                  <a:lnTo>
                    <a:pt x="305955" y="430503"/>
                  </a:lnTo>
                  <a:lnTo>
                    <a:pt x="298764" y="430776"/>
                  </a:lnTo>
                  <a:lnTo>
                    <a:pt x="279914" y="431579"/>
                  </a:lnTo>
                  <a:lnTo>
                    <a:pt x="271750" y="431916"/>
                  </a:lnTo>
                  <a:lnTo>
                    <a:pt x="256501" y="432338"/>
                  </a:lnTo>
                  <a:lnTo>
                    <a:pt x="248022" y="432563"/>
                  </a:lnTo>
                  <a:lnTo>
                    <a:pt x="230682" y="432938"/>
                  </a:lnTo>
                  <a:lnTo>
                    <a:pt x="223910" y="433077"/>
                  </a:lnTo>
                  <a:lnTo>
                    <a:pt x="213302" y="433088"/>
                  </a:lnTo>
                  <a:lnTo>
                    <a:pt x="192989" y="433078"/>
                  </a:lnTo>
                  <a:lnTo>
                    <a:pt x="182730" y="433026"/>
                  </a:lnTo>
                  <a:lnTo>
                    <a:pt x="166084" y="432920"/>
                  </a:lnTo>
                  <a:lnTo>
                    <a:pt x="151673" y="432836"/>
                  </a:lnTo>
                  <a:lnTo>
                    <a:pt x="137265" y="432731"/>
                  </a:lnTo>
                  <a:lnTo>
                    <a:pt x="133122" y="432693"/>
                  </a:lnTo>
                  <a:lnTo>
                    <a:pt x="115912" y="432515"/>
                  </a:lnTo>
                  <a:lnTo>
                    <a:pt x="90793" y="432181"/>
                  </a:lnTo>
                  <a:lnTo>
                    <a:pt x="92625" y="429560"/>
                  </a:lnTo>
                  <a:lnTo>
                    <a:pt x="89013" y="422371"/>
                  </a:lnTo>
                  <a:lnTo>
                    <a:pt x="82084" y="418156"/>
                  </a:lnTo>
                  <a:lnTo>
                    <a:pt x="77472" y="410421"/>
                  </a:lnTo>
                  <a:lnTo>
                    <a:pt x="83331" y="403566"/>
                  </a:lnTo>
                  <a:lnTo>
                    <a:pt x="82555" y="394655"/>
                  </a:lnTo>
                  <a:lnTo>
                    <a:pt x="85837" y="388727"/>
                  </a:lnTo>
                  <a:lnTo>
                    <a:pt x="84971" y="387104"/>
                  </a:lnTo>
                  <a:lnTo>
                    <a:pt x="82916" y="383250"/>
                  </a:lnTo>
                  <a:lnTo>
                    <a:pt x="83919" y="376377"/>
                  </a:lnTo>
                  <a:lnTo>
                    <a:pt x="79875" y="369893"/>
                  </a:lnTo>
                  <a:lnTo>
                    <a:pt x="79985" y="364784"/>
                  </a:lnTo>
                  <a:lnTo>
                    <a:pt x="80080" y="360364"/>
                  </a:lnTo>
                  <a:lnTo>
                    <a:pt x="79552" y="354428"/>
                  </a:lnTo>
                  <a:lnTo>
                    <a:pt x="80272" y="349295"/>
                  </a:lnTo>
                  <a:lnTo>
                    <a:pt x="80814" y="345433"/>
                  </a:lnTo>
                  <a:lnTo>
                    <a:pt x="75147" y="345829"/>
                  </a:lnTo>
                  <a:lnTo>
                    <a:pt x="75122" y="344817"/>
                  </a:lnTo>
                  <a:lnTo>
                    <a:pt x="74958" y="338104"/>
                  </a:lnTo>
                  <a:lnTo>
                    <a:pt x="77225" y="332292"/>
                  </a:lnTo>
                  <a:lnTo>
                    <a:pt x="73417" y="325971"/>
                  </a:lnTo>
                  <a:lnTo>
                    <a:pt x="73081" y="319069"/>
                  </a:lnTo>
                  <a:lnTo>
                    <a:pt x="73234" y="316203"/>
                  </a:lnTo>
                  <a:lnTo>
                    <a:pt x="73740" y="306724"/>
                  </a:lnTo>
                  <a:lnTo>
                    <a:pt x="67289" y="304708"/>
                  </a:lnTo>
                  <a:lnTo>
                    <a:pt x="66109" y="299361"/>
                  </a:lnTo>
                  <a:lnTo>
                    <a:pt x="64930" y="294014"/>
                  </a:lnTo>
                  <a:lnTo>
                    <a:pt x="56889" y="296287"/>
                  </a:lnTo>
                  <a:lnTo>
                    <a:pt x="55686" y="291548"/>
                  </a:lnTo>
                  <a:lnTo>
                    <a:pt x="52894" y="283994"/>
                  </a:lnTo>
                  <a:lnTo>
                    <a:pt x="53609" y="276064"/>
                  </a:lnTo>
                  <a:lnTo>
                    <a:pt x="53987" y="274918"/>
                  </a:lnTo>
                  <a:lnTo>
                    <a:pt x="56157" y="268341"/>
                  </a:lnTo>
                  <a:lnTo>
                    <a:pt x="58616" y="258142"/>
                  </a:lnTo>
                  <a:lnTo>
                    <a:pt x="54017" y="251319"/>
                  </a:lnTo>
                  <a:lnTo>
                    <a:pt x="52015" y="247607"/>
                  </a:lnTo>
                  <a:lnTo>
                    <a:pt x="48600" y="241271"/>
                  </a:lnTo>
                  <a:lnTo>
                    <a:pt x="51430" y="231976"/>
                  </a:lnTo>
                  <a:lnTo>
                    <a:pt x="41798" y="225042"/>
                  </a:lnTo>
                  <a:lnTo>
                    <a:pt x="36592" y="221488"/>
                  </a:lnTo>
                  <a:lnTo>
                    <a:pt x="37040" y="211935"/>
                  </a:lnTo>
                  <a:lnTo>
                    <a:pt x="28731" y="204246"/>
                  </a:lnTo>
                  <a:lnTo>
                    <a:pt x="29868" y="197333"/>
                  </a:lnTo>
                  <a:lnTo>
                    <a:pt x="29965" y="196748"/>
                  </a:lnTo>
                  <a:lnTo>
                    <a:pt x="30022" y="190142"/>
                  </a:lnTo>
                  <a:lnTo>
                    <a:pt x="28347" y="187820"/>
                  </a:lnTo>
                  <a:lnTo>
                    <a:pt x="22471" y="179661"/>
                  </a:lnTo>
                  <a:lnTo>
                    <a:pt x="22116" y="169082"/>
                  </a:lnTo>
                  <a:lnTo>
                    <a:pt x="25356" y="161784"/>
                  </a:lnTo>
                  <a:lnTo>
                    <a:pt x="18621" y="157591"/>
                  </a:lnTo>
                  <a:lnTo>
                    <a:pt x="15276" y="154846"/>
                  </a:lnTo>
                  <a:lnTo>
                    <a:pt x="13650" y="153731"/>
                  </a:lnTo>
                  <a:lnTo>
                    <a:pt x="15362" y="148156"/>
                  </a:lnTo>
                  <a:lnTo>
                    <a:pt x="15043" y="147400"/>
                  </a:lnTo>
                  <a:lnTo>
                    <a:pt x="10196" y="135883"/>
                  </a:lnTo>
                  <a:lnTo>
                    <a:pt x="3435" y="129095"/>
                  </a:lnTo>
                  <a:lnTo>
                    <a:pt x="0" y="12369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5" name="pg36"/>
            <p:cNvSpPr/>
            <p:nvPr/>
          </p:nvSpPr>
          <p:spPr>
            <a:xfrm>
              <a:off x="6708655" y="3107600"/>
              <a:ext cx="23989" cy="28793"/>
            </a:xfrm>
            <a:custGeom>
              <a:avLst/>
              <a:gdLst/>
              <a:ahLst/>
              <a:cxnLst/>
              <a:rect l="0" t="0" r="0" b="0"/>
              <a:pathLst>
                <a:path w="23989" h="28793">
                  <a:moveTo>
                    <a:pt x="0" y="10377"/>
                  </a:moveTo>
                  <a:lnTo>
                    <a:pt x="6783" y="0"/>
                  </a:lnTo>
                  <a:lnTo>
                    <a:pt x="11808" y="3401"/>
                  </a:lnTo>
                  <a:lnTo>
                    <a:pt x="23989" y="11628"/>
                  </a:lnTo>
                  <a:lnTo>
                    <a:pt x="17968" y="20956"/>
                  </a:lnTo>
                  <a:lnTo>
                    <a:pt x="12832" y="28793"/>
                  </a:lnTo>
                  <a:lnTo>
                    <a:pt x="11406" y="21775"/>
                  </a:lnTo>
                  <a:lnTo>
                    <a:pt x="10635" y="17980"/>
                  </a:lnTo>
                  <a:lnTo>
                    <a:pt x="4062" y="139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6" name="pg37"/>
            <p:cNvSpPr/>
            <p:nvPr/>
          </p:nvSpPr>
          <p:spPr>
            <a:xfrm>
              <a:off x="6027928" y="2825606"/>
              <a:ext cx="8855" cy="13721"/>
            </a:xfrm>
            <a:custGeom>
              <a:avLst/>
              <a:gdLst/>
              <a:ahLst/>
              <a:cxnLst/>
              <a:rect l="0" t="0" r="0" b="0"/>
              <a:pathLst>
                <a:path w="8855" h="13721">
                  <a:moveTo>
                    <a:pt x="0" y="4706"/>
                  </a:moveTo>
                  <a:lnTo>
                    <a:pt x="3383" y="0"/>
                  </a:lnTo>
                  <a:lnTo>
                    <a:pt x="8487" y="3476"/>
                  </a:lnTo>
                  <a:lnTo>
                    <a:pt x="8855" y="10837"/>
                  </a:lnTo>
                  <a:lnTo>
                    <a:pt x="3537" y="137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7" name="pg38"/>
            <p:cNvSpPr/>
            <p:nvPr/>
          </p:nvSpPr>
          <p:spPr>
            <a:xfrm>
              <a:off x="5822936" y="2752578"/>
              <a:ext cx="476185" cy="542889"/>
            </a:xfrm>
            <a:custGeom>
              <a:avLst/>
              <a:gdLst/>
              <a:ahLst/>
              <a:cxnLst/>
              <a:rect l="0" t="0" r="0" b="0"/>
              <a:pathLst>
                <a:path w="476185" h="542889">
                  <a:moveTo>
                    <a:pt x="40295" y="457476"/>
                  </a:moveTo>
                  <a:lnTo>
                    <a:pt x="39115" y="446292"/>
                  </a:lnTo>
                  <a:lnTo>
                    <a:pt x="37804" y="433868"/>
                  </a:lnTo>
                  <a:lnTo>
                    <a:pt x="35740" y="415195"/>
                  </a:lnTo>
                  <a:lnTo>
                    <a:pt x="35014" y="408634"/>
                  </a:lnTo>
                  <a:lnTo>
                    <a:pt x="32494" y="385849"/>
                  </a:lnTo>
                  <a:lnTo>
                    <a:pt x="29564" y="358554"/>
                  </a:lnTo>
                  <a:lnTo>
                    <a:pt x="28206" y="345910"/>
                  </a:lnTo>
                  <a:lnTo>
                    <a:pt x="26632" y="331260"/>
                  </a:lnTo>
                  <a:lnTo>
                    <a:pt x="25543" y="320793"/>
                  </a:lnTo>
                  <a:lnTo>
                    <a:pt x="23603" y="302154"/>
                  </a:lnTo>
                  <a:lnTo>
                    <a:pt x="22964" y="296022"/>
                  </a:lnTo>
                  <a:lnTo>
                    <a:pt x="20608" y="274669"/>
                  </a:lnTo>
                  <a:lnTo>
                    <a:pt x="19429" y="264585"/>
                  </a:lnTo>
                  <a:lnTo>
                    <a:pt x="16817" y="242252"/>
                  </a:lnTo>
                  <a:lnTo>
                    <a:pt x="13463" y="214426"/>
                  </a:lnTo>
                  <a:lnTo>
                    <a:pt x="12311" y="204865"/>
                  </a:lnTo>
                  <a:lnTo>
                    <a:pt x="10034" y="185970"/>
                  </a:lnTo>
                  <a:lnTo>
                    <a:pt x="7769" y="167204"/>
                  </a:lnTo>
                  <a:lnTo>
                    <a:pt x="7446" y="164529"/>
                  </a:lnTo>
                  <a:lnTo>
                    <a:pt x="5079" y="144924"/>
                  </a:lnTo>
                  <a:lnTo>
                    <a:pt x="4765" y="142385"/>
                  </a:lnTo>
                  <a:lnTo>
                    <a:pt x="2928" y="127500"/>
                  </a:lnTo>
                  <a:lnTo>
                    <a:pt x="0" y="103772"/>
                  </a:lnTo>
                  <a:lnTo>
                    <a:pt x="38709" y="97836"/>
                  </a:lnTo>
                  <a:lnTo>
                    <a:pt x="42757" y="97193"/>
                  </a:lnTo>
                  <a:lnTo>
                    <a:pt x="46869" y="96537"/>
                  </a:lnTo>
                  <a:lnTo>
                    <a:pt x="70613" y="92718"/>
                  </a:lnTo>
                  <a:lnTo>
                    <a:pt x="97278" y="88281"/>
                  </a:lnTo>
                  <a:lnTo>
                    <a:pt x="109592" y="86207"/>
                  </a:lnTo>
                  <a:lnTo>
                    <a:pt x="142016" y="80633"/>
                  </a:lnTo>
                  <a:lnTo>
                    <a:pt x="147472" y="85924"/>
                  </a:lnTo>
                  <a:lnTo>
                    <a:pt x="155995" y="83285"/>
                  </a:lnTo>
                  <a:lnTo>
                    <a:pt x="167132" y="90121"/>
                  </a:lnTo>
                  <a:lnTo>
                    <a:pt x="174677" y="92018"/>
                  </a:lnTo>
                  <a:lnTo>
                    <a:pt x="185497" y="94728"/>
                  </a:lnTo>
                  <a:lnTo>
                    <a:pt x="190340" y="99835"/>
                  </a:lnTo>
                  <a:lnTo>
                    <a:pt x="201049" y="104366"/>
                  </a:lnTo>
                  <a:lnTo>
                    <a:pt x="207722" y="94419"/>
                  </a:lnTo>
                  <a:lnTo>
                    <a:pt x="210183" y="92445"/>
                  </a:lnTo>
                  <a:lnTo>
                    <a:pt x="223360" y="97241"/>
                  </a:lnTo>
                  <a:lnTo>
                    <a:pt x="227153" y="103287"/>
                  </a:lnTo>
                  <a:lnTo>
                    <a:pt x="227521" y="103873"/>
                  </a:lnTo>
                  <a:lnTo>
                    <a:pt x="236309" y="111929"/>
                  </a:lnTo>
                  <a:lnTo>
                    <a:pt x="245920" y="115986"/>
                  </a:lnTo>
                  <a:lnTo>
                    <a:pt x="253697" y="115579"/>
                  </a:lnTo>
                  <a:lnTo>
                    <a:pt x="263315" y="108323"/>
                  </a:lnTo>
                  <a:lnTo>
                    <a:pt x="264757" y="108024"/>
                  </a:lnTo>
                  <a:lnTo>
                    <a:pt x="273087" y="106295"/>
                  </a:lnTo>
                  <a:lnTo>
                    <a:pt x="281414" y="99139"/>
                  </a:lnTo>
                  <a:lnTo>
                    <a:pt x="300252" y="90127"/>
                  </a:lnTo>
                  <a:lnTo>
                    <a:pt x="303228" y="91226"/>
                  </a:lnTo>
                  <a:lnTo>
                    <a:pt x="306722" y="92515"/>
                  </a:lnTo>
                  <a:lnTo>
                    <a:pt x="316567" y="90590"/>
                  </a:lnTo>
                  <a:lnTo>
                    <a:pt x="320041" y="89908"/>
                  </a:lnTo>
                  <a:lnTo>
                    <a:pt x="327789" y="89774"/>
                  </a:lnTo>
                  <a:lnTo>
                    <a:pt x="337748" y="80698"/>
                  </a:lnTo>
                  <a:lnTo>
                    <a:pt x="350963" y="64973"/>
                  </a:lnTo>
                  <a:lnTo>
                    <a:pt x="353024" y="62515"/>
                  </a:lnTo>
                  <a:lnTo>
                    <a:pt x="359886" y="53001"/>
                  </a:lnTo>
                  <a:lnTo>
                    <a:pt x="369395" y="43781"/>
                  </a:lnTo>
                  <a:lnTo>
                    <a:pt x="379571" y="38334"/>
                  </a:lnTo>
                  <a:lnTo>
                    <a:pt x="392275" y="28617"/>
                  </a:lnTo>
                  <a:lnTo>
                    <a:pt x="397262" y="26422"/>
                  </a:lnTo>
                  <a:lnTo>
                    <a:pt x="407495" y="21909"/>
                  </a:lnTo>
                  <a:lnTo>
                    <a:pt x="416989" y="14442"/>
                  </a:lnTo>
                  <a:lnTo>
                    <a:pt x="438786" y="3900"/>
                  </a:lnTo>
                  <a:lnTo>
                    <a:pt x="444852" y="0"/>
                  </a:lnTo>
                  <a:lnTo>
                    <a:pt x="447844" y="18184"/>
                  </a:lnTo>
                  <a:lnTo>
                    <a:pt x="452048" y="43738"/>
                  </a:lnTo>
                  <a:lnTo>
                    <a:pt x="456049" y="67964"/>
                  </a:lnTo>
                  <a:lnTo>
                    <a:pt x="456290" y="69418"/>
                  </a:lnTo>
                  <a:lnTo>
                    <a:pt x="462314" y="105894"/>
                  </a:lnTo>
                  <a:lnTo>
                    <a:pt x="464604" y="120026"/>
                  </a:lnTo>
                  <a:lnTo>
                    <a:pt x="464791" y="121182"/>
                  </a:lnTo>
                  <a:lnTo>
                    <a:pt x="469827" y="152263"/>
                  </a:lnTo>
                  <a:lnTo>
                    <a:pt x="469977" y="153164"/>
                  </a:lnTo>
                  <a:lnTo>
                    <a:pt x="471140" y="160130"/>
                  </a:lnTo>
                  <a:lnTo>
                    <a:pt x="476185" y="190354"/>
                  </a:lnTo>
                  <a:lnTo>
                    <a:pt x="469840" y="194797"/>
                  </a:lnTo>
                  <a:lnTo>
                    <a:pt x="465097" y="194927"/>
                  </a:lnTo>
                  <a:lnTo>
                    <a:pt x="461617" y="200963"/>
                  </a:lnTo>
                  <a:lnTo>
                    <a:pt x="467937" y="208991"/>
                  </a:lnTo>
                  <a:lnTo>
                    <a:pt x="471501" y="219197"/>
                  </a:lnTo>
                  <a:lnTo>
                    <a:pt x="470296" y="226918"/>
                  </a:lnTo>
                  <a:lnTo>
                    <a:pt x="470069" y="228373"/>
                  </a:lnTo>
                  <a:lnTo>
                    <a:pt x="474640" y="239550"/>
                  </a:lnTo>
                  <a:lnTo>
                    <a:pt x="471792" y="247701"/>
                  </a:lnTo>
                  <a:lnTo>
                    <a:pt x="469039" y="257538"/>
                  </a:lnTo>
                  <a:lnTo>
                    <a:pt x="467756" y="262112"/>
                  </a:lnTo>
                  <a:lnTo>
                    <a:pt x="467517" y="262962"/>
                  </a:lnTo>
                  <a:lnTo>
                    <a:pt x="465861" y="273680"/>
                  </a:lnTo>
                  <a:lnTo>
                    <a:pt x="466782" y="280330"/>
                  </a:lnTo>
                  <a:lnTo>
                    <a:pt x="468024" y="289298"/>
                  </a:lnTo>
                  <a:lnTo>
                    <a:pt x="465877" y="292647"/>
                  </a:lnTo>
                  <a:lnTo>
                    <a:pt x="462413" y="297807"/>
                  </a:lnTo>
                  <a:lnTo>
                    <a:pt x="461831" y="307943"/>
                  </a:lnTo>
                  <a:lnTo>
                    <a:pt x="461807" y="308367"/>
                  </a:lnTo>
                  <a:lnTo>
                    <a:pt x="462789" y="314940"/>
                  </a:lnTo>
                  <a:lnTo>
                    <a:pt x="458798" y="321066"/>
                  </a:lnTo>
                  <a:lnTo>
                    <a:pt x="463526" y="326779"/>
                  </a:lnTo>
                  <a:lnTo>
                    <a:pt x="464318" y="327734"/>
                  </a:lnTo>
                  <a:lnTo>
                    <a:pt x="461574" y="335348"/>
                  </a:lnTo>
                  <a:lnTo>
                    <a:pt x="454393" y="344655"/>
                  </a:lnTo>
                  <a:lnTo>
                    <a:pt x="445827" y="356080"/>
                  </a:lnTo>
                  <a:lnTo>
                    <a:pt x="442290" y="360788"/>
                  </a:lnTo>
                  <a:lnTo>
                    <a:pt x="438549" y="368970"/>
                  </a:lnTo>
                  <a:lnTo>
                    <a:pt x="437949" y="370280"/>
                  </a:lnTo>
                  <a:lnTo>
                    <a:pt x="432141" y="373917"/>
                  </a:lnTo>
                  <a:lnTo>
                    <a:pt x="426200" y="380798"/>
                  </a:lnTo>
                  <a:lnTo>
                    <a:pt x="416490" y="388770"/>
                  </a:lnTo>
                  <a:lnTo>
                    <a:pt x="413946" y="388737"/>
                  </a:lnTo>
                  <a:lnTo>
                    <a:pt x="411337" y="388703"/>
                  </a:lnTo>
                  <a:lnTo>
                    <a:pt x="408336" y="382903"/>
                  </a:lnTo>
                  <a:lnTo>
                    <a:pt x="403298" y="381541"/>
                  </a:lnTo>
                  <a:lnTo>
                    <a:pt x="398981" y="387466"/>
                  </a:lnTo>
                  <a:lnTo>
                    <a:pt x="393776" y="394463"/>
                  </a:lnTo>
                  <a:lnTo>
                    <a:pt x="394359" y="402343"/>
                  </a:lnTo>
                  <a:lnTo>
                    <a:pt x="389086" y="403271"/>
                  </a:lnTo>
                  <a:lnTo>
                    <a:pt x="382110" y="404564"/>
                  </a:lnTo>
                  <a:lnTo>
                    <a:pt x="379666" y="412892"/>
                  </a:lnTo>
                  <a:lnTo>
                    <a:pt x="378773" y="414233"/>
                  </a:lnTo>
                  <a:lnTo>
                    <a:pt x="375933" y="418498"/>
                  </a:lnTo>
                  <a:lnTo>
                    <a:pt x="376061" y="419010"/>
                  </a:lnTo>
                  <a:lnTo>
                    <a:pt x="378685" y="429479"/>
                  </a:lnTo>
                  <a:lnTo>
                    <a:pt x="377942" y="429963"/>
                  </a:lnTo>
                  <a:lnTo>
                    <a:pt x="372092" y="433771"/>
                  </a:lnTo>
                  <a:lnTo>
                    <a:pt x="374616" y="439756"/>
                  </a:lnTo>
                  <a:lnTo>
                    <a:pt x="377817" y="447973"/>
                  </a:lnTo>
                  <a:lnTo>
                    <a:pt x="372924" y="453793"/>
                  </a:lnTo>
                  <a:lnTo>
                    <a:pt x="365498" y="457283"/>
                  </a:lnTo>
                  <a:lnTo>
                    <a:pt x="359402" y="448901"/>
                  </a:lnTo>
                  <a:lnTo>
                    <a:pt x="351506" y="444782"/>
                  </a:lnTo>
                  <a:lnTo>
                    <a:pt x="347985" y="447010"/>
                  </a:lnTo>
                  <a:lnTo>
                    <a:pt x="343678" y="453758"/>
                  </a:lnTo>
                  <a:lnTo>
                    <a:pt x="342924" y="456071"/>
                  </a:lnTo>
                  <a:lnTo>
                    <a:pt x="340159" y="464543"/>
                  </a:lnTo>
                  <a:lnTo>
                    <a:pt x="338920" y="476530"/>
                  </a:lnTo>
                  <a:lnTo>
                    <a:pt x="334151" y="480430"/>
                  </a:lnTo>
                  <a:lnTo>
                    <a:pt x="335883" y="486345"/>
                  </a:lnTo>
                  <a:lnTo>
                    <a:pt x="339741" y="500479"/>
                  </a:lnTo>
                  <a:lnTo>
                    <a:pt x="341952" y="507607"/>
                  </a:lnTo>
                  <a:lnTo>
                    <a:pt x="337489" y="510710"/>
                  </a:lnTo>
                  <a:lnTo>
                    <a:pt x="331369" y="511310"/>
                  </a:lnTo>
                  <a:lnTo>
                    <a:pt x="330792" y="513409"/>
                  </a:lnTo>
                  <a:lnTo>
                    <a:pt x="329973" y="516383"/>
                  </a:lnTo>
                  <a:lnTo>
                    <a:pt x="330095" y="525693"/>
                  </a:lnTo>
                  <a:lnTo>
                    <a:pt x="328892" y="532726"/>
                  </a:lnTo>
                  <a:lnTo>
                    <a:pt x="322826" y="535715"/>
                  </a:lnTo>
                  <a:lnTo>
                    <a:pt x="315791" y="537865"/>
                  </a:lnTo>
                  <a:lnTo>
                    <a:pt x="309223" y="540604"/>
                  </a:lnTo>
                  <a:lnTo>
                    <a:pt x="303734" y="542889"/>
                  </a:lnTo>
                  <a:lnTo>
                    <a:pt x="299740" y="540911"/>
                  </a:lnTo>
                  <a:lnTo>
                    <a:pt x="295887" y="533401"/>
                  </a:lnTo>
                  <a:lnTo>
                    <a:pt x="290241" y="529737"/>
                  </a:lnTo>
                  <a:lnTo>
                    <a:pt x="288806" y="528805"/>
                  </a:lnTo>
                  <a:lnTo>
                    <a:pt x="282552" y="523551"/>
                  </a:lnTo>
                  <a:lnTo>
                    <a:pt x="274157" y="523915"/>
                  </a:lnTo>
                  <a:lnTo>
                    <a:pt x="272716" y="522778"/>
                  </a:lnTo>
                  <a:lnTo>
                    <a:pt x="267703" y="518820"/>
                  </a:lnTo>
                  <a:lnTo>
                    <a:pt x="264225" y="508546"/>
                  </a:lnTo>
                  <a:lnTo>
                    <a:pt x="263251" y="502826"/>
                  </a:lnTo>
                  <a:lnTo>
                    <a:pt x="260526" y="497712"/>
                  </a:lnTo>
                  <a:lnTo>
                    <a:pt x="254856" y="500362"/>
                  </a:lnTo>
                  <a:lnTo>
                    <a:pt x="247575" y="503292"/>
                  </a:lnTo>
                  <a:lnTo>
                    <a:pt x="245800" y="505457"/>
                  </a:lnTo>
                  <a:lnTo>
                    <a:pt x="244649" y="506860"/>
                  </a:lnTo>
                  <a:lnTo>
                    <a:pt x="237669" y="513150"/>
                  </a:lnTo>
                  <a:lnTo>
                    <a:pt x="236457" y="517896"/>
                  </a:lnTo>
                  <a:lnTo>
                    <a:pt x="232041" y="521406"/>
                  </a:lnTo>
                  <a:lnTo>
                    <a:pt x="224523" y="521211"/>
                  </a:lnTo>
                  <a:lnTo>
                    <a:pt x="222097" y="523788"/>
                  </a:lnTo>
                  <a:lnTo>
                    <a:pt x="219917" y="526105"/>
                  </a:lnTo>
                  <a:lnTo>
                    <a:pt x="215722" y="523251"/>
                  </a:lnTo>
                  <a:lnTo>
                    <a:pt x="208844" y="518530"/>
                  </a:lnTo>
                  <a:lnTo>
                    <a:pt x="201643" y="518341"/>
                  </a:lnTo>
                  <a:lnTo>
                    <a:pt x="190802" y="515011"/>
                  </a:lnTo>
                  <a:lnTo>
                    <a:pt x="180937" y="519614"/>
                  </a:lnTo>
                  <a:lnTo>
                    <a:pt x="179845" y="525012"/>
                  </a:lnTo>
                  <a:lnTo>
                    <a:pt x="179435" y="525275"/>
                  </a:lnTo>
                  <a:lnTo>
                    <a:pt x="176075" y="527430"/>
                  </a:lnTo>
                  <a:lnTo>
                    <a:pt x="173023" y="526664"/>
                  </a:lnTo>
                  <a:lnTo>
                    <a:pt x="165352" y="524732"/>
                  </a:lnTo>
                  <a:lnTo>
                    <a:pt x="163397" y="519530"/>
                  </a:lnTo>
                  <a:lnTo>
                    <a:pt x="157478" y="517331"/>
                  </a:lnTo>
                  <a:lnTo>
                    <a:pt x="154839" y="512517"/>
                  </a:lnTo>
                  <a:lnTo>
                    <a:pt x="148801" y="510985"/>
                  </a:lnTo>
                  <a:lnTo>
                    <a:pt x="146021" y="510279"/>
                  </a:lnTo>
                  <a:lnTo>
                    <a:pt x="140258" y="509192"/>
                  </a:lnTo>
                  <a:lnTo>
                    <a:pt x="132428" y="512439"/>
                  </a:lnTo>
                  <a:lnTo>
                    <a:pt x="123040" y="511021"/>
                  </a:lnTo>
                  <a:lnTo>
                    <a:pt x="114197" y="509768"/>
                  </a:lnTo>
                  <a:lnTo>
                    <a:pt x="112311" y="506505"/>
                  </a:lnTo>
                  <a:lnTo>
                    <a:pt x="111300" y="504754"/>
                  </a:lnTo>
                  <a:lnTo>
                    <a:pt x="110835" y="500154"/>
                  </a:lnTo>
                  <a:lnTo>
                    <a:pt x="110751" y="499325"/>
                  </a:lnTo>
                  <a:lnTo>
                    <a:pt x="103263" y="489305"/>
                  </a:lnTo>
                  <a:lnTo>
                    <a:pt x="101665" y="484574"/>
                  </a:lnTo>
                  <a:lnTo>
                    <a:pt x="98493" y="480475"/>
                  </a:lnTo>
                  <a:lnTo>
                    <a:pt x="97787" y="479562"/>
                  </a:lnTo>
                  <a:lnTo>
                    <a:pt x="89301" y="477859"/>
                  </a:lnTo>
                  <a:lnTo>
                    <a:pt x="85137" y="472903"/>
                  </a:lnTo>
                  <a:lnTo>
                    <a:pt x="83256" y="468700"/>
                  </a:lnTo>
                  <a:lnTo>
                    <a:pt x="81289" y="467879"/>
                  </a:lnTo>
                  <a:lnTo>
                    <a:pt x="79307" y="468847"/>
                  </a:lnTo>
                  <a:lnTo>
                    <a:pt x="78155" y="471066"/>
                  </a:lnTo>
                  <a:lnTo>
                    <a:pt x="76769" y="471336"/>
                  </a:lnTo>
                  <a:lnTo>
                    <a:pt x="71957" y="472269"/>
                  </a:lnTo>
                  <a:lnTo>
                    <a:pt x="66156" y="476766"/>
                  </a:lnTo>
                  <a:lnTo>
                    <a:pt x="64522" y="476222"/>
                  </a:lnTo>
                  <a:lnTo>
                    <a:pt x="58133" y="474093"/>
                  </a:lnTo>
                  <a:lnTo>
                    <a:pt x="53780" y="469903"/>
                  </a:lnTo>
                  <a:lnTo>
                    <a:pt x="53514" y="469647"/>
                  </a:lnTo>
                  <a:lnTo>
                    <a:pt x="49246" y="468019"/>
                  </a:lnTo>
                  <a:lnTo>
                    <a:pt x="42357" y="4749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8" name="pg39"/>
            <p:cNvSpPr/>
            <p:nvPr/>
          </p:nvSpPr>
          <p:spPr>
            <a:xfrm>
              <a:off x="3771025" y="2703027"/>
              <a:ext cx="939379" cy="467785"/>
            </a:xfrm>
            <a:custGeom>
              <a:avLst/>
              <a:gdLst/>
              <a:ahLst/>
              <a:cxnLst/>
              <a:rect l="0" t="0" r="0" b="0"/>
              <a:pathLst>
                <a:path w="939379" h="467785">
                  <a:moveTo>
                    <a:pt x="1390" y="270602"/>
                  </a:moveTo>
                  <a:lnTo>
                    <a:pt x="3461" y="247093"/>
                  </a:lnTo>
                  <a:lnTo>
                    <a:pt x="4883" y="230567"/>
                  </a:lnTo>
                  <a:lnTo>
                    <a:pt x="6930" y="206018"/>
                  </a:lnTo>
                  <a:lnTo>
                    <a:pt x="7522" y="198926"/>
                  </a:lnTo>
                  <a:lnTo>
                    <a:pt x="8538" y="186846"/>
                  </a:lnTo>
                  <a:lnTo>
                    <a:pt x="10805" y="159914"/>
                  </a:lnTo>
                  <a:lnTo>
                    <a:pt x="12250" y="143226"/>
                  </a:lnTo>
                  <a:lnTo>
                    <a:pt x="12431" y="141140"/>
                  </a:lnTo>
                  <a:lnTo>
                    <a:pt x="15271" y="107620"/>
                  </a:lnTo>
                  <a:lnTo>
                    <a:pt x="18284" y="71761"/>
                  </a:lnTo>
                  <a:lnTo>
                    <a:pt x="19692" y="55735"/>
                  </a:lnTo>
                  <a:lnTo>
                    <a:pt x="19934" y="52990"/>
                  </a:lnTo>
                  <a:lnTo>
                    <a:pt x="24378" y="0"/>
                  </a:lnTo>
                  <a:lnTo>
                    <a:pt x="81396" y="4652"/>
                  </a:lnTo>
                  <a:lnTo>
                    <a:pt x="84410" y="4889"/>
                  </a:lnTo>
                  <a:lnTo>
                    <a:pt x="133900" y="8739"/>
                  </a:lnTo>
                  <a:lnTo>
                    <a:pt x="155606" y="10349"/>
                  </a:lnTo>
                  <a:lnTo>
                    <a:pt x="195535" y="13186"/>
                  </a:lnTo>
                  <a:lnTo>
                    <a:pt x="229505" y="15492"/>
                  </a:lnTo>
                  <a:lnTo>
                    <a:pt x="318535" y="20979"/>
                  </a:lnTo>
                  <a:lnTo>
                    <a:pt x="342257" y="22306"/>
                  </a:lnTo>
                  <a:lnTo>
                    <a:pt x="362236" y="23322"/>
                  </a:lnTo>
                  <a:lnTo>
                    <a:pt x="362457" y="23333"/>
                  </a:lnTo>
                  <a:lnTo>
                    <a:pt x="425886" y="26292"/>
                  </a:lnTo>
                  <a:lnTo>
                    <a:pt x="462223" y="27804"/>
                  </a:lnTo>
                  <a:lnTo>
                    <a:pt x="495184" y="29081"/>
                  </a:lnTo>
                  <a:lnTo>
                    <a:pt x="524354" y="30120"/>
                  </a:lnTo>
                  <a:lnTo>
                    <a:pt x="566763" y="31477"/>
                  </a:lnTo>
                  <a:lnTo>
                    <a:pt x="603229" y="32459"/>
                  </a:lnTo>
                  <a:lnTo>
                    <a:pt x="605146" y="37548"/>
                  </a:lnTo>
                  <a:lnTo>
                    <a:pt x="609657" y="42601"/>
                  </a:lnTo>
                  <a:lnTo>
                    <a:pt x="614639" y="44284"/>
                  </a:lnTo>
                  <a:lnTo>
                    <a:pt x="622704" y="49075"/>
                  </a:lnTo>
                  <a:lnTo>
                    <a:pt x="625610" y="50799"/>
                  </a:lnTo>
                  <a:lnTo>
                    <a:pt x="630590" y="52911"/>
                  </a:lnTo>
                  <a:lnTo>
                    <a:pt x="638821" y="55977"/>
                  </a:lnTo>
                  <a:lnTo>
                    <a:pt x="639291" y="56151"/>
                  </a:lnTo>
                  <a:lnTo>
                    <a:pt x="643726" y="60788"/>
                  </a:lnTo>
                  <a:lnTo>
                    <a:pt x="650881" y="67314"/>
                  </a:lnTo>
                  <a:lnTo>
                    <a:pt x="659786" y="66722"/>
                  </a:lnTo>
                  <a:lnTo>
                    <a:pt x="664598" y="62610"/>
                  </a:lnTo>
                  <a:lnTo>
                    <a:pt x="667694" y="54933"/>
                  </a:lnTo>
                  <a:lnTo>
                    <a:pt x="669709" y="53184"/>
                  </a:lnTo>
                  <a:lnTo>
                    <a:pt x="675610" y="54318"/>
                  </a:lnTo>
                  <a:lnTo>
                    <a:pt x="686065" y="56554"/>
                  </a:lnTo>
                  <a:lnTo>
                    <a:pt x="692946" y="55522"/>
                  </a:lnTo>
                  <a:lnTo>
                    <a:pt x="696741" y="54951"/>
                  </a:lnTo>
                  <a:lnTo>
                    <a:pt x="705449" y="55450"/>
                  </a:lnTo>
                  <a:lnTo>
                    <a:pt x="708686" y="56041"/>
                  </a:lnTo>
                  <a:lnTo>
                    <a:pt x="712102" y="56662"/>
                  </a:lnTo>
                  <a:lnTo>
                    <a:pt x="715818" y="53860"/>
                  </a:lnTo>
                  <a:lnTo>
                    <a:pt x="723734" y="55419"/>
                  </a:lnTo>
                  <a:lnTo>
                    <a:pt x="727843" y="54069"/>
                  </a:lnTo>
                  <a:lnTo>
                    <a:pt x="734535" y="55960"/>
                  </a:lnTo>
                  <a:lnTo>
                    <a:pt x="736976" y="60738"/>
                  </a:lnTo>
                  <a:lnTo>
                    <a:pt x="742041" y="64905"/>
                  </a:lnTo>
                  <a:lnTo>
                    <a:pt x="745540" y="67780"/>
                  </a:lnTo>
                  <a:lnTo>
                    <a:pt x="756677" y="69273"/>
                  </a:lnTo>
                  <a:lnTo>
                    <a:pt x="757633" y="70133"/>
                  </a:lnTo>
                  <a:lnTo>
                    <a:pt x="762819" y="74790"/>
                  </a:lnTo>
                  <a:lnTo>
                    <a:pt x="769003" y="73517"/>
                  </a:lnTo>
                  <a:lnTo>
                    <a:pt x="779381" y="78376"/>
                  </a:lnTo>
                  <a:lnTo>
                    <a:pt x="779978" y="78655"/>
                  </a:lnTo>
                  <a:lnTo>
                    <a:pt x="782397" y="83823"/>
                  </a:lnTo>
                  <a:lnTo>
                    <a:pt x="790841" y="84443"/>
                  </a:lnTo>
                  <a:lnTo>
                    <a:pt x="789559" y="92404"/>
                  </a:lnTo>
                  <a:lnTo>
                    <a:pt x="794828" y="97813"/>
                  </a:lnTo>
                  <a:lnTo>
                    <a:pt x="798027" y="103494"/>
                  </a:lnTo>
                  <a:lnTo>
                    <a:pt x="799737" y="106529"/>
                  </a:lnTo>
                  <a:lnTo>
                    <a:pt x="808819" y="105987"/>
                  </a:lnTo>
                  <a:lnTo>
                    <a:pt x="811302" y="109955"/>
                  </a:lnTo>
                  <a:lnTo>
                    <a:pt x="817177" y="108851"/>
                  </a:lnTo>
                  <a:lnTo>
                    <a:pt x="823912" y="113044"/>
                  </a:lnTo>
                  <a:lnTo>
                    <a:pt x="820671" y="120342"/>
                  </a:lnTo>
                  <a:lnTo>
                    <a:pt x="821027" y="130921"/>
                  </a:lnTo>
                  <a:lnTo>
                    <a:pt x="826903" y="139080"/>
                  </a:lnTo>
                  <a:lnTo>
                    <a:pt x="828578" y="141402"/>
                  </a:lnTo>
                  <a:lnTo>
                    <a:pt x="828521" y="148007"/>
                  </a:lnTo>
                  <a:lnTo>
                    <a:pt x="828424" y="148593"/>
                  </a:lnTo>
                  <a:lnTo>
                    <a:pt x="827287" y="155506"/>
                  </a:lnTo>
                  <a:lnTo>
                    <a:pt x="835596" y="163195"/>
                  </a:lnTo>
                  <a:lnTo>
                    <a:pt x="835148" y="172748"/>
                  </a:lnTo>
                  <a:lnTo>
                    <a:pt x="840353" y="176302"/>
                  </a:lnTo>
                  <a:lnTo>
                    <a:pt x="849986" y="183236"/>
                  </a:lnTo>
                  <a:lnTo>
                    <a:pt x="847156" y="192530"/>
                  </a:lnTo>
                  <a:lnTo>
                    <a:pt x="850570" y="198867"/>
                  </a:lnTo>
                  <a:lnTo>
                    <a:pt x="852573" y="202579"/>
                  </a:lnTo>
                  <a:lnTo>
                    <a:pt x="857172" y="209401"/>
                  </a:lnTo>
                  <a:lnTo>
                    <a:pt x="854713" y="219601"/>
                  </a:lnTo>
                  <a:lnTo>
                    <a:pt x="852543" y="226178"/>
                  </a:lnTo>
                  <a:lnTo>
                    <a:pt x="852164" y="227324"/>
                  </a:lnTo>
                  <a:lnTo>
                    <a:pt x="851450" y="235254"/>
                  </a:lnTo>
                  <a:lnTo>
                    <a:pt x="854242" y="242808"/>
                  </a:lnTo>
                  <a:lnTo>
                    <a:pt x="855445" y="247547"/>
                  </a:lnTo>
                  <a:lnTo>
                    <a:pt x="863486" y="245274"/>
                  </a:lnTo>
                  <a:lnTo>
                    <a:pt x="864665" y="250621"/>
                  </a:lnTo>
                  <a:lnTo>
                    <a:pt x="865845" y="255968"/>
                  </a:lnTo>
                  <a:lnTo>
                    <a:pt x="872295" y="257984"/>
                  </a:lnTo>
                  <a:lnTo>
                    <a:pt x="871790" y="267462"/>
                  </a:lnTo>
                  <a:lnTo>
                    <a:pt x="871636" y="270329"/>
                  </a:lnTo>
                  <a:lnTo>
                    <a:pt x="871973" y="277231"/>
                  </a:lnTo>
                  <a:lnTo>
                    <a:pt x="875780" y="283552"/>
                  </a:lnTo>
                  <a:lnTo>
                    <a:pt x="873513" y="289364"/>
                  </a:lnTo>
                  <a:lnTo>
                    <a:pt x="873678" y="296076"/>
                  </a:lnTo>
                  <a:lnTo>
                    <a:pt x="873703" y="297089"/>
                  </a:lnTo>
                  <a:lnTo>
                    <a:pt x="879370" y="296692"/>
                  </a:lnTo>
                  <a:lnTo>
                    <a:pt x="878828" y="300555"/>
                  </a:lnTo>
                  <a:lnTo>
                    <a:pt x="878108" y="305688"/>
                  </a:lnTo>
                  <a:lnTo>
                    <a:pt x="878636" y="311624"/>
                  </a:lnTo>
                  <a:lnTo>
                    <a:pt x="878541" y="316044"/>
                  </a:lnTo>
                  <a:lnTo>
                    <a:pt x="878431" y="321153"/>
                  </a:lnTo>
                  <a:lnTo>
                    <a:pt x="882475" y="327637"/>
                  </a:lnTo>
                  <a:lnTo>
                    <a:pt x="881472" y="334510"/>
                  </a:lnTo>
                  <a:lnTo>
                    <a:pt x="883527" y="338364"/>
                  </a:lnTo>
                  <a:lnTo>
                    <a:pt x="884393" y="339987"/>
                  </a:lnTo>
                  <a:lnTo>
                    <a:pt x="881111" y="345914"/>
                  </a:lnTo>
                  <a:lnTo>
                    <a:pt x="881896" y="354936"/>
                  </a:lnTo>
                  <a:lnTo>
                    <a:pt x="876028" y="361681"/>
                  </a:lnTo>
                  <a:lnTo>
                    <a:pt x="880640" y="369415"/>
                  </a:lnTo>
                  <a:lnTo>
                    <a:pt x="887569" y="373631"/>
                  </a:lnTo>
                  <a:lnTo>
                    <a:pt x="891181" y="380820"/>
                  </a:lnTo>
                  <a:lnTo>
                    <a:pt x="889349" y="383441"/>
                  </a:lnTo>
                  <a:lnTo>
                    <a:pt x="890293" y="391978"/>
                  </a:lnTo>
                  <a:lnTo>
                    <a:pt x="894923" y="391789"/>
                  </a:lnTo>
                  <a:lnTo>
                    <a:pt x="895142" y="392286"/>
                  </a:lnTo>
                  <a:lnTo>
                    <a:pt x="897054" y="396629"/>
                  </a:lnTo>
                  <a:lnTo>
                    <a:pt x="898190" y="400985"/>
                  </a:lnTo>
                  <a:lnTo>
                    <a:pt x="902008" y="410665"/>
                  </a:lnTo>
                  <a:lnTo>
                    <a:pt x="902933" y="414952"/>
                  </a:lnTo>
                  <a:lnTo>
                    <a:pt x="901579" y="421276"/>
                  </a:lnTo>
                  <a:lnTo>
                    <a:pt x="907559" y="423094"/>
                  </a:lnTo>
                  <a:lnTo>
                    <a:pt x="912493" y="425762"/>
                  </a:lnTo>
                  <a:lnTo>
                    <a:pt x="913065" y="429616"/>
                  </a:lnTo>
                  <a:lnTo>
                    <a:pt x="913100" y="429851"/>
                  </a:lnTo>
                  <a:lnTo>
                    <a:pt x="913180" y="430387"/>
                  </a:lnTo>
                  <a:lnTo>
                    <a:pt x="921297" y="433661"/>
                  </a:lnTo>
                  <a:lnTo>
                    <a:pt x="920414" y="440524"/>
                  </a:lnTo>
                  <a:lnTo>
                    <a:pt x="925763" y="447344"/>
                  </a:lnTo>
                  <a:lnTo>
                    <a:pt x="929919" y="452044"/>
                  </a:lnTo>
                  <a:lnTo>
                    <a:pt x="927722" y="457603"/>
                  </a:lnTo>
                  <a:lnTo>
                    <a:pt x="931220" y="463741"/>
                  </a:lnTo>
                  <a:lnTo>
                    <a:pt x="934940" y="463401"/>
                  </a:lnTo>
                  <a:lnTo>
                    <a:pt x="939379" y="467596"/>
                  </a:lnTo>
                  <a:lnTo>
                    <a:pt x="935936" y="467616"/>
                  </a:lnTo>
                  <a:lnTo>
                    <a:pt x="887495" y="467776"/>
                  </a:lnTo>
                  <a:lnTo>
                    <a:pt x="887109" y="467777"/>
                  </a:lnTo>
                  <a:lnTo>
                    <a:pt x="862864" y="467768"/>
                  </a:lnTo>
                  <a:lnTo>
                    <a:pt x="861403" y="467766"/>
                  </a:lnTo>
                  <a:lnTo>
                    <a:pt x="847211" y="467785"/>
                  </a:lnTo>
                  <a:lnTo>
                    <a:pt x="837969" y="467737"/>
                  </a:lnTo>
                  <a:lnTo>
                    <a:pt x="813512" y="467608"/>
                  </a:lnTo>
                  <a:lnTo>
                    <a:pt x="812833" y="467604"/>
                  </a:lnTo>
                  <a:lnTo>
                    <a:pt x="776251" y="467300"/>
                  </a:lnTo>
                  <a:lnTo>
                    <a:pt x="768839" y="467223"/>
                  </a:lnTo>
                  <a:lnTo>
                    <a:pt x="764200" y="467179"/>
                  </a:lnTo>
                  <a:lnTo>
                    <a:pt x="754096" y="467075"/>
                  </a:lnTo>
                  <a:lnTo>
                    <a:pt x="714879" y="466516"/>
                  </a:lnTo>
                  <a:lnTo>
                    <a:pt x="709800" y="466432"/>
                  </a:lnTo>
                  <a:lnTo>
                    <a:pt x="670446" y="465747"/>
                  </a:lnTo>
                  <a:lnTo>
                    <a:pt x="665616" y="465653"/>
                  </a:lnTo>
                  <a:lnTo>
                    <a:pt x="653600" y="465408"/>
                  </a:lnTo>
                  <a:lnTo>
                    <a:pt x="637895" y="465068"/>
                  </a:lnTo>
                  <a:lnTo>
                    <a:pt x="616333" y="464569"/>
                  </a:lnTo>
                  <a:lnTo>
                    <a:pt x="591239" y="463932"/>
                  </a:lnTo>
                  <a:lnTo>
                    <a:pt x="579337" y="463608"/>
                  </a:lnTo>
                  <a:lnTo>
                    <a:pt x="567074" y="463273"/>
                  </a:lnTo>
                  <a:lnTo>
                    <a:pt x="529982" y="462170"/>
                  </a:lnTo>
                  <a:lnTo>
                    <a:pt x="527959" y="462106"/>
                  </a:lnTo>
                  <a:lnTo>
                    <a:pt x="517776" y="461773"/>
                  </a:lnTo>
                  <a:lnTo>
                    <a:pt x="482648" y="460550"/>
                  </a:lnTo>
                  <a:lnTo>
                    <a:pt x="469199" y="460081"/>
                  </a:lnTo>
                  <a:lnTo>
                    <a:pt x="468881" y="460070"/>
                  </a:lnTo>
                  <a:lnTo>
                    <a:pt x="448725" y="459334"/>
                  </a:lnTo>
                  <a:lnTo>
                    <a:pt x="409065" y="457642"/>
                  </a:lnTo>
                  <a:lnTo>
                    <a:pt x="407347" y="457565"/>
                  </a:lnTo>
                  <a:lnTo>
                    <a:pt x="376505" y="456131"/>
                  </a:lnTo>
                  <a:lnTo>
                    <a:pt x="348022" y="454675"/>
                  </a:lnTo>
                  <a:lnTo>
                    <a:pt x="345846" y="454561"/>
                  </a:lnTo>
                  <a:lnTo>
                    <a:pt x="313048" y="452864"/>
                  </a:lnTo>
                  <a:lnTo>
                    <a:pt x="287633" y="451442"/>
                  </a:lnTo>
                  <a:lnTo>
                    <a:pt x="284365" y="451258"/>
                  </a:lnTo>
                  <a:lnTo>
                    <a:pt x="274904" y="450721"/>
                  </a:lnTo>
                  <a:lnTo>
                    <a:pt x="260631" y="449894"/>
                  </a:lnTo>
                  <a:lnTo>
                    <a:pt x="229112" y="447958"/>
                  </a:lnTo>
                  <a:lnTo>
                    <a:pt x="205240" y="446443"/>
                  </a:lnTo>
                  <a:lnTo>
                    <a:pt x="208365" y="398184"/>
                  </a:lnTo>
                  <a:lnTo>
                    <a:pt x="208464" y="396624"/>
                  </a:lnTo>
                  <a:lnTo>
                    <a:pt x="209298" y="383558"/>
                  </a:lnTo>
                  <a:lnTo>
                    <a:pt x="211662" y="346498"/>
                  </a:lnTo>
                  <a:lnTo>
                    <a:pt x="212140" y="339009"/>
                  </a:lnTo>
                  <a:lnTo>
                    <a:pt x="214413" y="302638"/>
                  </a:lnTo>
                  <a:lnTo>
                    <a:pt x="160278" y="299065"/>
                  </a:lnTo>
                  <a:lnTo>
                    <a:pt x="153393" y="298586"/>
                  </a:lnTo>
                  <a:lnTo>
                    <a:pt x="149918" y="298342"/>
                  </a:lnTo>
                  <a:lnTo>
                    <a:pt x="104592" y="295059"/>
                  </a:lnTo>
                  <a:lnTo>
                    <a:pt x="71819" y="292608"/>
                  </a:lnTo>
                  <a:lnTo>
                    <a:pt x="51253" y="291016"/>
                  </a:lnTo>
                  <a:lnTo>
                    <a:pt x="0" y="28683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9" name="pg40"/>
            <p:cNvSpPr/>
            <p:nvPr/>
          </p:nvSpPr>
          <p:spPr>
            <a:xfrm>
              <a:off x="2059526" y="1548746"/>
              <a:ext cx="45175" cy="52771"/>
            </a:xfrm>
            <a:custGeom>
              <a:avLst/>
              <a:gdLst/>
              <a:ahLst/>
              <a:cxnLst/>
              <a:rect l="0" t="0" r="0" b="0"/>
              <a:pathLst>
                <a:path w="45175" h="52771">
                  <a:moveTo>
                    <a:pt x="559" y="6456"/>
                  </a:moveTo>
                  <a:lnTo>
                    <a:pt x="16547" y="8718"/>
                  </a:lnTo>
                  <a:lnTo>
                    <a:pt x="22060" y="7182"/>
                  </a:lnTo>
                  <a:lnTo>
                    <a:pt x="28149" y="56"/>
                  </a:lnTo>
                  <a:lnTo>
                    <a:pt x="32311" y="0"/>
                  </a:lnTo>
                  <a:lnTo>
                    <a:pt x="41490" y="9401"/>
                  </a:lnTo>
                  <a:lnTo>
                    <a:pt x="45175" y="22647"/>
                  </a:lnTo>
                  <a:lnTo>
                    <a:pt x="37762" y="28950"/>
                  </a:lnTo>
                  <a:lnTo>
                    <a:pt x="38661" y="35442"/>
                  </a:lnTo>
                  <a:lnTo>
                    <a:pt x="35823" y="42513"/>
                  </a:lnTo>
                  <a:lnTo>
                    <a:pt x="31255" y="44880"/>
                  </a:lnTo>
                  <a:lnTo>
                    <a:pt x="30409" y="52771"/>
                  </a:lnTo>
                  <a:lnTo>
                    <a:pt x="23466" y="52313"/>
                  </a:lnTo>
                  <a:lnTo>
                    <a:pt x="19351" y="47903"/>
                  </a:lnTo>
                  <a:lnTo>
                    <a:pt x="9882" y="42182"/>
                  </a:lnTo>
                  <a:lnTo>
                    <a:pt x="2246" y="33257"/>
                  </a:lnTo>
                  <a:lnTo>
                    <a:pt x="0" y="2005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0" name="pg41"/>
            <p:cNvSpPr/>
            <p:nvPr/>
          </p:nvSpPr>
          <p:spPr>
            <a:xfrm>
              <a:off x="1882576" y="1524731"/>
              <a:ext cx="762840" cy="555515"/>
            </a:xfrm>
            <a:custGeom>
              <a:avLst/>
              <a:gdLst/>
              <a:ahLst/>
              <a:cxnLst/>
              <a:rect l="0" t="0" r="0" b="0"/>
              <a:pathLst>
                <a:path w="762840" h="555515">
                  <a:moveTo>
                    <a:pt x="28422" y="29293"/>
                  </a:moveTo>
                  <a:lnTo>
                    <a:pt x="35293" y="30738"/>
                  </a:lnTo>
                  <a:lnTo>
                    <a:pt x="43574" y="38815"/>
                  </a:lnTo>
                  <a:lnTo>
                    <a:pt x="55924" y="52852"/>
                  </a:lnTo>
                  <a:lnTo>
                    <a:pt x="67080" y="59234"/>
                  </a:lnTo>
                  <a:lnTo>
                    <a:pt x="78858" y="69934"/>
                  </a:lnTo>
                  <a:lnTo>
                    <a:pt x="81957" y="76680"/>
                  </a:lnTo>
                  <a:lnTo>
                    <a:pt x="97032" y="83788"/>
                  </a:lnTo>
                  <a:lnTo>
                    <a:pt x="111122" y="87709"/>
                  </a:lnTo>
                  <a:lnTo>
                    <a:pt x="116328" y="89283"/>
                  </a:lnTo>
                  <a:lnTo>
                    <a:pt x="127098" y="94182"/>
                  </a:lnTo>
                  <a:lnTo>
                    <a:pt x="136113" y="100881"/>
                  </a:lnTo>
                  <a:lnTo>
                    <a:pt x="147498" y="105814"/>
                  </a:lnTo>
                  <a:lnTo>
                    <a:pt x="154675" y="107268"/>
                  </a:lnTo>
                  <a:lnTo>
                    <a:pt x="165734" y="101984"/>
                  </a:lnTo>
                  <a:lnTo>
                    <a:pt x="170807" y="111673"/>
                  </a:lnTo>
                  <a:lnTo>
                    <a:pt x="175376" y="117438"/>
                  </a:lnTo>
                  <a:lnTo>
                    <a:pt x="181082" y="117915"/>
                  </a:lnTo>
                  <a:lnTo>
                    <a:pt x="184818" y="117340"/>
                  </a:lnTo>
                  <a:lnTo>
                    <a:pt x="192989" y="116078"/>
                  </a:lnTo>
                  <a:lnTo>
                    <a:pt x="200090" y="116830"/>
                  </a:lnTo>
                  <a:lnTo>
                    <a:pt x="204266" y="123965"/>
                  </a:lnTo>
                  <a:lnTo>
                    <a:pt x="200528" y="135738"/>
                  </a:lnTo>
                  <a:lnTo>
                    <a:pt x="198882" y="141635"/>
                  </a:lnTo>
                  <a:lnTo>
                    <a:pt x="201515" y="150077"/>
                  </a:lnTo>
                  <a:lnTo>
                    <a:pt x="203177" y="150253"/>
                  </a:lnTo>
                  <a:lnTo>
                    <a:pt x="204881" y="150432"/>
                  </a:lnTo>
                  <a:lnTo>
                    <a:pt x="209898" y="148053"/>
                  </a:lnTo>
                  <a:lnTo>
                    <a:pt x="213041" y="146560"/>
                  </a:lnTo>
                  <a:lnTo>
                    <a:pt x="214547" y="142681"/>
                  </a:lnTo>
                  <a:lnTo>
                    <a:pt x="209906" y="136240"/>
                  </a:lnTo>
                  <a:lnTo>
                    <a:pt x="213869" y="125621"/>
                  </a:lnTo>
                  <a:lnTo>
                    <a:pt x="212696" y="117509"/>
                  </a:lnTo>
                  <a:lnTo>
                    <a:pt x="206615" y="111283"/>
                  </a:lnTo>
                  <a:lnTo>
                    <a:pt x="205425" y="101123"/>
                  </a:lnTo>
                  <a:lnTo>
                    <a:pt x="211813" y="94817"/>
                  </a:lnTo>
                  <a:lnTo>
                    <a:pt x="219342" y="82651"/>
                  </a:lnTo>
                  <a:lnTo>
                    <a:pt x="219650" y="82152"/>
                  </a:lnTo>
                  <a:lnTo>
                    <a:pt x="219823" y="73294"/>
                  </a:lnTo>
                  <a:lnTo>
                    <a:pt x="225500" y="67070"/>
                  </a:lnTo>
                  <a:lnTo>
                    <a:pt x="228492" y="59355"/>
                  </a:lnTo>
                  <a:lnTo>
                    <a:pt x="228075" y="50840"/>
                  </a:lnTo>
                  <a:lnTo>
                    <a:pt x="227518" y="39342"/>
                  </a:lnTo>
                  <a:lnTo>
                    <a:pt x="229240" y="29974"/>
                  </a:lnTo>
                  <a:lnTo>
                    <a:pt x="230015" y="22996"/>
                  </a:lnTo>
                  <a:lnTo>
                    <a:pt x="226138" y="15241"/>
                  </a:lnTo>
                  <a:lnTo>
                    <a:pt x="225898" y="6595"/>
                  </a:lnTo>
                  <a:lnTo>
                    <a:pt x="234127" y="0"/>
                  </a:lnTo>
                  <a:lnTo>
                    <a:pt x="280613" y="13291"/>
                  </a:lnTo>
                  <a:lnTo>
                    <a:pt x="294614" y="17299"/>
                  </a:lnTo>
                  <a:lnTo>
                    <a:pt x="326314" y="26865"/>
                  </a:lnTo>
                  <a:lnTo>
                    <a:pt x="359112" y="35550"/>
                  </a:lnTo>
                  <a:lnTo>
                    <a:pt x="383952" y="42085"/>
                  </a:lnTo>
                  <a:lnTo>
                    <a:pt x="409222" y="49007"/>
                  </a:lnTo>
                  <a:lnTo>
                    <a:pt x="421640" y="52380"/>
                  </a:lnTo>
                  <a:lnTo>
                    <a:pt x="453046" y="60602"/>
                  </a:lnTo>
                  <a:lnTo>
                    <a:pt x="487614" y="69783"/>
                  </a:lnTo>
                  <a:lnTo>
                    <a:pt x="537872" y="82477"/>
                  </a:lnTo>
                  <a:lnTo>
                    <a:pt x="567997" y="90013"/>
                  </a:lnTo>
                  <a:lnTo>
                    <a:pt x="595361" y="96756"/>
                  </a:lnTo>
                  <a:lnTo>
                    <a:pt x="654627" y="111053"/>
                  </a:lnTo>
                  <a:lnTo>
                    <a:pt x="672756" y="115342"/>
                  </a:lnTo>
                  <a:lnTo>
                    <a:pt x="709428" y="123848"/>
                  </a:lnTo>
                  <a:lnTo>
                    <a:pt x="725895" y="127720"/>
                  </a:lnTo>
                  <a:lnTo>
                    <a:pt x="740916" y="131223"/>
                  </a:lnTo>
                  <a:lnTo>
                    <a:pt x="762840" y="136276"/>
                  </a:lnTo>
                  <a:lnTo>
                    <a:pt x="758049" y="157310"/>
                  </a:lnTo>
                  <a:lnTo>
                    <a:pt x="752085" y="183499"/>
                  </a:lnTo>
                  <a:lnTo>
                    <a:pt x="744650" y="215829"/>
                  </a:lnTo>
                  <a:lnTo>
                    <a:pt x="734829" y="256911"/>
                  </a:lnTo>
                  <a:lnTo>
                    <a:pt x="732343" y="267907"/>
                  </a:lnTo>
                  <a:lnTo>
                    <a:pt x="730214" y="277324"/>
                  </a:lnTo>
                  <a:lnTo>
                    <a:pt x="722630" y="310872"/>
                  </a:lnTo>
                  <a:lnTo>
                    <a:pt x="711208" y="362121"/>
                  </a:lnTo>
                  <a:lnTo>
                    <a:pt x="707904" y="376950"/>
                  </a:lnTo>
                  <a:lnTo>
                    <a:pt x="704667" y="391475"/>
                  </a:lnTo>
                  <a:lnTo>
                    <a:pt x="703808" y="395291"/>
                  </a:lnTo>
                  <a:lnTo>
                    <a:pt x="685486" y="476715"/>
                  </a:lnTo>
                  <a:lnTo>
                    <a:pt x="683296" y="486449"/>
                  </a:lnTo>
                  <a:lnTo>
                    <a:pt x="682167" y="492876"/>
                  </a:lnTo>
                  <a:lnTo>
                    <a:pt x="681770" y="495140"/>
                  </a:lnTo>
                  <a:lnTo>
                    <a:pt x="677367" y="502398"/>
                  </a:lnTo>
                  <a:lnTo>
                    <a:pt x="682134" y="510856"/>
                  </a:lnTo>
                  <a:lnTo>
                    <a:pt x="683765" y="518519"/>
                  </a:lnTo>
                  <a:lnTo>
                    <a:pt x="682228" y="526018"/>
                  </a:lnTo>
                  <a:lnTo>
                    <a:pt x="685121" y="530875"/>
                  </a:lnTo>
                  <a:lnTo>
                    <a:pt x="683113" y="534593"/>
                  </a:lnTo>
                  <a:lnTo>
                    <a:pt x="676793" y="541598"/>
                  </a:lnTo>
                  <a:lnTo>
                    <a:pt x="679871" y="545789"/>
                  </a:lnTo>
                  <a:lnTo>
                    <a:pt x="680422" y="555515"/>
                  </a:lnTo>
                  <a:lnTo>
                    <a:pt x="637792" y="545738"/>
                  </a:lnTo>
                  <a:lnTo>
                    <a:pt x="625565" y="542756"/>
                  </a:lnTo>
                  <a:lnTo>
                    <a:pt x="613586" y="539819"/>
                  </a:lnTo>
                  <a:lnTo>
                    <a:pt x="602490" y="537083"/>
                  </a:lnTo>
                  <a:lnTo>
                    <a:pt x="577238" y="531128"/>
                  </a:lnTo>
                  <a:lnTo>
                    <a:pt x="575361" y="530683"/>
                  </a:lnTo>
                  <a:lnTo>
                    <a:pt x="539349" y="522058"/>
                  </a:lnTo>
                  <a:lnTo>
                    <a:pt x="509260" y="514744"/>
                  </a:lnTo>
                  <a:lnTo>
                    <a:pt x="479216" y="507550"/>
                  </a:lnTo>
                  <a:lnTo>
                    <a:pt x="470602" y="511497"/>
                  </a:lnTo>
                  <a:lnTo>
                    <a:pt x="463447" y="513502"/>
                  </a:lnTo>
                  <a:lnTo>
                    <a:pt x="450981" y="509357"/>
                  </a:lnTo>
                  <a:lnTo>
                    <a:pt x="439945" y="509294"/>
                  </a:lnTo>
                  <a:lnTo>
                    <a:pt x="433084" y="508807"/>
                  </a:lnTo>
                  <a:lnTo>
                    <a:pt x="427442" y="508402"/>
                  </a:lnTo>
                  <a:lnTo>
                    <a:pt x="419994" y="503697"/>
                  </a:lnTo>
                  <a:lnTo>
                    <a:pt x="416980" y="503799"/>
                  </a:lnTo>
                  <a:lnTo>
                    <a:pt x="408052" y="510780"/>
                  </a:lnTo>
                  <a:lnTo>
                    <a:pt x="394846" y="508788"/>
                  </a:lnTo>
                  <a:lnTo>
                    <a:pt x="388164" y="508449"/>
                  </a:lnTo>
                  <a:lnTo>
                    <a:pt x="378208" y="507935"/>
                  </a:lnTo>
                  <a:lnTo>
                    <a:pt x="374482" y="508847"/>
                  </a:lnTo>
                  <a:lnTo>
                    <a:pt x="366682" y="510749"/>
                  </a:lnTo>
                  <a:lnTo>
                    <a:pt x="359346" y="510619"/>
                  </a:lnTo>
                  <a:lnTo>
                    <a:pt x="350914" y="515400"/>
                  </a:lnTo>
                  <a:lnTo>
                    <a:pt x="343816" y="514243"/>
                  </a:lnTo>
                  <a:lnTo>
                    <a:pt x="331201" y="514192"/>
                  </a:lnTo>
                  <a:lnTo>
                    <a:pt x="323019" y="511941"/>
                  </a:lnTo>
                  <a:lnTo>
                    <a:pt x="321344" y="511480"/>
                  </a:lnTo>
                  <a:lnTo>
                    <a:pt x="314772" y="502866"/>
                  </a:lnTo>
                  <a:lnTo>
                    <a:pt x="310502" y="501838"/>
                  </a:lnTo>
                  <a:lnTo>
                    <a:pt x="308447" y="502724"/>
                  </a:lnTo>
                  <a:lnTo>
                    <a:pt x="304129" y="504584"/>
                  </a:lnTo>
                  <a:lnTo>
                    <a:pt x="286376" y="506406"/>
                  </a:lnTo>
                  <a:lnTo>
                    <a:pt x="281449" y="509320"/>
                  </a:lnTo>
                  <a:lnTo>
                    <a:pt x="279858" y="508135"/>
                  </a:lnTo>
                  <a:lnTo>
                    <a:pt x="277256" y="506196"/>
                  </a:lnTo>
                  <a:lnTo>
                    <a:pt x="263275" y="503695"/>
                  </a:lnTo>
                  <a:lnTo>
                    <a:pt x="258474" y="507112"/>
                  </a:lnTo>
                  <a:lnTo>
                    <a:pt x="252138" y="506821"/>
                  </a:lnTo>
                  <a:lnTo>
                    <a:pt x="251472" y="497037"/>
                  </a:lnTo>
                  <a:lnTo>
                    <a:pt x="240930" y="489169"/>
                  </a:lnTo>
                  <a:lnTo>
                    <a:pt x="232213" y="488408"/>
                  </a:lnTo>
                  <a:lnTo>
                    <a:pt x="230750" y="487253"/>
                  </a:lnTo>
                  <a:lnTo>
                    <a:pt x="223631" y="481625"/>
                  </a:lnTo>
                  <a:lnTo>
                    <a:pt x="222854" y="481010"/>
                  </a:lnTo>
                  <a:lnTo>
                    <a:pt x="208962" y="480358"/>
                  </a:lnTo>
                  <a:lnTo>
                    <a:pt x="202088" y="480091"/>
                  </a:lnTo>
                  <a:lnTo>
                    <a:pt x="195211" y="476290"/>
                  </a:lnTo>
                  <a:lnTo>
                    <a:pt x="189295" y="476643"/>
                  </a:lnTo>
                  <a:lnTo>
                    <a:pt x="184836" y="480040"/>
                  </a:lnTo>
                  <a:lnTo>
                    <a:pt x="182328" y="480476"/>
                  </a:lnTo>
                  <a:lnTo>
                    <a:pt x="179250" y="481011"/>
                  </a:lnTo>
                  <a:lnTo>
                    <a:pt x="173116" y="483602"/>
                  </a:lnTo>
                  <a:lnTo>
                    <a:pt x="162384" y="485400"/>
                  </a:lnTo>
                  <a:lnTo>
                    <a:pt x="154226" y="483962"/>
                  </a:lnTo>
                  <a:lnTo>
                    <a:pt x="146811" y="485981"/>
                  </a:lnTo>
                  <a:lnTo>
                    <a:pt x="145291" y="486394"/>
                  </a:lnTo>
                  <a:lnTo>
                    <a:pt x="138782" y="483963"/>
                  </a:lnTo>
                  <a:lnTo>
                    <a:pt x="135149" y="478809"/>
                  </a:lnTo>
                  <a:lnTo>
                    <a:pt x="129022" y="478899"/>
                  </a:lnTo>
                  <a:lnTo>
                    <a:pt x="124619" y="474709"/>
                  </a:lnTo>
                  <a:lnTo>
                    <a:pt x="111018" y="466868"/>
                  </a:lnTo>
                  <a:lnTo>
                    <a:pt x="103293" y="459518"/>
                  </a:lnTo>
                  <a:lnTo>
                    <a:pt x="102251" y="456495"/>
                  </a:lnTo>
                  <a:lnTo>
                    <a:pt x="101225" y="453516"/>
                  </a:lnTo>
                  <a:lnTo>
                    <a:pt x="103913" y="447115"/>
                  </a:lnTo>
                  <a:lnTo>
                    <a:pt x="105612" y="443066"/>
                  </a:lnTo>
                  <a:lnTo>
                    <a:pt x="104347" y="435133"/>
                  </a:lnTo>
                  <a:lnTo>
                    <a:pt x="106700" y="429712"/>
                  </a:lnTo>
                  <a:lnTo>
                    <a:pt x="107658" y="427506"/>
                  </a:lnTo>
                  <a:lnTo>
                    <a:pt x="106904" y="420587"/>
                  </a:lnTo>
                  <a:lnTo>
                    <a:pt x="108586" y="413894"/>
                  </a:lnTo>
                  <a:lnTo>
                    <a:pt x="106671" y="405381"/>
                  </a:lnTo>
                  <a:lnTo>
                    <a:pt x="104837" y="394543"/>
                  </a:lnTo>
                  <a:lnTo>
                    <a:pt x="100072" y="390018"/>
                  </a:lnTo>
                  <a:lnTo>
                    <a:pt x="97257" y="384881"/>
                  </a:lnTo>
                  <a:lnTo>
                    <a:pt x="88644" y="374704"/>
                  </a:lnTo>
                  <a:lnTo>
                    <a:pt x="83966" y="372779"/>
                  </a:lnTo>
                  <a:lnTo>
                    <a:pt x="78843" y="373933"/>
                  </a:lnTo>
                  <a:lnTo>
                    <a:pt x="71316" y="375623"/>
                  </a:lnTo>
                  <a:lnTo>
                    <a:pt x="63387" y="373070"/>
                  </a:lnTo>
                  <a:lnTo>
                    <a:pt x="62657" y="372835"/>
                  </a:lnTo>
                  <a:lnTo>
                    <a:pt x="58423" y="366297"/>
                  </a:lnTo>
                  <a:lnTo>
                    <a:pt x="60662" y="359883"/>
                  </a:lnTo>
                  <a:lnTo>
                    <a:pt x="57319" y="352964"/>
                  </a:lnTo>
                  <a:lnTo>
                    <a:pt x="50427" y="352404"/>
                  </a:lnTo>
                  <a:lnTo>
                    <a:pt x="39132" y="347876"/>
                  </a:lnTo>
                  <a:lnTo>
                    <a:pt x="37731" y="341725"/>
                  </a:lnTo>
                  <a:lnTo>
                    <a:pt x="34574" y="342856"/>
                  </a:lnTo>
                  <a:lnTo>
                    <a:pt x="30891" y="344174"/>
                  </a:lnTo>
                  <a:lnTo>
                    <a:pt x="26806" y="341675"/>
                  </a:lnTo>
                  <a:lnTo>
                    <a:pt x="18392" y="345669"/>
                  </a:lnTo>
                  <a:lnTo>
                    <a:pt x="15411" y="343917"/>
                  </a:lnTo>
                  <a:lnTo>
                    <a:pt x="12425" y="338313"/>
                  </a:lnTo>
                  <a:lnTo>
                    <a:pt x="11587" y="335911"/>
                  </a:lnTo>
                  <a:lnTo>
                    <a:pt x="0" y="335996"/>
                  </a:lnTo>
                  <a:lnTo>
                    <a:pt x="4005" y="328312"/>
                  </a:lnTo>
                  <a:lnTo>
                    <a:pt x="11639" y="305806"/>
                  </a:lnTo>
                  <a:lnTo>
                    <a:pt x="16150" y="286704"/>
                  </a:lnTo>
                  <a:lnTo>
                    <a:pt x="26698" y="289055"/>
                  </a:lnTo>
                  <a:lnTo>
                    <a:pt x="31736" y="285165"/>
                  </a:lnTo>
                  <a:lnTo>
                    <a:pt x="28535" y="278048"/>
                  </a:lnTo>
                  <a:lnTo>
                    <a:pt x="19405" y="272140"/>
                  </a:lnTo>
                  <a:lnTo>
                    <a:pt x="20365" y="263628"/>
                  </a:lnTo>
                  <a:lnTo>
                    <a:pt x="20634" y="261241"/>
                  </a:lnTo>
                  <a:lnTo>
                    <a:pt x="21089" y="247243"/>
                  </a:lnTo>
                  <a:lnTo>
                    <a:pt x="18010" y="243201"/>
                  </a:lnTo>
                  <a:lnTo>
                    <a:pt x="21882" y="234231"/>
                  </a:lnTo>
                  <a:lnTo>
                    <a:pt x="26854" y="211424"/>
                  </a:lnTo>
                  <a:lnTo>
                    <a:pt x="26836" y="209015"/>
                  </a:lnTo>
                  <a:lnTo>
                    <a:pt x="27762" y="192435"/>
                  </a:lnTo>
                  <a:lnTo>
                    <a:pt x="22841" y="180763"/>
                  </a:lnTo>
                  <a:lnTo>
                    <a:pt x="27081" y="155582"/>
                  </a:lnTo>
                  <a:lnTo>
                    <a:pt x="27371" y="153862"/>
                  </a:lnTo>
                  <a:lnTo>
                    <a:pt x="28229" y="132484"/>
                  </a:lnTo>
                  <a:lnTo>
                    <a:pt x="25863" y="120495"/>
                  </a:lnTo>
                  <a:lnTo>
                    <a:pt x="22469" y="109027"/>
                  </a:lnTo>
                  <a:lnTo>
                    <a:pt x="17518" y="101008"/>
                  </a:lnTo>
                  <a:lnTo>
                    <a:pt x="16680" y="99648"/>
                  </a:lnTo>
                  <a:lnTo>
                    <a:pt x="15559" y="87931"/>
                  </a:lnTo>
                  <a:lnTo>
                    <a:pt x="17939" y="76061"/>
                  </a:lnTo>
                  <a:lnTo>
                    <a:pt x="19866" y="69315"/>
                  </a:lnTo>
                  <a:lnTo>
                    <a:pt x="18972" y="60932"/>
                  </a:lnTo>
                  <a:lnTo>
                    <a:pt x="24671" y="52818"/>
                  </a:lnTo>
                  <a:lnTo>
                    <a:pt x="29846" y="430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1" name="pg42"/>
            <p:cNvSpPr/>
            <p:nvPr/>
          </p:nvSpPr>
          <p:spPr>
            <a:xfrm>
              <a:off x="3795403" y="2282335"/>
              <a:ext cx="793863" cy="530648"/>
            </a:xfrm>
            <a:custGeom>
              <a:avLst/>
              <a:gdLst/>
              <a:ahLst/>
              <a:cxnLst/>
              <a:rect l="0" t="0" r="0" b="0"/>
              <a:pathLst>
                <a:path w="793863" h="530648">
                  <a:moveTo>
                    <a:pt x="23799" y="135035"/>
                  </a:moveTo>
                  <a:lnTo>
                    <a:pt x="25687" y="135039"/>
                  </a:lnTo>
                  <a:lnTo>
                    <a:pt x="27133" y="116982"/>
                  </a:lnTo>
                  <a:lnTo>
                    <a:pt x="28181" y="104439"/>
                  </a:lnTo>
                  <a:lnTo>
                    <a:pt x="29647" y="86884"/>
                  </a:lnTo>
                  <a:lnTo>
                    <a:pt x="31378" y="64792"/>
                  </a:lnTo>
                  <a:lnTo>
                    <a:pt x="32173" y="55221"/>
                  </a:lnTo>
                  <a:lnTo>
                    <a:pt x="34429" y="27842"/>
                  </a:lnTo>
                  <a:lnTo>
                    <a:pt x="35697" y="11492"/>
                  </a:lnTo>
                  <a:lnTo>
                    <a:pt x="35871" y="9030"/>
                  </a:lnTo>
                  <a:lnTo>
                    <a:pt x="36505" y="0"/>
                  </a:lnTo>
                  <a:lnTo>
                    <a:pt x="74819" y="3183"/>
                  </a:lnTo>
                  <a:lnTo>
                    <a:pt x="97328" y="4967"/>
                  </a:lnTo>
                  <a:lnTo>
                    <a:pt x="118897" y="6645"/>
                  </a:lnTo>
                  <a:lnTo>
                    <a:pt x="141136" y="8324"/>
                  </a:lnTo>
                  <a:lnTo>
                    <a:pt x="146437" y="8717"/>
                  </a:lnTo>
                  <a:lnTo>
                    <a:pt x="152599" y="9169"/>
                  </a:lnTo>
                  <a:lnTo>
                    <a:pt x="170082" y="10421"/>
                  </a:lnTo>
                  <a:lnTo>
                    <a:pt x="185428" y="11501"/>
                  </a:lnTo>
                  <a:lnTo>
                    <a:pt x="207635" y="13038"/>
                  </a:lnTo>
                  <a:lnTo>
                    <a:pt x="231636" y="14638"/>
                  </a:lnTo>
                  <a:lnTo>
                    <a:pt x="240301" y="15198"/>
                  </a:lnTo>
                  <a:lnTo>
                    <a:pt x="240495" y="15211"/>
                  </a:lnTo>
                  <a:lnTo>
                    <a:pt x="260856" y="16496"/>
                  </a:lnTo>
                  <a:lnTo>
                    <a:pt x="284532" y="17954"/>
                  </a:lnTo>
                  <a:lnTo>
                    <a:pt x="303689" y="19057"/>
                  </a:lnTo>
                  <a:lnTo>
                    <a:pt x="329481" y="20495"/>
                  </a:lnTo>
                  <a:lnTo>
                    <a:pt x="363887" y="22314"/>
                  </a:lnTo>
                  <a:lnTo>
                    <a:pt x="388875" y="23551"/>
                  </a:lnTo>
                  <a:lnTo>
                    <a:pt x="390116" y="23613"/>
                  </a:lnTo>
                  <a:lnTo>
                    <a:pt x="410604" y="24613"/>
                  </a:lnTo>
                  <a:lnTo>
                    <a:pt x="424782" y="25356"/>
                  </a:lnTo>
                  <a:lnTo>
                    <a:pt x="451942" y="26621"/>
                  </a:lnTo>
                  <a:lnTo>
                    <a:pt x="468115" y="27377"/>
                  </a:lnTo>
                  <a:lnTo>
                    <a:pt x="478795" y="27762"/>
                  </a:lnTo>
                  <a:lnTo>
                    <a:pt x="490867" y="28318"/>
                  </a:lnTo>
                  <a:lnTo>
                    <a:pt x="505380" y="28849"/>
                  </a:lnTo>
                  <a:lnTo>
                    <a:pt x="530562" y="29719"/>
                  </a:lnTo>
                  <a:lnTo>
                    <a:pt x="539275" y="30033"/>
                  </a:lnTo>
                  <a:lnTo>
                    <a:pt x="567371" y="31062"/>
                  </a:lnTo>
                  <a:lnTo>
                    <a:pt x="577260" y="31404"/>
                  </a:lnTo>
                  <a:lnTo>
                    <a:pt x="598323" y="32209"/>
                  </a:lnTo>
                  <a:lnTo>
                    <a:pt x="632699" y="33067"/>
                  </a:lnTo>
                  <a:lnTo>
                    <a:pt x="638935" y="33225"/>
                  </a:lnTo>
                  <a:lnTo>
                    <a:pt x="641866" y="33297"/>
                  </a:lnTo>
                  <a:lnTo>
                    <a:pt x="662026" y="33773"/>
                  </a:lnTo>
                  <a:lnTo>
                    <a:pt x="685457" y="34202"/>
                  </a:lnTo>
                  <a:lnTo>
                    <a:pt x="716873" y="34603"/>
                  </a:lnTo>
                  <a:lnTo>
                    <a:pt x="731486" y="34754"/>
                  </a:lnTo>
                  <a:lnTo>
                    <a:pt x="783304" y="35288"/>
                  </a:lnTo>
                  <a:lnTo>
                    <a:pt x="782430" y="44344"/>
                  </a:lnTo>
                  <a:lnTo>
                    <a:pt x="780858" y="52254"/>
                  </a:lnTo>
                  <a:lnTo>
                    <a:pt x="776477" y="57271"/>
                  </a:lnTo>
                  <a:lnTo>
                    <a:pt x="772204" y="64222"/>
                  </a:lnTo>
                  <a:lnTo>
                    <a:pt x="764909" y="68566"/>
                  </a:lnTo>
                  <a:lnTo>
                    <a:pt x="756717" y="75279"/>
                  </a:lnTo>
                  <a:lnTo>
                    <a:pt x="754117" y="80227"/>
                  </a:lnTo>
                  <a:lnTo>
                    <a:pt x="754854" y="83868"/>
                  </a:lnTo>
                  <a:lnTo>
                    <a:pt x="755702" y="85002"/>
                  </a:lnTo>
                  <a:lnTo>
                    <a:pt x="761108" y="92223"/>
                  </a:lnTo>
                  <a:lnTo>
                    <a:pt x="764918" y="100445"/>
                  </a:lnTo>
                  <a:lnTo>
                    <a:pt x="768066" y="106449"/>
                  </a:lnTo>
                  <a:lnTo>
                    <a:pt x="771598" y="110298"/>
                  </a:lnTo>
                  <a:lnTo>
                    <a:pt x="777411" y="110642"/>
                  </a:lnTo>
                  <a:lnTo>
                    <a:pt x="782993" y="113825"/>
                  </a:lnTo>
                  <a:lnTo>
                    <a:pt x="787052" y="115343"/>
                  </a:lnTo>
                  <a:lnTo>
                    <a:pt x="790985" y="119568"/>
                  </a:lnTo>
                  <a:lnTo>
                    <a:pt x="792229" y="122361"/>
                  </a:lnTo>
                  <a:lnTo>
                    <a:pt x="793457" y="125114"/>
                  </a:lnTo>
                  <a:lnTo>
                    <a:pt x="793453" y="130656"/>
                  </a:lnTo>
                  <a:lnTo>
                    <a:pt x="793426" y="172410"/>
                  </a:lnTo>
                  <a:lnTo>
                    <a:pt x="793410" y="197026"/>
                  </a:lnTo>
                  <a:lnTo>
                    <a:pt x="793395" y="221999"/>
                  </a:lnTo>
                  <a:lnTo>
                    <a:pt x="793387" y="234574"/>
                  </a:lnTo>
                  <a:lnTo>
                    <a:pt x="793372" y="260891"/>
                  </a:lnTo>
                  <a:lnTo>
                    <a:pt x="793238" y="284331"/>
                  </a:lnTo>
                  <a:lnTo>
                    <a:pt x="792952" y="334181"/>
                  </a:lnTo>
                  <a:lnTo>
                    <a:pt x="792706" y="376871"/>
                  </a:lnTo>
                  <a:lnTo>
                    <a:pt x="792676" y="384330"/>
                  </a:lnTo>
                  <a:lnTo>
                    <a:pt x="777581" y="384237"/>
                  </a:lnTo>
                  <a:lnTo>
                    <a:pt x="779038" y="388678"/>
                  </a:lnTo>
                  <a:lnTo>
                    <a:pt x="778006" y="393767"/>
                  </a:lnTo>
                  <a:lnTo>
                    <a:pt x="785507" y="400783"/>
                  </a:lnTo>
                  <a:lnTo>
                    <a:pt x="785194" y="406304"/>
                  </a:lnTo>
                  <a:lnTo>
                    <a:pt x="784522" y="413082"/>
                  </a:lnTo>
                  <a:lnTo>
                    <a:pt x="779481" y="414338"/>
                  </a:lnTo>
                  <a:lnTo>
                    <a:pt x="781510" y="419171"/>
                  </a:lnTo>
                  <a:lnTo>
                    <a:pt x="782132" y="420652"/>
                  </a:lnTo>
                  <a:lnTo>
                    <a:pt x="785323" y="424454"/>
                  </a:lnTo>
                  <a:lnTo>
                    <a:pt x="790163" y="424465"/>
                  </a:lnTo>
                  <a:lnTo>
                    <a:pt x="791849" y="435644"/>
                  </a:lnTo>
                  <a:lnTo>
                    <a:pt x="793863" y="439887"/>
                  </a:lnTo>
                  <a:lnTo>
                    <a:pt x="792511" y="444390"/>
                  </a:lnTo>
                  <a:lnTo>
                    <a:pt x="791864" y="446544"/>
                  </a:lnTo>
                  <a:lnTo>
                    <a:pt x="786274" y="450488"/>
                  </a:lnTo>
                  <a:lnTo>
                    <a:pt x="788221" y="455508"/>
                  </a:lnTo>
                  <a:lnTo>
                    <a:pt x="785323" y="459440"/>
                  </a:lnTo>
                  <a:lnTo>
                    <a:pt x="787391" y="462076"/>
                  </a:lnTo>
                  <a:lnTo>
                    <a:pt x="783039" y="467347"/>
                  </a:lnTo>
                  <a:lnTo>
                    <a:pt x="783155" y="469358"/>
                  </a:lnTo>
                  <a:lnTo>
                    <a:pt x="783404" y="473692"/>
                  </a:lnTo>
                  <a:lnTo>
                    <a:pt x="779168" y="480979"/>
                  </a:lnTo>
                  <a:lnTo>
                    <a:pt x="774524" y="487910"/>
                  </a:lnTo>
                  <a:lnTo>
                    <a:pt x="774177" y="495642"/>
                  </a:lnTo>
                  <a:lnTo>
                    <a:pt x="777613" y="501047"/>
                  </a:lnTo>
                  <a:lnTo>
                    <a:pt x="784374" y="507835"/>
                  </a:lnTo>
                  <a:lnTo>
                    <a:pt x="789221" y="519352"/>
                  </a:lnTo>
                  <a:lnTo>
                    <a:pt x="789540" y="520108"/>
                  </a:lnTo>
                  <a:lnTo>
                    <a:pt x="787828" y="525683"/>
                  </a:lnTo>
                  <a:lnTo>
                    <a:pt x="789453" y="526798"/>
                  </a:lnTo>
                  <a:lnTo>
                    <a:pt x="792799" y="529543"/>
                  </a:lnTo>
                  <a:lnTo>
                    <a:pt x="786924" y="530648"/>
                  </a:lnTo>
                  <a:lnTo>
                    <a:pt x="784440" y="526679"/>
                  </a:lnTo>
                  <a:lnTo>
                    <a:pt x="775359" y="527221"/>
                  </a:lnTo>
                  <a:lnTo>
                    <a:pt x="773649" y="524187"/>
                  </a:lnTo>
                  <a:lnTo>
                    <a:pt x="770450" y="518505"/>
                  </a:lnTo>
                  <a:lnTo>
                    <a:pt x="765181" y="513096"/>
                  </a:lnTo>
                  <a:lnTo>
                    <a:pt x="766463" y="505135"/>
                  </a:lnTo>
                  <a:lnTo>
                    <a:pt x="758019" y="504516"/>
                  </a:lnTo>
                  <a:lnTo>
                    <a:pt x="755600" y="499347"/>
                  </a:lnTo>
                  <a:lnTo>
                    <a:pt x="755003" y="499068"/>
                  </a:lnTo>
                  <a:lnTo>
                    <a:pt x="744625" y="494209"/>
                  </a:lnTo>
                  <a:lnTo>
                    <a:pt x="738441" y="495482"/>
                  </a:lnTo>
                  <a:lnTo>
                    <a:pt x="733255" y="490825"/>
                  </a:lnTo>
                  <a:lnTo>
                    <a:pt x="732299" y="489965"/>
                  </a:lnTo>
                  <a:lnTo>
                    <a:pt x="721162" y="488472"/>
                  </a:lnTo>
                  <a:lnTo>
                    <a:pt x="717663" y="485598"/>
                  </a:lnTo>
                  <a:lnTo>
                    <a:pt x="712597" y="481430"/>
                  </a:lnTo>
                  <a:lnTo>
                    <a:pt x="710157" y="476652"/>
                  </a:lnTo>
                  <a:lnTo>
                    <a:pt x="703465" y="474762"/>
                  </a:lnTo>
                  <a:lnTo>
                    <a:pt x="699356" y="476111"/>
                  </a:lnTo>
                  <a:lnTo>
                    <a:pt x="691440" y="474552"/>
                  </a:lnTo>
                  <a:lnTo>
                    <a:pt x="687724" y="477355"/>
                  </a:lnTo>
                  <a:lnTo>
                    <a:pt x="684308" y="476733"/>
                  </a:lnTo>
                  <a:lnTo>
                    <a:pt x="681071" y="476142"/>
                  </a:lnTo>
                  <a:lnTo>
                    <a:pt x="672363" y="475643"/>
                  </a:lnTo>
                  <a:lnTo>
                    <a:pt x="668567" y="476215"/>
                  </a:lnTo>
                  <a:lnTo>
                    <a:pt x="661686" y="477247"/>
                  </a:lnTo>
                  <a:lnTo>
                    <a:pt x="651231" y="475010"/>
                  </a:lnTo>
                  <a:lnTo>
                    <a:pt x="645331" y="473876"/>
                  </a:lnTo>
                  <a:lnTo>
                    <a:pt x="643316" y="475625"/>
                  </a:lnTo>
                  <a:lnTo>
                    <a:pt x="640220" y="483303"/>
                  </a:lnTo>
                  <a:lnTo>
                    <a:pt x="635408" y="487414"/>
                  </a:lnTo>
                  <a:lnTo>
                    <a:pt x="626503" y="488006"/>
                  </a:lnTo>
                  <a:lnTo>
                    <a:pt x="619348" y="481481"/>
                  </a:lnTo>
                  <a:lnTo>
                    <a:pt x="614913" y="476844"/>
                  </a:lnTo>
                  <a:lnTo>
                    <a:pt x="614443" y="476669"/>
                  </a:lnTo>
                  <a:lnTo>
                    <a:pt x="606212" y="473603"/>
                  </a:lnTo>
                  <a:lnTo>
                    <a:pt x="601231" y="471491"/>
                  </a:lnTo>
                  <a:lnTo>
                    <a:pt x="598325" y="469768"/>
                  </a:lnTo>
                  <a:lnTo>
                    <a:pt x="590260" y="464976"/>
                  </a:lnTo>
                  <a:lnTo>
                    <a:pt x="585279" y="463293"/>
                  </a:lnTo>
                  <a:lnTo>
                    <a:pt x="580768" y="458240"/>
                  </a:lnTo>
                  <a:lnTo>
                    <a:pt x="578851" y="453152"/>
                  </a:lnTo>
                  <a:lnTo>
                    <a:pt x="542385" y="452170"/>
                  </a:lnTo>
                  <a:lnTo>
                    <a:pt x="499975" y="450812"/>
                  </a:lnTo>
                  <a:lnTo>
                    <a:pt x="470806" y="449773"/>
                  </a:lnTo>
                  <a:lnTo>
                    <a:pt x="437844" y="448496"/>
                  </a:lnTo>
                  <a:lnTo>
                    <a:pt x="401508" y="446984"/>
                  </a:lnTo>
                  <a:lnTo>
                    <a:pt x="338078" y="444026"/>
                  </a:lnTo>
                  <a:lnTo>
                    <a:pt x="337858" y="444015"/>
                  </a:lnTo>
                  <a:lnTo>
                    <a:pt x="317878" y="442998"/>
                  </a:lnTo>
                  <a:lnTo>
                    <a:pt x="294157" y="441672"/>
                  </a:lnTo>
                  <a:lnTo>
                    <a:pt x="205120" y="436184"/>
                  </a:lnTo>
                  <a:lnTo>
                    <a:pt x="171157" y="433878"/>
                  </a:lnTo>
                  <a:lnTo>
                    <a:pt x="131227" y="431041"/>
                  </a:lnTo>
                  <a:lnTo>
                    <a:pt x="109522" y="429431"/>
                  </a:lnTo>
                  <a:lnTo>
                    <a:pt x="60032" y="425581"/>
                  </a:lnTo>
                  <a:lnTo>
                    <a:pt x="57018" y="425345"/>
                  </a:lnTo>
                  <a:lnTo>
                    <a:pt x="0" y="420692"/>
                  </a:lnTo>
                  <a:lnTo>
                    <a:pt x="3441" y="379252"/>
                  </a:lnTo>
                  <a:lnTo>
                    <a:pt x="5645" y="352321"/>
                  </a:lnTo>
                  <a:lnTo>
                    <a:pt x="5944" y="348667"/>
                  </a:lnTo>
                  <a:lnTo>
                    <a:pt x="6592" y="340751"/>
                  </a:lnTo>
                  <a:lnTo>
                    <a:pt x="10131" y="298544"/>
                  </a:lnTo>
                  <a:lnTo>
                    <a:pt x="13634" y="257405"/>
                  </a:lnTo>
                  <a:lnTo>
                    <a:pt x="14112" y="251785"/>
                  </a:lnTo>
                  <a:lnTo>
                    <a:pt x="14960" y="241834"/>
                  </a:lnTo>
                  <a:lnTo>
                    <a:pt x="18827" y="195951"/>
                  </a:lnTo>
                  <a:lnTo>
                    <a:pt x="20276" y="1787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2" name="pg43"/>
            <p:cNvSpPr/>
            <p:nvPr/>
          </p:nvSpPr>
          <p:spPr>
            <a:xfrm>
              <a:off x="3835748" y="3574447"/>
              <a:ext cx="981185" cy="514580"/>
            </a:xfrm>
            <a:custGeom>
              <a:avLst/>
              <a:gdLst/>
              <a:ahLst/>
              <a:cxnLst/>
              <a:rect l="0" t="0" r="0" b="0"/>
              <a:pathLst>
                <a:path w="981185" h="514580">
                  <a:moveTo>
                    <a:pt x="1846" y="46734"/>
                  </a:moveTo>
                  <a:lnTo>
                    <a:pt x="4397" y="13024"/>
                  </a:lnTo>
                  <a:lnTo>
                    <a:pt x="5332" y="0"/>
                  </a:lnTo>
                  <a:lnTo>
                    <a:pt x="23461" y="1396"/>
                  </a:lnTo>
                  <a:lnTo>
                    <a:pt x="39700" y="3198"/>
                  </a:lnTo>
                  <a:lnTo>
                    <a:pt x="78515" y="5961"/>
                  </a:lnTo>
                  <a:lnTo>
                    <a:pt x="113958" y="8481"/>
                  </a:lnTo>
                  <a:lnTo>
                    <a:pt x="115548" y="8574"/>
                  </a:lnTo>
                  <a:lnTo>
                    <a:pt x="129800" y="9389"/>
                  </a:lnTo>
                  <a:lnTo>
                    <a:pt x="169147" y="11534"/>
                  </a:lnTo>
                  <a:lnTo>
                    <a:pt x="177074" y="11949"/>
                  </a:lnTo>
                  <a:lnTo>
                    <a:pt x="208117" y="13479"/>
                  </a:lnTo>
                  <a:lnTo>
                    <a:pt x="224558" y="14281"/>
                  </a:lnTo>
                  <a:lnTo>
                    <a:pt x="238274" y="14930"/>
                  </a:lnTo>
                  <a:lnTo>
                    <a:pt x="248459" y="15401"/>
                  </a:lnTo>
                  <a:lnTo>
                    <a:pt x="273669" y="16437"/>
                  </a:lnTo>
                  <a:lnTo>
                    <a:pt x="282814" y="16798"/>
                  </a:lnTo>
                  <a:lnTo>
                    <a:pt x="335334" y="19081"/>
                  </a:lnTo>
                  <a:lnTo>
                    <a:pt x="345189" y="19480"/>
                  </a:lnTo>
                  <a:lnTo>
                    <a:pt x="346025" y="19514"/>
                  </a:lnTo>
                  <a:lnTo>
                    <a:pt x="384293" y="21262"/>
                  </a:lnTo>
                  <a:lnTo>
                    <a:pt x="397509" y="21805"/>
                  </a:lnTo>
                  <a:lnTo>
                    <a:pt x="407138" y="22190"/>
                  </a:lnTo>
                  <a:lnTo>
                    <a:pt x="412716" y="22409"/>
                  </a:lnTo>
                  <a:lnTo>
                    <a:pt x="444199" y="23514"/>
                  </a:lnTo>
                  <a:lnTo>
                    <a:pt x="458848" y="23996"/>
                  </a:lnTo>
                  <a:lnTo>
                    <a:pt x="482485" y="24732"/>
                  </a:lnTo>
                  <a:lnTo>
                    <a:pt x="510534" y="25625"/>
                  </a:lnTo>
                  <a:lnTo>
                    <a:pt x="532156" y="26263"/>
                  </a:lnTo>
                  <a:lnTo>
                    <a:pt x="532942" y="26282"/>
                  </a:lnTo>
                  <a:lnTo>
                    <a:pt x="559625" y="26868"/>
                  </a:lnTo>
                  <a:lnTo>
                    <a:pt x="567187" y="27022"/>
                  </a:lnTo>
                  <a:lnTo>
                    <a:pt x="594765" y="27526"/>
                  </a:lnTo>
                  <a:lnTo>
                    <a:pt x="598579" y="27591"/>
                  </a:lnTo>
                  <a:lnTo>
                    <a:pt x="633344" y="28171"/>
                  </a:lnTo>
                  <a:lnTo>
                    <a:pt x="642129" y="28300"/>
                  </a:lnTo>
                  <a:lnTo>
                    <a:pt x="669048" y="28640"/>
                  </a:lnTo>
                  <a:lnTo>
                    <a:pt x="674390" y="28699"/>
                  </a:lnTo>
                  <a:lnTo>
                    <a:pt x="714203" y="29089"/>
                  </a:lnTo>
                  <a:lnTo>
                    <a:pt x="739654" y="29304"/>
                  </a:lnTo>
                  <a:lnTo>
                    <a:pt x="742525" y="29325"/>
                  </a:lnTo>
                  <a:lnTo>
                    <a:pt x="774611" y="29384"/>
                  </a:lnTo>
                  <a:lnTo>
                    <a:pt x="799212" y="29394"/>
                  </a:lnTo>
                  <a:lnTo>
                    <a:pt x="803359" y="29390"/>
                  </a:lnTo>
                  <a:lnTo>
                    <a:pt x="807462" y="29384"/>
                  </a:lnTo>
                  <a:lnTo>
                    <a:pt x="823505" y="29356"/>
                  </a:lnTo>
                  <a:lnTo>
                    <a:pt x="847697" y="29269"/>
                  </a:lnTo>
                  <a:lnTo>
                    <a:pt x="853506" y="29240"/>
                  </a:lnTo>
                  <a:lnTo>
                    <a:pt x="866521" y="29164"/>
                  </a:lnTo>
                  <a:lnTo>
                    <a:pt x="876187" y="29097"/>
                  </a:lnTo>
                  <a:lnTo>
                    <a:pt x="904453" y="28840"/>
                  </a:lnTo>
                  <a:lnTo>
                    <a:pt x="911930" y="28759"/>
                  </a:lnTo>
                  <a:lnTo>
                    <a:pt x="913328" y="28744"/>
                  </a:lnTo>
                  <a:lnTo>
                    <a:pt x="945392" y="28463"/>
                  </a:lnTo>
                  <a:lnTo>
                    <a:pt x="956150" y="28296"/>
                  </a:lnTo>
                  <a:lnTo>
                    <a:pt x="956599" y="61805"/>
                  </a:lnTo>
                  <a:lnTo>
                    <a:pt x="956841" y="76029"/>
                  </a:lnTo>
                  <a:lnTo>
                    <a:pt x="956978" y="84006"/>
                  </a:lnTo>
                  <a:lnTo>
                    <a:pt x="957203" y="100328"/>
                  </a:lnTo>
                  <a:lnTo>
                    <a:pt x="961255" y="129031"/>
                  </a:lnTo>
                  <a:lnTo>
                    <a:pt x="964297" y="148884"/>
                  </a:lnTo>
                  <a:lnTo>
                    <a:pt x="965619" y="157493"/>
                  </a:lnTo>
                  <a:lnTo>
                    <a:pt x="968150" y="173930"/>
                  </a:lnTo>
                  <a:lnTo>
                    <a:pt x="972966" y="205506"/>
                  </a:lnTo>
                  <a:lnTo>
                    <a:pt x="973160" y="206808"/>
                  </a:lnTo>
                  <a:lnTo>
                    <a:pt x="975739" y="224165"/>
                  </a:lnTo>
                  <a:lnTo>
                    <a:pt x="978778" y="244558"/>
                  </a:lnTo>
                  <a:lnTo>
                    <a:pt x="980749" y="259527"/>
                  </a:lnTo>
                  <a:lnTo>
                    <a:pt x="980846" y="260267"/>
                  </a:lnTo>
                  <a:lnTo>
                    <a:pt x="981185" y="262839"/>
                  </a:lnTo>
                  <a:lnTo>
                    <a:pt x="980967" y="276344"/>
                  </a:lnTo>
                  <a:lnTo>
                    <a:pt x="980915" y="280550"/>
                  </a:lnTo>
                  <a:lnTo>
                    <a:pt x="980356" y="325599"/>
                  </a:lnTo>
                  <a:lnTo>
                    <a:pt x="980277" y="331869"/>
                  </a:lnTo>
                  <a:lnTo>
                    <a:pt x="980033" y="355149"/>
                  </a:lnTo>
                  <a:lnTo>
                    <a:pt x="979890" y="368688"/>
                  </a:lnTo>
                  <a:lnTo>
                    <a:pt x="979758" y="387046"/>
                  </a:lnTo>
                  <a:lnTo>
                    <a:pt x="979602" y="408342"/>
                  </a:lnTo>
                  <a:lnTo>
                    <a:pt x="979440" y="432724"/>
                  </a:lnTo>
                  <a:lnTo>
                    <a:pt x="979275" y="457266"/>
                  </a:lnTo>
                  <a:lnTo>
                    <a:pt x="979176" y="468609"/>
                  </a:lnTo>
                  <a:lnTo>
                    <a:pt x="978985" y="490454"/>
                  </a:lnTo>
                  <a:lnTo>
                    <a:pt x="978854" y="512195"/>
                  </a:lnTo>
                  <a:lnTo>
                    <a:pt x="973785" y="514580"/>
                  </a:lnTo>
                  <a:lnTo>
                    <a:pt x="968469" y="507751"/>
                  </a:lnTo>
                  <a:lnTo>
                    <a:pt x="961621" y="507346"/>
                  </a:lnTo>
                  <a:lnTo>
                    <a:pt x="951566" y="502617"/>
                  </a:lnTo>
                  <a:lnTo>
                    <a:pt x="949518" y="500692"/>
                  </a:lnTo>
                  <a:lnTo>
                    <a:pt x="945415" y="496834"/>
                  </a:lnTo>
                  <a:lnTo>
                    <a:pt x="936491" y="498183"/>
                  </a:lnTo>
                  <a:lnTo>
                    <a:pt x="929248" y="492968"/>
                  </a:lnTo>
                  <a:lnTo>
                    <a:pt x="924780" y="488097"/>
                  </a:lnTo>
                  <a:lnTo>
                    <a:pt x="919736" y="482142"/>
                  </a:lnTo>
                  <a:lnTo>
                    <a:pt x="912044" y="480743"/>
                  </a:lnTo>
                  <a:lnTo>
                    <a:pt x="906259" y="474722"/>
                  </a:lnTo>
                  <a:lnTo>
                    <a:pt x="899782" y="470247"/>
                  </a:lnTo>
                  <a:lnTo>
                    <a:pt x="899018" y="469945"/>
                  </a:lnTo>
                  <a:lnTo>
                    <a:pt x="890664" y="466639"/>
                  </a:lnTo>
                  <a:lnTo>
                    <a:pt x="887485" y="471304"/>
                  </a:lnTo>
                  <a:lnTo>
                    <a:pt x="884018" y="478806"/>
                  </a:lnTo>
                  <a:lnTo>
                    <a:pt x="880830" y="479391"/>
                  </a:lnTo>
                  <a:lnTo>
                    <a:pt x="875883" y="480296"/>
                  </a:lnTo>
                  <a:lnTo>
                    <a:pt x="864646" y="480215"/>
                  </a:lnTo>
                  <a:lnTo>
                    <a:pt x="855417" y="477871"/>
                  </a:lnTo>
                  <a:lnTo>
                    <a:pt x="851655" y="471915"/>
                  </a:lnTo>
                  <a:lnTo>
                    <a:pt x="846132" y="471914"/>
                  </a:lnTo>
                  <a:lnTo>
                    <a:pt x="838307" y="475015"/>
                  </a:lnTo>
                  <a:lnTo>
                    <a:pt x="830330" y="476461"/>
                  </a:lnTo>
                  <a:lnTo>
                    <a:pt x="824176" y="479861"/>
                  </a:lnTo>
                  <a:lnTo>
                    <a:pt x="820519" y="481878"/>
                  </a:lnTo>
                  <a:lnTo>
                    <a:pt x="817647" y="481602"/>
                  </a:lnTo>
                  <a:lnTo>
                    <a:pt x="812608" y="481115"/>
                  </a:lnTo>
                  <a:lnTo>
                    <a:pt x="806950" y="479503"/>
                  </a:lnTo>
                  <a:lnTo>
                    <a:pt x="791743" y="484333"/>
                  </a:lnTo>
                  <a:lnTo>
                    <a:pt x="781367" y="485699"/>
                  </a:lnTo>
                  <a:lnTo>
                    <a:pt x="778828" y="490209"/>
                  </a:lnTo>
                  <a:lnTo>
                    <a:pt x="772183" y="497751"/>
                  </a:lnTo>
                  <a:lnTo>
                    <a:pt x="766478" y="494613"/>
                  </a:lnTo>
                  <a:lnTo>
                    <a:pt x="762896" y="499597"/>
                  </a:lnTo>
                  <a:lnTo>
                    <a:pt x="756271" y="505440"/>
                  </a:lnTo>
                  <a:lnTo>
                    <a:pt x="754325" y="502367"/>
                  </a:lnTo>
                  <a:lnTo>
                    <a:pt x="751519" y="497932"/>
                  </a:lnTo>
                  <a:lnTo>
                    <a:pt x="747639" y="493059"/>
                  </a:lnTo>
                  <a:lnTo>
                    <a:pt x="739842" y="493968"/>
                  </a:lnTo>
                  <a:lnTo>
                    <a:pt x="737323" y="487532"/>
                  </a:lnTo>
                  <a:lnTo>
                    <a:pt x="731518" y="487357"/>
                  </a:lnTo>
                  <a:lnTo>
                    <a:pt x="729163" y="485642"/>
                  </a:lnTo>
                  <a:lnTo>
                    <a:pt x="729541" y="478489"/>
                  </a:lnTo>
                  <a:lnTo>
                    <a:pt x="729004" y="478147"/>
                  </a:lnTo>
                  <a:lnTo>
                    <a:pt x="721327" y="473256"/>
                  </a:lnTo>
                  <a:lnTo>
                    <a:pt x="718662" y="478994"/>
                  </a:lnTo>
                  <a:lnTo>
                    <a:pt x="715029" y="485442"/>
                  </a:lnTo>
                  <a:lnTo>
                    <a:pt x="707429" y="483895"/>
                  </a:lnTo>
                  <a:lnTo>
                    <a:pt x="705391" y="480007"/>
                  </a:lnTo>
                  <a:lnTo>
                    <a:pt x="698704" y="483067"/>
                  </a:lnTo>
                  <a:lnTo>
                    <a:pt x="693269" y="474998"/>
                  </a:lnTo>
                  <a:lnTo>
                    <a:pt x="692377" y="468622"/>
                  </a:lnTo>
                  <a:lnTo>
                    <a:pt x="688939" y="468823"/>
                  </a:lnTo>
                  <a:lnTo>
                    <a:pt x="687724" y="468894"/>
                  </a:lnTo>
                  <a:lnTo>
                    <a:pt x="686815" y="468947"/>
                  </a:lnTo>
                  <a:lnTo>
                    <a:pt x="682472" y="472659"/>
                  </a:lnTo>
                  <a:lnTo>
                    <a:pt x="682800" y="477259"/>
                  </a:lnTo>
                  <a:lnTo>
                    <a:pt x="674444" y="481597"/>
                  </a:lnTo>
                  <a:lnTo>
                    <a:pt x="671684" y="487749"/>
                  </a:lnTo>
                  <a:lnTo>
                    <a:pt x="670524" y="493296"/>
                  </a:lnTo>
                  <a:lnTo>
                    <a:pt x="670079" y="498898"/>
                  </a:lnTo>
                  <a:lnTo>
                    <a:pt x="663149" y="500708"/>
                  </a:lnTo>
                  <a:lnTo>
                    <a:pt x="656645" y="487990"/>
                  </a:lnTo>
                  <a:lnTo>
                    <a:pt x="661328" y="482656"/>
                  </a:lnTo>
                  <a:lnTo>
                    <a:pt x="656778" y="472965"/>
                  </a:lnTo>
                  <a:lnTo>
                    <a:pt x="652021" y="474909"/>
                  </a:lnTo>
                  <a:lnTo>
                    <a:pt x="643434" y="479860"/>
                  </a:lnTo>
                  <a:lnTo>
                    <a:pt x="636872" y="486337"/>
                  </a:lnTo>
                  <a:lnTo>
                    <a:pt x="628452" y="485590"/>
                  </a:lnTo>
                  <a:lnTo>
                    <a:pt x="627695" y="478795"/>
                  </a:lnTo>
                  <a:lnTo>
                    <a:pt x="623929" y="472556"/>
                  </a:lnTo>
                  <a:lnTo>
                    <a:pt x="623657" y="472105"/>
                  </a:lnTo>
                  <a:lnTo>
                    <a:pt x="615131" y="474831"/>
                  </a:lnTo>
                  <a:lnTo>
                    <a:pt x="614784" y="474543"/>
                  </a:lnTo>
                  <a:lnTo>
                    <a:pt x="610714" y="471160"/>
                  </a:lnTo>
                  <a:lnTo>
                    <a:pt x="609298" y="464519"/>
                  </a:lnTo>
                  <a:lnTo>
                    <a:pt x="601956" y="461043"/>
                  </a:lnTo>
                  <a:lnTo>
                    <a:pt x="591385" y="470372"/>
                  </a:lnTo>
                  <a:lnTo>
                    <a:pt x="586107" y="476750"/>
                  </a:lnTo>
                  <a:lnTo>
                    <a:pt x="578657" y="481037"/>
                  </a:lnTo>
                  <a:lnTo>
                    <a:pt x="568639" y="476659"/>
                  </a:lnTo>
                  <a:lnTo>
                    <a:pt x="568595" y="474817"/>
                  </a:lnTo>
                  <a:lnTo>
                    <a:pt x="568482" y="470045"/>
                  </a:lnTo>
                  <a:lnTo>
                    <a:pt x="569402" y="460469"/>
                  </a:lnTo>
                  <a:lnTo>
                    <a:pt x="562560" y="459620"/>
                  </a:lnTo>
                  <a:lnTo>
                    <a:pt x="553472" y="458497"/>
                  </a:lnTo>
                  <a:lnTo>
                    <a:pt x="551701" y="451805"/>
                  </a:lnTo>
                  <a:lnTo>
                    <a:pt x="551850" y="443799"/>
                  </a:lnTo>
                  <a:lnTo>
                    <a:pt x="549177" y="436507"/>
                  </a:lnTo>
                  <a:lnTo>
                    <a:pt x="547355" y="438386"/>
                  </a:lnTo>
                  <a:lnTo>
                    <a:pt x="543657" y="442193"/>
                  </a:lnTo>
                  <a:lnTo>
                    <a:pt x="537084" y="440159"/>
                  </a:lnTo>
                  <a:lnTo>
                    <a:pt x="526139" y="437138"/>
                  </a:lnTo>
                  <a:lnTo>
                    <a:pt x="520845" y="435469"/>
                  </a:lnTo>
                  <a:lnTo>
                    <a:pt x="516688" y="439489"/>
                  </a:lnTo>
                  <a:lnTo>
                    <a:pt x="514646" y="445681"/>
                  </a:lnTo>
                  <a:lnTo>
                    <a:pt x="513561" y="446103"/>
                  </a:lnTo>
                  <a:lnTo>
                    <a:pt x="507420" y="448490"/>
                  </a:lnTo>
                  <a:lnTo>
                    <a:pt x="501273" y="443910"/>
                  </a:lnTo>
                  <a:lnTo>
                    <a:pt x="495716" y="435988"/>
                  </a:lnTo>
                  <a:lnTo>
                    <a:pt x="491851" y="434844"/>
                  </a:lnTo>
                  <a:lnTo>
                    <a:pt x="487424" y="433532"/>
                  </a:lnTo>
                  <a:lnTo>
                    <a:pt x="482352" y="437893"/>
                  </a:lnTo>
                  <a:lnTo>
                    <a:pt x="476788" y="438045"/>
                  </a:lnTo>
                  <a:lnTo>
                    <a:pt x="468698" y="434224"/>
                  </a:lnTo>
                  <a:lnTo>
                    <a:pt x="461014" y="433340"/>
                  </a:lnTo>
                  <a:lnTo>
                    <a:pt x="453201" y="426875"/>
                  </a:lnTo>
                  <a:lnTo>
                    <a:pt x="451781" y="426690"/>
                  </a:lnTo>
                  <a:lnTo>
                    <a:pt x="445847" y="425912"/>
                  </a:lnTo>
                  <a:lnTo>
                    <a:pt x="439236" y="426784"/>
                  </a:lnTo>
                  <a:lnTo>
                    <a:pt x="430714" y="425341"/>
                  </a:lnTo>
                  <a:lnTo>
                    <a:pt x="423919" y="424401"/>
                  </a:lnTo>
                  <a:lnTo>
                    <a:pt x="421804" y="409979"/>
                  </a:lnTo>
                  <a:lnTo>
                    <a:pt x="420684" y="408299"/>
                  </a:lnTo>
                  <a:lnTo>
                    <a:pt x="414675" y="399276"/>
                  </a:lnTo>
                  <a:lnTo>
                    <a:pt x="406120" y="391706"/>
                  </a:lnTo>
                  <a:lnTo>
                    <a:pt x="400920" y="390799"/>
                  </a:lnTo>
                  <a:lnTo>
                    <a:pt x="397612" y="399558"/>
                  </a:lnTo>
                  <a:lnTo>
                    <a:pt x="391764" y="397040"/>
                  </a:lnTo>
                  <a:lnTo>
                    <a:pt x="391291" y="396965"/>
                  </a:lnTo>
                  <a:lnTo>
                    <a:pt x="378503" y="394934"/>
                  </a:lnTo>
                  <a:lnTo>
                    <a:pt x="376499" y="399610"/>
                  </a:lnTo>
                  <a:lnTo>
                    <a:pt x="365215" y="398262"/>
                  </a:lnTo>
                  <a:lnTo>
                    <a:pt x="357493" y="390147"/>
                  </a:lnTo>
                  <a:lnTo>
                    <a:pt x="351545" y="382335"/>
                  </a:lnTo>
                  <a:lnTo>
                    <a:pt x="348858" y="379476"/>
                  </a:lnTo>
                  <a:lnTo>
                    <a:pt x="339047" y="369020"/>
                  </a:lnTo>
                  <a:lnTo>
                    <a:pt x="330958" y="370927"/>
                  </a:lnTo>
                  <a:lnTo>
                    <a:pt x="330632" y="371004"/>
                  </a:lnTo>
                  <a:lnTo>
                    <a:pt x="331758" y="344269"/>
                  </a:lnTo>
                  <a:lnTo>
                    <a:pt x="333476" y="303466"/>
                  </a:lnTo>
                  <a:lnTo>
                    <a:pt x="334402" y="281479"/>
                  </a:lnTo>
                  <a:lnTo>
                    <a:pt x="335855" y="246980"/>
                  </a:lnTo>
                  <a:lnTo>
                    <a:pt x="337048" y="218653"/>
                  </a:lnTo>
                  <a:lnTo>
                    <a:pt x="338637" y="180907"/>
                  </a:lnTo>
                  <a:lnTo>
                    <a:pt x="339695" y="155782"/>
                  </a:lnTo>
                  <a:lnTo>
                    <a:pt x="342388" y="91816"/>
                  </a:lnTo>
                  <a:lnTo>
                    <a:pt x="342005" y="91800"/>
                  </a:lnTo>
                  <a:lnTo>
                    <a:pt x="306934" y="90267"/>
                  </a:lnTo>
                  <a:lnTo>
                    <a:pt x="280099" y="89042"/>
                  </a:lnTo>
                  <a:lnTo>
                    <a:pt x="274795" y="88792"/>
                  </a:lnTo>
                  <a:lnTo>
                    <a:pt x="241527" y="87101"/>
                  </a:lnTo>
                  <a:lnTo>
                    <a:pt x="233542" y="86709"/>
                  </a:lnTo>
                  <a:lnTo>
                    <a:pt x="218593" y="85960"/>
                  </a:lnTo>
                  <a:lnTo>
                    <a:pt x="157139" y="82453"/>
                  </a:lnTo>
                  <a:lnTo>
                    <a:pt x="134029" y="81041"/>
                  </a:lnTo>
                  <a:lnTo>
                    <a:pt x="110569" y="79516"/>
                  </a:lnTo>
                  <a:lnTo>
                    <a:pt x="95735" y="78525"/>
                  </a:lnTo>
                  <a:lnTo>
                    <a:pt x="0" y="71873"/>
                  </a:lnTo>
                  <a:lnTo>
                    <a:pt x="1114" y="571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3" name="pg44"/>
            <p:cNvSpPr/>
            <p:nvPr/>
          </p:nvSpPr>
          <p:spPr>
            <a:xfrm>
              <a:off x="3025433" y="2330963"/>
              <a:ext cx="793770" cy="658902"/>
            </a:xfrm>
            <a:custGeom>
              <a:avLst/>
              <a:gdLst/>
              <a:ahLst/>
              <a:cxnLst/>
              <a:rect l="0" t="0" r="0" b="0"/>
              <a:pathLst>
                <a:path w="793770" h="658902">
                  <a:moveTo>
                    <a:pt x="86689" y="18853"/>
                  </a:moveTo>
                  <a:lnTo>
                    <a:pt x="90996" y="0"/>
                  </a:lnTo>
                  <a:lnTo>
                    <a:pt x="116990" y="3880"/>
                  </a:lnTo>
                  <a:lnTo>
                    <a:pt x="124740" y="6633"/>
                  </a:lnTo>
                  <a:lnTo>
                    <a:pt x="163046" y="11539"/>
                  </a:lnTo>
                  <a:lnTo>
                    <a:pt x="196151" y="15927"/>
                  </a:lnTo>
                  <a:lnTo>
                    <a:pt x="215858" y="18866"/>
                  </a:lnTo>
                  <a:lnTo>
                    <a:pt x="238339" y="22168"/>
                  </a:lnTo>
                  <a:lnTo>
                    <a:pt x="285664" y="28381"/>
                  </a:lnTo>
                  <a:lnTo>
                    <a:pt x="289675" y="29845"/>
                  </a:lnTo>
                  <a:lnTo>
                    <a:pt x="333949" y="35857"/>
                  </a:lnTo>
                  <a:lnTo>
                    <a:pt x="346090" y="37469"/>
                  </a:lnTo>
                  <a:lnTo>
                    <a:pt x="371451" y="40654"/>
                  </a:lnTo>
                  <a:lnTo>
                    <a:pt x="396722" y="43761"/>
                  </a:lnTo>
                  <a:lnTo>
                    <a:pt x="405353" y="44855"/>
                  </a:lnTo>
                  <a:lnTo>
                    <a:pt x="461699" y="51806"/>
                  </a:lnTo>
                  <a:lnTo>
                    <a:pt x="508187" y="58067"/>
                  </a:lnTo>
                  <a:lnTo>
                    <a:pt x="571141" y="65404"/>
                  </a:lnTo>
                  <a:lnTo>
                    <a:pt x="595260" y="67442"/>
                  </a:lnTo>
                  <a:lnTo>
                    <a:pt x="613127" y="68912"/>
                  </a:lnTo>
                  <a:lnTo>
                    <a:pt x="690940" y="76700"/>
                  </a:lnTo>
                  <a:lnTo>
                    <a:pt x="694810" y="77070"/>
                  </a:lnTo>
                  <a:lnTo>
                    <a:pt x="696120" y="77196"/>
                  </a:lnTo>
                  <a:lnTo>
                    <a:pt x="793770" y="86407"/>
                  </a:lnTo>
                  <a:lnTo>
                    <a:pt x="790247" y="130129"/>
                  </a:lnTo>
                  <a:lnTo>
                    <a:pt x="788797" y="147323"/>
                  </a:lnTo>
                  <a:lnTo>
                    <a:pt x="784930" y="193206"/>
                  </a:lnTo>
                  <a:lnTo>
                    <a:pt x="784083" y="203157"/>
                  </a:lnTo>
                  <a:lnTo>
                    <a:pt x="783604" y="208777"/>
                  </a:lnTo>
                  <a:lnTo>
                    <a:pt x="780101" y="249917"/>
                  </a:lnTo>
                  <a:lnTo>
                    <a:pt x="776563" y="292123"/>
                  </a:lnTo>
                  <a:lnTo>
                    <a:pt x="775915" y="300039"/>
                  </a:lnTo>
                  <a:lnTo>
                    <a:pt x="775616" y="303693"/>
                  </a:lnTo>
                  <a:lnTo>
                    <a:pt x="773412" y="330624"/>
                  </a:lnTo>
                  <a:lnTo>
                    <a:pt x="769970" y="372064"/>
                  </a:lnTo>
                  <a:lnTo>
                    <a:pt x="765526" y="425054"/>
                  </a:lnTo>
                  <a:lnTo>
                    <a:pt x="765285" y="427799"/>
                  </a:lnTo>
                  <a:lnTo>
                    <a:pt x="763877" y="443826"/>
                  </a:lnTo>
                  <a:lnTo>
                    <a:pt x="760864" y="479684"/>
                  </a:lnTo>
                  <a:lnTo>
                    <a:pt x="758023" y="513204"/>
                  </a:lnTo>
                  <a:lnTo>
                    <a:pt x="757843" y="515290"/>
                  </a:lnTo>
                  <a:lnTo>
                    <a:pt x="756397" y="531978"/>
                  </a:lnTo>
                  <a:lnTo>
                    <a:pt x="754131" y="558911"/>
                  </a:lnTo>
                  <a:lnTo>
                    <a:pt x="753115" y="570990"/>
                  </a:lnTo>
                  <a:lnTo>
                    <a:pt x="752523" y="578083"/>
                  </a:lnTo>
                  <a:lnTo>
                    <a:pt x="750474" y="602645"/>
                  </a:lnTo>
                  <a:lnTo>
                    <a:pt x="749053" y="619158"/>
                  </a:lnTo>
                  <a:lnTo>
                    <a:pt x="746983" y="642666"/>
                  </a:lnTo>
                  <a:lnTo>
                    <a:pt x="745592" y="658902"/>
                  </a:lnTo>
                  <a:lnTo>
                    <a:pt x="698105" y="654699"/>
                  </a:lnTo>
                  <a:lnTo>
                    <a:pt x="659736" y="651730"/>
                  </a:lnTo>
                  <a:lnTo>
                    <a:pt x="650314" y="650841"/>
                  </a:lnTo>
                  <a:lnTo>
                    <a:pt x="614626" y="647395"/>
                  </a:lnTo>
                  <a:lnTo>
                    <a:pt x="517012" y="637424"/>
                  </a:lnTo>
                  <a:lnTo>
                    <a:pt x="514127" y="637114"/>
                  </a:lnTo>
                  <a:lnTo>
                    <a:pt x="503070" y="635845"/>
                  </a:lnTo>
                  <a:lnTo>
                    <a:pt x="445548" y="629045"/>
                  </a:lnTo>
                  <a:lnTo>
                    <a:pt x="396783" y="623020"/>
                  </a:lnTo>
                  <a:lnTo>
                    <a:pt x="391492" y="622352"/>
                  </a:lnTo>
                  <a:lnTo>
                    <a:pt x="332719" y="615384"/>
                  </a:lnTo>
                  <a:lnTo>
                    <a:pt x="297299" y="611017"/>
                  </a:lnTo>
                  <a:lnTo>
                    <a:pt x="212196" y="599542"/>
                  </a:lnTo>
                  <a:lnTo>
                    <a:pt x="190854" y="596519"/>
                  </a:lnTo>
                  <a:lnTo>
                    <a:pt x="141383" y="589863"/>
                  </a:lnTo>
                  <a:lnTo>
                    <a:pt x="111043" y="585518"/>
                  </a:lnTo>
                  <a:lnTo>
                    <a:pt x="105965" y="584782"/>
                  </a:lnTo>
                  <a:lnTo>
                    <a:pt x="98188" y="583650"/>
                  </a:lnTo>
                  <a:lnTo>
                    <a:pt x="53759" y="577009"/>
                  </a:lnTo>
                  <a:lnTo>
                    <a:pt x="18518" y="571357"/>
                  </a:lnTo>
                  <a:lnTo>
                    <a:pt x="0" y="568337"/>
                  </a:lnTo>
                  <a:lnTo>
                    <a:pt x="5773" y="532234"/>
                  </a:lnTo>
                  <a:lnTo>
                    <a:pt x="8255" y="516714"/>
                  </a:lnTo>
                  <a:lnTo>
                    <a:pt x="12995" y="487576"/>
                  </a:lnTo>
                  <a:lnTo>
                    <a:pt x="13316" y="485545"/>
                  </a:lnTo>
                  <a:lnTo>
                    <a:pt x="22802" y="425546"/>
                  </a:lnTo>
                  <a:lnTo>
                    <a:pt x="30658" y="376085"/>
                  </a:lnTo>
                  <a:lnTo>
                    <a:pt x="34552" y="352732"/>
                  </a:lnTo>
                  <a:lnTo>
                    <a:pt x="39490" y="323108"/>
                  </a:lnTo>
                  <a:lnTo>
                    <a:pt x="44932" y="288752"/>
                  </a:lnTo>
                  <a:lnTo>
                    <a:pt x="46169" y="280946"/>
                  </a:lnTo>
                  <a:lnTo>
                    <a:pt x="47360" y="273424"/>
                  </a:lnTo>
                  <a:lnTo>
                    <a:pt x="52827" y="238868"/>
                  </a:lnTo>
                  <a:lnTo>
                    <a:pt x="56949" y="212555"/>
                  </a:lnTo>
                  <a:lnTo>
                    <a:pt x="61104" y="186042"/>
                  </a:lnTo>
                  <a:lnTo>
                    <a:pt x="66056" y="154760"/>
                  </a:lnTo>
                  <a:lnTo>
                    <a:pt x="67683" y="144108"/>
                  </a:lnTo>
                  <a:lnTo>
                    <a:pt x="70532" y="125462"/>
                  </a:lnTo>
                  <a:lnTo>
                    <a:pt x="76347" y="88597"/>
                  </a:lnTo>
                  <a:lnTo>
                    <a:pt x="78607" y="74557"/>
                  </a:lnTo>
                  <a:lnTo>
                    <a:pt x="81391" y="53095"/>
                  </a:lnTo>
                  <a:lnTo>
                    <a:pt x="82313" y="47241"/>
                  </a:lnTo>
                  <a:lnTo>
                    <a:pt x="83632" y="3887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4" name="pg45"/>
            <p:cNvSpPr/>
            <p:nvPr/>
          </p:nvSpPr>
          <p:spPr>
            <a:xfrm>
              <a:off x="6122677" y="2942932"/>
              <a:ext cx="510260" cy="509679"/>
            </a:xfrm>
            <a:custGeom>
              <a:avLst/>
              <a:gdLst/>
              <a:ahLst/>
              <a:cxnLst/>
              <a:rect l="0" t="0" r="0" b="0"/>
              <a:pathLst>
                <a:path w="510260" h="509679">
                  <a:moveTo>
                    <a:pt x="3905" y="382181"/>
                  </a:moveTo>
                  <a:lnTo>
                    <a:pt x="4670" y="376315"/>
                  </a:lnTo>
                  <a:lnTo>
                    <a:pt x="4826" y="375115"/>
                  </a:lnTo>
                  <a:lnTo>
                    <a:pt x="4557" y="365361"/>
                  </a:lnTo>
                  <a:lnTo>
                    <a:pt x="1085" y="361609"/>
                  </a:lnTo>
                  <a:lnTo>
                    <a:pt x="0" y="350556"/>
                  </a:lnTo>
                  <a:lnTo>
                    <a:pt x="3993" y="352535"/>
                  </a:lnTo>
                  <a:lnTo>
                    <a:pt x="9482" y="350249"/>
                  </a:lnTo>
                  <a:lnTo>
                    <a:pt x="16051" y="347510"/>
                  </a:lnTo>
                  <a:lnTo>
                    <a:pt x="23086" y="345360"/>
                  </a:lnTo>
                  <a:lnTo>
                    <a:pt x="29151" y="342371"/>
                  </a:lnTo>
                  <a:lnTo>
                    <a:pt x="30354" y="335338"/>
                  </a:lnTo>
                  <a:lnTo>
                    <a:pt x="30233" y="326028"/>
                  </a:lnTo>
                  <a:lnTo>
                    <a:pt x="31051" y="323055"/>
                  </a:lnTo>
                  <a:lnTo>
                    <a:pt x="31628" y="320955"/>
                  </a:lnTo>
                  <a:lnTo>
                    <a:pt x="37749" y="320355"/>
                  </a:lnTo>
                  <a:lnTo>
                    <a:pt x="42211" y="317252"/>
                  </a:lnTo>
                  <a:lnTo>
                    <a:pt x="40000" y="310124"/>
                  </a:lnTo>
                  <a:lnTo>
                    <a:pt x="36143" y="295991"/>
                  </a:lnTo>
                  <a:lnTo>
                    <a:pt x="34410" y="290075"/>
                  </a:lnTo>
                  <a:lnTo>
                    <a:pt x="39180" y="286175"/>
                  </a:lnTo>
                  <a:lnTo>
                    <a:pt x="40418" y="274188"/>
                  </a:lnTo>
                  <a:lnTo>
                    <a:pt x="43183" y="265716"/>
                  </a:lnTo>
                  <a:lnTo>
                    <a:pt x="43937" y="263403"/>
                  </a:lnTo>
                  <a:lnTo>
                    <a:pt x="48244" y="256656"/>
                  </a:lnTo>
                  <a:lnTo>
                    <a:pt x="51765" y="254427"/>
                  </a:lnTo>
                  <a:lnTo>
                    <a:pt x="59661" y="258546"/>
                  </a:lnTo>
                  <a:lnTo>
                    <a:pt x="65757" y="266928"/>
                  </a:lnTo>
                  <a:lnTo>
                    <a:pt x="73184" y="263438"/>
                  </a:lnTo>
                  <a:lnTo>
                    <a:pt x="78076" y="257618"/>
                  </a:lnTo>
                  <a:lnTo>
                    <a:pt x="74876" y="249401"/>
                  </a:lnTo>
                  <a:lnTo>
                    <a:pt x="72351" y="243416"/>
                  </a:lnTo>
                  <a:lnTo>
                    <a:pt x="78201" y="239608"/>
                  </a:lnTo>
                  <a:lnTo>
                    <a:pt x="78944" y="239124"/>
                  </a:lnTo>
                  <a:lnTo>
                    <a:pt x="76320" y="228656"/>
                  </a:lnTo>
                  <a:lnTo>
                    <a:pt x="76192" y="228144"/>
                  </a:lnTo>
                  <a:lnTo>
                    <a:pt x="79032" y="223879"/>
                  </a:lnTo>
                  <a:lnTo>
                    <a:pt x="79925" y="222537"/>
                  </a:lnTo>
                  <a:lnTo>
                    <a:pt x="82369" y="214209"/>
                  </a:lnTo>
                  <a:lnTo>
                    <a:pt x="89345" y="212916"/>
                  </a:lnTo>
                  <a:lnTo>
                    <a:pt x="94618" y="211988"/>
                  </a:lnTo>
                  <a:lnTo>
                    <a:pt x="94035" y="204109"/>
                  </a:lnTo>
                  <a:lnTo>
                    <a:pt x="99240" y="197111"/>
                  </a:lnTo>
                  <a:lnTo>
                    <a:pt x="103557" y="191187"/>
                  </a:lnTo>
                  <a:lnTo>
                    <a:pt x="108595" y="192548"/>
                  </a:lnTo>
                  <a:lnTo>
                    <a:pt x="111596" y="198348"/>
                  </a:lnTo>
                  <a:lnTo>
                    <a:pt x="114205" y="198382"/>
                  </a:lnTo>
                  <a:lnTo>
                    <a:pt x="116749" y="198415"/>
                  </a:lnTo>
                  <a:lnTo>
                    <a:pt x="126459" y="190444"/>
                  </a:lnTo>
                  <a:lnTo>
                    <a:pt x="132400" y="183563"/>
                  </a:lnTo>
                  <a:lnTo>
                    <a:pt x="138208" y="179925"/>
                  </a:lnTo>
                  <a:lnTo>
                    <a:pt x="138808" y="178615"/>
                  </a:lnTo>
                  <a:lnTo>
                    <a:pt x="142549" y="170434"/>
                  </a:lnTo>
                  <a:lnTo>
                    <a:pt x="146087" y="165725"/>
                  </a:lnTo>
                  <a:lnTo>
                    <a:pt x="154652" y="154300"/>
                  </a:lnTo>
                  <a:lnTo>
                    <a:pt x="161833" y="144993"/>
                  </a:lnTo>
                  <a:lnTo>
                    <a:pt x="164577" y="137380"/>
                  </a:lnTo>
                  <a:lnTo>
                    <a:pt x="163786" y="136424"/>
                  </a:lnTo>
                  <a:lnTo>
                    <a:pt x="159057" y="130711"/>
                  </a:lnTo>
                  <a:lnTo>
                    <a:pt x="163048" y="124585"/>
                  </a:lnTo>
                  <a:lnTo>
                    <a:pt x="162066" y="118012"/>
                  </a:lnTo>
                  <a:lnTo>
                    <a:pt x="162090" y="117588"/>
                  </a:lnTo>
                  <a:lnTo>
                    <a:pt x="162672" y="107452"/>
                  </a:lnTo>
                  <a:lnTo>
                    <a:pt x="166137" y="102292"/>
                  </a:lnTo>
                  <a:lnTo>
                    <a:pt x="168284" y="98943"/>
                  </a:lnTo>
                  <a:lnTo>
                    <a:pt x="167041" y="89975"/>
                  </a:lnTo>
                  <a:lnTo>
                    <a:pt x="166120" y="83325"/>
                  </a:lnTo>
                  <a:lnTo>
                    <a:pt x="167777" y="72607"/>
                  </a:lnTo>
                  <a:lnTo>
                    <a:pt x="168015" y="71757"/>
                  </a:lnTo>
                  <a:lnTo>
                    <a:pt x="169298" y="67183"/>
                  </a:lnTo>
                  <a:lnTo>
                    <a:pt x="172051" y="57346"/>
                  </a:lnTo>
                  <a:lnTo>
                    <a:pt x="174900" y="49195"/>
                  </a:lnTo>
                  <a:lnTo>
                    <a:pt x="170328" y="38018"/>
                  </a:lnTo>
                  <a:lnTo>
                    <a:pt x="170556" y="36563"/>
                  </a:lnTo>
                  <a:lnTo>
                    <a:pt x="171760" y="28842"/>
                  </a:lnTo>
                  <a:lnTo>
                    <a:pt x="168197" y="18636"/>
                  </a:lnTo>
                  <a:lnTo>
                    <a:pt x="161876" y="10609"/>
                  </a:lnTo>
                  <a:lnTo>
                    <a:pt x="165356" y="4572"/>
                  </a:lnTo>
                  <a:lnTo>
                    <a:pt x="170099" y="4442"/>
                  </a:lnTo>
                  <a:lnTo>
                    <a:pt x="176444" y="0"/>
                  </a:lnTo>
                  <a:lnTo>
                    <a:pt x="180217" y="22970"/>
                  </a:lnTo>
                  <a:lnTo>
                    <a:pt x="182033" y="34030"/>
                  </a:lnTo>
                  <a:lnTo>
                    <a:pt x="183378" y="42218"/>
                  </a:lnTo>
                  <a:lnTo>
                    <a:pt x="187640" y="68181"/>
                  </a:lnTo>
                  <a:lnTo>
                    <a:pt x="190988" y="88572"/>
                  </a:lnTo>
                  <a:lnTo>
                    <a:pt x="192251" y="96288"/>
                  </a:lnTo>
                  <a:lnTo>
                    <a:pt x="197865" y="130567"/>
                  </a:lnTo>
                  <a:lnTo>
                    <a:pt x="208440" y="128854"/>
                  </a:lnTo>
                  <a:lnTo>
                    <a:pt x="245696" y="122599"/>
                  </a:lnTo>
                  <a:lnTo>
                    <a:pt x="262945" y="119709"/>
                  </a:lnTo>
                  <a:lnTo>
                    <a:pt x="279362" y="116931"/>
                  </a:lnTo>
                  <a:lnTo>
                    <a:pt x="310288" y="111503"/>
                  </a:lnTo>
                  <a:lnTo>
                    <a:pt x="314398" y="138521"/>
                  </a:lnTo>
                  <a:lnTo>
                    <a:pt x="318856" y="165187"/>
                  </a:lnTo>
                  <a:lnTo>
                    <a:pt x="322036" y="184894"/>
                  </a:lnTo>
                  <a:lnTo>
                    <a:pt x="328256" y="180546"/>
                  </a:lnTo>
                  <a:lnTo>
                    <a:pt x="334664" y="172108"/>
                  </a:lnTo>
                  <a:lnTo>
                    <a:pt x="341453" y="166274"/>
                  </a:lnTo>
                  <a:lnTo>
                    <a:pt x="343343" y="163504"/>
                  </a:lnTo>
                  <a:lnTo>
                    <a:pt x="351826" y="151051"/>
                  </a:lnTo>
                  <a:lnTo>
                    <a:pt x="358127" y="139437"/>
                  </a:lnTo>
                  <a:lnTo>
                    <a:pt x="360696" y="138916"/>
                  </a:lnTo>
                  <a:lnTo>
                    <a:pt x="364119" y="138221"/>
                  </a:lnTo>
                  <a:lnTo>
                    <a:pt x="373488" y="141376"/>
                  </a:lnTo>
                  <a:lnTo>
                    <a:pt x="374001" y="135513"/>
                  </a:lnTo>
                  <a:lnTo>
                    <a:pt x="381963" y="123151"/>
                  </a:lnTo>
                  <a:lnTo>
                    <a:pt x="388381" y="109607"/>
                  </a:lnTo>
                  <a:lnTo>
                    <a:pt x="392585" y="113044"/>
                  </a:lnTo>
                  <a:lnTo>
                    <a:pt x="397432" y="120050"/>
                  </a:lnTo>
                  <a:lnTo>
                    <a:pt x="403345" y="120644"/>
                  </a:lnTo>
                  <a:lnTo>
                    <a:pt x="410658" y="121373"/>
                  </a:lnTo>
                  <a:lnTo>
                    <a:pt x="423957" y="119483"/>
                  </a:lnTo>
                  <a:lnTo>
                    <a:pt x="424752" y="119369"/>
                  </a:lnTo>
                  <a:lnTo>
                    <a:pt x="426211" y="113588"/>
                  </a:lnTo>
                  <a:lnTo>
                    <a:pt x="430599" y="104148"/>
                  </a:lnTo>
                  <a:lnTo>
                    <a:pt x="435831" y="102243"/>
                  </a:lnTo>
                  <a:lnTo>
                    <a:pt x="437891" y="101492"/>
                  </a:lnTo>
                  <a:lnTo>
                    <a:pt x="446607" y="95754"/>
                  </a:lnTo>
                  <a:lnTo>
                    <a:pt x="461632" y="91095"/>
                  </a:lnTo>
                  <a:lnTo>
                    <a:pt x="468874" y="97129"/>
                  </a:lnTo>
                  <a:lnTo>
                    <a:pt x="471646" y="99436"/>
                  </a:lnTo>
                  <a:lnTo>
                    <a:pt x="480160" y="96874"/>
                  </a:lnTo>
                  <a:lnTo>
                    <a:pt x="491062" y="97761"/>
                  </a:lnTo>
                  <a:lnTo>
                    <a:pt x="493396" y="106328"/>
                  </a:lnTo>
                  <a:lnTo>
                    <a:pt x="495467" y="109626"/>
                  </a:lnTo>
                  <a:lnTo>
                    <a:pt x="497526" y="112903"/>
                  </a:lnTo>
                  <a:lnTo>
                    <a:pt x="505834" y="122169"/>
                  </a:lnTo>
                  <a:lnTo>
                    <a:pt x="506531" y="129158"/>
                  </a:lnTo>
                  <a:lnTo>
                    <a:pt x="510260" y="133122"/>
                  </a:lnTo>
                  <a:lnTo>
                    <a:pt x="506470" y="147383"/>
                  </a:lnTo>
                  <a:lnTo>
                    <a:pt x="504780" y="156637"/>
                  </a:lnTo>
                  <a:lnTo>
                    <a:pt x="503697" y="162159"/>
                  </a:lnTo>
                  <a:lnTo>
                    <a:pt x="477930" y="147694"/>
                  </a:lnTo>
                  <a:lnTo>
                    <a:pt x="458590" y="136784"/>
                  </a:lnTo>
                  <a:lnTo>
                    <a:pt x="453365" y="133857"/>
                  </a:lnTo>
                  <a:lnTo>
                    <a:pt x="438622" y="125575"/>
                  </a:lnTo>
                  <a:lnTo>
                    <a:pt x="441212" y="133432"/>
                  </a:lnTo>
                  <a:lnTo>
                    <a:pt x="442334" y="141395"/>
                  </a:lnTo>
                  <a:lnTo>
                    <a:pt x="437747" y="153521"/>
                  </a:lnTo>
                  <a:lnTo>
                    <a:pt x="438434" y="159080"/>
                  </a:lnTo>
                  <a:lnTo>
                    <a:pt x="437214" y="166763"/>
                  </a:lnTo>
                  <a:lnTo>
                    <a:pt x="439577" y="170549"/>
                  </a:lnTo>
                  <a:lnTo>
                    <a:pt x="431215" y="182353"/>
                  </a:lnTo>
                  <a:lnTo>
                    <a:pt x="429543" y="187927"/>
                  </a:lnTo>
                  <a:lnTo>
                    <a:pt x="427500" y="194728"/>
                  </a:lnTo>
                  <a:lnTo>
                    <a:pt x="421813" y="199657"/>
                  </a:lnTo>
                  <a:lnTo>
                    <a:pt x="416653" y="208938"/>
                  </a:lnTo>
                  <a:lnTo>
                    <a:pt x="407572" y="215315"/>
                  </a:lnTo>
                  <a:lnTo>
                    <a:pt x="403937" y="225187"/>
                  </a:lnTo>
                  <a:lnTo>
                    <a:pt x="400456" y="235795"/>
                  </a:lnTo>
                  <a:lnTo>
                    <a:pt x="384331" y="227418"/>
                  </a:lnTo>
                  <a:lnTo>
                    <a:pt x="382776" y="233778"/>
                  </a:lnTo>
                  <a:lnTo>
                    <a:pt x="380000" y="239733"/>
                  </a:lnTo>
                  <a:lnTo>
                    <a:pt x="378461" y="250463"/>
                  </a:lnTo>
                  <a:lnTo>
                    <a:pt x="378708" y="254905"/>
                  </a:lnTo>
                  <a:lnTo>
                    <a:pt x="373349" y="263636"/>
                  </a:lnTo>
                  <a:lnTo>
                    <a:pt x="370197" y="275735"/>
                  </a:lnTo>
                  <a:lnTo>
                    <a:pt x="368464" y="283092"/>
                  </a:lnTo>
                  <a:lnTo>
                    <a:pt x="368258" y="283964"/>
                  </a:lnTo>
                  <a:lnTo>
                    <a:pt x="362467" y="293437"/>
                  </a:lnTo>
                  <a:lnTo>
                    <a:pt x="360932" y="293414"/>
                  </a:lnTo>
                  <a:lnTo>
                    <a:pt x="354243" y="293311"/>
                  </a:lnTo>
                  <a:lnTo>
                    <a:pt x="341836" y="291104"/>
                  </a:lnTo>
                  <a:lnTo>
                    <a:pt x="332223" y="278727"/>
                  </a:lnTo>
                  <a:lnTo>
                    <a:pt x="319616" y="275316"/>
                  </a:lnTo>
                  <a:lnTo>
                    <a:pt x="319411" y="287160"/>
                  </a:lnTo>
                  <a:lnTo>
                    <a:pt x="318167" y="294279"/>
                  </a:lnTo>
                  <a:lnTo>
                    <a:pt x="319118" y="298845"/>
                  </a:lnTo>
                  <a:lnTo>
                    <a:pt x="316026" y="310321"/>
                  </a:lnTo>
                  <a:lnTo>
                    <a:pt x="309443" y="317724"/>
                  </a:lnTo>
                  <a:lnTo>
                    <a:pt x="312256" y="323188"/>
                  </a:lnTo>
                  <a:lnTo>
                    <a:pt x="311363" y="324224"/>
                  </a:lnTo>
                  <a:lnTo>
                    <a:pt x="306329" y="330059"/>
                  </a:lnTo>
                  <a:lnTo>
                    <a:pt x="300274" y="338260"/>
                  </a:lnTo>
                  <a:lnTo>
                    <a:pt x="299532" y="349038"/>
                  </a:lnTo>
                  <a:lnTo>
                    <a:pt x="298157" y="356300"/>
                  </a:lnTo>
                  <a:lnTo>
                    <a:pt x="297604" y="359217"/>
                  </a:lnTo>
                  <a:lnTo>
                    <a:pt x="292276" y="371305"/>
                  </a:lnTo>
                  <a:lnTo>
                    <a:pt x="290500" y="373953"/>
                  </a:lnTo>
                  <a:lnTo>
                    <a:pt x="283586" y="384249"/>
                  </a:lnTo>
                  <a:lnTo>
                    <a:pt x="277580" y="394330"/>
                  </a:lnTo>
                  <a:lnTo>
                    <a:pt x="276533" y="400974"/>
                  </a:lnTo>
                  <a:lnTo>
                    <a:pt x="273646" y="410626"/>
                  </a:lnTo>
                  <a:lnTo>
                    <a:pt x="270929" y="416123"/>
                  </a:lnTo>
                  <a:lnTo>
                    <a:pt x="270739" y="416506"/>
                  </a:lnTo>
                  <a:lnTo>
                    <a:pt x="279822" y="423845"/>
                  </a:lnTo>
                  <a:lnTo>
                    <a:pt x="274162" y="430306"/>
                  </a:lnTo>
                  <a:lnTo>
                    <a:pt x="274303" y="437447"/>
                  </a:lnTo>
                  <a:lnTo>
                    <a:pt x="264021" y="450006"/>
                  </a:lnTo>
                  <a:lnTo>
                    <a:pt x="257644" y="456349"/>
                  </a:lnTo>
                  <a:lnTo>
                    <a:pt x="257047" y="456026"/>
                  </a:lnTo>
                  <a:lnTo>
                    <a:pt x="247600" y="450903"/>
                  </a:lnTo>
                  <a:lnTo>
                    <a:pt x="235632" y="461700"/>
                  </a:lnTo>
                  <a:lnTo>
                    <a:pt x="224885" y="469560"/>
                  </a:lnTo>
                  <a:lnTo>
                    <a:pt x="216295" y="463348"/>
                  </a:lnTo>
                  <a:lnTo>
                    <a:pt x="213953" y="464214"/>
                  </a:lnTo>
                  <a:lnTo>
                    <a:pt x="213198" y="464493"/>
                  </a:lnTo>
                  <a:lnTo>
                    <a:pt x="212004" y="469944"/>
                  </a:lnTo>
                  <a:lnTo>
                    <a:pt x="218455" y="476083"/>
                  </a:lnTo>
                  <a:lnTo>
                    <a:pt x="209762" y="481666"/>
                  </a:lnTo>
                  <a:lnTo>
                    <a:pt x="203009" y="483520"/>
                  </a:lnTo>
                  <a:lnTo>
                    <a:pt x="201345" y="483976"/>
                  </a:lnTo>
                  <a:lnTo>
                    <a:pt x="188803" y="489039"/>
                  </a:lnTo>
                  <a:lnTo>
                    <a:pt x="177211" y="497233"/>
                  </a:lnTo>
                  <a:lnTo>
                    <a:pt x="159616" y="484967"/>
                  </a:lnTo>
                  <a:lnTo>
                    <a:pt x="153739" y="495610"/>
                  </a:lnTo>
                  <a:lnTo>
                    <a:pt x="147972" y="499479"/>
                  </a:lnTo>
                  <a:lnTo>
                    <a:pt x="143032" y="504207"/>
                  </a:lnTo>
                  <a:lnTo>
                    <a:pt x="140315" y="507068"/>
                  </a:lnTo>
                  <a:lnTo>
                    <a:pt x="127206" y="509679"/>
                  </a:lnTo>
                  <a:lnTo>
                    <a:pt x="119643" y="505422"/>
                  </a:lnTo>
                  <a:lnTo>
                    <a:pt x="119024" y="505074"/>
                  </a:lnTo>
                  <a:lnTo>
                    <a:pt x="114890" y="500983"/>
                  </a:lnTo>
                  <a:lnTo>
                    <a:pt x="106259" y="500767"/>
                  </a:lnTo>
                  <a:lnTo>
                    <a:pt x="100113" y="494869"/>
                  </a:lnTo>
                  <a:lnTo>
                    <a:pt x="94693" y="487328"/>
                  </a:lnTo>
                  <a:lnTo>
                    <a:pt x="93666" y="483002"/>
                  </a:lnTo>
                  <a:lnTo>
                    <a:pt x="87585" y="478890"/>
                  </a:lnTo>
                  <a:lnTo>
                    <a:pt x="92229" y="469791"/>
                  </a:lnTo>
                  <a:lnTo>
                    <a:pt x="87665" y="466702"/>
                  </a:lnTo>
                  <a:lnTo>
                    <a:pt x="76810" y="467331"/>
                  </a:lnTo>
                  <a:lnTo>
                    <a:pt x="67150" y="461368"/>
                  </a:lnTo>
                  <a:lnTo>
                    <a:pt x="56523" y="454477"/>
                  </a:lnTo>
                  <a:lnTo>
                    <a:pt x="48044" y="450888"/>
                  </a:lnTo>
                  <a:lnTo>
                    <a:pt x="44073" y="442747"/>
                  </a:lnTo>
                  <a:lnTo>
                    <a:pt x="42994" y="440532"/>
                  </a:lnTo>
                  <a:lnTo>
                    <a:pt x="37441" y="435574"/>
                  </a:lnTo>
                  <a:lnTo>
                    <a:pt x="33425" y="430133"/>
                  </a:lnTo>
                  <a:lnTo>
                    <a:pt x="30576" y="426269"/>
                  </a:lnTo>
                  <a:lnTo>
                    <a:pt x="22018" y="420996"/>
                  </a:lnTo>
                  <a:lnTo>
                    <a:pt x="22479" y="417783"/>
                  </a:lnTo>
                  <a:lnTo>
                    <a:pt x="23296" y="412084"/>
                  </a:lnTo>
                  <a:lnTo>
                    <a:pt x="12181" y="401108"/>
                  </a:lnTo>
                  <a:lnTo>
                    <a:pt x="2224" y="39206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5" name="pg46"/>
            <p:cNvSpPr/>
            <p:nvPr/>
          </p:nvSpPr>
          <p:spPr>
            <a:xfrm>
              <a:off x="5524000" y="2847174"/>
              <a:ext cx="348783" cy="605681"/>
            </a:xfrm>
            <a:custGeom>
              <a:avLst/>
              <a:gdLst/>
              <a:ahLst/>
              <a:cxnLst/>
              <a:rect l="0" t="0" r="0" b="0"/>
              <a:pathLst>
                <a:path w="348783" h="605681">
                  <a:moveTo>
                    <a:pt x="754" y="594325"/>
                  </a:moveTo>
                  <a:lnTo>
                    <a:pt x="2531" y="590545"/>
                  </a:lnTo>
                  <a:lnTo>
                    <a:pt x="4430" y="580278"/>
                  </a:lnTo>
                  <a:lnTo>
                    <a:pt x="1967" y="570474"/>
                  </a:lnTo>
                  <a:lnTo>
                    <a:pt x="6362" y="566501"/>
                  </a:lnTo>
                  <a:lnTo>
                    <a:pt x="8781" y="559858"/>
                  </a:lnTo>
                  <a:lnTo>
                    <a:pt x="12017" y="552068"/>
                  </a:lnTo>
                  <a:lnTo>
                    <a:pt x="6075" y="545928"/>
                  </a:lnTo>
                  <a:lnTo>
                    <a:pt x="6305" y="541211"/>
                  </a:lnTo>
                  <a:lnTo>
                    <a:pt x="6356" y="540176"/>
                  </a:lnTo>
                  <a:lnTo>
                    <a:pt x="12693" y="535120"/>
                  </a:lnTo>
                  <a:lnTo>
                    <a:pt x="20725" y="528833"/>
                  </a:lnTo>
                  <a:lnTo>
                    <a:pt x="25707" y="519191"/>
                  </a:lnTo>
                  <a:lnTo>
                    <a:pt x="28313" y="512011"/>
                  </a:lnTo>
                  <a:lnTo>
                    <a:pt x="29220" y="509510"/>
                  </a:lnTo>
                  <a:lnTo>
                    <a:pt x="31656" y="502880"/>
                  </a:lnTo>
                  <a:lnTo>
                    <a:pt x="37887" y="497694"/>
                  </a:lnTo>
                  <a:lnTo>
                    <a:pt x="36791" y="493563"/>
                  </a:lnTo>
                  <a:lnTo>
                    <a:pt x="37838" y="489772"/>
                  </a:lnTo>
                  <a:lnTo>
                    <a:pt x="38734" y="486523"/>
                  </a:lnTo>
                  <a:lnTo>
                    <a:pt x="40037" y="479024"/>
                  </a:lnTo>
                  <a:lnTo>
                    <a:pt x="47795" y="472812"/>
                  </a:lnTo>
                  <a:lnTo>
                    <a:pt x="51910" y="460832"/>
                  </a:lnTo>
                  <a:lnTo>
                    <a:pt x="48516" y="451168"/>
                  </a:lnTo>
                  <a:lnTo>
                    <a:pt x="46686" y="447578"/>
                  </a:lnTo>
                  <a:lnTo>
                    <a:pt x="45054" y="444374"/>
                  </a:lnTo>
                  <a:lnTo>
                    <a:pt x="46720" y="439831"/>
                  </a:lnTo>
                  <a:lnTo>
                    <a:pt x="46816" y="439570"/>
                  </a:lnTo>
                  <a:lnTo>
                    <a:pt x="45787" y="430356"/>
                  </a:lnTo>
                  <a:lnTo>
                    <a:pt x="39947" y="426577"/>
                  </a:lnTo>
                  <a:lnTo>
                    <a:pt x="39954" y="418511"/>
                  </a:lnTo>
                  <a:lnTo>
                    <a:pt x="33585" y="412627"/>
                  </a:lnTo>
                  <a:lnTo>
                    <a:pt x="31448" y="404703"/>
                  </a:lnTo>
                  <a:lnTo>
                    <a:pt x="31108" y="403442"/>
                  </a:lnTo>
                  <a:lnTo>
                    <a:pt x="37501" y="396445"/>
                  </a:lnTo>
                  <a:lnTo>
                    <a:pt x="35232" y="391385"/>
                  </a:lnTo>
                  <a:lnTo>
                    <a:pt x="34942" y="389682"/>
                  </a:lnTo>
                  <a:lnTo>
                    <a:pt x="33641" y="382045"/>
                  </a:lnTo>
                  <a:lnTo>
                    <a:pt x="35708" y="377888"/>
                  </a:lnTo>
                  <a:lnTo>
                    <a:pt x="40723" y="376348"/>
                  </a:lnTo>
                  <a:lnTo>
                    <a:pt x="39166" y="358889"/>
                  </a:lnTo>
                  <a:lnTo>
                    <a:pt x="39062" y="357779"/>
                  </a:lnTo>
                  <a:lnTo>
                    <a:pt x="37312" y="339077"/>
                  </a:lnTo>
                  <a:lnTo>
                    <a:pt x="36539" y="330809"/>
                  </a:lnTo>
                  <a:lnTo>
                    <a:pt x="33766" y="299465"/>
                  </a:lnTo>
                  <a:lnTo>
                    <a:pt x="32131" y="280989"/>
                  </a:lnTo>
                  <a:lnTo>
                    <a:pt x="31573" y="274202"/>
                  </a:lnTo>
                  <a:lnTo>
                    <a:pt x="30519" y="261374"/>
                  </a:lnTo>
                  <a:lnTo>
                    <a:pt x="29306" y="246621"/>
                  </a:lnTo>
                  <a:lnTo>
                    <a:pt x="26725" y="214099"/>
                  </a:lnTo>
                  <a:lnTo>
                    <a:pt x="26561" y="212037"/>
                  </a:lnTo>
                  <a:lnTo>
                    <a:pt x="26057" y="205685"/>
                  </a:lnTo>
                  <a:lnTo>
                    <a:pt x="23486" y="176749"/>
                  </a:lnTo>
                  <a:lnTo>
                    <a:pt x="21462" y="153960"/>
                  </a:lnTo>
                  <a:lnTo>
                    <a:pt x="19941" y="137488"/>
                  </a:lnTo>
                  <a:lnTo>
                    <a:pt x="19749" y="135406"/>
                  </a:lnTo>
                  <a:lnTo>
                    <a:pt x="17922" y="115129"/>
                  </a:lnTo>
                  <a:lnTo>
                    <a:pt x="16214" y="96169"/>
                  </a:lnTo>
                  <a:lnTo>
                    <a:pt x="14151" y="71455"/>
                  </a:lnTo>
                  <a:lnTo>
                    <a:pt x="13437" y="62918"/>
                  </a:lnTo>
                  <a:lnTo>
                    <a:pt x="11241" y="37282"/>
                  </a:lnTo>
                  <a:lnTo>
                    <a:pt x="17345" y="41869"/>
                  </a:lnTo>
                  <a:lnTo>
                    <a:pt x="22966" y="39142"/>
                  </a:lnTo>
                  <a:lnTo>
                    <a:pt x="29069" y="47070"/>
                  </a:lnTo>
                  <a:lnTo>
                    <a:pt x="40207" y="47381"/>
                  </a:lnTo>
                  <a:lnTo>
                    <a:pt x="44201" y="45774"/>
                  </a:lnTo>
                  <a:lnTo>
                    <a:pt x="54192" y="41745"/>
                  </a:lnTo>
                  <a:lnTo>
                    <a:pt x="64240" y="37274"/>
                  </a:lnTo>
                  <a:lnTo>
                    <a:pt x="73732" y="30317"/>
                  </a:lnTo>
                  <a:lnTo>
                    <a:pt x="76099" y="28579"/>
                  </a:lnTo>
                  <a:lnTo>
                    <a:pt x="84558" y="22945"/>
                  </a:lnTo>
                  <a:lnTo>
                    <a:pt x="97800" y="21709"/>
                  </a:lnTo>
                  <a:lnTo>
                    <a:pt x="104109" y="21114"/>
                  </a:lnTo>
                  <a:lnTo>
                    <a:pt x="116359" y="19911"/>
                  </a:lnTo>
                  <a:lnTo>
                    <a:pt x="118733" y="19676"/>
                  </a:lnTo>
                  <a:lnTo>
                    <a:pt x="147874" y="16644"/>
                  </a:lnTo>
                  <a:lnTo>
                    <a:pt x="165161" y="14897"/>
                  </a:lnTo>
                  <a:lnTo>
                    <a:pt x="193832" y="11934"/>
                  </a:lnTo>
                  <a:lnTo>
                    <a:pt x="207731" y="10398"/>
                  </a:lnTo>
                  <a:lnTo>
                    <a:pt x="246544" y="6007"/>
                  </a:lnTo>
                  <a:lnTo>
                    <a:pt x="252809" y="5284"/>
                  </a:lnTo>
                  <a:lnTo>
                    <a:pt x="256616" y="4846"/>
                  </a:lnTo>
                  <a:lnTo>
                    <a:pt x="295841" y="242"/>
                  </a:lnTo>
                  <a:lnTo>
                    <a:pt x="297871" y="0"/>
                  </a:lnTo>
                  <a:lnTo>
                    <a:pt x="298936" y="9175"/>
                  </a:lnTo>
                  <a:lnTo>
                    <a:pt x="301865" y="32903"/>
                  </a:lnTo>
                  <a:lnTo>
                    <a:pt x="303702" y="47788"/>
                  </a:lnTo>
                  <a:lnTo>
                    <a:pt x="304015" y="50328"/>
                  </a:lnTo>
                  <a:lnTo>
                    <a:pt x="306382" y="69933"/>
                  </a:lnTo>
                  <a:lnTo>
                    <a:pt x="306705" y="72608"/>
                  </a:lnTo>
                  <a:lnTo>
                    <a:pt x="308971" y="91373"/>
                  </a:lnTo>
                  <a:lnTo>
                    <a:pt x="311248" y="110269"/>
                  </a:lnTo>
                  <a:lnTo>
                    <a:pt x="312400" y="119830"/>
                  </a:lnTo>
                  <a:lnTo>
                    <a:pt x="315754" y="147658"/>
                  </a:lnTo>
                  <a:lnTo>
                    <a:pt x="318365" y="169989"/>
                  </a:lnTo>
                  <a:lnTo>
                    <a:pt x="319544" y="180072"/>
                  </a:lnTo>
                  <a:lnTo>
                    <a:pt x="321902" y="201437"/>
                  </a:lnTo>
                  <a:lnTo>
                    <a:pt x="322539" y="207557"/>
                  </a:lnTo>
                  <a:lnTo>
                    <a:pt x="324480" y="226196"/>
                  </a:lnTo>
                  <a:lnTo>
                    <a:pt x="325569" y="236663"/>
                  </a:lnTo>
                  <a:lnTo>
                    <a:pt x="327143" y="251314"/>
                  </a:lnTo>
                  <a:lnTo>
                    <a:pt x="328500" y="263957"/>
                  </a:lnTo>
                  <a:lnTo>
                    <a:pt x="331431" y="291262"/>
                  </a:lnTo>
                  <a:lnTo>
                    <a:pt x="333950" y="314037"/>
                  </a:lnTo>
                  <a:lnTo>
                    <a:pt x="334676" y="320598"/>
                  </a:lnTo>
                  <a:lnTo>
                    <a:pt x="336741" y="339271"/>
                  </a:lnTo>
                  <a:lnTo>
                    <a:pt x="338052" y="351699"/>
                  </a:lnTo>
                  <a:lnTo>
                    <a:pt x="339232" y="362880"/>
                  </a:lnTo>
                  <a:lnTo>
                    <a:pt x="341293" y="380324"/>
                  </a:lnTo>
                  <a:lnTo>
                    <a:pt x="337315" y="384765"/>
                  </a:lnTo>
                  <a:lnTo>
                    <a:pt x="333750" y="388923"/>
                  </a:lnTo>
                  <a:lnTo>
                    <a:pt x="336255" y="391701"/>
                  </a:lnTo>
                  <a:lnTo>
                    <a:pt x="339851" y="395685"/>
                  </a:lnTo>
                  <a:lnTo>
                    <a:pt x="342365" y="401122"/>
                  </a:lnTo>
                  <a:lnTo>
                    <a:pt x="338103" y="407596"/>
                  </a:lnTo>
                  <a:lnTo>
                    <a:pt x="339689" y="408363"/>
                  </a:lnTo>
                  <a:lnTo>
                    <a:pt x="343687" y="410294"/>
                  </a:lnTo>
                  <a:lnTo>
                    <a:pt x="348783" y="411876"/>
                  </a:lnTo>
                  <a:lnTo>
                    <a:pt x="347822" y="415331"/>
                  </a:lnTo>
                  <a:lnTo>
                    <a:pt x="347466" y="416608"/>
                  </a:lnTo>
                  <a:lnTo>
                    <a:pt x="347503" y="425995"/>
                  </a:lnTo>
                  <a:lnTo>
                    <a:pt x="342590" y="425974"/>
                  </a:lnTo>
                  <a:lnTo>
                    <a:pt x="331172" y="429084"/>
                  </a:lnTo>
                  <a:lnTo>
                    <a:pt x="325057" y="432629"/>
                  </a:lnTo>
                  <a:lnTo>
                    <a:pt x="319737" y="435708"/>
                  </a:lnTo>
                  <a:lnTo>
                    <a:pt x="312244" y="443272"/>
                  </a:lnTo>
                  <a:lnTo>
                    <a:pt x="307918" y="444903"/>
                  </a:lnTo>
                  <a:lnTo>
                    <a:pt x="306161" y="443676"/>
                  </a:lnTo>
                  <a:lnTo>
                    <a:pt x="301685" y="440547"/>
                  </a:lnTo>
                  <a:lnTo>
                    <a:pt x="297329" y="438330"/>
                  </a:lnTo>
                  <a:lnTo>
                    <a:pt x="291133" y="439953"/>
                  </a:lnTo>
                  <a:lnTo>
                    <a:pt x="290232" y="440188"/>
                  </a:lnTo>
                  <a:lnTo>
                    <a:pt x="283640" y="440626"/>
                  </a:lnTo>
                  <a:lnTo>
                    <a:pt x="278672" y="444464"/>
                  </a:lnTo>
                  <a:lnTo>
                    <a:pt x="280652" y="452090"/>
                  </a:lnTo>
                  <a:lnTo>
                    <a:pt x="281913" y="460810"/>
                  </a:lnTo>
                  <a:lnTo>
                    <a:pt x="282630" y="462473"/>
                  </a:lnTo>
                  <a:lnTo>
                    <a:pt x="285016" y="468006"/>
                  </a:lnTo>
                  <a:lnTo>
                    <a:pt x="283438" y="471439"/>
                  </a:lnTo>
                  <a:lnTo>
                    <a:pt x="279200" y="474791"/>
                  </a:lnTo>
                  <a:lnTo>
                    <a:pt x="277061" y="480231"/>
                  </a:lnTo>
                  <a:lnTo>
                    <a:pt x="267511" y="483862"/>
                  </a:lnTo>
                  <a:lnTo>
                    <a:pt x="264290" y="489065"/>
                  </a:lnTo>
                  <a:lnTo>
                    <a:pt x="263478" y="494770"/>
                  </a:lnTo>
                  <a:lnTo>
                    <a:pt x="262733" y="500002"/>
                  </a:lnTo>
                  <a:lnTo>
                    <a:pt x="259336" y="507260"/>
                  </a:lnTo>
                  <a:lnTo>
                    <a:pt x="252291" y="512031"/>
                  </a:lnTo>
                  <a:lnTo>
                    <a:pt x="247306" y="511107"/>
                  </a:lnTo>
                  <a:lnTo>
                    <a:pt x="244826" y="510646"/>
                  </a:lnTo>
                  <a:lnTo>
                    <a:pt x="242885" y="517123"/>
                  </a:lnTo>
                  <a:lnTo>
                    <a:pt x="237556" y="525138"/>
                  </a:lnTo>
                  <a:lnTo>
                    <a:pt x="237559" y="526379"/>
                  </a:lnTo>
                  <a:lnTo>
                    <a:pt x="237585" y="536366"/>
                  </a:lnTo>
                  <a:lnTo>
                    <a:pt x="236927" y="548392"/>
                  </a:lnTo>
                  <a:lnTo>
                    <a:pt x="233872" y="550710"/>
                  </a:lnTo>
                  <a:lnTo>
                    <a:pt x="231339" y="552630"/>
                  </a:lnTo>
                  <a:lnTo>
                    <a:pt x="229152" y="554651"/>
                  </a:lnTo>
                  <a:lnTo>
                    <a:pt x="225454" y="558065"/>
                  </a:lnTo>
                  <a:lnTo>
                    <a:pt x="217926" y="553262"/>
                  </a:lnTo>
                  <a:lnTo>
                    <a:pt x="205409" y="552686"/>
                  </a:lnTo>
                  <a:lnTo>
                    <a:pt x="196238" y="542515"/>
                  </a:lnTo>
                  <a:lnTo>
                    <a:pt x="190780" y="535980"/>
                  </a:lnTo>
                  <a:lnTo>
                    <a:pt x="183781" y="539998"/>
                  </a:lnTo>
                  <a:lnTo>
                    <a:pt x="179122" y="545962"/>
                  </a:lnTo>
                  <a:lnTo>
                    <a:pt x="175495" y="552207"/>
                  </a:lnTo>
                  <a:lnTo>
                    <a:pt x="173733" y="552754"/>
                  </a:lnTo>
                  <a:lnTo>
                    <a:pt x="170049" y="553898"/>
                  </a:lnTo>
                  <a:lnTo>
                    <a:pt x="170683" y="563999"/>
                  </a:lnTo>
                  <a:lnTo>
                    <a:pt x="173385" y="573204"/>
                  </a:lnTo>
                  <a:lnTo>
                    <a:pt x="163235" y="573655"/>
                  </a:lnTo>
                  <a:lnTo>
                    <a:pt x="162287" y="581564"/>
                  </a:lnTo>
                  <a:lnTo>
                    <a:pt x="158600" y="580181"/>
                  </a:lnTo>
                  <a:lnTo>
                    <a:pt x="157235" y="579668"/>
                  </a:lnTo>
                  <a:lnTo>
                    <a:pt x="149777" y="577027"/>
                  </a:lnTo>
                  <a:lnTo>
                    <a:pt x="142439" y="568483"/>
                  </a:lnTo>
                  <a:lnTo>
                    <a:pt x="138425" y="562984"/>
                  </a:lnTo>
                  <a:lnTo>
                    <a:pt x="138143" y="563168"/>
                  </a:lnTo>
                  <a:lnTo>
                    <a:pt x="131550" y="567472"/>
                  </a:lnTo>
                  <a:lnTo>
                    <a:pt x="126258" y="573172"/>
                  </a:lnTo>
                  <a:lnTo>
                    <a:pt x="120807" y="575034"/>
                  </a:lnTo>
                  <a:lnTo>
                    <a:pt x="117255" y="576246"/>
                  </a:lnTo>
                  <a:lnTo>
                    <a:pt x="114208" y="583001"/>
                  </a:lnTo>
                  <a:lnTo>
                    <a:pt x="113202" y="589993"/>
                  </a:lnTo>
                  <a:lnTo>
                    <a:pt x="108670" y="599090"/>
                  </a:lnTo>
                  <a:lnTo>
                    <a:pt x="104571" y="593731"/>
                  </a:lnTo>
                  <a:lnTo>
                    <a:pt x="99357" y="589274"/>
                  </a:lnTo>
                  <a:lnTo>
                    <a:pt x="90612" y="586324"/>
                  </a:lnTo>
                  <a:lnTo>
                    <a:pt x="88814" y="585317"/>
                  </a:lnTo>
                  <a:lnTo>
                    <a:pt x="84816" y="583075"/>
                  </a:lnTo>
                  <a:lnTo>
                    <a:pt x="81527" y="581229"/>
                  </a:lnTo>
                  <a:lnTo>
                    <a:pt x="71359" y="576864"/>
                  </a:lnTo>
                  <a:lnTo>
                    <a:pt x="68139" y="578736"/>
                  </a:lnTo>
                  <a:lnTo>
                    <a:pt x="64113" y="581074"/>
                  </a:lnTo>
                  <a:lnTo>
                    <a:pt x="56797" y="580975"/>
                  </a:lnTo>
                  <a:lnTo>
                    <a:pt x="50749" y="585369"/>
                  </a:lnTo>
                  <a:lnTo>
                    <a:pt x="49404" y="592278"/>
                  </a:lnTo>
                  <a:lnTo>
                    <a:pt x="43119" y="592252"/>
                  </a:lnTo>
                  <a:lnTo>
                    <a:pt x="39255" y="588662"/>
                  </a:lnTo>
                  <a:lnTo>
                    <a:pt x="37971" y="587468"/>
                  </a:lnTo>
                  <a:lnTo>
                    <a:pt x="28754" y="590712"/>
                  </a:lnTo>
                  <a:lnTo>
                    <a:pt x="20979" y="584747"/>
                  </a:lnTo>
                  <a:lnTo>
                    <a:pt x="15644" y="587102"/>
                  </a:lnTo>
                  <a:lnTo>
                    <a:pt x="15338" y="588329"/>
                  </a:lnTo>
                  <a:lnTo>
                    <a:pt x="14269" y="592611"/>
                  </a:lnTo>
                  <a:lnTo>
                    <a:pt x="18755" y="599887"/>
                  </a:lnTo>
                  <a:lnTo>
                    <a:pt x="15512" y="604227"/>
                  </a:lnTo>
                  <a:lnTo>
                    <a:pt x="11759" y="605681"/>
                  </a:lnTo>
                  <a:lnTo>
                    <a:pt x="5084" y="603730"/>
                  </a:lnTo>
                  <a:lnTo>
                    <a:pt x="0" y="59592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6" name="pg47"/>
            <p:cNvSpPr/>
            <p:nvPr/>
          </p:nvSpPr>
          <p:spPr>
            <a:xfrm>
              <a:off x="7352787" y="2594082"/>
              <a:ext cx="34273" cy="24509"/>
            </a:xfrm>
            <a:custGeom>
              <a:avLst/>
              <a:gdLst/>
              <a:ahLst/>
              <a:cxnLst/>
              <a:rect l="0" t="0" r="0" b="0"/>
              <a:pathLst>
                <a:path w="34273" h="24509">
                  <a:moveTo>
                    <a:pt x="0" y="17777"/>
                  </a:moveTo>
                  <a:lnTo>
                    <a:pt x="8301" y="14972"/>
                  </a:lnTo>
                  <a:lnTo>
                    <a:pt x="19882" y="10885"/>
                  </a:lnTo>
                  <a:lnTo>
                    <a:pt x="20174" y="0"/>
                  </a:lnTo>
                  <a:lnTo>
                    <a:pt x="28057" y="2710"/>
                  </a:lnTo>
                  <a:lnTo>
                    <a:pt x="34273" y="15075"/>
                  </a:lnTo>
                  <a:lnTo>
                    <a:pt x="29636" y="20356"/>
                  </a:lnTo>
                  <a:lnTo>
                    <a:pt x="21097" y="22315"/>
                  </a:lnTo>
                  <a:lnTo>
                    <a:pt x="8983" y="245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7" name="pg48"/>
            <p:cNvSpPr/>
            <p:nvPr/>
          </p:nvSpPr>
          <p:spPr>
            <a:xfrm>
              <a:off x="7293588" y="2597288"/>
              <a:ext cx="39739" cy="38285"/>
            </a:xfrm>
            <a:custGeom>
              <a:avLst/>
              <a:gdLst/>
              <a:ahLst/>
              <a:cxnLst/>
              <a:rect l="0" t="0" r="0" b="0"/>
              <a:pathLst>
                <a:path w="39739" h="38285">
                  <a:moveTo>
                    <a:pt x="0" y="24397"/>
                  </a:moveTo>
                  <a:lnTo>
                    <a:pt x="7373" y="20555"/>
                  </a:lnTo>
                  <a:lnTo>
                    <a:pt x="11817" y="8049"/>
                  </a:lnTo>
                  <a:lnTo>
                    <a:pt x="18835" y="0"/>
                  </a:lnTo>
                  <a:lnTo>
                    <a:pt x="25130" y="2671"/>
                  </a:lnTo>
                  <a:lnTo>
                    <a:pt x="32077" y="4954"/>
                  </a:lnTo>
                  <a:lnTo>
                    <a:pt x="35629" y="4838"/>
                  </a:lnTo>
                  <a:lnTo>
                    <a:pt x="39739" y="13495"/>
                  </a:lnTo>
                  <a:lnTo>
                    <a:pt x="26595" y="17777"/>
                  </a:lnTo>
                  <a:lnTo>
                    <a:pt x="14856" y="21933"/>
                  </a:lnTo>
                  <a:lnTo>
                    <a:pt x="8595" y="29482"/>
                  </a:lnTo>
                  <a:lnTo>
                    <a:pt x="5154" y="38285"/>
                  </a:lnTo>
                  <a:lnTo>
                    <a:pt x="1422" y="2947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8" name="pg49"/>
            <p:cNvSpPr/>
            <p:nvPr/>
          </p:nvSpPr>
          <p:spPr>
            <a:xfrm>
              <a:off x="6991939" y="2410166"/>
              <a:ext cx="384135" cy="206955"/>
            </a:xfrm>
            <a:custGeom>
              <a:avLst/>
              <a:gdLst/>
              <a:ahLst/>
              <a:cxnLst/>
              <a:rect l="0" t="0" r="0" b="0"/>
              <a:pathLst>
                <a:path w="384135" h="206955">
                  <a:moveTo>
                    <a:pt x="0" y="179816"/>
                  </a:moveTo>
                  <a:lnTo>
                    <a:pt x="1598" y="116669"/>
                  </a:lnTo>
                  <a:lnTo>
                    <a:pt x="2499" y="81510"/>
                  </a:lnTo>
                  <a:lnTo>
                    <a:pt x="27289" y="76166"/>
                  </a:lnTo>
                  <a:lnTo>
                    <a:pt x="36806" y="74097"/>
                  </a:lnTo>
                  <a:lnTo>
                    <a:pt x="43547" y="72625"/>
                  </a:lnTo>
                  <a:lnTo>
                    <a:pt x="49197" y="71388"/>
                  </a:lnTo>
                  <a:lnTo>
                    <a:pt x="85174" y="63803"/>
                  </a:lnTo>
                  <a:lnTo>
                    <a:pt x="103171" y="59952"/>
                  </a:lnTo>
                  <a:lnTo>
                    <a:pt x="119423" y="56445"/>
                  </a:lnTo>
                  <a:lnTo>
                    <a:pt x="120804" y="56145"/>
                  </a:lnTo>
                  <a:lnTo>
                    <a:pt x="139458" y="52075"/>
                  </a:lnTo>
                  <a:lnTo>
                    <a:pt x="142559" y="51394"/>
                  </a:lnTo>
                  <a:lnTo>
                    <a:pt x="158228" y="47941"/>
                  </a:lnTo>
                  <a:lnTo>
                    <a:pt x="169432" y="45368"/>
                  </a:lnTo>
                  <a:lnTo>
                    <a:pt x="198504" y="38702"/>
                  </a:lnTo>
                  <a:lnTo>
                    <a:pt x="204390" y="37312"/>
                  </a:lnTo>
                  <a:lnTo>
                    <a:pt x="206892" y="30779"/>
                  </a:lnTo>
                  <a:lnTo>
                    <a:pt x="207871" y="30494"/>
                  </a:lnTo>
                  <a:lnTo>
                    <a:pt x="214270" y="28632"/>
                  </a:lnTo>
                  <a:lnTo>
                    <a:pt x="211862" y="21369"/>
                  </a:lnTo>
                  <a:lnTo>
                    <a:pt x="214622" y="16938"/>
                  </a:lnTo>
                  <a:lnTo>
                    <a:pt x="218125" y="16534"/>
                  </a:lnTo>
                  <a:lnTo>
                    <a:pt x="223609" y="15899"/>
                  </a:lnTo>
                  <a:lnTo>
                    <a:pt x="224250" y="12036"/>
                  </a:lnTo>
                  <a:lnTo>
                    <a:pt x="224973" y="7668"/>
                  </a:lnTo>
                  <a:lnTo>
                    <a:pt x="231137" y="4533"/>
                  </a:lnTo>
                  <a:lnTo>
                    <a:pt x="234157" y="1394"/>
                  </a:lnTo>
                  <a:lnTo>
                    <a:pt x="241363" y="1580"/>
                  </a:lnTo>
                  <a:lnTo>
                    <a:pt x="246076" y="0"/>
                  </a:lnTo>
                  <a:lnTo>
                    <a:pt x="250706" y="12231"/>
                  </a:lnTo>
                  <a:lnTo>
                    <a:pt x="256706" y="21146"/>
                  </a:lnTo>
                  <a:lnTo>
                    <a:pt x="262567" y="25733"/>
                  </a:lnTo>
                  <a:lnTo>
                    <a:pt x="267722" y="25410"/>
                  </a:lnTo>
                  <a:lnTo>
                    <a:pt x="270388" y="20643"/>
                  </a:lnTo>
                  <a:lnTo>
                    <a:pt x="275141" y="21091"/>
                  </a:lnTo>
                  <a:lnTo>
                    <a:pt x="277622" y="26777"/>
                  </a:lnTo>
                  <a:lnTo>
                    <a:pt x="273479" y="35787"/>
                  </a:lnTo>
                  <a:lnTo>
                    <a:pt x="269220" y="37672"/>
                  </a:lnTo>
                  <a:lnTo>
                    <a:pt x="259122" y="42775"/>
                  </a:lnTo>
                  <a:lnTo>
                    <a:pt x="255049" y="45580"/>
                  </a:lnTo>
                  <a:lnTo>
                    <a:pt x="258565" y="53528"/>
                  </a:lnTo>
                  <a:lnTo>
                    <a:pt x="254202" y="57736"/>
                  </a:lnTo>
                  <a:lnTo>
                    <a:pt x="253087" y="64374"/>
                  </a:lnTo>
                  <a:lnTo>
                    <a:pt x="248901" y="65837"/>
                  </a:lnTo>
                  <a:lnTo>
                    <a:pt x="246132" y="66803"/>
                  </a:lnTo>
                  <a:lnTo>
                    <a:pt x="246319" y="67315"/>
                  </a:lnTo>
                  <a:lnTo>
                    <a:pt x="249509" y="76053"/>
                  </a:lnTo>
                  <a:lnTo>
                    <a:pt x="249464" y="76289"/>
                  </a:lnTo>
                  <a:lnTo>
                    <a:pt x="249138" y="77998"/>
                  </a:lnTo>
                  <a:lnTo>
                    <a:pt x="248471" y="81496"/>
                  </a:lnTo>
                  <a:lnTo>
                    <a:pt x="249269" y="82520"/>
                  </a:lnTo>
                  <a:lnTo>
                    <a:pt x="253562" y="88031"/>
                  </a:lnTo>
                  <a:lnTo>
                    <a:pt x="254951" y="85541"/>
                  </a:lnTo>
                  <a:lnTo>
                    <a:pt x="257232" y="81446"/>
                  </a:lnTo>
                  <a:lnTo>
                    <a:pt x="261110" y="81147"/>
                  </a:lnTo>
                  <a:lnTo>
                    <a:pt x="265399" y="84816"/>
                  </a:lnTo>
                  <a:lnTo>
                    <a:pt x="267083" y="84883"/>
                  </a:lnTo>
                  <a:lnTo>
                    <a:pt x="272290" y="85087"/>
                  </a:lnTo>
                  <a:lnTo>
                    <a:pt x="273218" y="85623"/>
                  </a:lnTo>
                  <a:lnTo>
                    <a:pt x="279839" y="89446"/>
                  </a:lnTo>
                  <a:lnTo>
                    <a:pt x="287400" y="99012"/>
                  </a:lnTo>
                  <a:lnTo>
                    <a:pt x="294130" y="104852"/>
                  </a:lnTo>
                  <a:lnTo>
                    <a:pt x="294887" y="109972"/>
                  </a:lnTo>
                  <a:lnTo>
                    <a:pt x="292900" y="116543"/>
                  </a:lnTo>
                  <a:lnTo>
                    <a:pt x="296271" y="122328"/>
                  </a:lnTo>
                  <a:lnTo>
                    <a:pt x="302579" y="123573"/>
                  </a:lnTo>
                  <a:lnTo>
                    <a:pt x="304739" y="121592"/>
                  </a:lnTo>
                  <a:lnTo>
                    <a:pt x="309807" y="125168"/>
                  </a:lnTo>
                  <a:lnTo>
                    <a:pt x="314149" y="132642"/>
                  </a:lnTo>
                  <a:lnTo>
                    <a:pt x="314205" y="139046"/>
                  </a:lnTo>
                  <a:lnTo>
                    <a:pt x="314835" y="139488"/>
                  </a:lnTo>
                  <a:lnTo>
                    <a:pt x="320615" y="143539"/>
                  </a:lnTo>
                  <a:lnTo>
                    <a:pt x="326778" y="144977"/>
                  </a:lnTo>
                  <a:lnTo>
                    <a:pt x="339503" y="143978"/>
                  </a:lnTo>
                  <a:lnTo>
                    <a:pt x="345349" y="144557"/>
                  </a:lnTo>
                  <a:lnTo>
                    <a:pt x="350273" y="139954"/>
                  </a:lnTo>
                  <a:lnTo>
                    <a:pt x="359293" y="135068"/>
                  </a:lnTo>
                  <a:lnTo>
                    <a:pt x="368135" y="128328"/>
                  </a:lnTo>
                  <a:lnTo>
                    <a:pt x="369449" y="124795"/>
                  </a:lnTo>
                  <a:lnTo>
                    <a:pt x="367510" y="118775"/>
                  </a:lnTo>
                  <a:lnTo>
                    <a:pt x="359820" y="116065"/>
                  </a:lnTo>
                  <a:lnTo>
                    <a:pt x="357225" y="108756"/>
                  </a:lnTo>
                  <a:lnTo>
                    <a:pt x="353381" y="98857"/>
                  </a:lnTo>
                  <a:lnTo>
                    <a:pt x="345987" y="98749"/>
                  </a:lnTo>
                  <a:lnTo>
                    <a:pt x="342153" y="100796"/>
                  </a:lnTo>
                  <a:lnTo>
                    <a:pt x="334904" y="96280"/>
                  </a:lnTo>
                  <a:lnTo>
                    <a:pt x="339902" y="92109"/>
                  </a:lnTo>
                  <a:lnTo>
                    <a:pt x="344625" y="89213"/>
                  </a:lnTo>
                  <a:lnTo>
                    <a:pt x="354843" y="90575"/>
                  </a:lnTo>
                  <a:lnTo>
                    <a:pt x="363018" y="98068"/>
                  </a:lnTo>
                  <a:lnTo>
                    <a:pt x="367879" y="107795"/>
                  </a:lnTo>
                  <a:lnTo>
                    <a:pt x="376355" y="122719"/>
                  </a:lnTo>
                  <a:lnTo>
                    <a:pt x="381735" y="138821"/>
                  </a:lnTo>
                  <a:lnTo>
                    <a:pt x="384135" y="148478"/>
                  </a:lnTo>
                  <a:lnTo>
                    <a:pt x="383454" y="159377"/>
                  </a:lnTo>
                  <a:lnTo>
                    <a:pt x="378988" y="161706"/>
                  </a:lnTo>
                  <a:lnTo>
                    <a:pt x="375961" y="151203"/>
                  </a:lnTo>
                  <a:lnTo>
                    <a:pt x="374453" y="143878"/>
                  </a:lnTo>
                  <a:lnTo>
                    <a:pt x="369745" y="146206"/>
                  </a:lnTo>
                  <a:lnTo>
                    <a:pt x="359736" y="151157"/>
                  </a:lnTo>
                  <a:lnTo>
                    <a:pt x="349606" y="158859"/>
                  </a:lnTo>
                  <a:lnTo>
                    <a:pt x="343790" y="158568"/>
                  </a:lnTo>
                  <a:lnTo>
                    <a:pt x="336610" y="164160"/>
                  </a:lnTo>
                  <a:lnTo>
                    <a:pt x="332577" y="167449"/>
                  </a:lnTo>
                  <a:lnTo>
                    <a:pt x="330671" y="172952"/>
                  </a:lnTo>
                  <a:lnTo>
                    <a:pt x="322484" y="176721"/>
                  </a:lnTo>
                  <a:lnTo>
                    <a:pt x="313891" y="183451"/>
                  </a:lnTo>
                  <a:lnTo>
                    <a:pt x="312584" y="184719"/>
                  </a:lnTo>
                  <a:lnTo>
                    <a:pt x="306877" y="190246"/>
                  </a:lnTo>
                  <a:lnTo>
                    <a:pt x="302627" y="197375"/>
                  </a:lnTo>
                  <a:lnTo>
                    <a:pt x="296473" y="202116"/>
                  </a:lnTo>
                  <a:lnTo>
                    <a:pt x="287726" y="206955"/>
                  </a:lnTo>
                  <a:lnTo>
                    <a:pt x="287403" y="200250"/>
                  </a:lnTo>
                  <a:lnTo>
                    <a:pt x="298984" y="190713"/>
                  </a:lnTo>
                  <a:lnTo>
                    <a:pt x="305568" y="182106"/>
                  </a:lnTo>
                  <a:lnTo>
                    <a:pt x="307839" y="179133"/>
                  </a:lnTo>
                  <a:lnTo>
                    <a:pt x="306477" y="173002"/>
                  </a:lnTo>
                  <a:lnTo>
                    <a:pt x="303927" y="171985"/>
                  </a:lnTo>
                  <a:lnTo>
                    <a:pt x="297801" y="169537"/>
                  </a:lnTo>
                  <a:lnTo>
                    <a:pt x="295358" y="176181"/>
                  </a:lnTo>
                  <a:lnTo>
                    <a:pt x="294218" y="179279"/>
                  </a:lnTo>
                  <a:lnTo>
                    <a:pt x="290840" y="179526"/>
                  </a:lnTo>
                  <a:lnTo>
                    <a:pt x="285359" y="182539"/>
                  </a:lnTo>
                  <a:lnTo>
                    <a:pt x="283495" y="188557"/>
                  </a:lnTo>
                  <a:lnTo>
                    <a:pt x="280512" y="193846"/>
                  </a:lnTo>
                  <a:lnTo>
                    <a:pt x="275384" y="196871"/>
                  </a:lnTo>
                  <a:lnTo>
                    <a:pt x="269835" y="196833"/>
                  </a:lnTo>
                  <a:lnTo>
                    <a:pt x="266681" y="199446"/>
                  </a:lnTo>
                  <a:lnTo>
                    <a:pt x="261021" y="185284"/>
                  </a:lnTo>
                  <a:lnTo>
                    <a:pt x="260474" y="182622"/>
                  </a:lnTo>
                  <a:lnTo>
                    <a:pt x="259350" y="177150"/>
                  </a:lnTo>
                  <a:lnTo>
                    <a:pt x="252342" y="176789"/>
                  </a:lnTo>
                  <a:lnTo>
                    <a:pt x="250444" y="175027"/>
                  </a:lnTo>
                  <a:lnTo>
                    <a:pt x="242719" y="167845"/>
                  </a:lnTo>
                  <a:lnTo>
                    <a:pt x="236044" y="165901"/>
                  </a:lnTo>
                  <a:lnTo>
                    <a:pt x="234615" y="165484"/>
                  </a:lnTo>
                  <a:lnTo>
                    <a:pt x="231741" y="158885"/>
                  </a:lnTo>
                  <a:lnTo>
                    <a:pt x="229503" y="150330"/>
                  </a:lnTo>
                  <a:lnTo>
                    <a:pt x="225163" y="151511"/>
                  </a:lnTo>
                  <a:lnTo>
                    <a:pt x="223013" y="143299"/>
                  </a:lnTo>
                  <a:lnTo>
                    <a:pt x="221801" y="138713"/>
                  </a:lnTo>
                  <a:lnTo>
                    <a:pt x="220561" y="134019"/>
                  </a:lnTo>
                  <a:lnTo>
                    <a:pt x="208710" y="137587"/>
                  </a:lnTo>
                  <a:lnTo>
                    <a:pt x="202498" y="139451"/>
                  </a:lnTo>
                  <a:lnTo>
                    <a:pt x="199287" y="140418"/>
                  </a:lnTo>
                  <a:lnTo>
                    <a:pt x="197704" y="140895"/>
                  </a:lnTo>
                  <a:lnTo>
                    <a:pt x="178162" y="146753"/>
                  </a:lnTo>
                  <a:lnTo>
                    <a:pt x="177456" y="144630"/>
                  </a:lnTo>
                  <a:lnTo>
                    <a:pt x="172779" y="145726"/>
                  </a:lnTo>
                  <a:lnTo>
                    <a:pt x="158206" y="149128"/>
                  </a:lnTo>
                  <a:lnTo>
                    <a:pt x="142910" y="152728"/>
                  </a:lnTo>
                  <a:lnTo>
                    <a:pt x="135732" y="154409"/>
                  </a:lnTo>
                  <a:lnTo>
                    <a:pt x="124205" y="157096"/>
                  </a:lnTo>
                  <a:lnTo>
                    <a:pt x="102471" y="162247"/>
                  </a:lnTo>
                  <a:lnTo>
                    <a:pt x="94402" y="164798"/>
                  </a:lnTo>
                  <a:lnTo>
                    <a:pt x="81108" y="167296"/>
                  </a:lnTo>
                  <a:lnTo>
                    <a:pt x="79063" y="172765"/>
                  </a:lnTo>
                  <a:lnTo>
                    <a:pt x="78270" y="173091"/>
                  </a:lnTo>
                  <a:lnTo>
                    <a:pt x="74773" y="174528"/>
                  </a:lnTo>
                  <a:lnTo>
                    <a:pt x="69624" y="170085"/>
                  </a:lnTo>
                  <a:lnTo>
                    <a:pt x="67917" y="170480"/>
                  </a:lnTo>
                  <a:lnTo>
                    <a:pt x="53904" y="173718"/>
                  </a:lnTo>
                  <a:lnTo>
                    <a:pt x="48320" y="174878"/>
                  </a:lnTo>
                  <a:lnTo>
                    <a:pt x="40662" y="176463"/>
                  </a:lnTo>
                  <a:lnTo>
                    <a:pt x="29892" y="178681"/>
                  </a:lnTo>
                  <a:lnTo>
                    <a:pt x="3379" y="184425"/>
                  </a:lnTo>
                  <a:lnTo>
                    <a:pt x="2995" y="18390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9" name="pg50"/>
            <p:cNvSpPr/>
            <p:nvPr/>
          </p:nvSpPr>
          <p:spPr>
            <a:xfrm>
              <a:off x="2012089" y="2564161"/>
              <a:ext cx="723562" cy="1115422"/>
            </a:xfrm>
            <a:custGeom>
              <a:avLst/>
              <a:gdLst/>
              <a:ahLst/>
              <a:cxnLst/>
              <a:rect l="0" t="0" r="0" b="0"/>
              <a:pathLst>
                <a:path w="723562" h="1115422">
                  <a:moveTo>
                    <a:pt x="11022" y="373697"/>
                  </a:moveTo>
                  <a:lnTo>
                    <a:pt x="15846" y="355784"/>
                  </a:lnTo>
                  <a:lnTo>
                    <a:pt x="19364" y="342715"/>
                  </a:lnTo>
                  <a:lnTo>
                    <a:pt x="26173" y="317125"/>
                  </a:lnTo>
                  <a:lnTo>
                    <a:pt x="34853" y="284489"/>
                  </a:lnTo>
                  <a:lnTo>
                    <a:pt x="41028" y="260780"/>
                  </a:lnTo>
                  <a:lnTo>
                    <a:pt x="48152" y="233590"/>
                  </a:lnTo>
                  <a:lnTo>
                    <a:pt x="62409" y="177739"/>
                  </a:lnTo>
                  <a:lnTo>
                    <a:pt x="67451" y="157465"/>
                  </a:lnTo>
                  <a:lnTo>
                    <a:pt x="78841" y="113053"/>
                  </a:lnTo>
                  <a:lnTo>
                    <a:pt x="94659" y="52431"/>
                  </a:lnTo>
                  <a:lnTo>
                    <a:pt x="103775" y="16681"/>
                  </a:lnTo>
                  <a:lnTo>
                    <a:pt x="108091" y="0"/>
                  </a:lnTo>
                  <a:lnTo>
                    <a:pt x="136206" y="6950"/>
                  </a:lnTo>
                  <a:lnTo>
                    <a:pt x="173668" y="16753"/>
                  </a:lnTo>
                  <a:lnTo>
                    <a:pt x="177352" y="17708"/>
                  </a:lnTo>
                  <a:lnTo>
                    <a:pt x="189238" y="20782"/>
                  </a:lnTo>
                  <a:lnTo>
                    <a:pt x="210565" y="25980"/>
                  </a:lnTo>
                  <a:lnTo>
                    <a:pt x="233686" y="31822"/>
                  </a:lnTo>
                  <a:lnTo>
                    <a:pt x="262069" y="38306"/>
                  </a:lnTo>
                  <a:lnTo>
                    <a:pt x="293412" y="45587"/>
                  </a:lnTo>
                  <a:lnTo>
                    <a:pt x="326824" y="53277"/>
                  </a:lnTo>
                  <a:lnTo>
                    <a:pt x="352587" y="59259"/>
                  </a:lnTo>
                  <a:lnTo>
                    <a:pt x="375330" y="64376"/>
                  </a:lnTo>
                  <a:lnTo>
                    <a:pt x="396617" y="69068"/>
                  </a:lnTo>
                  <a:lnTo>
                    <a:pt x="414328" y="73140"/>
                  </a:lnTo>
                  <a:lnTo>
                    <a:pt x="415152" y="73333"/>
                  </a:lnTo>
                  <a:lnTo>
                    <a:pt x="455624" y="82709"/>
                  </a:lnTo>
                  <a:lnTo>
                    <a:pt x="485953" y="89362"/>
                  </a:lnTo>
                  <a:lnTo>
                    <a:pt x="533837" y="99720"/>
                  </a:lnTo>
                  <a:lnTo>
                    <a:pt x="559170" y="104966"/>
                  </a:lnTo>
                  <a:lnTo>
                    <a:pt x="591488" y="111874"/>
                  </a:lnTo>
                  <a:lnTo>
                    <a:pt x="620174" y="117370"/>
                  </a:lnTo>
                  <a:lnTo>
                    <a:pt x="634629" y="120107"/>
                  </a:lnTo>
                  <a:lnTo>
                    <a:pt x="665730" y="127117"/>
                  </a:lnTo>
                  <a:lnTo>
                    <a:pt x="698611" y="133621"/>
                  </a:lnTo>
                  <a:lnTo>
                    <a:pt x="723562" y="138521"/>
                  </a:lnTo>
                  <a:lnTo>
                    <a:pt x="717231" y="172494"/>
                  </a:lnTo>
                  <a:lnTo>
                    <a:pt x="710071" y="209567"/>
                  </a:lnTo>
                  <a:lnTo>
                    <a:pt x="702223" y="249724"/>
                  </a:lnTo>
                  <a:lnTo>
                    <a:pt x="696496" y="279130"/>
                  </a:lnTo>
                  <a:lnTo>
                    <a:pt x="688908" y="317838"/>
                  </a:lnTo>
                  <a:lnTo>
                    <a:pt x="682416" y="350433"/>
                  </a:lnTo>
                  <a:lnTo>
                    <a:pt x="679699" y="364226"/>
                  </a:lnTo>
                  <a:lnTo>
                    <a:pt x="672018" y="404073"/>
                  </a:lnTo>
                  <a:lnTo>
                    <a:pt x="671498" y="406769"/>
                  </a:lnTo>
                  <a:lnTo>
                    <a:pt x="666182" y="433919"/>
                  </a:lnTo>
                  <a:lnTo>
                    <a:pt x="663079" y="449765"/>
                  </a:lnTo>
                  <a:lnTo>
                    <a:pt x="656297" y="485395"/>
                  </a:lnTo>
                  <a:lnTo>
                    <a:pt x="655142" y="491461"/>
                  </a:lnTo>
                  <a:lnTo>
                    <a:pt x="641457" y="561473"/>
                  </a:lnTo>
                  <a:lnTo>
                    <a:pt x="638116" y="579464"/>
                  </a:lnTo>
                  <a:lnTo>
                    <a:pt x="632482" y="607963"/>
                  </a:lnTo>
                  <a:lnTo>
                    <a:pt x="629559" y="622747"/>
                  </a:lnTo>
                  <a:lnTo>
                    <a:pt x="624975" y="646608"/>
                  </a:lnTo>
                  <a:lnTo>
                    <a:pt x="620762" y="668510"/>
                  </a:lnTo>
                  <a:lnTo>
                    <a:pt x="618027" y="682877"/>
                  </a:lnTo>
                  <a:lnTo>
                    <a:pt x="610774" y="720747"/>
                  </a:lnTo>
                  <a:lnTo>
                    <a:pt x="606859" y="739884"/>
                  </a:lnTo>
                  <a:lnTo>
                    <a:pt x="602929" y="759877"/>
                  </a:lnTo>
                  <a:lnTo>
                    <a:pt x="599832" y="775848"/>
                  </a:lnTo>
                  <a:lnTo>
                    <a:pt x="594260" y="805260"/>
                  </a:lnTo>
                  <a:lnTo>
                    <a:pt x="588945" y="833042"/>
                  </a:lnTo>
                  <a:lnTo>
                    <a:pt x="586675" y="845537"/>
                  </a:lnTo>
                  <a:lnTo>
                    <a:pt x="582442" y="867821"/>
                  </a:lnTo>
                  <a:lnTo>
                    <a:pt x="576007" y="901697"/>
                  </a:lnTo>
                  <a:lnTo>
                    <a:pt x="568640" y="941174"/>
                  </a:lnTo>
                  <a:lnTo>
                    <a:pt x="567024" y="949189"/>
                  </a:lnTo>
                  <a:lnTo>
                    <a:pt x="565145" y="959811"/>
                  </a:lnTo>
                  <a:lnTo>
                    <a:pt x="557194" y="968912"/>
                  </a:lnTo>
                  <a:lnTo>
                    <a:pt x="550999" y="977773"/>
                  </a:lnTo>
                  <a:lnTo>
                    <a:pt x="548691" y="981526"/>
                  </a:lnTo>
                  <a:lnTo>
                    <a:pt x="541451" y="981438"/>
                  </a:lnTo>
                  <a:lnTo>
                    <a:pt x="535576" y="977343"/>
                  </a:lnTo>
                  <a:lnTo>
                    <a:pt x="531202" y="972468"/>
                  </a:lnTo>
                  <a:lnTo>
                    <a:pt x="530057" y="965647"/>
                  </a:lnTo>
                  <a:lnTo>
                    <a:pt x="527103" y="959914"/>
                  </a:lnTo>
                  <a:lnTo>
                    <a:pt x="522125" y="958550"/>
                  </a:lnTo>
                  <a:lnTo>
                    <a:pt x="518016" y="960586"/>
                  </a:lnTo>
                  <a:lnTo>
                    <a:pt x="513775" y="959312"/>
                  </a:lnTo>
                  <a:lnTo>
                    <a:pt x="511596" y="955714"/>
                  </a:lnTo>
                  <a:lnTo>
                    <a:pt x="504823" y="954280"/>
                  </a:lnTo>
                  <a:lnTo>
                    <a:pt x="498241" y="954533"/>
                  </a:lnTo>
                  <a:lnTo>
                    <a:pt x="493219" y="957014"/>
                  </a:lnTo>
                  <a:lnTo>
                    <a:pt x="485012" y="957285"/>
                  </a:lnTo>
                  <a:lnTo>
                    <a:pt x="483248" y="961906"/>
                  </a:lnTo>
                  <a:lnTo>
                    <a:pt x="483122" y="962558"/>
                  </a:lnTo>
                  <a:lnTo>
                    <a:pt x="481600" y="970482"/>
                  </a:lnTo>
                  <a:lnTo>
                    <a:pt x="481046" y="980080"/>
                  </a:lnTo>
                  <a:lnTo>
                    <a:pt x="483344" y="986734"/>
                  </a:lnTo>
                  <a:lnTo>
                    <a:pt x="485766" y="992609"/>
                  </a:lnTo>
                  <a:lnTo>
                    <a:pt x="480499" y="998981"/>
                  </a:lnTo>
                  <a:lnTo>
                    <a:pt x="478943" y="1010561"/>
                  </a:lnTo>
                  <a:lnTo>
                    <a:pt x="477520" y="1022368"/>
                  </a:lnTo>
                  <a:lnTo>
                    <a:pt x="480458" y="1028922"/>
                  </a:lnTo>
                  <a:lnTo>
                    <a:pt x="479527" y="1032086"/>
                  </a:lnTo>
                  <a:lnTo>
                    <a:pt x="476932" y="1040901"/>
                  </a:lnTo>
                  <a:lnTo>
                    <a:pt x="474665" y="1051468"/>
                  </a:lnTo>
                  <a:lnTo>
                    <a:pt x="477788" y="1057964"/>
                  </a:lnTo>
                  <a:lnTo>
                    <a:pt x="478216" y="1079661"/>
                  </a:lnTo>
                  <a:lnTo>
                    <a:pt x="476396" y="1097459"/>
                  </a:lnTo>
                  <a:lnTo>
                    <a:pt x="472891" y="1099361"/>
                  </a:lnTo>
                  <a:lnTo>
                    <a:pt x="470536" y="1098808"/>
                  </a:lnTo>
                  <a:lnTo>
                    <a:pt x="468455" y="1106201"/>
                  </a:lnTo>
                  <a:lnTo>
                    <a:pt x="465625" y="1115422"/>
                  </a:lnTo>
                  <a:lnTo>
                    <a:pt x="450015" y="1092062"/>
                  </a:lnTo>
                  <a:lnTo>
                    <a:pt x="436902" y="1072446"/>
                  </a:lnTo>
                  <a:lnTo>
                    <a:pt x="428216" y="1059397"/>
                  </a:lnTo>
                  <a:lnTo>
                    <a:pt x="417657" y="1043700"/>
                  </a:lnTo>
                  <a:lnTo>
                    <a:pt x="404664" y="1024253"/>
                  </a:lnTo>
                  <a:lnTo>
                    <a:pt x="395562" y="1010690"/>
                  </a:lnTo>
                  <a:lnTo>
                    <a:pt x="373690" y="977861"/>
                  </a:lnTo>
                  <a:lnTo>
                    <a:pt x="355943" y="951444"/>
                  </a:lnTo>
                  <a:lnTo>
                    <a:pt x="351759" y="945190"/>
                  </a:lnTo>
                  <a:lnTo>
                    <a:pt x="333909" y="918405"/>
                  </a:lnTo>
                  <a:lnTo>
                    <a:pt x="308893" y="881021"/>
                  </a:lnTo>
                  <a:lnTo>
                    <a:pt x="298999" y="866089"/>
                  </a:lnTo>
                  <a:lnTo>
                    <a:pt x="254071" y="798717"/>
                  </a:lnTo>
                  <a:lnTo>
                    <a:pt x="239690" y="777210"/>
                  </a:lnTo>
                  <a:lnTo>
                    <a:pt x="232840" y="766924"/>
                  </a:lnTo>
                  <a:lnTo>
                    <a:pt x="195211" y="710447"/>
                  </a:lnTo>
                  <a:lnTo>
                    <a:pt x="182055" y="690859"/>
                  </a:lnTo>
                  <a:lnTo>
                    <a:pt x="165900" y="666664"/>
                  </a:lnTo>
                  <a:lnTo>
                    <a:pt x="131364" y="614885"/>
                  </a:lnTo>
                  <a:lnTo>
                    <a:pt x="125197" y="605564"/>
                  </a:lnTo>
                  <a:lnTo>
                    <a:pt x="87389" y="548833"/>
                  </a:lnTo>
                  <a:lnTo>
                    <a:pt x="70092" y="523080"/>
                  </a:lnTo>
                  <a:lnTo>
                    <a:pt x="59783" y="507645"/>
                  </a:lnTo>
                  <a:lnTo>
                    <a:pt x="55517" y="501283"/>
                  </a:lnTo>
                  <a:lnTo>
                    <a:pt x="34323" y="469509"/>
                  </a:lnTo>
                  <a:lnTo>
                    <a:pt x="34135" y="469225"/>
                  </a:lnTo>
                  <a:lnTo>
                    <a:pt x="7964" y="429995"/>
                  </a:lnTo>
                  <a:lnTo>
                    <a:pt x="0" y="418073"/>
                  </a:lnTo>
                  <a:lnTo>
                    <a:pt x="2346" y="408558"/>
                  </a:lnTo>
                  <a:lnTo>
                    <a:pt x="3907" y="402226"/>
                  </a:lnTo>
                  <a:lnTo>
                    <a:pt x="5736" y="394810"/>
                  </a:lnTo>
                  <a:lnTo>
                    <a:pt x="10076" y="37721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0" name="pg51"/>
            <p:cNvSpPr/>
            <p:nvPr/>
          </p:nvSpPr>
          <p:spPr>
            <a:xfrm>
              <a:off x="3831909" y="1849494"/>
              <a:ext cx="747839" cy="468129"/>
            </a:xfrm>
            <a:custGeom>
              <a:avLst/>
              <a:gdLst/>
              <a:ahLst/>
              <a:cxnLst/>
              <a:rect l="0" t="0" r="0" b="0"/>
              <a:pathLst>
                <a:path w="747839" h="468129">
                  <a:moveTo>
                    <a:pt x="36416" y="0"/>
                  </a:moveTo>
                  <a:lnTo>
                    <a:pt x="100407" y="5335"/>
                  </a:lnTo>
                  <a:lnTo>
                    <a:pt x="141926" y="8411"/>
                  </a:lnTo>
                  <a:lnTo>
                    <a:pt x="150345" y="9012"/>
                  </a:lnTo>
                  <a:lnTo>
                    <a:pt x="210611" y="13286"/>
                  </a:lnTo>
                  <a:lnTo>
                    <a:pt x="229246" y="14459"/>
                  </a:lnTo>
                  <a:lnTo>
                    <a:pt x="266927" y="16713"/>
                  </a:lnTo>
                  <a:lnTo>
                    <a:pt x="279198" y="17435"/>
                  </a:lnTo>
                  <a:lnTo>
                    <a:pt x="314538" y="19421"/>
                  </a:lnTo>
                  <a:lnTo>
                    <a:pt x="380624" y="22702"/>
                  </a:lnTo>
                  <a:lnTo>
                    <a:pt x="404354" y="23802"/>
                  </a:lnTo>
                  <a:lnTo>
                    <a:pt x="429969" y="24919"/>
                  </a:lnTo>
                  <a:lnTo>
                    <a:pt x="466948" y="26336"/>
                  </a:lnTo>
                  <a:lnTo>
                    <a:pt x="481217" y="26842"/>
                  </a:lnTo>
                  <a:lnTo>
                    <a:pt x="517085" y="27957"/>
                  </a:lnTo>
                  <a:lnTo>
                    <a:pt x="529553" y="28311"/>
                  </a:lnTo>
                  <a:lnTo>
                    <a:pt x="617176" y="30489"/>
                  </a:lnTo>
                  <a:lnTo>
                    <a:pt x="633793" y="30807"/>
                  </a:lnTo>
                  <a:lnTo>
                    <a:pt x="685929" y="31615"/>
                  </a:lnTo>
                  <a:lnTo>
                    <a:pt x="685942" y="39368"/>
                  </a:lnTo>
                  <a:lnTo>
                    <a:pt x="689668" y="50487"/>
                  </a:lnTo>
                  <a:lnTo>
                    <a:pt x="692828" y="63970"/>
                  </a:lnTo>
                  <a:lnTo>
                    <a:pt x="695729" y="72357"/>
                  </a:lnTo>
                  <a:lnTo>
                    <a:pt x="697689" y="78846"/>
                  </a:lnTo>
                  <a:lnTo>
                    <a:pt x="693432" y="90720"/>
                  </a:lnTo>
                  <a:lnTo>
                    <a:pt x="692903" y="96357"/>
                  </a:lnTo>
                  <a:lnTo>
                    <a:pt x="692861" y="96803"/>
                  </a:lnTo>
                  <a:lnTo>
                    <a:pt x="692748" y="97997"/>
                  </a:lnTo>
                  <a:lnTo>
                    <a:pt x="693531" y="112429"/>
                  </a:lnTo>
                  <a:lnTo>
                    <a:pt x="693508" y="124612"/>
                  </a:lnTo>
                  <a:lnTo>
                    <a:pt x="694168" y="136924"/>
                  </a:lnTo>
                  <a:lnTo>
                    <a:pt x="692866" y="146004"/>
                  </a:lnTo>
                  <a:lnTo>
                    <a:pt x="692449" y="148904"/>
                  </a:lnTo>
                  <a:lnTo>
                    <a:pt x="692355" y="149565"/>
                  </a:lnTo>
                  <a:lnTo>
                    <a:pt x="696200" y="160564"/>
                  </a:lnTo>
                  <a:lnTo>
                    <a:pt x="699639" y="169843"/>
                  </a:lnTo>
                  <a:lnTo>
                    <a:pt x="702558" y="183078"/>
                  </a:lnTo>
                  <a:lnTo>
                    <a:pt x="706400" y="195742"/>
                  </a:lnTo>
                  <a:lnTo>
                    <a:pt x="712850" y="209946"/>
                  </a:lnTo>
                  <a:lnTo>
                    <a:pt x="716158" y="220318"/>
                  </a:lnTo>
                  <a:lnTo>
                    <a:pt x="717210" y="223611"/>
                  </a:lnTo>
                  <a:lnTo>
                    <a:pt x="719868" y="234584"/>
                  </a:lnTo>
                  <a:lnTo>
                    <a:pt x="719590" y="244940"/>
                  </a:lnTo>
                  <a:lnTo>
                    <a:pt x="719367" y="253289"/>
                  </a:lnTo>
                  <a:lnTo>
                    <a:pt x="720847" y="276564"/>
                  </a:lnTo>
                  <a:lnTo>
                    <a:pt x="721211" y="282118"/>
                  </a:lnTo>
                  <a:lnTo>
                    <a:pt x="722028" y="294574"/>
                  </a:lnTo>
                  <a:lnTo>
                    <a:pt x="722678" y="304461"/>
                  </a:lnTo>
                  <a:lnTo>
                    <a:pt x="721172" y="314567"/>
                  </a:lnTo>
                  <a:lnTo>
                    <a:pt x="727898" y="328530"/>
                  </a:lnTo>
                  <a:lnTo>
                    <a:pt x="725293" y="347741"/>
                  </a:lnTo>
                  <a:lnTo>
                    <a:pt x="725386" y="359828"/>
                  </a:lnTo>
                  <a:lnTo>
                    <a:pt x="724956" y="367800"/>
                  </a:lnTo>
                  <a:lnTo>
                    <a:pt x="725028" y="367962"/>
                  </a:lnTo>
                  <a:lnTo>
                    <a:pt x="725416" y="368843"/>
                  </a:lnTo>
                  <a:lnTo>
                    <a:pt x="729435" y="377952"/>
                  </a:lnTo>
                  <a:lnTo>
                    <a:pt x="732795" y="396621"/>
                  </a:lnTo>
                  <a:lnTo>
                    <a:pt x="738851" y="407625"/>
                  </a:lnTo>
                  <a:lnTo>
                    <a:pt x="743410" y="413215"/>
                  </a:lnTo>
                  <a:lnTo>
                    <a:pt x="743855" y="427453"/>
                  </a:lnTo>
                  <a:lnTo>
                    <a:pt x="747839" y="446883"/>
                  </a:lnTo>
                  <a:lnTo>
                    <a:pt x="745971" y="455742"/>
                  </a:lnTo>
                  <a:lnTo>
                    <a:pt x="745810" y="456505"/>
                  </a:lnTo>
                  <a:lnTo>
                    <a:pt x="746798" y="468129"/>
                  </a:lnTo>
                  <a:lnTo>
                    <a:pt x="694980" y="467595"/>
                  </a:lnTo>
                  <a:lnTo>
                    <a:pt x="680367" y="467443"/>
                  </a:lnTo>
                  <a:lnTo>
                    <a:pt x="648951" y="467042"/>
                  </a:lnTo>
                  <a:lnTo>
                    <a:pt x="625520" y="466614"/>
                  </a:lnTo>
                  <a:lnTo>
                    <a:pt x="605360" y="466138"/>
                  </a:lnTo>
                  <a:lnTo>
                    <a:pt x="602430" y="466065"/>
                  </a:lnTo>
                  <a:lnTo>
                    <a:pt x="596193" y="465907"/>
                  </a:lnTo>
                  <a:lnTo>
                    <a:pt x="561817" y="465050"/>
                  </a:lnTo>
                  <a:lnTo>
                    <a:pt x="540754" y="464245"/>
                  </a:lnTo>
                  <a:lnTo>
                    <a:pt x="530865" y="463902"/>
                  </a:lnTo>
                  <a:lnTo>
                    <a:pt x="502758" y="462873"/>
                  </a:lnTo>
                  <a:lnTo>
                    <a:pt x="494056" y="462560"/>
                  </a:lnTo>
                  <a:lnTo>
                    <a:pt x="468874" y="461690"/>
                  </a:lnTo>
                  <a:lnTo>
                    <a:pt x="454361" y="461159"/>
                  </a:lnTo>
                  <a:lnTo>
                    <a:pt x="442289" y="460602"/>
                  </a:lnTo>
                  <a:lnTo>
                    <a:pt x="431609" y="460218"/>
                  </a:lnTo>
                  <a:lnTo>
                    <a:pt x="415413" y="459460"/>
                  </a:lnTo>
                  <a:lnTo>
                    <a:pt x="388276" y="458196"/>
                  </a:lnTo>
                  <a:lnTo>
                    <a:pt x="374098" y="457454"/>
                  </a:lnTo>
                  <a:lnTo>
                    <a:pt x="353611" y="456453"/>
                  </a:lnTo>
                  <a:lnTo>
                    <a:pt x="352353" y="456391"/>
                  </a:lnTo>
                  <a:lnTo>
                    <a:pt x="327381" y="455155"/>
                  </a:lnTo>
                  <a:lnTo>
                    <a:pt x="292975" y="453336"/>
                  </a:lnTo>
                  <a:lnTo>
                    <a:pt x="267184" y="451898"/>
                  </a:lnTo>
                  <a:lnTo>
                    <a:pt x="248026" y="450795"/>
                  </a:lnTo>
                  <a:lnTo>
                    <a:pt x="224351" y="449336"/>
                  </a:lnTo>
                  <a:lnTo>
                    <a:pt x="203989" y="448051"/>
                  </a:lnTo>
                  <a:lnTo>
                    <a:pt x="203795" y="448039"/>
                  </a:lnTo>
                  <a:lnTo>
                    <a:pt x="195130" y="447479"/>
                  </a:lnTo>
                  <a:lnTo>
                    <a:pt x="171129" y="445879"/>
                  </a:lnTo>
                  <a:lnTo>
                    <a:pt x="148923" y="444342"/>
                  </a:lnTo>
                  <a:lnTo>
                    <a:pt x="133576" y="443262"/>
                  </a:lnTo>
                  <a:lnTo>
                    <a:pt x="116093" y="442010"/>
                  </a:lnTo>
                  <a:lnTo>
                    <a:pt x="109931" y="441558"/>
                  </a:lnTo>
                  <a:lnTo>
                    <a:pt x="104630" y="441165"/>
                  </a:lnTo>
                  <a:lnTo>
                    <a:pt x="82391" y="439486"/>
                  </a:lnTo>
                  <a:lnTo>
                    <a:pt x="60823" y="437808"/>
                  </a:lnTo>
                  <a:lnTo>
                    <a:pt x="38313" y="436023"/>
                  </a:lnTo>
                  <a:lnTo>
                    <a:pt x="0" y="432840"/>
                  </a:lnTo>
                  <a:lnTo>
                    <a:pt x="4041" y="385193"/>
                  </a:lnTo>
                  <a:lnTo>
                    <a:pt x="4577" y="378868"/>
                  </a:lnTo>
                  <a:lnTo>
                    <a:pt x="6854" y="352529"/>
                  </a:lnTo>
                  <a:lnTo>
                    <a:pt x="7221" y="348111"/>
                  </a:lnTo>
                  <a:lnTo>
                    <a:pt x="8410" y="333805"/>
                  </a:lnTo>
                  <a:lnTo>
                    <a:pt x="9264" y="323519"/>
                  </a:lnTo>
                  <a:lnTo>
                    <a:pt x="11919" y="292273"/>
                  </a:lnTo>
                  <a:lnTo>
                    <a:pt x="14323" y="264810"/>
                  </a:lnTo>
                  <a:lnTo>
                    <a:pt x="16712" y="236054"/>
                  </a:lnTo>
                  <a:lnTo>
                    <a:pt x="16734" y="235796"/>
                  </a:lnTo>
                  <a:lnTo>
                    <a:pt x="17550" y="226568"/>
                  </a:lnTo>
                  <a:lnTo>
                    <a:pt x="20132" y="197362"/>
                  </a:lnTo>
                  <a:lnTo>
                    <a:pt x="22684" y="169050"/>
                  </a:lnTo>
                  <a:lnTo>
                    <a:pt x="24554" y="145227"/>
                  </a:lnTo>
                  <a:lnTo>
                    <a:pt x="24833" y="141748"/>
                  </a:lnTo>
                  <a:lnTo>
                    <a:pt x="27623" y="107050"/>
                  </a:lnTo>
                  <a:lnTo>
                    <a:pt x="29291" y="86148"/>
                  </a:lnTo>
                  <a:lnTo>
                    <a:pt x="30474" y="71337"/>
                  </a:lnTo>
                  <a:lnTo>
                    <a:pt x="32097" y="51605"/>
                  </a:lnTo>
                  <a:lnTo>
                    <a:pt x="34576" y="2148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1" name="pg52"/>
            <p:cNvSpPr/>
            <p:nvPr/>
          </p:nvSpPr>
          <p:spPr>
            <a:xfrm>
              <a:off x="4792952" y="3655971"/>
              <a:ext cx="573190" cy="518616"/>
            </a:xfrm>
            <a:custGeom>
              <a:avLst/>
              <a:gdLst/>
              <a:ahLst/>
              <a:cxnLst/>
              <a:rect l="0" t="0" r="0" b="0"/>
              <a:pathLst>
                <a:path w="573190" h="518616">
                  <a:moveTo>
                    <a:pt x="0" y="18803"/>
                  </a:moveTo>
                  <a:lnTo>
                    <a:pt x="29326" y="18310"/>
                  </a:lnTo>
                  <a:lnTo>
                    <a:pt x="61782" y="17792"/>
                  </a:lnTo>
                  <a:lnTo>
                    <a:pt x="75250" y="17549"/>
                  </a:lnTo>
                  <a:lnTo>
                    <a:pt x="85815" y="17295"/>
                  </a:lnTo>
                  <a:lnTo>
                    <a:pt x="104834" y="16813"/>
                  </a:lnTo>
                  <a:lnTo>
                    <a:pt x="118074" y="16518"/>
                  </a:lnTo>
                  <a:lnTo>
                    <a:pt x="136038" y="16092"/>
                  </a:lnTo>
                  <a:lnTo>
                    <a:pt x="148792" y="15778"/>
                  </a:lnTo>
                  <a:lnTo>
                    <a:pt x="151334" y="15714"/>
                  </a:lnTo>
                  <a:lnTo>
                    <a:pt x="170419" y="15212"/>
                  </a:lnTo>
                  <a:lnTo>
                    <a:pt x="201476" y="14203"/>
                  </a:lnTo>
                  <a:lnTo>
                    <a:pt x="203203" y="14144"/>
                  </a:lnTo>
                  <a:lnTo>
                    <a:pt x="210802" y="13882"/>
                  </a:lnTo>
                  <a:lnTo>
                    <a:pt x="234562" y="13026"/>
                  </a:lnTo>
                  <a:lnTo>
                    <a:pt x="238570" y="12891"/>
                  </a:lnTo>
                  <a:lnTo>
                    <a:pt x="258993" y="12180"/>
                  </a:lnTo>
                  <a:lnTo>
                    <a:pt x="281821" y="11228"/>
                  </a:lnTo>
                  <a:lnTo>
                    <a:pt x="285235" y="11081"/>
                  </a:lnTo>
                  <a:lnTo>
                    <a:pt x="300598" y="10408"/>
                  </a:lnTo>
                  <a:lnTo>
                    <a:pt x="336373" y="8718"/>
                  </a:lnTo>
                  <a:lnTo>
                    <a:pt x="339767" y="8552"/>
                  </a:lnTo>
                  <a:lnTo>
                    <a:pt x="361756" y="7779"/>
                  </a:lnTo>
                  <a:lnTo>
                    <a:pt x="366684" y="7600"/>
                  </a:lnTo>
                  <a:lnTo>
                    <a:pt x="366907" y="7592"/>
                  </a:lnTo>
                  <a:lnTo>
                    <a:pt x="398669" y="5911"/>
                  </a:lnTo>
                  <a:lnTo>
                    <a:pt x="411054" y="5230"/>
                  </a:lnTo>
                  <a:lnTo>
                    <a:pt x="437741" y="3739"/>
                  </a:lnTo>
                  <a:lnTo>
                    <a:pt x="439835" y="3619"/>
                  </a:lnTo>
                  <a:lnTo>
                    <a:pt x="461452" y="2418"/>
                  </a:lnTo>
                  <a:lnTo>
                    <a:pt x="470760" y="1888"/>
                  </a:lnTo>
                  <a:lnTo>
                    <a:pt x="502012" y="381"/>
                  </a:lnTo>
                  <a:lnTo>
                    <a:pt x="509644" y="0"/>
                  </a:lnTo>
                  <a:lnTo>
                    <a:pt x="511382" y="5017"/>
                  </a:lnTo>
                  <a:lnTo>
                    <a:pt x="512962" y="11393"/>
                  </a:lnTo>
                  <a:lnTo>
                    <a:pt x="520631" y="15076"/>
                  </a:lnTo>
                  <a:lnTo>
                    <a:pt x="521193" y="19283"/>
                  </a:lnTo>
                  <a:lnTo>
                    <a:pt x="521626" y="27039"/>
                  </a:lnTo>
                  <a:lnTo>
                    <a:pt x="516136" y="32790"/>
                  </a:lnTo>
                  <a:lnTo>
                    <a:pt x="511902" y="40495"/>
                  </a:lnTo>
                  <a:lnTo>
                    <a:pt x="508237" y="42897"/>
                  </a:lnTo>
                  <a:lnTo>
                    <a:pt x="504776" y="45165"/>
                  </a:lnTo>
                  <a:lnTo>
                    <a:pt x="503436" y="51788"/>
                  </a:lnTo>
                  <a:lnTo>
                    <a:pt x="496915" y="56013"/>
                  </a:lnTo>
                  <a:lnTo>
                    <a:pt x="492339" y="65796"/>
                  </a:lnTo>
                  <a:lnTo>
                    <a:pt x="489406" y="73379"/>
                  </a:lnTo>
                  <a:lnTo>
                    <a:pt x="498544" y="72732"/>
                  </a:lnTo>
                  <a:lnTo>
                    <a:pt x="519794" y="71197"/>
                  </a:lnTo>
                  <a:lnTo>
                    <a:pt x="536369" y="70029"/>
                  </a:lnTo>
                  <a:lnTo>
                    <a:pt x="543045" y="69551"/>
                  </a:lnTo>
                  <a:lnTo>
                    <a:pt x="562324" y="68115"/>
                  </a:lnTo>
                  <a:lnTo>
                    <a:pt x="568129" y="75372"/>
                  </a:lnTo>
                  <a:lnTo>
                    <a:pt x="572360" y="78883"/>
                  </a:lnTo>
                  <a:lnTo>
                    <a:pt x="572884" y="81267"/>
                  </a:lnTo>
                  <a:lnTo>
                    <a:pt x="573190" y="82662"/>
                  </a:lnTo>
                  <a:lnTo>
                    <a:pt x="564732" y="86288"/>
                  </a:lnTo>
                  <a:lnTo>
                    <a:pt x="564189" y="90092"/>
                  </a:lnTo>
                  <a:lnTo>
                    <a:pt x="565253" y="95547"/>
                  </a:lnTo>
                  <a:lnTo>
                    <a:pt x="557033" y="99949"/>
                  </a:lnTo>
                  <a:lnTo>
                    <a:pt x="549669" y="105491"/>
                  </a:lnTo>
                  <a:lnTo>
                    <a:pt x="543657" y="104820"/>
                  </a:lnTo>
                  <a:lnTo>
                    <a:pt x="539469" y="113671"/>
                  </a:lnTo>
                  <a:lnTo>
                    <a:pt x="546527" y="119658"/>
                  </a:lnTo>
                  <a:lnTo>
                    <a:pt x="549331" y="122980"/>
                  </a:lnTo>
                  <a:lnTo>
                    <a:pt x="543051" y="126096"/>
                  </a:lnTo>
                  <a:lnTo>
                    <a:pt x="542073" y="133026"/>
                  </a:lnTo>
                  <a:lnTo>
                    <a:pt x="540657" y="135803"/>
                  </a:lnTo>
                  <a:lnTo>
                    <a:pt x="531443" y="135140"/>
                  </a:lnTo>
                  <a:lnTo>
                    <a:pt x="530983" y="142936"/>
                  </a:lnTo>
                  <a:lnTo>
                    <a:pt x="534081" y="148395"/>
                  </a:lnTo>
                  <a:lnTo>
                    <a:pt x="531772" y="154596"/>
                  </a:lnTo>
                  <a:lnTo>
                    <a:pt x="528782" y="153649"/>
                  </a:lnTo>
                  <a:lnTo>
                    <a:pt x="524047" y="155840"/>
                  </a:lnTo>
                  <a:lnTo>
                    <a:pt x="527313" y="162405"/>
                  </a:lnTo>
                  <a:lnTo>
                    <a:pt x="523905" y="171096"/>
                  </a:lnTo>
                  <a:lnTo>
                    <a:pt x="518988" y="175722"/>
                  </a:lnTo>
                  <a:lnTo>
                    <a:pt x="527163" y="178768"/>
                  </a:lnTo>
                  <a:lnTo>
                    <a:pt x="528121" y="185450"/>
                  </a:lnTo>
                  <a:lnTo>
                    <a:pt x="527715" y="191076"/>
                  </a:lnTo>
                  <a:lnTo>
                    <a:pt x="529192" y="197651"/>
                  </a:lnTo>
                  <a:lnTo>
                    <a:pt x="521035" y="196634"/>
                  </a:lnTo>
                  <a:lnTo>
                    <a:pt x="518888" y="202168"/>
                  </a:lnTo>
                  <a:lnTo>
                    <a:pt x="517415" y="208127"/>
                  </a:lnTo>
                  <a:lnTo>
                    <a:pt x="509584" y="210109"/>
                  </a:lnTo>
                  <a:lnTo>
                    <a:pt x="505568" y="212011"/>
                  </a:lnTo>
                  <a:lnTo>
                    <a:pt x="504853" y="216830"/>
                  </a:lnTo>
                  <a:lnTo>
                    <a:pt x="512900" y="224727"/>
                  </a:lnTo>
                  <a:lnTo>
                    <a:pt x="512509" y="229120"/>
                  </a:lnTo>
                  <a:lnTo>
                    <a:pt x="505662" y="234507"/>
                  </a:lnTo>
                  <a:lnTo>
                    <a:pt x="505435" y="234685"/>
                  </a:lnTo>
                  <a:lnTo>
                    <a:pt x="495472" y="240528"/>
                  </a:lnTo>
                  <a:lnTo>
                    <a:pt x="494732" y="240577"/>
                  </a:lnTo>
                  <a:lnTo>
                    <a:pt x="488229" y="241008"/>
                  </a:lnTo>
                  <a:lnTo>
                    <a:pt x="487480" y="247699"/>
                  </a:lnTo>
                  <a:lnTo>
                    <a:pt x="483953" y="251405"/>
                  </a:lnTo>
                  <a:lnTo>
                    <a:pt x="479736" y="260661"/>
                  </a:lnTo>
                  <a:lnTo>
                    <a:pt x="479576" y="266242"/>
                  </a:lnTo>
                  <a:lnTo>
                    <a:pt x="476951" y="270977"/>
                  </a:lnTo>
                  <a:lnTo>
                    <a:pt x="475636" y="273348"/>
                  </a:lnTo>
                  <a:lnTo>
                    <a:pt x="480469" y="279940"/>
                  </a:lnTo>
                  <a:lnTo>
                    <a:pt x="478464" y="286365"/>
                  </a:lnTo>
                  <a:lnTo>
                    <a:pt x="477333" y="295876"/>
                  </a:lnTo>
                  <a:lnTo>
                    <a:pt x="478673" y="302097"/>
                  </a:lnTo>
                  <a:lnTo>
                    <a:pt x="471183" y="307033"/>
                  </a:lnTo>
                  <a:lnTo>
                    <a:pt x="469343" y="314072"/>
                  </a:lnTo>
                  <a:lnTo>
                    <a:pt x="461051" y="310434"/>
                  </a:lnTo>
                  <a:lnTo>
                    <a:pt x="456992" y="313742"/>
                  </a:lnTo>
                  <a:lnTo>
                    <a:pt x="458884" y="321357"/>
                  </a:lnTo>
                  <a:lnTo>
                    <a:pt x="451898" y="323157"/>
                  </a:lnTo>
                  <a:lnTo>
                    <a:pt x="449047" y="329557"/>
                  </a:lnTo>
                  <a:lnTo>
                    <a:pt x="442724" y="331590"/>
                  </a:lnTo>
                  <a:lnTo>
                    <a:pt x="444428" y="337265"/>
                  </a:lnTo>
                  <a:lnTo>
                    <a:pt x="443235" y="340703"/>
                  </a:lnTo>
                  <a:lnTo>
                    <a:pt x="438191" y="342731"/>
                  </a:lnTo>
                  <a:lnTo>
                    <a:pt x="437702" y="346891"/>
                  </a:lnTo>
                  <a:lnTo>
                    <a:pt x="437640" y="347419"/>
                  </a:lnTo>
                  <a:lnTo>
                    <a:pt x="437520" y="348441"/>
                  </a:lnTo>
                  <a:lnTo>
                    <a:pt x="442953" y="350270"/>
                  </a:lnTo>
                  <a:lnTo>
                    <a:pt x="446259" y="353352"/>
                  </a:lnTo>
                  <a:lnTo>
                    <a:pt x="444503" y="359957"/>
                  </a:lnTo>
                  <a:lnTo>
                    <a:pt x="438650" y="361540"/>
                  </a:lnTo>
                  <a:lnTo>
                    <a:pt x="434393" y="364351"/>
                  </a:lnTo>
                  <a:lnTo>
                    <a:pt x="431616" y="367825"/>
                  </a:lnTo>
                  <a:lnTo>
                    <a:pt x="426440" y="366933"/>
                  </a:lnTo>
                  <a:lnTo>
                    <a:pt x="421861" y="370592"/>
                  </a:lnTo>
                  <a:lnTo>
                    <a:pt x="428213" y="372793"/>
                  </a:lnTo>
                  <a:lnTo>
                    <a:pt x="429612" y="377874"/>
                  </a:lnTo>
                  <a:lnTo>
                    <a:pt x="425725" y="382467"/>
                  </a:lnTo>
                  <a:lnTo>
                    <a:pt x="427119" y="390075"/>
                  </a:lnTo>
                  <a:lnTo>
                    <a:pt x="430523" y="392522"/>
                  </a:lnTo>
                  <a:lnTo>
                    <a:pt x="430651" y="398610"/>
                  </a:lnTo>
                  <a:lnTo>
                    <a:pt x="423612" y="397137"/>
                  </a:lnTo>
                  <a:lnTo>
                    <a:pt x="420554" y="397560"/>
                  </a:lnTo>
                  <a:lnTo>
                    <a:pt x="416997" y="401693"/>
                  </a:lnTo>
                  <a:lnTo>
                    <a:pt x="425271" y="405981"/>
                  </a:lnTo>
                  <a:lnTo>
                    <a:pt x="422642" y="413872"/>
                  </a:lnTo>
                  <a:lnTo>
                    <a:pt x="413555" y="415697"/>
                  </a:lnTo>
                  <a:lnTo>
                    <a:pt x="419465" y="421182"/>
                  </a:lnTo>
                  <a:lnTo>
                    <a:pt x="412841" y="426515"/>
                  </a:lnTo>
                  <a:lnTo>
                    <a:pt x="410991" y="431013"/>
                  </a:lnTo>
                  <a:lnTo>
                    <a:pt x="410012" y="433398"/>
                  </a:lnTo>
                  <a:lnTo>
                    <a:pt x="413395" y="438468"/>
                  </a:lnTo>
                  <a:lnTo>
                    <a:pt x="415704" y="442765"/>
                  </a:lnTo>
                  <a:lnTo>
                    <a:pt x="418827" y="447668"/>
                  </a:lnTo>
                  <a:lnTo>
                    <a:pt x="423104" y="452350"/>
                  </a:lnTo>
                  <a:lnTo>
                    <a:pt x="420048" y="458859"/>
                  </a:lnTo>
                  <a:lnTo>
                    <a:pt x="422537" y="468624"/>
                  </a:lnTo>
                  <a:lnTo>
                    <a:pt x="427274" y="469330"/>
                  </a:lnTo>
                  <a:lnTo>
                    <a:pt x="429651" y="475067"/>
                  </a:lnTo>
                  <a:lnTo>
                    <a:pt x="428174" y="482638"/>
                  </a:lnTo>
                  <a:lnTo>
                    <a:pt x="426162" y="489830"/>
                  </a:lnTo>
                  <a:lnTo>
                    <a:pt x="420332" y="489626"/>
                  </a:lnTo>
                  <a:lnTo>
                    <a:pt x="417283" y="495066"/>
                  </a:lnTo>
                  <a:lnTo>
                    <a:pt x="424816" y="500988"/>
                  </a:lnTo>
                  <a:lnTo>
                    <a:pt x="420452" y="507439"/>
                  </a:lnTo>
                  <a:lnTo>
                    <a:pt x="419732" y="508502"/>
                  </a:lnTo>
                  <a:lnTo>
                    <a:pt x="407968" y="509004"/>
                  </a:lnTo>
                  <a:lnTo>
                    <a:pt x="387499" y="509847"/>
                  </a:lnTo>
                  <a:lnTo>
                    <a:pt x="384579" y="509965"/>
                  </a:lnTo>
                  <a:lnTo>
                    <a:pt x="381139" y="510102"/>
                  </a:lnTo>
                  <a:lnTo>
                    <a:pt x="335039" y="511976"/>
                  </a:lnTo>
                  <a:lnTo>
                    <a:pt x="311878" y="512850"/>
                  </a:lnTo>
                  <a:lnTo>
                    <a:pt x="293503" y="513509"/>
                  </a:lnTo>
                  <a:lnTo>
                    <a:pt x="260212" y="514341"/>
                  </a:lnTo>
                  <a:lnTo>
                    <a:pt x="233661" y="514977"/>
                  </a:lnTo>
                  <a:lnTo>
                    <a:pt x="233519" y="514980"/>
                  </a:lnTo>
                  <a:lnTo>
                    <a:pt x="204070" y="515547"/>
                  </a:lnTo>
                  <a:lnTo>
                    <a:pt x="201963" y="515605"/>
                  </a:lnTo>
                  <a:lnTo>
                    <a:pt x="177035" y="516268"/>
                  </a:lnTo>
                  <a:lnTo>
                    <a:pt x="172107" y="516403"/>
                  </a:lnTo>
                  <a:lnTo>
                    <a:pt x="155560" y="516840"/>
                  </a:lnTo>
                  <a:lnTo>
                    <a:pt x="142006" y="517149"/>
                  </a:lnTo>
                  <a:lnTo>
                    <a:pt x="138370" y="517229"/>
                  </a:lnTo>
                  <a:lnTo>
                    <a:pt x="114197" y="517731"/>
                  </a:lnTo>
                  <a:lnTo>
                    <a:pt x="104178" y="517975"/>
                  </a:lnTo>
                  <a:lnTo>
                    <a:pt x="103285" y="517997"/>
                  </a:lnTo>
                  <a:lnTo>
                    <a:pt x="75997" y="518616"/>
                  </a:lnTo>
                  <a:lnTo>
                    <a:pt x="75609" y="498349"/>
                  </a:lnTo>
                  <a:lnTo>
                    <a:pt x="75253" y="482408"/>
                  </a:lnTo>
                  <a:lnTo>
                    <a:pt x="75063" y="473893"/>
                  </a:lnTo>
                  <a:lnTo>
                    <a:pt x="74761" y="458755"/>
                  </a:lnTo>
                  <a:lnTo>
                    <a:pt x="74366" y="442140"/>
                  </a:lnTo>
                  <a:lnTo>
                    <a:pt x="70835" y="439219"/>
                  </a:lnTo>
                  <a:lnTo>
                    <a:pt x="62471" y="438596"/>
                  </a:lnTo>
                  <a:lnTo>
                    <a:pt x="57641" y="436606"/>
                  </a:lnTo>
                  <a:lnTo>
                    <a:pt x="54115" y="439778"/>
                  </a:lnTo>
                  <a:lnTo>
                    <a:pt x="51101" y="438957"/>
                  </a:lnTo>
                  <a:lnTo>
                    <a:pt x="43434" y="440856"/>
                  </a:lnTo>
                  <a:lnTo>
                    <a:pt x="39312" y="440556"/>
                  </a:lnTo>
                  <a:lnTo>
                    <a:pt x="37470" y="442116"/>
                  </a:lnTo>
                  <a:lnTo>
                    <a:pt x="33426" y="440883"/>
                  </a:lnTo>
                  <a:lnTo>
                    <a:pt x="29718" y="439262"/>
                  </a:lnTo>
                  <a:lnTo>
                    <a:pt x="21650" y="430671"/>
                  </a:lnTo>
                  <a:lnTo>
                    <a:pt x="21781" y="408929"/>
                  </a:lnTo>
                  <a:lnTo>
                    <a:pt x="21973" y="387085"/>
                  </a:lnTo>
                  <a:lnTo>
                    <a:pt x="22071" y="375741"/>
                  </a:lnTo>
                  <a:lnTo>
                    <a:pt x="22237" y="351199"/>
                  </a:lnTo>
                  <a:lnTo>
                    <a:pt x="22399" y="326818"/>
                  </a:lnTo>
                  <a:lnTo>
                    <a:pt x="22554" y="305522"/>
                  </a:lnTo>
                  <a:lnTo>
                    <a:pt x="22686" y="287163"/>
                  </a:lnTo>
                  <a:lnTo>
                    <a:pt x="22829" y="273625"/>
                  </a:lnTo>
                  <a:lnTo>
                    <a:pt x="23074" y="250345"/>
                  </a:lnTo>
                  <a:lnTo>
                    <a:pt x="23152" y="244075"/>
                  </a:lnTo>
                  <a:lnTo>
                    <a:pt x="23712" y="199026"/>
                  </a:lnTo>
                  <a:lnTo>
                    <a:pt x="23763" y="194820"/>
                  </a:lnTo>
                  <a:lnTo>
                    <a:pt x="23982" y="181314"/>
                  </a:lnTo>
                  <a:lnTo>
                    <a:pt x="23643" y="178743"/>
                  </a:lnTo>
                  <a:lnTo>
                    <a:pt x="23545" y="178002"/>
                  </a:lnTo>
                  <a:lnTo>
                    <a:pt x="21575" y="163033"/>
                  </a:lnTo>
                  <a:lnTo>
                    <a:pt x="18535" y="142641"/>
                  </a:lnTo>
                  <a:lnTo>
                    <a:pt x="15956" y="125284"/>
                  </a:lnTo>
                  <a:lnTo>
                    <a:pt x="15763" y="123982"/>
                  </a:lnTo>
                  <a:lnTo>
                    <a:pt x="10946" y="92406"/>
                  </a:lnTo>
                  <a:lnTo>
                    <a:pt x="8416" y="75969"/>
                  </a:lnTo>
                  <a:lnTo>
                    <a:pt x="7093" y="67360"/>
                  </a:lnTo>
                  <a:lnTo>
                    <a:pt x="4051" y="4750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2" name="pg53"/>
            <p:cNvSpPr/>
            <p:nvPr/>
          </p:nvSpPr>
          <p:spPr>
            <a:xfrm>
              <a:off x="5167206" y="3855379"/>
              <a:ext cx="406217" cy="701112"/>
            </a:xfrm>
            <a:custGeom>
              <a:avLst/>
              <a:gdLst/>
              <a:ahLst/>
              <a:cxnLst/>
              <a:rect l="0" t="0" r="0" b="0"/>
              <a:pathLst>
                <a:path w="406217" h="701112">
                  <a:moveTo>
                    <a:pt x="2587" y="560559"/>
                  </a:moveTo>
                  <a:lnTo>
                    <a:pt x="9605" y="561119"/>
                  </a:lnTo>
                  <a:lnTo>
                    <a:pt x="16155" y="556508"/>
                  </a:lnTo>
                  <a:lnTo>
                    <a:pt x="12522" y="549980"/>
                  </a:lnTo>
                  <a:lnTo>
                    <a:pt x="12626" y="542529"/>
                  </a:lnTo>
                  <a:lnTo>
                    <a:pt x="14975" y="535440"/>
                  </a:lnTo>
                  <a:lnTo>
                    <a:pt x="13748" y="526967"/>
                  </a:lnTo>
                  <a:lnTo>
                    <a:pt x="16853" y="521674"/>
                  </a:lnTo>
                  <a:lnTo>
                    <a:pt x="23096" y="519668"/>
                  </a:lnTo>
                  <a:lnTo>
                    <a:pt x="20392" y="513858"/>
                  </a:lnTo>
                  <a:lnTo>
                    <a:pt x="19402" y="509198"/>
                  </a:lnTo>
                  <a:lnTo>
                    <a:pt x="27511" y="505393"/>
                  </a:lnTo>
                  <a:lnTo>
                    <a:pt x="28788" y="492635"/>
                  </a:lnTo>
                  <a:lnTo>
                    <a:pt x="36166" y="490452"/>
                  </a:lnTo>
                  <a:lnTo>
                    <a:pt x="35920" y="490108"/>
                  </a:lnTo>
                  <a:lnTo>
                    <a:pt x="30822" y="482956"/>
                  </a:lnTo>
                  <a:lnTo>
                    <a:pt x="32189" y="476645"/>
                  </a:lnTo>
                  <a:lnTo>
                    <a:pt x="38988" y="477631"/>
                  </a:lnTo>
                  <a:lnTo>
                    <a:pt x="44318" y="472186"/>
                  </a:lnTo>
                  <a:lnTo>
                    <a:pt x="45370" y="471109"/>
                  </a:lnTo>
                  <a:lnTo>
                    <a:pt x="51570" y="464594"/>
                  </a:lnTo>
                  <a:lnTo>
                    <a:pt x="51631" y="456951"/>
                  </a:lnTo>
                  <a:lnTo>
                    <a:pt x="58786" y="454604"/>
                  </a:lnTo>
                  <a:lnTo>
                    <a:pt x="62942" y="449162"/>
                  </a:lnTo>
                  <a:lnTo>
                    <a:pt x="62948" y="445312"/>
                  </a:lnTo>
                  <a:lnTo>
                    <a:pt x="67932" y="437756"/>
                  </a:lnTo>
                  <a:lnTo>
                    <a:pt x="67305" y="436795"/>
                  </a:lnTo>
                  <a:lnTo>
                    <a:pt x="58230" y="422873"/>
                  </a:lnTo>
                  <a:lnTo>
                    <a:pt x="72324" y="421203"/>
                  </a:lnTo>
                  <a:lnTo>
                    <a:pt x="77031" y="411064"/>
                  </a:lnTo>
                  <a:lnTo>
                    <a:pt x="79794" y="402497"/>
                  </a:lnTo>
                  <a:lnTo>
                    <a:pt x="71836" y="401527"/>
                  </a:lnTo>
                  <a:lnTo>
                    <a:pt x="73770" y="390926"/>
                  </a:lnTo>
                  <a:lnTo>
                    <a:pt x="63216" y="389521"/>
                  </a:lnTo>
                  <a:lnTo>
                    <a:pt x="61749" y="378972"/>
                  </a:lnTo>
                  <a:lnTo>
                    <a:pt x="67633" y="378055"/>
                  </a:lnTo>
                  <a:lnTo>
                    <a:pt x="62637" y="370118"/>
                  </a:lnTo>
                  <a:lnTo>
                    <a:pt x="61865" y="369373"/>
                  </a:lnTo>
                  <a:lnTo>
                    <a:pt x="58812" y="366427"/>
                  </a:lnTo>
                  <a:lnTo>
                    <a:pt x="55875" y="354414"/>
                  </a:lnTo>
                  <a:lnTo>
                    <a:pt x="60580" y="348377"/>
                  </a:lnTo>
                  <a:lnTo>
                    <a:pt x="53687" y="346664"/>
                  </a:lnTo>
                  <a:lnTo>
                    <a:pt x="48157" y="341762"/>
                  </a:lnTo>
                  <a:lnTo>
                    <a:pt x="47405" y="336561"/>
                  </a:lnTo>
                  <a:lnTo>
                    <a:pt x="49983" y="331178"/>
                  </a:lnTo>
                  <a:lnTo>
                    <a:pt x="57736" y="325071"/>
                  </a:lnTo>
                  <a:lnTo>
                    <a:pt x="57194" y="318026"/>
                  </a:lnTo>
                  <a:lnTo>
                    <a:pt x="49431" y="312283"/>
                  </a:lnTo>
                  <a:lnTo>
                    <a:pt x="45478" y="309094"/>
                  </a:lnTo>
                  <a:lnTo>
                    <a:pt x="46198" y="308031"/>
                  </a:lnTo>
                  <a:lnTo>
                    <a:pt x="50562" y="301580"/>
                  </a:lnTo>
                  <a:lnTo>
                    <a:pt x="43029" y="295658"/>
                  </a:lnTo>
                  <a:lnTo>
                    <a:pt x="46078" y="290218"/>
                  </a:lnTo>
                  <a:lnTo>
                    <a:pt x="51908" y="290422"/>
                  </a:lnTo>
                  <a:lnTo>
                    <a:pt x="53920" y="283230"/>
                  </a:lnTo>
                  <a:lnTo>
                    <a:pt x="55397" y="275659"/>
                  </a:lnTo>
                  <a:lnTo>
                    <a:pt x="53020" y="269923"/>
                  </a:lnTo>
                  <a:lnTo>
                    <a:pt x="48283" y="269216"/>
                  </a:lnTo>
                  <a:lnTo>
                    <a:pt x="45794" y="259452"/>
                  </a:lnTo>
                  <a:lnTo>
                    <a:pt x="48850" y="252942"/>
                  </a:lnTo>
                  <a:lnTo>
                    <a:pt x="44573" y="248260"/>
                  </a:lnTo>
                  <a:lnTo>
                    <a:pt x="41450" y="243357"/>
                  </a:lnTo>
                  <a:lnTo>
                    <a:pt x="39141" y="239060"/>
                  </a:lnTo>
                  <a:lnTo>
                    <a:pt x="35757" y="233988"/>
                  </a:lnTo>
                  <a:lnTo>
                    <a:pt x="36737" y="231606"/>
                  </a:lnTo>
                  <a:lnTo>
                    <a:pt x="38587" y="227107"/>
                  </a:lnTo>
                  <a:lnTo>
                    <a:pt x="45210" y="221774"/>
                  </a:lnTo>
                  <a:lnTo>
                    <a:pt x="39301" y="216289"/>
                  </a:lnTo>
                  <a:lnTo>
                    <a:pt x="48388" y="214464"/>
                  </a:lnTo>
                  <a:lnTo>
                    <a:pt x="51016" y="206574"/>
                  </a:lnTo>
                  <a:lnTo>
                    <a:pt x="42742" y="202285"/>
                  </a:lnTo>
                  <a:lnTo>
                    <a:pt x="46300" y="198153"/>
                  </a:lnTo>
                  <a:lnTo>
                    <a:pt x="49358" y="197730"/>
                  </a:lnTo>
                  <a:lnTo>
                    <a:pt x="56397" y="199202"/>
                  </a:lnTo>
                  <a:lnTo>
                    <a:pt x="56269" y="193115"/>
                  </a:lnTo>
                  <a:lnTo>
                    <a:pt x="52865" y="190667"/>
                  </a:lnTo>
                  <a:lnTo>
                    <a:pt x="51471" y="183059"/>
                  </a:lnTo>
                  <a:lnTo>
                    <a:pt x="55358" y="178466"/>
                  </a:lnTo>
                  <a:lnTo>
                    <a:pt x="53959" y="173386"/>
                  </a:lnTo>
                  <a:lnTo>
                    <a:pt x="47607" y="171184"/>
                  </a:lnTo>
                  <a:lnTo>
                    <a:pt x="52186" y="167526"/>
                  </a:lnTo>
                  <a:lnTo>
                    <a:pt x="57362" y="168417"/>
                  </a:lnTo>
                  <a:lnTo>
                    <a:pt x="60138" y="164943"/>
                  </a:lnTo>
                  <a:lnTo>
                    <a:pt x="64396" y="162132"/>
                  </a:lnTo>
                  <a:lnTo>
                    <a:pt x="70248" y="160549"/>
                  </a:lnTo>
                  <a:lnTo>
                    <a:pt x="72005" y="153945"/>
                  </a:lnTo>
                  <a:lnTo>
                    <a:pt x="68699" y="150862"/>
                  </a:lnTo>
                  <a:lnTo>
                    <a:pt x="63266" y="149034"/>
                  </a:lnTo>
                  <a:lnTo>
                    <a:pt x="63386" y="148012"/>
                  </a:lnTo>
                  <a:lnTo>
                    <a:pt x="63448" y="147483"/>
                  </a:lnTo>
                  <a:lnTo>
                    <a:pt x="63936" y="143323"/>
                  </a:lnTo>
                  <a:lnTo>
                    <a:pt x="68981" y="141295"/>
                  </a:lnTo>
                  <a:lnTo>
                    <a:pt x="70174" y="137857"/>
                  </a:lnTo>
                  <a:lnTo>
                    <a:pt x="68470" y="132182"/>
                  </a:lnTo>
                  <a:lnTo>
                    <a:pt x="74793" y="130149"/>
                  </a:lnTo>
                  <a:lnTo>
                    <a:pt x="77644" y="123750"/>
                  </a:lnTo>
                  <a:lnTo>
                    <a:pt x="84629" y="121949"/>
                  </a:lnTo>
                  <a:lnTo>
                    <a:pt x="82738" y="114334"/>
                  </a:lnTo>
                  <a:lnTo>
                    <a:pt x="86797" y="111027"/>
                  </a:lnTo>
                  <a:lnTo>
                    <a:pt x="95089" y="114664"/>
                  </a:lnTo>
                  <a:lnTo>
                    <a:pt x="96929" y="107625"/>
                  </a:lnTo>
                  <a:lnTo>
                    <a:pt x="104419" y="102689"/>
                  </a:lnTo>
                  <a:lnTo>
                    <a:pt x="103078" y="96469"/>
                  </a:lnTo>
                  <a:lnTo>
                    <a:pt x="104219" y="86881"/>
                  </a:lnTo>
                  <a:lnTo>
                    <a:pt x="106215" y="80533"/>
                  </a:lnTo>
                  <a:lnTo>
                    <a:pt x="101382" y="73940"/>
                  </a:lnTo>
                  <a:lnTo>
                    <a:pt x="102697" y="71569"/>
                  </a:lnTo>
                  <a:lnTo>
                    <a:pt x="105322" y="66834"/>
                  </a:lnTo>
                  <a:lnTo>
                    <a:pt x="105482" y="61253"/>
                  </a:lnTo>
                  <a:lnTo>
                    <a:pt x="109699" y="51997"/>
                  </a:lnTo>
                  <a:lnTo>
                    <a:pt x="113226" y="48292"/>
                  </a:lnTo>
                  <a:lnTo>
                    <a:pt x="113975" y="41600"/>
                  </a:lnTo>
                  <a:lnTo>
                    <a:pt x="120478" y="41169"/>
                  </a:lnTo>
                  <a:lnTo>
                    <a:pt x="121218" y="41120"/>
                  </a:lnTo>
                  <a:lnTo>
                    <a:pt x="131181" y="35277"/>
                  </a:lnTo>
                  <a:lnTo>
                    <a:pt x="131407" y="35099"/>
                  </a:lnTo>
                  <a:lnTo>
                    <a:pt x="138255" y="29712"/>
                  </a:lnTo>
                  <a:lnTo>
                    <a:pt x="138646" y="25320"/>
                  </a:lnTo>
                  <a:lnTo>
                    <a:pt x="130599" y="17422"/>
                  </a:lnTo>
                  <a:lnTo>
                    <a:pt x="190405" y="13876"/>
                  </a:lnTo>
                  <a:lnTo>
                    <a:pt x="198647" y="13350"/>
                  </a:lnTo>
                  <a:lnTo>
                    <a:pt x="200707" y="13217"/>
                  </a:lnTo>
                  <a:lnTo>
                    <a:pt x="207981" y="12746"/>
                  </a:lnTo>
                  <a:lnTo>
                    <a:pt x="232295" y="11135"/>
                  </a:lnTo>
                  <a:lnTo>
                    <a:pt x="241857" y="10435"/>
                  </a:lnTo>
                  <a:lnTo>
                    <a:pt x="259800" y="9097"/>
                  </a:lnTo>
                  <a:lnTo>
                    <a:pt x="279756" y="7575"/>
                  </a:lnTo>
                  <a:lnTo>
                    <a:pt x="280850" y="7493"/>
                  </a:lnTo>
                  <a:lnTo>
                    <a:pt x="303401" y="5775"/>
                  </a:lnTo>
                  <a:lnTo>
                    <a:pt x="307635" y="5448"/>
                  </a:lnTo>
                  <a:lnTo>
                    <a:pt x="344425" y="2475"/>
                  </a:lnTo>
                  <a:lnTo>
                    <a:pt x="354811" y="1681"/>
                  </a:lnTo>
                  <a:lnTo>
                    <a:pt x="356781" y="1529"/>
                  </a:lnTo>
                  <a:lnTo>
                    <a:pt x="369029" y="577"/>
                  </a:lnTo>
                  <a:lnTo>
                    <a:pt x="375769" y="0"/>
                  </a:lnTo>
                  <a:lnTo>
                    <a:pt x="381917" y="10077"/>
                  </a:lnTo>
                  <a:lnTo>
                    <a:pt x="388872" y="13862"/>
                  </a:lnTo>
                  <a:lnTo>
                    <a:pt x="387851" y="52894"/>
                  </a:lnTo>
                  <a:lnTo>
                    <a:pt x="387721" y="58823"/>
                  </a:lnTo>
                  <a:lnTo>
                    <a:pt x="387338" y="75996"/>
                  </a:lnTo>
                  <a:lnTo>
                    <a:pt x="386872" y="96543"/>
                  </a:lnTo>
                  <a:lnTo>
                    <a:pt x="386085" y="130470"/>
                  </a:lnTo>
                  <a:lnTo>
                    <a:pt x="385989" y="134548"/>
                  </a:lnTo>
                  <a:lnTo>
                    <a:pt x="384824" y="179881"/>
                  </a:lnTo>
                  <a:lnTo>
                    <a:pt x="384649" y="186552"/>
                  </a:lnTo>
                  <a:lnTo>
                    <a:pt x="384203" y="210361"/>
                  </a:lnTo>
                  <a:lnTo>
                    <a:pt x="383518" y="245852"/>
                  </a:lnTo>
                  <a:lnTo>
                    <a:pt x="383220" y="260900"/>
                  </a:lnTo>
                  <a:lnTo>
                    <a:pt x="382723" y="288742"/>
                  </a:lnTo>
                  <a:lnTo>
                    <a:pt x="382559" y="297725"/>
                  </a:lnTo>
                  <a:lnTo>
                    <a:pt x="381977" y="329070"/>
                  </a:lnTo>
                  <a:lnTo>
                    <a:pt x="381610" y="348360"/>
                  </a:lnTo>
                  <a:lnTo>
                    <a:pt x="380850" y="387221"/>
                  </a:lnTo>
                  <a:lnTo>
                    <a:pt x="380681" y="395661"/>
                  </a:lnTo>
                  <a:lnTo>
                    <a:pt x="380593" y="398908"/>
                  </a:lnTo>
                  <a:lnTo>
                    <a:pt x="379423" y="441376"/>
                  </a:lnTo>
                  <a:lnTo>
                    <a:pt x="379869" y="446997"/>
                  </a:lnTo>
                  <a:lnTo>
                    <a:pt x="381039" y="461739"/>
                  </a:lnTo>
                  <a:lnTo>
                    <a:pt x="382703" y="474950"/>
                  </a:lnTo>
                  <a:lnTo>
                    <a:pt x="384072" y="485811"/>
                  </a:lnTo>
                  <a:lnTo>
                    <a:pt x="387402" y="512260"/>
                  </a:lnTo>
                  <a:lnTo>
                    <a:pt x="387663" y="514332"/>
                  </a:lnTo>
                  <a:lnTo>
                    <a:pt x="393185" y="558002"/>
                  </a:lnTo>
                  <a:lnTo>
                    <a:pt x="395238" y="574501"/>
                  </a:lnTo>
                  <a:lnTo>
                    <a:pt x="399892" y="611845"/>
                  </a:lnTo>
                  <a:lnTo>
                    <a:pt x="399960" y="612389"/>
                  </a:lnTo>
                  <a:lnTo>
                    <a:pt x="403135" y="639174"/>
                  </a:lnTo>
                  <a:lnTo>
                    <a:pt x="406217" y="663880"/>
                  </a:lnTo>
                  <a:lnTo>
                    <a:pt x="404694" y="667919"/>
                  </a:lnTo>
                  <a:lnTo>
                    <a:pt x="400126" y="667475"/>
                  </a:lnTo>
                  <a:lnTo>
                    <a:pt x="397314" y="671676"/>
                  </a:lnTo>
                  <a:lnTo>
                    <a:pt x="390851" y="669308"/>
                  </a:lnTo>
                  <a:lnTo>
                    <a:pt x="383630" y="671170"/>
                  </a:lnTo>
                  <a:lnTo>
                    <a:pt x="379547" y="668205"/>
                  </a:lnTo>
                  <a:lnTo>
                    <a:pt x="373199" y="667531"/>
                  </a:lnTo>
                  <a:lnTo>
                    <a:pt x="368872" y="670505"/>
                  </a:lnTo>
                  <a:lnTo>
                    <a:pt x="363118" y="670382"/>
                  </a:lnTo>
                  <a:lnTo>
                    <a:pt x="356435" y="669509"/>
                  </a:lnTo>
                  <a:lnTo>
                    <a:pt x="354131" y="669207"/>
                  </a:lnTo>
                  <a:lnTo>
                    <a:pt x="344520" y="665227"/>
                  </a:lnTo>
                  <a:lnTo>
                    <a:pt x="335029" y="666307"/>
                  </a:lnTo>
                  <a:lnTo>
                    <a:pt x="321471" y="670558"/>
                  </a:lnTo>
                  <a:lnTo>
                    <a:pt x="309085" y="676743"/>
                  </a:lnTo>
                  <a:lnTo>
                    <a:pt x="296058" y="681054"/>
                  </a:lnTo>
                  <a:lnTo>
                    <a:pt x="294544" y="681677"/>
                  </a:lnTo>
                  <a:lnTo>
                    <a:pt x="290000" y="683544"/>
                  </a:lnTo>
                  <a:lnTo>
                    <a:pt x="280620" y="691048"/>
                  </a:lnTo>
                  <a:lnTo>
                    <a:pt x="278198" y="696988"/>
                  </a:lnTo>
                  <a:lnTo>
                    <a:pt x="274829" y="699160"/>
                  </a:lnTo>
                  <a:lnTo>
                    <a:pt x="268923" y="701112"/>
                  </a:lnTo>
                  <a:lnTo>
                    <a:pt x="258303" y="696627"/>
                  </a:lnTo>
                  <a:lnTo>
                    <a:pt x="254152" y="683846"/>
                  </a:lnTo>
                  <a:lnTo>
                    <a:pt x="247682" y="669124"/>
                  </a:lnTo>
                  <a:lnTo>
                    <a:pt x="244665" y="663589"/>
                  </a:lnTo>
                  <a:lnTo>
                    <a:pt x="242896" y="660342"/>
                  </a:lnTo>
                  <a:lnTo>
                    <a:pt x="232460" y="650421"/>
                  </a:lnTo>
                  <a:lnTo>
                    <a:pt x="227886" y="637460"/>
                  </a:lnTo>
                  <a:lnTo>
                    <a:pt x="227126" y="633954"/>
                  </a:lnTo>
                  <a:lnTo>
                    <a:pt x="225338" y="625701"/>
                  </a:lnTo>
                  <a:lnTo>
                    <a:pt x="229939" y="612038"/>
                  </a:lnTo>
                  <a:lnTo>
                    <a:pt x="234177" y="598486"/>
                  </a:lnTo>
                  <a:lnTo>
                    <a:pt x="236016" y="585525"/>
                  </a:lnTo>
                  <a:lnTo>
                    <a:pt x="222840" y="586436"/>
                  </a:lnTo>
                  <a:lnTo>
                    <a:pt x="215306" y="586950"/>
                  </a:lnTo>
                  <a:lnTo>
                    <a:pt x="171028" y="589892"/>
                  </a:lnTo>
                  <a:lnTo>
                    <a:pt x="160453" y="590569"/>
                  </a:lnTo>
                  <a:lnTo>
                    <a:pt x="160294" y="590579"/>
                  </a:lnTo>
                  <a:lnTo>
                    <a:pt x="135792" y="592067"/>
                  </a:lnTo>
                  <a:lnTo>
                    <a:pt x="133391" y="592210"/>
                  </a:lnTo>
                  <a:lnTo>
                    <a:pt x="109949" y="593579"/>
                  </a:lnTo>
                  <a:lnTo>
                    <a:pt x="101743" y="594038"/>
                  </a:lnTo>
                  <a:lnTo>
                    <a:pt x="73067" y="595594"/>
                  </a:lnTo>
                  <a:lnTo>
                    <a:pt x="58866" y="596339"/>
                  </a:lnTo>
                  <a:lnTo>
                    <a:pt x="52999" y="596641"/>
                  </a:lnTo>
                  <a:lnTo>
                    <a:pt x="2449" y="599040"/>
                  </a:lnTo>
                  <a:lnTo>
                    <a:pt x="3475" y="598179"/>
                  </a:lnTo>
                  <a:lnTo>
                    <a:pt x="11490" y="591442"/>
                  </a:lnTo>
                  <a:lnTo>
                    <a:pt x="7012" y="585639"/>
                  </a:lnTo>
                  <a:lnTo>
                    <a:pt x="3412" y="579294"/>
                  </a:lnTo>
                  <a:lnTo>
                    <a:pt x="6796" y="571234"/>
                  </a:lnTo>
                  <a:lnTo>
                    <a:pt x="6900" y="570987"/>
                  </a:lnTo>
                  <a:lnTo>
                    <a:pt x="0" y="56546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3" name="pg54"/>
            <p:cNvSpPr/>
            <p:nvPr/>
          </p:nvSpPr>
          <p:spPr>
            <a:xfrm>
              <a:off x="3159154" y="2930505"/>
              <a:ext cx="826295" cy="652423"/>
            </a:xfrm>
            <a:custGeom>
              <a:avLst/>
              <a:gdLst/>
              <a:ahLst/>
              <a:cxnLst/>
              <a:rect l="0" t="0" r="0" b="0"/>
              <a:pathLst>
                <a:path w="826295" h="652423">
                  <a:moveTo>
                    <a:pt x="28008" y="357156"/>
                  </a:moveTo>
                  <a:lnTo>
                    <a:pt x="41307" y="267800"/>
                  </a:lnTo>
                  <a:lnTo>
                    <a:pt x="46090" y="233420"/>
                  </a:lnTo>
                  <a:lnTo>
                    <a:pt x="48696" y="214692"/>
                  </a:lnTo>
                  <a:lnTo>
                    <a:pt x="51931" y="191439"/>
                  </a:lnTo>
                  <a:lnTo>
                    <a:pt x="56195" y="160792"/>
                  </a:lnTo>
                  <a:lnTo>
                    <a:pt x="62196" y="117082"/>
                  </a:lnTo>
                  <a:lnTo>
                    <a:pt x="63047" y="111113"/>
                  </a:lnTo>
                  <a:lnTo>
                    <a:pt x="71820" y="49590"/>
                  </a:lnTo>
                  <a:lnTo>
                    <a:pt x="71997" y="48304"/>
                  </a:lnTo>
                  <a:lnTo>
                    <a:pt x="75202" y="24953"/>
                  </a:lnTo>
                  <a:lnTo>
                    <a:pt x="78474" y="0"/>
                  </a:lnTo>
                  <a:lnTo>
                    <a:pt x="163578" y="11475"/>
                  </a:lnTo>
                  <a:lnTo>
                    <a:pt x="198998" y="15841"/>
                  </a:lnTo>
                  <a:lnTo>
                    <a:pt x="257771" y="22810"/>
                  </a:lnTo>
                  <a:lnTo>
                    <a:pt x="263062" y="23478"/>
                  </a:lnTo>
                  <a:lnTo>
                    <a:pt x="311826" y="29503"/>
                  </a:lnTo>
                  <a:lnTo>
                    <a:pt x="369349" y="36303"/>
                  </a:lnTo>
                  <a:lnTo>
                    <a:pt x="380405" y="37572"/>
                  </a:lnTo>
                  <a:lnTo>
                    <a:pt x="383291" y="37881"/>
                  </a:lnTo>
                  <a:lnTo>
                    <a:pt x="480934" y="47856"/>
                  </a:lnTo>
                  <a:lnTo>
                    <a:pt x="516593" y="51299"/>
                  </a:lnTo>
                  <a:lnTo>
                    <a:pt x="526015" y="52187"/>
                  </a:lnTo>
                  <a:lnTo>
                    <a:pt x="564383" y="55156"/>
                  </a:lnTo>
                  <a:lnTo>
                    <a:pt x="611871" y="59359"/>
                  </a:lnTo>
                  <a:lnTo>
                    <a:pt x="663204" y="63544"/>
                  </a:lnTo>
                  <a:lnTo>
                    <a:pt x="683690" y="65130"/>
                  </a:lnTo>
                  <a:lnTo>
                    <a:pt x="716463" y="67580"/>
                  </a:lnTo>
                  <a:lnTo>
                    <a:pt x="761789" y="70864"/>
                  </a:lnTo>
                  <a:lnTo>
                    <a:pt x="765265" y="71108"/>
                  </a:lnTo>
                  <a:lnTo>
                    <a:pt x="772149" y="71587"/>
                  </a:lnTo>
                  <a:lnTo>
                    <a:pt x="826295" y="75161"/>
                  </a:lnTo>
                  <a:lnTo>
                    <a:pt x="824011" y="111531"/>
                  </a:lnTo>
                  <a:lnTo>
                    <a:pt x="823533" y="119020"/>
                  </a:lnTo>
                  <a:lnTo>
                    <a:pt x="821169" y="156080"/>
                  </a:lnTo>
                  <a:lnTo>
                    <a:pt x="820335" y="169146"/>
                  </a:lnTo>
                  <a:lnTo>
                    <a:pt x="820236" y="170706"/>
                  </a:lnTo>
                  <a:lnTo>
                    <a:pt x="817111" y="218965"/>
                  </a:lnTo>
                  <a:lnTo>
                    <a:pt x="815475" y="245468"/>
                  </a:lnTo>
                  <a:lnTo>
                    <a:pt x="813364" y="280740"/>
                  </a:lnTo>
                  <a:lnTo>
                    <a:pt x="813314" y="281586"/>
                  </a:lnTo>
                  <a:lnTo>
                    <a:pt x="811639" y="309592"/>
                  </a:lnTo>
                  <a:lnTo>
                    <a:pt x="809625" y="344243"/>
                  </a:lnTo>
                  <a:lnTo>
                    <a:pt x="808904" y="356646"/>
                  </a:lnTo>
                  <a:lnTo>
                    <a:pt x="805793" y="406976"/>
                  </a:lnTo>
                  <a:lnTo>
                    <a:pt x="805059" y="418843"/>
                  </a:lnTo>
                  <a:lnTo>
                    <a:pt x="803006" y="452074"/>
                  </a:lnTo>
                  <a:lnTo>
                    <a:pt x="801977" y="468733"/>
                  </a:lnTo>
                  <a:lnTo>
                    <a:pt x="801921" y="469646"/>
                  </a:lnTo>
                  <a:lnTo>
                    <a:pt x="800593" y="491162"/>
                  </a:lnTo>
                  <a:lnTo>
                    <a:pt x="797416" y="545100"/>
                  </a:lnTo>
                  <a:lnTo>
                    <a:pt x="797291" y="547212"/>
                  </a:lnTo>
                  <a:lnTo>
                    <a:pt x="796560" y="558673"/>
                  </a:lnTo>
                  <a:lnTo>
                    <a:pt x="794216" y="595400"/>
                  </a:lnTo>
                  <a:lnTo>
                    <a:pt x="793013" y="614264"/>
                  </a:lnTo>
                  <a:lnTo>
                    <a:pt x="791621" y="636090"/>
                  </a:lnTo>
                  <a:lnTo>
                    <a:pt x="790973" y="646379"/>
                  </a:lnTo>
                  <a:lnTo>
                    <a:pt x="790552" y="652423"/>
                  </a:lnTo>
                  <a:lnTo>
                    <a:pt x="755110" y="649902"/>
                  </a:lnTo>
                  <a:lnTo>
                    <a:pt x="716294" y="647139"/>
                  </a:lnTo>
                  <a:lnTo>
                    <a:pt x="700055" y="645337"/>
                  </a:lnTo>
                  <a:lnTo>
                    <a:pt x="681926" y="643941"/>
                  </a:lnTo>
                  <a:lnTo>
                    <a:pt x="672427" y="643270"/>
                  </a:lnTo>
                  <a:lnTo>
                    <a:pt x="599183" y="637815"/>
                  </a:lnTo>
                  <a:lnTo>
                    <a:pt x="568099" y="635529"/>
                  </a:lnTo>
                  <a:lnTo>
                    <a:pt x="530641" y="632654"/>
                  </a:lnTo>
                  <a:lnTo>
                    <a:pt x="486191" y="628664"/>
                  </a:lnTo>
                  <a:lnTo>
                    <a:pt x="442287" y="624241"/>
                  </a:lnTo>
                  <a:lnTo>
                    <a:pt x="438419" y="623861"/>
                  </a:lnTo>
                  <a:lnTo>
                    <a:pt x="431025" y="623131"/>
                  </a:lnTo>
                  <a:lnTo>
                    <a:pt x="427548" y="622786"/>
                  </a:lnTo>
                  <a:lnTo>
                    <a:pt x="408574" y="620880"/>
                  </a:lnTo>
                  <a:lnTo>
                    <a:pt x="395631" y="619582"/>
                  </a:lnTo>
                  <a:lnTo>
                    <a:pt x="375018" y="617491"/>
                  </a:lnTo>
                  <a:lnTo>
                    <a:pt x="374792" y="617468"/>
                  </a:lnTo>
                  <a:lnTo>
                    <a:pt x="343289" y="614251"/>
                  </a:lnTo>
                  <a:lnTo>
                    <a:pt x="342291" y="614150"/>
                  </a:lnTo>
                  <a:lnTo>
                    <a:pt x="304262" y="610230"/>
                  </a:lnTo>
                  <a:lnTo>
                    <a:pt x="289239" y="608644"/>
                  </a:lnTo>
                  <a:lnTo>
                    <a:pt x="244829" y="603831"/>
                  </a:lnTo>
                  <a:lnTo>
                    <a:pt x="244111" y="602629"/>
                  </a:lnTo>
                  <a:lnTo>
                    <a:pt x="182836" y="595427"/>
                  </a:lnTo>
                  <a:lnTo>
                    <a:pt x="175983" y="594597"/>
                  </a:lnTo>
                  <a:lnTo>
                    <a:pt x="117543" y="587340"/>
                  </a:lnTo>
                  <a:lnTo>
                    <a:pt x="74911" y="581905"/>
                  </a:lnTo>
                  <a:lnTo>
                    <a:pt x="47789" y="578357"/>
                  </a:lnTo>
                  <a:lnTo>
                    <a:pt x="0" y="571894"/>
                  </a:lnTo>
                  <a:lnTo>
                    <a:pt x="9749" y="502504"/>
                  </a:lnTo>
                  <a:lnTo>
                    <a:pt x="17702" y="445888"/>
                  </a:lnTo>
                  <a:lnTo>
                    <a:pt x="23160" y="407030"/>
                  </a:lnTo>
                  <a:lnTo>
                    <a:pt x="23394" y="405365"/>
                  </a:lnTo>
                  <a:lnTo>
                    <a:pt x="23559" y="38924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4" name="pg55"/>
            <p:cNvSpPr/>
            <p:nvPr/>
          </p:nvSpPr>
          <p:spPr>
            <a:xfrm>
              <a:off x="5992635" y="3425942"/>
              <a:ext cx="1002128" cy="442328"/>
            </a:xfrm>
            <a:custGeom>
              <a:avLst/>
              <a:gdLst/>
              <a:ahLst/>
              <a:cxnLst/>
              <a:rect l="0" t="0" r="0" b="0"/>
              <a:pathLst>
                <a:path w="1002128" h="442328">
                  <a:moveTo>
                    <a:pt x="230" y="352663"/>
                  </a:moveTo>
                  <a:lnTo>
                    <a:pt x="251" y="349638"/>
                  </a:lnTo>
                  <a:lnTo>
                    <a:pt x="6354" y="342710"/>
                  </a:lnTo>
                  <a:lnTo>
                    <a:pt x="12070" y="346120"/>
                  </a:lnTo>
                  <a:lnTo>
                    <a:pt x="21286" y="343990"/>
                  </a:lnTo>
                  <a:lnTo>
                    <a:pt x="28359" y="336600"/>
                  </a:lnTo>
                  <a:lnTo>
                    <a:pt x="28937" y="335995"/>
                  </a:lnTo>
                  <a:lnTo>
                    <a:pt x="26308" y="328692"/>
                  </a:lnTo>
                  <a:lnTo>
                    <a:pt x="29395" y="324917"/>
                  </a:lnTo>
                  <a:lnTo>
                    <a:pt x="27114" y="320013"/>
                  </a:lnTo>
                  <a:lnTo>
                    <a:pt x="31882" y="312848"/>
                  </a:lnTo>
                  <a:lnTo>
                    <a:pt x="33423" y="311879"/>
                  </a:lnTo>
                  <a:lnTo>
                    <a:pt x="34038" y="311493"/>
                  </a:lnTo>
                  <a:lnTo>
                    <a:pt x="37975" y="309016"/>
                  </a:lnTo>
                  <a:lnTo>
                    <a:pt x="44982" y="301486"/>
                  </a:lnTo>
                  <a:lnTo>
                    <a:pt x="53001" y="294224"/>
                  </a:lnTo>
                  <a:lnTo>
                    <a:pt x="65378" y="291790"/>
                  </a:lnTo>
                  <a:lnTo>
                    <a:pt x="66487" y="291571"/>
                  </a:lnTo>
                  <a:lnTo>
                    <a:pt x="74005" y="290782"/>
                  </a:lnTo>
                  <a:lnTo>
                    <a:pt x="84342" y="289998"/>
                  </a:lnTo>
                  <a:lnTo>
                    <a:pt x="88849" y="283595"/>
                  </a:lnTo>
                  <a:lnTo>
                    <a:pt x="92227" y="281943"/>
                  </a:lnTo>
                  <a:lnTo>
                    <a:pt x="99799" y="273766"/>
                  </a:lnTo>
                  <a:lnTo>
                    <a:pt x="105589" y="273385"/>
                  </a:lnTo>
                  <a:lnTo>
                    <a:pt x="108427" y="266409"/>
                  </a:lnTo>
                  <a:lnTo>
                    <a:pt x="109179" y="264558"/>
                  </a:lnTo>
                  <a:lnTo>
                    <a:pt x="109248" y="264387"/>
                  </a:lnTo>
                  <a:lnTo>
                    <a:pt x="115599" y="262181"/>
                  </a:lnTo>
                  <a:lnTo>
                    <a:pt x="119065" y="256203"/>
                  </a:lnTo>
                  <a:lnTo>
                    <a:pt x="126173" y="253386"/>
                  </a:lnTo>
                  <a:lnTo>
                    <a:pt x="131506" y="250963"/>
                  </a:lnTo>
                  <a:lnTo>
                    <a:pt x="139618" y="250589"/>
                  </a:lnTo>
                  <a:lnTo>
                    <a:pt x="140709" y="248571"/>
                  </a:lnTo>
                  <a:lnTo>
                    <a:pt x="143416" y="243559"/>
                  </a:lnTo>
                  <a:lnTo>
                    <a:pt x="146787" y="236212"/>
                  </a:lnTo>
                  <a:lnTo>
                    <a:pt x="144508" y="228912"/>
                  </a:lnTo>
                  <a:lnTo>
                    <a:pt x="146293" y="227657"/>
                  </a:lnTo>
                  <a:lnTo>
                    <a:pt x="149789" y="225195"/>
                  </a:lnTo>
                  <a:lnTo>
                    <a:pt x="155340" y="227834"/>
                  </a:lnTo>
                  <a:lnTo>
                    <a:pt x="158045" y="223355"/>
                  </a:lnTo>
                  <a:lnTo>
                    <a:pt x="158158" y="217466"/>
                  </a:lnTo>
                  <a:lnTo>
                    <a:pt x="163831" y="212929"/>
                  </a:lnTo>
                  <a:lnTo>
                    <a:pt x="173953" y="205109"/>
                  </a:lnTo>
                  <a:lnTo>
                    <a:pt x="177036" y="208299"/>
                  </a:lnTo>
                  <a:lnTo>
                    <a:pt x="178421" y="209731"/>
                  </a:lnTo>
                  <a:lnTo>
                    <a:pt x="177716" y="217340"/>
                  </a:lnTo>
                  <a:lnTo>
                    <a:pt x="184172" y="219413"/>
                  </a:lnTo>
                  <a:lnTo>
                    <a:pt x="189280" y="214591"/>
                  </a:lnTo>
                  <a:lnTo>
                    <a:pt x="193726" y="210387"/>
                  </a:lnTo>
                  <a:lnTo>
                    <a:pt x="197782" y="200125"/>
                  </a:lnTo>
                  <a:lnTo>
                    <a:pt x="198418" y="198513"/>
                  </a:lnTo>
                  <a:lnTo>
                    <a:pt x="204880" y="192948"/>
                  </a:lnTo>
                  <a:lnTo>
                    <a:pt x="210092" y="189527"/>
                  </a:lnTo>
                  <a:lnTo>
                    <a:pt x="213847" y="189840"/>
                  </a:lnTo>
                  <a:lnTo>
                    <a:pt x="218463" y="185349"/>
                  </a:lnTo>
                  <a:lnTo>
                    <a:pt x="219377" y="184459"/>
                  </a:lnTo>
                  <a:lnTo>
                    <a:pt x="227849" y="186539"/>
                  </a:lnTo>
                  <a:lnTo>
                    <a:pt x="230072" y="190846"/>
                  </a:lnTo>
                  <a:lnTo>
                    <a:pt x="235386" y="189874"/>
                  </a:lnTo>
                  <a:lnTo>
                    <a:pt x="240833" y="186358"/>
                  </a:lnTo>
                  <a:lnTo>
                    <a:pt x="246426" y="170397"/>
                  </a:lnTo>
                  <a:lnTo>
                    <a:pt x="248566" y="164745"/>
                  </a:lnTo>
                  <a:lnTo>
                    <a:pt x="249889" y="161246"/>
                  </a:lnTo>
                  <a:lnTo>
                    <a:pt x="250745" y="158982"/>
                  </a:lnTo>
                  <a:lnTo>
                    <a:pt x="258264" y="151248"/>
                  </a:lnTo>
                  <a:lnTo>
                    <a:pt x="265670" y="151051"/>
                  </a:lnTo>
                  <a:lnTo>
                    <a:pt x="272858" y="150335"/>
                  </a:lnTo>
                  <a:lnTo>
                    <a:pt x="269555" y="143362"/>
                  </a:lnTo>
                  <a:lnTo>
                    <a:pt x="268035" y="140150"/>
                  </a:lnTo>
                  <a:lnTo>
                    <a:pt x="271266" y="131702"/>
                  </a:lnTo>
                  <a:lnTo>
                    <a:pt x="269250" y="121955"/>
                  </a:lnTo>
                  <a:lnTo>
                    <a:pt x="270672" y="114259"/>
                  </a:lnTo>
                  <a:lnTo>
                    <a:pt x="290900" y="112378"/>
                  </a:lnTo>
                  <a:lnTo>
                    <a:pt x="307515" y="110332"/>
                  </a:lnTo>
                  <a:lnTo>
                    <a:pt x="327516" y="107836"/>
                  </a:lnTo>
                  <a:lnTo>
                    <a:pt x="340575" y="106490"/>
                  </a:lnTo>
                  <a:lnTo>
                    <a:pt x="358755" y="104363"/>
                  </a:lnTo>
                  <a:lnTo>
                    <a:pt x="365677" y="103225"/>
                  </a:lnTo>
                  <a:lnTo>
                    <a:pt x="380925" y="100704"/>
                  </a:lnTo>
                  <a:lnTo>
                    <a:pt x="391458" y="99588"/>
                  </a:lnTo>
                  <a:lnTo>
                    <a:pt x="410996" y="97491"/>
                  </a:lnTo>
                  <a:lnTo>
                    <a:pt x="411989" y="97383"/>
                  </a:lnTo>
                  <a:lnTo>
                    <a:pt x="427496" y="95721"/>
                  </a:lnTo>
                  <a:lnTo>
                    <a:pt x="454755" y="91335"/>
                  </a:lnTo>
                  <a:lnTo>
                    <a:pt x="457706" y="90855"/>
                  </a:lnTo>
                  <a:lnTo>
                    <a:pt x="492893" y="84981"/>
                  </a:lnTo>
                  <a:lnTo>
                    <a:pt x="515545" y="81136"/>
                  </a:lnTo>
                  <a:lnTo>
                    <a:pt x="515883" y="81078"/>
                  </a:lnTo>
                  <a:lnTo>
                    <a:pt x="520445" y="80263"/>
                  </a:lnTo>
                  <a:lnTo>
                    <a:pt x="534712" y="77702"/>
                  </a:lnTo>
                  <a:lnTo>
                    <a:pt x="548720" y="75167"/>
                  </a:lnTo>
                  <a:lnTo>
                    <a:pt x="552218" y="74532"/>
                  </a:lnTo>
                  <a:lnTo>
                    <a:pt x="557721" y="73529"/>
                  </a:lnTo>
                  <a:lnTo>
                    <a:pt x="579770" y="69482"/>
                  </a:lnTo>
                  <a:lnTo>
                    <a:pt x="596151" y="66549"/>
                  </a:lnTo>
                  <a:lnTo>
                    <a:pt x="603135" y="65290"/>
                  </a:lnTo>
                  <a:lnTo>
                    <a:pt x="628319" y="60713"/>
                  </a:lnTo>
                  <a:lnTo>
                    <a:pt x="634223" y="59556"/>
                  </a:lnTo>
                  <a:lnTo>
                    <a:pt x="649187" y="56608"/>
                  </a:lnTo>
                  <a:lnTo>
                    <a:pt x="670557" y="52360"/>
                  </a:lnTo>
                  <a:lnTo>
                    <a:pt x="680271" y="50451"/>
                  </a:lnTo>
                  <a:lnTo>
                    <a:pt x="696674" y="47206"/>
                  </a:lnTo>
                  <a:lnTo>
                    <a:pt x="711530" y="44244"/>
                  </a:lnTo>
                  <a:lnTo>
                    <a:pt x="713478" y="43854"/>
                  </a:lnTo>
                  <a:lnTo>
                    <a:pt x="763982" y="33833"/>
                  </a:lnTo>
                  <a:lnTo>
                    <a:pt x="776138" y="31384"/>
                  </a:lnTo>
                  <a:lnTo>
                    <a:pt x="779032" y="30805"/>
                  </a:lnTo>
                  <a:lnTo>
                    <a:pt x="789410" y="28721"/>
                  </a:lnTo>
                  <a:lnTo>
                    <a:pt x="806679" y="25231"/>
                  </a:lnTo>
                  <a:lnTo>
                    <a:pt x="806855" y="25188"/>
                  </a:lnTo>
                  <a:lnTo>
                    <a:pt x="826558" y="20438"/>
                  </a:lnTo>
                  <a:lnTo>
                    <a:pt x="848520" y="15931"/>
                  </a:lnTo>
                  <a:lnTo>
                    <a:pt x="854164" y="14764"/>
                  </a:lnTo>
                  <a:lnTo>
                    <a:pt x="874092" y="10623"/>
                  </a:lnTo>
                  <a:lnTo>
                    <a:pt x="895413" y="6119"/>
                  </a:lnTo>
                  <a:lnTo>
                    <a:pt x="906089" y="3847"/>
                  </a:lnTo>
                  <a:lnTo>
                    <a:pt x="923913" y="0"/>
                  </a:lnTo>
                  <a:lnTo>
                    <a:pt x="930624" y="15645"/>
                  </a:lnTo>
                  <a:lnTo>
                    <a:pt x="939720" y="35005"/>
                  </a:lnTo>
                  <a:lnTo>
                    <a:pt x="944379" y="42595"/>
                  </a:lnTo>
                  <a:lnTo>
                    <a:pt x="953860" y="58009"/>
                  </a:lnTo>
                  <a:lnTo>
                    <a:pt x="963424" y="69689"/>
                  </a:lnTo>
                  <a:lnTo>
                    <a:pt x="978225" y="89646"/>
                  </a:lnTo>
                  <a:lnTo>
                    <a:pt x="986846" y="101662"/>
                  </a:lnTo>
                  <a:lnTo>
                    <a:pt x="990681" y="106809"/>
                  </a:lnTo>
                  <a:lnTo>
                    <a:pt x="998978" y="124453"/>
                  </a:lnTo>
                  <a:lnTo>
                    <a:pt x="1002128" y="153997"/>
                  </a:lnTo>
                  <a:lnTo>
                    <a:pt x="1001928" y="178499"/>
                  </a:lnTo>
                  <a:lnTo>
                    <a:pt x="990535" y="181805"/>
                  </a:lnTo>
                  <a:lnTo>
                    <a:pt x="978638" y="189494"/>
                  </a:lnTo>
                  <a:lnTo>
                    <a:pt x="977766" y="190056"/>
                  </a:lnTo>
                  <a:lnTo>
                    <a:pt x="962063" y="202793"/>
                  </a:lnTo>
                  <a:lnTo>
                    <a:pt x="952404" y="213367"/>
                  </a:lnTo>
                  <a:lnTo>
                    <a:pt x="940480" y="226801"/>
                  </a:lnTo>
                  <a:lnTo>
                    <a:pt x="932005" y="240722"/>
                  </a:lnTo>
                  <a:lnTo>
                    <a:pt x="924776" y="250070"/>
                  </a:lnTo>
                  <a:lnTo>
                    <a:pt x="918022" y="261452"/>
                  </a:lnTo>
                  <a:lnTo>
                    <a:pt x="912805" y="272859"/>
                  </a:lnTo>
                  <a:lnTo>
                    <a:pt x="906702" y="292642"/>
                  </a:lnTo>
                  <a:lnTo>
                    <a:pt x="903492" y="287474"/>
                  </a:lnTo>
                  <a:lnTo>
                    <a:pt x="894758" y="282770"/>
                  </a:lnTo>
                  <a:lnTo>
                    <a:pt x="881652" y="281924"/>
                  </a:lnTo>
                  <a:lnTo>
                    <a:pt x="861502" y="288086"/>
                  </a:lnTo>
                  <a:lnTo>
                    <a:pt x="839069" y="299200"/>
                  </a:lnTo>
                  <a:lnTo>
                    <a:pt x="836475" y="300481"/>
                  </a:lnTo>
                  <a:lnTo>
                    <a:pt x="825801" y="309291"/>
                  </a:lnTo>
                  <a:lnTo>
                    <a:pt x="817895" y="318493"/>
                  </a:lnTo>
                  <a:lnTo>
                    <a:pt x="803542" y="330765"/>
                  </a:lnTo>
                  <a:lnTo>
                    <a:pt x="798468" y="336750"/>
                  </a:lnTo>
                  <a:lnTo>
                    <a:pt x="786819" y="350454"/>
                  </a:lnTo>
                  <a:lnTo>
                    <a:pt x="779676" y="362012"/>
                  </a:lnTo>
                  <a:lnTo>
                    <a:pt x="775070" y="369448"/>
                  </a:lnTo>
                  <a:lnTo>
                    <a:pt x="769810" y="382639"/>
                  </a:lnTo>
                  <a:lnTo>
                    <a:pt x="766696" y="401468"/>
                  </a:lnTo>
                  <a:lnTo>
                    <a:pt x="765021" y="411537"/>
                  </a:lnTo>
                  <a:lnTo>
                    <a:pt x="764176" y="419197"/>
                  </a:lnTo>
                  <a:lnTo>
                    <a:pt x="763060" y="429260"/>
                  </a:lnTo>
                  <a:lnTo>
                    <a:pt x="757502" y="429537"/>
                  </a:lnTo>
                  <a:lnTo>
                    <a:pt x="755317" y="425623"/>
                  </a:lnTo>
                  <a:lnTo>
                    <a:pt x="740943" y="424868"/>
                  </a:lnTo>
                  <a:lnTo>
                    <a:pt x="724776" y="427903"/>
                  </a:lnTo>
                  <a:lnTo>
                    <a:pt x="712531" y="431732"/>
                  </a:lnTo>
                  <a:lnTo>
                    <a:pt x="695612" y="442328"/>
                  </a:lnTo>
                  <a:lnTo>
                    <a:pt x="685223" y="434831"/>
                  </a:lnTo>
                  <a:lnTo>
                    <a:pt x="680392" y="431404"/>
                  </a:lnTo>
                  <a:lnTo>
                    <a:pt x="658188" y="415597"/>
                  </a:lnTo>
                  <a:lnTo>
                    <a:pt x="622508" y="390143"/>
                  </a:lnTo>
                  <a:lnTo>
                    <a:pt x="583108" y="361199"/>
                  </a:lnTo>
                  <a:lnTo>
                    <a:pt x="570615" y="352402"/>
                  </a:lnTo>
                  <a:lnTo>
                    <a:pt x="569053" y="351299"/>
                  </a:lnTo>
                  <a:lnTo>
                    <a:pt x="540126" y="330813"/>
                  </a:lnTo>
                  <a:lnTo>
                    <a:pt x="538090" y="331134"/>
                  </a:lnTo>
                  <a:lnTo>
                    <a:pt x="511340" y="335317"/>
                  </a:lnTo>
                  <a:lnTo>
                    <a:pt x="511027" y="335366"/>
                  </a:lnTo>
                  <a:lnTo>
                    <a:pt x="493728" y="338035"/>
                  </a:lnTo>
                  <a:lnTo>
                    <a:pt x="465571" y="342190"/>
                  </a:lnTo>
                  <a:lnTo>
                    <a:pt x="437721" y="346227"/>
                  </a:lnTo>
                  <a:lnTo>
                    <a:pt x="410449" y="349730"/>
                  </a:lnTo>
                  <a:lnTo>
                    <a:pt x="409603" y="333541"/>
                  </a:lnTo>
                  <a:lnTo>
                    <a:pt x="401365" y="325289"/>
                  </a:lnTo>
                  <a:lnTo>
                    <a:pt x="392127" y="316015"/>
                  </a:lnTo>
                  <a:lnTo>
                    <a:pt x="388094" y="311960"/>
                  </a:lnTo>
                  <a:lnTo>
                    <a:pt x="377267" y="322831"/>
                  </a:lnTo>
                  <a:lnTo>
                    <a:pt x="374722" y="319080"/>
                  </a:lnTo>
                  <a:lnTo>
                    <a:pt x="376053" y="311669"/>
                  </a:lnTo>
                  <a:lnTo>
                    <a:pt x="374869" y="308325"/>
                  </a:lnTo>
                  <a:lnTo>
                    <a:pt x="374748" y="307983"/>
                  </a:lnTo>
                  <a:lnTo>
                    <a:pt x="341690" y="311277"/>
                  </a:lnTo>
                  <a:lnTo>
                    <a:pt x="337110" y="311725"/>
                  </a:lnTo>
                  <a:lnTo>
                    <a:pt x="322428" y="313150"/>
                  </a:lnTo>
                  <a:lnTo>
                    <a:pt x="290738" y="316547"/>
                  </a:lnTo>
                  <a:lnTo>
                    <a:pt x="278439" y="317840"/>
                  </a:lnTo>
                  <a:lnTo>
                    <a:pt x="267451" y="318983"/>
                  </a:lnTo>
                  <a:lnTo>
                    <a:pt x="259315" y="319823"/>
                  </a:lnTo>
                  <a:lnTo>
                    <a:pt x="251672" y="320743"/>
                  </a:lnTo>
                  <a:lnTo>
                    <a:pt x="238956" y="322262"/>
                  </a:lnTo>
                  <a:lnTo>
                    <a:pt x="229793" y="323348"/>
                  </a:lnTo>
                  <a:lnTo>
                    <a:pt x="223064" y="323777"/>
                  </a:lnTo>
                  <a:lnTo>
                    <a:pt x="216300" y="324204"/>
                  </a:lnTo>
                  <a:lnTo>
                    <a:pt x="211716" y="328510"/>
                  </a:lnTo>
                  <a:lnTo>
                    <a:pt x="203304" y="332887"/>
                  </a:lnTo>
                  <a:lnTo>
                    <a:pt x="198291" y="334932"/>
                  </a:lnTo>
                  <a:lnTo>
                    <a:pt x="186258" y="339826"/>
                  </a:lnTo>
                  <a:lnTo>
                    <a:pt x="180210" y="347283"/>
                  </a:lnTo>
                  <a:lnTo>
                    <a:pt x="178385" y="347147"/>
                  </a:lnTo>
                  <a:lnTo>
                    <a:pt x="175833" y="346956"/>
                  </a:lnTo>
                  <a:lnTo>
                    <a:pt x="163244" y="353014"/>
                  </a:lnTo>
                  <a:lnTo>
                    <a:pt x="151029" y="358929"/>
                  </a:lnTo>
                  <a:lnTo>
                    <a:pt x="139978" y="364263"/>
                  </a:lnTo>
                  <a:lnTo>
                    <a:pt x="115340" y="368294"/>
                  </a:lnTo>
                  <a:lnTo>
                    <a:pt x="96941" y="371473"/>
                  </a:lnTo>
                  <a:lnTo>
                    <a:pt x="89319" y="372781"/>
                  </a:lnTo>
                  <a:lnTo>
                    <a:pt x="81179" y="374172"/>
                  </a:lnTo>
                  <a:lnTo>
                    <a:pt x="44562" y="378778"/>
                  </a:lnTo>
                  <a:lnTo>
                    <a:pt x="36617" y="379765"/>
                  </a:lnTo>
                  <a:lnTo>
                    <a:pt x="22261" y="381534"/>
                  </a:lnTo>
                  <a:lnTo>
                    <a:pt x="0" y="38423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5" name="pg56"/>
            <p:cNvSpPr/>
            <p:nvPr/>
          </p:nvSpPr>
          <p:spPr>
            <a:xfrm>
              <a:off x="2598764" y="2702683"/>
              <a:ext cx="638864" cy="799717"/>
            </a:xfrm>
            <a:custGeom>
              <a:avLst/>
              <a:gdLst/>
              <a:ahLst/>
              <a:cxnLst/>
              <a:rect l="0" t="0" r="0" b="0"/>
              <a:pathLst>
                <a:path w="638864" h="799717">
                  <a:moveTo>
                    <a:pt x="16254" y="621355"/>
                  </a:moveTo>
                  <a:lnTo>
                    <a:pt x="20183" y="601362"/>
                  </a:lnTo>
                  <a:lnTo>
                    <a:pt x="24099" y="582226"/>
                  </a:lnTo>
                  <a:lnTo>
                    <a:pt x="31356" y="544333"/>
                  </a:lnTo>
                  <a:lnTo>
                    <a:pt x="34087" y="529988"/>
                  </a:lnTo>
                  <a:lnTo>
                    <a:pt x="38300" y="508086"/>
                  </a:lnTo>
                  <a:lnTo>
                    <a:pt x="42885" y="484218"/>
                  </a:lnTo>
                  <a:lnTo>
                    <a:pt x="45806" y="469441"/>
                  </a:lnTo>
                  <a:lnTo>
                    <a:pt x="51441" y="440942"/>
                  </a:lnTo>
                  <a:lnTo>
                    <a:pt x="54781" y="422951"/>
                  </a:lnTo>
                  <a:lnTo>
                    <a:pt x="68467" y="352940"/>
                  </a:lnTo>
                  <a:lnTo>
                    <a:pt x="69621" y="346874"/>
                  </a:lnTo>
                  <a:lnTo>
                    <a:pt x="76403" y="311244"/>
                  </a:lnTo>
                  <a:lnTo>
                    <a:pt x="79506" y="295397"/>
                  </a:lnTo>
                  <a:lnTo>
                    <a:pt x="84823" y="268248"/>
                  </a:lnTo>
                  <a:lnTo>
                    <a:pt x="85342" y="265551"/>
                  </a:lnTo>
                  <a:lnTo>
                    <a:pt x="93023" y="225704"/>
                  </a:lnTo>
                  <a:lnTo>
                    <a:pt x="95740" y="211911"/>
                  </a:lnTo>
                  <a:lnTo>
                    <a:pt x="102233" y="179316"/>
                  </a:lnTo>
                  <a:lnTo>
                    <a:pt x="109821" y="140605"/>
                  </a:lnTo>
                  <a:lnTo>
                    <a:pt x="115547" y="111202"/>
                  </a:lnTo>
                  <a:lnTo>
                    <a:pt x="123396" y="71045"/>
                  </a:lnTo>
                  <a:lnTo>
                    <a:pt x="130555" y="33972"/>
                  </a:lnTo>
                  <a:lnTo>
                    <a:pt x="136886" y="0"/>
                  </a:lnTo>
                  <a:lnTo>
                    <a:pt x="160027" y="5172"/>
                  </a:lnTo>
                  <a:lnTo>
                    <a:pt x="193610" y="10792"/>
                  </a:lnTo>
                  <a:lnTo>
                    <a:pt x="219451" y="15145"/>
                  </a:lnTo>
                  <a:lnTo>
                    <a:pt x="245459" y="19586"/>
                  </a:lnTo>
                  <a:lnTo>
                    <a:pt x="282210" y="25857"/>
                  </a:lnTo>
                  <a:lnTo>
                    <a:pt x="322190" y="32750"/>
                  </a:lnTo>
                  <a:lnTo>
                    <a:pt x="333171" y="34979"/>
                  </a:lnTo>
                  <a:lnTo>
                    <a:pt x="338336" y="36023"/>
                  </a:lnTo>
                  <a:lnTo>
                    <a:pt x="375830" y="42115"/>
                  </a:lnTo>
                  <a:lnTo>
                    <a:pt x="401223" y="46277"/>
                  </a:lnTo>
                  <a:lnTo>
                    <a:pt x="405031" y="46895"/>
                  </a:lnTo>
                  <a:lnTo>
                    <a:pt x="415222" y="48396"/>
                  </a:lnTo>
                  <a:lnTo>
                    <a:pt x="449471" y="53826"/>
                  </a:lnTo>
                  <a:lnTo>
                    <a:pt x="439985" y="113825"/>
                  </a:lnTo>
                  <a:lnTo>
                    <a:pt x="439664" y="115856"/>
                  </a:lnTo>
                  <a:lnTo>
                    <a:pt x="434924" y="144994"/>
                  </a:lnTo>
                  <a:lnTo>
                    <a:pt x="432442" y="160514"/>
                  </a:lnTo>
                  <a:lnTo>
                    <a:pt x="426668" y="196617"/>
                  </a:lnTo>
                  <a:lnTo>
                    <a:pt x="445187" y="199637"/>
                  </a:lnTo>
                  <a:lnTo>
                    <a:pt x="480427" y="205289"/>
                  </a:lnTo>
                  <a:lnTo>
                    <a:pt x="524857" y="211930"/>
                  </a:lnTo>
                  <a:lnTo>
                    <a:pt x="532633" y="213062"/>
                  </a:lnTo>
                  <a:lnTo>
                    <a:pt x="537712" y="213798"/>
                  </a:lnTo>
                  <a:lnTo>
                    <a:pt x="568051" y="218143"/>
                  </a:lnTo>
                  <a:lnTo>
                    <a:pt x="617522" y="224799"/>
                  </a:lnTo>
                  <a:lnTo>
                    <a:pt x="638864" y="227822"/>
                  </a:lnTo>
                  <a:lnTo>
                    <a:pt x="635592" y="252776"/>
                  </a:lnTo>
                  <a:lnTo>
                    <a:pt x="632387" y="276126"/>
                  </a:lnTo>
                  <a:lnTo>
                    <a:pt x="632210" y="277412"/>
                  </a:lnTo>
                  <a:lnTo>
                    <a:pt x="623437" y="338935"/>
                  </a:lnTo>
                  <a:lnTo>
                    <a:pt x="622586" y="344904"/>
                  </a:lnTo>
                  <a:lnTo>
                    <a:pt x="616585" y="388614"/>
                  </a:lnTo>
                  <a:lnTo>
                    <a:pt x="612321" y="419261"/>
                  </a:lnTo>
                  <a:lnTo>
                    <a:pt x="609086" y="442514"/>
                  </a:lnTo>
                  <a:lnTo>
                    <a:pt x="606480" y="461242"/>
                  </a:lnTo>
                  <a:lnTo>
                    <a:pt x="601697" y="495622"/>
                  </a:lnTo>
                  <a:lnTo>
                    <a:pt x="588397" y="584984"/>
                  </a:lnTo>
                  <a:lnTo>
                    <a:pt x="583949" y="617071"/>
                  </a:lnTo>
                  <a:lnTo>
                    <a:pt x="583784" y="633187"/>
                  </a:lnTo>
                  <a:lnTo>
                    <a:pt x="583550" y="634853"/>
                  </a:lnTo>
                  <a:lnTo>
                    <a:pt x="578092" y="673710"/>
                  </a:lnTo>
                  <a:lnTo>
                    <a:pt x="570139" y="730327"/>
                  </a:lnTo>
                  <a:lnTo>
                    <a:pt x="560389" y="799717"/>
                  </a:lnTo>
                  <a:lnTo>
                    <a:pt x="509802" y="792603"/>
                  </a:lnTo>
                  <a:lnTo>
                    <a:pt x="453025" y="784498"/>
                  </a:lnTo>
                  <a:lnTo>
                    <a:pt x="400335" y="776541"/>
                  </a:lnTo>
                  <a:lnTo>
                    <a:pt x="368991" y="770925"/>
                  </a:lnTo>
                  <a:lnTo>
                    <a:pt x="333573" y="765441"/>
                  </a:lnTo>
                  <a:lnTo>
                    <a:pt x="312888" y="762357"/>
                  </a:lnTo>
                  <a:lnTo>
                    <a:pt x="309798" y="761893"/>
                  </a:lnTo>
                  <a:lnTo>
                    <a:pt x="295531" y="759421"/>
                  </a:lnTo>
                  <a:lnTo>
                    <a:pt x="294730" y="759291"/>
                  </a:lnTo>
                  <a:lnTo>
                    <a:pt x="189003" y="741518"/>
                  </a:lnTo>
                  <a:lnTo>
                    <a:pt x="168775" y="738022"/>
                  </a:lnTo>
                  <a:lnTo>
                    <a:pt x="168045" y="737896"/>
                  </a:lnTo>
                  <a:lnTo>
                    <a:pt x="136255" y="732306"/>
                  </a:lnTo>
                  <a:lnTo>
                    <a:pt x="128468" y="730922"/>
                  </a:lnTo>
                  <a:lnTo>
                    <a:pt x="120951" y="729581"/>
                  </a:lnTo>
                  <a:lnTo>
                    <a:pt x="9429" y="708878"/>
                  </a:lnTo>
                  <a:lnTo>
                    <a:pt x="0" y="707015"/>
                  </a:lnTo>
                  <a:lnTo>
                    <a:pt x="2269" y="694520"/>
                  </a:lnTo>
                  <a:lnTo>
                    <a:pt x="7585" y="666739"/>
                  </a:lnTo>
                  <a:lnTo>
                    <a:pt x="13157" y="63732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6" name="pg57"/>
            <p:cNvSpPr/>
            <p:nvPr/>
          </p:nvSpPr>
          <p:spPr>
            <a:xfrm>
              <a:off x="3047028" y="3502400"/>
              <a:ext cx="794052" cy="820870"/>
            </a:xfrm>
            <a:custGeom>
              <a:avLst/>
              <a:gdLst/>
              <a:ahLst/>
              <a:cxnLst/>
              <a:rect l="0" t="0" r="0" b="0"/>
              <a:pathLst>
                <a:path w="794052" h="820870">
                  <a:moveTo>
                    <a:pt x="9206" y="741520"/>
                  </a:moveTo>
                  <a:lnTo>
                    <a:pt x="14958" y="700685"/>
                  </a:lnTo>
                  <a:lnTo>
                    <a:pt x="21762" y="652042"/>
                  </a:lnTo>
                  <a:lnTo>
                    <a:pt x="28727" y="602069"/>
                  </a:lnTo>
                  <a:lnTo>
                    <a:pt x="37190" y="540705"/>
                  </a:lnTo>
                  <a:lnTo>
                    <a:pt x="41133" y="512111"/>
                  </a:lnTo>
                  <a:lnTo>
                    <a:pt x="48449" y="459758"/>
                  </a:lnTo>
                  <a:lnTo>
                    <a:pt x="50393" y="445848"/>
                  </a:lnTo>
                  <a:lnTo>
                    <a:pt x="63169" y="353573"/>
                  </a:lnTo>
                  <a:lnTo>
                    <a:pt x="64295" y="345460"/>
                  </a:lnTo>
                  <a:lnTo>
                    <a:pt x="71827" y="291184"/>
                  </a:lnTo>
                  <a:lnTo>
                    <a:pt x="76021" y="260400"/>
                  </a:lnTo>
                  <a:lnTo>
                    <a:pt x="79679" y="233548"/>
                  </a:lnTo>
                  <a:lnTo>
                    <a:pt x="84679" y="197778"/>
                  </a:lnTo>
                  <a:lnTo>
                    <a:pt x="89948" y="159869"/>
                  </a:lnTo>
                  <a:lnTo>
                    <a:pt x="92390" y="142321"/>
                  </a:lnTo>
                  <a:lnTo>
                    <a:pt x="94661" y="125996"/>
                  </a:lnTo>
                  <a:lnTo>
                    <a:pt x="109644" y="17784"/>
                  </a:lnTo>
                  <a:lnTo>
                    <a:pt x="112125" y="0"/>
                  </a:lnTo>
                  <a:lnTo>
                    <a:pt x="159915" y="6463"/>
                  </a:lnTo>
                  <a:lnTo>
                    <a:pt x="187036" y="10010"/>
                  </a:lnTo>
                  <a:lnTo>
                    <a:pt x="229668" y="15446"/>
                  </a:lnTo>
                  <a:lnTo>
                    <a:pt x="288109" y="22702"/>
                  </a:lnTo>
                  <a:lnTo>
                    <a:pt x="294962" y="23532"/>
                  </a:lnTo>
                  <a:lnTo>
                    <a:pt x="356236" y="30734"/>
                  </a:lnTo>
                  <a:lnTo>
                    <a:pt x="356954" y="31937"/>
                  </a:lnTo>
                  <a:lnTo>
                    <a:pt x="401365" y="36750"/>
                  </a:lnTo>
                  <a:lnTo>
                    <a:pt x="416388" y="38336"/>
                  </a:lnTo>
                  <a:lnTo>
                    <a:pt x="454416" y="42255"/>
                  </a:lnTo>
                  <a:lnTo>
                    <a:pt x="455415" y="42356"/>
                  </a:lnTo>
                  <a:lnTo>
                    <a:pt x="486917" y="45574"/>
                  </a:lnTo>
                  <a:lnTo>
                    <a:pt x="487143" y="45596"/>
                  </a:lnTo>
                  <a:lnTo>
                    <a:pt x="507756" y="47687"/>
                  </a:lnTo>
                  <a:lnTo>
                    <a:pt x="520700" y="48985"/>
                  </a:lnTo>
                  <a:lnTo>
                    <a:pt x="539673" y="50891"/>
                  </a:lnTo>
                  <a:lnTo>
                    <a:pt x="543151" y="51236"/>
                  </a:lnTo>
                  <a:lnTo>
                    <a:pt x="550545" y="51966"/>
                  </a:lnTo>
                  <a:lnTo>
                    <a:pt x="554413" y="52346"/>
                  </a:lnTo>
                  <a:lnTo>
                    <a:pt x="598317" y="56769"/>
                  </a:lnTo>
                  <a:lnTo>
                    <a:pt x="642767" y="60760"/>
                  </a:lnTo>
                  <a:lnTo>
                    <a:pt x="680225" y="63635"/>
                  </a:lnTo>
                  <a:lnTo>
                    <a:pt x="711309" y="65921"/>
                  </a:lnTo>
                  <a:lnTo>
                    <a:pt x="784553" y="71376"/>
                  </a:lnTo>
                  <a:lnTo>
                    <a:pt x="794052" y="72046"/>
                  </a:lnTo>
                  <a:lnTo>
                    <a:pt x="793117" y="85071"/>
                  </a:lnTo>
                  <a:lnTo>
                    <a:pt x="790565" y="118780"/>
                  </a:lnTo>
                  <a:lnTo>
                    <a:pt x="789834" y="129206"/>
                  </a:lnTo>
                  <a:lnTo>
                    <a:pt x="788719" y="143920"/>
                  </a:lnTo>
                  <a:lnTo>
                    <a:pt x="784220" y="143581"/>
                  </a:lnTo>
                  <a:lnTo>
                    <a:pt x="779594" y="207607"/>
                  </a:lnTo>
                  <a:lnTo>
                    <a:pt x="776163" y="252999"/>
                  </a:lnTo>
                  <a:lnTo>
                    <a:pt x="774893" y="269806"/>
                  </a:lnTo>
                  <a:lnTo>
                    <a:pt x="770083" y="332925"/>
                  </a:lnTo>
                  <a:lnTo>
                    <a:pt x="769663" y="338444"/>
                  </a:lnTo>
                  <a:lnTo>
                    <a:pt x="767627" y="365822"/>
                  </a:lnTo>
                  <a:lnTo>
                    <a:pt x="765419" y="395519"/>
                  </a:lnTo>
                  <a:lnTo>
                    <a:pt x="764023" y="413835"/>
                  </a:lnTo>
                  <a:lnTo>
                    <a:pt x="761360" y="448315"/>
                  </a:lnTo>
                  <a:lnTo>
                    <a:pt x="760659" y="457904"/>
                  </a:lnTo>
                  <a:lnTo>
                    <a:pt x="760553" y="459355"/>
                  </a:lnTo>
                  <a:lnTo>
                    <a:pt x="758212" y="491398"/>
                  </a:lnTo>
                  <a:lnTo>
                    <a:pt x="755046" y="527906"/>
                  </a:lnTo>
                  <a:lnTo>
                    <a:pt x="751716" y="564302"/>
                  </a:lnTo>
                  <a:lnTo>
                    <a:pt x="749313" y="590385"/>
                  </a:lnTo>
                  <a:lnTo>
                    <a:pt x="747080" y="614604"/>
                  </a:lnTo>
                  <a:lnTo>
                    <a:pt x="743905" y="651847"/>
                  </a:lnTo>
                  <a:lnTo>
                    <a:pt x="742564" y="667556"/>
                  </a:lnTo>
                  <a:lnTo>
                    <a:pt x="741266" y="685089"/>
                  </a:lnTo>
                  <a:lnTo>
                    <a:pt x="739792" y="704989"/>
                  </a:lnTo>
                  <a:lnTo>
                    <a:pt x="739098" y="714408"/>
                  </a:lnTo>
                  <a:lnTo>
                    <a:pt x="735111" y="768393"/>
                  </a:lnTo>
                  <a:lnTo>
                    <a:pt x="734493" y="776685"/>
                  </a:lnTo>
                  <a:lnTo>
                    <a:pt x="733571" y="789063"/>
                  </a:lnTo>
                  <a:lnTo>
                    <a:pt x="701933" y="786684"/>
                  </a:lnTo>
                  <a:lnTo>
                    <a:pt x="654094" y="782918"/>
                  </a:lnTo>
                  <a:lnTo>
                    <a:pt x="623045" y="780366"/>
                  </a:lnTo>
                  <a:lnTo>
                    <a:pt x="617699" y="779918"/>
                  </a:lnTo>
                  <a:lnTo>
                    <a:pt x="543054" y="773292"/>
                  </a:lnTo>
                  <a:lnTo>
                    <a:pt x="518436" y="771017"/>
                  </a:lnTo>
                  <a:lnTo>
                    <a:pt x="509925" y="770218"/>
                  </a:lnTo>
                  <a:lnTo>
                    <a:pt x="481527" y="767506"/>
                  </a:lnTo>
                  <a:lnTo>
                    <a:pt x="409691" y="760091"/>
                  </a:lnTo>
                  <a:lnTo>
                    <a:pt x="379893" y="757018"/>
                  </a:lnTo>
                  <a:lnTo>
                    <a:pt x="355487" y="754441"/>
                  </a:lnTo>
                  <a:lnTo>
                    <a:pt x="334239" y="752211"/>
                  </a:lnTo>
                  <a:lnTo>
                    <a:pt x="317769" y="750454"/>
                  </a:lnTo>
                  <a:lnTo>
                    <a:pt x="305191" y="749096"/>
                  </a:lnTo>
                  <a:lnTo>
                    <a:pt x="303324" y="753106"/>
                  </a:lnTo>
                  <a:lnTo>
                    <a:pt x="303211" y="761352"/>
                  </a:lnTo>
                  <a:lnTo>
                    <a:pt x="301033" y="767243"/>
                  </a:lnTo>
                  <a:lnTo>
                    <a:pt x="306687" y="776189"/>
                  </a:lnTo>
                  <a:lnTo>
                    <a:pt x="312603" y="781287"/>
                  </a:lnTo>
                  <a:lnTo>
                    <a:pt x="312194" y="781131"/>
                  </a:lnTo>
                  <a:lnTo>
                    <a:pt x="256490" y="774828"/>
                  </a:lnTo>
                  <a:lnTo>
                    <a:pt x="219931" y="770529"/>
                  </a:lnTo>
                  <a:lnTo>
                    <a:pt x="204810" y="768717"/>
                  </a:lnTo>
                  <a:lnTo>
                    <a:pt x="110116" y="756883"/>
                  </a:lnTo>
                  <a:lnTo>
                    <a:pt x="104882" y="797233"/>
                  </a:lnTo>
                  <a:lnTo>
                    <a:pt x="101829" y="820870"/>
                  </a:lnTo>
                  <a:lnTo>
                    <a:pt x="41425" y="812935"/>
                  </a:lnTo>
                  <a:lnTo>
                    <a:pt x="22855" y="810549"/>
                  </a:lnTo>
                  <a:lnTo>
                    <a:pt x="0" y="80738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7" name="pg58"/>
            <p:cNvSpPr/>
            <p:nvPr/>
          </p:nvSpPr>
          <p:spPr>
            <a:xfrm>
              <a:off x="3949706" y="3149470"/>
              <a:ext cx="842192" cy="454370"/>
            </a:xfrm>
            <a:custGeom>
              <a:avLst/>
              <a:gdLst/>
              <a:ahLst/>
              <a:cxnLst/>
              <a:rect l="0" t="0" r="0" b="0"/>
              <a:pathLst>
                <a:path w="842192" h="454370">
                  <a:moveTo>
                    <a:pt x="26559" y="0"/>
                  </a:moveTo>
                  <a:lnTo>
                    <a:pt x="50430" y="1515"/>
                  </a:lnTo>
                  <a:lnTo>
                    <a:pt x="81949" y="3450"/>
                  </a:lnTo>
                  <a:lnTo>
                    <a:pt x="96222" y="4278"/>
                  </a:lnTo>
                  <a:lnTo>
                    <a:pt x="105684" y="4815"/>
                  </a:lnTo>
                  <a:lnTo>
                    <a:pt x="108951" y="4999"/>
                  </a:lnTo>
                  <a:lnTo>
                    <a:pt x="134367" y="6421"/>
                  </a:lnTo>
                  <a:lnTo>
                    <a:pt x="167165" y="8118"/>
                  </a:lnTo>
                  <a:lnTo>
                    <a:pt x="169341" y="8232"/>
                  </a:lnTo>
                  <a:lnTo>
                    <a:pt x="197824" y="9688"/>
                  </a:lnTo>
                  <a:lnTo>
                    <a:pt x="228666" y="11122"/>
                  </a:lnTo>
                  <a:lnTo>
                    <a:pt x="230384" y="11199"/>
                  </a:lnTo>
                  <a:lnTo>
                    <a:pt x="270044" y="12891"/>
                  </a:lnTo>
                  <a:lnTo>
                    <a:pt x="290199" y="13627"/>
                  </a:lnTo>
                  <a:lnTo>
                    <a:pt x="290518" y="13638"/>
                  </a:lnTo>
                  <a:lnTo>
                    <a:pt x="303967" y="14107"/>
                  </a:lnTo>
                  <a:lnTo>
                    <a:pt x="339094" y="15330"/>
                  </a:lnTo>
                  <a:lnTo>
                    <a:pt x="349278" y="15662"/>
                  </a:lnTo>
                  <a:lnTo>
                    <a:pt x="351301" y="15726"/>
                  </a:lnTo>
                  <a:lnTo>
                    <a:pt x="388392" y="16830"/>
                  </a:lnTo>
                  <a:lnTo>
                    <a:pt x="400656" y="17165"/>
                  </a:lnTo>
                  <a:lnTo>
                    <a:pt x="412558" y="17489"/>
                  </a:lnTo>
                  <a:lnTo>
                    <a:pt x="437652" y="18126"/>
                  </a:lnTo>
                  <a:lnTo>
                    <a:pt x="459213" y="18624"/>
                  </a:lnTo>
                  <a:lnTo>
                    <a:pt x="474919" y="18965"/>
                  </a:lnTo>
                  <a:lnTo>
                    <a:pt x="486934" y="19209"/>
                  </a:lnTo>
                  <a:lnTo>
                    <a:pt x="491764" y="19304"/>
                  </a:lnTo>
                  <a:lnTo>
                    <a:pt x="531119" y="19989"/>
                  </a:lnTo>
                  <a:lnTo>
                    <a:pt x="536198" y="20072"/>
                  </a:lnTo>
                  <a:lnTo>
                    <a:pt x="575414" y="20632"/>
                  </a:lnTo>
                  <a:lnTo>
                    <a:pt x="585518" y="20735"/>
                  </a:lnTo>
                  <a:lnTo>
                    <a:pt x="590158" y="20780"/>
                  </a:lnTo>
                  <a:lnTo>
                    <a:pt x="597570" y="20857"/>
                  </a:lnTo>
                  <a:lnTo>
                    <a:pt x="634152" y="21161"/>
                  </a:lnTo>
                  <a:lnTo>
                    <a:pt x="634831" y="21165"/>
                  </a:lnTo>
                  <a:lnTo>
                    <a:pt x="659291" y="21294"/>
                  </a:lnTo>
                  <a:lnTo>
                    <a:pt x="668530" y="21341"/>
                  </a:lnTo>
                  <a:lnTo>
                    <a:pt x="682721" y="21322"/>
                  </a:lnTo>
                  <a:lnTo>
                    <a:pt x="684182" y="21325"/>
                  </a:lnTo>
                  <a:lnTo>
                    <a:pt x="708428" y="21333"/>
                  </a:lnTo>
                  <a:lnTo>
                    <a:pt x="708813" y="21333"/>
                  </a:lnTo>
                  <a:lnTo>
                    <a:pt x="757255" y="21173"/>
                  </a:lnTo>
                  <a:lnTo>
                    <a:pt x="760698" y="21152"/>
                  </a:lnTo>
                  <a:lnTo>
                    <a:pt x="769171" y="29196"/>
                  </a:lnTo>
                  <a:lnTo>
                    <a:pt x="778900" y="36089"/>
                  </a:lnTo>
                  <a:lnTo>
                    <a:pt x="785592" y="40889"/>
                  </a:lnTo>
                  <a:lnTo>
                    <a:pt x="792392" y="35677"/>
                  </a:lnTo>
                  <a:lnTo>
                    <a:pt x="795158" y="35476"/>
                  </a:lnTo>
                  <a:lnTo>
                    <a:pt x="799718" y="35143"/>
                  </a:lnTo>
                  <a:lnTo>
                    <a:pt x="802274" y="38604"/>
                  </a:lnTo>
                  <a:lnTo>
                    <a:pt x="807792" y="45728"/>
                  </a:lnTo>
                  <a:lnTo>
                    <a:pt x="807891" y="46566"/>
                  </a:lnTo>
                  <a:lnTo>
                    <a:pt x="808706" y="53439"/>
                  </a:lnTo>
                  <a:lnTo>
                    <a:pt x="809924" y="56810"/>
                  </a:lnTo>
                  <a:lnTo>
                    <a:pt x="805709" y="60536"/>
                  </a:lnTo>
                  <a:lnTo>
                    <a:pt x="797864" y="60754"/>
                  </a:lnTo>
                  <a:lnTo>
                    <a:pt x="797895" y="66053"/>
                  </a:lnTo>
                  <a:lnTo>
                    <a:pt x="790707" y="70962"/>
                  </a:lnTo>
                  <a:lnTo>
                    <a:pt x="790043" y="76629"/>
                  </a:lnTo>
                  <a:lnTo>
                    <a:pt x="789729" y="79309"/>
                  </a:lnTo>
                  <a:lnTo>
                    <a:pt x="786520" y="81989"/>
                  </a:lnTo>
                  <a:lnTo>
                    <a:pt x="782511" y="85319"/>
                  </a:lnTo>
                  <a:lnTo>
                    <a:pt x="784966" y="88280"/>
                  </a:lnTo>
                  <a:lnTo>
                    <a:pt x="789580" y="93839"/>
                  </a:lnTo>
                  <a:lnTo>
                    <a:pt x="797090" y="101533"/>
                  </a:lnTo>
                  <a:lnTo>
                    <a:pt x="798920" y="104236"/>
                  </a:lnTo>
                  <a:lnTo>
                    <a:pt x="801051" y="107381"/>
                  </a:lnTo>
                  <a:lnTo>
                    <a:pt x="807400" y="108360"/>
                  </a:lnTo>
                  <a:lnTo>
                    <a:pt x="805416" y="118306"/>
                  </a:lnTo>
                  <a:lnTo>
                    <a:pt x="811110" y="125430"/>
                  </a:lnTo>
                  <a:lnTo>
                    <a:pt x="814623" y="130018"/>
                  </a:lnTo>
                  <a:lnTo>
                    <a:pt x="817550" y="135134"/>
                  </a:lnTo>
                  <a:lnTo>
                    <a:pt x="818404" y="135810"/>
                  </a:lnTo>
                  <a:lnTo>
                    <a:pt x="823976" y="140219"/>
                  </a:lnTo>
                  <a:lnTo>
                    <a:pt x="830736" y="138093"/>
                  </a:lnTo>
                  <a:lnTo>
                    <a:pt x="837007" y="142001"/>
                  </a:lnTo>
                  <a:lnTo>
                    <a:pt x="839433" y="142124"/>
                  </a:lnTo>
                  <a:lnTo>
                    <a:pt x="840537" y="142180"/>
                  </a:lnTo>
                  <a:lnTo>
                    <a:pt x="838925" y="148201"/>
                  </a:lnTo>
                  <a:lnTo>
                    <a:pt x="838956" y="151614"/>
                  </a:lnTo>
                  <a:lnTo>
                    <a:pt x="839015" y="158208"/>
                  </a:lnTo>
                  <a:lnTo>
                    <a:pt x="839096" y="167194"/>
                  </a:lnTo>
                  <a:lnTo>
                    <a:pt x="839311" y="186613"/>
                  </a:lnTo>
                  <a:lnTo>
                    <a:pt x="839481" y="201981"/>
                  </a:lnTo>
                  <a:lnTo>
                    <a:pt x="839482" y="202356"/>
                  </a:lnTo>
                  <a:lnTo>
                    <a:pt x="839657" y="239950"/>
                  </a:lnTo>
                  <a:lnTo>
                    <a:pt x="839854" y="252769"/>
                  </a:lnTo>
                  <a:lnTo>
                    <a:pt x="840190" y="274548"/>
                  </a:lnTo>
                  <a:lnTo>
                    <a:pt x="840417" y="300189"/>
                  </a:lnTo>
                  <a:lnTo>
                    <a:pt x="840446" y="303507"/>
                  </a:lnTo>
                  <a:lnTo>
                    <a:pt x="840509" y="310615"/>
                  </a:lnTo>
                  <a:lnTo>
                    <a:pt x="840767" y="354706"/>
                  </a:lnTo>
                  <a:lnTo>
                    <a:pt x="840788" y="356019"/>
                  </a:lnTo>
                  <a:lnTo>
                    <a:pt x="840832" y="358837"/>
                  </a:lnTo>
                  <a:lnTo>
                    <a:pt x="841379" y="393843"/>
                  </a:lnTo>
                  <a:lnTo>
                    <a:pt x="841459" y="400586"/>
                  </a:lnTo>
                  <a:lnTo>
                    <a:pt x="841504" y="404301"/>
                  </a:lnTo>
                  <a:lnTo>
                    <a:pt x="841810" y="430007"/>
                  </a:lnTo>
                  <a:lnTo>
                    <a:pt x="842055" y="444922"/>
                  </a:lnTo>
                  <a:lnTo>
                    <a:pt x="842192" y="453272"/>
                  </a:lnTo>
                  <a:lnTo>
                    <a:pt x="831434" y="453439"/>
                  </a:lnTo>
                  <a:lnTo>
                    <a:pt x="799370" y="453720"/>
                  </a:lnTo>
                  <a:lnTo>
                    <a:pt x="797971" y="453735"/>
                  </a:lnTo>
                  <a:lnTo>
                    <a:pt x="790494" y="453816"/>
                  </a:lnTo>
                  <a:lnTo>
                    <a:pt x="762229" y="454073"/>
                  </a:lnTo>
                  <a:lnTo>
                    <a:pt x="752563" y="454140"/>
                  </a:lnTo>
                  <a:lnTo>
                    <a:pt x="739548" y="454216"/>
                  </a:lnTo>
                  <a:lnTo>
                    <a:pt x="733739" y="454245"/>
                  </a:lnTo>
                  <a:lnTo>
                    <a:pt x="709547" y="454333"/>
                  </a:lnTo>
                  <a:lnTo>
                    <a:pt x="693503" y="454360"/>
                  </a:lnTo>
                  <a:lnTo>
                    <a:pt x="689401" y="454366"/>
                  </a:lnTo>
                  <a:lnTo>
                    <a:pt x="685254" y="454370"/>
                  </a:lnTo>
                  <a:lnTo>
                    <a:pt x="660653" y="454360"/>
                  </a:lnTo>
                  <a:lnTo>
                    <a:pt x="628566" y="454301"/>
                  </a:lnTo>
                  <a:lnTo>
                    <a:pt x="625696" y="454280"/>
                  </a:lnTo>
                  <a:lnTo>
                    <a:pt x="600245" y="454065"/>
                  </a:lnTo>
                  <a:lnTo>
                    <a:pt x="560432" y="453676"/>
                  </a:lnTo>
                  <a:lnTo>
                    <a:pt x="555090" y="453616"/>
                  </a:lnTo>
                  <a:lnTo>
                    <a:pt x="528171" y="453276"/>
                  </a:lnTo>
                  <a:lnTo>
                    <a:pt x="519385" y="453147"/>
                  </a:lnTo>
                  <a:lnTo>
                    <a:pt x="484620" y="452567"/>
                  </a:lnTo>
                  <a:lnTo>
                    <a:pt x="480807" y="452503"/>
                  </a:lnTo>
                  <a:lnTo>
                    <a:pt x="453229" y="451998"/>
                  </a:lnTo>
                  <a:lnTo>
                    <a:pt x="445667" y="451844"/>
                  </a:lnTo>
                  <a:lnTo>
                    <a:pt x="418983" y="451258"/>
                  </a:lnTo>
                  <a:lnTo>
                    <a:pt x="418198" y="451240"/>
                  </a:lnTo>
                  <a:lnTo>
                    <a:pt x="396576" y="450601"/>
                  </a:lnTo>
                  <a:lnTo>
                    <a:pt x="368526" y="449708"/>
                  </a:lnTo>
                  <a:lnTo>
                    <a:pt x="344890" y="448972"/>
                  </a:lnTo>
                  <a:lnTo>
                    <a:pt x="330240" y="448491"/>
                  </a:lnTo>
                  <a:lnTo>
                    <a:pt x="298758" y="447385"/>
                  </a:lnTo>
                  <a:lnTo>
                    <a:pt x="293180" y="447166"/>
                  </a:lnTo>
                  <a:lnTo>
                    <a:pt x="283551" y="446781"/>
                  </a:lnTo>
                  <a:lnTo>
                    <a:pt x="270335" y="446239"/>
                  </a:lnTo>
                  <a:lnTo>
                    <a:pt x="232067" y="444490"/>
                  </a:lnTo>
                  <a:lnTo>
                    <a:pt x="231231" y="444456"/>
                  </a:lnTo>
                  <a:lnTo>
                    <a:pt x="221375" y="444057"/>
                  </a:lnTo>
                  <a:lnTo>
                    <a:pt x="168856" y="441775"/>
                  </a:lnTo>
                  <a:lnTo>
                    <a:pt x="159711" y="441413"/>
                  </a:lnTo>
                  <a:lnTo>
                    <a:pt x="134501" y="440377"/>
                  </a:lnTo>
                  <a:lnTo>
                    <a:pt x="124316" y="439906"/>
                  </a:lnTo>
                  <a:lnTo>
                    <a:pt x="110600" y="439257"/>
                  </a:lnTo>
                  <a:lnTo>
                    <a:pt x="94158" y="438455"/>
                  </a:lnTo>
                  <a:lnTo>
                    <a:pt x="63115" y="436925"/>
                  </a:lnTo>
                  <a:lnTo>
                    <a:pt x="55189" y="436510"/>
                  </a:lnTo>
                  <a:lnTo>
                    <a:pt x="15841" y="434365"/>
                  </a:lnTo>
                  <a:lnTo>
                    <a:pt x="1590" y="433550"/>
                  </a:lnTo>
                  <a:lnTo>
                    <a:pt x="0" y="433458"/>
                  </a:lnTo>
                  <a:lnTo>
                    <a:pt x="421" y="427414"/>
                  </a:lnTo>
                  <a:lnTo>
                    <a:pt x="1069" y="417125"/>
                  </a:lnTo>
                  <a:lnTo>
                    <a:pt x="2460" y="395298"/>
                  </a:lnTo>
                  <a:lnTo>
                    <a:pt x="3664" y="376435"/>
                  </a:lnTo>
                  <a:lnTo>
                    <a:pt x="6008" y="339707"/>
                  </a:lnTo>
                  <a:lnTo>
                    <a:pt x="6739" y="328247"/>
                  </a:lnTo>
                  <a:lnTo>
                    <a:pt x="6863" y="326134"/>
                  </a:lnTo>
                  <a:lnTo>
                    <a:pt x="10041" y="272197"/>
                  </a:lnTo>
                  <a:lnTo>
                    <a:pt x="11369" y="250680"/>
                  </a:lnTo>
                  <a:lnTo>
                    <a:pt x="11425" y="249768"/>
                  </a:lnTo>
                  <a:lnTo>
                    <a:pt x="12453" y="233109"/>
                  </a:lnTo>
                  <a:lnTo>
                    <a:pt x="14507" y="199877"/>
                  </a:lnTo>
                  <a:lnTo>
                    <a:pt x="15240" y="188010"/>
                  </a:lnTo>
                  <a:lnTo>
                    <a:pt x="18351" y="137681"/>
                  </a:lnTo>
                  <a:lnTo>
                    <a:pt x="19072" y="125278"/>
                  </a:lnTo>
                  <a:lnTo>
                    <a:pt x="21086" y="90627"/>
                  </a:lnTo>
                  <a:lnTo>
                    <a:pt x="22761" y="62621"/>
                  </a:lnTo>
                  <a:lnTo>
                    <a:pt x="22812" y="61774"/>
                  </a:lnTo>
                  <a:lnTo>
                    <a:pt x="24922" y="2650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8" name="pg59"/>
            <p:cNvSpPr/>
            <p:nvPr/>
          </p:nvSpPr>
          <p:spPr>
            <a:xfrm>
              <a:off x="7218034" y="2656739"/>
              <a:ext cx="12261" cy="14750"/>
            </a:xfrm>
            <a:custGeom>
              <a:avLst/>
              <a:gdLst/>
              <a:ahLst/>
              <a:cxnLst/>
              <a:rect l="0" t="0" r="0" b="0"/>
              <a:pathLst>
                <a:path w="12261" h="14750">
                  <a:moveTo>
                    <a:pt x="0" y="12943"/>
                  </a:moveTo>
                  <a:lnTo>
                    <a:pt x="1362" y="2043"/>
                  </a:lnTo>
                  <a:lnTo>
                    <a:pt x="6130" y="0"/>
                  </a:lnTo>
                  <a:lnTo>
                    <a:pt x="9536" y="8174"/>
                  </a:lnTo>
                  <a:lnTo>
                    <a:pt x="12261" y="12261"/>
                  </a:lnTo>
                  <a:lnTo>
                    <a:pt x="4659" y="147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9" name="pg60"/>
            <p:cNvSpPr/>
            <p:nvPr/>
          </p:nvSpPr>
          <p:spPr>
            <a:xfrm>
              <a:off x="7170102" y="2544185"/>
              <a:ext cx="88519" cy="111791"/>
            </a:xfrm>
            <a:custGeom>
              <a:avLst/>
              <a:gdLst/>
              <a:ahLst/>
              <a:cxnLst/>
              <a:rect l="0" t="0" r="0" b="0"/>
              <a:pathLst>
                <a:path w="88519" h="111791">
                  <a:moveTo>
                    <a:pt x="18619" y="110271"/>
                  </a:moveTo>
                  <a:lnTo>
                    <a:pt x="19940" y="104913"/>
                  </a:lnTo>
                  <a:lnTo>
                    <a:pt x="17449" y="96897"/>
                  </a:lnTo>
                  <a:lnTo>
                    <a:pt x="21620" y="95129"/>
                  </a:lnTo>
                  <a:lnTo>
                    <a:pt x="18812" y="82602"/>
                  </a:lnTo>
                  <a:lnTo>
                    <a:pt x="15937" y="69780"/>
                  </a:lnTo>
                  <a:lnTo>
                    <a:pt x="11245" y="51904"/>
                  </a:lnTo>
                  <a:lnTo>
                    <a:pt x="7960" y="40584"/>
                  </a:lnTo>
                  <a:lnTo>
                    <a:pt x="0" y="12734"/>
                  </a:lnTo>
                  <a:lnTo>
                    <a:pt x="19542" y="6875"/>
                  </a:lnTo>
                  <a:lnTo>
                    <a:pt x="21124" y="6399"/>
                  </a:lnTo>
                  <a:lnTo>
                    <a:pt x="24336" y="5432"/>
                  </a:lnTo>
                  <a:lnTo>
                    <a:pt x="30547" y="3568"/>
                  </a:lnTo>
                  <a:lnTo>
                    <a:pt x="42398" y="0"/>
                  </a:lnTo>
                  <a:lnTo>
                    <a:pt x="43638" y="4693"/>
                  </a:lnTo>
                  <a:lnTo>
                    <a:pt x="44851" y="9280"/>
                  </a:lnTo>
                  <a:lnTo>
                    <a:pt x="47001" y="17492"/>
                  </a:lnTo>
                  <a:lnTo>
                    <a:pt x="51340" y="16311"/>
                  </a:lnTo>
                  <a:lnTo>
                    <a:pt x="53579" y="24866"/>
                  </a:lnTo>
                  <a:lnTo>
                    <a:pt x="56452" y="31465"/>
                  </a:lnTo>
                  <a:lnTo>
                    <a:pt x="57881" y="31882"/>
                  </a:lnTo>
                  <a:lnTo>
                    <a:pt x="64557" y="33825"/>
                  </a:lnTo>
                  <a:lnTo>
                    <a:pt x="72281" y="41008"/>
                  </a:lnTo>
                  <a:lnTo>
                    <a:pt x="74179" y="42770"/>
                  </a:lnTo>
                  <a:lnTo>
                    <a:pt x="81187" y="43131"/>
                  </a:lnTo>
                  <a:lnTo>
                    <a:pt x="82311" y="48602"/>
                  </a:lnTo>
                  <a:lnTo>
                    <a:pt x="82858" y="51265"/>
                  </a:lnTo>
                  <a:lnTo>
                    <a:pt x="88519" y="65427"/>
                  </a:lnTo>
                  <a:lnTo>
                    <a:pt x="86926" y="67583"/>
                  </a:lnTo>
                  <a:lnTo>
                    <a:pt x="82523" y="72925"/>
                  </a:lnTo>
                  <a:lnTo>
                    <a:pt x="76193" y="71128"/>
                  </a:lnTo>
                  <a:lnTo>
                    <a:pt x="71865" y="71312"/>
                  </a:lnTo>
                  <a:lnTo>
                    <a:pt x="70423" y="77123"/>
                  </a:lnTo>
                  <a:lnTo>
                    <a:pt x="66483" y="78258"/>
                  </a:lnTo>
                  <a:lnTo>
                    <a:pt x="62182" y="77937"/>
                  </a:lnTo>
                  <a:lnTo>
                    <a:pt x="59469" y="79337"/>
                  </a:lnTo>
                  <a:lnTo>
                    <a:pt x="58358" y="79910"/>
                  </a:lnTo>
                  <a:lnTo>
                    <a:pt x="57301" y="87075"/>
                  </a:lnTo>
                  <a:lnTo>
                    <a:pt x="55749" y="92885"/>
                  </a:lnTo>
                  <a:lnTo>
                    <a:pt x="48242" y="94626"/>
                  </a:lnTo>
                  <a:lnTo>
                    <a:pt x="41554" y="98237"/>
                  </a:lnTo>
                  <a:lnTo>
                    <a:pt x="34451" y="103657"/>
                  </a:lnTo>
                  <a:lnTo>
                    <a:pt x="26136" y="107499"/>
                  </a:lnTo>
                  <a:lnTo>
                    <a:pt x="18764" y="1117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0" name="pg61"/>
            <p:cNvSpPr/>
            <p:nvPr/>
          </p:nvSpPr>
          <p:spPr>
            <a:xfrm>
              <a:off x="5768124" y="2255503"/>
              <a:ext cx="30808" cy="21651"/>
            </a:xfrm>
            <a:custGeom>
              <a:avLst/>
              <a:gdLst/>
              <a:ahLst/>
              <a:cxnLst/>
              <a:rect l="0" t="0" r="0" b="0"/>
              <a:pathLst>
                <a:path w="30808" h="21651">
                  <a:moveTo>
                    <a:pt x="2831" y="0"/>
                  </a:moveTo>
                  <a:lnTo>
                    <a:pt x="13731" y="8174"/>
                  </a:lnTo>
                  <a:lnTo>
                    <a:pt x="23989" y="11059"/>
                  </a:lnTo>
                  <a:lnTo>
                    <a:pt x="30808" y="14245"/>
                  </a:lnTo>
                  <a:lnTo>
                    <a:pt x="27798" y="20993"/>
                  </a:lnTo>
                  <a:lnTo>
                    <a:pt x="18778" y="21651"/>
                  </a:lnTo>
                  <a:lnTo>
                    <a:pt x="7179" y="12112"/>
                  </a:lnTo>
                  <a:lnTo>
                    <a:pt x="0" y="541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1" name="pg62"/>
            <p:cNvSpPr/>
            <p:nvPr/>
          </p:nvSpPr>
          <p:spPr>
            <a:xfrm>
              <a:off x="5665528" y="2275040"/>
              <a:ext cx="32666" cy="37097"/>
            </a:xfrm>
            <a:custGeom>
              <a:avLst/>
              <a:gdLst/>
              <a:ahLst/>
              <a:cxnLst/>
              <a:rect l="0" t="0" r="0" b="0"/>
              <a:pathLst>
                <a:path w="32666" h="37097">
                  <a:moveTo>
                    <a:pt x="0" y="15325"/>
                  </a:moveTo>
                  <a:lnTo>
                    <a:pt x="4868" y="13786"/>
                  </a:lnTo>
                  <a:lnTo>
                    <a:pt x="16202" y="75"/>
                  </a:lnTo>
                  <a:lnTo>
                    <a:pt x="32666" y="0"/>
                  </a:lnTo>
                  <a:lnTo>
                    <a:pt x="31830" y="7077"/>
                  </a:lnTo>
                  <a:lnTo>
                    <a:pt x="21388" y="33069"/>
                  </a:lnTo>
                  <a:lnTo>
                    <a:pt x="16540" y="37097"/>
                  </a:lnTo>
                  <a:lnTo>
                    <a:pt x="10219" y="35803"/>
                  </a:lnTo>
                  <a:lnTo>
                    <a:pt x="1093" y="2079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2" name="pg63"/>
            <p:cNvSpPr/>
            <p:nvPr/>
          </p:nvSpPr>
          <p:spPr>
            <a:xfrm>
              <a:off x="5631224" y="2376067"/>
              <a:ext cx="18476" cy="24533"/>
            </a:xfrm>
            <a:custGeom>
              <a:avLst/>
              <a:gdLst/>
              <a:ahLst/>
              <a:cxnLst/>
              <a:rect l="0" t="0" r="0" b="0"/>
              <a:pathLst>
                <a:path w="18476" h="24533">
                  <a:moveTo>
                    <a:pt x="1083" y="17587"/>
                  </a:moveTo>
                  <a:lnTo>
                    <a:pt x="8775" y="0"/>
                  </a:lnTo>
                  <a:lnTo>
                    <a:pt x="14436" y="628"/>
                  </a:lnTo>
                  <a:lnTo>
                    <a:pt x="18476" y="4778"/>
                  </a:lnTo>
                  <a:lnTo>
                    <a:pt x="17029" y="13086"/>
                  </a:lnTo>
                  <a:lnTo>
                    <a:pt x="7577" y="24533"/>
                  </a:lnTo>
                  <a:lnTo>
                    <a:pt x="0" y="235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3" name="pg64"/>
            <p:cNvSpPr/>
            <p:nvPr/>
          </p:nvSpPr>
          <p:spPr>
            <a:xfrm>
              <a:off x="5608426" y="2272290"/>
              <a:ext cx="439722" cy="597829"/>
            </a:xfrm>
            <a:custGeom>
              <a:avLst/>
              <a:gdLst/>
              <a:ahLst/>
              <a:cxnLst/>
              <a:rect l="0" t="0" r="0" b="0"/>
              <a:pathLst>
                <a:path w="439722" h="597829">
                  <a:moveTo>
                    <a:pt x="132" y="597829"/>
                  </a:moveTo>
                  <a:lnTo>
                    <a:pt x="12988" y="585697"/>
                  </a:lnTo>
                  <a:lnTo>
                    <a:pt x="21883" y="572823"/>
                  </a:lnTo>
                  <a:lnTo>
                    <a:pt x="27525" y="554876"/>
                  </a:lnTo>
                  <a:lnTo>
                    <a:pt x="29684" y="547985"/>
                  </a:lnTo>
                  <a:lnTo>
                    <a:pt x="32655" y="540471"/>
                  </a:lnTo>
                  <a:lnTo>
                    <a:pt x="41575" y="523838"/>
                  </a:lnTo>
                  <a:lnTo>
                    <a:pt x="42480" y="522146"/>
                  </a:lnTo>
                  <a:lnTo>
                    <a:pt x="47952" y="501272"/>
                  </a:lnTo>
                  <a:lnTo>
                    <a:pt x="48369" y="497648"/>
                  </a:lnTo>
                  <a:lnTo>
                    <a:pt x="50395" y="479979"/>
                  </a:lnTo>
                  <a:lnTo>
                    <a:pt x="50309" y="464810"/>
                  </a:lnTo>
                  <a:lnTo>
                    <a:pt x="50478" y="447745"/>
                  </a:lnTo>
                  <a:lnTo>
                    <a:pt x="50383" y="447067"/>
                  </a:lnTo>
                  <a:lnTo>
                    <a:pt x="48085" y="430527"/>
                  </a:lnTo>
                  <a:lnTo>
                    <a:pt x="48049" y="430339"/>
                  </a:lnTo>
                  <a:lnTo>
                    <a:pt x="45273" y="415675"/>
                  </a:lnTo>
                  <a:lnTo>
                    <a:pt x="40929" y="402372"/>
                  </a:lnTo>
                  <a:lnTo>
                    <a:pt x="38416" y="397577"/>
                  </a:lnTo>
                  <a:lnTo>
                    <a:pt x="32905" y="387050"/>
                  </a:lnTo>
                  <a:lnTo>
                    <a:pt x="28887" y="380268"/>
                  </a:lnTo>
                  <a:lnTo>
                    <a:pt x="21346" y="367518"/>
                  </a:lnTo>
                  <a:lnTo>
                    <a:pt x="15768" y="354564"/>
                  </a:lnTo>
                  <a:lnTo>
                    <a:pt x="13663" y="348953"/>
                  </a:lnTo>
                  <a:lnTo>
                    <a:pt x="11419" y="342968"/>
                  </a:lnTo>
                  <a:lnTo>
                    <a:pt x="5124" y="332318"/>
                  </a:lnTo>
                  <a:lnTo>
                    <a:pt x="3232" y="325125"/>
                  </a:lnTo>
                  <a:lnTo>
                    <a:pt x="5594" y="317088"/>
                  </a:lnTo>
                  <a:lnTo>
                    <a:pt x="11245" y="305991"/>
                  </a:lnTo>
                  <a:lnTo>
                    <a:pt x="11545" y="299052"/>
                  </a:lnTo>
                  <a:lnTo>
                    <a:pt x="11677" y="295965"/>
                  </a:lnTo>
                  <a:lnTo>
                    <a:pt x="8847" y="285085"/>
                  </a:lnTo>
                  <a:lnTo>
                    <a:pt x="6527" y="277687"/>
                  </a:lnTo>
                  <a:lnTo>
                    <a:pt x="1844" y="270809"/>
                  </a:lnTo>
                  <a:lnTo>
                    <a:pt x="0" y="265770"/>
                  </a:lnTo>
                  <a:lnTo>
                    <a:pt x="7786" y="256091"/>
                  </a:lnTo>
                  <a:lnTo>
                    <a:pt x="11227" y="247245"/>
                  </a:lnTo>
                  <a:lnTo>
                    <a:pt x="14184" y="239626"/>
                  </a:lnTo>
                  <a:lnTo>
                    <a:pt x="20943" y="222220"/>
                  </a:lnTo>
                  <a:lnTo>
                    <a:pt x="21834" y="214101"/>
                  </a:lnTo>
                  <a:lnTo>
                    <a:pt x="20936" y="202368"/>
                  </a:lnTo>
                  <a:lnTo>
                    <a:pt x="21625" y="197208"/>
                  </a:lnTo>
                  <a:lnTo>
                    <a:pt x="22569" y="190127"/>
                  </a:lnTo>
                  <a:lnTo>
                    <a:pt x="18001" y="178874"/>
                  </a:lnTo>
                  <a:lnTo>
                    <a:pt x="17807" y="171549"/>
                  </a:lnTo>
                  <a:lnTo>
                    <a:pt x="26309" y="166470"/>
                  </a:lnTo>
                  <a:lnTo>
                    <a:pt x="33306" y="163822"/>
                  </a:lnTo>
                  <a:lnTo>
                    <a:pt x="33838" y="158458"/>
                  </a:lnTo>
                  <a:lnTo>
                    <a:pt x="34460" y="152169"/>
                  </a:lnTo>
                  <a:lnTo>
                    <a:pt x="33839" y="139340"/>
                  </a:lnTo>
                  <a:lnTo>
                    <a:pt x="41851" y="139198"/>
                  </a:lnTo>
                  <a:lnTo>
                    <a:pt x="45809" y="129751"/>
                  </a:lnTo>
                  <a:lnTo>
                    <a:pt x="54072" y="133284"/>
                  </a:lnTo>
                  <a:lnTo>
                    <a:pt x="60911" y="126816"/>
                  </a:lnTo>
                  <a:lnTo>
                    <a:pt x="63208" y="116007"/>
                  </a:lnTo>
                  <a:lnTo>
                    <a:pt x="69145" y="109388"/>
                  </a:lnTo>
                  <a:lnTo>
                    <a:pt x="72753" y="97727"/>
                  </a:lnTo>
                  <a:lnTo>
                    <a:pt x="80374" y="91150"/>
                  </a:lnTo>
                  <a:lnTo>
                    <a:pt x="82871" y="95699"/>
                  </a:lnTo>
                  <a:lnTo>
                    <a:pt x="81483" y="115104"/>
                  </a:lnTo>
                  <a:lnTo>
                    <a:pt x="82850" y="117345"/>
                  </a:lnTo>
                  <a:lnTo>
                    <a:pt x="87223" y="124506"/>
                  </a:lnTo>
                  <a:lnTo>
                    <a:pt x="91471" y="121576"/>
                  </a:lnTo>
                  <a:lnTo>
                    <a:pt x="95476" y="117440"/>
                  </a:lnTo>
                  <a:lnTo>
                    <a:pt x="100114" y="112645"/>
                  </a:lnTo>
                  <a:lnTo>
                    <a:pt x="100630" y="104621"/>
                  </a:lnTo>
                  <a:lnTo>
                    <a:pt x="97985" y="93492"/>
                  </a:lnTo>
                  <a:lnTo>
                    <a:pt x="97822" y="89654"/>
                  </a:lnTo>
                  <a:lnTo>
                    <a:pt x="97438" y="80593"/>
                  </a:lnTo>
                  <a:lnTo>
                    <a:pt x="104405" y="73243"/>
                  </a:lnTo>
                  <a:lnTo>
                    <a:pt x="113525" y="65834"/>
                  </a:lnTo>
                  <a:lnTo>
                    <a:pt x="123567" y="64330"/>
                  </a:lnTo>
                  <a:lnTo>
                    <a:pt x="127682" y="63710"/>
                  </a:lnTo>
                  <a:lnTo>
                    <a:pt x="137067" y="60908"/>
                  </a:lnTo>
                  <a:lnTo>
                    <a:pt x="141126" y="55562"/>
                  </a:lnTo>
                  <a:lnTo>
                    <a:pt x="133997" y="53570"/>
                  </a:lnTo>
                  <a:lnTo>
                    <a:pt x="127875" y="53227"/>
                  </a:lnTo>
                  <a:lnTo>
                    <a:pt x="119651" y="41945"/>
                  </a:lnTo>
                  <a:lnTo>
                    <a:pt x="117828" y="35329"/>
                  </a:lnTo>
                  <a:lnTo>
                    <a:pt x="122487" y="24643"/>
                  </a:lnTo>
                  <a:lnTo>
                    <a:pt x="130741" y="16943"/>
                  </a:lnTo>
                  <a:lnTo>
                    <a:pt x="125180" y="6938"/>
                  </a:lnTo>
                  <a:lnTo>
                    <a:pt x="140004" y="6394"/>
                  </a:lnTo>
                  <a:lnTo>
                    <a:pt x="148754" y="0"/>
                  </a:lnTo>
                  <a:lnTo>
                    <a:pt x="152935" y="770"/>
                  </a:lnTo>
                  <a:lnTo>
                    <a:pt x="154311" y="1023"/>
                  </a:lnTo>
                  <a:lnTo>
                    <a:pt x="172142" y="10263"/>
                  </a:lnTo>
                  <a:lnTo>
                    <a:pt x="182066" y="15707"/>
                  </a:lnTo>
                  <a:lnTo>
                    <a:pt x="186557" y="12705"/>
                  </a:lnTo>
                  <a:lnTo>
                    <a:pt x="195023" y="12391"/>
                  </a:lnTo>
                  <a:lnTo>
                    <a:pt x="207516" y="16339"/>
                  </a:lnTo>
                  <a:lnTo>
                    <a:pt x="209080" y="16832"/>
                  </a:lnTo>
                  <a:lnTo>
                    <a:pt x="217163" y="25168"/>
                  </a:lnTo>
                  <a:lnTo>
                    <a:pt x="221278" y="33203"/>
                  </a:lnTo>
                  <a:lnTo>
                    <a:pt x="231127" y="32844"/>
                  </a:lnTo>
                  <a:lnTo>
                    <a:pt x="240097" y="32476"/>
                  </a:lnTo>
                  <a:lnTo>
                    <a:pt x="247799" y="38772"/>
                  </a:lnTo>
                  <a:lnTo>
                    <a:pt x="262926" y="42449"/>
                  </a:lnTo>
                  <a:lnTo>
                    <a:pt x="273536" y="47367"/>
                  </a:lnTo>
                  <a:lnTo>
                    <a:pt x="284515" y="45442"/>
                  </a:lnTo>
                  <a:lnTo>
                    <a:pt x="296430" y="55652"/>
                  </a:lnTo>
                  <a:lnTo>
                    <a:pt x="295237" y="62605"/>
                  </a:lnTo>
                  <a:lnTo>
                    <a:pt x="297691" y="65174"/>
                  </a:lnTo>
                  <a:lnTo>
                    <a:pt x="305909" y="73769"/>
                  </a:lnTo>
                  <a:lnTo>
                    <a:pt x="313090" y="89155"/>
                  </a:lnTo>
                  <a:lnTo>
                    <a:pt x="305343" y="88071"/>
                  </a:lnTo>
                  <a:lnTo>
                    <a:pt x="298873" y="84772"/>
                  </a:lnTo>
                  <a:lnTo>
                    <a:pt x="294941" y="88085"/>
                  </a:lnTo>
                  <a:lnTo>
                    <a:pt x="296531" y="95250"/>
                  </a:lnTo>
                  <a:lnTo>
                    <a:pt x="297343" y="103693"/>
                  </a:lnTo>
                  <a:lnTo>
                    <a:pt x="307035" y="110304"/>
                  </a:lnTo>
                  <a:lnTo>
                    <a:pt x="310394" y="110662"/>
                  </a:lnTo>
                  <a:lnTo>
                    <a:pt x="311239" y="113726"/>
                  </a:lnTo>
                  <a:lnTo>
                    <a:pt x="315094" y="127683"/>
                  </a:lnTo>
                  <a:lnTo>
                    <a:pt x="318447" y="137232"/>
                  </a:lnTo>
                  <a:lnTo>
                    <a:pt x="316182" y="149200"/>
                  </a:lnTo>
                  <a:lnTo>
                    <a:pt x="317786" y="163024"/>
                  </a:lnTo>
                  <a:lnTo>
                    <a:pt x="318210" y="166675"/>
                  </a:lnTo>
                  <a:lnTo>
                    <a:pt x="319167" y="188710"/>
                  </a:lnTo>
                  <a:lnTo>
                    <a:pt x="313177" y="194011"/>
                  </a:lnTo>
                  <a:lnTo>
                    <a:pt x="309713" y="199751"/>
                  </a:lnTo>
                  <a:lnTo>
                    <a:pt x="301446" y="201396"/>
                  </a:lnTo>
                  <a:lnTo>
                    <a:pt x="299235" y="215877"/>
                  </a:lnTo>
                  <a:lnTo>
                    <a:pt x="299062" y="217004"/>
                  </a:lnTo>
                  <a:lnTo>
                    <a:pt x="299253" y="231332"/>
                  </a:lnTo>
                  <a:lnTo>
                    <a:pt x="289891" y="235508"/>
                  </a:lnTo>
                  <a:lnTo>
                    <a:pt x="289390" y="242464"/>
                  </a:lnTo>
                  <a:lnTo>
                    <a:pt x="279797" y="244214"/>
                  </a:lnTo>
                  <a:lnTo>
                    <a:pt x="271924" y="248783"/>
                  </a:lnTo>
                  <a:lnTo>
                    <a:pt x="269617" y="256647"/>
                  </a:lnTo>
                  <a:lnTo>
                    <a:pt x="268946" y="258935"/>
                  </a:lnTo>
                  <a:lnTo>
                    <a:pt x="269141" y="275722"/>
                  </a:lnTo>
                  <a:lnTo>
                    <a:pt x="268022" y="281935"/>
                  </a:lnTo>
                  <a:lnTo>
                    <a:pt x="273081" y="290346"/>
                  </a:lnTo>
                  <a:lnTo>
                    <a:pt x="282450" y="288974"/>
                  </a:lnTo>
                  <a:lnTo>
                    <a:pt x="292290" y="295004"/>
                  </a:lnTo>
                  <a:lnTo>
                    <a:pt x="295934" y="297679"/>
                  </a:lnTo>
                  <a:lnTo>
                    <a:pt x="297787" y="299039"/>
                  </a:lnTo>
                  <a:lnTo>
                    <a:pt x="312642" y="276350"/>
                  </a:lnTo>
                  <a:lnTo>
                    <a:pt x="313067" y="274638"/>
                  </a:lnTo>
                  <a:lnTo>
                    <a:pt x="314867" y="267378"/>
                  </a:lnTo>
                  <a:lnTo>
                    <a:pt x="317935" y="253694"/>
                  </a:lnTo>
                  <a:lnTo>
                    <a:pt x="319881" y="248433"/>
                  </a:lnTo>
                  <a:lnTo>
                    <a:pt x="332276" y="244133"/>
                  </a:lnTo>
                  <a:lnTo>
                    <a:pt x="333716" y="238797"/>
                  </a:lnTo>
                  <a:lnTo>
                    <a:pt x="346252" y="234255"/>
                  </a:lnTo>
                  <a:lnTo>
                    <a:pt x="354813" y="229815"/>
                  </a:lnTo>
                  <a:lnTo>
                    <a:pt x="356477" y="225318"/>
                  </a:lnTo>
                  <a:lnTo>
                    <a:pt x="365749" y="220530"/>
                  </a:lnTo>
                  <a:lnTo>
                    <a:pt x="380477" y="225168"/>
                  </a:lnTo>
                  <a:lnTo>
                    <a:pt x="390469" y="234642"/>
                  </a:lnTo>
                  <a:lnTo>
                    <a:pt x="400592" y="250180"/>
                  </a:lnTo>
                  <a:lnTo>
                    <a:pt x="404623" y="262874"/>
                  </a:lnTo>
                  <a:lnTo>
                    <a:pt x="406206" y="269805"/>
                  </a:lnTo>
                  <a:lnTo>
                    <a:pt x="409706" y="285121"/>
                  </a:lnTo>
                  <a:lnTo>
                    <a:pt x="418452" y="306966"/>
                  </a:lnTo>
                  <a:lnTo>
                    <a:pt x="424184" y="334753"/>
                  </a:lnTo>
                  <a:lnTo>
                    <a:pt x="427090" y="342548"/>
                  </a:lnTo>
                  <a:lnTo>
                    <a:pt x="430503" y="351695"/>
                  </a:lnTo>
                  <a:lnTo>
                    <a:pt x="439722" y="364453"/>
                  </a:lnTo>
                  <a:lnTo>
                    <a:pt x="439510" y="372264"/>
                  </a:lnTo>
                  <a:lnTo>
                    <a:pt x="436555" y="382067"/>
                  </a:lnTo>
                  <a:lnTo>
                    <a:pt x="439370" y="399908"/>
                  </a:lnTo>
                  <a:lnTo>
                    <a:pt x="437504" y="418286"/>
                  </a:lnTo>
                  <a:lnTo>
                    <a:pt x="431496" y="431243"/>
                  </a:lnTo>
                  <a:lnTo>
                    <a:pt x="422247" y="437179"/>
                  </a:lnTo>
                  <a:lnTo>
                    <a:pt x="417420" y="423488"/>
                  </a:lnTo>
                  <a:lnTo>
                    <a:pt x="423540" y="416793"/>
                  </a:lnTo>
                  <a:lnTo>
                    <a:pt x="416171" y="415761"/>
                  </a:lnTo>
                  <a:lnTo>
                    <a:pt x="407413" y="423666"/>
                  </a:lnTo>
                  <a:lnTo>
                    <a:pt x="411642" y="427359"/>
                  </a:lnTo>
                  <a:lnTo>
                    <a:pt x="413402" y="432290"/>
                  </a:lnTo>
                  <a:lnTo>
                    <a:pt x="403091" y="436997"/>
                  </a:lnTo>
                  <a:lnTo>
                    <a:pt x="403748" y="450135"/>
                  </a:lnTo>
                  <a:lnTo>
                    <a:pt x="400110" y="464999"/>
                  </a:lnTo>
                  <a:lnTo>
                    <a:pt x="393748" y="468730"/>
                  </a:lnTo>
                  <a:lnTo>
                    <a:pt x="383305" y="476309"/>
                  </a:lnTo>
                  <a:lnTo>
                    <a:pt x="382016" y="489462"/>
                  </a:lnTo>
                  <a:lnTo>
                    <a:pt x="381638" y="493304"/>
                  </a:lnTo>
                  <a:lnTo>
                    <a:pt x="383365" y="505652"/>
                  </a:lnTo>
                  <a:lnTo>
                    <a:pt x="378608" y="511515"/>
                  </a:lnTo>
                  <a:lnTo>
                    <a:pt x="377990" y="514380"/>
                  </a:lnTo>
                  <a:lnTo>
                    <a:pt x="376548" y="521049"/>
                  </a:lnTo>
                  <a:lnTo>
                    <a:pt x="371977" y="528862"/>
                  </a:lnTo>
                  <a:lnTo>
                    <a:pt x="366311" y="531670"/>
                  </a:lnTo>
                  <a:lnTo>
                    <a:pt x="365539" y="538313"/>
                  </a:lnTo>
                  <a:lnTo>
                    <a:pt x="360305" y="542935"/>
                  </a:lnTo>
                  <a:lnTo>
                    <a:pt x="356365" y="549899"/>
                  </a:lnTo>
                  <a:lnTo>
                    <a:pt x="359508" y="559349"/>
                  </a:lnTo>
                  <a:lnTo>
                    <a:pt x="356526" y="560921"/>
                  </a:lnTo>
                  <a:lnTo>
                    <a:pt x="324090" y="566497"/>
                  </a:lnTo>
                  <a:lnTo>
                    <a:pt x="311788" y="568569"/>
                  </a:lnTo>
                  <a:lnTo>
                    <a:pt x="285123" y="573006"/>
                  </a:lnTo>
                  <a:lnTo>
                    <a:pt x="261379" y="576825"/>
                  </a:lnTo>
                  <a:lnTo>
                    <a:pt x="257267" y="577480"/>
                  </a:lnTo>
                  <a:lnTo>
                    <a:pt x="253219" y="578124"/>
                  </a:lnTo>
                  <a:lnTo>
                    <a:pt x="214510" y="584060"/>
                  </a:lnTo>
                  <a:lnTo>
                    <a:pt x="213445" y="574884"/>
                  </a:lnTo>
                  <a:lnTo>
                    <a:pt x="211414" y="575126"/>
                  </a:lnTo>
                  <a:lnTo>
                    <a:pt x="172190" y="579730"/>
                  </a:lnTo>
                  <a:lnTo>
                    <a:pt x="168383" y="580168"/>
                  </a:lnTo>
                  <a:lnTo>
                    <a:pt x="162118" y="580891"/>
                  </a:lnTo>
                  <a:lnTo>
                    <a:pt x="123304" y="585283"/>
                  </a:lnTo>
                  <a:lnTo>
                    <a:pt x="109403" y="586818"/>
                  </a:lnTo>
                  <a:lnTo>
                    <a:pt x="80735" y="589781"/>
                  </a:lnTo>
                  <a:lnTo>
                    <a:pt x="63445" y="591528"/>
                  </a:lnTo>
                  <a:lnTo>
                    <a:pt x="34306" y="594560"/>
                  </a:lnTo>
                  <a:lnTo>
                    <a:pt x="31933" y="594795"/>
                  </a:lnTo>
                  <a:lnTo>
                    <a:pt x="19683" y="595999"/>
                  </a:lnTo>
                  <a:lnTo>
                    <a:pt x="13374" y="59659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4" name="pg65"/>
            <p:cNvSpPr/>
            <p:nvPr/>
          </p:nvSpPr>
          <p:spPr>
            <a:xfrm>
              <a:off x="5289088" y="1964624"/>
              <a:ext cx="76828" cy="60100"/>
            </a:xfrm>
            <a:custGeom>
              <a:avLst/>
              <a:gdLst/>
              <a:ahLst/>
              <a:cxnLst/>
              <a:rect l="0" t="0" r="0" b="0"/>
              <a:pathLst>
                <a:path w="76828" h="60100">
                  <a:moveTo>
                    <a:pt x="2955" y="48635"/>
                  </a:moveTo>
                  <a:lnTo>
                    <a:pt x="6761" y="44524"/>
                  </a:lnTo>
                  <a:lnTo>
                    <a:pt x="21717" y="35251"/>
                  </a:lnTo>
                  <a:lnTo>
                    <a:pt x="28912" y="30866"/>
                  </a:lnTo>
                  <a:lnTo>
                    <a:pt x="33307" y="28377"/>
                  </a:lnTo>
                  <a:lnTo>
                    <a:pt x="40562" y="24665"/>
                  </a:lnTo>
                  <a:lnTo>
                    <a:pt x="48556" y="17665"/>
                  </a:lnTo>
                  <a:lnTo>
                    <a:pt x="57331" y="10385"/>
                  </a:lnTo>
                  <a:lnTo>
                    <a:pt x="65213" y="5986"/>
                  </a:lnTo>
                  <a:lnTo>
                    <a:pt x="76546" y="0"/>
                  </a:lnTo>
                  <a:lnTo>
                    <a:pt x="76828" y="6222"/>
                  </a:lnTo>
                  <a:lnTo>
                    <a:pt x="65694" y="16306"/>
                  </a:lnTo>
                  <a:lnTo>
                    <a:pt x="63602" y="25204"/>
                  </a:lnTo>
                  <a:lnTo>
                    <a:pt x="50646" y="32704"/>
                  </a:lnTo>
                  <a:lnTo>
                    <a:pt x="37985" y="37912"/>
                  </a:lnTo>
                  <a:lnTo>
                    <a:pt x="34218" y="47399"/>
                  </a:lnTo>
                  <a:lnTo>
                    <a:pt x="20610" y="54807"/>
                  </a:lnTo>
                  <a:lnTo>
                    <a:pt x="9966" y="60100"/>
                  </a:lnTo>
                  <a:lnTo>
                    <a:pt x="5430" y="56691"/>
                  </a:lnTo>
                  <a:lnTo>
                    <a:pt x="0" y="5339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5" name="pg66"/>
            <p:cNvSpPr/>
            <p:nvPr/>
          </p:nvSpPr>
          <p:spPr>
            <a:xfrm>
              <a:off x="5187409" y="2063975"/>
              <a:ext cx="694322" cy="336348"/>
            </a:xfrm>
            <a:custGeom>
              <a:avLst/>
              <a:gdLst/>
              <a:ahLst/>
              <a:cxnLst/>
              <a:rect l="0" t="0" r="0" b="0"/>
              <a:pathLst>
                <a:path w="694322" h="336348">
                  <a:moveTo>
                    <a:pt x="0" y="147515"/>
                  </a:moveTo>
                  <a:lnTo>
                    <a:pt x="8591" y="141054"/>
                  </a:lnTo>
                  <a:lnTo>
                    <a:pt x="17337" y="138135"/>
                  </a:lnTo>
                  <a:lnTo>
                    <a:pt x="35923" y="130731"/>
                  </a:lnTo>
                  <a:lnTo>
                    <a:pt x="47791" y="119684"/>
                  </a:lnTo>
                  <a:lnTo>
                    <a:pt x="50924" y="115890"/>
                  </a:lnTo>
                  <a:lnTo>
                    <a:pt x="55727" y="110068"/>
                  </a:lnTo>
                  <a:lnTo>
                    <a:pt x="66473" y="105598"/>
                  </a:lnTo>
                  <a:lnTo>
                    <a:pt x="74198" y="105808"/>
                  </a:lnTo>
                  <a:lnTo>
                    <a:pt x="81264" y="104401"/>
                  </a:lnTo>
                  <a:lnTo>
                    <a:pt x="88128" y="102538"/>
                  </a:lnTo>
                  <a:lnTo>
                    <a:pt x="96360" y="101633"/>
                  </a:lnTo>
                  <a:lnTo>
                    <a:pt x="114076" y="90533"/>
                  </a:lnTo>
                  <a:lnTo>
                    <a:pt x="121719" y="79713"/>
                  </a:lnTo>
                  <a:lnTo>
                    <a:pt x="132702" y="76587"/>
                  </a:lnTo>
                  <a:lnTo>
                    <a:pt x="139444" y="75038"/>
                  </a:lnTo>
                  <a:lnTo>
                    <a:pt x="141732" y="71282"/>
                  </a:lnTo>
                  <a:lnTo>
                    <a:pt x="142512" y="70002"/>
                  </a:lnTo>
                  <a:lnTo>
                    <a:pt x="145355" y="61446"/>
                  </a:lnTo>
                  <a:lnTo>
                    <a:pt x="152193" y="55101"/>
                  </a:lnTo>
                  <a:lnTo>
                    <a:pt x="162772" y="45235"/>
                  </a:lnTo>
                  <a:lnTo>
                    <a:pt x="173573" y="39039"/>
                  </a:lnTo>
                  <a:lnTo>
                    <a:pt x="180114" y="32280"/>
                  </a:lnTo>
                  <a:lnTo>
                    <a:pt x="181219" y="31136"/>
                  </a:lnTo>
                  <a:lnTo>
                    <a:pt x="188353" y="19480"/>
                  </a:lnTo>
                  <a:lnTo>
                    <a:pt x="200775" y="11170"/>
                  </a:lnTo>
                  <a:lnTo>
                    <a:pt x="207030" y="6898"/>
                  </a:lnTo>
                  <a:lnTo>
                    <a:pt x="219698" y="2964"/>
                  </a:lnTo>
                  <a:lnTo>
                    <a:pt x="234759" y="298"/>
                  </a:lnTo>
                  <a:lnTo>
                    <a:pt x="247287" y="0"/>
                  </a:lnTo>
                  <a:lnTo>
                    <a:pt x="259289" y="1469"/>
                  </a:lnTo>
                  <a:lnTo>
                    <a:pt x="268303" y="5182"/>
                  </a:lnTo>
                  <a:lnTo>
                    <a:pt x="267463" y="10325"/>
                  </a:lnTo>
                  <a:lnTo>
                    <a:pt x="248368" y="11493"/>
                  </a:lnTo>
                  <a:lnTo>
                    <a:pt x="234626" y="12968"/>
                  </a:lnTo>
                  <a:lnTo>
                    <a:pt x="235109" y="20662"/>
                  </a:lnTo>
                  <a:lnTo>
                    <a:pt x="228333" y="25466"/>
                  </a:lnTo>
                  <a:lnTo>
                    <a:pt x="221023" y="32495"/>
                  </a:lnTo>
                  <a:lnTo>
                    <a:pt x="212125" y="40675"/>
                  </a:lnTo>
                  <a:lnTo>
                    <a:pt x="211627" y="42076"/>
                  </a:lnTo>
                  <a:lnTo>
                    <a:pt x="208472" y="50947"/>
                  </a:lnTo>
                  <a:lnTo>
                    <a:pt x="199349" y="60110"/>
                  </a:lnTo>
                  <a:lnTo>
                    <a:pt x="195754" y="71255"/>
                  </a:lnTo>
                  <a:lnTo>
                    <a:pt x="191192" y="80559"/>
                  </a:lnTo>
                  <a:lnTo>
                    <a:pt x="189829" y="83335"/>
                  </a:lnTo>
                  <a:lnTo>
                    <a:pt x="188437" y="93847"/>
                  </a:lnTo>
                  <a:lnTo>
                    <a:pt x="198532" y="89936"/>
                  </a:lnTo>
                  <a:lnTo>
                    <a:pt x="210464" y="80771"/>
                  </a:lnTo>
                  <a:lnTo>
                    <a:pt x="219915" y="74695"/>
                  </a:lnTo>
                  <a:lnTo>
                    <a:pt x="228185" y="80884"/>
                  </a:lnTo>
                  <a:lnTo>
                    <a:pt x="230227" y="80872"/>
                  </a:lnTo>
                  <a:lnTo>
                    <a:pt x="244470" y="80776"/>
                  </a:lnTo>
                  <a:lnTo>
                    <a:pt x="256987" y="84413"/>
                  </a:lnTo>
                  <a:lnTo>
                    <a:pt x="266235" y="88611"/>
                  </a:lnTo>
                  <a:lnTo>
                    <a:pt x="275997" y="96163"/>
                  </a:lnTo>
                  <a:lnTo>
                    <a:pt x="278959" y="104843"/>
                  </a:lnTo>
                  <a:lnTo>
                    <a:pt x="286793" y="114591"/>
                  </a:lnTo>
                  <a:lnTo>
                    <a:pt x="299618" y="123091"/>
                  </a:lnTo>
                  <a:lnTo>
                    <a:pt x="302027" y="133294"/>
                  </a:lnTo>
                  <a:lnTo>
                    <a:pt x="321073" y="132937"/>
                  </a:lnTo>
                  <a:lnTo>
                    <a:pt x="326752" y="131173"/>
                  </a:lnTo>
                  <a:lnTo>
                    <a:pt x="340230" y="126972"/>
                  </a:lnTo>
                  <a:lnTo>
                    <a:pt x="348275" y="134866"/>
                  </a:lnTo>
                  <a:lnTo>
                    <a:pt x="357659" y="136322"/>
                  </a:lnTo>
                  <a:lnTo>
                    <a:pt x="363254" y="131556"/>
                  </a:lnTo>
                  <a:lnTo>
                    <a:pt x="367574" y="120250"/>
                  </a:lnTo>
                  <a:lnTo>
                    <a:pt x="374601" y="122613"/>
                  </a:lnTo>
                  <a:lnTo>
                    <a:pt x="382121" y="128501"/>
                  </a:lnTo>
                  <a:lnTo>
                    <a:pt x="390846" y="118379"/>
                  </a:lnTo>
                  <a:lnTo>
                    <a:pt x="416134" y="101160"/>
                  </a:lnTo>
                  <a:lnTo>
                    <a:pt x="420745" y="97967"/>
                  </a:lnTo>
                  <a:lnTo>
                    <a:pt x="434817" y="96385"/>
                  </a:lnTo>
                  <a:lnTo>
                    <a:pt x="447443" y="93193"/>
                  </a:lnTo>
                  <a:lnTo>
                    <a:pt x="449722" y="92615"/>
                  </a:lnTo>
                  <a:lnTo>
                    <a:pt x="485121" y="89963"/>
                  </a:lnTo>
                  <a:lnTo>
                    <a:pt x="506071" y="77143"/>
                  </a:lnTo>
                  <a:lnTo>
                    <a:pt x="507896" y="76602"/>
                  </a:lnTo>
                  <a:lnTo>
                    <a:pt x="514127" y="74753"/>
                  </a:lnTo>
                  <a:lnTo>
                    <a:pt x="534411" y="71088"/>
                  </a:lnTo>
                  <a:lnTo>
                    <a:pt x="529776" y="85654"/>
                  </a:lnTo>
                  <a:lnTo>
                    <a:pt x="531861" y="102839"/>
                  </a:lnTo>
                  <a:lnTo>
                    <a:pt x="538837" y="113154"/>
                  </a:lnTo>
                  <a:lnTo>
                    <a:pt x="550892" y="114046"/>
                  </a:lnTo>
                  <a:lnTo>
                    <a:pt x="567300" y="108153"/>
                  </a:lnTo>
                  <a:lnTo>
                    <a:pt x="574765" y="111704"/>
                  </a:lnTo>
                  <a:lnTo>
                    <a:pt x="586326" y="112667"/>
                  </a:lnTo>
                  <a:lnTo>
                    <a:pt x="588982" y="108569"/>
                  </a:lnTo>
                  <a:lnTo>
                    <a:pt x="592473" y="103182"/>
                  </a:lnTo>
                  <a:lnTo>
                    <a:pt x="605136" y="102812"/>
                  </a:lnTo>
                  <a:lnTo>
                    <a:pt x="614070" y="94927"/>
                  </a:lnTo>
                  <a:lnTo>
                    <a:pt x="621917" y="97150"/>
                  </a:lnTo>
                  <a:lnTo>
                    <a:pt x="622063" y="103959"/>
                  </a:lnTo>
                  <a:lnTo>
                    <a:pt x="622437" y="117997"/>
                  </a:lnTo>
                  <a:lnTo>
                    <a:pt x="628554" y="133876"/>
                  </a:lnTo>
                  <a:lnTo>
                    <a:pt x="627807" y="136168"/>
                  </a:lnTo>
                  <a:lnTo>
                    <a:pt x="628326" y="145764"/>
                  </a:lnTo>
                  <a:lnTo>
                    <a:pt x="637824" y="150678"/>
                  </a:lnTo>
                  <a:lnTo>
                    <a:pt x="643921" y="157118"/>
                  </a:lnTo>
                  <a:lnTo>
                    <a:pt x="653711" y="161554"/>
                  </a:lnTo>
                  <a:lnTo>
                    <a:pt x="659078" y="151291"/>
                  </a:lnTo>
                  <a:lnTo>
                    <a:pt x="668711" y="151125"/>
                  </a:lnTo>
                  <a:lnTo>
                    <a:pt x="680896" y="151110"/>
                  </a:lnTo>
                  <a:lnTo>
                    <a:pt x="694322" y="162874"/>
                  </a:lnTo>
                  <a:lnTo>
                    <a:pt x="691247" y="174456"/>
                  </a:lnTo>
                  <a:lnTo>
                    <a:pt x="685677" y="175581"/>
                  </a:lnTo>
                  <a:lnTo>
                    <a:pt x="677733" y="172364"/>
                  </a:lnTo>
                  <a:lnTo>
                    <a:pt x="663666" y="175326"/>
                  </a:lnTo>
                  <a:lnTo>
                    <a:pt x="652272" y="172751"/>
                  </a:lnTo>
                  <a:lnTo>
                    <a:pt x="635405" y="174143"/>
                  </a:lnTo>
                  <a:lnTo>
                    <a:pt x="632034" y="174987"/>
                  </a:lnTo>
                  <a:lnTo>
                    <a:pt x="618329" y="178405"/>
                  </a:lnTo>
                  <a:lnTo>
                    <a:pt x="606701" y="183313"/>
                  </a:lnTo>
                  <a:lnTo>
                    <a:pt x="595590" y="178079"/>
                  </a:lnTo>
                  <a:lnTo>
                    <a:pt x="587472" y="183391"/>
                  </a:lnTo>
                  <a:lnTo>
                    <a:pt x="580930" y="183704"/>
                  </a:lnTo>
                  <a:lnTo>
                    <a:pt x="571637" y="191146"/>
                  </a:lnTo>
                  <a:lnTo>
                    <a:pt x="575369" y="199103"/>
                  </a:lnTo>
                  <a:lnTo>
                    <a:pt x="566615" y="198700"/>
                  </a:lnTo>
                  <a:lnTo>
                    <a:pt x="553022" y="189942"/>
                  </a:lnTo>
                  <a:lnTo>
                    <a:pt x="543226" y="180229"/>
                  </a:lnTo>
                  <a:lnTo>
                    <a:pt x="527777" y="175599"/>
                  </a:lnTo>
                  <a:lnTo>
                    <a:pt x="516197" y="174755"/>
                  </a:lnTo>
                  <a:lnTo>
                    <a:pt x="504536" y="173732"/>
                  </a:lnTo>
                  <a:lnTo>
                    <a:pt x="488768" y="175842"/>
                  </a:lnTo>
                  <a:lnTo>
                    <a:pt x="479577" y="190634"/>
                  </a:lnTo>
                  <a:lnTo>
                    <a:pt x="475113" y="194505"/>
                  </a:lnTo>
                  <a:lnTo>
                    <a:pt x="463558" y="192891"/>
                  </a:lnTo>
                  <a:lnTo>
                    <a:pt x="458551" y="198102"/>
                  </a:lnTo>
                  <a:lnTo>
                    <a:pt x="454213" y="202608"/>
                  </a:lnTo>
                  <a:lnTo>
                    <a:pt x="437790" y="197752"/>
                  </a:lnTo>
                  <a:lnTo>
                    <a:pt x="417663" y="203181"/>
                  </a:lnTo>
                  <a:lnTo>
                    <a:pt x="412154" y="219247"/>
                  </a:lnTo>
                  <a:lnTo>
                    <a:pt x="404193" y="230615"/>
                  </a:lnTo>
                  <a:lnTo>
                    <a:pt x="402326" y="232303"/>
                  </a:lnTo>
                  <a:lnTo>
                    <a:pt x="394791" y="239112"/>
                  </a:lnTo>
                  <a:lnTo>
                    <a:pt x="388485" y="252318"/>
                  </a:lnTo>
                  <a:lnTo>
                    <a:pt x="387599" y="263694"/>
                  </a:lnTo>
                  <a:lnTo>
                    <a:pt x="379089" y="254630"/>
                  </a:lnTo>
                  <a:lnTo>
                    <a:pt x="378686" y="243179"/>
                  </a:lnTo>
                  <a:lnTo>
                    <a:pt x="383878" y="236673"/>
                  </a:lnTo>
                  <a:lnTo>
                    <a:pt x="370217" y="226697"/>
                  </a:lnTo>
                  <a:lnTo>
                    <a:pt x="364917" y="240008"/>
                  </a:lnTo>
                  <a:lnTo>
                    <a:pt x="353059" y="248264"/>
                  </a:lnTo>
                  <a:lnTo>
                    <a:pt x="341835" y="242718"/>
                  </a:lnTo>
                  <a:lnTo>
                    <a:pt x="332426" y="251785"/>
                  </a:lnTo>
                  <a:lnTo>
                    <a:pt x="325778" y="268444"/>
                  </a:lnTo>
                  <a:lnTo>
                    <a:pt x="322882" y="275680"/>
                  </a:lnTo>
                  <a:lnTo>
                    <a:pt x="317878" y="289626"/>
                  </a:lnTo>
                  <a:lnTo>
                    <a:pt x="308129" y="309824"/>
                  </a:lnTo>
                  <a:lnTo>
                    <a:pt x="300746" y="322238"/>
                  </a:lnTo>
                  <a:lnTo>
                    <a:pt x="297813" y="336348"/>
                  </a:lnTo>
                  <a:lnTo>
                    <a:pt x="291826" y="335281"/>
                  </a:lnTo>
                  <a:lnTo>
                    <a:pt x="286550" y="329397"/>
                  </a:lnTo>
                  <a:lnTo>
                    <a:pt x="281261" y="323171"/>
                  </a:lnTo>
                  <a:lnTo>
                    <a:pt x="283714" y="316033"/>
                  </a:lnTo>
                  <a:lnTo>
                    <a:pt x="287255" y="305501"/>
                  </a:lnTo>
                  <a:lnTo>
                    <a:pt x="287610" y="297941"/>
                  </a:lnTo>
                  <a:lnTo>
                    <a:pt x="282459" y="296227"/>
                  </a:lnTo>
                  <a:lnTo>
                    <a:pt x="278382" y="300719"/>
                  </a:lnTo>
                  <a:lnTo>
                    <a:pt x="273423" y="301355"/>
                  </a:lnTo>
                  <a:lnTo>
                    <a:pt x="267099" y="301984"/>
                  </a:lnTo>
                  <a:lnTo>
                    <a:pt x="267277" y="296211"/>
                  </a:lnTo>
                  <a:lnTo>
                    <a:pt x="267594" y="288848"/>
                  </a:lnTo>
                  <a:lnTo>
                    <a:pt x="271417" y="284359"/>
                  </a:lnTo>
                  <a:lnTo>
                    <a:pt x="270939" y="276999"/>
                  </a:lnTo>
                  <a:lnTo>
                    <a:pt x="272013" y="269693"/>
                  </a:lnTo>
                  <a:lnTo>
                    <a:pt x="272553" y="264722"/>
                  </a:lnTo>
                  <a:lnTo>
                    <a:pt x="267308" y="258858"/>
                  </a:lnTo>
                  <a:lnTo>
                    <a:pt x="271419" y="255528"/>
                  </a:lnTo>
                  <a:lnTo>
                    <a:pt x="268648" y="251516"/>
                  </a:lnTo>
                  <a:lnTo>
                    <a:pt x="265617" y="249022"/>
                  </a:lnTo>
                  <a:lnTo>
                    <a:pt x="260553" y="244852"/>
                  </a:lnTo>
                  <a:lnTo>
                    <a:pt x="251738" y="244286"/>
                  </a:lnTo>
                  <a:lnTo>
                    <a:pt x="248473" y="240054"/>
                  </a:lnTo>
                  <a:lnTo>
                    <a:pt x="243373" y="242332"/>
                  </a:lnTo>
                  <a:lnTo>
                    <a:pt x="242496" y="242057"/>
                  </a:lnTo>
                  <a:lnTo>
                    <a:pt x="237488" y="240487"/>
                  </a:lnTo>
                  <a:lnTo>
                    <a:pt x="234269" y="237476"/>
                  </a:lnTo>
                  <a:lnTo>
                    <a:pt x="239726" y="229290"/>
                  </a:lnTo>
                  <a:lnTo>
                    <a:pt x="235046" y="222995"/>
                  </a:lnTo>
                  <a:lnTo>
                    <a:pt x="234888" y="222922"/>
                  </a:lnTo>
                  <a:lnTo>
                    <a:pt x="228510" y="219965"/>
                  </a:lnTo>
                  <a:lnTo>
                    <a:pt x="221522" y="218263"/>
                  </a:lnTo>
                  <a:lnTo>
                    <a:pt x="215268" y="219291"/>
                  </a:lnTo>
                  <a:lnTo>
                    <a:pt x="207861" y="215260"/>
                  </a:lnTo>
                  <a:lnTo>
                    <a:pt x="205042" y="217202"/>
                  </a:lnTo>
                  <a:lnTo>
                    <a:pt x="192949" y="212266"/>
                  </a:lnTo>
                  <a:lnTo>
                    <a:pt x="186325" y="213601"/>
                  </a:lnTo>
                  <a:lnTo>
                    <a:pt x="184686" y="217241"/>
                  </a:lnTo>
                  <a:lnTo>
                    <a:pt x="180250" y="217778"/>
                  </a:lnTo>
                  <a:lnTo>
                    <a:pt x="177855" y="214487"/>
                  </a:lnTo>
                  <a:lnTo>
                    <a:pt x="177436" y="214387"/>
                  </a:lnTo>
                  <a:lnTo>
                    <a:pt x="171646" y="212991"/>
                  </a:lnTo>
                  <a:lnTo>
                    <a:pt x="164545" y="214349"/>
                  </a:lnTo>
                  <a:lnTo>
                    <a:pt x="151982" y="208058"/>
                  </a:lnTo>
                  <a:lnTo>
                    <a:pt x="145910" y="205009"/>
                  </a:lnTo>
                  <a:lnTo>
                    <a:pt x="135489" y="199763"/>
                  </a:lnTo>
                  <a:lnTo>
                    <a:pt x="80126" y="188560"/>
                  </a:lnTo>
                  <a:lnTo>
                    <a:pt x="50752" y="182456"/>
                  </a:lnTo>
                  <a:lnTo>
                    <a:pt x="31439" y="178389"/>
                  </a:lnTo>
                  <a:lnTo>
                    <a:pt x="26962" y="166705"/>
                  </a:lnTo>
                  <a:lnTo>
                    <a:pt x="20664" y="155731"/>
                  </a:lnTo>
                  <a:lnTo>
                    <a:pt x="13494" y="153464"/>
                  </a:lnTo>
                  <a:lnTo>
                    <a:pt x="8633" y="148835"/>
                  </a:lnTo>
                  <a:lnTo>
                    <a:pt x="3328" y="1519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6" name="pg67"/>
            <p:cNvSpPr/>
            <p:nvPr/>
          </p:nvSpPr>
          <p:spPr>
            <a:xfrm>
              <a:off x="6828726" y="2954590"/>
              <a:ext cx="119098" cy="197981"/>
            </a:xfrm>
            <a:custGeom>
              <a:avLst/>
              <a:gdLst/>
              <a:ahLst/>
              <a:cxnLst/>
              <a:rect l="0" t="0" r="0" b="0"/>
              <a:pathLst>
                <a:path w="119098" h="197981">
                  <a:moveTo>
                    <a:pt x="1583" y="21882"/>
                  </a:moveTo>
                  <a:lnTo>
                    <a:pt x="2688" y="16361"/>
                  </a:lnTo>
                  <a:lnTo>
                    <a:pt x="5503" y="10683"/>
                  </a:lnTo>
                  <a:lnTo>
                    <a:pt x="10400" y="5325"/>
                  </a:lnTo>
                  <a:lnTo>
                    <a:pt x="17308" y="1877"/>
                  </a:lnTo>
                  <a:lnTo>
                    <a:pt x="17484" y="1788"/>
                  </a:lnTo>
                  <a:lnTo>
                    <a:pt x="18786" y="1138"/>
                  </a:lnTo>
                  <a:lnTo>
                    <a:pt x="19714" y="674"/>
                  </a:lnTo>
                  <a:lnTo>
                    <a:pt x="29540" y="0"/>
                  </a:lnTo>
                  <a:lnTo>
                    <a:pt x="37440" y="2292"/>
                  </a:lnTo>
                  <a:lnTo>
                    <a:pt x="33822" y="8420"/>
                  </a:lnTo>
                  <a:lnTo>
                    <a:pt x="33449" y="16004"/>
                  </a:lnTo>
                  <a:lnTo>
                    <a:pt x="30912" y="20829"/>
                  </a:lnTo>
                  <a:lnTo>
                    <a:pt x="29396" y="26905"/>
                  </a:lnTo>
                  <a:lnTo>
                    <a:pt x="27333" y="29926"/>
                  </a:lnTo>
                  <a:lnTo>
                    <a:pt x="30031" y="34329"/>
                  </a:lnTo>
                  <a:lnTo>
                    <a:pt x="33929" y="36134"/>
                  </a:lnTo>
                  <a:lnTo>
                    <a:pt x="33646" y="42505"/>
                  </a:lnTo>
                  <a:lnTo>
                    <a:pt x="34748" y="47753"/>
                  </a:lnTo>
                  <a:lnTo>
                    <a:pt x="28366" y="51942"/>
                  </a:lnTo>
                  <a:lnTo>
                    <a:pt x="31883" y="57124"/>
                  </a:lnTo>
                  <a:lnTo>
                    <a:pt x="38836" y="63140"/>
                  </a:lnTo>
                  <a:lnTo>
                    <a:pt x="41097" y="65226"/>
                  </a:lnTo>
                  <a:lnTo>
                    <a:pt x="46219" y="69948"/>
                  </a:lnTo>
                  <a:lnTo>
                    <a:pt x="54815" y="77826"/>
                  </a:lnTo>
                  <a:lnTo>
                    <a:pt x="58645" y="88262"/>
                  </a:lnTo>
                  <a:lnTo>
                    <a:pt x="58976" y="96263"/>
                  </a:lnTo>
                  <a:lnTo>
                    <a:pt x="62535" y="106681"/>
                  </a:lnTo>
                  <a:lnTo>
                    <a:pt x="69684" y="110707"/>
                  </a:lnTo>
                  <a:lnTo>
                    <a:pt x="75629" y="120077"/>
                  </a:lnTo>
                  <a:lnTo>
                    <a:pt x="76342" y="121199"/>
                  </a:lnTo>
                  <a:lnTo>
                    <a:pt x="76983" y="124876"/>
                  </a:lnTo>
                  <a:lnTo>
                    <a:pt x="86917" y="132857"/>
                  </a:lnTo>
                  <a:lnTo>
                    <a:pt x="96502" y="138716"/>
                  </a:lnTo>
                  <a:lnTo>
                    <a:pt x="101669" y="138627"/>
                  </a:lnTo>
                  <a:lnTo>
                    <a:pt x="103801" y="136051"/>
                  </a:lnTo>
                  <a:lnTo>
                    <a:pt x="108885" y="149803"/>
                  </a:lnTo>
                  <a:lnTo>
                    <a:pt x="115869" y="171930"/>
                  </a:lnTo>
                  <a:lnTo>
                    <a:pt x="119098" y="183777"/>
                  </a:lnTo>
                  <a:lnTo>
                    <a:pt x="104278" y="187124"/>
                  </a:lnTo>
                  <a:lnTo>
                    <a:pt x="87303" y="190678"/>
                  </a:lnTo>
                  <a:lnTo>
                    <a:pt x="72266" y="193801"/>
                  </a:lnTo>
                  <a:lnTo>
                    <a:pt x="48754" y="197981"/>
                  </a:lnTo>
                  <a:lnTo>
                    <a:pt x="45502" y="186489"/>
                  </a:lnTo>
                  <a:lnTo>
                    <a:pt x="44799" y="183980"/>
                  </a:lnTo>
                  <a:lnTo>
                    <a:pt x="41890" y="173594"/>
                  </a:lnTo>
                  <a:lnTo>
                    <a:pt x="34263" y="146539"/>
                  </a:lnTo>
                  <a:lnTo>
                    <a:pt x="21991" y="102943"/>
                  </a:lnTo>
                  <a:lnTo>
                    <a:pt x="17940" y="88533"/>
                  </a:lnTo>
                  <a:lnTo>
                    <a:pt x="15981" y="81560"/>
                  </a:lnTo>
                  <a:lnTo>
                    <a:pt x="12821" y="70308"/>
                  </a:lnTo>
                  <a:lnTo>
                    <a:pt x="0" y="222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7" name="pg68"/>
            <p:cNvSpPr/>
            <p:nvPr/>
          </p:nvSpPr>
          <p:spPr>
            <a:xfrm>
              <a:off x="5542493" y="3828045"/>
              <a:ext cx="437523" cy="705406"/>
            </a:xfrm>
            <a:custGeom>
              <a:avLst/>
              <a:gdLst/>
              <a:ahLst/>
              <a:cxnLst/>
              <a:rect l="0" t="0" r="0" b="0"/>
              <a:pathLst>
                <a:path w="437523" h="705406">
                  <a:moveTo>
                    <a:pt x="4582" y="474330"/>
                  </a:moveTo>
                  <a:lnTo>
                    <a:pt x="4136" y="468710"/>
                  </a:lnTo>
                  <a:lnTo>
                    <a:pt x="5306" y="426241"/>
                  </a:lnTo>
                  <a:lnTo>
                    <a:pt x="5394" y="422994"/>
                  </a:lnTo>
                  <a:lnTo>
                    <a:pt x="5563" y="414554"/>
                  </a:lnTo>
                  <a:lnTo>
                    <a:pt x="6323" y="375693"/>
                  </a:lnTo>
                  <a:lnTo>
                    <a:pt x="6690" y="356404"/>
                  </a:lnTo>
                  <a:lnTo>
                    <a:pt x="7272" y="325058"/>
                  </a:lnTo>
                  <a:lnTo>
                    <a:pt x="7436" y="316076"/>
                  </a:lnTo>
                  <a:lnTo>
                    <a:pt x="7933" y="288234"/>
                  </a:lnTo>
                  <a:lnTo>
                    <a:pt x="8231" y="273185"/>
                  </a:lnTo>
                  <a:lnTo>
                    <a:pt x="8916" y="237695"/>
                  </a:lnTo>
                  <a:lnTo>
                    <a:pt x="9362" y="213885"/>
                  </a:lnTo>
                  <a:lnTo>
                    <a:pt x="9537" y="207215"/>
                  </a:lnTo>
                  <a:lnTo>
                    <a:pt x="10702" y="161881"/>
                  </a:lnTo>
                  <a:lnTo>
                    <a:pt x="10798" y="157803"/>
                  </a:lnTo>
                  <a:lnTo>
                    <a:pt x="11585" y="123876"/>
                  </a:lnTo>
                  <a:lnTo>
                    <a:pt x="12051" y="103330"/>
                  </a:lnTo>
                  <a:lnTo>
                    <a:pt x="12434" y="86157"/>
                  </a:lnTo>
                  <a:lnTo>
                    <a:pt x="12564" y="80228"/>
                  </a:lnTo>
                  <a:lnTo>
                    <a:pt x="13585" y="41196"/>
                  </a:lnTo>
                  <a:lnTo>
                    <a:pt x="6630" y="37411"/>
                  </a:lnTo>
                  <a:lnTo>
                    <a:pt x="482" y="27333"/>
                  </a:lnTo>
                  <a:lnTo>
                    <a:pt x="0" y="25582"/>
                  </a:lnTo>
                  <a:lnTo>
                    <a:pt x="23587" y="23919"/>
                  </a:lnTo>
                  <a:lnTo>
                    <a:pt x="25342" y="23774"/>
                  </a:lnTo>
                  <a:lnTo>
                    <a:pt x="40790" y="22494"/>
                  </a:lnTo>
                  <a:lnTo>
                    <a:pt x="59749" y="21049"/>
                  </a:lnTo>
                  <a:lnTo>
                    <a:pt x="67147" y="20475"/>
                  </a:lnTo>
                  <a:lnTo>
                    <a:pt x="69347" y="20312"/>
                  </a:lnTo>
                  <a:lnTo>
                    <a:pt x="113738" y="16911"/>
                  </a:lnTo>
                  <a:lnTo>
                    <a:pt x="114594" y="16843"/>
                  </a:lnTo>
                  <a:lnTo>
                    <a:pt x="115283" y="16794"/>
                  </a:lnTo>
                  <a:lnTo>
                    <a:pt x="158811" y="13574"/>
                  </a:lnTo>
                  <a:lnTo>
                    <a:pt x="164931" y="13107"/>
                  </a:lnTo>
                  <a:lnTo>
                    <a:pt x="201576" y="9659"/>
                  </a:lnTo>
                  <a:lnTo>
                    <a:pt x="218851" y="7851"/>
                  </a:lnTo>
                  <a:lnTo>
                    <a:pt x="219719" y="7759"/>
                  </a:lnTo>
                  <a:lnTo>
                    <a:pt x="271629" y="2914"/>
                  </a:lnTo>
                  <a:lnTo>
                    <a:pt x="301650" y="0"/>
                  </a:lnTo>
                  <a:lnTo>
                    <a:pt x="303760" y="8535"/>
                  </a:lnTo>
                  <a:lnTo>
                    <a:pt x="306197" y="17501"/>
                  </a:lnTo>
                  <a:lnTo>
                    <a:pt x="310421" y="33024"/>
                  </a:lnTo>
                  <a:lnTo>
                    <a:pt x="315559" y="50751"/>
                  </a:lnTo>
                  <a:lnTo>
                    <a:pt x="316988" y="55678"/>
                  </a:lnTo>
                  <a:lnTo>
                    <a:pt x="319628" y="64763"/>
                  </a:lnTo>
                  <a:lnTo>
                    <a:pt x="321644" y="71697"/>
                  </a:lnTo>
                  <a:lnTo>
                    <a:pt x="329230" y="98129"/>
                  </a:lnTo>
                  <a:lnTo>
                    <a:pt x="335735" y="120730"/>
                  </a:lnTo>
                  <a:lnTo>
                    <a:pt x="337430" y="126952"/>
                  </a:lnTo>
                  <a:lnTo>
                    <a:pt x="341900" y="143345"/>
                  </a:lnTo>
                  <a:lnTo>
                    <a:pt x="344333" y="152109"/>
                  </a:lnTo>
                  <a:lnTo>
                    <a:pt x="349552" y="170881"/>
                  </a:lnTo>
                  <a:lnTo>
                    <a:pt x="354039" y="186997"/>
                  </a:lnTo>
                  <a:lnTo>
                    <a:pt x="358864" y="204296"/>
                  </a:lnTo>
                  <a:lnTo>
                    <a:pt x="360698" y="210896"/>
                  </a:lnTo>
                  <a:lnTo>
                    <a:pt x="362834" y="218578"/>
                  </a:lnTo>
                  <a:lnTo>
                    <a:pt x="374505" y="260424"/>
                  </a:lnTo>
                  <a:lnTo>
                    <a:pt x="375347" y="263434"/>
                  </a:lnTo>
                  <a:lnTo>
                    <a:pt x="384723" y="296769"/>
                  </a:lnTo>
                  <a:lnTo>
                    <a:pt x="385071" y="298005"/>
                  </a:lnTo>
                  <a:lnTo>
                    <a:pt x="388426" y="302630"/>
                  </a:lnTo>
                  <a:lnTo>
                    <a:pt x="393993" y="312839"/>
                  </a:lnTo>
                  <a:lnTo>
                    <a:pt x="395566" y="315721"/>
                  </a:lnTo>
                  <a:lnTo>
                    <a:pt x="399823" y="325708"/>
                  </a:lnTo>
                  <a:lnTo>
                    <a:pt x="402131" y="332653"/>
                  </a:lnTo>
                  <a:lnTo>
                    <a:pt x="403285" y="336122"/>
                  </a:lnTo>
                  <a:lnTo>
                    <a:pt x="411758" y="343707"/>
                  </a:lnTo>
                  <a:lnTo>
                    <a:pt x="412699" y="345580"/>
                  </a:lnTo>
                  <a:lnTo>
                    <a:pt x="412911" y="346002"/>
                  </a:lnTo>
                  <a:lnTo>
                    <a:pt x="417318" y="354770"/>
                  </a:lnTo>
                  <a:lnTo>
                    <a:pt x="417263" y="363996"/>
                  </a:lnTo>
                  <a:lnTo>
                    <a:pt x="417249" y="366289"/>
                  </a:lnTo>
                  <a:lnTo>
                    <a:pt x="414740" y="370411"/>
                  </a:lnTo>
                  <a:lnTo>
                    <a:pt x="421526" y="374066"/>
                  </a:lnTo>
                  <a:lnTo>
                    <a:pt x="429887" y="379229"/>
                  </a:lnTo>
                  <a:lnTo>
                    <a:pt x="427063" y="384263"/>
                  </a:lnTo>
                  <a:lnTo>
                    <a:pt x="426038" y="386087"/>
                  </a:lnTo>
                  <a:lnTo>
                    <a:pt x="418484" y="391823"/>
                  </a:lnTo>
                  <a:lnTo>
                    <a:pt x="411982" y="399716"/>
                  </a:lnTo>
                  <a:lnTo>
                    <a:pt x="414187" y="406484"/>
                  </a:lnTo>
                  <a:lnTo>
                    <a:pt x="414079" y="410126"/>
                  </a:lnTo>
                  <a:lnTo>
                    <a:pt x="413775" y="420326"/>
                  </a:lnTo>
                  <a:lnTo>
                    <a:pt x="413669" y="423876"/>
                  </a:lnTo>
                  <a:lnTo>
                    <a:pt x="409323" y="435059"/>
                  </a:lnTo>
                  <a:lnTo>
                    <a:pt x="406859" y="443151"/>
                  </a:lnTo>
                  <a:lnTo>
                    <a:pt x="409352" y="451378"/>
                  </a:lnTo>
                  <a:lnTo>
                    <a:pt x="410084" y="453792"/>
                  </a:lnTo>
                  <a:lnTo>
                    <a:pt x="411365" y="458018"/>
                  </a:lnTo>
                  <a:lnTo>
                    <a:pt x="411186" y="463478"/>
                  </a:lnTo>
                  <a:lnTo>
                    <a:pt x="420549" y="473183"/>
                  </a:lnTo>
                  <a:lnTo>
                    <a:pt x="421387" y="480212"/>
                  </a:lnTo>
                  <a:lnTo>
                    <a:pt x="423763" y="483710"/>
                  </a:lnTo>
                  <a:lnTo>
                    <a:pt x="422991" y="487427"/>
                  </a:lnTo>
                  <a:lnTo>
                    <a:pt x="421420" y="494988"/>
                  </a:lnTo>
                  <a:lnTo>
                    <a:pt x="422709" y="500179"/>
                  </a:lnTo>
                  <a:lnTo>
                    <a:pt x="420625" y="510296"/>
                  </a:lnTo>
                  <a:lnTo>
                    <a:pt x="421855" y="516101"/>
                  </a:lnTo>
                  <a:lnTo>
                    <a:pt x="421959" y="517963"/>
                  </a:lnTo>
                  <a:lnTo>
                    <a:pt x="422068" y="519915"/>
                  </a:lnTo>
                  <a:lnTo>
                    <a:pt x="420430" y="525357"/>
                  </a:lnTo>
                  <a:lnTo>
                    <a:pt x="421694" y="535612"/>
                  </a:lnTo>
                  <a:lnTo>
                    <a:pt x="431719" y="545736"/>
                  </a:lnTo>
                  <a:lnTo>
                    <a:pt x="434023" y="550186"/>
                  </a:lnTo>
                  <a:lnTo>
                    <a:pt x="435567" y="553166"/>
                  </a:lnTo>
                  <a:lnTo>
                    <a:pt x="437523" y="560558"/>
                  </a:lnTo>
                  <a:lnTo>
                    <a:pt x="434018" y="560970"/>
                  </a:lnTo>
                  <a:lnTo>
                    <a:pt x="420054" y="562574"/>
                  </a:lnTo>
                  <a:lnTo>
                    <a:pt x="397255" y="565330"/>
                  </a:lnTo>
                  <a:lnTo>
                    <a:pt x="378402" y="567669"/>
                  </a:lnTo>
                  <a:lnTo>
                    <a:pt x="377221" y="567814"/>
                  </a:lnTo>
                  <a:lnTo>
                    <a:pt x="346591" y="571544"/>
                  </a:lnTo>
                  <a:lnTo>
                    <a:pt x="329079" y="573690"/>
                  </a:lnTo>
                  <a:lnTo>
                    <a:pt x="311837" y="575475"/>
                  </a:lnTo>
                  <a:lnTo>
                    <a:pt x="299925" y="576693"/>
                  </a:lnTo>
                  <a:lnTo>
                    <a:pt x="293275" y="577368"/>
                  </a:lnTo>
                  <a:lnTo>
                    <a:pt x="271598" y="579540"/>
                  </a:lnTo>
                  <a:lnTo>
                    <a:pt x="268710" y="579821"/>
                  </a:lnTo>
                  <a:lnTo>
                    <a:pt x="247375" y="581869"/>
                  </a:lnTo>
                  <a:lnTo>
                    <a:pt x="232144" y="583233"/>
                  </a:lnTo>
                  <a:lnTo>
                    <a:pt x="220245" y="584284"/>
                  </a:lnTo>
                  <a:lnTo>
                    <a:pt x="217281" y="584544"/>
                  </a:lnTo>
                  <a:lnTo>
                    <a:pt x="214592" y="584779"/>
                  </a:lnTo>
                  <a:lnTo>
                    <a:pt x="202890" y="585859"/>
                  </a:lnTo>
                  <a:lnTo>
                    <a:pt x="174098" y="588386"/>
                  </a:lnTo>
                  <a:lnTo>
                    <a:pt x="155974" y="590151"/>
                  </a:lnTo>
                  <a:lnTo>
                    <a:pt x="142113" y="591463"/>
                  </a:lnTo>
                  <a:lnTo>
                    <a:pt x="130676" y="592565"/>
                  </a:lnTo>
                  <a:lnTo>
                    <a:pt x="120983" y="593447"/>
                  </a:lnTo>
                  <a:lnTo>
                    <a:pt x="122403" y="599926"/>
                  </a:lnTo>
                  <a:lnTo>
                    <a:pt x="118242" y="612595"/>
                  </a:lnTo>
                  <a:lnTo>
                    <a:pt x="130827" y="625612"/>
                  </a:lnTo>
                  <a:lnTo>
                    <a:pt x="133482" y="629569"/>
                  </a:lnTo>
                  <a:lnTo>
                    <a:pt x="144030" y="635175"/>
                  </a:lnTo>
                  <a:lnTo>
                    <a:pt x="149647" y="639761"/>
                  </a:lnTo>
                  <a:lnTo>
                    <a:pt x="150207" y="647297"/>
                  </a:lnTo>
                  <a:lnTo>
                    <a:pt x="147192" y="655344"/>
                  </a:lnTo>
                  <a:lnTo>
                    <a:pt x="146113" y="661583"/>
                  </a:lnTo>
                  <a:lnTo>
                    <a:pt x="150450" y="668399"/>
                  </a:lnTo>
                  <a:lnTo>
                    <a:pt x="156626" y="670802"/>
                  </a:lnTo>
                  <a:lnTo>
                    <a:pt x="149045" y="676293"/>
                  </a:lnTo>
                  <a:lnTo>
                    <a:pt x="147283" y="684935"/>
                  </a:lnTo>
                  <a:lnTo>
                    <a:pt x="139967" y="694730"/>
                  </a:lnTo>
                  <a:lnTo>
                    <a:pt x="123285" y="700620"/>
                  </a:lnTo>
                  <a:lnTo>
                    <a:pt x="103587" y="705406"/>
                  </a:lnTo>
                  <a:lnTo>
                    <a:pt x="94290" y="704638"/>
                  </a:lnTo>
                  <a:lnTo>
                    <a:pt x="104482" y="697943"/>
                  </a:lnTo>
                  <a:lnTo>
                    <a:pt x="105136" y="691515"/>
                  </a:lnTo>
                  <a:lnTo>
                    <a:pt x="96001" y="683800"/>
                  </a:lnTo>
                  <a:lnTo>
                    <a:pt x="89195" y="675385"/>
                  </a:lnTo>
                  <a:lnTo>
                    <a:pt x="86333" y="669714"/>
                  </a:lnTo>
                  <a:lnTo>
                    <a:pt x="89448" y="660331"/>
                  </a:lnTo>
                  <a:lnTo>
                    <a:pt x="87396" y="655479"/>
                  </a:lnTo>
                  <a:lnTo>
                    <a:pt x="84608" y="646126"/>
                  </a:lnTo>
                  <a:lnTo>
                    <a:pt x="74736" y="642331"/>
                  </a:lnTo>
                  <a:lnTo>
                    <a:pt x="68642" y="648595"/>
                  </a:lnTo>
                  <a:lnTo>
                    <a:pt x="68961" y="656692"/>
                  </a:lnTo>
                  <a:lnTo>
                    <a:pt x="67408" y="662847"/>
                  </a:lnTo>
                  <a:lnTo>
                    <a:pt x="65227" y="669547"/>
                  </a:lnTo>
                  <a:lnTo>
                    <a:pt x="66164" y="683680"/>
                  </a:lnTo>
                  <a:lnTo>
                    <a:pt x="63373" y="695552"/>
                  </a:lnTo>
                  <a:lnTo>
                    <a:pt x="56040" y="696084"/>
                  </a:lnTo>
                  <a:lnTo>
                    <a:pt x="48417" y="697040"/>
                  </a:lnTo>
                  <a:lnTo>
                    <a:pt x="41207" y="690459"/>
                  </a:lnTo>
                  <a:lnTo>
                    <a:pt x="34534" y="688258"/>
                  </a:lnTo>
                  <a:lnTo>
                    <a:pt x="30930" y="691213"/>
                  </a:lnTo>
                  <a:lnTo>
                    <a:pt x="27848" y="666508"/>
                  </a:lnTo>
                  <a:lnTo>
                    <a:pt x="24673" y="639723"/>
                  </a:lnTo>
                  <a:lnTo>
                    <a:pt x="24605" y="639179"/>
                  </a:lnTo>
                  <a:lnTo>
                    <a:pt x="19951" y="601835"/>
                  </a:lnTo>
                  <a:lnTo>
                    <a:pt x="17898" y="585335"/>
                  </a:lnTo>
                  <a:lnTo>
                    <a:pt x="12376" y="541665"/>
                  </a:lnTo>
                  <a:lnTo>
                    <a:pt x="12115" y="539593"/>
                  </a:lnTo>
                  <a:lnTo>
                    <a:pt x="8785" y="513145"/>
                  </a:lnTo>
                  <a:lnTo>
                    <a:pt x="7416" y="502284"/>
                  </a:lnTo>
                  <a:lnTo>
                    <a:pt x="5752" y="48907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8" name="pg69"/>
            <p:cNvSpPr/>
            <p:nvPr/>
          </p:nvSpPr>
          <p:spPr>
            <a:xfrm>
              <a:off x="6109562" y="3733925"/>
              <a:ext cx="578685" cy="439280"/>
            </a:xfrm>
            <a:custGeom>
              <a:avLst/>
              <a:gdLst/>
              <a:ahLst/>
              <a:cxnLst/>
              <a:rect l="0" t="0" r="0" b="0"/>
              <a:pathLst>
                <a:path w="578685" h="439280">
                  <a:moveTo>
                    <a:pt x="0" y="98926"/>
                  </a:moveTo>
                  <a:lnTo>
                    <a:pt x="3251" y="93991"/>
                  </a:lnTo>
                  <a:lnTo>
                    <a:pt x="2234" y="89755"/>
                  </a:lnTo>
                  <a:lnTo>
                    <a:pt x="6117" y="84390"/>
                  </a:lnTo>
                  <a:lnTo>
                    <a:pt x="9261" y="79543"/>
                  </a:lnTo>
                  <a:lnTo>
                    <a:pt x="14605" y="74290"/>
                  </a:lnTo>
                  <a:lnTo>
                    <a:pt x="20826" y="67594"/>
                  </a:lnTo>
                  <a:lnTo>
                    <a:pt x="22113" y="63010"/>
                  </a:lnTo>
                  <a:lnTo>
                    <a:pt x="23073" y="56269"/>
                  </a:lnTo>
                  <a:lnTo>
                    <a:pt x="34102" y="50946"/>
                  </a:lnTo>
                  <a:lnTo>
                    <a:pt x="46324" y="45028"/>
                  </a:lnTo>
                  <a:lnTo>
                    <a:pt x="58905" y="38973"/>
                  </a:lnTo>
                  <a:lnTo>
                    <a:pt x="61457" y="39164"/>
                  </a:lnTo>
                  <a:lnTo>
                    <a:pt x="63283" y="39300"/>
                  </a:lnTo>
                  <a:lnTo>
                    <a:pt x="69331" y="31843"/>
                  </a:lnTo>
                  <a:lnTo>
                    <a:pt x="81364" y="26948"/>
                  </a:lnTo>
                  <a:lnTo>
                    <a:pt x="86377" y="24904"/>
                  </a:lnTo>
                  <a:lnTo>
                    <a:pt x="94789" y="20527"/>
                  </a:lnTo>
                  <a:lnTo>
                    <a:pt x="99373" y="16221"/>
                  </a:lnTo>
                  <a:lnTo>
                    <a:pt x="106137" y="15794"/>
                  </a:lnTo>
                  <a:lnTo>
                    <a:pt x="112865" y="15364"/>
                  </a:lnTo>
                  <a:lnTo>
                    <a:pt x="122028" y="14279"/>
                  </a:lnTo>
                  <a:lnTo>
                    <a:pt x="134745" y="12760"/>
                  </a:lnTo>
                  <a:lnTo>
                    <a:pt x="142388" y="11840"/>
                  </a:lnTo>
                  <a:lnTo>
                    <a:pt x="150523" y="11000"/>
                  </a:lnTo>
                  <a:lnTo>
                    <a:pt x="161512" y="9857"/>
                  </a:lnTo>
                  <a:lnTo>
                    <a:pt x="173811" y="8563"/>
                  </a:lnTo>
                  <a:lnTo>
                    <a:pt x="205501" y="5167"/>
                  </a:lnTo>
                  <a:lnTo>
                    <a:pt x="220183" y="3742"/>
                  </a:lnTo>
                  <a:lnTo>
                    <a:pt x="224763" y="3294"/>
                  </a:lnTo>
                  <a:lnTo>
                    <a:pt x="257821" y="0"/>
                  </a:lnTo>
                  <a:lnTo>
                    <a:pt x="257942" y="342"/>
                  </a:lnTo>
                  <a:lnTo>
                    <a:pt x="259126" y="3686"/>
                  </a:lnTo>
                  <a:lnTo>
                    <a:pt x="257795" y="11097"/>
                  </a:lnTo>
                  <a:lnTo>
                    <a:pt x="260340" y="14848"/>
                  </a:lnTo>
                  <a:lnTo>
                    <a:pt x="271167" y="3977"/>
                  </a:lnTo>
                  <a:lnTo>
                    <a:pt x="275200" y="8032"/>
                  </a:lnTo>
                  <a:lnTo>
                    <a:pt x="284437" y="17306"/>
                  </a:lnTo>
                  <a:lnTo>
                    <a:pt x="292676" y="25558"/>
                  </a:lnTo>
                  <a:lnTo>
                    <a:pt x="293522" y="41747"/>
                  </a:lnTo>
                  <a:lnTo>
                    <a:pt x="320800" y="38243"/>
                  </a:lnTo>
                  <a:lnTo>
                    <a:pt x="348644" y="34207"/>
                  </a:lnTo>
                  <a:lnTo>
                    <a:pt x="376801" y="30052"/>
                  </a:lnTo>
                  <a:lnTo>
                    <a:pt x="394100" y="27383"/>
                  </a:lnTo>
                  <a:lnTo>
                    <a:pt x="394413" y="27334"/>
                  </a:lnTo>
                  <a:lnTo>
                    <a:pt x="421163" y="23151"/>
                  </a:lnTo>
                  <a:lnTo>
                    <a:pt x="423199" y="22830"/>
                  </a:lnTo>
                  <a:lnTo>
                    <a:pt x="452126" y="43316"/>
                  </a:lnTo>
                  <a:lnTo>
                    <a:pt x="453688" y="44418"/>
                  </a:lnTo>
                  <a:lnTo>
                    <a:pt x="466181" y="53216"/>
                  </a:lnTo>
                  <a:lnTo>
                    <a:pt x="505592" y="82168"/>
                  </a:lnTo>
                  <a:lnTo>
                    <a:pt x="541260" y="107613"/>
                  </a:lnTo>
                  <a:lnTo>
                    <a:pt x="563465" y="123420"/>
                  </a:lnTo>
                  <a:lnTo>
                    <a:pt x="568296" y="126848"/>
                  </a:lnTo>
                  <a:lnTo>
                    <a:pt x="578685" y="134345"/>
                  </a:lnTo>
                  <a:lnTo>
                    <a:pt x="564305" y="141911"/>
                  </a:lnTo>
                  <a:lnTo>
                    <a:pt x="553885" y="151003"/>
                  </a:lnTo>
                  <a:lnTo>
                    <a:pt x="545003" y="161817"/>
                  </a:lnTo>
                  <a:lnTo>
                    <a:pt x="537933" y="172725"/>
                  </a:lnTo>
                  <a:lnTo>
                    <a:pt x="532995" y="183435"/>
                  </a:lnTo>
                  <a:lnTo>
                    <a:pt x="530099" y="189700"/>
                  </a:lnTo>
                  <a:lnTo>
                    <a:pt x="524812" y="197913"/>
                  </a:lnTo>
                  <a:lnTo>
                    <a:pt x="520890" y="210273"/>
                  </a:lnTo>
                  <a:lnTo>
                    <a:pt x="519682" y="221679"/>
                  </a:lnTo>
                  <a:lnTo>
                    <a:pt x="519805" y="234695"/>
                  </a:lnTo>
                  <a:lnTo>
                    <a:pt x="521558" y="238962"/>
                  </a:lnTo>
                  <a:lnTo>
                    <a:pt x="517792" y="247082"/>
                  </a:lnTo>
                  <a:lnTo>
                    <a:pt x="511750" y="253342"/>
                  </a:lnTo>
                  <a:lnTo>
                    <a:pt x="509999" y="255154"/>
                  </a:lnTo>
                  <a:lnTo>
                    <a:pt x="505991" y="258753"/>
                  </a:lnTo>
                  <a:lnTo>
                    <a:pt x="505879" y="264558"/>
                  </a:lnTo>
                  <a:lnTo>
                    <a:pt x="504542" y="271166"/>
                  </a:lnTo>
                  <a:lnTo>
                    <a:pt x="496859" y="271295"/>
                  </a:lnTo>
                  <a:lnTo>
                    <a:pt x="490133" y="274494"/>
                  </a:lnTo>
                  <a:lnTo>
                    <a:pt x="484701" y="270475"/>
                  </a:lnTo>
                  <a:lnTo>
                    <a:pt x="478555" y="275765"/>
                  </a:lnTo>
                  <a:lnTo>
                    <a:pt x="476350" y="281137"/>
                  </a:lnTo>
                  <a:lnTo>
                    <a:pt x="481817" y="286826"/>
                  </a:lnTo>
                  <a:lnTo>
                    <a:pt x="478802" y="291514"/>
                  </a:lnTo>
                  <a:lnTo>
                    <a:pt x="468907" y="300196"/>
                  </a:lnTo>
                  <a:lnTo>
                    <a:pt x="466306" y="307118"/>
                  </a:lnTo>
                  <a:lnTo>
                    <a:pt x="456423" y="314600"/>
                  </a:lnTo>
                  <a:lnTo>
                    <a:pt x="451265" y="320076"/>
                  </a:lnTo>
                  <a:lnTo>
                    <a:pt x="450524" y="327553"/>
                  </a:lnTo>
                  <a:lnTo>
                    <a:pt x="441720" y="335564"/>
                  </a:lnTo>
                  <a:lnTo>
                    <a:pt x="438706" y="341005"/>
                  </a:lnTo>
                  <a:lnTo>
                    <a:pt x="429737" y="342901"/>
                  </a:lnTo>
                  <a:lnTo>
                    <a:pt x="421874" y="347844"/>
                  </a:lnTo>
                  <a:lnTo>
                    <a:pt x="417683" y="353155"/>
                  </a:lnTo>
                  <a:lnTo>
                    <a:pt x="411385" y="356500"/>
                  </a:lnTo>
                  <a:lnTo>
                    <a:pt x="411061" y="356809"/>
                  </a:lnTo>
                  <a:lnTo>
                    <a:pt x="401706" y="365738"/>
                  </a:lnTo>
                  <a:lnTo>
                    <a:pt x="392962" y="368289"/>
                  </a:lnTo>
                  <a:lnTo>
                    <a:pt x="386199" y="365896"/>
                  </a:lnTo>
                  <a:lnTo>
                    <a:pt x="385697" y="367717"/>
                  </a:lnTo>
                  <a:lnTo>
                    <a:pt x="384755" y="371127"/>
                  </a:lnTo>
                  <a:lnTo>
                    <a:pt x="389161" y="377778"/>
                  </a:lnTo>
                  <a:lnTo>
                    <a:pt x="392738" y="382289"/>
                  </a:lnTo>
                  <a:lnTo>
                    <a:pt x="391394" y="389601"/>
                  </a:lnTo>
                  <a:lnTo>
                    <a:pt x="382289" y="396834"/>
                  </a:lnTo>
                  <a:lnTo>
                    <a:pt x="375820" y="399854"/>
                  </a:lnTo>
                  <a:lnTo>
                    <a:pt x="369642" y="398253"/>
                  </a:lnTo>
                  <a:lnTo>
                    <a:pt x="360546" y="394765"/>
                  </a:lnTo>
                  <a:lnTo>
                    <a:pt x="355181" y="400439"/>
                  </a:lnTo>
                  <a:lnTo>
                    <a:pt x="360451" y="403496"/>
                  </a:lnTo>
                  <a:lnTo>
                    <a:pt x="368463" y="409307"/>
                  </a:lnTo>
                  <a:lnTo>
                    <a:pt x="363524" y="418301"/>
                  </a:lnTo>
                  <a:lnTo>
                    <a:pt x="353823" y="427235"/>
                  </a:lnTo>
                  <a:lnTo>
                    <a:pt x="348536" y="429563"/>
                  </a:lnTo>
                  <a:lnTo>
                    <a:pt x="347978" y="432717"/>
                  </a:lnTo>
                  <a:lnTo>
                    <a:pt x="346815" y="439280"/>
                  </a:lnTo>
                  <a:lnTo>
                    <a:pt x="339394" y="437095"/>
                  </a:lnTo>
                  <a:lnTo>
                    <a:pt x="330829" y="432166"/>
                  </a:lnTo>
                  <a:lnTo>
                    <a:pt x="327440" y="435128"/>
                  </a:lnTo>
                  <a:lnTo>
                    <a:pt x="317830" y="432476"/>
                  </a:lnTo>
                  <a:lnTo>
                    <a:pt x="315680" y="423529"/>
                  </a:lnTo>
                  <a:lnTo>
                    <a:pt x="311194" y="416970"/>
                  </a:lnTo>
                  <a:lnTo>
                    <a:pt x="310251" y="415590"/>
                  </a:lnTo>
                  <a:lnTo>
                    <a:pt x="312428" y="409638"/>
                  </a:lnTo>
                  <a:lnTo>
                    <a:pt x="310524" y="401440"/>
                  </a:lnTo>
                  <a:lnTo>
                    <a:pt x="304590" y="395094"/>
                  </a:lnTo>
                  <a:lnTo>
                    <a:pt x="301444" y="391726"/>
                  </a:lnTo>
                  <a:lnTo>
                    <a:pt x="300263" y="384124"/>
                  </a:lnTo>
                  <a:lnTo>
                    <a:pt x="288986" y="374401"/>
                  </a:lnTo>
                  <a:lnTo>
                    <a:pt x="287815" y="374154"/>
                  </a:lnTo>
                  <a:lnTo>
                    <a:pt x="282215" y="372976"/>
                  </a:lnTo>
                  <a:lnTo>
                    <a:pt x="274477" y="368695"/>
                  </a:lnTo>
                  <a:lnTo>
                    <a:pt x="273120" y="367943"/>
                  </a:lnTo>
                  <a:lnTo>
                    <a:pt x="272457" y="361085"/>
                  </a:lnTo>
                  <a:lnTo>
                    <a:pt x="268341" y="349285"/>
                  </a:lnTo>
                  <a:lnTo>
                    <a:pt x="268174" y="348558"/>
                  </a:lnTo>
                  <a:lnTo>
                    <a:pt x="265377" y="336353"/>
                  </a:lnTo>
                  <a:lnTo>
                    <a:pt x="258775" y="327694"/>
                  </a:lnTo>
                  <a:lnTo>
                    <a:pt x="253573" y="321822"/>
                  </a:lnTo>
                  <a:lnTo>
                    <a:pt x="251723" y="311730"/>
                  </a:lnTo>
                  <a:lnTo>
                    <a:pt x="246130" y="308331"/>
                  </a:lnTo>
                  <a:lnTo>
                    <a:pt x="238443" y="303651"/>
                  </a:lnTo>
                  <a:lnTo>
                    <a:pt x="236654" y="303248"/>
                  </a:lnTo>
                  <a:lnTo>
                    <a:pt x="231341" y="302050"/>
                  </a:lnTo>
                  <a:lnTo>
                    <a:pt x="218887" y="296903"/>
                  </a:lnTo>
                  <a:lnTo>
                    <a:pt x="217036" y="290538"/>
                  </a:lnTo>
                  <a:lnTo>
                    <a:pt x="216778" y="289650"/>
                  </a:lnTo>
                  <a:lnTo>
                    <a:pt x="206178" y="285708"/>
                  </a:lnTo>
                  <a:lnTo>
                    <a:pt x="206065" y="284925"/>
                  </a:lnTo>
                  <a:lnTo>
                    <a:pt x="204901" y="276875"/>
                  </a:lnTo>
                  <a:lnTo>
                    <a:pt x="193859" y="272757"/>
                  </a:lnTo>
                  <a:lnTo>
                    <a:pt x="193919" y="262979"/>
                  </a:lnTo>
                  <a:lnTo>
                    <a:pt x="192081" y="255669"/>
                  </a:lnTo>
                  <a:lnTo>
                    <a:pt x="183825" y="252348"/>
                  </a:lnTo>
                  <a:lnTo>
                    <a:pt x="180077" y="247838"/>
                  </a:lnTo>
                  <a:lnTo>
                    <a:pt x="178374" y="245787"/>
                  </a:lnTo>
                  <a:lnTo>
                    <a:pt x="168150" y="239928"/>
                  </a:lnTo>
                  <a:lnTo>
                    <a:pt x="167115" y="239750"/>
                  </a:lnTo>
                  <a:lnTo>
                    <a:pt x="161302" y="238753"/>
                  </a:lnTo>
                  <a:lnTo>
                    <a:pt x="155883" y="232720"/>
                  </a:lnTo>
                  <a:lnTo>
                    <a:pt x="153357" y="228709"/>
                  </a:lnTo>
                  <a:lnTo>
                    <a:pt x="149746" y="222969"/>
                  </a:lnTo>
                  <a:lnTo>
                    <a:pt x="137899" y="211733"/>
                  </a:lnTo>
                  <a:lnTo>
                    <a:pt x="124446" y="206841"/>
                  </a:lnTo>
                  <a:lnTo>
                    <a:pt x="113449" y="198257"/>
                  </a:lnTo>
                  <a:lnTo>
                    <a:pt x="108147" y="197795"/>
                  </a:lnTo>
                  <a:lnTo>
                    <a:pt x="107199" y="196302"/>
                  </a:lnTo>
                  <a:lnTo>
                    <a:pt x="102763" y="189309"/>
                  </a:lnTo>
                  <a:lnTo>
                    <a:pt x="102302" y="188721"/>
                  </a:lnTo>
                  <a:lnTo>
                    <a:pt x="95353" y="179854"/>
                  </a:lnTo>
                  <a:lnTo>
                    <a:pt x="85539" y="171524"/>
                  </a:lnTo>
                  <a:lnTo>
                    <a:pt x="81787" y="162272"/>
                  </a:lnTo>
                  <a:lnTo>
                    <a:pt x="80150" y="158229"/>
                  </a:lnTo>
                  <a:lnTo>
                    <a:pt x="75826" y="152513"/>
                  </a:lnTo>
                  <a:lnTo>
                    <a:pt x="74999" y="151418"/>
                  </a:lnTo>
                  <a:lnTo>
                    <a:pt x="68741" y="143257"/>
                  </a:lnTo>
                  <a:lnTo>
                    <a:pt x="65767" y="137729"/>
                  </a:lnTo>
                  <a:lnTo>
                    <a:pt x="60642" y="128016"/>
                  </a:lnTo>
                  <a:lnTo>
                    <a:pt x="54404" y="127385"/>
                  </a:lnTo>
                  <a:lnTo>
                    <a:pt x="46951" y="129696"/>
                  </a:lnTo>
                  <a:lnTo>
                    <a:pt x="46531" y="129827"/>
                  </a:lnTo>
                  <a:lnTo>
                    <a:pt x="39941" y="127714"/>
                  </a:lnTo>
                  <a:lnTo>
                    <a:pt x="39640" y="127494"/>
                  </a:lnTo>
                  <a:lnTo>
                    <a:pt x="33551" y="123028"/>
                  </a:lnTo>
                  <a:lnTo>
                    <a:pt x="32737" y="122281"/>
                  </a:lnTo>
                  <a:lnTo>
                    <a:pt x="25747" y="115857"/>
                  </a:lnTo>
                  <a:lnTo>
                    <a:pt x="17569" y="113806"/>
                  </a:lnTo>
                  <a:lnTo>
                    <a:pt x="10334" y="109712"/>
                  </a:lnTo>
                  <a:lnTo>
                    <a:pt x="2578" y="105357"/>
                  </a:lnTo>
                  <a:lnTo>
                    <a:pt x="2339" y="104761"/>
                  </a:lnTo>
                  <a:lnTo>
                    <a:pt x="643" y="10053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9" name="pg70"/>
            <p:cNvSpPr/>
            <p:nvPr/>
          </p:nvSpPr>
          <p:spPr>
            <a:xfrm>
              <a:off x="7387656" y="2212588"/>
              <a:ext cx="8855" cy="14305"/>
            </a:xfrm>
            <a:custGeom>
              <a:avLst/>
              <a:gdLst/>
              <a:ahLst/>
              <a:cxnLst/>
              <a:rect l="0" t="0" r="0" b="0"/>
              <a:pathLst>
                <a:path w="8855" h="14305">
                  <a:moveTo>
                    <a:pt x="0" y="4087"/>
                  </a:moveTo>
                  <a:lnTo>
                    <a:pt x="4087" y="0"/>
                  </a:lnTo>
                  <a:lnTo>
                    <a:pt x="8855" y="6812"/>
                  </a:lnTo>
                  <a:lnTo>
                    <a:pt x="6812" y="14305"/>
                  </a:lnTo>
                  <a:lnTo>
                    <a:pt x="0" y="115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0" name="pg71"/>
            <p:cNvSpPr/>
            <p:nvPr/>
          </p:nvSpPr>
          <p:spPr>
            <a:xfrm>
              <a:off x="7120584" y="1722493"/>
              <a:ext cx="421459" cy="658536"/>
            </a:xfrm>
            <a:custGeom>
              <a:avLst/>
              <a:gdLst/>
              <a:ahLst/>
              <a:cxnLst/>
              <a:rect l="0" t="0" r="0" b="0"/>
              <a:pathLst>
                <a:path w="421459" h="658536">
                  <a:moveTo>
                    <a:pt x="0" y="357665"/>
                  </a:moveTo>
                  <a:lnTo>
                    <a:pt x="4214" y="355574"/>
                  </a:lnTo>
                  <a:lnTo>
                    <a:pt x="5472" y="350368"/>
                  </a:lnTo>
                  <a:lnTo>
                    <a:pt x="12138" y="350531"/>
                  </a:lnTo>
                  <a:lnTo>
                    <a:pt x="17086" y="354435"/>
                  </a:lnTo>
                  <a:lnTo>
                    <a:pt x="21097" y="361807"/>
                  </a:lnTo>
                  <a:lnTo>
                    <a:pt x="25990" y="361173"/>
                  </a:lnTo>
                  <a:lnTo>
                    <a:pt x="25608" y="355747"/>
                  </a:lnTo>
                  <a:lnTo>
                    <a:pt x="25452" y="353542"/>
                  </a:lnTo>
                  <a:lnTo>
                    <a:pt x="26590" y="349575"/>
                  </a:lnTo>
                  <a:lnTo>
                    <a:pt x="24415" y="345741"/>
                  </a:lnTo>
                  <a:lnTo>
                    <a:pt x="24385" y="340540"/>
                  </a:lnTo>
                  <a:lnTo>
                    <a:pt x="21611" y="337772"/>
                  </a:lnTo>
                  <a:lnTo>
                    <a:pt x="24745" y="332345"/>
                  </a:lnTo>
                  <a:lnTo>
                    <a:pt x="27368" y="332047"/>
                  </a:lnTo>
                  <a:lnTo>
                    <a:pt x="30946" y="335375"/>
                  </a:lnTo>
                  <a:lnTo>
                    <a:pt x="36188" y="334687"/>
                  </a:lnTo>
                  <a:lnTo>
                    <a:pt x="40806" y="335020"/>
                  </a:lnTo>
                  <a:lnTo>
                    <a:pt x="39056" y="328940"/>
                  </a:lnTo>
                  <a:lnTo>
                    <a:pt x="34301" y="326592"/>
                  </a:lnTo>
                  <a:lnTo>
                    <a:pt x="27409" y="319871"/>
                  </a:lnTo>
                  <a:lnTo>
                    <a:pt x="28806" y="311544"/>
                  </a:lnTo>
                  <a:lnTo>
                    <a:pt x="31264" y="305806"/>
                  </a:lnTo>
                  <a:lnTo>
                    <a:pt x="35690" y="299790"/>
                  </a:lnTo>
                  <a:lnTo>
                    <a:pt x="38006" y="293626"/>
                  </a:lnTo>
                  <a:lnTo>
                    <a:pt x="46877" y="285817"/>
                  </a:lnTo>
                  <a:lnTo>
                    <a:pt x="51829" y="279878"/>
                  </a:lnTo>
                  <a:lnTo>
                    <a:pt x="46773" y="273666"/>
                  </a:lnTo>
                  <a:lnTo>
                    <a:pt x="47765" y="270081"/>
                  </a:lnTo>
                  <a:lnTo>
                    <a:pt x="52491" y="262054"/>
                  </a:lnTo>
                  <a:lnTo>
                    <a:pt x="57890" y="255075"/>
                  </a:lnTo>
                  <a:lnTo>
                    <a:pt x="56902" y="249057"/>
                  </a:lnTo>
                  <a:lnTo>
                    <a:pt x="54533" y="245337"/>
                  </a:lnTo>
                  <a:lnTo>
                    <a:pt x="49986" y="246723"/>
                  </a:lnTo>
                  <a:lnTo>
                    <a:pt x="49526" y="241346"/>
                  </a:lnTo>
                  <a:lnTo>
                    <a:pt x="47354" y="238967"/>
                  </a:lnTo>
                  <a:lnTo>
                    <a:pt x="46790" y="232858"/>
                  </a:lnTo>
                  <a:lnTo>
                    <a:pt x="49157" y="226323"/>
                  </a:lnTo>
                  <a:lnTo>
                    <a:pt x="50133" y="219860"/>
                  </a:lnTo>
                  <a:lnTo>
                    <a:pt x="43560" y="215300"/>
                  </a:lnTo>
                  <a:lnTo>
                    <a:pt x="44642" y="206019"/>
                  </a:lnTo>
                  <a:lnTo>
                    <a:pt x="45376" y="200186"/>
                  </a:lnTo>
                  <a:lnTo>
                    <a:pt x="47368" y="197344"/>
                  </a:lnTo>
                  <a:lnTo>
                    <a:pt x="46002" y="193064"/>
                  </a:lnTo>
                  <a:lnTo>
                    <a:pt x="49275" y="187756"/>
                  </a:lnTo>
                  <a:lnTo>
                    <a:pt x="52471" y="183419"/>
                  </a:lnTo>
                  <a:lnTo>
                    <a:pt x="55123" y="178781"/>
                  </a:lnTo>
                  <a:lnTo>
                    <a:pt x="56940" y="175500"/>
                  </a:lnTo>
                  <a:lnTo>
                    <a:pt x="54320" y="154861"/>
                  </a:lnTo>
                  <a:lnTo>
                    <a:pt x="52100" y="137450"/>
                  </a:lnTo>
                  <a:lnTo>
                    <a:pt x="62110" y="108002"/>
                  </a:lnTo>
                  <a:lnTo>
                    <a:pt x="76236" y="66965"/>
                  </a:lnTo>
                  <a:lnTo>
                    <a:pt x="83330" y="46423"/>
                  </a:lnTo>
                  <a:lnTo>
                    <a:pt x="95774" y="12165"/>
                  </a:lnTo>
                  <a:lnTo>
                    <a:pt x="102013" y="11263"/>
                  </a:lnTo>
                  <a:lnTo>
                    <a:pt x="107107" y="12036"/>
                  </a:lnTo>
                  <a:lnTo>
                    <a:pt x="114116" y="12019"/>
                  </a:lnTo>
                  <a:lnTo>
                    <a:pt x="114510" y="18467"/>
                  </a:lnTo>
                  <a:lnTo>
                    <a:pt x="121084" y="36233"/>
                  </a:lnTo>
                  <a:lnTo>
                    <a:pt x="129317" y="38632"/>
                  </a:lnTo>
                  <a:lnTo>
                    <a:pt x="136844" y="41500"/>
                  </a:lnTo>
                  <a:lnTo>
                    <a:pt x="144508" y="33683"/>
                  </a:lnTo>
                  <a:lnTo>
                    <a:pt x="155436" y="26513"/>
                  </a:lnTo>
                  <a:lnTo>
                    <a:pt x="161841" y="23608"/>
                  </a:lnTo>
                  <a:lnTo>
                    <a:pt x="162045" y="18752"/>
                  </a:lnTo>
                  <a:lnTo>
                    <a:pt x="169072" y="14449"/>
                  </a:lnTo>
                  <a:lnTo>
                    <a:pt x="173946" y="14567"/>
                  </a:lnTo>
                  <a:lnTo>
                    <a:pt x="181618" y="11354"/>
                  </a:lnTo>
                  <a:lnTo>
                    <a:pt x="179391" y="6870"/>
                  </a:lnTo>
                  <a:lnTo>
                    <a:pt x="180352" y="2325"/>
                  </a:lnTo>
                  <a:lnTo>
                    <a:pt x="189036" y="0"/>
                  </a:lnTo>
                  <a:lnTo>
                    <a:pt x="195742" y="63"/>
                  </a:lnTo>
                  <a:lnTo>
                    <a:pt x="201553" y="2130"/>
                  </a:lnTo>
                  <a:lnTo>
                    <a:pt x="209905" y="5868"/>
                  </a:lnTo>
                  <a:lnTo>
                    <a:pt x="220083" y="10828"/>
                  </a:lnTo>
                  <a:lnTo>
                    <a:pt x="225288" y="12475"/>
                  </a:lnTo>
                  <a:lnTo>
                    <a:pt x="234420" y="21211"/>
                  </a:lnTo>
                  <a:lnTo>
                    <a:pt x="245963" y="25583"/>
                  </a:lnTo>
                  <a:lnTo>
                    <a:pt x="257249" y="62492"/>
                  </a:lnTo>
                  <a:lnTo>
                    <a:pt x="265433" y="88778"/>
                  </a:lnTo>
                  <a:lnTo>
                    <a:pt x="279490" y="132592"/>
                  </a:lnTo>
                  <a:lnTo>
                    <a:pt x="289718" y="165447"/>
                  </a:lnTo>
                  <a:lnTo>
                    <a:pt x="293954" y="179137"/>
                  </a:lnTo>
                  <a:lnTo>
                    <a:pt x="297628" y="181041"/>
                  </a:lnTo>
                  <a:lnTo>
                    <a:pt x="294564" y="189231"/>
                  </a:lnTo>
                  <a:lnTo>
                    <a:pt x="300013" y="193453"/>
                  </a:lnTo>
                  <a:lnTo>
                    <a:pt x="298237" y="201226"/>
                  </a:lnTo>
                  <a:lnTo>
                    <a:pt x="302429" y="207485"/>
                  </a:lnTo>
                  <a:lnTo>
                    <a:pt x="302600" y="215248"/>
                  </a:lnTo>
                  <a:lnTo>
                    <a:pt x="302603" y="215402"/>
                  </a:lnTo>
                  <a:lnTo>
                    <a:pt x="311450" y="212471"/>
                  </a:lnTo>
                  <a:lnTo>
                    <a:pt x="316845" y="218057"/>
                  </a:lnTo>
                  <a:lnTo>
                    <a:pt x="321437" y="218075"/>
                  </a:lnTo>
                  <a:lnTo>
                    <a:pt x="331828" y="218760"/>
                  </a:lnTo>
                  <a:lnTo>
                    <a:pt x="339069" y="215138"/>
                  </a:lnTo>
                  <a:lnTo>
                    <a:pt x="343494" y="218635"/>
                  </a:lnTo>
                  <a:lnTo>
                    <a:pt x="347066" y="228037"/>
                  </a:lnTo>
                  <a:lnTo>
                    <a:pt x="341554" y="230456"/>
                  </a:lnTo>
                  <a:lnTo>
                    <a:pt x="342751" y="236868"/>
                  </a:lnTo>
                  <a:lnTo>
                    <a:pt x="351559" y="245866"/>
                  </a:lnTo>
                  <a:lnTo>
                    <a:pt x="351455" y="256883"/>
                  </a:lnTo>
                  <a:lnTo>
                    <a:pt x="350919" y="261874"/>
                  </a:lnTo>
                  <a:lnTo>
                    <a:pt x="354648" y="264774"/>
                  </a:lnTo>
                  <a:lnTo>
                    <a:pt x="364410" y="274791"/>
                  </a:lnTo>
                  <a:lnTo>
                    <a:pt x="370520" y="277169"/>
                  </a:lnTo>
                  <a:lnTo>
                    <a:pt x="373647" y="273034"/>
                  </a:lnTo>
                  <a:lnTo>
                    <a:pt x="374374" y="266147"/>
                  </a:lnTo>
                  <a:lnTo>
                    <a:pt x="381693" y="266813"/>
                  </a:lnTo>
                  <a:lnTo>
                    <a:pt x="386177" y="266689"/>
                  </a:lnTo>
                  <a:lnTo>
                    <a:pt x="393056" y="272120"/>
                  </a:lnTo>
                  <a:lnTo>
                    <a:pt x="397015" y="277423"/>
                  </a:lnTo>
                  <a:lnTo>
                    <a:pt x="399535" y="282504"/>
                  </a:lnTo>
                  <a:lnTo>
                    <a:pt x="408089" y="293283"/>
                  </a:lnTo>
                  <a:lnTo>
                    <a:pt x="414498" y="296769"/>
                  </a:lnTo>
                  <a:lnTo>
                    <a:pt x="415917" y="304450"/>
                  </a:lnTo>
                  <a:lnTo>
                    <a:pt x="421459" y="307475"/>
                  </a:lnTo>
                  <a:lnTo>
                    <a:pt x="416184" y="316533"/>
                  </a:lnTo>
                  <a:lnTo>
                    <a:pt x="412723" y="321564"/>
                  </a:lnTo>
                  <a:lnTo>
                    <a:pt x="410056" y="327787"/>
                  </a:lnTo>
                  <a:lnTo>
                    <a:pt x="406781" y="335424"/>
                  </a:lnTo>
                  <a:lnTo>
                    <a:pt x="401581" y="340790"/>
                  </a:lnTo>
                  <a:lnTo>
                    <a:pt x="397447" y="347778"/>
                  </a:lnTo>
                  <a:lnTo>
                    <a:pt x="389076" y="346567"/>
                  </a:lnTo>
                  <a:lnTo>
                    <a:pt x="387023" y="350514"/>
                  </a:lnTo>
                  <a:lnTo>
                    <a:pt x="382297" y="352326"/>
                  </a:lnTo>
                  <a:lnTo>
                    <a:pt x="379958" y="359685"/>
                  </a:lnTo>
                  <a:lnTo>
                    <a:pt x="379047" y="366903"/>
                  </a:lnTo>
                  <a:lnTo>
                    <a:pt x="382197" y="370882"/>
                  </a:lnTo>
                  <a:lnTo>
                    <a:pt x="376747" y="379738"/>
                  </a:lnTo>
                  <a:lnTo>
                    <a:pt x="368922" y="373455"/>
                  </a:lnTo>
                  <a:lnTo>
                    <a:pt x="365500" y="368690"/>
                  </a:lnTo>
                  <a:lnTo>
                    <a:pt x="361277" y="373565"/>
                  </a:lnTo>
                  <a:lnTo>
                    <a:pt x="353093" y="377151"/>
                  </a:lnTo>
                  <a:lnTo>
                    <a:pt x="350022" y="382605"/>
                  </a:lnTo>
                  <a:lnTo>
                    <a:pt x="350238" y="389323"/>
                  </a:lnTo>
                  <a:lnTo>
                    <a:pt x="346949" y="394128"/>
                  </a:lnTo>
                  <a:lnTo>
                    <a:pt x="342619" y="392881"/>
                  </a:lnTo>
                  <a:lnTo>
                    <a:pt x="342077" y="393671"/>
                  </a:lnTo>
                  <a:lnTo>
                    <a:pt x="339483" y="397455"/>
                  </a:lnTo>
                  <a:lnTo>
                    <a:pt x="335911" y="398056"/>
                  </a:lnTo>
                  <a:lnTo>
                    <a:pt x="334927" y="407277"/>
                  </a:lnTo>
                  <a:lnTo>
                    <a:pt x="328198" y="404273"/>
                  </a:lnTo>
                  <a:lnTo>
                    <a:pt x="325112" y="401794"/>
                  </a:lnTo>
                  <a:lnTo>
                    <a:pt x="319440" y="405497"/>
                  </a:lnTo>
                  <a:lnTo>
                    <a:pt x="322845" y="411278"/>
                  </a:lnTo>
                  <a:lnTo>
                    <a:pt x="321948" y="414803"/>
                  </a:lnTo>
                  <a:lnTo>
                    <a:pt x="319907" y="421375"/>
                  </a:lnTo>
                  <a:lnTo>
                    <a:pt x="327018" y="425379"/>
                  </a:lnTo>
                  <a:lnTo>
                    <a:pt x="313670" y="428056"/>
                  </a:lnTo>
                  <a:lnTo>
                    <a:pt x="314411" y="433477"/>
                  </a:lnTo>
                  <a:lnTo>
                    <a:pt x="316505" y="446271"/>
                  </a:lnTo>
                  <a:lnTo>
                    <a:pt x="305575" y="448251"/>
                  </a:lnTo>
                  <a:lnTo>
                    <a:pt x="299908" y="452405"/>
                  </a:lnTo>
                  <a:lnTo>
                    <a:pt x="297508" y="454597"/>
                  </a:lnTo>
                  <a:lnTo>
                    <a:pt x="293065" y="458651"/>
                  </a:lnTo>
                  <a:lnTo>
                    <a:pt x="292324" y="468078"/>
                  </a:lnTo>
                  <a:lnTo>
                    <a:pt x="288639" y="470109"/>
                  </a:lnTo>
                  <a:lnTo>
                    <a:pt x="284467" y="460485"/>
                  </a:lnTo>
                  <a:lnTo>
                    <a:pt x="274354" y="466254"/>
                  </a:lnTo>
                  <a:lnTo>
                    <a:pt x="266345" y="473456"/>
                  </a:lnTo>
                  <a:lnTo>
                    <a:pt x="261191" y="467191"/>
                  </a:lnTo>
                  <a:lnTo>
                    <a:pt x="256072" y="460758"/>
                  </a:lnTo>
                  <a:lnTo>
                    <a:pt x="259498" y="455392"/>
                  </a:lnTo>
                  <a:lnTo>
                    <a:pt x="253182" y="450759"/>
                  </a:lnTo>
                  <a:lnTo>
                    <a:pt x="250880" y="449069"/>
                  </a:lnTo>
                  <a:lnTo>
                    <a:pt x="243599" y="449444"/>
                  </a:lnTo>
                  <a:lnTo>
                    <a:pt x="241587" y="449547"/>
                  </a:lnTo>
                  <a:lnTo>
                    <a:pt x="242668" y="458519"/>
                  </a:lnTo>
                  <a:lnTo>
                    <a:pt x="242254" y="464850"/>
                  </a:lnTo>
                  <a:lnTo>
                    <a:pt x="248619" y="470614"/>
                  </a:lnTo>
                  <a:lnTo>
                    <a:pt x="246620" y="477067"/>
                  </a:lnTo>
                  <a:lnTo>
                    <a:pt x="250352" y="480978"/>
                  </a:lnTo>
                  <a:lnTo>
                    <a:pt x="248393" y="486436"/>
                  </a:lnTo>
                  <a:lnTo>
                    <a:pt x="242909" y="487667"/>
                  </a:lnTo>
                  <a:lnTo>
                    <a:pt x="238581" y="488795"/>
                  </a:lnTo>
                  <a:lnTo>
                    <a:pt x="237047" y="497542"/>
                  </a:lnTo>
                  <a:lnTo>
                    <a:pt x="234195" y="498754"/>
                  </a:lnTo>
                  <a:lnTo>
                    <a:pt x="232086" y="505228"/>
                  </a:lnTo>
                  <a:lnTo>
                    <a:pt x="228925" y="509559"/>
                  </a:lnTo>
                  <a:lnTo>
                    <a:pt x="223176" y="502091"/>
                  </a:lnTo>
                  <a:lnTo>
                    <a:pt x="219584" y="499259"/>
                  </a:lnTo>
                  <a:lnTo>
                    <a:pt x="217811" y="497860"/>
                  </a:lnTo>
                  <a:lnTo>
                    <a:pt x="216288" y="503283"/>
                  </a:lnTo>
                  <a:lnTo>
                    <a:pt x="215237" y="505603"/>
                  </a:lnTo>
                  <a:lnTo>
                    <a:pt x="211618" y="517375"/>
                  </a:lnTo>
                  <a:lnTo>
                    <a:pt x="206584" y="518266"/>
                  </a:lnTo>
                  <a:lnTo>
                    <a:pt x="204724" y="521490"/>
                  </a:lnTo>
                  <a:lnTo>
                    <a:pt x="198321" y="526232"/>
                  </a:lnTo>
                  <a:lnTo>
                    <a:pt x="194159" y="528569"/>
                  </a:lnTo>
                  <a:lnTo>
                    <a:pt x="192192" y="529673"/>
                  </a:lnTo>
                  <a:lnTo>
                    <a:pt x="190418" y="537422"/>
                  </a:lnTo>
                  <a:lnTo>
                    <a:pt x="185742" y="541102"/>
                  </a:lnTo>
                  <a:lnTo>
                    <a:pt x="184194" y="545540"/>
                  </a:lnTo>
                  <a:lnTo>
                    <a:pt x="181910" y="545668"/>
                  </a:lnTo>
                  <a:lnTo>
                    <a:pt x="179091" y="538372"/>
                  </a:lnTo>
                  <a:lnTo>
                    <a:pt x="176285" y="538025"/>
                  </a:lnTo>
                  <a:lnTo>
                    <a:pt x="173152" y="537636"/>
                  </a:lnTo>
                  <a:lnTo>
                    <a:pt x="167579" y="543786"/>
                  </a:lnTo>
                  <a:lnTo>
                    <a:pt x="167150" y="548980"/>
                  </a:lnTo>
                  <a:lnTo>
                    <a:pt x="160052" y="550464"/>
                  </a:lnTo>
                  <a:lnTo>
                    <a:pt x="159196" y="556893"/>
                  </a:lnTo>
                  <a:lnTo>
                    <a:pt x="151898" y="558503"/>
                  </a:lnTo>
                  <a:lnTo>
                    <a:pt x="150799" y="563217"/>
                  </a:lnTo>
                  <a:lnTo>
                    <a:pt x="150052" y="570711"/>
                  </a:lnTo>
                  <a:lnTo>
                    <a:pt x="152651" y="575818"/>
                  </a:lnTo>
                  <a:lnTo>
                    <a:pt x="149414" y="579401"/>
                  </a:lnTo>
                  <a:lnTo>
                    <a:pt x="142342" y="583208"/>
                  </a:lnTo>
                  <a:lnTo>
                    <a:pt x="140550" y="583577"/>
                  </a:lnTo>
                  <a:lnTo>
                    <a:pt x="138265" y="584049"/>
                  </a:lnTo>
                  <a:lnTo>
                    <a:pt x="137442" y="590561"/>
                  </a:lnTo>
                  <a:lnTo>
                    <a:pt x="144360" y="592898"/>
                  </a:lnTo>
                  <a:lnTo>
                    <a:pt x="140440" y="600778"/>
                  </a:lnTo>
                  <a:lnTo>
                    <a:pt x="139190" y="608859"/>
                  </a:lnTo>
                  <a:lnTo>
                    <a:pt x="135012" y="613113"/>
                  </a:lnTo>
                  <a:lnTo>
                    <a:pt x="129687" y="614013"/>
                  </a:lnTo>
                  <a:lnTo>
                    <a:pt x="126908" y="618077"/>
                  </a:lnTo>
                  <a:lnTo>
                    <a:pt x="125735" y="626116"/>
                  </a:lnTo>
                  <a:lnTo>
                    <a:pt x="128511" y="632547"/>
                  </a:lnTo>
                  <a:lnTo>
                    <a:pt x="128682" y="641205"/>
                  </a:lnTo>
                  <a:lnTo>
                    <a:pt x="127133" y="645935"/>
                  </a:lnTo>
                  <a:lnTo>
                    <a:pt x="124977" y="655221"/>
                  </a:lnTo>
                  <a:lnTo>
                    <a:pt x="121789" y="658536"/>
                  </a:lnTo>
                  <a:lnTo>
                    <a:pt x="115736" y="657180"/>
                  </a:lnTo>
                  <a:lnTo>
                    <a:pt x="107754" y="652906"/>
                  </a:lnTo>
                  <a:lnTo>
                    <a:pt x="106673" y="652327"/>
                  </a:lnTo>
                  <a:lnTo>
                    <a:pt x="105101" y="645216"/>
                  </a:lnTo>
                  <a:lnTo>
                    <a:pt x="104860" y="639685"/>
                  </a:lnTo>
                  <a:lnTo>
                    <a:pt x="96900" y="633964"/>
                  </a:lnTo>
                  <a:lnTo>
                    <a:pt x="89697" y="627779"/>
                  </a:lnTo>
                  <a:lnTo>
                    <a:pt x="81719" y="622286"/>
                  </a:lnTo>
                  <a:lnTo>
                    <a:pt x="81331" y="614479"/>
                  </a:lnTo>
                  <a:lnTo>
                    <a:pt x="79680" y="602940"/>
                  </a:lnTo>
                  <a:lnTo>
                    <a:pt x="77637" y="598964"/>
                  </a:lnTo>
                  <a:lnTo>
                    <a:pt x="75622" y="595038"/>
                  </a:lnTo>
                  <a:lnTo>
                    <a:pt x="69813" y="577157"/>
                  </a:lnTo>
                  <a:lnTo>
                    <a:pt x="65844" y="564540"/>
                  </a:lnTo>
                  <a:lnTo>
                    <a:pt x="63850" y="558196"/>
                  </a:lnTo>
                  <a:lnTo>
                    <a:pt x="53240" y="523334"/>
                  </a:lnTo>
                  <a:lnTo>
                    <a:pt x="46320" y="500542"/>
                  </a:lnTo>
                  <a:lnTo>
                    <a:pt x="45196" y="496972"/>
                  </a:lnTo>
                  <a:lnTo>
                    <a:pt x="44465" y="494649"/>
                  </a:lnTo>
                  <a:lnTo>
                    <a:pt x="35919" y="467505"/>
                  </a:lnTo>
                  <a:lnTo>
                    <a:pt x="25764" y="435132"/>
                  </a:lnTo>
                  <a:lnTo>
                    <a:pt x="13886" y="39921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1" name="pg72"/>
            <p:cNvSpPr/>
            <p:nvPr/>
          </p:nvSpPr>
          <p:spPr>
            <a:xfrm>
              <a:off x="6856059" y="2721012"/>
              <a:ext cx="151540" cy="347491"/>
            </a:xfrm>
            <a:custGeom>
              <a:avLst/>
              <a:gdLst/>
              <a:ahLst/>
              <a:cxnLst/>
              <a:rect l="0" t="0" r="0" b="0"/>
              <a:pathLst>
                <a:path w="151540" h="347491">
                  <a:moveTo>
                    <a:pt x="0" y="263503"/>
                  </a:moveTo>
                  <a:lnTo>
                    <a:pt x="2063" y="260483"/>
                  </a:lnTo>
                  <a:lnTo>
                    <a:pt x="3579" y="254406"/>
                  </a:lnTo>
                  <a:lnTo>
                    <a:pt x="6116" y="249582"/>
                  </a:lnTo>
                  <a:lnTo>
                    <a:pt x="6489" y="241997"/>
                  </a:lnTo>
                  <a:lnTo>
                    <a:pt x="10107" y="235869"/>
                  </a:lnTo>
                  <a:lnTo>
                    <a:pt x="10509" y="235374"/>
                  </a:lnTo>
                  <a:lnTo>
                    <a:pt x="16552" y="227925"/>
                  </a:lnTo>
                  <a:lnTo>
                    <a:pt x="21626" y="226404"/>
                  </a:lnTo>
                  <a:lnTo>
                    <a:pt x="25281" y="224685"/>
                  </a:lnTo>
                  <a:lnTo>
                    <a:pt x="28951" y="222957"/>
                  </a:lnTo>
                  <a:lnTo>
                    <a:pt x="29829" y="221963"/>
                  </a:lnTo>
                  <a:lnTo>
                    <a:pt x="32344" y="219114"/>
                  </a:lnTo>
                  <a:lnTo>
                    <a:pt x="36400" y="216451"/>
                  </a:lnTo>
                  <a:lnTo>
                    <a:pt x="37181" y="215937"/>
                  </a:lnTo>
                  <a:lnTo>
                    <a:pt x="36503" y="213323"/>
                  </a:lnTo>
                  <a:lnTo>
                    <a:pt x="35475" y="209357"/>
                  </a:lnTo>
                  <a:lnTo>
                    <a:pt x="35337" y="208826"/>
                  </a:lnTo>
                  <a:lnTo>
                    <a:pt x="36517" y="205858"/>
                  </a:lnTo>
                  <a:lnTo>
                    <a:pt x="42066" y="200612"/>
                  </a:lnTo>
                  <a:lnTo>
                    <a:pt x="47995" y="192659"/>
                  </a:lnTo>
                  <a:lnTo>
                    <a:pt x="49517" y="190957"/>
                  </a:lnTo>
                  <a:lnTo>
                    <a:pt x="53139" y="186903"/>
                  </a:lnTo>
                  <a:lnTo>
                    <a:pt x="59961" y="183322"/>
                  </a:lnTo>
                  <a:lnTo>
                    <a:pt x="62655" y="176546"/>
                  </a:lnTo>
                  <a:lnTo>
                    <a:pt x="68471" y="174452"/>
                  </a:lnTo>
                  <a:lnTo>
                    <a:pt x="72599" y="170000"/>
                  </a:lnTo>
                  <a:lnTo>
                    <a:pt x="72758" y="169829"/>
                  </a:lnTo>
                  <a:lnTo>
                    <a:pt x="68913" y="166104"/>
                  </a:lnTo>
                  <a:lnTo>
                    <a:pt x="67183" y="164426"/>
                  </a:lnTo>
                  <a:lnTo>
                    <a:pt x="59119" y="159956"/>
                  </a:lnTo>
                  <a:lnTo>
                    <a:pt x="54524" y="155688"/>
                  </a:lnTo>
                  <a:lnTo>
                    <a:pt x="48357" y="151434"/>
                  </a:lnTo>
                  <a:lnTo>
                    <a:pt x="44965" y="148618"/>
                  </a:lnTo>
                  <a:lnTo>
                    <a:pt x="42518" y="146586"/>
                  </a:lnTo>
                  <a:lnTo>
                    <a:pt x="38680" y="141173"/>
                  </a:lnTo>
                  <a:lnTo>
                    <a:pt x="32731" y="141965"/>
                  </a:lnTo>
                  <a:lnTo>
                    <a:pt x="29022" y="140932"/>
                  </a:lnTo>
                  <a:lnTo>
                    <a:pt x="26262" y="135773"/>
                  </a:lnTo>
                  <a:lnTo>
                    <a:pt x="26316" y="131885"/>
                  </a:lnTo>
                  <a:lnTo>
                    <a:pt x="22491" y="122855"/>
                  </a:lnTo>
                  <a:lnTo>
                    <a:pt x="15484" y="120367"/>
                  </a:lnTo>
                  <a:lnTo>
                    <a:pt x="10410" y="122432"/>
                  </a:lnTo>
                  <a:lnTo>
                    <a:pt x="9528" y="119200"/>
                  </a:lnTo>
                  <a:lnTo>
                    <a:pt x="8904" y="116910"/>
                  </a:lnTo>
                  <a:lnTo>
                    <a:pt x="7806" y="112883"/>
                  </a:lnTo>
                  <a:lnTo>
                    <a:pt x="5203" y="101956"/>
                  </a:lnTo>
                  <a:lnTo>
                    <a:pt x="5281" y="94797"/>
                  </a:lnTo>
                  <a:lnTo>
                    <a:pt x="11692" y="89398"/>
                  </a:lnTo>
                  <a:lnTo>
                    <a:pt x="11708" y="80812"/>
                  </a:lnTo>
                  <a:lnTo>
                    <a:pt x="13240" y="75078"/>
                  </a:lnTo>
                  <a:lnTo>
                    <a:pt x="8561" y="70069"/>
                  </a:lnTo>
                  <a:lnTo>
                    <a:pt x="4668" y="65233"/>
                  </a:lnTo>
                  <a:lnTo>
                    <a:pt x="3170" y="63371"/>
                  </a:lnTo>
                  <a:lnTo>
                    <a:pt x="8519" y="56497"/>
                  </a:lnTo>
                  <a:lnTo>
                    <a:pt x="12965" y="49208"/>
                  </a:lnTo>
                  <a:lnTo>
                    <a:pt x="14356" y="44196"/>
                  </a:lnTo>
                  <a:lnTo>
                    <a:pt x="14923" y="42150"/>
                  </a:lnTo>
                  <a:lnTo>
                    <a:pt x="15116" y="41456"/>
                  </a:lnTo>
                  <a:lnTo>
                    <a:pt x="21487" y="33336"/>
                  </a:lnTo>
                  <a:lnTo>
                    <a:pt x="22629" y="25782"/>
                  </a:lnTo>
                  <a:lnTo>
                    <a:pt x="23153" y="22306"/>
                  </a:lnTo>
                  <a:lnTo>
                    <a:pt x="26373" y="11473"/>
                  </a:lnTo>
                  <a:lnTo>
                    <a:pt x="30739" y="3954"/>
                  </a:lnTo>
                  <a:lnTo>
                    <a:pt x="37010" y="0"/>
                  </a:lnTo>
                  <a:lnTo>
                    <a:pt x="65270" y="9663"/>
                  </a:lnTo>
                  <a:lnTo>
                    <a:pt x="76145" y="13660"/>
                  </a:lnTo>
                  <a:lnTo>
                    <a:pt x="83963" y="16524"/>
                  </a:lnTo>
                  <a:lnTo>
                    <a:pt x="91982" y="19054"/>
                  </a:lnTo>
                  <a:lnTo>
                    <a:pt x="94693" y="19888"/>
                  </a:lnTo>
                  <a:lnTo>
                    <a:pt x="114937" y="26083"/>
                  </a:lnTo>
                  <a:lnTo>
                    <a:pt x="132357" y="31137"/>
                  </a:lnTo>
                  <a:lnTo>
                    <a:pt x="132484" y="37877"/>
                  </a:lnTo>
                  <a:lnTo>
                    <a:pt x="132196" y="42822"/>
                  </a:lnTo>
                  <a:lnTo>
                    <a:pt x="131879" y="48219"/>
                  </a:lnTo>
                  <a:lnTo>
                    <a:pt x="131809" y="49413"/>
                  </a:lnTo>
                  <a:lnTo>
                    <a:pt x="131127" y="53609"/>
                  </a:lnTo>
                  <a:lnTo>
                    <a:pt x="130456" y="57732"/>
                  </a:lnTo>
                  <a:lnTo>
                    <a:pt x="130273" y="58425"/>
                  </a:lnTo>
                  <a:lnTo>
                    <a:pt x="129492" y="61388"/>
                  </a:lnTo>
                  <a:lnTo>
                    <a:pt x="128249" y="66099"/>
                  </a:lnTo>
                  <a:lnTo>
                    <a:pt x="127785" y="67856"/>
                  </a:lnTo>
                  <a:lnTo>
                    <a:pt x="127557" y="69583"/>
                  </a:lnTo>
                  <a:lnTo>
                    <a:pt x="127161" y="72588"/>
                  </a:lnTo>
                  <a:lnTo>
                    <a:pt x="126450" y="77966"/>
                  </a:lnTo>
                  <a:lnTo>
                    <a:pt x="124969" y="81290"/>
                  </a:lnTo>
                  <a:lnTo>
                    <a:pt x="124724" y="81838"/>
                  </a:lnTo>
                  <a:lnTo>
                    <a:pt x="123583" y="84397"/>
                  </a:lnTo>
                  <a:lnTo>
                    <a:pt x="116056" y="86979"/>
                  </a:lnTo>
                  <a:lnTo>
                    <a:pt x="114982" y="87346"/>
                  </a:lnTo>
                  <a:lnTo>
                    <a:pt x="112314" y="89961"/>
                  </a:lnTo>
                  <a:lnTo>
                    <a:pt x="112128" y="90143"/>
                  </a:lnTo>
                  <a:lnTo>
                    <a:pt x="113229" y="95544"/>
                  </a:lnTo>
                  <a:lnTo>
                    <a:pt x="112961" y="100652"/>
                  </a:lnTo>
                  <a:lnTo>
                    <a:pt x="109997" y="103350"/>
                  </a:lnTo>
                  <a:lnTo>
                    <a:pt x="110191" y="109616"/>
                  </a:lnTo>
                  <a:lnTo>
                    <a:pt x="111290" y="114946"/>
                  </a:lnTo>
                  <a:lnTo>
                    <a:pt x="115740" y="116285"/>
                  </a:lnTo>
                  <a:lnTo>
                    <a:pt x="117948" y="116948"/>
                  </a:lnTo>
                  <a:lnTo>
                    <a:pt x="122898" y="114774"/>
                  </a:lnTo>
                  <a:lnTo>
                    <a:pt x="128166" y="114101"/>
                  </a:lnTo>
                  <a:lnTo>
                    <a:pt x="135355" y="116098"/>
                  </a:lnTo>
                  <a:lnTo>
                    <a:pt x="136634" y="108043"/>
                  </a:lnTo>
                  <a:lnTo>
                    <a:pt x="138708" y="106751"/>
                  </a:lnTo>
                  <a:lnTo>
                    <a:pt x="143173" y="115797"/>
                  </a:lnTo>
                  <a:lnTo>
                    <a:pt x="145768" y="124148"/>
                  </a:lnTo>
                  <a:lnTo>
                    <a:pt x="146953" y="134034"/>
                  </a:lnTo>
                  <a:lnTo>
                    <a:pt x="146984" y="146444"/>
                  </a:lnTo>
                  <a:lnTo>
                    <a:pt x="147005" y="157225"/>
                  </a:lnTo>
                  <a:lnTo>
                    <a:pt x="147168" y="160185"/>
                  </a:lnTo>
                  <a:lnTo>
                    <a:pt x="148151" y="178242"/>
                  </a:lnTo>
                  <a:lnTo>
                    <a:pt x="148987" y="187888"/>
                  </a:lnTo>
                  <a:lnTo>
                    <a:pt x="149009" y="188141"/>
                  </a:lnTo>
                  <a:lnTo>
                    <a:pt x="151213" y="204072"/>
                  </a:lnTo>
                  <a:lnTo>
                    <a:pt x="151259" y="204967"/>
                  </a:lnTo>
                  <a:lnTo>
                    <a:pt x="151540" y="210486"/>
                  </a:lnTo>
                  <a:lnTo>
                    <a:pt x="146312" y="231127"/>
                  </a:lnTo>
                  <a:lnTo>
                    <a:pt x="139418" y="250127"/>
                  </a:lnTo>
                  <a:lnTo>
                    <a:pt x="139290" y="253993"/>
                  </a:lnTo>
                  <a:lnTo>
                    <a:pt x="139239" y="255539"/>
                  </a:lnTo>
                  <a:lnTo>
                    <a:pt x="134802" y="266851"/>
                  </a:lnTo>
                  <a:lnTo>
                    <a:pt x="131250" y="273774"/>
                  </a:lnTo>
                  <a:lnTo>
                    <a:pt x="121084" y="283077"/>
                  </a:lnTo>
                  <a:lnTo>
                    <a:pt x="119494" y="285484"/>
                  </a:lnTo>
                  <a:lnTo>
                    <a:pt x="116124" y="290581"/>
                  </a:lnTo>
                  <a:lnTo>
                    <a:pt x="110979" y="300464"/>
                  </a:lnTo>
                  <a:lnTo>
                    <a:pt x="109347" y="305602"/>
                  </a:lnTo>
                  <a:lnTo>
                    <a:pt x="106660" y="315094"/>
                  </a:lnTo>
                  <a:lnTo>
                    <a:pt x="108111" y="317259"/>
                  </a:lnTo>
                  <a:lnTo>
                    <a:pt x="102822" y="330280"/>
                  </a:lnTo>
                  <a:lnTo>
                    <a:pt x="100869" y="336216"/>
                  </a:lnTo>
                  <a:lnTo>
                    <a:pt x="96226" y="344005"/>
                  </a:lnTo>
                  <a:lnTo>
                    <a:pt x="89151" y="347361"/>
                  </a:lnTo>
                  <a:lnTo>
                    <a:pt x="85360" y="347491"/>
                  </a:lnTo>
                  <a:lnTo>
                    <a:pt x="84495" y="337651"/>
                  </a:lnTo>
                  <a:lnTo>
                    <a:pt x="87328" y="324266"/>
                  </a:lnTo>
                  <a:lnTo>
                    <a:pt x="87451" y="315927"/>
                  </a:lnTo>
                  <a:lnTo>
                    <a:pt x="84385" y="311987"/>
                  </a:lnTo>
                  <a:lnTo>
                    <a:pt x="83257" y="311982"/>
                  </a:lnTo>
                  <a:lnTo>
                    <a:pt x="73891" y="311938"/>
                  </a:lnTo>
                  <a:lnTo>
                    <a:pt x="67708" y="309781"/>
                  </a:lnTo>
                  <a:lnTo>
                    <a:pt x="63300" y="311421"/>
                  </a:lnTo>
                  <a:lnTo>
                    <a:pt x="59278" y="316595"/>
                  </a:lnTo>
                  <a:lnTo>
                    <a:pt x="54775" y="311584"/>
                  </a:lnTo>
                  <a:lnTo>
                    <a:pt x="48590" y="307022"/>
                  </a:lnTo>
                  <a:lnTo>
                    <a:pt x="44451" y="304550"/>
                  </a:lnTo>
                  <a:lnTo>
                    <a:pt x="39846" y="304608"/>
                  </a:lnTo>
                  <a:lnTo>
                    <a:pt x="34144" y="299921"/>
                  </a:lnTo>
                  <a:lnTo>
                    <a:pt x="30574" y="298441"/>
                  </a:lnTo>
                  <a:lnTo>
                    <a:pt x="24895" y="295015"/>
                  </a:lnTo>
                  <a:lnTo>
                    <a:pt x="22693" y="294108"/>
                  </a:lnTo>
                  <a:lnTo>
                    <a:pt x="19565" y="292819"/>
                  </a:lnTo>
                  <a:lnTo>
                    <a:pt x="15983" y="288194"/>
                  </a:lnTo>
                  <a:lnTo>
                    <a:pt x="7679" y="286819"/>
                  </a:lnTo>
                  <a:lnTo>
                    <a:pt x="7415" y="281330"/>
                  </a:lnTo>
                  <a:lnTo>
                    <a:pt x="6313" y="276083"/>
                  </a:lnTo>
                  <a:lnTo>
                    <a:pt x="6595" y="269712"/>
                  </a:lnTo>
                  <a:lnTo>
                    <a:pt x="2697" y="26790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2" name="pg73"/>
            <p:cNvSpPr/>
            <p:nvPr/>
          </p:nvSpPr>
          <p:spPr>
            <a:xfrm>
              <a:off x="6267789" y="2646766"/>
              <a:ext cx="661028" cy="426733"/>
            </a:xfrm>
            <a:custGeom>
              <a:avLst/>
              <a:gdLst/>
              <a:ahLst/>
              <a:cxnLst/>
              <a:rect l="0" t="0" r="0" b="0"/>
              <a:pathLst>
                <a:path w="661028" h="426733">
                  <a:moveTo>
                    <a:pt x="24974" y="258075"/>
                  </a:moveTo>
                  <a:lnTo>
                    <a:pt x="19938" y="226994"/>
                  </a:lnTo>
                  <a:lnTo>
                    <a:pt x="19751" y="225838"/>
                  </a:lnTo>
                  <a:lnTo>
                    <a:pt x="17461" y="211705"/>
                  </a:lnTo>
                  <a:lnTo>
                    <a:pt x="11437" y="175229"/>
                  </a:lnTo>
                  <a:lnTo>
                    <a:pt x="11196" y="173775"/>
                  </a:lnTo>
                  <a:lnTo>
                    <a:pt x="7195" y="149550"/>
                  </a:lnTo>
                  <a:lnTo>
                    <a:pt x="2991" y="123995"/>
                  </a:lnTo>
                  <a:lnTo>
                    <a:pt x="0" y="105811"/>
                  </a:lnTo>
                  <a:lnTo>
                    <a:pt x="18414" y="94206"/>
                  </a:lnTo>
                  <a:lnTo>
                    <a:pt x="34899" y="79974"/>
                  </a:lnTo>
                  <a:lnTo>
                    <a:pt x="35920" y="74665"/>
                  </a:lnTo>
                  <a:lnTo>
                    <a:pt x="40333" y="70526"/>
                  </a:lnTo>
                  <a:lnTo>
                    <a:pt x="47678" y="70752"/>
                  </a:lnTo>
                  <a:lnTo>
                    <a:pt x="56642" y="62737"/>
                  </a:lnTo>
                  <a:lnTo>
                    <a:pt x="64211" y="57360"/>
                  </a:lnTo>
                  <a:lnTo>
                    <a:pt x="71973" y="51003"/>
                  </a:lnTo>
                  <a:lnTo>
                    <a:pt x="75348" y="70672"/>
                  </a:lnTo>
                  <a:lnTo>
                    <a:pt x="78675" y="89450"/>
                  </a:lnTo>
                  <a:lnTo>
                    <a:pt x="94384" y="86768"/>
                  </a:lnTo>
                  <a:lnTo>
                    <a:pt x="108825" y="84281"/>
                  </a:lnTo>
                  <a:lnTo>
                    <a:pt x="151687" y="76569"/>
                  </a:lnTo>
                  <a:lnTo>
                    <a:pt x="159834" y="75082"/>
                  </a:lnTo>
                  <a:lnTo>
                    <a:pt x="166516" y="73848"/>
                  </a:lnTo>
                  <a:lnTo>
                    <a:pt x="200064" y="67580"/>
                  </a:lnTo>
                  <a:lnTo>
                    <a:pt x="230120" y="62084"/>
                  </a:lnTo>
                  <a:lnTo>
                    <a:pt x="233967" y="61374"/>
                  </a:lnTo>
                  <a:lnTo>
                    <a:pt x="240709" y="60081"/>
                  </a:lnTo>
                  <a:lnTo>
                    <a:pt x="258928" y="56565"/>
                  </a:lnTo>
                  <a:lnTo>
                    <a:pt x="279663" y="52705"/>
                  </a:lnTo>
                  <a:lnTo>
                    <a:pt x="288192" y="51016"/>
                  </a:lnTo>
                  <a:lnTo>
                    <a:pt x="302724" y="48122"/>
                  </a:lnTo>
                  <a:lnTo>
                    <a:pt x="365241" y="35415"/>
                  </a:lnTo>
                  <a:lnTo>
                    <a:pt x="369586" y="34544"/>
                  </a:lnTo>
                  <a:lnTo>
                    <a:pt x="373621" y="33733"/>
                  </a:lnTo>
                  <a:lnTo>
                    <a:pt x="411940" y="25944"/>
                  </a:lnTo>
                  <a:lnTo>
                    <a:pt x="421882" y="24055"/>
                  </a:lnTo>
                  <a:lnTo>
                    <a:pt x="454700" y="17164"/>
                  </a:lnTo>
                  <a:lnTo>
                    <a:pt x="458811" y="16293"/>
                  </a:lnTo>
                  <a:lnTo>
                    <a:pt x="483167" y="11091"/>
                  </a:lnTo>
                  <a:lnTo>
                    <a:pt x="523256" y="2301"/>
                  </a:lnTo>
                  <a:lnTo>
                    <a:pt x="523876" y="2163"/>
                  </a:lnTo>
                  <a:lnTo>
                    <a:pt x="536177" y="300"/>
                  </a:lnTo>
                  <a:lnTo>
                    <a:pt x="538151" y="0"/>
                  </a:lnTo>
                  <a:lnTo>
                    <a:pt x="544678" y="5293"/>
                  </a:lnTo>
                  <a:lnTo>
                    <a:pt x="549586" y="13349"/>
                  </a:lnTo>
                  <a:lnTo>
                    <a:pt x="557834" y="14859"/>
                  </a:lnTo>
                  <a:lnTo>
                    <a:pt x="562884" y="15611"/>
                  </a:lnTo>
                  <a:lnTo>
                    <a:pt x="566474" y="16143"/>
                  </a:lnTo>
                  <a:lnTo>
                    <a:pt x="571721" y="20653"/>
                  </a:lnTo>
                  <a:lnTo>
                    <a:pt x="575459" y="27145"/>
                  </a:lnTo>
                  <a:lnTo>
                    <a:pt x="579376" y="42606"/>
                  </a:lnTo>
                  <a:lnTo>
                    <a:pt x="580897" y="47890"/>
                  </a:lnTo>
                  <a:lnTo>
                    <a:pt x="582041" y="51866"/>
                  </a:lnTo>
                  <a:lnTo>
                    <a:pt x="590911" y="61485"/>
                  </a:lnTo>
                  <a:lnTo>
                    <a:pt x="601801" y="65108"/>
                  </a:lnTo>
                  <a:lnTo>
                    <a:pt x="612021" y="66346"/>
                  </a:lnTo>
                  <a:lnTo>
                    <a:pt x="616643" y="65837"/>
                  </a:lnTo>
                  <a:lnTo>
                    <a:pt x="618927" y="65585"/>
                  </a:lnTo>
                  <a:lnTo>
                    <a:pt x="625280" y="74246"/>
                  </a:lnTo>
                  <a:lnTo>
                    <a:pt x="619009" y="78200"/>
                  </a:lnTo>
                  <a:lnTo>
                    <a:pt x="614643" y="85719"/>
                  </a:lnTo>
                  <a:lnTo>
                    <a:pt x="611423" y="96552"/>
                  </a:lnTo>
                  <a:lnTo>
                    <a:pt x="610899" y="100028"/>
                  </a:lnTo>
                  <a:lnTo>
                    <a:pt x="609757" y="107582"/>
                  </a:lnTo>
                  <a:lnTo>
                    <a:pt x="603386" y="115702"/>
                  </a:lnTo>
                  <a:lnTo>
                    <a:pt x="603193" y="116396"/>
                  </a:lnTo>
                  <a:lnTo>
                    <a:pt x="602626" y="118442"/>
                  </a:lnTo>
                  <a:lnTo>
                    <a:pt x="601235" y="123455"/>
                  </a:lnTo>
                  <a:lnTo>
                    <a:pt x="596789" y="130743"/>
                  </a:lnTo>
                  <a:lnTo>
                    <a:pt x="591440" y="137617"/>
                  </a:lnTo>
                  <a:lnTo>
                    <a:pt x="592938" y="139479"/>
                  </a:lnTo>
                  <a:lnTo>
                    <a:pt x="596831" y="144315"/>
                  </a:lnTo>
                  <a:lnTo>
                    <a:pt x="601510" y="149324"/>
                  </a:lnTo>
                  <a:lnTo>
                    <a:pt x="599978" y="155058"/>
                  </a:lnTo>
                  <a:lnTo>
                    <a:pt x="599962" y="163644"/>
                  </a:lnTo>
                  <a:lnTo>
                    <a:pt x="593551" y="169043"/>
                  </a:lnTo>
                  <a:lnTo>
                    <a:pt x="593473" y="176202"/>
                  </a:lnTo>
                  <a:lnTo>
                    <a:pt x="596076" y="187130"/>
                  </a:lnTo>
                  <a:lnTo>
                    <a:pt x="597174" y="191156"/>
                  </a:lnTo>
                  <a:lnTo>
                    <a:pt x="597799" y="193446"/>
                  </a:lnTo>
                  <a:lnTo>
                    <a:pt x="598680" y="196678"/>
                  </a:lnTo>
                  <a:lnTo>
                    <a:pt x="603754" y="194613"/>
                  </a:lnTo>
                  <a:lnTo>
                    <a:pt x="610761" y="197101"/>
                  </a:lnTo>
                  <a:lnTo>
                    <a:pt x="614586" y="206131"/>
                  </a:lnTo>
                  <a:lnTo>
                    <a:pt x="614532" y="210019"/>
                  </a:lnTo>
                  <a:lnTo>
                    <a:pt x="617292" y="215179"/>
                  </a:lnTo>
                  <a:lnTo>
                    <a:pt x="621001" y="216211"/>
                  </a:lnTo>
                  <a:lnTo>
                    <a:pt x="626950" y="215419"/>
                  </a:lnTo>
                  <a:lnTo>
                    <a:pt x="630789" y="220832"/>
                  </a:lnTo>
                  <a:lnTo>
                    <a:pt x="633235" y="222864"/>
                  </a:lnTo>
                  <a:lnTo>
                    <a:pt x="636627" y="225680"/>
                  </a:lnTo>
                  <a:lnTo>
                    <a:pt x="642794" y="229934"/>
                  </a:lnTo>
                  <a:lnTo>
                    <a:pt x="647389" y="234203"/>
                  </a:lnTo>
                  <a:lnTo>
                    <a:pt x="655453" y="238673"/>
                  </a:lnTo>
                  <a:lnTo>
                    <a:pt x="657183" y="240350"/>
                  </a:lnTo>
                  <a:lnTo>
                    <a:pt x="661028" y="244075"/>
                  </a:lnTo>
                  <a:lnTo>
                    <a:pt x="660869" y="244246"/>
                  </a:lnTo>
                  <a:lnTo>
                    <a:pt x="656741" y="248698"/>
                  </a:lnTo>
                  <a:lnTo>
                    <a:pt x="650925" y="250792"/>
                  </a:lnTo>
                  <a:lnTo>
                    <a:pt x="648231" y="257569"/>
                  </a:lnTo>
                  <a:lnTo>
                    <a:pt x="641409" y="261149"/>
                  </a:lnTo>
                  <a:lnTo>
                    <a:pt x="637787" y="265204"/>
                  </a:lnTo>
                  <a:lnTo>
                    <a:pt x="636266" y="266905"/>
                  </a:lnTo>
                  <a:lnTo>
                    <a:pt x="630234" y="274955"/>
                  </a:lnTo>
                  <a:lnTo>
                    <a:pt x="624788" y="280104"/>
                  </a:lnTo>
                  <a:lnTo>
                    <a:pt x="623607" y="283072"/>
                  </a:lnTo>
                  <a:lnTo>
                    <a:pt x="623745" y="283603"/>
                  </a:lnTo>
                  <a:lnTo>
                    <a:pt x="624773" y="287569"/>
                  </a:lnTo>
                  <a:lnTo>
                    <a:pt x="625451" y="290184"/>
                  </a:lnTo>
                  <a:lnTo>
                    <a:pt x="624670" y="290697"/>
                  </a:lnTo>
                  <a:lnTo>
                    <a:pt x="620615" y="293360"/>
                  </a:lnTo>
                  <a:lnTo>
                    <a:pt x="618099" y="296210"/>
                  </a:lnTo>
                  <a:lnTo>
                    <a:pt x="617221" y="297204"/>
                  </a:lnTo>
                  <a:lnTo>
                    <a:pt x="613551" y="298931"/>
                  </a:lnTo>
                  <a:lnTo>
                    <a:pt x="609896" y="300650"/>
                  </a:lnTo>
                  <a:lnTo>
                    <a:pt x="604822" y="302171"/>
                  </a:lnTo>
                  <a:lnTo>
                    <a:pt x="598779" y="309620"/>
                  </a:lnTo>
                  <a:lnTo>
                    <a:pt x="598377" y="310116"/>
                  </a:lnTo>
                  <a:lnTo>
                    <a:pt x="590477" y="307823"/>
                  </a:lnTo>
                  <a:lnTo>
                    <a:pt x="580651" y="308498"/>
                  </a:lnTo>
                  <a:lnTo>
                    <a:pt x="579723" y="308962"/>
                  </a:lnTo>
                  <a:lnTo>
                    <a:pt x="578421" y="309612"/>
                  </a:lnTo>
                  <a:lnTo>
                    <a:pt x="578244" y="309701"/>
                  </a:lnTo>
                  <a:lnTo>
                    <a:pt x="571337" y="313149"/>
                  </a:lnTo>
                  <a:lnTo>
                    <a:pt x="566440" y="318507"/>
                  </a:lnTo>
                  <a:lnTo>
                    <a:pt x="563625" y="324184"/>
                  </a:lnTo>
                  <a:lnTo>
                    <a:pt x="562519" y="329706"/>
                  </a:lnTo>
                  <a:lnTo>
                    <a:pt x="560936" y="330048"/>
                  </a:lnTo>
                  <a:lnTo>
                    <a:pt x="523831" y="338053"/>
                  </a:lnTo>
                  <a:lnTo>
                    <a:pt x="513373" y="340284"/>
                  </a:lnTo>
                  <a:lnTo>
                    <a:pt x="512709" y="340425"/>
                  </a:lnTo>
                  <a:lnTo>
                    <a:pt x="493524" y="344471"/>
                  </a:lnTo>
                  <a:lnTo>
                    <a:pt x="477416" y="347834"/>
                  </a:lnTo>
                  <a:lnTo>
                    <a:pt x="463686" y="350680"/>
                  </a:lnTo>
                  <a:lnTo>
                    <a:pt x="461747" y="351080"/>
                  </a:lnTo>
                  <a:lnTo>
                    <a:pt x="454116" y="352698"/>
                  </a:lnTo>
                  <a:lnTo>
                    <a:pt x="432288" y="357293"/>
                  </a:lnTo>
                  <a:lnTo>
                    <a:pt x="431403" y="357471"/>
                  </a:lnTo>
                  <a:lnTo>
                    <a:pt x="408059" y="362152"/>
                  </a:lnTo>
                  <a:lnTo>
                    <a:pt x="405600" y="362642"/>
                  </a:lnTo>
                  <a:lnTo>
                    <a:pt x="382089" y="367317"/>
                  </a:lnTo>
                  <a:lnTo>
                    <a:pt x="381002" y="367532"/>
                  </a:lnTo>
                  <a:lnTo>
                    <a:pt x="348836" y="373639"/>
                  </a:lnTo>
                  <a:lnTo>
                    <a:pt x="315821" y="379863"/>
                  </a:lnTo>
                  <a:lnTo>
                    <a:pt x="313338" y="380334"/>
                  </a:lnTo>
                  <a:lnTo>
                    <a:pt x="287129" y="385267"/>
                  </a:lnTo>
                  <a:lnTo>
                    <a:pt x="283082" y="386020"/>
                  </a:lnTo>
                  <a:lnTo>
                    <a:pt x="246181" y="392811"/>
                  </a:lnTo>
                  <a:lnTo>
                    <a:pt x="237069" y="394489"/>
                  </a:lnTo>
                  <a:lnTo>
                    <a:pt x="224148" y="396854"/>
                  </a:lnTo>
                  <a:lnTo>
                    <a:pt x="211543" y="399146"/>
                  </a:lnTo>
                  <a:lnTo>
                    <a:pt x="174236" y="406021"/>
                  </a:lnTo>
                  <a:lnTo>
                    <a:pt x="165176" y="407669"/>
                  </a:lnTo>
                  <a:lnTo>
                    <a:pt x="134250" y="413097"/>
                  </a:lnTo>
                  <a:lnTo>
                    <a:pt x="117833" y="415875"/>
                  </a:lnTo>
                  <a:lnTo>
                    <a:pt x="100584" y="418765"/>
                  </a:lnTo>
                  <a:lnTo>
                    <a:pt x="63328" y="425021"/>
                  </a:lnTo>
                  <a:lnTo>
                    <a:pt x="52753" y="426733"/>
                  </a:lnTo>
                  <a:lnTo>
                    <a:pt x="47139" y="392454"/>
                  </a:lnTo>
                  <a:lnTo>
                    <a:pt x="45876" y="384738"/>
                  </a:lnTo>
                  <a:lnTo>
                    <a:pt x="42528" y="364347"/>
                  </a:lnTo>
                  <a:lnTo>
                    <a:pt x="38266" y="338385"/>
                  </a:lnTo>
                  <a:lnTo>
                    <a:pt x="36921" y="330196"/>
                  </a:lnTo>
                  <a:lnTo>
                    <a:pt x="35105" y="319136"/>
                  </a:lnTo>
                  <a:lnTo>
                    <a:pt x="31332" y="296166"/>
                  </a:lnTo>
                  <a:lnTo>
                    <a:pt x="26287" y="265941"/>
                  </a:lnTo>
                  <a:lnTo>
                    <a:pt x="25124" y="25897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3" name="pg74"/>
            <p:cNvSpPr/>
            <p:nvPr/>
          </p:nvSpPr>
          <p:spPr>
            <a:xfrm>
              <a:off x="7055183" y="2080159"/>
              <a:ext cx="187190" cy="393810"/>
            </a:xfrm>
            <a:custGeom>
              <a:avLst/>
              <a:gdLst/>
              <a:ahLst/>
              <a:cxnLst/>
              <a:rect l="0" t="0" r="0" b="0"/>
              <a:pathLst>
                <a:path w="187190" h="393810">
                  <a:moveTo>
                    <a:pt x="7116" y="376867"/>
                  </a:moveTo>
                  <a:lnTo>
                    <a:pt x="8501" y="371817"/>
                  </a:lnTo>
                  <a:lnTo>
                    <a:pt x="6424" y="363886"/>
                  </a:lnTo>
                  <a:lnTo>
                    <a:pt x="9987" y="361103"/>
                  </a:lnTo>
                  <a:lnTo>
                    <a:pt x="13511" y="354758"/>
                  </a:lnTo>
                  <a:lnTo>
                    <a:pt x="10360" y="349652"/>
                  </a:lnTo>
                  <a:lnTo>
                    <a:pt x="11600" y="343048"/>
                  </a:lnTo>
                  <a:lnTo>
                    <a:pt x="7563" y="334153"/>
                  </a:lnTo>
                  <a:lnTo>
                    <a:pt x="7433" y="333040"/>
                  </a:lnTo>
                  <a:lnTo>
                    <a:pt x="6519" y="325257"/>
                  </a:lnTo>
                  <a:lnTo>
                    <a:pt x="6598" y="322625"/>
                  </a:lnTo>
                  <a:lnTo>
                    <a:pt x="6733" y="318057"/>
                  </a:lnTo>
                  <a:lnTo>
                    <a:pt x="6642" y="309637"/>
                  </a:lnTo>
                  <a:lnTo>
                    <a:pt x="4054" y="304012"/>
                  </a:lnTo>
                  <a:lnTo>
                    <a:pt x="2705" y="284984"/>
                  </a:lnTo>
                  <a:lnTo>
                    <a:pt x="0" y="273711"/>
                  </a:lnTo>
                  <a:lnTo>
                    <a:pt x="3483" y="268154"/>
                  </a:lnTo>
                  <a:lnTo>
                    <a:pt x="3792" y="267660"/>
                  </a:lnTo>
                  <a:lnTo>
                    <a:pt x="4304" y="250932"/>
                  </a:lnTo>
                  <a:lnTo>
                    <a:pt x="9180" y="243837"/>
                  </a:lnTo>
                  <a:lnTo>
                    <a:pt x="9768" y="241728"/>
                  </a:lnTo>
                  <a:lnTo>
                    <a:pt x="11332" y="236120"/>
                  </a:lnTo>
                  <a:lnTo>
                    <a:pt x="10362" y="226696"/>
                  </a:lnTo>
                  <a:lnTo>
                    <a:pt x="14029" y="214498"/>
                  </a:lnTo>
                  <a:lnTo>
                    <a:pt x="11428" y="208854"/>
                  </a:lnTo>
                  <a:lnTo>
                    <a:pt x="14011" y="201867"/>
                  </a:lnTo>
                  <a:lnTo>
                    <a:pt x="15401" y="191356"/>
                  </a:lnTo>
                  <a:lnTo>
                    <a:pt x="11680" y="183895"/>
                  </a:lnTo>
                  <a:lnTo>
                    <a:pt x="10041" y="180608"/>
                  </a:lnTo>
                  <a:lnTo>
                    <a:pt x="8554" y="171808"/>
                  </a:lnTo>
                  <a:lnTo>
                    <a:pt x="7705" y="165351"/>
                  </a:lnTo>
                  <a:lnTo>
                    <a:pt x="10890" y="159657"/>
                  </a:lnTo>
                  <a:lnTo>
                    <a:pt x="16093" y="156406"/>
                  </a:lnTo>
                  <a:lnTo>
                    <a:pt x="22973" y="154678"/>
                  </a:lnTo>
                  <a:lnTo>
                    <a:pt x="26366" y="152259"/>
                  </a:lnTo>
                  <a:lnTo>
                    <a:pt x="28061" y="151049"/>
                  </a:lnTo>
                  <a:lnTo>
                    <a:pt x="30351" y="143507"/>
                  </a:lnTo>
                  <a:lnTo>
                    <a:pt x="31740" y="142586"/>
                  </a:lnTo>
                  <a:lnTo>
                    <a:pt x="38251" y="138267"/>
                  </a:lnTo>
                  <a:lnTo>
                    <a:pt x="40907" y="130509"/>
                  </a:lnTo>
                  <a:lnTo>
                    <a:pt x="46287" y="124218"/>
                  </a:lnTo>
                  <a:lnTo>
                    <a:pt x="43808" y="118038"/>
                  </a:lnTo>
                  <a:lnTo>
                    <a:pt x="46921" y="112560"/>
                  </a:lnTo>
                  <a:lnTo>
                    <a:pt x="44487" y="106037"/>
                  </a:lnTo>
                  <a:lnTo>
                    <a:pt x="39873" y="101653"/>
                  </a:lnTo>
                  <a:lnTo>
                    <a:pt x="32725" y="91396"/>
                  </a:lnTo>
                  <a:lnTo>
                    <a:pt x="36170" y="81889"/>
                  </a:lnTo>
                  <a:lnTo>
                    <a:pt x="38133" y="70179"/>
                  </a:lnTo>
                  <a:lnTo>
                    <a:pt x="39748" y="65156"/>
                  </a:lnTo>
                  <a:lnTo>
                    <a:pt x="33755" y="57226"/>
                  </a:lnTo>
                  <a:lnTo>
                    <a:pt x="35383" y="51263"/>
                  </a:lnTo>
                  <a:lnTo>
                    <a:pt x="33592" y="43402"/>
                  </a:lnTo>
                  <a:lnTo>
                    <a:pt x="37020" y="36666"/>
                  </a:lnTo>
                  <a:lnTo>
                    <a:pt x="37665" y="27387"/>
                  </a:lnTo>
                  <a:lnTo>
                    <a:pt x="37964" y="23212"/>
                  </a:lnTo>
                  <a:lnTo>
                    <a:pt x="33253" y="18406"/>
                  </a:lnTo>
                  <a:lnTo>
                    <a:pt x="39726" y="12126"/>
                  </a:lnTo>
                  <a:lnTo>
                    <a:pt x="46054" y="5684"/>
                  </a:lnTo>
                  <a:lnTo>
                    <a:pt x="51123" y="9347"/>
                  </a:lnTo>
                  <a:lnTo>
                    <a:pt x="58163" y="11479"/>
                  </a:lnTo>
                  <a:lnTo>
                    <a:pt x="62304" y="10092"/>
                  </a:lnTo>
                  <a:lnTo>
                    <a:pt x="63784" y="3876"/>
                  </a:lnTo>
                  <a:lnTo>
                    <a:pt x="65401" y="0"/>
                  </a:lnTo>
                  <a:lnTo>
                    <a:pt x="79287" y="41553"/>
                  </a:lnTo>
                  <a:lnTo>
                    <a:pt x="91165" y="77467"/>
                  </a:lnTo>
                  <a:lnTo>
                    <a:pt x="101320" y="109840"/>
                  </a:lnTo>
                  <a:lnTo>
                    <a:pt x="109866" y="136984"/>
                  </a:lnTo>
                  <a:lnTo>
                    <a:pt x="110597" y="139306"/>
                  </a:lnTo>
                  <a:lnTo>
                    <a:pt x="111721" y="142876"/>
                  </a:lnTo>
                  <a:lnTo>
                    <a:pt x="118641" y="165668"/>
                  </a:lnTo>
                  <a:lnTo>
                    <a:pt x="129251" y="200531"/>
                  </a:lnTo>
                  <a:lnTo>
                    <a:pt x="131245" y="206874"/>
                  </a:lnTo>
                  <a:lnTo>
                    <a:pt x="135214" y="219492"/>
                  </a:lnTo>
                  <a:lnTo>
                    <a:pt x="141023" y="237373"/>
                  </a:lnTo>
                  <a:lnTo>
                    <a:pt x="143038" y="241299"/>
                  </a:lnTo>
                  <a:lnTo>
                    <a:pt x="145081" y="245275"/>
                  </a:lnTo>
                  <a:lnTo>
                    <a:pt x="146732" y="256813"/>
                  </a:lnTo>
                  <a:lnTo>
                    <a:pt x="147120" y="264621"/>
                  </a:lnTo>
                  <a:lnTo>
                    <a:pt x="155098" y="270114"/>
                  </a:lnTo>
                  <a:lnTo>
                    <a:pt x="162301" y="276298"/>
                  </a:lnTo>
                  <a:lnTo>
                    <a:pt x="170261" y="282020"/>
                  </a:lnTo>
                  <a:lnTo>
                    <a:pt x="170502" y="287550"/>
                  </a:lnTo>
                  <a:lnTo>
                    <a:pt x="172075" y="294661"/>
                  </a:lnTo>
                  <a:lnTo>
                    <a:pt x="173155" y="295240"/>
                  </a:lnTo>
                  <a:lnTo>
                    <a:pt x="181138" y="299515"/>
                  </a:lnTo>
                  <a:lnTo>
                    <a:pt x="187190" y="300871"/>
                  </a:lnTo>
                  <a:lnTo>
                    <a:pt x="185803" y="308347"/>
                  </a:lnTo>
                  <a:lnTo>
                    <a:pt x="184198" y="314276"/>
                  </a:lnTo>
                  <a:lnTo>
                    <a:pt x="182756" y="322278"/>
                  </a:lnTo>
                  <a:lnTo>
                    <a:pt x="182768" y="323456"/>
                  </a:lnTo>
                  <a:lnTo>
                    <a:pt x="182802" y="326842"/>
                  </a:lnTo>
                  <a:lnTo>
                    <a:pt x="182833" y="330007"/>
                  </a:lnTo>
                  <a:lnTo>
                    <a:pt x="178119" y="331588"/>
                  </a:lnTo>
                  <a:lnTo>
                    <a:pt x="170913" y="331401"/>
                  </a:lnTo>
                  <a:lnTo>
                    <a:pt x="167894" y="334540"/>
                  </a:lnTo>
                  <a:lnTo>
                    <a:pt x="161729" y="337675"/>
                  </a:lnTo>
                  <a:lnTo>
                    <a:pt x="161006" y="342044"/>
                  </a:lnTo>
                  <a:lnTo>
                    <a:pt x="160366" y="345906"/>
                  </a:lnTo>
                  <a:lnTo>
                    <a:pt x="154882" y="346541"/>
                  </a:lnTo>
                  <a:lnTo>
                    <a:pt x="151378" y="346946"/>
                  </a:lnTo>
                  <a:lnTo>
                    <a:pt x="148619" y="351376"/>
                  </a:lnTo>
                  <a:lnTo>
                    <a:pt x="151026" y="358640"/>
                  </a:lnTo>
                  <a:lnTo>
                    <a:pt x="144627" y="360502"/>
                  </a:lnTo>
                  <a:lnTo>
                    <a:pt x="143599" y="360801"/>
                  </a:lnTo>
                  <a:lnTo>
                    <a:pt x="141147" y="367319"/>
                  </a:lnTo>
                  <a:lnTo>
                    <a:pt x="135260" y="368710"/>
                  </a:lnTo>
                  <a:lnTo>
                    <a:pt x="106188" y="375375"/>
                  </a:lnTo>
                  <a:lnTo>
                    <a:pt x="94984" y="377948"/>
                  </a:lnTo>
                  <a:lnTo>
                    <a:pt x="79315" y="381402"/>
                  </a:lnTo>
                  <a:lnTo>
                    <a:pt x="76215" y="382082"/>
                  </a:lnTo>
                  <a:lnTo>
                    <a:pt x="57560" y="386153"/>
                  </a:lnTo>
                  <a:lnTo>
                    <a:pt x="56179" y="386452"/>
                  </a:lnTo>
                  <a:lnTo>
                    <a:pt x="39928" y="389960"/>
                  </a:lnTo>
                  <a:lnTo>
                    <a:pt x="21930" y="393810"/>
                  </a:lnTo>
                  <a:lnTo>
                    <a:pt x="18778" y="389504"/>
                  </a:lnTo>
                  <a:lnTo>
                    <a:pt x="10950" y="38501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4" name="pg75"/>
            <p:cNvSpPr/>
            <p:nvPr/>
          </p:nvSpPr>
          <p:spPr>
            <a:xfrm>
              <a:off x="2386204" y="3409698"/>
              <a:ext cx="772949" cy="900088"/>
            </a:xfrm>
            <a:custGeom>
              <a:avLst/>
              <a:gdLst/>
              <a:ahLst/>
              <a:cxnLst/>
              <a:rect l="0" t="0" r="0" b="0"/>
              <a:pathLst>
                <a:path w="772949" h="900088">
                  <a:moveTo>
                    <a:pt x="4446" y="605700"/>
                  </a:moveTo>
                  <a:lnTo>
                    <a:pt x="3965" y="602163"/>
                  </a:lnTo>
                  <a:lnTo>
                    <a:pt x="10109" y="598668"/>
                  </a:lnTo>
                  <a:lnTo>
                    <a:pt x="17395" y="589965"/>
                  </a:lnTo>
                  <a:lnTo>
                    <a:pt x="19673" y="587078"/>
                  </a:lnTo>
                  <a:lnTo>
                    <a:pt x="23964" y="589010"/>
                  </a:lnTo>
                  <a:lnTo>
                    <a:pt x="30252" y="589227"/>
                  </a:lnTo>
                  <a:lnTo>
                    <a:pt x="35723" y="589412"/>
                  </a:lnTo>
                  <a:lnTo>
                    <a:pt x="40065" y="586258"/>
                  </a:lnTo>
                  <a:lnTo>
                    <a:pt x="41280" y="585375"/>
                  </a:lnTo>
                  <a:lnTo>
                    <a:pt x="50401" y="578001"/>
                  </a:lnTo>
                  <a:lnTo>
                    <a:pt x="52661" y="570141"/>
                  </a:lnTo>
                  <a:lnTo>
                    <a:pt x="51677" y="566764"/>
                  </a:lnTo>
                  <a:lnTo>
                    <a:pt x="52473" y="559829"/>
                  </a:lnTo>
                  <a:lnTo>
                    <a:pt x="50379" y="551891"/>
                  </a:lnTo>
                  <a:lnTo>
                    <a:pt x="49693" y="551571"/>
                  </a:lnTo>
                  <a:lnTo>
                    <a:pt x="43261" y="548567"/>
                  </a:lnTo>
                  <a:lnTo>
                    <a:pt x="36880" y="548106"/>
                  </a:lnTo>
                  <a:lnTo>
                    <a:pt x="32092" y="546139"/>
                  </a:lnTo>
                  <a:lnTo>
                    <a:pt x="29839" y="535823"/>
                  </a:lnTo>
                  <a:lnTo>
                    <a:pt x="34499" y="528812"/>
                  </a:lnTo>
                  <a:lnTo>
                    <a:pt x="36633" y="518865"/>
                  </a:lnTo>
                  <a:lnTo>
                    <a:pt x="37765" y="515384"/>
                  </a:lnTo>
                  <a:lnTo>
                    <a:pt x="32979" y="509669"/>
                  </a:lnTo>
                  <a:lnTo>
                    <a:pt x="35760" y="505044"/>
                  </a:lnTo>
                  <a:lnTo>
                    <a:pt x="37327" y="497558"/>
                  </a:lnTo>
                  <a:lnTo>
                    <a:pt x="36034" y="493134"/>
                  </a:lnTo>
                  <a:lnTo>
                    <a:pt x="42400" y="492461"/>
                  </a:lnTo>
                  <a:lnTo>
                    <a:pt x="47040" y="492734"/>
                  </a:lnTo>
                  <a:lnTo>
                    <a:pt x="48047" y="491349"/>
                  </a:lnTo>
                  <a:lnTo>
                    <a:pt x="53359" y="484032"/>
                  </a:lnTo>
                  <a:lnTo>
                    <a:pt x="63546" y="477022"/>
                  </a:lnTo>
                  <a:lnTo>
                    <a:pt x="64527" y="469240"/>
                  </a:lnTo>
                  <a:lnTo>
                    <a:pt x="66521" y="461582"/>
                  </a:lnTo>
                  <a:lnTo>
                    <a:pt x="69746" y="457610"/>
                  </a:lnTo>
                  <a:lnTo>
                    <a:pt x="71453" y="454116"/>
                  </a:lnTo>
                  <a:lnTo>
                    <a:pt x="71638" y="448097"/>
                  </a:lnTo>
                  <a:lnTo>
                    <a:pt x="71701" y="438241"/>
                  </a:lnTo>
                  <a:lnTo>
                    <a:pt x="74438" y="433430"/>
                  </a:lnTo>
                  <a:lnTo>
                    <a:pt x="75094" y="428228"/>
                  </a:lnTo>
                  <a:lnTo>
                    <a:pt x="72823" y="423694"/>
                  </a:lnTo>
                  <a:lnTo>
                    <a:pt x="76571" y="420216"/>
                  </a:lnTo>
                  <a:lnTo>
                    <a:pt x="84407" y="413885"/>
                  </a:lnTo>
                  <a:lnTo>
                    <a:pt x="87520" y="409857"/>
                  </a:lnTo>
                  <a:lnTo>
                    <a:pt x="89154" y="404852"/>
                  </a:lnTo>
                  <a:lnTo>
                    <a:pt x="89777" y="402943"/>
                  </a:lnTo>
                  <a:lnTo>
                    <a:pt x="92851" y="400797"/>
                  </a:lnTo>
                  <a:lnTo>
                    <a:pt x="100181" y="398872"/>
                  </a:lnTo>
                  <a:lnTo>
                    <a:pt x="107458" y="395561"/>
                  </a:lnTo>
                  <a:lnTo>
                    <a:pt x="115307" y="394127"/>
                  </a:lnTo>
                  <a:lnTo>
                    <a:pt x="122731" y="387791"/>
                  </a:lnTo>
                  <a:lnTo>
                    <a:pt x="127770" y="385898"/>
                  </a:lnTo>
                  <a:lnTo>
                    <a:pt x="128757" y="379699"/>
                  </a:lnTo>
                  <a:lnTo>
                    <a:pt x="128820" y="379302"/>
                  </a:lnTo>
                  <a:lnTo>
                    <a:pt x="126205" y="373070"/>
                  </a:lnTo>
                  <a:lnTo>
                    <a:pt x="117201" y="363060"/>
                  </a:lnTo>
                  <a:lnTo>
                    <a:pt x="110356" y="354582"/>
                  </a:lnTo>
                  <a:lnTo>
                    <a:pt x="105357" y="353555"/>
                  </a:lnTo>
                  <a:lnTo>
                    <a:pt x="107259" y="344225"/>
                  </a:lnTo>
                  <a:lnTo>
                    <a:pt x="103958" y="334160"/>
                  </a:lnTo>
                  <a:lnTo>
                    <a:pt x="102102" y="317583"/>
                  </a:lnTo>
                  <a:lnTo>
                    <a:pt x="100086" y="312248"/>
                  </a:lnTo>
                  <a:lnTo>
                    <a:pt x="92809" y="297534"/>
                  </a:lnTo>
                  <a:lnTo>
                    <a:pt x="87788" y="288083"/>
                  </a:lnTo>
                  <a:lnTo>
                    <a:pt x="90284" y="278278"/>
                  </a:lnTo>
                  <a:lnTo>
                    <a:pt x="91509" y="269885"/>
                  </a:lnTo>
                  <a:lnTo>
                    <a:pt x="94340" y="260664"/>
                  </a:lnTo>
                  <a:lnTo>
                    <a:pt x="96420" y="253270"/>
                  </a:lnTo>
                  <a:lnTo>
                    <a:pt x="98775" y="253823"/>
                  </a:lnTo>
                  <a:lnTo>
                    <a:pt x="102280" y="251922"/>
                  </a:lnTo>
                  <a:lnTo>
                    <a:pt x="104101" y="234123"/>
                  </a:lnTo>
                  <a:lnTo>
                    <a:pt x="103672" y="212427"/>
                  </a:lnTo>
                  <a:lnTo>
                    <a:pt x="100549" y="205931"/>
                  </a:lnTo>
                  <a:lnTo>
                    <a:pt x="102816" y="195363"/>
                  </a:lnTo>
                  <a:lnTo>
                    <a:pt x="105411" y="186548"/>
                  </a:lnTo>
                  <a:lnTo>
                    <a:pt x="106342" y="183385"/>
                  </a:lnTo>
                  <a:lnTo>
                    <a:pt x="103405" y="176831"/>
                  </a:lnTo>
                  <a:lnTo>
                    <a:pt x="104827" y="165023"/>
                  </a:lnTo>
                  <a:lnTo>
                    <a:pt x="106383" y="153444"/>
                  </a:lnTo>
                  <a:lnTo>
                    <a:pt x="111651" y="147071"/>
                  </a:lnTo>
                  <a:lnTo>
                    <a:pt x="109229" y="141196"/>
                  </a:lnTo>
                  <a:lnTo>
                    <a:pt x="106930" y="134543"/>
                  </a:lnTo>
                  <a:lnTo>
                    <a:pt x="107484" y="124944"/>
                  </a:lnTo>
                  <a:lnTo>
                    <a:pt x="109007" y="117020"/>
                  </a:lnTo>
                  <a:lnTo>
                    <a:pt x="109132" y="116369"/>
                  </a:lnTo>
                  <a:lnTo>
                    <a:pt x="110896" y="111747"/>
                  </a:lnTo>
                  <a:lnTo>
                    <a:pt x="119103" y="111476"/>
                  </a:lnTo>
                  <a:lnTo>
                    <a:pt x="124125" y="108995"/>
                  </a:lnTo>
                  <a:lnTo>
                    <a:pt x="130707" y="108742"/>
                  </a:lnTo>
                  <a:lnTo>
                    <a:pt x="137480" y="110177"/>
                  </a:lnTo>
                  <a:lnTo>
                    <a:pt x="139659" y="113775"/>
                  </a:lnTo>
                  <a:lnTo>
                    <a:pt x="143900" y="115048"/>
                  </a:lnTo>
                  <a:lnTo>
                    <a:pt x="148009" y="113012"/>
                  </a:lnTo>
                  <a:lnTo>
                    <a:pt x="152987" y="114377"/>
                  </a:lnTo>
                  <a:lnTo>
                    <a:pt x="155941" y="120110"/>
                  </a:lnTo>
                  <a:lnTo>
                    <a:pt x="157087" y="126931"/>
                  </a:lnTo>
                  <a:lnTo>
                    <a:pt x="161460" y="131806"/>
                  </a:lnTo>
                  <a:lnTo>
                    <a:pt x="167335" y="135900"/>
                  </a:lnTo>
                  <a:lnTo>
                    <a:pt x="174575" y="135989"/>
                  </a:lnTo>
                  <a:lnTo>
                    <a:pt x="176883" y="132236"/>
                  </a:lnTo>
                  <a:lnTo>
                    <a:pt x="183078" y="123375"/>
                  </a:lnTo>
                  <a:lnTo>
                    <a:pt x="191029" y="114273"/>
                  </a:lnTo>
                  <a:lnTo>
                    <a:pt x="192908" y="103651"/>
                  </a:lnTo>
                  <a:lnTo>
                    <a:pt x="194524" y="95637"/>
                  </a:lnTo>
                  <a:lnTo>
                    <a:pt x="201891" y="56159"/>
                  </a:lnTo>
                  <a:lnTo>
                    <a:pt x="208326" y="22283"/>
                  </a:lnTo>
                  <a:lnTo>
                    <a:pt x="212559" y="0"/>
                  </a:lnTo>
                  <a:lnTo>
                    <a:pt x="221989" y="1863"/>
                  </a:lnTo>
                  <a:lnTo>
                    <a:pt x="333511" y="22565"/>
                  </a:lnTo>
                  <a:lnTo>
                    <a:pt x="341028" y="23906"/>
                  </a:lnTo>
                  <a:lnTo>
                    <a:pt x="348815" y="25290"/>
                  </a:lnTo>
                  <a:lnTo>
                    <a:pt x="380605" y="30880"/>
                  </a:lnTo>
                  <a:lnTo>
                    <a:pt x="381334" y="31007"/>
                  </a:lnTo>
                  <a:lnTo>
                    <a:pt x="401563" y="34502"/>
                  </a:lnTo>
                  <a:lnTo>
                    <a:pt x="507290" y="52275"/>
                  </a:lnTo>
                  <a:lnTo>
                    <a:pt x="508091" y="52406"/>
                  </a:lnTo>
                  <a:lnTo>
                    <a:pt x="522358" y="54878"/>
                  </a:lnTo>
                  <a:lnTo>
                    <a:pt x="525447" y="55342"/>
                  </a:lnTo>
                  <a:lnTo>
                    <a:pt x="546133" y="58425"/>
                  </a:lnTo>
                  <a:lnTo>
                    <a:pt x="581551" y="63909"/>
                  </a:lnTo>
                  <a:lnTo>
                    <a:pt x="612895" y="69525"/>
                  </a:lnTo>
                  <a:lnTo>
                    <a:pt x="665584" y="77482"/>
                  </a:lnTo>
                  <a:lnTo>
                    <a:pt x="722362" y="85587"/>
                  </a:lnTo>
                  <a:lnTo>
                    <a:pt x="772949" y="92701"/>
                  </a:lnTo>
                  <a:lnTo>
                    <a:pt x="770468" y="110486"/>
                  </a:lnTo>
                  <a:lnTo>
                    <a:pt x="755485" y="218698"/>
                  </a:lnTo>
                  <a:lnTo>
                    <a:pt x="753214" y="235022"/>
                  </a:lnTo>
                  <a:lnTo>
                    <a:pt x="750772" y="252570"/>
                  </a:lnTo>
                  <a:lnTo>
                    <a:pt x="745503" y="290479"/>
                  </a:lnTo>
                  <a:lnTo>
                    <a:pt x="740503" y="326249"/>
                  </a:lnTo>
                  <a:lnTo>
                    <a:pt x="736845" y="353101"/>
                  </a:lnTo>
                  <a:lnTo>
                    <a:pt x="732649" y="383900"/>
                  </a:lnTo>
                  <a:lnTo>
                    <a:pt x="725119" y="438161"/>
                  </a:lnTo>
                  <a:lnTo>
                    <a:pt x="723993" y="446274"/>
                  </a:lnTo>
                  <a:lnTo>
                    <a:pt x="711217" y="538549"/>
                  </a:lnTo>
                  <a:lnTo>
                    <a:pt x="709273" y="552459"/>
                  </a:lnTo>
                  <a:lnTo>
                    <a:pt x="701957" y="604812"/>
                  </a:lnTo>
                  <a:lnTo>
                    <a:pt x="698013" y="633416"/>
                  </a:lnTo>
                  <a:lnTo>
                    <a:pt x="689546" y="694802"/>
                  </a:lnTo>
                  <a:lnTo>
                    <a:pt x="682586" y="744743"/>
                  </a:lnTo>
                  <a:lnTo>
                    <a:pt x="675782" y="793386"/>
                  </a:lnTo>
                  <a:lnTo>
                    <a:pt x="670030" y="834221"/>
                  </a:lnTo>
                  <a:lnTo>
                    <a:pt x="660823" y="900088"/>
                  </a:lnTo>
                  <a:lnTo>
                    <a:pt x="607116" y="892409"/>
                  </a:lnTo>
                  <a:lnTo>
                    <a:pt x="566635" y="886451"/>
                  </a:lnTo>
                  <a:lnTo>
                    <a:pt x="490555" y="875177"/>
                  </a:lnTo>
                  <a:lnTo>
                    <a:pt x="416357" y="863685"/>
                  </a:lnTo>
                  <a:lnTo>
                    <a:pt x="383308" y="844918"/>
                  </a:lnTo>
                  <a:lnTo>
                    <a:pt x="271051" y="780019"/>
                  </a:lnTo>
                  <a:lnTo>
                    <a:pt x="163021" y="717085"/>
                  </a:lnTo>
                  <a:lnTo>
                    <a:pt x="116851" y="689674"/>
                  </a:lnTo>
                  <a:lnTo>
                    <a:pt x="0" y="619355"/>
                  </a:lnTo>
                  <a:lnTo>
                    <a:pt x="1051" y="615385"/>
                  </a:lnTo>
                  <a:lnTo>
                    <a:pt x="3719" y="611802"/>
                  </a:lnTo>
                  <a:lnTo>
                    <a:pt x="1923" y="60941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5" name="pg76"/>
            <p:cNvSpPr/>
            <p:nvPr/>
          </p:nvSpPr>
          <p:spPr>
            <a:xfrm>
              <a:off x="6995318" y="2554796"/>
              <a:ext cx="196403" cy="193148"/>
            </a:xfrm>
            <a:custGeom>
              <a:avLst/>
              <a:gdLst/>
              <a:ahLst/>
              <a:cxnLst/>
              <a:rect l="0" t="0" r="0" b="0"/>
              <a:pathLst>
                <a:path w="196403" h="193148">
                  <a:moveTo>
                    <a:pt x="7003" y="178711"/>
                  </a:moveTo>
                  <a:lnTo>
                    <a:pt x="28773" y="156873"/>
                  </a:lnTo>
                  <a:lnTo>
                    <a:pt x="18879" y="147005"/>
                  </a:lnTo>
                  <a:lnTo>
                    <a:pt x="17191" y="136878"/>
                  </a:lnTo>
                  <a:lnTo>
                    <a:pt x="16947" y="135412"/>
                  </a:lnTo>
                  <a:lnTo>
                    <a:pt x="15418" y="126247"/>
                  </a:lnTo>
                  <a:lnTo>
                    <a:pt x="13270" y="114008"/>
                  </a:lnTo>
                  <a:lnTo>
                    <a:pt x="10957" y="100845"/>
                  </a:lnTo>
                  <a:lnTo>
                    <a:pt x="10421" y="97795"/>
                  </a:lnTo>
                  <a:lnTo>
                    <a:pt x="9777" y="94169"/>
                  </a:lnTo>
                  <a:lnTo>
                    <a:pt x="5807" y="71855"/>
                  </a:lnTo>
                  <a:lnTo>
                    <a:pt x="0" y="39795"/>
                  </a:lnTo>
                  <a:lnTo>
                    <a:pt x="26513" y="34051"/>
                  </a:lnTo>
                  <a:lnTo>
                    <a:pt x="37283" y="31832"/>
                  </a:lnTo>
                  <a:lnTo>
                    <a:pt x="44941" y="30247"/>
                  </a:lnTo>
                  <a:lnTo>
                    <a:pt x="50525" y="29087"/>
                  </a:lnTo>
                  <a:lnTo>
                    <a:pt x="64538" y="25850"/>
                  </a:lnTo>
                  <a:lnTo>
                    <a:pt x="66245" y="25454"/>
                  </a:lnTo>
                  <a:lnTo>
                    <a:pt x="71394" y="29898"/>
                  </a:lnTo>
                  <a:lnTo>
                    <a:pt x="74890" y="28461"/>
                  </a:lnTo>
                  <a:lnTo>
                    <a:pt x="75684" y="28134"/>
                  </a:lnTo>
                  <a:lnTo>
                    <a:pt x="77729" y="22666"/>
                  </a:lnTo>
                  <a:lnTo>
                    <a:pt x="91023" y="20167"/>
                  </a:lnTo>
                  <a:lnTo>
                    <a:pt x="99092" y="17617"/>
                  </a:lnTo>
                  <a:lnTo>
                    <a:pt x="120826" y="12466"/>
                  </a:lnTo>
                  <a:lnTo>
                    <a:pt x="132353" y="9778"/>
                  </a:lnTo>
                  <a:lnTo>
                    <a:pt x="139531" y="8098"/>
                  </a:lnTo>
                  <a:lnTo>
                    <a:pt x="154827" y="4497"/>
                  </a:lnTo>
                  <a:lnTo>
                    <a:pt x="169400" y="1096"/>
                  </a:lnTo>
                  <a:lnTo>
                    <a:pt x="174077" y="0"/>
                  </a:lnTo>
                  <a:lnTo>
                    <a:pt x="174783" y="2123"/>
                  </a:lnTo>
                  <a:lnTo>
                    <a:pt x="182743" y="29973"/>
                  </a:lnTo>
                  <a:lnTo>
                    <a:pt x="186047" y="41357"/>
                  </a:lnTo>
                  <a:lnTo>
                    <a:pt x="190723" y="59177"/>
                  </a:lnTo>
                  <a:lnTo>
                    <a:pt x="193596" y="71991"/>
                  </a:lnTo>
                  <a:lnTo>
                    <a:pt x="196403" y="84518"/>
                  </a:lnTo>
                  <a:lnTo>
                    <a:pt x="192233" y="86286"/>
                  </a:lnTo>
                  <a:lnTo>
                    <a:pt x="194724" y="94302"/>
                  </a:lnTo>
                  <a:lnTo>
                    <a:pt x="193403" y="99660"/>
                  </a:lnTo>
                  <a:lnTo>
                    <a:pt x="190149" y="98098"/>
                  </a:lnTo>
                  <a:lnTo>
                    <a:pt x="183094" y="100899"/>
                  </a:lnTo>
                  <a:lnTo>
                    <a:pt x="176818" y="104459"/>
                  </a:lnTo>
                  <a:lnTo>
                    <a:pt x="169401" y="106766"/>
                  </a:lnTo>
                  <a:lnTo>
                    <a:pt x="165809" y="109885"/>
                  </a:lnTo>
                  <a:lnTo>
                    <a:pt x="158264" y="109393"/>
                  </a:lnTo>
                  <a:lnTo>
                    <a:pt x="155275" y="112430"/>
                  </a:lnTo>
                  <a:lnTo>
                    <a:pt x="154108" y="113404"/>
                  </a:lnTo>
                  <a:lnTo>
                    <a:pt x="150038" y="116795"/>
                  </a:lnTo>
                  <a:lnTo>
                    <a:pt x="144366" y="118625"/>
                  </a:lnTo>
                  <a:lnTo>
                    <a:pt x="140981" y="121811"/>
                  </a:lnTo>
                  <a:lnTo>
                    <a:pt x="138391" y="120000"/>
                  </a:lnTo>
                  <a:lnTo>
                    <a:pt x="131774" y="122908"/>
                  </a:lnTo>
                  <a:lnTo>
                    <a:pt x="125912" y="126807"/>
                  </a:lnTo>
                  <a:lnTo>
                    <a:pt x="124714" y="127604"/>
                  </a:lnTo>
                  <a:lnTo>
                    <a:pt x="118802" y="126387"/>
                  </a:lnTo>
                  <a:lnTo>
                    <a:pt x="113064" y="128284"/>
                  </a:lnTo>
                  <a:lnTo>
                    <a:pt x="109980" y="131868"/>
                  </a:lnTo>
                  <a:lnTo>
                    <a:pt x="102912" y="134447"/>
                  </a:lnTo>
                  <a:lnTo>
                    <a:pt x="99410" y="131820"/>
                  </a:lnTo>
                  <a:lnTo>
                    <a:pt x="90283" y="137387"/>
                  </a:lnTo>
                  <a:lnTo>
                    <a:pt x="87718" y="137044"/>
                  </a:lnTo>
                  <a:lnTo>
                    <a:pt x="84101" y="136559"/>
                  </a:lnTo>
                  <a:lnTo>
                    <a:pt x="81075" y="139864"/>
                  </a:lnTo>
                  <a:lnTo>
                    <a:pt x="79707" y="141357"/>
                  </a:lnTo>
                  <a:lnTo>
                    <a:pt x="77087" y="146026"/>
                  </a:lnTo>
                  <a:lnTo>
                    <a:pt x="71378" y="149270"/>
                  </a:lnTo>
                  <a:lnTo>
                    <a:pt x="70160" y="154065"/>
                  </a:lnTo>
                  <a:lnTo>
                    <a:pt x="69757" y="155650"/>
                  </a:lnTo>
                  <a:lnTo>
                    <a:pt x="67714" y="157178"/>
                  </a:lnTo>
                  <a:lnTo>
                    <a:pt x="63053" y="157335"/>
                  </a:lnTo>
                  <a:lnTo>
                    <a:pt x="59789" y="157443"/>
                  </a:lnTo>
                  <a:lnTo>
                    <a:pt x="54960" y="164646"/>
                  </a:lnTo>
                  <a:lnTo>
                    <a:pt x="54211" y="164951"/>
                  </a:lnTo>
                  <a:lnTo>
                    <a:pt x="51459" y="166068"/>
                  </a:lnTo>
                  <a:lnTo>
                    <a:pt x="48098" y="167430"/>
                  </a:lnTo>
                  <a:lnTo>
                    <a:pt x="43962" y="169321"/>
                  </a:lnTo>
                  <a:lnTo>
                    <a:pt x="46471" y="171439"/>
                  </a:lnTo>
                  <a:lnTo>
                    <a:pt x="43961" y="176111"/>
                  </a:lnTo>
                  <a:lnTo>
                    <a:pt x="40679" y="178491"/>
                  </a:lnTo>
                  <a:lnTo>
                    <a:pt x="35743" y="179123"/>
                  </a:lnTo>
                  <a:lnTo>
                    <a:pt x="31092" y="182116"/>
                  </a:lnTo>
                  <a:lnTo>
                    <a:pt x="27128" y="186324"/>
                  </a:lnTo>
                  <a:lnTo>
                    <a:pt x="23633" y="187283"/>
                  </a:lnTo>
                  <a:lnTo>
                    <a:pt x="18231" y="193148"/>
                  </a:lnTo>
                  <a:lnTo>
                    <a:pt x="17386" y="190554"/>
                  </a:lnTo>
                  <a:lnTo>
                    <a:pt x="16904" y="188621"/>
                  </a:lnTo>
                  <a:lnTo>
                    <a:pt x="10156" y="18187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6" name="pg77"/>
            <p:cNvSpPr/>
            <p:nvPr/>
          </p:nvSpPr>
          <p:spPr>
            <a:xfrm>
              <a:off x="6909684" y="2131422"/>
              <a:ext cx="192420" cy="360254"/>
            </a:xfrm>
            <a:custGeom>
              <a:avLst/>
              <a:gdLst/>
              <a:ahLst/>
              <a:cxnLst/>
              <a:rect l="0" t="0" r="0" b="0"/>
              <a:pathLst>
                <a:path w="192420" h="360254">
                  <a:moveTo>
                    <a:pt x="23556" y="174963"/>
                  </a:moveTo>
                  <a:lnTo>
                    <a:pt x="23363" y="165045"/>
                  </a:lnTo>
                  <a:lnTo>
                    <a:pt x="25752" y="155095"/>
                  </a:lnTo>
                  <a:lnTo>
                    <a:pt x="28136" y="150467"/>
                  </a:lnTo>
                  <a:lnTo>
                    <a:pt x="27858" y="149685"/>
                  </a:lnTo>
                  <a:lnTo>
                    <a:pt x="25607" y="143367"/>
                  </a:lnTo>
                  <a:lnTo>
                    <a:pt x="22983" y="137087"/>
                  </a:lnTo>
                  <a:lnTo>
                    <a:pt x="23469" y="133161"/>
                  </a:lnTo>
                  <a:lnTo>
                    <a:pt x="24221" y="124432"/>
                  </a:lnTo>
                  <a:lnTo>
                    <a:pt x="20047" y="115604"/>
                  </a:lnTo>
                  <a:lnTo>
                    <a:pt x="15246" y="111028"/>
                  </a:lnTo>
                  <a:lnTo>
                    <a:pt x="13103" y="108985"/>
                  </a:lnTo>
                  <a:lnTo>
                    <a:pt x="12609" y="108514"/>
                  </a:lnTo>
                  <a:lnTo>
                    <a:pt x="8600" y="101803"/>
                  </a:lnTo>
                  <a:lnTo>
                    <a:pt x="8289" y="89977"/>
                  </a:lnTo>
                  <a:lnTo>
                    <a:pt x="7353" y="82722"/>
                  </a:lnTo>
                  <a:lnTo>
                    <a:pt x="7919" y="75037"/>
                  </a:lnTo>
                  <a:lnTo>
                    <a:pt x="4011" y="72408"/>
                  </a:lnTo>
                  <a:lnTo>
                    <a:pt x="1581" y="68488"/>
                  </a:lnTo>
                  <a:lnTo>
                    <a:pt x="3560" y="59065"/>
                  </a:lnTo>
                  <a:lnTo>
                    <a:pt x="1206" y="51854"/>
                  </a:lnTo>
                  <a:lnTo>
                    <a:pt x="0" y="46196"/>
                  </a:lnTo>
                  <a:lnTo>
                    <a:pt x="14755" y="42300"/>
                  </a:lnTo>
                  <a:lnTo>
                    <a:pt x="28881" y="38547"/>
                  </a:lnTo>
                  <a:lnTo>
                    <a:pt x="39913" y="35899"/>
                  </a:lnTo>
                  <a:lnTo>
                    <a:pt x="74824" y="27590"/>
                  </a:lnTo>
                  <a:lnTo>
                    <a:pt x="77708" y="27176"/>
                  </a:lnTo>
                  <a:lnTo>
                    <a:pt x="79854" y="26867"/>
                  </a:lnTo>
                  <a:lnTo>
                    <a:pt x="98005" y="22603"/>
                  </a:lnTo>
                  <a:lnTo>
                    <a:pt x="129905" y="14265"/>
                  </a:lnTo>
                  <a:lnTo>
                    <a:pt x="140495" y="11381"/>
                  </a:lnTo>
                  <a:lnTo>
                    <a:pt x="142026" y="10946"/>
                  </a:lnTo>
                  <a:lnTo>
                    <a:pt x="162249" y="5182"/>
                  </a:lnTo>
                  <a:lnTo>
                    <a:pt x="170247" y="2896"/>
                  </a:lnTo>
                  <a:lnTo>
                    <a:pt x="180882" y="0"/>
                  </a:lnTo>
                  <a:lnTo>
                    <a:pt x="179254" y="5962"/>
                  </a:lnTo>
                  <a:lnTo>
                    <a:pt x="185247" y="13893"/>
                  </a:lnTo>
                  <a:lnTo>
                    <a:pt x="183632" y="18916"/>
                  </a:lnTo>
                  <a:lnTo>
                    <a:pt x="181669" y="30625"/>
                  </a:lnTo>
                  <a:lnTo>
                    <a:pt x="178224" y="40132"/>
                  </a:lnTo>
                  <a:lnTo>
                    <a:pt x="185372" y="50390"/>
                  </a:lnTo>
                  <a:lnTo>
                    <a:pt x="189986" y="54773"/>
                  </a:lnTo>
                  <a:lnTo>
                    <a:pt x="192420" y="61297"/>
                  </a:lnTo>
                  <a:lnTo>
                    <a:pt x="189307" y="66775"/>
                  </a:lnTo>
                  <a:lnTo>
                    <a:pt x="191786" y="72955"/>
                  </a:lnTo>
                  <a:lnTo>
                    <a:pt x="186406" y="79246"/>
                  </a:lnTo>
                  <a:lnTo>
                    <a:pt x="183749" y="87004"/>
                  </a:lnTo>
                  <a:lnTo>
                    <a:pt x="177239" y="91323"/>
                  </a:lnTo>
                  <a:lnTo>
                    <a:pt x="175849" y="92244"/>
                  </a:lnTo>
                  <a:lnTo>
                    <a:pt x="173560" y="99786"/>
                  </a:lnTo>
                  <a:lnTo>
                    <a:pt x="171865" y="100995"/>
                  </a:lnTo>
                  <a:lnTo>
                    <a:pt x="168472" y="103415"/>
                  </a:lnTo>
                  <a:lnTo>
                    <a:pt x="161592" y="105142"/>
                  </a:lnTo>
                  <a:lnTo>
                    <a:pt x="156389" y="108394"/>
                  </a:lnTo>
                  <a:lnTo>
                    <a:pt x="153204" y="114087"/>
                  </a:lnTo>
                  <a:lnTo>
                    <a:pt x="154053" y="120544"/>
                  </a:lnTo>
                  <a:lnTo>
                    <a:pt x="155540" y="129345"/>
                  </a:lnTo>
                  <a:lnTo>
                    <a:pt x="157179" y="132631"/>
                  </a:lnTo>
                  <a:lnTo>
                    <a:pt x="160900" y="140092"/>
                  </a:lnTo>
                  <a:lnTo>
                    <a:pt x="159509" y="150604"/>
                  </a:lnTo>
                  <a:lnTo>
                    <a:pt x="156927" y="157590"/>
                  </a:lnTo>
                  <a:lnTo>
                    <a:pt x="159528" y="163235"/>
                  </a:lnTo>
                  <a:lnTo>
                    <a:pt x="155861" y="175433"/>
                  </a:lnTo>
                  <a:lnTo>
                    <a:pt x="156831" y="184856"/>
                  </a:lnTo>
                  <a:lnTo>
                    <a:pt x="155267" y="190465"/>
                  </a:lnTo>
                  <a:lnTo>
                    <a:pt x="154679" y="192574"/>
                  </a:lnTo>
                  <a:lnTo>
                    <a:pt x="149803" y="199669"/>
                  </a:lnTo>
                  <a:lnTo>
                    <a:pt x="149291" y="216396"/>
                  </a:lnTo>
                  <a:lnTo>
                    <a:pt x="148982" y="216890"/>
                  </a:lnTo>
                  <a:lnTo>
                    <a:pt x="145498" y="222448"/>
                  </a:lnTo>
                  <a:lnTo>
                    <a:pt x="148204" y="233720"/>
                  </a:lnTo>
                  <a:lnTo>
                    <a:pt x="149553" y="252748"/>
                  </a:lnTo>
                  <a:lnTo>
                    <a:pt x="152141" y="258374"/>
                  </a:lnTo>
                  <a:lnTo>
                    <a:pt x="152232" y="266794"/>
                  </a:lnTo>
                  <a:lnTo>
                    <a:pt x="152097" y="271362"/>
                  </a:lnTo>
                  <a:lnTo>
                    <a:pt x="152018" y="273993"/>
                  </a:lnTo>
                  <a:lnTo>
                    <a:pt x="152932" y="281776"/>
                  </a:lnTo>
                  <a:lnTo>
                    <a:pt x="153062" y="282889"/>
                  </a:lnTo>
                  <a:lnTo>
                    <a:pt x="157099" y="291785"/>
                  </a:lnTo>
                  <a:lnTo>
                    <a:pt x="155859" y="298388"/>
                  </a:lnTo>
                  <a:lnTo>
                    <a:pt x="159010" y="303495"/>
                  </a:lnTo>
                  <a:lnTo>
                    <a:pt x="155486" y="309840"/>
                  </a:lnTo>
                  <a:lnTo>
                    <a:pt x="151923" y="312623"/>
                  </a:lnTo>
                  <a:lnTo>
                    <a:pt x="154000" y="320553"/>
                  </a:lnTo>
                  <a:lnTo>
                    <a:pt x="152615" y="325604"/>
                  </a:lnTo>
                  <a:lnTo>
                    <a:pt x="156449" y="333749"/>
                  </a:lnTo>
                  <a:lnTo>
                    <a:pt x="164276" y="338240"/>
                  </a:lnTo>
                  <a:lnTo>
                    <a:pt x="167429" y="342547"/>
                  </a:lnTo>
                  <a:lnTo>
                    <a:pt x="131453" y="350132"/>
                  </a:lnTo>
                  <a:lnTo>
                    <a:pt x="125802" y="351369"/>
                  </a:lnTo>
                  <a:lnTo>
                    <a:pt x="119062" y="352841"/>
                  </a:lnTo>
                  <a:lnTo>
                    <a:pt x="109545" y="354910"/>
                  </a:lnTo>
                  <a:lnTo>
                    <a:pt x="84754" y="360254"/>
                  </a:lnTo>
                  <a:lnTo>
                    <a:pt x="80203" y="353075"/>
                  </a:lnTo>
                  <a:lnTo>
                    <a:pt x="80378" y="348370"/>
                  </a:lnTo>
                  <a:lnTo>
                    <a:pt x="77115" y="332847"/>
                  </a:lnTo>
                  <a:lnTo>
                    <a:pt x="74382" y="319852"/>
                  </a:lnTo>
                  <a:lnTo>
                    <a:pt x="66348" y="280582"/>
                  </a:lnTo>
                  <a:lnTo>
                    <a:pt x="64935" y="273683"/>
                  </a:lnTo>
                  <a:lnTo>
                    <a:pt x="60180" y="249485"/>
                  </a:lnTo>
                  <a:lnTo>
                    <a:pt x="53456" y="243793"/>
                  </a:lnTo>
                  <a:lnTo>
                    <a:pt x="48471" y="238884"/>
                  </a:lnTo>
                  <a:lnTo>
                    <a:pt x="43586" y="248619"/>
                  </a:lnTo>
                  <a:lnTo>
                    <a:pt x="39610" y="245046"/>
                  </a:lnTo>
                  <a:lnTo>
                    <a:pt x="38649" y="236494"/>
                  </a:lnTo>
                  <a:lnTo>
                    <a:pt x="39353" y="230265"/>
                  </a:lnTo>
                  <a:lnTo>
                    <a:pt x="40797" y="221928"/>
                  </a:lnTo>
                  <a:lnTo>
                    <a:pt x="41257" y="219270"/>
                  </a:lnTo>
                  <a:lnTo>
                    <a:pt x="36788" y="214784"/>
                  </a:lnTo>
                  <a:lnTo>
                    <a:pt x="35697" y="213687"/>
                  </a:lnTo>
                  <a:lnTo>
                    <a:pt x="35355" y="205171"/>
                  </a:lnTo>
                  <a:lnTo>
                    <a:pt x="30144" y="198409"/>
                  </a:lnTo>
                  <a:lnTo>
                    <a:pt x="28248" y="192116"/>
                  </a:lnTo>
                  <a:lnTo>
                    <a:pt x="27562" y="186981"/>
                  </a:lnTo>
                  <a:lnTo>
                    <a:pt x="23422" y="1833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7" name="pl78"/>
            <p:cNvSpPr/>
            <p:nvPr/>
          </p:nvSpPr>
          <p:spPr>
            <a:xfrm>
              <a:off x="1932270" y="2012326"/>
              <a:ext cx="376671" cy="384689"/>
            </a:xfrm>
            <a:custGeom>
              <a:avLst/>
              <a:gdLst/>
              <a:ahLst/>
              <a:cxnLst/>
              <a:rect l="0" t="0" r="0" b="0"/>
              <a:pathLst>
                <a:path w="376671" h="384689">
                  <a:moveTo>
                    <a:pt x="39389" y="182"/>
                  </a:moveTo>
                  <a:lnTo>
                    <a:pt x="42928" y="0"/>
                  </a:lnTo>
                  <a:lnTo>
                    <a:pt x="44019" y="2761"/>
                  </a:lnTo>
                  <a:lnTo>
                    <a:pt x="36072" y="20999"/>
                  </a:lnTo>
                  <a:lnTo>
                    <a:pt x="9184" y="44329"/>
                  </a:lnTo>
                  <a:lnTo>
                    <a:pt x="2319" y="53448"/>
                  </a:lnTo>
                  <a:lnTo>
                    <a:pt x="0" y="64851"/>
                  </a:lnTo>
                  <a:lnTo>
                    <a:pt x="14945" y="85095"/>
                  </a:lnTo>
                  <a:lnTo>
                    <a:pt x="26184" y="92130"/>
                  </a:lnTo>
                  <a:lnTo>
                    <a:pt x="33824" y="93593"/>
                  </a:lnTo>
                  <a:lnTo>
                    <a:pt x="40581" y="100229"/>
                  </a:lnTo>
                  <a:lnTo>
                    <a:pt x="59525" y="105333"/>
                  </a:lnTo>
                  <a:lnTo>
                    <a:pt x="62619" y="107419"/>
                  </a:lnTo>
                  <a:lnTo>
                    <a:pt x="66719" y="116563"/>
                  </a:lnTo>
                  <a:lnTo>
                    <a:pt x="74472" y="112427"/>
                  </a:lnTo>
                  <a:lnTo>
                    <a:pt x="83573" y="122700"/>
                  </a:lnTo>
                  <a:lnTo>
                    <a:pt x="90674" y="124163"/>
                  </a:lnTo>
                  <a:lnTo>
                    <a:pt x="91798" y="133036"/>
                  </a:lnTo>
                  <a:lnTo>
                    <a:pt x="83237" y="140496"/>
                  </a:lnTo>
                  <a:lnTo>
                    <a:pt x="80165" y="150111"/>
                  </a:lnTo>
                  <a:lnTo>
                    <a:pt x="81491" y="158620"/>
                  </a:lnTo>
                  <a:lnTo>
                    <a:pt x="90157" y="162961"/>
                  </a:lnTo>
                  <a:lnTo>
                    <a:pt x="89912" y="164685"/>
                  </a:lnTo>
                  <a:lnTo>
                    <a:pt x="106098" y="167623"/>
                  </a:lnTo>
                  <a:lnTo>
                    <a:pt x="112665" y="178204"/>
                  </a:lnTo>
                  <a:lnTo>
                    <a:pt x="116313" y="190882"/>
                  </a:lnTo>
                  <a:lnTo>
                    <a:pt x="132706" y="215985"/>
                  </a:lnTo>
                  <a:lnTo>
                    <a:pt x="132632" y="229901"/>
                  </a:lnTo>
                  <a:lnTo>
                    <a:pt x="146401" y="236711"/>
                  </a:lnTo>
                  <a:lnTo>
                    <a:pt x="158491" y="261202"/>
                  </a:lnTo>
                  <a:lnTo>
                    <a:pt x="174899" y="269383"/>
                  </a:lnTo>
                  <a:lnTo>
                    <a:pt x="203293" y="290145"/>
                  </a:lnTo>
                  <a:lnTo>
                    <a:pt x="223065" y="309609"/>
                  </a:lnTo>
                  <a:lnTo>
                    <a:pt x="232549" y="326289"/>
                  </a:lnTo>
                  <a:lnTo>
                    <a:pt x="248379" y="330291"/>
                  </a:lnTo>
                  <a:lnTo>
                    <a:pt x="261089" y="343533"/>
                  </a:lnTo>
                  <a:lnTo>
                    <a:pt x="266653" y="342910"/>
                  </a:lnTo>
                  <a:lnTo>
                    <a:pt x="294266" y="349189"/>
                  </a:lnTo>
                  <a:lnTo>
                    <a:pt x="330453" y="362797"/>
                  </a:lnTo>
                  <a:lnTo>
                    <a:pt x="335082" y="361516"/>
                  </a:lnTo>
                  <a:lnTo>
                    <a:pt x="339138" y="353995"/>
                  </a:lnTo>
                  <a:lnTo>
                    <a:pt x="347197" y="355985"/>
                  </a:lnTo>
                  <a:lnTo>
                    <a:pt x="361673" y="381015"/>
                  </a:lnTo>
                  <a:lnTo>
                    <a:pt x="376671" y="38468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8" name="pl79"/>
            <p:cNvSpPr/>
            <p:nvPr/>
          </p:nvSpPr>
          <p:spPr>
            <a:xfrm>
              <a:off x="2308942" y="2397015"/>
              <a:ext cx="350856" cy="447814"/>
            </a:xfrm>
            <a:custGeom>
              <a:avLst/>
              <a:gdLst/>
              <a:ahLst/>
              <a:cxnLst/>
              <a:rect l="0" t="0" r="0" b="0"/>
              <a:pathLst>
                <a:path w="350856" h="447814">
                  <a:moveTo>
                    <a:pt x="0" y="0"/>
                  </a:moveTo>
                  <a:lnTo>
                    <a:pt x="4367" y="4107"/>
                  </a:lnTo>
                  <a:lnTo>
                    <a:pt x="522" y="24290"/>
                  </a:lnTo>
                  <a:lnTo>
                    <a:pt x="24549" y="45904"/>
                  </a:lnTo>
                  <a:lnTo>
                    <a:pt x="57473" y="111808"/>
                  </a:lnTo>
                  <a:lnTo>
                    <a:pt x="44417" y="154212"/>
                  </a:lnTo>
                  <a:lnTo>
                    <a:pt x="47812" y="179518"/>
                  </a:lnTo>
                  <a:lnTo>
                    <a:pt x="45416" y="231516"/>
                  </a:lnTo>
                  <a:lnTo>
                    <a:pt x="20480" y="298305"/>
                  </a:lnTo>
                  <a:lnTo>
                    <a:pt x="25795" y="322709"/>
                  </a:lnTo>
                  <a:lnTo>
                    <a:pt x="23232" y="340437"/>
                  </a:lnTo>
                  <a:lnTo>
                    <a:pt x="11615" y="366868"/>
                  </a:lnTo>
                  <a:lnTo>
                    <a:pt x="28096" y="363931"/>
                  </a:lnTo>
                  <a:lnTo>
                    <a:pt x="35541" y="377271"/>
                  </a:lnTo>
                  <a:lnTo>
                    <a:pt x="62482" y="397719"/>
                  </a:lnTo>
                  <a:lnTo>
                    <a:pt x="83141" y="434471"/>
                  </a:lnTo>
                  <a:lnTo>
                    <a:pt x="95786" y="440601"/>
                  </a:lnTo>
                  <a:lnTo>
                    <a:pt x="108201" y="434460"/>
                  </a:lnTo>
                  <a:lnTo>
                    <a:pt x="127960" y="434500"/>
                  </a:lnTo>
                  <a:lnTo>
                    <a:pt x="146737" y="447814"/>
                  </a:lnTo>
                  <a:lnTo>
                    <a:pt x="170352" y="441042"/>
                  </a:lnTo>
                  <a:lnTo>
                    <a:pt x="186854" y="445183"/>
                  </a:lnTo>
                  <a:lnTo>
                    <a:pt x="226967" y="421137"/>
                  </a:lnTo>
                  <a:lnTo>
                    <a:pt x="249292" y="422001"/>
                  </a:lnTo>
                  <a:lnTo>
                    <a:pt x="273569" y="408599"/>
                  </a:lnTo>
                  <a:lnTo>
                    <a:pt x="324719" y="415001"/>
                  </a:lnTo>
                  <a:lnTo>
                    <a:pt x="350856" y="42733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9" name="pl80"/>
            <p:cNvSpPr/>
            <p:nvPr/>
          </p:nvSpPr>
          <p:spPr>
            <a:xfrm>
              <a:off x="2659798" y="2824354"/>
              <a:ext cx="461957" cy="439498"/>
            </a:xfrm>
            <a:custGeom>
              <a:avLst/>
              <a:gdLst/>
              <a:ahLst/>
              <a:cxnLst/>
              <a:rect l="0" t="0" r="0" b="0"/>
              <a:pathLst>
                <a:path w="461957" h="439498">
                  <a:moveTo>
                    <a:pt x="0" y="0"/>
                  </a:moveTo>
                  <a:lnTo>
                    <a:pt x="17508" y="25662"/>
                  </a:lnTo>
                  <a:lnTo>
                    <a:pt x="23021" y="30073"/>
                  </a:lnTo>
                  <a:lnTo>
                    <a:pt x="34850" y="53128"/>
                  </a:lnTo>
                  <a:lnTo>
                    <a:pt x="40746" y="55836"/>
                  </a:lnTo>
                  <a:lnTo>
                    <a:pt x="136858" y="75717"/>
                  </a:lnTo>
                  <a:lnTo>
                    <a:pt x="153976" y="72845"/>
                  </a:lnTo>
                  <a:lnTo>
                    <a:pt x="165321" y="66585"/>
                  </a:lnTo>
                  <a:lnTo>
                    <a:pt x="176803" y="78075"/>
                  </a:lnTo>
                  <a:lnTo>
                    <a:pt x="190829" y="82623"/>
                  </a:lnTo>
                  <a:lnTo>
                    <a:pt x="220613" y="99856"/>
                  </a:lnTo>
                  <a:lnTo>
                    <a:pt x="226426" y="98876"/>
                  </a:lnTo>
                  <a:lnTo>
                    <a:pt x="243087" y="87928"/>
                  </a:lnTo>
                  <a:lnTo>
                    <a:pt x="267781" y="93019"/>
                  </a:lnTo>
                  <a:lnTo>
                    <a:pt x="264810" y="127153"/>
                  </a:lnTo>
                  <a:lnTo>
                    <a:pt x="260641" y="137707"/>
                  </a:lnTo>
                  <a:lnTo>
                    <a:pt x="277347" y="159109"/>
                  </a:lnTo>
                  <a:lnTo>
                    <a:pt x="276780" y="165061"/>
                  </a:lnTo>
                  <a:lnTo>
                    <a:pt x="282884" y="179016"/>
                  </a:lnTo>
                  <a:lnTo>
                    <a:pt x="282535" y="191042"/>
                  </a:lnTo>
                  <a:lnTo>
                    <a:pt x="297058" y="210185"/>
                  </a:lnTo>
                  <a:lnTo>
                    <a:pt x="307838" y="212935"/>
                  </a:lnTo>
                  <a:lnTo>
                    <a:pt x="315709" y="219631"/>
                  </a:lnTo>
                  <a:lnTo>
                    <a:pt x="322353" y="220505"/>
                  </a:lnTo>
                  <a:lnTo>
                    <a:pt x="325265" y="224474"/>
                  </a:lnTo>
                  <a:lnTo>
                    <a:pt x="338247" y="226810"/>
                  </a:lnTo>
                  <a:lnTo>
                    <a:pt x="342088" y="237347"/>
                  </a:lnTo>
                  <a:lnTo>
                    <a:pt x="349854" y="244090"/>
                  </a:lnTo>
                  <a:lnTo>
                    <a:pt x="355577" y="257042"/>
                  </a:lnTo>
                  <a:lnTo>
                    <a:pt x="355125" y="274811"/>
                  </a:lnTo>
                  <a:lnTo>
                    <a:pt x="365442" y="287234"/>
                  </a:lnTo>
                  <a:lnTo>
                    <a:pt x="378341" y="288836"/>
                  </a:lnTo>
                  <a:lnTo>
                    <a:pt x="387287" y="295895"/>
                  </a:lnTo>
                  <a:lnTo>
                    <a:pt x="401173" y="322440"/>
                  </a:lnTo>
                  <a:lnTo>
                    <a:pt x="402917" y="335485"/>
                  </a:lnTo>
                  <a:lnTo>
                    <a:pt x="400469" y="352813"/>
                  </a:lnTo>
                  <a:lnTo>
                    <a:pt x="401838" y="367259"/>
                  </a:lnTo>
                  <a:lnTo>
                    <a:pt x="404743" y="372201"/>
                  </a:lnTo>
                  <a:lnTo>
                    <a:pt x="408960" y="376257"/>
                  </a:lnTo>
                  <a:lnTo>
                    <a:pt x="414681" y="375419"/>
                  </a:lnTo>
                  <a:lnTo>
                    <a:pt x="424568" y="380463"/>
                  </a:lnTo>
                  <a:lnTo>
                    <a:pt x="432788" y="387640"/>
                  </a:lnTo>
                  <a:lnTo>
                    <a:pt x="439358" y="389442"/>
                  </a:lnTo>
                  <a:lnTo>
                    <a:pt x="453305" y="388380"/>
                  </a:lnTo>
                  <a:lnTo>
                    <a:pt x="452895" y="400918"/>
                  </a:lnTo>
                  <a:lnTo>
                    <a:pt x="461957" y="428906"/>
                  </a:lnTo>
                  <a:lnTo>
                    <a:pt x="447596" y="433551"/>
                  </a:lnTo>
                  <a:lnTo>
                    <a:pt x="446205" y="4394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0" name="pl81"/>
            <p:cNvSpPr/>
            <p:nvPr/>
          </p:nvSpPr>
          <p:spPr>
            <a:xfrm>
              <a:off x="3106004" y="3081666"/>
              <a:ext cx="542288" cy="182186"/>
            </a:xfrm>
            <a:custGeom>
              <a:avLst/>
              <a:gdLst/>
              <a:ahLst/>
              <a:cxnLst/>
              <a:rect l="0" t="0" r="0" b="0"/>
              <a:pathLst>
                <a:path w="542288" h="182186">
                  <a:moveTo>
                    <a:pt x="0" y="182186"/>
                  </a:moveTo>
                  <a:lnTo>
                    <a:pt x="1391" y="176238"/>
                  </a:lnTo>
                  <a:lnTo>
                    <a:pt x="15752" y="171594"/>
                  </a:lnTo>
                  <a:lnTo>
                    <a:pt x="6689" y="143606"/>
                  </a:lnTo>
                  <a:lnTo>
                    <a:pt x="7099" y="131068"/>
                  </a:lnTo>
                  <a:lnTo>
                    <a:pt x="18042" y="129738"/>
                  </a:lnTo>
                  <a:lnTo>
                    <a:pt x="27307" y="133935"/>
                  </a:lnTo>
                  <a:lnTo>
                    <a:pt x="50698" y="138421"/>
                  </a:lnTo>
                  <a:lnTo>
                    <a:pt x="81443" y="115308"/>
                  </a:lnTo>
                  <a:lnTo>
                    <a:pt x="89103" y="106952"/>
                  </a:lnTo>
                  <a:lnTo>
                    <a:pt x="100402" y="107992"/>
                  </a:lnTo>
                  <a:lnTo>
                    <a:pt x="111566" y="103917"/>
                  </a:lnTo>
                  <a:lnTo>
                    <a:pt x="137310" y="124895"/>
                  </a:lnTo>
                  <a:lnTo>
                    <a:pt x="159321" y="128900"/>
                  </a:lnTo>
                  <a:lnTo>
                    <a:pt x="173253" y="128406"/>
                  </a:lnTo>
                  <a:lnTo>
                    <a:pt x="182902" y="116210"/>
                  </a:lnTo>
                  <a:lnTo>
                    <a:pt x="181596" y="112723"/>
                  </a:lnTo>
                  <a:lnTo>
                    <a:pt x="183588" y="109017"/>
                  </a:lnTo>
                  <a:lnTo>
                    <a:pt x="195517" y="94498"/>
                  </a:lnTo>
                  <a:lnTo>
                    <a:pt x="211129" y="83004"/>
                  </a:lnTo>
                  <a:lnTo>
                    <a:pt x="223202" y="79178"/>
                  </a:lnTo>
                  <a:lnTo>
                    <a:pt x="268409" y="74628"/>
                  </a:lnTo>
                  <a:lnTo>
                    <a:pt x="278497" y="75193"/>
                  </a:lnTo>
                  <a:lnTo>
                    <a:pt x="290591" y="80458"/>
                  </a:lnTo>
                  <a:lnTo>
                    <a:pt x="296517" y="78568"/>
                  </a:lnTo>
                  <a:lnTo>
                    <a:pt x="299468" y="80262"/>
                  </a:lnTo>
                  <a:lnTo>
                    <a:pt x="319119" y="69789"/>
                  </a:lnTo>
                  <a:lnTo>
                    <a:pt x="343624" y="71804"/>
                  </a:lnTo>
                  <a:lnTo>
                    <a:pt x="361162" y="64976"/>
                  </a:lnTo>
                  <a:lnTo>
                    <a:pt x="367799" y="73752"/>
                  </a:lnTo>
                  <a:lnTo>
                    <a:pt x="386691" y="82861"/>
                  </a:lnTo>
                  <a:lnTo>
                    <a:pt x="393765" y="78329"/>
                  </a:lnTo>
                  <a:lnTo>
                    <a:pt x="402360" y="79080"/>
                  </a:lnTo>
                  <a:lnTo>
                    <a:pt x="408751" y="87816"/>
                  </a:lnTo>
                  <a:lnTo>
                    <a:pt x="412083" y="100313"/>
                  </a:lnTo>
                  <a:lnTo>
                    <a:pt x="416213" y="101598"/>
                  </a:lnTo>
                  <a:lnTo>
                    <a:pt x="418517" y="101115"/>
                  </a:lnTo>
                  <a:lnTo>
                    <a:pt x="420986" y="93135"/>
                  </a:lnTo>
                  <a:lnTo>
                    <a:pt x="431263" y="83155"/>
                  </a:lnTo>
                  <a:lnTo>
                    <a:pt x="452106" y="76373"/>
                  </a:lnTo>
                  <a:lnTo>
                    <a:pt x="466821" y="78898"/>
                  </a:lnTo>
                  <a:lnTo>
                    <a:pt x="472279" y="72417"/>
                  </a:lnTo>
                  <a:lnTo>
                    <a:pt x="478525" y="69731"/>
                  </a:lnTo>
                  <a:lnTo>
                    <a:pt x="489952" y="74529"/>
                  </a:lnTo>
                  <a:lnTo>
                    <a:pt x="498976" y="74748"/>
                  </a:lnTo>
                  <a:lnTo>
                    <a:pt x="501061" y="78200"/>
                  </a:lnTo>
                  <a:lnTo>
                    <a:pt x="509615" y="82187"/>
                  </a:lnTo>
                  <a:lnTo>
                    <a:pt x="512325" y="80615"/>
                  </a:lnTo>
                  <a:lnTo>
                    <a:pt x="523194" y="84388"/>
                  </a:lnTo>
                  <a:lnTo>
                    <a:pt x="531686" y="73228"/>
                  </a:lnTo>
                  <a:lnTo>
                    <a:pt x="541512" y="71657"/>
                  </a:lnTo>
                  <a:lnTo>
                    <a:pt x="542288" y="62329"/>
                  </a:lnTo>
                  <a:lnTo>
                    <a:pt x="539037" y="54154"/>
                  </a:lnTo>
                  <a:lnTo>
                    <a:pt x="538821" y="42378"/>
                  </a:lnTo>
                  <a:lnTo>
                    <a:pt x="54220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1" name="pl82"/>
            <p:cNvSpPr/>
            <p:nvPr/>
          </p:nvSpPr>
          <p:spPr>
            <a:xfrm>
              <a:off x="3648206" y="3079602"/>
              <a:ext cx="15858" cy="213419"/>
            </a:xfrm>
            <a:custGeom>
              <a:avLst/>
              <a:gdLst/>
              <a:ahLst/>
              <a:cxnLst/>
              <a:rect l="0" t="0" r="0" b="0"/>
              <a:pathLst>
                <a:path w="15858" h="213419">
                  <a:moveTo>
                    <a:pt x="0" y="2063"/>
                  </a:moveTo>
                  <a:lnTo>
                    <a:pt x="645" y="0"/>
                  </a:lnTo>
                  <a:lnTo>
                    <a:pt x="14103" y="1631"/>
                  </a:lnTo>
                  <a:lnTo>
                    <a:pt x="7045" y="72883"/>
                  </a:lnTo>
                  <a:lnTo>
                    <a:pt x="2421" y="81116"/>
                  </a:lnTo>
                  <a:lnTo>
                    <a:pt x="4328" y="87288"/>
                  </a:lnTo>
                  <a:lnTo>
                    <a:pt x="10941" y="92246"/>
                  </a:lnTo>
                  <a:lnTo>
                    <a:pt x="15858" y="107885"/>
                  </a:lnTo>
                  <a:lnTo>
                    <a:pt x="13292" y="127852"/>
                  </a:lnTo>
                  <a:lnTo>
                    <a:pt x="14685" y="135199"/>
                  </a:lnTo>
                  <a:lnTo>
                    <a:pt x="9191" y="149975"/>
                  </a:lnTo>
                  <a:lnTo>
                    <a:pt x="13193" y="162701"/>
                  </a:lnTo>
                  <a:lnTo>
                    <a:pt x="10894" y="180597"/>
                  </a:lnTo>
                  <a:lnTo>
                    <a:pt x="15559" y="196256"/>
                  </a:lnTo>
                  <a:lnTo>
                    <a:pt x="9161" y="21341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2" name="pl83"/>
            <p:cNvSpPr/>
            <p:nvPr/>
          </p:nvSpPr>
          <p:spPr>
            <a:xfrm>
              <a:off x="3643785" y="3293022"/>
              <a:ext cx="331802" cy="588043"/>
            </a:xfrm>
            <a:custGeom>
              <a:avLst/>
              <a:gdLst/>
              <a:ahLst/>
              <a:cxnLst/>
              <a:rect l="0" t="0" r="0" b="0"/>
              <a:pathLst>
                <a:path w="331802" h="588043">
                  <a:moveTo>
                    <a:pt x="13581" y="0"/>
                  </a:moveTo>
                  <a:lnTo>
                    <a:pt x="24666" y="17940"/>
                  </a:lnTo>
                  <a:lnTo>
                    <a:pt x="33020" y="48287"/>
                  </a:lnTo>
                  <a:lnTo>
                    <a:pt x="32740" y="83395"/>
                  </a:lnTo>
                  <a:lnTo>
                    <a:pt x="27827" y="97859"/>
                  </a:lnTo>
                  <a:lnTo>
                    <a:pt x="3022" y="133048"/>
                  </a:lnTo>
                  <a:lnTo>
                    <a:pt x="0" y="156011"/>
                  </a:lnTo>
                  <a:lnTo>
                    <a:pt x="30694" y="229115"/>
                  </a:lnTo>
                  <a:lnTo>
                    <a:pt x="25951" y="259903"/>
                  </a:lnTo>
                  <a:lnTo>
                    <a:pt x="34108" y="284822"/>
                  </a:lnTo>
                  <a:lnTo>
                    <a:pt x="50807" y="300618"/>
                  </a:lnTo>
                  <a:lnTo>
                    <a:pt x="78762" y="309298"/>
                  </a:lnTo>
                  <a:lnTo>
                    <a:pt x="100091" y="308243"/>
                  </a:lnTo>
                  <a:lnTo>
                    <a:pt x="105306" y="321869"/>
                  </a:lnTo>
                  <a:lnTo>
                    <a:pt x="115312" y="330686"/>
                  </a:lnTo>
                  <a:lnTo>
                    <a:pt x="138991" y="347789"/>
                  </a:lnTo>
                  <a:lnTo>
                    <a:pt x="163128" y="354732"/>
                  </a:lnTo>
                  <a:lnTo>
                    <a:pt x="185569" y="368446"/>
                  </a:lnTo>
                  <a:lnTo>
                    <a:pt x="242368" y="419563"/>
                  </a:lnTo>
                  <a:lnTo>
                    <a:pt x="262956" y="467457"/>
                  </a:lnTo>
                  <a:lnTo>
                    <a:pt x="259698" y="480127"/>
                  </a:lnTo>
                  <a:lnTo>
                    <a:pt x="267707" y="502549"/>
                  </a:lnTo>
                  <a:lnTo>
                    <a:pt x="283207" y="508511"/>
                  </a:lnTo>
                  <a:lnTo>
                    <a:pt x="288165" y="535593"/>
                  </a:lnTo>
                  <a:lnTo>
                    <a:pt x="305839" y="547011"/>
                  </a:lnTo>
                  <a:lnTo>
                    <a:pt x="302349" y="574550"/>
                  </a:lnTo>
                  <a:lnTo>
                    <a:pt x="306229" y="580741"/>
                  </a:lnTo>
                  <a:lnTo>
                    <a:pt x="328981" y="581360"/>
                  </a:lnTo>
                  <a:lnTo>
                    <a:pt x="331802" y="58804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3" name="pl84"/>
            <p:cNvSpPr/>
            <p:nvPr/>
          </p:nvSpPr>
          <p:spPr>
            <a:xfrm>
              <a:off x="3946149" y="3843583"/>
              <a:ext cx="549511" cy="453950"/>
            </a:xfrm>
            <a:custGeom>
              <a:avLst/>
              <a:gdLst/>
              <a:ahLst/>
              <a:cxnLst/>
              <a:rect l="0" t="0" r="0" b="0"/>
              <a:pathLst>
                <a:path w="549511" h="453950">
                  <a:moveTo>
                    <a:pt x="29438" y="37482"/>
                  </a:moveTo>
                  <a:lnTo>
                    <a:pt x="26617" y="30799"/>
                  </a:lnTo>
                  <a:lnTo>
                    <a:pt x="4031" y="30191"/>
                  </a:lnTo>
                  <a:lnTo>
                    <a:pt x="0" y="23940"/>
                  </a:lnTo>
                  <a:lnTo>
                    <a:pt x="1877" y="10083"/>
                  </a:lnTo>
                  <a:lnTo>
                    <a:pt x="11114" y="0"/>
                  </a:lnTo>
                  <a:lnTo>
                    <a:pt x="42268" y="4408"/>
                  </a:lnTo>
                  <a:lnTo>
                    <a:pt x="145850" y="54885"/>
                  </a:lnTo>
                  <a:lnTo>
                    <a:pt x="163899" y="81813"/>
                  </a:lnTo>
                  <a:lnTo>
                    <a:pt x="168896" y="102478"/>
                  </a:lnTo>
                  <a:lnTo>
                    <a:pt x="189576" y="117388"/>
                  </a:lnTo>
                  <a:lnTo>
                    <a:pt x="244696" y="141311"/>
                  </a:lnTo>
                  <a:lnTo>
                    <a:pt x="280523" y="149095"/>
                  </a:lnTo>
                  <a:lnTo>
                    <a:pt x="359826" y="191309"/>
                  </a:lnTo>
                  <a:lnTo>
                    <a:pt x="390581" y="196418"/>
                  </a:lnTo>
                  <a:lnTo>
                    <a:pt x="395721" y="205094"/>
                  </a:lnTo>
                  <a:lnTo>
                    <a:pt x="412076" y="208116"/>
                  </a:lnTo>
                  <a:lnTo>
                    <a:pt x="436305" y="222840"/>
                  </a:lnTo>
                  <a:lnTo>
                    <a:pt x="447007" y="240284"/>
                  </a:lnTo>
                  <a:lnTo>
                    <a:pt x="471802" y="257689"/>
                  </a:lnTo>
                  <a:lnTo>
                    <a:pt x="509880" y="314029"/>
                  </a:lnTo>
                  <a:lnTo>
                    <a:pt x="519068" y="339248"/>
                  </a:lnTo>
                  <a:lnTo>
                    <a:pt x="531082" y="351341"/>
                  </a:lnTo>
                  <a:lnTo>
                    <a:pt x="530338" y="399431"/>
                  </a:lnTo>
                  <a:lnTo>
                    <a:pt x="549511" y="445907"/>
                  </a:lnTo>
                  <a:lnTo>
                    <a:pt x="535371" y="453950"/>
                  </a:lnTo>
                  <a:lnTo>
                    <a:pt x="530340" y="451715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4" name="pl85"/>
            <p:cNvSpPr/>
            <p:nvPr/>
          </p:nvSpPr>
          <p:spPr>
            <a:xfrm>
              <a:off x="4476490" y="3917583"/>
              <a:ext cx="595597" cy="379951"/>
            </a:xfrm>
            <a:custGeom>
              <a:avLst/>
              <a:gdLst/>
              <a:ahLst/>
              <a:cxnLst/>
              <a:rect l="0" t="0" r="0" b="0"/>
              <a:pathLst>
                <a:path w="595597" h="379951">
                  <a:moveTo>
                    <a:pt x="0" y="377715"/>
                  </a:moveTo>
                  <a:lnTo>
                    <a:pt x="5031" y="379951"/>
                  </a:lnTo>
                  <a:lnTo>
                    <a:pt x="19325" y="371816"/>
                  </a:lnTo>
                  <a:lnTo>
                    <a:pt x="12307" y="347921"/>
                  </a:lnTo>
                  <a:lnTo>
                    <a:pt x="13393" y="345101"/>
                  </a:lnTo>
                  <a:lnTo>
                    <a:pt x="36728" y="337096"/>
                  </a:lnTo>
                  <a:lnTo>
                    <a:pt x="42545" y="323154"/>
                  </a:lnTo>
                  <a:lnTo>
                    <a:pt x="58837" y="304012"/>
                  </a:lnTo>
                  <a:lnTo>
                    <a:pt x="62716" y="294520"/>
                  </a:lnTo>
                  <a:lnTo>
                    <a:pt x="77448" y="290676"/>
                  </a:lnTo>
                  <a:lnTo>
                    <a:pt x="119074" y="266407"/>
                  </a:lnTo>
                  <a:lnTo>
                    <a:pt x="127544" y="263976"/>
                  </a:lnTo>
                  <a:lnTo>
                    <a:pt x="149708" y="242747"/>
                  </a:lnTo>
                  <a:lnTo>
                    <a:pt x="207047" y="245353"/>
                  </a:lnTo>
                  <a:lnTo>
                    <a:pt x="210893" y="241279"/>
                  </a:lnTo>
                  <a:lnTo>
                    <a:pt x="231335" y="238071"/>
                  </a:lnTo>
                  <a:lnTo>
                    <a:pt x="273505" y="238851"/>
                  </a:lnTo>
                  <a:lnTo>
                    <a:pt x="287837" y="232718"/>
                  </a:lnTo>
                  <a:lnTo>
                    <a:pt x="303194" y="219992"/>
                  </a:lnTo>
                  <a:lnTo>
                    <a:pt x="312070" y="218124"/>
                  </a:lnTo>
                  <a:lnTo>
                    <a:pt x="333905" y="197620"/>
                  </a:lnTo>
                  <a:lnTo>
                    <a:pt x="343293" y="192318"/>
                  </a:lnTo>
                  <a:lnTo>
                    <a:pt x="364458" y="191829"/>
                  </a:lnTo>
                  <a:lnTo>
                    <a:pt x="383704" y="195035"/>
                  </a:lnTo>
                  <a:lnTo>
                    <a:pt x="398289" y="190454"/>
                  </a:lnTo>
                  <a:lnTo>
                    <a:pt x="411672" y="180039"/>
                  </a:lnTo>
                  <a:lnTo>
                    <a:pt x="417095" y="172520"/>
                  </a:lnTo>
                  <a:lnTo>
                    <a:pt x="439297" y="162869"/>
                  </a:lnTo>
                  <a:lnTo>
                    <a:pt x="482798" y="123372"/>
                  </a:lnTo>
                  <a:lnTo>
                    <a:pt x="495650" y="108000"/>
                  </a:lnTo>
                  <a:lnTo>
                    <a:pt x="503357" y="86634"/>
                  </a:lnTo>
                  <a:lnTo>
                    <a:pt x="521270" y="63797"/>
                  </a:lnTo>
                  <a:lnTo>
                    <a:pt x="548368" y="34278"/>
                  </a:lnTo>
                  <a:lnTo>
                    <a:pt x="579879" y="14966"/>
                  </a:lnTo>
                  <a:lnTo>
                    <a:pt x="589981" y="11855"/>
                  </a:lnTo>
                  <a:lnTo>
                    <a:pt x="594655" y="7449"/>
                  </a:lnTo>
                  <a:lnTo>
                    <a:pt x="59559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5" name="pl86"/>
            <p:cNvSpPr/>
            <p:nvPr/>
          </p:nvSpPr>
          <p:spPr>
            <a:xfrm>
              <a:off x="5072087" y="3850176"/>
              <a:ext cx="241069" cy="67406"/>
            </a:xfrm>
            <a:custGeom>
              <a:avLst/>
              <a:gdLst/>
              <a:ahLst/>
              <a:cxnLst/>
              <a:rect l="0" t="0" r="0" b="0"/>
              <a:pathLst>
                <a:path w="241069" h="67406">
                  <a:moveTo>
                    <a:pt x="0" y="67406"/>
                  </a:moveTo>
                  <a:lnTo>
                    <a:pt x="664" y="65181"/>
                  </a:lnTo>
                  <a:lnTo>
                    <a:pt x="7957" y="64911"/>
                  </a:lnTo>
                  <a:lnTo>
                    <a:pt x="28702" y="60771"/>
                  </a:lnTo>
                  <a:lnTo>
                    <a:pt x="56714" y="59970"/>
                  </a:lnTo>
                  <a:lnTo>
                    <a:pt x="65703" y="58947"/>
                  </a:lnTo>
                  <a:lnTo>
                    <a:pt x="70324" y="56497"/>
                  </a:lnTo>
                  <a:lnTo>
                    <a:pt x="86053" y="55605"/>
                  </a:lnTo>
                  <a:lnTo>
                    <a:pt x="96116" y="51289"/>
                  </a:lnTo>
                  <a:lnTo>
                    <a:pt x="106728" y="49927"/>
                  </a:lnTo>
                  <a:lnTo>
                    <a:pt x="114138" y="46305"/>
                  </a:lnTo>
                  <a:lnTo>
                    <a:pt x="119606" y="41528"/>
                  </a:lnTo>
                  <a:lnTo>
                    <a:pt x="125375" y="40484"/>
                  </a:lnTo>
                  <a:lnTo>
                    <a:pt x="154734" y="29317"/>
                  </a:lnTo>
                  <a:lnTo>
                    <a:pt x="168335" y="20280"/>
                  </a:lnTo>
                  <a:lnTo>
                    <a:pt x="176934" y="20084"/>
                  </a:lnTo>
                  <a:lnTo>
                    <a:pt x="186138" y="11816"/>
                  </a:lnTo>
                  <a:lnTo>
                    <a:pt x="201090" y="4557"/>
                  </a:lnTo>
                  <a:lnTo>
                    <a:pt x="209476" y="3581"/>
                  </a:lnTo>
                  <a:lnTo>
                    <a:pt x="214296" y="851"/>
                  </a:lnTo>
                  <a:lnTo>
                    <a:pt x="239916" y="0"/>
                  </a:lnTo>
                  <a:lnTo>
                    <a:pt x="240268" y="2687"/>
                  </a:lnTo>
                  <a:lnTo>
                    <a:pt x="241069" y="233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6" name="pl87"/>
            <p:cNvSpPr/>
            <p:nvPr/>
          </p:nvSpPr>
          <p:spPr>
            <a:xfrm>
              <a:off x="5313156" y="3661878"/>
              <a:ext cx="387452" cy="190635"/>
            </a:xfrm>
            <a:custGeom>
              <a:avLst/>
              <a:gdLst/>
              <a:ahLst/>
              <a:cxnLst/>
              <a:rect l="0" t="0" r="0" b="0"/>
              <a:pathLst>
                <a:path w="387452" h="190635">
                  <a:moveTo>
                    <a:pt x="0" y="190635"/>
                  </a:moveTo>
                  <a:lnTo>
                    <a:pt x="3714" y="186577"/>
                  </a:lnTo>
                  <a:lnTo>
                    <a:pt x="16498" y="186700"/>
                  </a:lnTo>
                  <a:lnTo>
                    <a:pt x="18808" y="180427"/>
                  </a:lnTo>
                  <a:lnTo>
                    <a:pt x="27939" y="179908"/>
                  </a:lnTo>
                  <a:lnTo>
                    <a:pt x="32766" y="185280"/>
                  </a:lnTo>
                  <a:lnTo>
                    <a:pt x="84776" y="147442"/>
                  </a:lnTo>
                  <a:lnTo>
                    <a:pt x="99805" y="134091"/>
                  </a:lnTo>
                  <a:lnTo>
                    <a:pt x="102016" y="125046"/>
                  </a:lnTo>
                  <a:lnTo>
                    <a:pt x="201871" y="79737"/>
                  </a:lnTo>
                  <a:lnTo>
                    <a:pt x="226510" y="74709"/>
                  </a:lnTo>
                  <a:lnTo>
                    <a:pt x="239440" y="66189"/>
                  </a:lnTo>
                  <a:lnTo>
                    <a:pt x="275838" y="62556"/>
                  </a:lnTo>
                  <a:lnTo>
                    <a:pt x="283675" y="58740"/>
                  </a:lnTo>
                  <a:lnTo>
                    <a:pt x="301924" y="42514"/>
                  </a:lnTo>
                  <a:lnTo>
                    <a:pt x="313941" y="38232"/>
                  </a:lnTo>
                  <a:lnTo>
                    <a:pt x="333891" y="35689"/>
                  </a:lnTo>
                  <a:lnTo>
                    <a:pt x="345562" y="25377"/>
                  </a:lnTo>
                  <a:lnTo>
                    <a:pt x="357648" y="26132"/>
                  </a:lnTo>
                  <a:lnTo>
                    <a:pt x="367492" y="14530"/>
                  </a:lnTo>
                  <a:lnTo>
                    <a:pt x="375606" y="10309"/>
                  </a:lnTo>
                  <a:lnTo>
                    <a:pt x="378886" y="892"/>
                  </a:lnTo>
                  <a:lnTo>
                    <a:pt x="385819" y="0"/>
                  </a:lnTo>
                  <a:lnTo>
                    <a:pt x="387452" y="2565"/>
                  </a:lnTo>
                  <a:lnTo>
                    <a:pt x="386044" y="202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7" name="pl88"/>
            <p:cNvSpPr/>
            <p:nvPr/>
          </p:nvSpPr>
          <p:spPr>
            <a:xfrm>
              <a:off x="5694047" y="3518462"/>
              <a:ext cx="66253" cy="145982"/>
            </a:xfrm>
            <a:custGeom>
              <a:avLst/>
              <a:gdLst/>
              <a:ahLst/>
              <a:cxnLst/>
              <a:rect l="0" t="0" r="0" b="0"/>
              <a:pathLst>
                <a:path w="66253" h="145982">
                  <a:moveTo>
                    <a:pt x="5153" y="143618"/>
                  </a:moveTo>
                  <a:lnTo>
                    <a:pt x="6699" y="145982"/>
                  </a:lnTo>
                  <a:lnTo>
                    <a:pt x="5090" y="143435"/>
                  </a:lnTo>
                  <a:lnTo>
                    <a:pt x="0" y="142934"/>
                  </a:lnTo>
                  <a:lnTo>
                    <a:pt x="1148" y="137392"/>
                  </a:lnTo>
                  <a:lnTo>
                    <a:pt x="4346" y="132247"/>
                  </a:lnTo>
                  <a:lnTo>
                    <a:pt x="1633" y="126509"/>
                  </a:lnTo>
                  <a:lnTo>
                    <a:pt x="2312" y="123826"/>
                  </a:lnTo>
                  <a:lnTo>
                    <a:pt x="710" y="118212"/>
                  </a:lnTo>
                  <a:lnTo>
                    <a:pt x="10812" y="92600"/>
                  </a:lnTo>
                  <a:lnTo>
                    <a:pt x="13761" y="88637"/>
                  </a:lnTo>
                  <a:lnTo>
                    <a:pt x="14824" y="82160"/>
                  </a:lnTo>
                  <a:lnTo>
                    <a:pt x="19693" y="70213"/>
                  </a:lnTo>
                  <a:lnTo>
                    <a:pt x="22003" y="66965"/>
                  </a:lnTo>
                  <a:lnTo>
                    <a:pt x="25900" y="45031"/>
                  </a:lnTo>
                  <a:lnTo>
                    <a:pt x="30702" y="31241"/>
                  </a:lnTo>
                  <a:lnTo>
                    <a:pt x="32594" y="28817"/>
                  </a:lnTo>
                  <a:lnTo>
                    <a:pt x="40816" y="27242"/>
                  </a:lnTo>
                  <a:lnTo>
                    <a:pt x="44942" y="25682"/>
                  </a:lnTo>
                  <a:lnTo>
                    <a:pt x="48496" y="22239"/>
                  </a:lnTo>
                  <a:lnTo>
                    <a:pt x="52865" y="21793"/>
                  </a:lnTo>
                  <a:lnTo>
                    <a:pt x="60019" y="18774"/>
                  </a:lnTo>
                  <a:lnTo>
                    <a:pt x="65101" y="14427"/>
                  </a:lnTo>
                  <a:lnTo>
                    <a:pt x="66253" y="12262"/>
                  </a:lnTo>
                  <a:lnTo>
                    <a:pt x="63644" y="6799"/>
                  </a:lnTo>
                  <a:lnTo>
                    <a:pt x="60299" y="4847"/>
                  </a:lnTo>
                  <a:lnTo>
                    <a:pt x="61430" y="2545"/>
                  </a:lnTo>
                  <a:lnTo>
                    <a:pt x="5994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8" name="pl89"/>
            <p:cNvSpPr/>
            <p:nvPr/>
          </p:nvSpPr>
          <p:spPr>
            <a:xfrm>
              <a:off x="5691297" y="3518462"/>
              <a:ext cx="178100" cy="309863"/>
            </a:xfrm>
            <a:custGeom>
              <a:avLst/>
              <a:gdLst/>
              <a:ahLst/>
              <a:cxnLst/>
              <a:rect l="0" t="0" r="0" b="0"/>
              <a:pathLst>
                <a:path w="178100" h="309863">
                  <a:moveTo>
                    <a:pt x="62698" y="0"/>
                  </a:moveTo>
                  <a:lnTo>
                    <a:pt x="63049" y="4847"/>
                  </a:lnTo>
                  <a:lnTo>
                    <a:pt x="68890" y="12129"/>
                  </a:lnTo>
                  <a:lnTo>
                    <a:pt x="67851" y="14383"/>
                  </a:lnTo>
                  <a:lnTo>
                    <a:pt x="62750" y="18749"/>
                  </a:lnTo>
                  <a:lnTo>
                    <a:pt x="33408" y="31267"/>
                  </a:lnTo>
                  <a:lnTo>
                    <a:pt x="24731" y="66922"/>
                  </a:lnTo>
                  <a:lnTo>
                    <a:pt x="3268" y="118268"/>
                  </a:lnTo>
                  <a:lnTo>
                    <a:pt x="7051" y="132317"/>
                  </a:lnTo>
                  <a:lnTo>
                    <a:pt x="0" y="145472"/>
                  </a:lnTo>
                  <a:lnTo>
                    <a:pt x="554" y="152020"/>
                  </a:lnTo>
                  <a:lnTo>
                    <a:pt x="11901" y="167162"/>
                  </a:lnTo>
                  <a:lnTo>
                    <a:pt x="51236" y="202699"/>
                  </a:lnTo>
                  <a:lnTo>
                    <a:pt x="67861" y="222679"/>
                  </a:lnTo>
                  <a:lnTo>
                    <a:pt x="71897" y="233429"/>
                  </a:lnTo>
                  <a:lnTo>
                    <a:pt x="90288" y="242283"/>
                  </a:lnTo>
                  <a:lnTo>
                    <a:pt x="114148" y="268850"/>
                  </a:lnTo>
                  <a:lnTo>
                    <a:pt x="117596" y="276643"/>
                  </a:lnTo>
                  <a:lnTo>
                    <a:pt x="123689" y="277430"/>
                  </a:lnTo>
                  <a:lnTo>
                    <a:pt x="138143" y="300445"/>
                  </a:lnTo>
                  <a:lnTo>
                    <a:pt x="142710" y="302920"/>
                  </a:lnTo>
                  <a:lnTo>
                    <a:pt x="151091" y="300963"/>
                  </a:lnTo>
                  <a:lnTo>
                    <a:pt x="172857" y="309863"/>
                  </a:lnTo>
                  <a:lnTo>
                    <a:pt x="178100" y="301873"/>
                  </a:lnTo>
                  <a:lnTo>
                    <a:pt x="175446" y="30154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9" name="pl90"/>
            <p:cNvSpPr/>
            <p:nvPr/>
          </p:nvSpPr>
          <p:spPr>
            <a:xfrm>
              <a:off x="5307859" y="3820007"/>
              <a:ext cx="558884" cy="540473"/>
            </a:xfrm>
            <a:custGeom>
              <a:avLst/>
              <a:gdLst/>
              <a:ahLst/>
              <a:cxnLst/>
              <a:rect l="0" t="0" r="0" b="0"/>
              <a:pathLst>
                <a:path w="558884" h="540473">
                  <a:moveTo>
                    <a:pt x="558884" y="0"/>
                  </a:moveTo>
                  <a:lnTo>
                    <a:pt x="551129" y="13487"/>
                  </a:lnTo>
                  <a:lnTo>
                    <a:pt x="545563" y="32675"/>
                  </a:lnTo>
                  <a:lnTo>
                    <a:pt x="547962" y="43334"/>
                  </a:lnTo>
                  <a:lnTo>
                    <a:pt x="533328" y="79215"/>
                  </a:lnTo>
                  <a:lnTo>
                    <a:pt x="494020" y="157587"/>
                  </a:lnTo>
                  <a:lnTo>
                    <a:pt x="454166" y="192621"/>
                  </a:lnTo>
                  <a:lnTo>
                    <a:pt x="433107" y="220634"/>
                  </a:lnTo>
                  <a:lnTo>
                    <a:pt x="404933" y="237053"/>
                  </a:lnTo>
                  <a:lnTo>
                    <a:pt x="383833" y="273488"/>
                  </a:lnTo>
                  <a:lnTo>
                    <a:pt x="369806" y="283750"/>
                  </a:lnTo>
                  <a:lnTo>
                    <a:pt x="325764" y="294937"/>
                  </a:lnTo>
                  <a:lnTo>
                    <a:pt x="269862" y="362631"/>
                  </a:lnTo>
                  <a:lnTo>
                    <a:pt x="252941" y="390284"/>
                  </a:lnTo>
                  <a:lnTo>
                    <a:pt x="233906" y="408093"/>
                  </a:lnTo>
                  <a:lnTo>
                    <a:pt x="206015" y="419450"/>
                  </a:lnTo>
                  <a:lnTo>
                    <a:pt x="106596" y="427716"/>
                  </a:lnTo>
                  <a:lnTo>
                    <a:pt x="58343" y="440893"/>
                  </a:lnTo>
                  <a:lnTo>
                    <a:pt x="25592" y="442513"/>
                  </a:lnTo>
                  <a:lnTo>
                    <a:pt x="4701" y="495091"/>
                  </a:lnTo>
                  <a:lnTo>
                    <a:pt x="0" y="540192"/>
                  </a:lnTo>
                  <a:lnTo>
                    <a:pt x="7086" y="54047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0" name="pl91"/>
            <p:cNvSpPr/>
            <p:nvPr/>
          </p:nvSpPr>
          <p:spPr>
            <a:xfrm>
              <a:off x="5226628" y="4360481"/>
              <a:ext cx="88317" cy="178798"/>
            </a:xfrm>
            <a:custGeom>
              <a:avLst/>
              <a:gdLst/>
              <a:ahLst/>
              <a:cxnLst/>
              <a:rect l="0" t="0" r="0" b="0"/>
              <a:pathLst>
                <a:path w="88317" h="178798">
                  <a:moveTo>
                    <a:pt x="88317" y="0"/>
                  </a:moveTo>
                  <a:lnTo>
                    <a:pt x="84590" y="3386"/>
                  </a:lnTo>
                  <a:lnTo>
                    <a:pt x="84859" y="8099"/>
                  </a:lnTo>
                  <a:lnTo>
                    <a:pt x="80011" y="9069"/>
                  </a:lnTo>
                  <a:lnTo>
                    <a:pt x="83521" y="64508"/>
                  </a:lnTo>
                  <a:lnTo>
                    <a:pt x="79222" y="105811"/>
                  </a:lnTo>
                  <a:lnTo>
                    <a:pt x="81005" y="135397"/>
                  </a:lnTo>
                  <a:lnTo>
                    <a:pt x="84990" y="145694"/>
                  </a:lnTo>
                  <a:lnTo>
                    <a:pt x="85869" y="158015"/>
                  </a:lnTo>
                  <a:lnTo>
                    <a:pt x="87562" y="160804"/>
                  </a:lnTo>
                  <a:lnTo>
                    <a:pt x="44738" y="164211"/>
                  </a:lnTo>
                  <a:lnTo>
                    <a:pt x="34844" y="166058"/>
                  </a:lnTo>
                  <a:lnTo>
                    <a:pt x="13828" y="173895"/>
                  </a:lnTo>
                  <a:lnTo>
                    <a:pt x="1758" y="171971"/>
                  </a:lnTo>
                  <a:lnTo>
                    <a:pt x="0" y="1787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1" name="pl92"/>
            <p:cNvSpPr/>
            <p:nvPr/>
          </p:nvSpPr>
          <p:spPr>
            <a:xfrm>
              <a:off x="4878789" y="4530931"/>
              <a:ext cx="350016" cy="122474"/>
            </a:xfrm>
            <a:custGeom>
              <a:avLst/>
              <a:gdLst/>
              <a:ahLst/>
              <a:cxnLst/>
              <a:rect l="0" t="0" r="0" b="0"/>
              <a:pathLst>
                <a:path w="350016" h="122474">
                  <a:moveTo>
                    <a:pt x="347838" y="8348"/>
                  </a:moveTo>
                  <a:lnTo>
                    <a:pt x="350016" y="532"/>
                  </a:lnTo>
                  <a:lnTo>
                    <a:pt x="333747" y="0"/>
                  </a:lnTo>
                  <a:lnTo>
                    <a:pt x="244733" y="33204"/>
                  </a:lnTo>
                  <a:lnTo>
                    <a:pt x="216355" y="33619"/>
                  </a:lnTo>
                  <a:lnTo>
                    <a:pt x="190801" y="37650"/>
                  </a:lnTo>
                  <a:lnTo>
                    <a:pt x="170528" y="36122"/>
                  </a:lnTo>
                  <a:lnTo>
                    <a:pt x="105215" y="38222"/>
                  </a:lnTo>
                  <a:lnTo>
                    <a:pt x="57867" y="48184"/>
                  </a:lnTo>
                  <a:lnTo>
                    <a:pt x="38444" y="58265"/>
                  </a:lnTo>
                  <a:lnTo>
                    <a:pt x="26221" y="59035"/>
                  </a:lnTo>
                  <a:lnTo>
                    <a:pt x="27040" y="68403"/>
                  </a:lnTo>
                  <a:lnTo>
                    <a:pt x="8158" y="96982"/>
                  </a:lnTo>
                  <a:lnTo>
                    <a:pt x="10176" y="106880"/>
                  </a:lnTo>
                  <a:lnTo>
                    <a:pt x="18326" y="113860"/>
                  </a:lnTo>
                  <a:lnTo>
                    <a:pt x="12390" y="118817"/>
                  </a:lnTo>
                  <a:lnTo>
                    <a:pt x="0" y="12247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2" name="pl93"/>
            <p:cNvSpPr/>
            <p:nvPr/>
          </p:nvSpPr>
          <p:spPr>
            <a:xfrm>
              <a:off x="4732960" y="4614031"/>
              <a:ext cx="164156" cy="39374"/>
            </a:xfrm>
            <a:custGeom>
              <a:avLst/>
              <a:gdLst/>
              <a:ahLst/>
              <a:cxnLst/>
              <a:rect l="0" t="0" r="0" b="0"/>
              <a:pathLst>
                <a:path w="164156" h="39374">
                  <a:moveTo>
                    <a:pt x="145829" y="39374"/>
                  </a:moveTo>
                  <a:lnTo>
                    <a:pt x="158220" y="35717"/>
                  </a:lnTo>
                  <a:lnTo>
                    <a:pt x="160914" y="34363"/>
                  </a:lnTo>
                  <a:lnTo>
                    <a:pt x="164156" y="30760"/>
                  </a:lnTo>
                  <a:lnTo>
                    <a:pt x="159803" y="28654"/>
                  </a:lnTo>
                  <a:lnTo>
                    <a:pt x="158385" y="25156"/>
                  </a:lnTo>
                  <a:lnTo>
                    <a:pt x="156006" y="23780"/>
                  </a:lnTo>
                  <a:lnTo>
                    <a:pt x="155052" y="21157"/>
                  </a:lnTo>
                  <a:lnTo>
                    <a:pt x="155593" y="19180"/>
                  </a:lnTo>
                  <a:lnTo>
                    <a:pt x="153986" y="13952"/>
                  </a:lnTo>
                  <a:lnTo>
                    <a:pt x="155210" y="11948"/>
                  </a:lnTo>
                  <a:lnTo>
                    <a:pt x="152022" y="9553"/>
                  </a:lnTo>
                  <a:lnTo>
                    <a:pt x="145587" y="8946"/>
                  </a:lnTo>
                  <a:lnTo>
                    <a:pt x="140080" y="13268"/>
                  </a:lnTo>
                  <a:lnTo>
                    <a:pt x="121205" y="18365"/>
                  </a:lnTo>
                  <a:lnTo>
                    <a:pt x="96121" y="18689"/>
                  </a:lnTo>
                  <a:lnTo>
                    <a:pt x="75132" y="17363"/>
                  </a:lnTo>
                  <a:lnTo>
                    <a:pt x="57021" y="17579"/>
                  </a:lnTo>
                  <a:lnTo>
                    <a:pt x="50460" y="18983"/>
                  </a:lnTo>
                  <a:lnTo>
                    <a:pt x="36559" y="20359"/>
                  </a:lnTo>
                  <a:lnTo>
                    <a:pt x="33700" y="21759"/>
                  </a:lnTo>
                  <a:lnTo>
                    <a:pt x="23274" y="23570"/>
                  </a:lnTo>
                  <a:lnTo>
                    <a:pt x="20044" y="24911"/>
                  </a:lnTo>
                  <a:lnTo>
                    <a:pt x="17514" y="24286"/>
                  </a:lnTo>
                  <a:lnTo>
                    <a:pt x="7585" y="27699"/>
                  </a:lnTo>
                  <a:lnTo>
                    <a:pt x="6857" y="26837"/>
                  </a:lnTo>
                  <a:lnTo>
                    <a:pt x="5803" y="20854"/>
                  </a:lnTo>
                  <a:lnTo>
                    <a:pt x="3251" y="17279"/>
                  </a:lnTo>
                  <a:lnTo>
                    <a:pt x="3025" y="13558"/>
                  </a:lnTo>
                  <a:lnTo>
                    <a:pt x="1138" y="10840"/>
                  </a:lnTo>
                  <a:lnTo>
                    <a:pt x="1519" y="5945"/>
                  </a:lnTo>
                  <a:lnTo>
                    <a:pt x="0" y="4229"/>
                  </a:lnTo>
                  <a:lnTo>
                    <a:pt x="7" y="3222"/>
                  </a:lnTo>
                  <a:lnTo>
                    <a:pt x="2211" y="1985"/>
                  </a:lnTo>
                  <a:lnTo>
                    <a:pt x="2118" y="210"/>
                  </a:lnTo>
                  <a:lnTo>
                    <a:pt x="121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3" name="pl94"/>
            <p:cNvSpPr/>
            <p:nvPr/>
          </p:nvSpPr>
          <p:spPr>
            <a:xfrm>
              <a:off x="4327419" y="4614031"/>
              <a:ext cx="406752" cy="72210"/>
            </a:xfrm>
            <a:custGeom>
              <a:avLst/>
              <a:gdLst/>
              <a:ahLst/>
              <a:cxnLst/>
              <a:rect l="0" t="0" r="0" b="0"/>
              <a:pathLst>
                <a:path w="406752" h="72210">
                  <a:moveTo>
                    <a:pt x="406752" y="0"/>
                  </a:moveTo>
                  <a:lnTo>
                    <a:pt x="405471" y="4504"/>
                  </a:lnTo>
                  <a:lnTo>
                    <a:pt x="363283" y="5908"/>
                  </a:lnTo>
                  <a:lnTo>
                    <a:pt x="361752" y="26158"/>
                  </a:lnTo>
                  <a:lnTo>
                    <a:pt x="292180" y="27619"/>
                  </a:lnTo>
                  <a:lnTo>
                    <a:pt x="240001" y="39383"/>
                  </a:lnTo>
                  <a:lnTo>
                    <a:pt x="165496" y="38052"/>
                  </a:lnTo>
                  <a:lnTo>
                    <a:pt x="122434" y="44178"/>
                  </a:lnTo>
                  <a:lnTo>
                    <a:pt x="99405" y="43468"/>
                  </a:lnTo>
                  <a:lnTo>
                    <a:pt x="82800" y="48355"/>
                  </a:lnTo>
                  <a:lnTo>
                    <a:pt x="61896" y="50333"/>
                  </a:lnTo>
                  <a:lnTo>
                    <a:pt x="52415" y="57207"/>
                  </a:lnTo>
                  <a:lnTo>
                    <a:pt x="9495" y="72210"/>
                  </a:lnTo>
                  <a:lnTo>
                    <a:pt x="7691" y="65452"/>
                  </a:lnTo>
                  <a:lnTo>
                    <a:pt x="0" y="63061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4" name="pl95"/>
            <p:cNvSpPr/>
            <p:nvPr/>
          </p:nvSpPr>
          <p:spPr>
            <a:xfrm>
              <a:off x="3681104" y="4428082"/>
              <a:ext cx="646314" cy="249010"/>
            </a:xfrm>
            <a:custGeom>
              <a:avLst/>
              <a:gdLst/>
              <a:ahLst/>
              <a:cxnLst/>
              <a:rect l="0" t="0" r="0" b="0"/>
              <a:pathLst>
                <a:path w="646314" h="249010">
                  <a:moveTo>
                    <a:pt x="646314" y="249010"/>
                  </a:moveTo>
                  <a:lnTo>
                    <a:pt x="644604" y="245991"/>
                  </a:lnTo>
                  <a:lnTo>
                    <a:pt x="635776" y="247898"/>
                  </a:lnTo>
                  <a:lnTo>
                    <a:pt x="622322" y="217232"/>
                  </a:lnTo>
                  <a:lnTo>
                    <a:pt x="612083" y="206814"/>
                  </a:lnTo>
                  <a:lnTo>
                    <a:pt x="607372" y="195644"/>
                  </a:lnTo>
                  <a:lnTo>
                    <a:pt x="594452" y="179349"/>
                  </a:lnTo>
                  <a:lnTo>
                    <a:pt x="580648" y="168100"/>
                  </a:lnTo>
                  <a:lnTo>
                    <a:pt x="565305" y="164490"/>
                  </a:lnTo>
                  <a:lnTo>
                    <a:pt x="554347" y="156050"/>
                  </a:lnTo>
                  <a:lnTo>
                    <a:pt x="552380" y="151145"/>
                  </a:lnTo>
                  <a:lnTo>
                    <a:pt x="535699" y="144908"/>
                  </a:lnTo>
                  <a:lnTo>
                    <a:pt x="515986" y="130593"/>
                  </a:lnTo>
                  <a:lnTo>
                    <a:pt x="506409" y="116086"/>
                  </a:lnTo>
                  <a:lnTo>
                    <a:pt x="496151" y="110300"/>
                  </a:lnTo>
                  <a:lnTo>
                    <a:pt x="492703" y="102799"/>
                  </a:lnTo>
                  <a:lnTo>
                    <a:pt x="487575" y="98979"/>
                  </a:lnTo>
                  <a:lnTo>
                    <a:pt x="479113" y="96436"/>
                  </a:lnTo>
                  <a:lnTo>
                    <a:pt x="431631" y="106175"/>
                  </a:lnTo>
                  <a:lnTo>
                    <a:pt x="396998" y="87784"/>
                  </a:lnTo>
                  <a:lnTo>
                    <a:pt x="358808" y="77647"/>
                  </a:lnTo>
                  <a:lnTo>
                    <a:pt x="319706" y="62769"/>
                  </a:lnTo>
                  <a:lnTo>
                    <a:pt x="298781" y="66310"/>
                  </a:lnTo>
                  <a:lnTo>
                    <a:pt x="254262" y="53698"/>
                  </a:lnTo>
                  <a:lnTo>
                    <a:pt x="241283" y="57641"/>
                  </a:lnTo>
                  <a:lnTo>
                    <a:pt x="224344" y="49055"/>
                  </a:lnTo>
                  <a:lnTo>
                    <a:pt x="216265" y="40023"/>
                  </a:lnTo>
                  <a:lnTo>
                    <a:pt x="198073" y="29472"/>
                  </a:lnTo>
                  <a:lnTo>
                    <a:pt x="173761" y="27306"/>
                  </a:lnTo>
                  <a:lnTo>
                    <a:pt x="146639" y="30382"/>
                  </a:lnTo>
                  <a:lnTo>
                    <a:pt x="110869" y="21300"/>
                  </a:lnTo>
                  <a:lnTo>
                    <a:pt x="87820" y="20455"/>
                  </a:lnTo>
                  <a:lnTo>
                    <a:pt x="10843" y="0"/>
                  </a:lnTo>
                  <a:lnTo>
                    <a:pt x="2871" y="3385"/>
                  </a:lnTo>
                  <a:lnTo>
                    <a:pt x="0" y="7396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5" name="pl96"/>
            <p:cNvSpPr/>
            <p:nvPr/>
          </p:nvSpPr>
          <p:spPr>
            <a:xfrm>
              <a:off x="3336582" y="4208438"/>
              <a:ext cx="350205" cy="227040"/>
            </a:xfrm>
            <a:custGeom>
              <a:avLst/>
              <a:gdLst/>
              <a:ahLst/>
              <a:cxnLst/>
              <a:rect l="0" t="0" r="0" b="0"/>
              <a:pathLst>
                <a:path w="350205" h="227040">
                  <a:moveTo>
                    <a:pt x="344522" y="227040"/>
                  </a:moveTo>
                  <a:lnTo>
                    <a:pt x="350205" y="221422"/>
                  </a:lnTo>
                  <a:lnTo>
                    <a:pt x="349397" y="217840"/>
                  </a:lnTo>
                  <a:lnTo>
                    <a:pt x="337447" y="217454"/>
                  </a:lnTo>
                  <a:lnTo>
                    <a:pt x="313591" y="203488"/>
                  </a:lnTo>
                  <a:lnTo>
                    <a:pt x="300460" y="206596"/>
                  </a:lnTo>
                  <a:lnTo>
                    <a:pt x="269464" y="202025"/>
                  </a:lnTo>
                  <a:lnTo>
                    <a:pt x="211342" y="202025"/>
                  </a:lnTo>
                  <a:lnTo>
                    <a:pt x="141013" y="169195"/>
                  </a:lnTo>
                  <a:lnTo>
                    <a:pt x="134948" y="172102"/>
                  </a:lnTo>
                  <a:lnTo>
                    <a:pt x="113034" y="172052"/>
                  </a:lnTo>
                  <a:lnTo>
                    <a:pt x="89969" y="140410"/>
                  </a:lnTo>
                  <a:lnTo>
                    <a:pt x="68019" y="119984"/>
                  </a:lnTo>
                  <a:lnTo>
                    <a:pt x="46854" y="84045"/>
                  </a:lnTo>
                  <a:lnTo>
                    <a:pt x="38330" y="77060"/>
                  </a:lnTo>
                  <a:lnTo>
                    <a:pt x="25674" y="78775"/>
                  </a:lnTo>
                  <a:lnTo>
                    <a:pt x="24081" y="71963"/>
                  </a:lnTo>
                  <a:lnTo>
                    <a:pt x="18961" y="67100"/>
                  </a:lnTo>
                  <a:lnTo>
                    <a:pt x="20090" y="41953"/>
                  </a:lnTo>
                  <a:lnTo>
                    <a:pt x="14338" y="22258"/>
                  </a:lnTo>
                  <a:lnTo>
                    <a:pt x="6109" y="42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6" name="pl97"/>
            <p:cNvSpPr/>
            <p:nvPr/>
          </p:nvSpPr>
          <p:spPr>
            <a:xfrm>
              <a:off x="3025285" y="3910193"/>
              <a:ext cx="311297" cy="298245"/>
            </a:xfrm>
            <a:custGeom>
              <a:avLst/>
              <a:gdLst/>
              <a:ahLst/>
              <a:cxnLst/>
              <a:rect l="0" t="0" r="0" b="0"/>
              <a:pathLst>
                <a:path w="311297" h="298245">
                  <a:moveTo>
                    <a:pt x="311297" y="298245"/>
                  </a:moveTo>
                  <a:lnTo>
                    <a:pt x="238257" y="296928"/>
                  </a:lnTo>
                  <a:lnTo>
                    <a:pt x="210266" y="286163"/>
                  </a:lnTo>
                  <a:lnTo>
                    <a:pt x="194599" y="286585"/>
                  </a:lnTo>
                  <a:lnTo>
                    <a:pt x="156965" y="228473"/>
                  </a:lnTo>
                  <a:lnTo>
                    <a:pt x="157181" y="208021"/>
                  </a:lnTo>
                  <a:lnTo>
                    <a:pt x="144796" y="205530"/>
                  </a:lnTo>
                  <a:lnTo>
                    <a:pt x="134306" y="209463"/>
                  </a:lnTo>
                  <a:lnTo>
                    <a:pt x="118471" y="202717"/>
                  </a:lnTo>
                  <a:lnTo>
                    <a:pt x="114539" y="186935"/>
                  </a:lnTo>
                  <a:lnTo>
                    <a:pt x="108221" y="181924"/>
                  </a:lnTo>
                  <a:lnTo>
                    <a:pt x="105074" y="174102"/>
                  </a:lnTo>
                  <a:lnTo>
                    <a:pt x="87350" y="151539"/>
                  </a:lnTo>
                  <a:lnTo>
                    <a:pt x="80531" y="128801"/>
                  </a:lnTo>
                  <a:lnTo>
                    <a:pt x="77531" y="97096"/>
                  </a:lnTo>
                  <a:lnTo>
                    <a:pt x="78530" y="86730"/>
                  </a:lnTo>
                  <a:lnTo>
                    <a:pt x="85381" y="78930"/>
                  </a:lnTo>
                  <a:lnTo>
                    <a:pt x="85056" y="74425"/>
                  </a:lnTo>
                  <a:lnTo>
                    <a:pt x="90270" y="66661"/>
                  </a:lnTo>
                  <a:lnTo>
                    <a:pt x="80825" y="59030"/>
                  </a:lnTo>
                  <a:lnTo>
                    <a:pt x="81697" y="47609"/>
                  </a:lnTo>
                  <a:lnTo>
                    <a:pt x="75939" y="45042"/>
                  </a:lnTo>
                  <a:lnTo>
                    <a:pt x="74457" y="47624"/>
                  </a:lnTo>
                  <a:lnTo>
                    <a:pt x="68444" y="46764"/>
                  </a:lnTo>
                  <a:lnTo>
                    <a:pt x="58330" y="38430"/>
                  </a:lnTo>
                  <a:lnTo>
                    <a:pt x="59799" y="33118"/>
                  </a:lnTo>
                  <a:lnTo>
                    <a:pt x="54384" y="24296"/>
                  </a:lnTo>
                  <a:lnTo>
                    <a:pt x="59083" y="14341"/>
                  </a:lnTo>
                  <a:lnTo>
                    <a:pt x="58074" y="4660"/>
                  </a:lnTo>
                  <a:lnTo>
                    <a:pt x="44682" y="0"/>
                  </a:lnTo>
                  <a:lnTo>
                    <a:pt x="31754" y="622"/>
                  </a:lnTo>
                  <a:lnTo>
                    <a:pt x="22750" y="4599"/>
                  </a:lnTo>
                  <a:lnTo>
                    <a:pt x="14771" y="3808"/>
                  </a:lnTo>
                  <a:lnTo>
                    <a:pt x="5084" y="6991"/>
                  </a:lnTo>
                  <a:lnTo>
                    <a:pt x="0" y="3243"/>
                  </a:lnTo>
                  <a:lnTo>
                    <a:pt x="815" y="555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7" name="pl98"/>
            <p:cNvSpPr/>
            <p:nvPr/>
          </p:nvSpPr>
          <p:spPr>
            <a:xfrm>
              <a:off x="2720312" y="3694423"/>
              <a:ext cx="305788" cy="221327"/>
            </a:xfrm>
            <a:custGeom>
              <a:avLst/>
              <a:gdLst/>
              <a:ahLst/>
              <a:cxnLst/>
              <a:rect l="0" t="0" r="0" b="0"/>
              <a:pathLst>
                <a:path w="305788" h="221327">
                  <a:moveTo>
                    <a:pt x="305788" y="221327"/>
                  </a:moveTo>
                  <a:lnTo>
                    <a:pt x="304972" y="219013"/>
                  </a:lnTo>
                  <a:lnTo>
                    <a:pt x="298220" y="216794"/>
                  </a:lnTo>
                  <a:lnTo>
                    <a:pt x="294032" y="212496"/>
                  </a:lnTo>
                  <a:lnTo>
                    <a:pt x="287931" y="212463"/>
                  </a:lnTo>
                  <a:lnTo>
                    <a:pt x="284916" y="210553"/>
                  </a:lnTo>
                  <a:lnTo>
                    <a:pt x="281002" y="210281"/>
                  </a:lnTo>
                  <a:lnTo>
                    <a:pt x="280211" y="204226"/>
                  </a:lnTo>
                  <a:lnTo>
                    <a:pt x="277392" y="202958"/>
                  </a:lnTo>
                  <a:lnTo>
                    <a:pt x="270338" y="193863"/>
                  </a:lnTo>
                  <a:lnTo>
                    <a:pt x="269417" y="187865"/>
                  </a:lnTo>
                  <a:lnTo>
                    <a:pt x="270176" y="183359"/>
                  </a:lnTo>
                  <a:lnTo>
                    <a:pt x="271476" y="183135"/>
                  </a:lnTo>
                  <a:lnTo>
                    <a:pt x="269369" y="170142"/>
                  </a:lnTo>
                  <a:lnTo>
                    <a:pt x="270037" y="166132"/>
                  </a:lnTo>
                  <a:lnTo>
                    <a:pt x="266313" y="156261"/>
                  </a:lnTo>
                  <a:lnTo>
                    <a:pt x="269466" y="148197"/>
                  </a:lnTo>
                  <a:lnTo>
                    <a:pt x="270644" y="136965"/>
                  </a:lnTo>
                  <a:lnTo>
                    <a:pt x="269019" y="96540"/>
                  </a:lnTo>
                  <a:lnTo>
                    <a:pt x="267922" y="92862"/>
                  </a:lnTo>
                  <a:lnTo>
                    <a:pt x="268898" y="88945"/>
                  </a:lnTo>
                  <a:lnTo>
                    <a:pt x="259552" y="86023"/>
                  </a:lnTo>
                  <a:lnTo>
                    <a:pt x="251703" y="78525"/>
                  </a:lnTo>
                  <a:lnTo>
                    <a:pt x="228207" y="71976"/>
                  </a:lnTo>
                  <a:lnTo>
                    <a:pt x="212077" y="63338"/>
                  </a:lnTo>
                  <a:lnTo>
                    <a:pt x="210245" y="59947"/>
                  </a:lnTo>
                  <a:lnTo>
                    <a:pt x="204447" y="58744"/>
                  </a:lnTo>
                  <a:lnTo>
                    <a:pt x="185951" y="48457"/>
                  </a:lnTo>
                  <a:lnTo>
                    <a:pt x="158090" y="39529"/>
                  </a:lnTo>
                  <a:lnTo>
                    <a:pt x="146503" y="31931"/>
                  </a:lnTo>
                  <a:lnTo>
                    <a:pt x="143475" y="31895"/>
                  </a:lnTo>
                  <a:lnTo>
                    <a:pt x="131754" y="23575"/>
                  </a:lnTo>
                  <a:lnTo>
                    <a:pt x="124002" y="22375"/>
                  </a:lnTo>
                  <a:lnTo>
                    <a:pt x="113144" y="18188"/>
                  </a:lnTo>
                  <a:lnTo>
                    <a:pt x="102355" y="23212"/>
                  </a:lnTo>
                  <a:lnTo>
                    <a:pt x="90906" y="16647"/>
                  </a:lnTo>
                  <a:lnTo>
                    <a:pt x="82305" y="8699"/>
                  </a:lnTo>
                  <a:lnTo>
                    <a:pt x="73418" y="5857"/>
                  </a:lnTo>
                  <a:lnTo>
                    <a:pt x="67233" y="6166"/>
                  </a:lnTo>
                  <a:lnTo>
                    <a:pt x="59306" y="2319"/>
                  </a:lnTo>
                  <a:lnTo>
                    <a:pt x="55794" y="2749"/>
                  </a:lnTo>
                  <a:lnTo>
                    <a:pt x="44658" y="0"/>
                  </a:lnTo>
                  <a:lnTo>
                    <a:pt x="37138" y="4369"/>
                  </a:lnTo>
                  <a:lnTo>
                    <a:pt x="32225" y="4323"/>
                  </a:lnTo>
                  <a:lnTo>
                    <a:pt x="27308" y="2933"/>
                  </a:lnTo>
                  <a:lnTo>
                    <a:pt x="17324" y="2634"/>
                  </a:lnTo>
                  <a:lnTo>
                    <a:pt x="10178" y="143"/>
                  </a:lnTo>
                  <a:lnTo>
                    <a:pt x="10637" y="8778"/>
                  </a:lnTo>
                  <a:lnTo>
                    <a:pt x="14716" y="21978"/>
                  </a:lnTo>
                  <a:lnTo>
                    <a:pt x="14447" y="33403"/>
                  </a:lnTo>
                  <a:lnTo>
                    <a:pt x="3870" y="44836"/>
                  </a:lnTo>
                  <a:lnTo>
                    <a:pt x="1843" y="50506"/>
                  </a:lnTo>
                  <a:lnTo>
                    <a:pt x="2567" y="59886"/>
                  </a:lnTo>
                  <a:lnTo>
                    <a:pt x="0" y="72259"/>
                  </a:lnTo>
                  <a:lnTo>
                    <a:pt x="1452" y="87588"/>
                  </a:lnTo>
                  <a:lnTo>
                    <a:pt x="234" y="8994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8" name="pl99"/>
            <p:cNvSpPr/>
            <p:nvPr/>
          </p:nvSpPr>
          <p:spPr>
            <a:xfrm>
              <a:off x="2302715" y="3784364"/>
              <a:ext cx="417832" cy="98283"/>
            </a:xfrm>
            <a:custGeom>
              <a:avLst/>
              <a:gdLst/>
              <a:ahLst/>
              <a:cxnLst/>
              <a:rect l="0" t="0" r="0" b="0"/>
              <a:pathLst>
                <a:path w="417832" h="98283">
                  <a:moveTo>
                    <a:pt x="417832" y="0"/>
                  </a:moveTo>
                  <a:lnTo>
                    <a:pt x="399869" y="21124"/>
                  </a:lnTo>
                  <a:lnTo>
                    <a:pt x="395402" y="20662"/>
                  </a:lnTo>
                  <a:lnTo>
                    <a:pt x="385407" y="26138"/>
                  </a:lnTo>
                  <a:lnTo>
                    <a:pt x="376133" y="35990"/>
                  </a:lnTo>
                  <a:lnTo>
                    <a:pt x="370005" y="48544"/>
                  </a:lnTo>
                  <a:lnTo>
                    <a:pt x="364741" y="47329"/>
                  </a:lnTo>
                  <a:lnTo>
                    <a:pt x="359488" y="52438"/>
                  </a:lnTo>
                  <a:lnTo>
                    <a:pt x="339979" y="57714"/>
                  </a:lnTo>
                  <a:lnTo>
                    <a:pt x="320495" y="71262"/>
                  </a:lnTo>
                  <a:lnTo>
                    <a:pt x="318201" y="77667"/>
                  </a:lnTo>
                  <a:lnTo>
                    <a:pt x="269264" y="85972"/>
                  </a:lnTo>
                  <a:lnTo>
                    <a:pt x="252226" y="93112"/>
                  </a:lnTo>
                  <a:lnTo>
                    <a:pt x="248987" y="96778"/>
                  </a:lnTo>
                  <a:lnTo>
                    <a:pt x="209555" y="98283"/>
                  </a:lnTo>
                  <a:lnTo>
                    <a:pt x="200374" y="94157"/>
                  </a:lnTo>
                  <a:lnTo>
                    <a:pt x="167465" y="92311"/>
                  </a:lnTo>
                  <a:lnTo>
                    <a:pt x="149613" y="95497"/>
                  </a:lnTo>
                  <a:lnTo>
                    <a:pt x="94718" y="83857"/>
                  </a:lnTo>
                  <a:lnTo>
                    <a:pt x="52256" y="59938"/>
                  </a:lnTo>
                  <a:lnTo>
                    <a:pt x="27467" y="60238"/>
                  </a:lnTo>
                  <a:lnTo>
                    <a:pt x="1950" y="56807"/>
                  </a:lnTo>
                  <a:lnTo>
                    <a:pt x="1283" y="43968"/>
                  </a:lnTo>
                  <a:lnTo>
                    <a:pt x="11641" y="33974"/>
                  </a:lnTo>
                  <a:lnTo>
                    <a:pt x="5228" y="22098"/>
                  </a:lnTo>
                  <a:lnTo>
                    <a:pt x="0" y="1887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9" name="pl100"/>
            <p:cNvSpPr/>
            <p:nvPr/>
          </p:nvSpPr>
          <p:spPr>
            <a:xfrm>
              <a:off x="2129004" y="3254929"/>
              <a:ext cx="173711" cy="548313"/>
            </a:xfrm>
            <a:custGeom>
              <a:avLst/>
              <a:gdLst/>
              <a:ahLst/>
              <a:cxnLst/>
              <a:rect l="0" t="0" r="0" b="0"/>
              <a:pathLst>
                <a:path w="173711" h="548313">
                  <a:moveTo>
                    <a:pt x="173711" y="548313"/>
                  </a:moveTo>
                  <a:lnTo>
                    <a:pt x="159645" y="534876"/>
                  </a:lnTo>
                  <a:lnTo>
                    <a:pt x="160720" y="513183"/>
                  </a:lnTo>
                  <a:lnTo>
                    <a:pt x="118646" y="505874"/>
                  </a:lnTo>
                  <a:lnTo>
                    <a:pt x="119903" y="486360"/>
                  </a:lnTo>
                  <a:lnTo>
                    <a:pt x="111756" y="468396"/>
                  </a:lnTo>
                  <a:lnTo>
                    <a:pt x="98916" y="465192"/>
                  </a:lnTo>
                  <a:lnTo>
                    <a:pt x="77482" y="449609"/>
                  </a:lnTo>
                  <a:lnTo>
                    <a:pt x="53904" y="442817"/>
                  </a:lnTo>
                  <a:lnTo>
                    <a:pt x="28791" y="420532"/>
                  </a:lnTo>
                  <a:lnTo>
                    <a:pt x="18566" y="417344"/>
                  </a:lnTo>
                  <a:lnTo>
                    <a:pt x="20588" y="300697"/>
                  </a:lnTo>
                  <a:lnTo>
                    <a:pt x="16309" y="290852"/>
                  </a:lnTo>
                  <a:lnTo>
                    <a:pt x="20161" y="283758"/>
                  </a:lnTo>
                  <a:lnTo>
                    <a:pt x="3278" y="247753"/>
                  </a:lnTo>
                  <a:lnTo>
                    <a:pt x="7624" y="224430"/>
                  </a:lnTo>
                  <a:lnTo>
                    <a:pt x="5784" y="156599"/>
                  </a:lnTo>
                  <a:lnTo>
                    <a:pt x="11621" y="116533"/>
                  </a:lnTo>
                  <a:lnTo>
                    <a:pt x="777" y="78128"/>
                  </a:lnTo>
                  <a:lnTo>
                    <a:pt x="7450" y="473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0" name="pl101"/>
            <p:cNvSpPr/>
            <p:nvPr/>
          </p:nvSpPr>
          <p:spPr>
            <a:xfrm>
              <a:off x="2066987" y="3102320"/>
              <a:ext cx="62016" cy="152609"/>
            </a:xfrm>
            <a:custGeom>
              <a:avLst/>
              <a:gdLst/>
              <a:ahLst/>
              <a:cxnLst/>
              <a:rect l="0" t="0" r="0" b="0"/>
              <a:pathLst>
                <a:path w="62016" h="152609">
                  <a:moveTo>
                    <a:pt x="62016" y="152609"/>
                  </a:moveTo>
                  <a:lnTo>
                    <a:pt x="58060" y="151665"/>
                  </a:lnTo>
                  <a:lnTo>
                    <a:pt x="58465" y="149614"/>
                  </a:lnTo>
                  <a:lnTo>
                    <a:pt x="54718" y="148581"/>
                  </a:lnTo>
                  <a:lnTo>
                    <a:pt x="46857" y="141970"/>
                  </a:lnTo>
                  <a:lnTo>
                    <a:pt x="45405" y="136681"/>
                  </a:lnTo>
                  <a:lnTo>
                    <a:pt x="46459" y="126245"/>
                  </a:lnTo>
                  <a:lnTo>
                    <a:pt x="42885" y="123871"/>
                  </a:lnTo>
                  <a:lnTo>
                    <a:pt x="40461" y="118335"/>
                  </a:lnTo>
                  <a:lnTo>
                    <a:pt x="35902" y="115047"/>
                  </a:lnTo>
                  <a:lnTo>
                    <a:pt x="29688" y="112801"/>
                  </a:lnTo>
                  <a:lnTo>
                    <a:pt x="26439" y="109870"/>
                  </a:lnTo>
                  <a:lnTo>
                    <a:pt x="24831" y="105833"/>
                  </a:lnTo>
                  <a:lnTo>
                    <a:pt x="13963" y="98754"/>
                  </a:lnTo>
                  <a:lnTo>
                    <a:pt x="10901" y="81664"/>
                  </a:lnTo>
                  <a:lnTo>
                    <a:pt x="6412" y="74730"/>
                  </a:lnTo>
                  <a:lnTo>
                    <a:pt x="4467" y="68821"/>
                  </a:lnTo>
                  <a:lnTo>
                    <a:pt x="3594" y="64055"/>
                  </a:lnTo>
                  <a:lnTo>
                    <a:pt x="4651" y="52393"/>
                  </a:lnTo>
                  <a:lnTo>
                    <a:pt x="1185" y="42149"/>
                  </a:lnTo>
                  <a:lnTo>
                    <a:pt x="1676" y="32764"/>
                  </a:lnTo>
                  <a:lnTo>
                    <a:pt x="3401" y="31137"/>
                  </a:lnTo>
                  <a:lnTo>
                    <a:pt x="981" y="31617"/>
                  </a:lnTo>
                  <a:lnTo>
                    <a:pt x="2878" y="19846"/>
                  </a:lnTo>
                  <a:lnTo>
                    <a:pt x="2608" y="15926"/>
                  </a:lnTo>
                  <a:lnTo>
                    <a:pt x="0" y="11041"/>
                  </a:lnTo>
                  <a:lnTo>
                    <a:pt x="5414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1" name="pl102"/>
            <p:cNvSpPr/>
            <p:nvPr/>
          </p:nvSpPr>
          <p:spPr>
            <a:xfrm>
              <a:off x="1943678" y="2199101"/>
              <a:ext cx="128724" cy="906887"/>
            </a:xfrm>
            <a:custGeom>
              <a:avLst/>
              <a:gdLst/>
              <a:ahLst/>
              <a:cxnLst/>
              <a:rect l="0" t="0" r="0" b="0"/>
              <a:pathLst>
                <a:path w="128724" h="906887">
                  <a:moveTo>
                    <a:pt x="128724" y="903218"/>
                  </a:moveTo>
                  <a:lnTo>
                    <a:pt x="120669" y="906887"/>
                  </a:lnTo>
                  <a:lnTo>
                    <a:pt x="117711" y="892994"/>
                  </a:lnTo>
                  <a:lnTo>
                    <a:pt x="104031" y="889687"/>
                  </a:lnTo>
                  <a:lnTo>
                    <a:pt x="106471" y="832519"/>
                  </a:lnTo>
                  <a:lnTo>
                    <a:pt x="90571" y="795326"/>
                  </a:lnTo>
                  <a:lnTo>
                    <a:pt x="102606" y="766601"/>
                  </a:lnTo>
                  <a:lnTo>
                    <a:pt x="98178" y="744865"/>
                  </a:lnTo>
                  <a:lnTo>
                    <a:pt x="110491" y="731675"/>
                  </a:lnTo>
                  <a:lnTo>
                    <a:pt x="111007" y="710952"/>
                  </a:lnTo>
                  <a:lnTo>
                    <a:pt x="90436" y="684079"/>
                  </a:lnTo>
                  <a:lnTo>
                    <a:pt x="100121" y="651302"/>
                  </a:lnTo>
                  <a:lnTo>
                    <a:pt x="63345" y="590377"/>
                  </a:lnTo>
                  <a:lnTo>
                    <a:pt x="88555" y="579659"/>
                  </a:lnTo>
                  <a:lnTo>
                    <a:pt x="101146" y="550693"/>
                  </a:lnTo>
                  <a:lnTo>
                    <a:pt x="85011" y="499678"/>
                  </a:lnTo>
                  <a:lnTo>
                    <a:pt x="102416" y="420156"/>
                  </a:lnTo>
                  <a:lnTo>
                    <a:pt x="65664" y="418812"/>
                  </a:lnTo>
                  <a:lnTo>
                    <a:pt x="41559" y="398019"/>
                  </a:lnTo>
                  <a:lnTo>
                    <a:pt x="36602" y="350335"/>
                  </a:lnTo>
                  <a:lnTo>
                    <a:pt x="0" y="288371"/>
                  </a:lnTo>
                  <a:lnTo>
                    <a:pt x="4298" y="238745"/>
                  </a:lnTo>
                  <a:lnTo>
                    <a:pt x="41397" y="143558"/>
                  </a:lnTo>
                  <a:lnTo>
                    <a:pt x="120199" y="45585"/>
                  </a:lnTo>
                  <a:lnTo>
                    <a:pt x="109066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2" name="pl103"/>
            <p:cNvSpPr/>
            <p:nvPr/>
          </p:nvSpPr>
          <p:spPr>
            <a:xfrm>
              <a:off x="1932581" y="2012275"/>
              <a:ext cx="120162" cy="190517"/>
            </a:xfrm>
            <a:custGeom>
              <a:avLst/>
              <a:gdLst/>
              <a:ahLst/>
              <a:cxnLst/>
              <a:rect l="0" t="0" r="0" b="0"/>
              <a:pathLst>
                <a:path w="120162" h="190517">
                  <a:moveTo>
                    <a:pt x="120162" y="186826"/>
                  </a:moveTo>
                  <a:lnTo>
                    <a:pt x="118553" y="187664"/>
                  </a:lnTo>
                  <a:lnTo>
                    <a:pt x="117464" y="190517"/>
                  </a:lnTo>
                  <a:lnTo>
                    <a:pt x="115839" y="190322"/>
                  </a:lnTo>
                  <a:lnTo>
                    <a:pt x="112354" y="178255"/>
                  </a:lnTo>
                  <a:lnTo>
                    <a:pt x="109425" y="175775"/>
                  </a:lnTo>
                  <a:lnTo>
                    <a:pt x="105734" y="167620"/>
                  </a:lnTo>
                  <a:lnTo>
                    <a:pt x="100184" y="167755"/>
                  </a:lnTo>
                  <a:lnTo>
                    <a:pt x="95081" y="165297"/>
                  </a:lnTo>
                  <a:lnTo>
                    <a:pt x="89601" y="164735"/>
                  </a:lnTo>
                  <a:lnTo>
                    <a:pt x="89846" y="163012"/>
                  </a:lnTo>
                  <a:lnTo>
                    <a:pt x="85255" y="162070"/>
                  </a:lnTo>
                  <a:lnTo>
                    <a:pt x="81180" y="158671"/>
                  </a:lnTo>
                  <a:lnTo>
                    <a:pt x="79854" y="150161"/>
                  </a:lnTo>
                  <a:lnTo>
                    <a:pt x="81768" y="146902"/>
                  </a:lnTo>
                  <a:lnTo>
                    <a:pt x="82926" y="140547"/>
                  </a:lnTo>
                  <a:lnTo>
                    <a:pt x="89795" y="135648"/>
                  </a:lnTo>
                  <a:lnTo>
                    <a:pt x="91487" y="133086"/>
                  </a:lnTo>
                  <a:lnTo>
                    <a:pt x="90346" y="124197"/>
                  </a:lnTo>
                  <a:lnTo>
                    <a:pt x="83262" y="122750"/>
                  </a:lnTo>
                  <a:lnTo>
                    <a:pt x="77016" y="117409"/>
                  </a:lnTo>
                  <a:lnTo>
                    <a:pt x="74161" y="112478"/>
                  </a:lnTo>
                  <a:lnTo>
                    <a:pt x="70901" y="113783"/>
                  </a:lnTo>
                  <a:lnTo>
                    <a:pt x="68495" y="116414"/>
                  </a:lnTo>
                  <a:lnTo>
                    <a:pt x="66439" y="116630"/>
                  </a:lnTo>
                  <a:lnTo>
                    <a:pt x="62308" y="107470"/>
                  </a:lnTo>
                  <a:lnTo>
                    <a:pt x="59214" y="105383"/>
                  </a:lnTo>
                  <a:lnTo>
                    <a:pt x="40270" y="100280"/>
                  </a:lnTo>
                  <a:lnTo>
                    <a:pt x="33513" y="93644"/>
                  </a:lnTo>
                  <a:lnTo>
                    <a:pt x="25935" y="92207"/>
                  </a:lnTo>
                  <a:lnTo>
                    <a:pt x="18641" y="87582"/>
                  </a:lnTo>
                  <a:lnTo>
                    <a:pt x="10410" y="78655"/>
                  </a:lnTo>
                  <a:lnTo>
                    <a:pt x="3719" y="68341"/>
                  </a:lnTo>
                  <a:lnTo>
                    <a:pt x="0" y="65091"/>
                  </a:lnTo>
                  <a:lnTo>
                    <a:pt x="2036" y="53538"/>
                  </a:lnTo>
                  <a:lnTo>
                    <a:pt x="8891" y="44424"/>
                  </a:lnTo>
                  <a:lnTo>
                    <a:pt x="25597" y="31263"/>
                  </a:lnTo>
                  <a:lnTo>
                    <a:pt x="35770" y="21138"/>
                  </a:lnTo>
                  <a:lnTo>
                    <a:pt x="38256" y="12860"/>
                  </a:lnTo>
                  <a:lnTo>
                    <a:pt x="43851" y="2674"/>
                  </a:lnTo>
                  <a:lnTo>
                    <a:pt x="42869" y="0"/>
                  </a:lnTo>
                  <a:lnTo>
                    <a:pt x="39078" y="232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3" name="pt104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4" name="pt105"/>
            <p:cNvSpPr/>
            <p:nvPr/>
          </p:nvSpPr>
          <p:spPr>
            <a:xfrm>
              <a:off x="2284414" y="23720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5" name="pt106"/>
            <p:cNvSpPr/>
            <p:nvPr/>
          </p:nvSpPr>
          <p:spPr>
            <a:xfrm>
              <a:off x="2634972" y="279952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6" name="pt107"/>
            <p:cNvSpPr/>
            <p:nvPr/>
          </p:nvSpPr>
          <p:spPr>
            <a:xfrm>
              <a:off x="3081197" y="323904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7" name="pt108"/>
            <p:cNvSpPr/>
            <p:nvPr/>
          </p:nvSpPr>
          <p:spPr>
            <a:xfrm>
              <a:off x="3623351" y="305715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8" name="pt109"/>
            <p:cNvSpPr/>
            <p:nvPr/>
          </p:nvSpPr>
          <p:spPr>
            <a:xfrm>
              <a:off x="3632523" y="326821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9" name="pt110"/>
            <p:cNvSpPr/>
            <p:nvPr/>
          </p:nvSpPr>
          <p:spPr>
            <a:xfrm>
              <a:off x="3950674" y="385657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0" name="pt111"/>
            <p:cNvSpPr/>
            <p:nvPr/>
          </p:nvSpPr>
          <p:spPr>
            <a:xfrm>
              <a:off x="4451648" y="42704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1" name="pt112"/>
            <p:cNvSpPr/>
            <p:nvPr/>
          </p:nvSpPr>
          <p:spPr>
            <a:xfrm>
              <a:off x="5047261" y="389274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2" name="pt113"/>
            <p:cNvSpPr/>
            <p:nvPr/>
          </p:nvSpPr>
          <p:spPr>
            <a:xfrm>
              <a:off x="5288348" y="382770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3" name="pt114"/>
            <p:cNvSpPr/>
            <p:nvPr/>
          </p:nvSpPr>
          <p:spPr>
            <a:xfrm>
              <a:off x="5674369" y="363725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4" name="pt115"/>
            <p:cNvSpPr/>
            <p:nvPr/>
          </p:nvSpPr>
          <p:spPr>
            <a:xfrm>
              <a:off x="5729155" y="349362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5" name="pt116"/>
            <p:cNvSpPr/>
            <p:nvPr/>
          </p:nvSpPr>
          <p:spPr>
            <a:xfrm>
              <a:off x="5841919" y="379516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6" name="pt117"/>
            <p:cNvSpPr/>
            <p:nvPr/>
          </p:nvSpPr>
          <p:spPr>
            <a:xfrm>
              <a:off x="5290126" y="433565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7" name="pt118"/>
            <p:cNvSpPr/>
            <p:nvPr/>
          </p:nvSpPr>
          <p:spPr>
            <a:xfrm>
              <a:off x="5201831" y="451449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8" name="pt119"/>
            <p:cNvSpPr/>
            <p:nvPr/>
          </p:nvSpPr>
          <p:spPr>
            <a:xfrm>
              <a:off x="4853966" y="462860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9" name="pt120"/>
            <p:cNvSpPr/>
            <p:nvPr/>
          </p:nvSpPr>
          <p:spPr>
            <a:xfrm>
              <a:off x="4709344" y="458920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0" name="pt121"/>
            <p:cNvSpPr/>
            <p:nvPr/>
          </p:nvSpPr>
          <p:spPr>
            <a:xfrm>
              <a:off x="4302595" y="465225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1" name="pt122"/>
            <p:cNvSpPr/>
            <p:nvPr/>
          </p:nvSpPr>
          <p:spPr>
            <a:xfrm>
              <a:off x="3656273" y="441067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2" name="pt123"/>
            <p:cNvSpPr/>
            <p:nvPr/>
          </p:nvSpPr>
          <p:spPr>
            <a:xfrm>
              <a:off x="3311769" y="418365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3" name="pt124"/>
            <p:cNvSpPr/>
            <p:nvPr/>
          </p:nvSpPr>
          <p:spPr>
            <a:xfrm>
              <a:off x="3001269" y="389094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4" name="pt125"/>
            <p:cNvSpPr/>
            <p:nvPr/>
          </p:nvSpPr>
          <p:spPr>
            <a:xfrm>
              <a:off x="2695710" y="375957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5" name="pt126"/>
            <p:cNvSpPr/>
            <p:nvPr/>
          </p:nvSpPr>
          <p:spPr>
            <a:xfrm>
              <a:off x="2275237" y="378371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6" name="pt127"/>
            <p:cNvSpPr/>
            <p:nvPr/>
          </p:nvSpPr>
          <p:spPr>
            <a:xfrm>
              <a:off x="2104177" y="323010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7" name="pt128"/>
            <p:cNvSpPr/>
            <p:nvPr/>
          </p:nvSpPr>
          <p:spPr>
            <a:xfrm>
              <a:off x="2047731" y="307827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8" name="pt129"/>
            <p:cNvSpPr/>
            <p:nvPr/>
          </p:nvSpPr>
          <p:spPr>
            <a:xfrm>
              <a:off x="2027952" y="217431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9" name="pt130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30" name="tx132"/>
            <p:cNvSpPr/>
            <p:nvPr/>
          </p:nvSpPr>
          <p:spPr>
            <a:xfrm>
              <a:off x="2384786" y="2385730"/>
              <a:ext cx="1066370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Crane </a:t>
              </a:r>
              <a:r>
                <a:rPr sz="938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Hotsprings</a:t>
              </a: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OR</a:t>
              </a:r>
            </a:p>
          </p:txBody>
        </p:sp>
        <p:sp>
          <p:nvSpPr>
            <p:cNvPr id="131" name="tx133"/>
            <p:cNvSpPr/>
            <p:nvPr/>
          </p:nvSpPr>
          <p:spPr>
            <a:xfrm>
              <a:off x="2603440" y="2673222"/>
              <a:ext cx="42160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Well, NV</a:t>
              </a:r>
            </a:p>
          </p:txBody>
        </p:sp>
        <p:sp>
          <p:nvSpPr>
            <p:cNvPr id="132" name="tx134"/>
            <p:cNvSpPr/>
            <p:nvPr/>
          </p:nvSpPr>
          <p:spPr>
            <a:xfrm>
              <a:off x="2552300" y="3146093"/>
              <a:ext cx="475912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Moab, UT</a:t>
              </a:r>
            </a:p>
          </p:txBody>
        </p:sp>
        <p:sp>
          <p:nvSpPr>
            <p:cNvPr id="133" name="tx135"/>
            <p:cNvSpPr/>
            <p:nvPr/>
          </p:nvSpPr>
          <p:spPr>
            <a:xfrm>
              <a:off x="3504400" y="2929529"/>
              <a:ext cx="596492" cy="943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Boulder, CO</a:t>
              </a:r>
            </a:p>
          </p:txBody>
        </p:sp>
        <p:sp>
          <p:nvSpPr>
            <p:cNvPr id="134" name="tx136"/>
            <p:cNvSpPr/>
            <p:nvPr/>
          </p:nvSpPr>
          <p:spPr>
            <a:xfrm>
              <a:off x="3281267" y="3326380"/>
              <a:ext cx="1060442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Colorado Springs, CO</a:t>
              </a:r>
            </a:p>
          </p:txBody>
        </p:sp>
        <p:sp>
          <p:nvSpPr>
            <p:cNvPr id="135" name="tx137"/>
            <p:cNvSpPr/>
            <p:nvPr/>
          </p:nvSpPr>
          <p:spPr>
            <a:xfrm>
              <a:off x="3319599" y="3721584"/>
              <a:ext cx="1620834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Palo Duro Canyon State Park, TX</a:t>
              </a:r>
            </a:p>
          </p:txBody>
        </p:sp>
        <p:sp>
          <p:nvSpPr>
            <p:cNvPr id="136" name="tx138"/>
            <p:cNvSpPr/>
            <p:nvPr/>
          </p:nvSpPr>
          <p:spPr>
            <a:xfrm>
              <a:off x="4287613" y="4135235"/>
              <a:ext cx="686900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Covington ,TX</a:t>
              </a:r>
            </a:p>
          </p:txBody>
        </p:sp>
        <p:sp>
          <p:nvSpPr>
            <p:cNvPr id="137" name="tx139"/>
            <p:cNvSpPr/>
            <p:nvPr/>
          </p:nvSpPr>
          <p:spPr>
            <a:xfrm>
              <a:off x="4559252" y="3960334"/>
              <a:ext cx="716912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Little Rock, AR</a:t>
              </a:r>
            </a:p>
          </p:txBody>
        </p:sp>
        <p:sp>
          <p:nvSpPr>
            <p:cNvPr id="138" name="tx140"/>
            <p:cNvSpPr/>
            <p:nvPr/>
          </p:nvSpPr>
          <p:spPr>
            <a:xfrm>
              <a:off x="5342433" y="3913810"/>
              <a:ext cx="644501" cy="99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Memphis, TN</a:t>
              </a:r>
            </a:p>
          </p:txBody>
        </p:sp>
        <p:sp>
          <p:nvSpPr>
            <p:cNvPr id="139" name="tx141"/>
            <p:cNvSpPr/>
            <p:nvPr/>
          </p:nvSpPr>
          <p:spPr>
            <a:xfrm>
              <a:off x="5810472" y="3614066"/>
              <a:ext cx="64455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Nashville, TN</a:t>
              </a:r>
            </a:p>
          </p:txBody>
        </p:sp>
        <p:sp>
          <p:nvSpPr>
            <p:cNvPr id="140" name="tx142"/>
            <p:cNvSpPr/>
            <p:nvPr/>
          </p:nvSpPr>
          <p:spPr>
            <a:xfrm>
              <a:off x="5510176" y="3363610"/>
              <a:ext cx="1024130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Mammoth Caves, KY</a:t>
              </a:r>
            </a:p>
          </p:txBody>
        </p:sp>
        <p:sp>
          <p:nvSpPr>
            <p:cNvPr id="141" name="tx143"/>
            <p:cNvSpPr/>
            <p:nvPr/>
          </p:nvSpPr>
          <p:spPr>
            <a:xfrm>
              <a:off x="5978490" y="3770479"/>
              <a:ext cx="82558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Chattanooga, TN</a:t>
              </a:r>
            </a:p>
          </p:txBody>
        </p:sp>
        <p:sp>
          <p:nvSpPr>
            <p:cNvPr id="142" name="tx144"/>
            <p:cNvSpPr/>
            <p:nvPr/>
          </p:nvSpPr>
          <p:spPr>
            <a:xfrm>
              <a:off x="5387362" y="4306309"/>
              <a:ext cx="801392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Brookhaven, MS</a:t>
              </a:r>
            </a:p>
          </p:txBody>
        </p:sp>
        <p:sp>
          <p:nvSpPr>
            <p:cNvPr id="143" name="tx145"/>
            <p:cNvSpPr/>
            <p:nvPr/>
          </p:nvSpPr>
          <p:spPr>
            <a:xfrm>
              <a:off x="5290932" y="4536744"/>
              <a:ext cx="825688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Baton Rogue, LA</a:t>
              </a:r>
            </a:p>
          </p:txBody>
        </p:sp>
        <p:sp>
          <p:nvSpPr>
            <p:cNvPr id="144" name="tx146"/>
            <p:cNvSpPr/>
            <p:nvPr/>
          </p:nvSpPr>
          <p:spPr>
            <a:xfrm>
              <a:off x="4928851" y="4729361"/>
              <a:ext cx="1150691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 Rim State Park, TX</a:t>
              </a:r>
            </a:p>
          </p:txBody>
        </p:sp>
        <p:sp>
          <p:nvSpPr>
            <p:cNvPr id="145" name="tx147"/>
            <p:cNvSpPr/>
            <p:nvPr/>
          </p:nvSpPr>
          <p:spPr>
            <a:xfrm>
              <a:off x="4444224" y="4447105"/>
              <a:ext cx="602526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Houston, TX</a:t>
              </a:r>
            </a:p>
          </p:txBody>
        </p:sp>
        <p:sp>
          <p:nvSpPr>
            <p:cNvPr id="146" name="tx148"/>
            <p:cNvSpPr/>
            <p:nvPr/>
          </p:nvSpPr>
          <p:spPr>
            <a:xfrm>
              <a:off x="3678772" y="4717765"/>
              <a:ext cx="789429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San Antonio, TX</a:t>
              </a:r>
            </a:p>
          </p:txBody>
        </p:sp>
        <p:sp>
          <p:nvSpPr>
            <p:cNvPr id="147" name="tx149"/>
            <p:cNvSpPr/>
            <p:nvPr/>
          </p:nvSpPr>
          <p:spPr>
            <a:xfrm>
              <a:off x="2898636" y="4476145"/>
              <a:ext cx="1259255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Balmorhea State Park, TX</a:t>
              </a:r>
            </a:p>
          </p:txBody>
        </p:sp>
        <p:sp>
          <p:nvSpPr>
            <p:cNvPr id="148" name="tx150"/>
            <p:cNvSpPr/>
            <p:nvPr/>
          </p:nvSpPr>
          <p:spPr>
            <a:xfrm>
              <a:off x="3400447" y="4126227"/>
              <a:ext cx="777096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Las Cruces, NM</a:t>
              </a:r>
            </a:p>
          </p:txBody>
        </p:sp>
        <p:sp>
          <p:nvSpPr>
            <p:cNvPr id="149" name="tx151"/>
            <p:cNvSpPr/>
            <p:nvPr/>
          </p:nvSpPr>
          <p:spPr>
            <a:xfrm>
              <a:off x="2936627" y="3950633"/>
              <a:ext cx="572143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McNary, AZ</a:t>
              </a:r>
            </a:p>
          </p:txBody>
        </p:sp>
        <p:sp>
          <p:nvSpPr>
            <p:cNvPr id="150" name="tx152"/>
            <p:cNvSpPr/>
            <p:nvPr/>
          </p:nvSpPr>
          <p:spPr>
            <a:xfrm>
              <a:off x="2575965" y="3634114"/>
              <a:ext cx="596386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Prescott, AZ</a:t>
              </a:r>
            </a:p>
          </p:txBody>
        </p:sp>
        <p:sp>
          <p:nvSpPr>
            <p:cNvPr id="151" name="tx153"/>
            <p:cNvSpPr/>
            <p:nvPr/>
          </p:nvSpPr>
          <p:spPr>
            <a:xfrm>
              <a:off x="1350845" y="3849774"/>
              <a:ext cx="1494273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Joshua Tree </a:t>
              </a:r>
              <a:endParaRPr lang="en-US" sz="938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Park, CA</a:t>
              </a:r>
            </a:p>
          </p:txBody>
        </p:sp>
        <p:sp>
          <p:nvSpPr>
            <p:cNvPr id="152" name="tx154"/>
            <p:cNvSpPr/>
            <p:nvPr/>
          </p:nvSpPr>
          <p:spPr>
            <a:xfrm>
              <a:off x="2187259" y="3302024"/>
              <a:ext cx="542289" cy="1004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Bishop, CA</a:t>
              </a:r>
            </a:p>
          </p:txBody>
        </p:sp>
        <p:sp>
          <p:nvSpPr>
            <p:cNvPr id="153" name="tx155"/>
            <p:cNvSpPr/>
            <p:nvPr/>
          </p:nvSpPr>
          <p:spPr>
            <a:xfrm>
              <a:off x="1564192" y="2944205"/>
              <a:ext cx="710984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Bridgeport, CA</a:t>
              </a:r>
            </a:p>
          </p:txBody>
        </p:sp>
        <p:sp>
          <p:nvSpPr>
            <p:cNvPr id="154" name="tx156"/>
            <p:cNvSpPr/>
            <p:nvPr/>
          </p:nvSpPr>
          <p:spPr>
            <a:xfrm>
              <a:off x="1944965" y="2232657"/>
              <a:ext cx="524292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 Oregon</a:t>
              </a:r>
            </a:p>
          </p:txBody>
        </p:sp>
        <p:sp>
          <p:nvSpPr>
            <p:cNvPr id="155" name="tx157"/>
            <p:cNvSpPr/>
            <p:nvPr/>
          </p:nvSpPr>
          <p:spPr>
            <a:xfrm>
              <a:off x="1859832" y="1853205"/>
              <a:ext cx="530115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Tigard, OR</a:t>
              </a:r>
            </a:p>
          </p:txBody>
        </p:sp>
        <p:sp>
          <p:nvSpPr>
            <p:cNvPr id="156" name="tx158"/>
            <p:cNvSpPr/>
            <p:nvPr/>
          </p:nvSpPr>
          <p:spPr>
            <a:xfrm>
              <a:off x="3585709" y="1328434"/>
              <a:ext cx="1972580" cy="1298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10"/>
                </a:lnSpc>
              </a:pPr>
              <a:r>
                <a:rPr sz="1210" b="1" dirty="0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March 23, 2024 - May 26, 2024</a:t>
              </a:r>
            </a:p>
          </p:txBody>
        </p:sp>
        <p:sp>
          <p:nvSpPr>
            <p:cNvPr id="157" name="tx159"/>
            <p:cNvSpPr/>
            <p:nvPr/>
          </p:nvSpPr>
          <p:spPr>
            <a:xfrm>
              <a:off x="3533295" y="1177325"/>
              <a:ext cx="2077409" cy="1551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52"/>
                </a:lnSpc>
              </a:pPr>
              <a:r>
                <a:rPr sz="32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G</a:t>
              </a:r>
              <a:r>
                <a:rPr sz="20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reat </a:t>
              </a:r>
              <a:r>
                <a:rPr sz="32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A</a:t>
              </a:r>
              <a:r>
                <a:rPr sz="20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merican </a:t>
              </a:r>
              <a:r>
                <a:rPr sz="32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R</a:t>
              </a:r>
              <a:r>
                <a:rPr sz="20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oad </a:t>
              </a:r>
              <a:r>
                <a:rPr sz="32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T</a:t>
              </a:r>
              <a:r>
                <a:rPr sz="20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rip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914400"/>
            <a:ext cx="8229600" cy="4526280"/>
            <a:chOff x="457200" y="914400"/>
            <a:chExt cx="8229600" cy="4526280"/>
          </a:xfrm>
        </p:grpSpPr>
        <p:sp>
          <p:nvSpPr>
            <p:cNvPr id="3" name="rc3"/>
            <p:cNvSpPr/>
            <p:nvPr/>
          </p:nvSpPr>
          <p:spPr>
            <a:xfrm>
              <a:off x="457200" y="914400"/>
              <a:ext cx="8229600" cy="4526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304951" y="914400"/>
              <a:ext cx="6534097" cy="4526280"/>
            </a:xfrm>
            <a:prstGeom prst="rect">
              <a:avLst/>
            </a:prstGeom>
            <a:solidFill>
              <a:srgbClr val="A2BEA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3348062" y="3645981"/>
              <a:ext cx="1589874" cy="1553478"/>
            </a:xfrm>
            <a:custGeom>
              <a:avLst/>
              <a:gdLst/>
              <a:ahLst/>
              <a:cxnLst/>
              <a:rect l="0" t="0" r="0" b="0"/>
              <a:pathLst>
                <a:path w="1589874" h="1553478">
                  <a:moveTo>
                    <a:pt x="2178" y="617771"/>
                  </a:moveTo>
                  <a:lnTo>
                    <a:pt x="2291" y="609525"/>
                  </a:lnTo>
                  <a:lnTo>
                    <a:pt x="4158" y="605515"/>
                  </a:lnTo>
                  <a:lnTo>
                    <a:pt x="16736" y="606873"/>
                  </a:lnTo>
                  <a:lnTo>
                    <a:pt x="33206" y="608629"/>
                  </a:lnTo>
                  <a:lnTo>
                    <a:pt x="54453" y="610860"/>
                  </a:lnTo>
                  <a:lnTo>
                    <a:pt x="78860" y="613437"/>
                  </a:lnTo>
                  <a:lnTo>
                    <a:pt x="108658" y="616510"/>
                  </a:lnTo>
                  <a:lnTo>
                    <a:pt x="180494" y="623925"/>
                  </a:lnTo>
                  <a:lnTo>
                    <a:pt x="208891" y="626637"/>
                  </a:lnTo>
                  <a:lnTo>
                    <a:pt x="217403" y="627436"/>
                  </a:lnTo>
                  <a:lnTo>
                    <a:pt x="242021" y="629711"/>
                  </a:lnTo>
                  <a:lnTo>
                    <a:pt x="316666" y="636337"/>
                  </a:lnTo>
                  <a:lnTo>
                    <a:pt x="322011" y="636785"/>
                  </a:lnTo>
                  <a:lnTo>
                    <a:pt x="353060" y="639337"/>
                  </a:lnTo>
                  <a:lnTo>
                    <a:pt x="400899" y="643103"/>
                  </a:lnTo>
                  <a:lnTo>
                    <a:pt x="432538" y="645482"/>
                  </a:lnTo>
                  <a:lnTo>
                    <a:pt x="433460" y="633103"/>
                  </a:lnTo>
                  <a:lnTo>
                    <a:pt x="434077" y="624812"/>
                  </a:lnTo>
                  <a:lnTo>
                    <a:pt x="438065" y="570827"/>
                  </a:lnTo>
                  <a:lnTo>
                    <a:pt x="438759" y="561407"/>
                  </a:lnTo>
                  <a:lnTo>
                    <a:pt x="440232" y="541507"/>
                  </a:lnTo>
                  <a:lnTo>
                    <a:pt x="441531" y="523975"/>
                  </a:lnTo>
                  <a:lnTo>
                    <a:pt x="442871" y="508266"/>
                  </a:lnTo>
                  <a:lnTo>
                    <a:pt x="446047" y="471023"/>
                  </a:lnTo>
                  <a:lnTo>
                    <a:pt x="448280" y="446804"/>
                  </a:lnTo>
                  <a:lnTo>
                    <a:pt x="450683" y="420718"/>
                  </a:lnTo>
                  <a:lnTo>
                    <a:pt x="454013" y="384325"/>
                  </a:lnTo>
                  <a:lnTo>
                    <a:pt x="457178" y="347817"/>
                  </a:lnTo>
                  <a:lnTo>
                    <a:pt x="459520" y="315773"/>
                  </a:lnTo>
                  <a:lnTo>
                    <a:pt x="459626" y="314323"/>
                  </a:lnTo>
                  <a:lnTo>
                    <a:pt x="460327" y="304734"/>
                  </a:lnTo>
                  <a:lnTo>
                    <a:pt x="462990" y="270254"/>
                  </a:lnTo>
                  <a:lnTo>
                    <a:pt x="464385" y="251937"/>
                  </a:lnTo>
                  <a:lnTo>
                    <a:pt x="466594" y="222241"/>
                  </a:lnTo>
                  <a:lnTo>
                    <a:pt x="468629" y="194863"/>
                  </a:lnTo>
                  <a:lnTo>
                    <a:pt x="469050" y="189344"/>
                  </a:lnTo>
                  <a:lnTo>
                    <a:pt x="473860" y="126225"/>
                  </a:lnTo>
                  <a:lnTo>
                    <a:pt x="475130" y="109418"/>
                  </a:lnTo>
                  <a:lnTo>
                    <a:pt x="478561" y="64026"/>
                  </a:lnTo>
                  <a:lnTo>
                    <a:pt x="483187" y="0"/>
                  </a:lnTo>
                  <a:lnTo>
                    <a:pt x="487686" y="339"/>
                  </a:lnTo>
                  <a:lnTo>
                    <a:pt x="583422" y="6991"/>
                  </a:lnTo>
                  <a:lnTo>
                    <a:pt x="598255" y="7981"/>
                  </a:lnTo>
                  <a:lnTo>
                    <a:pt x="621716" y="9506"/>
                  </a:lnTo>
                  <a:lnTo>
                    <a:pt x="644826" y="10919"/>
                  </a:lnTo>
                  <a:lnTo>
                    <a:pt x="706280" y="14426"/>
                  </a:lnTo>
                  <a:lnTo>
                    <a:pt x="721228" y="15175"/>
                  </a:lnTo>
                  <a:lnTo>
                    <a:pt x="729214" y="15567"/>
                  </a:lnTo>
                  <a:lnTo>
                    <a:pt x="762482" y="17258"/>
                  </a:lnTo>
                  <a:lnTo>
                    <a:pt x="767785" y="17507"/>
                  </a:lnTo>
                  <a:lnTo>
                    <a:pt x="794621" y="18733"/>
                  </a:lnTo>
                  <a:lnTo>
                    <a:pt x="829692" y="20266"/>
                  </a:lnTo>
                  <a:lnTo>
                    <a:pt x="830075" y="20282"/>
                  </a:lnTo>
                  <a:lnTo>
                    <a:pt x="827381" y="84248"/>
                  </a:lnTo>
                  <a:lnTo>
                    <a:pt x="826323" y="109372"/>
                  </a:lnTo>
                  <a:lnTo>
                    <a:pt x="824734" y="147118"/>
                  </a:lnTo>
                  <a:lnTo>
                    <a:pt x="823541" y="175446"/>
                  </a:lnTo>
                  <a:lnTo>
                    <a:pt x="822089" y="209945"/>
                  </a:lnTo>
                  <a:lnTo>
                    <a:pt x="821163" y="231932"/>
                  </a:lnTo>
                  <a:lnTo>
                    <a:pt x="819444" y="272734"/>
                  </a:lnTo>
                  <a:lnTo>
                    <a:pt x="818318" y="299470"/>
                  </a:lnTo>
                  <a:lnTo>
                    <a:pt x="818644" y="299393"/>
                  </a:lnTo>
                  <a:lnTo>
                    <a:pt x="826734" y="297486"/>
                  </a:lnTo>
                  <a:lnTo>
                    <a:pt x="836544" y="307942"/>
                  </a:lnTo>
                  <a:lnTo>
                    <a:pt x="839232" y="310801"/>
                  </a:lnTo>
                  <a:lnTo>
                    <a:pt x="845180" y="318612"/>
                  </a:lnTo>
                  <a:lnTo>
                    <a:pt x="852901" y="326728"/>
                  </a:lnTo>
                  <a:lnTo>
                    <a:pt x="864186" y="328075"/>
                  </a:lnTo>
                  <a:lnTo>
                    <a:pt x="866190" y="323400"/>
                  </a:lnTo>
                  <a:lnTo>
                    <a:pt x="878977" y="325431"/>
                  </a:lnTo>
                  <a:lnTo>
                    <a:pt x="879451" y="325506"/>
                  </a:lnTo>
                  <a:lnTo>
                    <a:pt x="885299" y="328024"/>
                  </a:lnTo>
                  <a:lnTo>
                    <a:pt x="888606" y="319265"/>
                  </a:lnTo>
                  <a:lnTo>
                    <a:pt x="893806" y="320172"/>
                  </a:lnTo>
                  <a:lnTo>
                    <a:pt x="902362" y="327742"/>
                  </a:lnTo>
                  <a:lnTo>
                    <a:pt x="908371" y="336764"/>
                  </a:lnTo>
                  <a:lnTo>
                    <a:pt x="909491" y="338445"/>
                  </a:lnTo>
                  <a:lnTo>
                    <a:pt x="911605" y="352866"/>
                  </a:lnTo>
                  <a:lnTo>
                    <a:pt x="918400" y="353807"/>
                  </a:lnTo>
                  <a:lnTo>
                    <a:pt x="926923" y="355250"/>
                  </a:lnTo>
                  <a:lnTo>
                    <a:pt x="933533" y="354377"/>
                  </a:lnTo>
                  <a:lnTo>
                    <a:pt x="939468" y="355155"/>
                  </a:lnTo>
                  <a:lnTo>
                    <a:pt x="940888" y="355341"/>
                  </a:lnTo>
                  <a:lnTo>
                    <a:pt x="948701" y="361805"/>
                  </a:lnTo>
                  <a:lnTo>
                    <a:pt x="956384" y="362689"/>
                  </a:lnTo>
                  <a:lnTo>
                    <a:pt x="964474" y="366511"/>
                  </a:lnTo>
                  <a:lnTo>
                    <a:pt x="970038" y="366359"/>
                  </a:lnTo>
                  <a:lnTo>
                    <a:pt x="975111" y="361997"/>
                  </a:lnTo>
                  <a:lnTo>
                    <a:pt x="979537" y="363310"/>
                  </a:lnTo>
                  <a:lnTo>
                    <a:pt x="983403" y="364454"/>
                  </a:lnTo>
                  <a:lnTo>
                    <a:pt x="988960" y="372376"/>
                  </a:lnTo>
                  <a:lnTo>
                    <a:pt x="995107" y="376956"/>
                  </a:lnTo>
                  <a:lnTo>
                    <a:pt x="1001247" y="374569"/>
                  </a:lnTo>
                  <a:lnTo>
                    <a:pt x="1002332" y="374147"/>
                  </a:lnTo>
                  <a:lnTo>
                    <a:pt x="1004374" y="367955"/>
                  </a:lnTo>
                  <a:lnTo>
                    <a:pt x="1008531" y="363934"/>
                  </a:lnTo>
                  <a:lnTo>
                    <a:pt x="1013826" y="365603"/>
                  </a:lnTo>
                  <a:lnTo>
                    <a:pt x="1024770" y="368625"/>
                  </a:lnTo>
                  <a:lnTo>
                    <a:pt x="1031344" y="370659"/>
                  </a:lnTo>
                  <a:lnTo>
                    <a:pt x="1035041" y="366852"/>
                  </a:lnTo>
                  <a:lnTo>
                    <a:pt x="1036864" y="364973"/>
                  </a:lnTo>
                  <a:lnTo>
                    <a:pt x="1039537" y="372264"/>
                  </a:lnTo>
                  <a:lnTo>
                    <a:pt x="1039387" y="380271"/>
                  </a:lnTo>
                  <a:lnTo>
                    <a:pt x="1041159" y="386962"/>
                  </a:lnTo>
                  <a:lnTo>
                    <a:pt x="1050246" y="388086"/>
                  </a:lnTo>
                  <a:lnTo>
                    <a:pt x="1057088" y="388935"/>
                  </a:lnTo>
                  <a:lnTo>
                    <a:pt x="1056168" y="398511"/>
                  </a:lnTo>
                  <a:lnTo>
                    <a:pt x="1056282" y="403282"/>
                  </a:lnTo>
                  <a:lnTo>
                    <a:pt x="1056325" y="405125"/>
                  </a:lnTo>
                  <a:lnTo>
                    <a:pt x="1066344" y="409503"/>
                  </a:lnTo>
                  <a:lnTo>
                    <a:pt x="1073794" y="405216"/>
                  </a:lnTo>
                  <a:lnTo>
                    <a:pt x="1079072" y="398838"/>
                  </a:lnTo>
                  <a:lnTo>
                    <a:pt x="1089642" y="389509"/>
                  </a:lnTo>
                  <a:lnTo>
                    <a:pt x="1096984" y="392985"/>
                  </a:lnTo>
                  <a:lnTo>
                    <a:pt x="1098400" y="399626"/>
                  </a:lnTo>
                  <a:lnTo>
                    <a:pt x="1102471" y="403009"/>
                  </a:lnTo>
                  <a:lnTo>
                    <a:pt x="1102817" y="403297"/>
                  </a:lnTo>
                  <a:lnTo>
                    <a:pt x="1111343" y="400571"/>
                  </a:lnTo>
                  <a:lnTo>
                    <a:pt x="1111615" y="401022"/>
                  </a:lnTo>
                  <a:lnTo>
                    <a:pt x="1115382" y="407261"/>
                  </a:lnTo>
                  <a:lnTo>
                    <a:pt x="1116139" y="414056"/>
                  </a:lnTo>
                  <a:lnTo>
                    <a:pt x="1124558" y="414802"/>
                  </a:lnTo>
                  <a:lnTo>
                    <a:pt x="1131120" y="408326"/>
                  </a:lnTo>
                  <a:lnTo>
                    <a:pt x="1139707" y="403374"/>
                  </a:lnTo>
                  <a:lnTo>
                    <a:pt x="1144464" y="401431"/>
                  </a:lnTo>
                  <a:lnTo>
                    <a:pt x="1149015" y="411122"/>
                  </a:lnTo>
                  <a:lnTo>
                    <a:pt x="1144332" y="416456"/>
                  </a:lnTo>
                  <a:lnTo>
                    <a:pt x="1150835" y="429173"/>
                  </a:lnTo>
                  <a:lnTo>
                    <a:pt x="1157765" y="427364"/>
                  </a:lnTo>
                  <a:lnTo>
                    <a:pt x="1158211" y="421762"/>
                  </a:lnTo>
                  <a:lnTo>
                    <a:pt x="1159370" y="416215"/>
                  </a:lnTo>
                  <a:lnTo>
                    <a:pt x="1162131" y="410062"/>
                  </a:lnTo>
                  <a:lnTo>
                    <a:pt x="1170487" y="405724"/>
                  </a:lnTo>
                  <a:lnTo>
                    <a:pt x="1170159" y="401125"/>
                  </a:lnTo>
                  <a:lnTo>
                    <a:pt x="1174501" y="397413"/>
                  </a:lnTo>
                  <a:lnTo>
                    <a:pt x="1175411" y="397360"/>
                  </a:lnTo>
                  <a:lnTo>
                    <a:pt x="1176625" y="397289"/>
                  </a:lnTo>
                  <a:lnTo>
                    <a:pt x="1180063" y="397088"/>
                  </a:lnTo>
                  <a:lnTo>
                    <a:pt x="1180955" y="403464"/>
                  </a:lnTo>
                  <a:lnTo>
                    <a:pt x="1186391" y="411533"/>
                  </a:lnTo>
                  <a:lnTo>
                    <a:pt x="1193077" y="408473"/>
                  </a:lnTo>
                  <a:lnTo>
                    <a:pt x="1195116" y="412361"/>
                  </a:lnTo>
                  <a:lnTo>
                    <a:pt x="1202715" y="413908"/>
                  </a:lnTo>
                  <a:lnTo>
                    <a:pt x="1206348" y="407460"/>
                  </a:lnTo>
                  <a:lnTo>
                    <a:pt x="1209013" y="401721"/>
                  </a:lnTo>
                  <a:lnTo>
                    <a:pt x="1216690" y="406612"/>
                  </a:lnTo>
                  <a:lnTo>
                    <a:pt x="1217227" y="406954"/>
                  </a:lnTo>
                  <a:lnTo>
                    <a:pt x="1216850" y="414108"/>
                  </a:lnTo>
                  <a:lnTo>
                    <a:pt x="1219204" y="415822"/>
                  </a:lnTo>
                  <a:lnTo>
                    <a:pt x="1225010" y="415998"/>
                  </a:lnTo>
                  <a:lnTo>
                    <a:pt x="1227528" y="422434"/>
                  </a:lnTo>
                  <a:lnTo>
                    <a:pt x="1235326" y="421525"/>
                  </a:lnTo>
                  <a:lnTo>
                    <a:pt x="1239205" y="426397"/>
                  </a:lnTo>
                  <a:lnTo>
                    <a:pt x="1242012" y="430833"/>
                  </a:lnTo>
                  <a:lnTo>
                    <a:pt x="1243958" y="433906"/>
                  </a:lnTo>
                  <a:lnTo>
                    <a:pt x="1250583" y="428063"/>
                  </a:lnTo>
                  <a:lnTo>
                    <a:pt x="1254165" y="423079"/>
                  </a:lnTo>
                  <a:lnTo>
                    <a:pt x="1259869" y="426217"/>
                  </a:lnTo>
                  <a:lnTo>
                    <a:pt x="1266514" y="418675"/>
                  </a:lnTo>
                  <a:lnTo>
                    <a:pt x="1269053" y="414164"/>
                  </a:lnTo>
                  <a:lnTo>
                    <a:pt x="1279429" y="412799"/>
                  </a:lnTo>
                  <a:lnTo>
                    <a:pt x="1294637" y="407969"/>
                  </a:lnTo>
                  <a:lnTo>
                    <a:pt x="1300294" y="409581"/>
                  </a:lnTo>
                  <a:lnTo>
                    <a:pt x="1305334" y="410068"/>
                  </a:lnTo>
                  <a:lnTo>
                    <a:pt x="1308206" y="410344"/>
                  </a:lnTo>
                  <a:lnTo>
                    <a:pt x="1311862" y="408327"/>
                  </a:lnTo>
                  <a:lnTo>
                    <a:pt x="1318016" y="404927"/>
                  </a:lnTo>
                  <a:lnTo>
                    <a:pt x="1325993" y="403481"/>
                  </a:lnTo>
                  <a:lnTo>
                    <a:pt x="1333818" y="400380"/>
                  </a:lnTo>
                  <a:lnTo>
                    <a:pt x="1339341" y="400381"/>
                  </a:lnTo>
                  <a:lnTo>
                    <a:pt x="1343104" y="406337"/>
                  </a:lnTo>
                  <a:lnTo>
                    <a:pt x="1352332" y="408680"/>
                  </a:lnTo>
                  <a:lnTo>
                    <a:pt x="1363570" y="408762"/>
                  </a:lnTo>
                  <a:lnTo>
                    <a:pt x="1368516" y="407856"/>
                  </a:lnTo>
                  <a:lnTo>
                    <a:pt x="1371705" y="407271"/>
                  </a:lnTo>
                  <a:lnTo>
                    <a:pt x="1375171" y="399769"/>
                  </a:lnTo>
                  <a:lnTo>
                    <a:pt x="1378351" y="395105"/>
                  </a:lnTo>
                  <a:lnTo>
                    <a:pt x="1386705" y="398411"/>
                  </a:lnTo>
                  <a:lnTo>
                    <a:pt x="1387469" y="398713"/>
                  </a:lnTo>
                  <a:lnTo>
                    <a:pt x="1393945" y="403188"/>
                  </a:lnTo>
                  <a:lnTo>
                    <a:pt x="1399730" y="409209"/>
                  </a:lnTo>
                  <a:lnTo>
                    <a:pt x="1407422" y="410608"/>
                  </a:lnTo>
                  <a:lnTo>
                    <a:pt x="1412467" y="416563"/>
                  </a:lnTo>
                  <a:lnTo>
                    <a:pt x="1416935" y="421434"/>
                  </a:lnTo>
                  <a:lnTo>
                    <a:pt x="1424178" y="426649"/>
                  </a:lnTo>
                  <a:lnTo>
                    <a:pt x="1433101" y="425300"/>
                  </a:lnTo>
                  <a:lnTo>
                    <a:pt x="1437205" y="429158"/>
                  </a:lnTo>
                  <a:lnTo>
                    <a:pt x="1439253" y="431082"/>
                  </a:lnTo>
                  <a:lnTo>
                    <a:pt x="1449308" y="435812"/>
                  </a:lnTo>
                  <a:lnTo>
                    <a:pt x="1456156" y="436217"/>
                  </a:lnTo>
                  <a:lnTo>
                    <a:pt x="1461471" y="443045"/>
                  </a:lnTo>
                  <a:lnTo>
                    <a:pt x="1466540" y="440661"/>
                  </a:lnTo>
                  <a:lnTo>
                    <a:pt x="1474608" y="449252"/>
                  </a:lnTo>
                  <a:lnTo>
                    <a:pt x="1478316" y="450873"/>
                  </a:lnTo>
                  <a:lnTo>
                    <a:pt x="1482360" y="452106"/>
                  </a:lnTo>
                  <a:lnTo>
                    <a:pt x="1484202" y="450546"/>
                  </a:lnTo>
                  <a:lnTo>
                    <a:pt x="1488325" y="450846"/>
                  </a:lnTo>
                  <a:lnTo>
                    <a:pt x="1495991" y="448947"/>
                  </a:lnTo>
                  <a:lnTo>
                    <a:pt x="1499005" y="449768"/>
                  </a:lnTo>
                  <a:lnTo>
                    <a:pt x="1502531" y="446596"/>
                  </a:lnTo>
                  <a:lnTo>
                    <a:pt x="1507361" y="448586"/>
                  </a:lnTo>
                  <a:lnTo>
                    <a:pt x="1515725" y="449209"/>
                  </a:lnTo>
                  <a:lnTo>
                    <a:pt x="1519257" y="452130"/>
                  </a:lnTo>
                  <a:lnTo>
                    <a:pt x="1519651" y="468746"/>
                  </a:lnTo>
                  <a:lnTo>
                    <a:pt x="1519953" y="483883"/>
                  </a:lnTo>
                  <a:lnTo>
                    <a:pt x="1520143" y="492398"/>
                  </a:lnTo>
                  <a:lnTo>
                    <a:pt x="1520499" y="508339"/>
                  </a:lnTo>
                  <a:lnTo>
                    <a:pt x="1520887" y="528606"/>
                  </a:lnTo>
                  <a:lnTo>
                    <a:pt x="1521291" y="548445"/>
                  </a:lnTo>
                  <a:lnTo>
                    <a:pt x="1521535" y="560453"/>
                  </a:lnTo>
                  <a:lnTo>
                    <a:pt x="1521841" y="575449"/>
                  </a:lnTo>
                  <a:lnTo>
                    <a:pt x="1522218" y="593935"/>
                  </a:lnTo>
                  <a:lnTo>
                    <a:pt x="1522762" y="618616"/>
                  </a:lnTo>
                  <a:lnTo>
                    <a:pt x="1522853" y="622738"/>
                  </a:lnTo>
                  <a:lnTo>
                    <a:pt x="1523353" y="646768"/>
                  </a:lnTo>
                  <a:lnTo>
                    <a:pt x="1523526" y="655103"/>
                  </a:lnTo>
                  <a:lnTo>
                    <a:pt x="1524059" y="675976"/>
                  </a:lnTo>
                  <a:lnTo>
                    <a:pt x="1525598" y="677769"/>
                  </a:lnTo>
                  <a:lnTo>
                    <a:pt x="1532053" y="685274"/>
                  </a:lnTo>
                  <a:lnTo>
                    <a:pt x="1540384" y="689867"/>
                  </a:lnTo>
                  <a:lnTo>
                    <a:pt x="1544334" y="696789"/>
                  </a:lnTo>
                  <a:lnTo>
                    <a:pt x="1547475" y="702285"/>
                  </a:lnTo>
                  <a:lnTo>
                    <a:pt x="1553885" y="717164"/>
                  </a:lnTo>
                  <a:lnTo>
                    <a:pt x="1552512" y="728405"/>
                  </a:lnTo>
                  <a:lnTo>
                    <a:pt x="1550431" y="733657"/>
                  </a:lnTo>
                  <a:lnTo>
                    <a:pt x="1556374" y="741958"/>
                  </a:lnTo>
                  <a:lnTo>
                    <a:pt x="1563973" y="745112"/>
                  </a:lnTo>
                  <a:lnTo>
                    <a:pt x="1561225" y="750252"/>
                  </a:lnTo>
                  <a:lnTo>
                    <a:pt x="1567685" y="755871"/>
                  </a:lnTo>
                  <a:lnTo>
                    <a:pt x="1571463" y="763418"/>
                  </a:lnTo>
                  <a:lnTo>
                    <a:pt x="1570833" y="774047"/>
                  </a:lnTo>
                  <a:lnTo>
                    <a:pt x="1578490" y="779827"/>
                  </a:lnTo>
                  <a:lnTo>
                    <a:pt x="1580172" y="790792"/>
                  </a:lnTo>
                  <a:lnTo>
                    <a:pt x="1580397" y="790775"/>
                  </a:lnTo>
                  <a:lnTo>
                    <a:pt x="1586270" y="790311"/>
                  </a:lnTo>
                  <a:lnTo>
                    <a:pt x="1588394" y="790142"/>
                  </a:lnTo>
                  <a:lnTo>
                    <a:pt x="1587971" y="798282"/>
                  </a:lnTo>
                  <a:lnTo>
                    <a:pt x="1589367" y="809302"/>
                  </a:lnTo>
                  <a:lnTo>
                    <a:pt x="1588509" y="815508"/>
                  </a:lnTo>
                  <a:lnTo>
                    <a:pt x="1587398" y="821463"/>
                  </a:lnTo>
                  <a:lnTo>
                    <a:pt x="1589874" y="827497"/>
                  </a:lnTo>
                  <a:lnTo>
                    <a:pt x="1587148" y="834306"/>
                  </a:lnTo>
                  <a:lnTo>
                    <a:pt x="1586682" y="835470"/>
                  </a:lnTo>
                  <a:lnTo>
                    <a:pt x="1585614" y="845011"/>
                  </a:lnTo>
                  <a:lnTo>
                    <a:pt x="1579902" y="854387"/>
                  </a:lnTo>
                  <a:lnTo>
                    <a:pt x="1578609" y="862797"/>
                  </a:lnTo>
                  <a:lnTo>
                    <a:pt x="1572007" y="870793"/>
                  </a:lnTo>
                  <a:lnTo>
                    <a:pt x="1572218" y="875455"/>
                  </a:lnTo>
                  <a:lnTo>
                    <a:pt x="1566856" y="882415"/>
                  </a:lnTo>
                  <a:lnTo>
                    <a:pt x="1569340" y="887855"/>
                  </a:lnTo>
                  <a:lnTo>
                    <a:pt x="1570522" y="898763"/>
                  </a:lnTo>
                  <a:lnTo>
                    <a:pt x="1566234" y="902785"/>
                  </a:lnTo>
                  <a:lnTo>
                    <a:pt x="1565369" y="903596"/>
                  </a:lnTo>
                  <a:lnTo>
                    <a:pt x="1563744" y="913230"/>
                  </a:lnTo>
                  <a:lnTo>
                    <a:pt x="1570497" y="920849"/>
                  </a:lnTo>
                  <a:lnTo>
                    <a:pt x="1570127" y="925368"/>
                  </a:lnTo>
                  <a:lnTo>
                    <a:pt x="1569907" y="928048"/>
                  </a:lnTo>
                  <a:lnTo>
                    <a:pt x="1571271" y="935353"/>
                  </a:lnTo>
                  <a:lnTo>
                    <a:pt x="1571647" y="944094"/>
                  </a:lnTo>
                  <a:lnTo>
                    <a:pt x="1571662" y="952445"/>
                  </a:lnTo>
                  <a:lnTo>
                    <a:pt x="1571391" y="952734"/>
                  </a:lnTo>
                  <a:lnTo>
                    <a:pt x="1567170" y="957229"/>
                  </a:lnTo>
                  <a:lnTo>
                    <a:pt x="1559115" y="966994"/>
                  </a:lnTo>
                  <a:lnTo>
                    <a:pt x="1556511" y="975653"/>
                  </a:lnTo>
                  <a:lnTo>
                    <a:pt x="1553858" y="978895"/>
                  </a:lnTo>
                  <a:lnTo>
                    <a:pt x="1551422" y="981869"/>
                  </a:lnTo>
                  <a:lnTo>
                    <a:pt x="1544520" y="988978"/>
                  </a:lnTo>
                  <a:lnTo>
                    <a:pt x="1549424" y="994765"/>
                  </a:lnTo>
                  <a:lnTo>
                    <a:pt x="1552980" y="1000058"/>
                  </a:lnTo>
                  <a:lnTo>
                    <a:pt x="1556229" y="1004759"/>
                  </a:lnTo>
                  <a:lnTo>
                    <a:pt x="1553363" y="1006482"/>
                  </a:lnTo>
                  <a:lnTo>
                    <a:pt x="1540829" y="1006300"/>
                  </a:lnTo>
                  <a:lnTo>
                    <a:pt x="1529076" y="1008124"/>
                  </a:lnTo>
                  <a:lnTo>
                    <a:pt x="1516089" y="1013319"/>
                  </a:lnTo>
                  <a:lnTo>
                    <a:pt x="1492278" y="1024388"/>
                  </a:lnTo>
                  <a:lnTo>
                    <a:pt x="1490212" y="1025345"/>
                  </a:lnTo>
                  <a:lnTo>
                    <a:pt x="1475986" y="1031921"/>
                  </a:lnTo>
                  <a:lnTo>
                    <a:pt x="1474111" y="1032786"/>
                  </a:lnTo>
                  <a:lnTo>
                    <a:pt x="1462453" y="1038311"/>
                  </a:lnTo>
                  <a:lnTo>
                    <a:pt x="1453095" y="1043742"/>
                  </a:lnTo>
                  <a:lnTo>
                    <a:pt x="1445635" y="1052639"/>
                  </a:lnTo>
                  <a:lnTo>
                    <a:pt x="1446772" y="1058001"/>
                  </a:lnTo>
                  <a:lnTo>
                    <a:pt x="1436715" y="1065579"/>
                  </a:lnTo>
                  <a:lnTo>
                    <a:pt x="1409057" y="1084600"/>
                  </a:lnTo>
                  <a:lnTo>
                    <a:pt x="1398019" y="1095046"/>
                  </a:lnTo>
                  <a:lnTo>
                    <a:pt x="1396764" y="1096231"/>
                  </a:lnTo>
                  <a:lnTo>
                    <a:pt x="1388505" y="1102609"/>
                  </a:lnTo>
                  <a:lnTo>
                    <a:pt x="1375322" y="1115400"/>
                  </a:lnTo>
                  <a:lnTo>
                    <a:pt x="1364672" y="1125125"/>
                  </a:lnTo>
                  <a:lnTo>
                    <a:pt x="1357483" y="1126213"/>
                  </a:lnTo>
                  <a:lnTo>
                    <a:pt x="1349025" y="1131144"/>
                  </a:lnTo>
                  <a:lnTo>
                    <a:pt x="1338761" y="1137115"/>
                  </a:lnTo>
                  <a:lnTo>
                    <a:pt x="1326788" y="1144158"/>
                  </a:lnTo>
                  <a:lnTo>
                    <a:pt x="1310630" y="1154041"/>
                  </a:lnTo>
                  <a:lnTo>
                    <a:pt x="1286904" y="1164986"/>
                  </a:lnTo>
                  <a:lnTo>
                    <a:pt x="1262431" y="1177206"/>
                  </a:lnTo>
                  <a:lnTo>
                    <a:pt x="1245414" y="1188341"/>
                  </a:lnTo>
                  <a:lnTo>
                    <a:pt x="1239109" y="1193127"/>
                  </a:lnTo>
                  <a:lnTo>
                    <a:pt x="1237606" y="1194266"/>
                  </a:lnTo>
                  <a:lnTo>
                    <a:pt x="1230926" y="1203365"/>
                  </a:lnTo>
                  <a:lnTo>
                    <a:pt x="1206889" y="1216721"/>
                  </a:lnTo>
                  <a:lnTo>
                    <a:pt x="1195721" y="1224924"/>
                  </a:lnTo>
                  <a:lnTo>
                    <a:pt x="1186458" y="1232543"/>
                  </a:lnTo>
                  <a:lnTo>
                    <a:pt x="1178791" y="1239683"/>
                  </a:lnTo>
                  <a:lnTo>
                    <a:pt x="1174385" y="1243778"/>
                  </a:lnTo>
                  <a:lnTo>
                    <a:pt x="1159357" y="1261031"/>
                  </a:lnTo>
                  <a:lnTo>
                    <a:pt x="1154111" y="1271175"/>
                  </a:lnTo>
                  <a:lnTo>
                    <a:pt x="1153960" y="1271467"/>
                  </a:lnTo>
                  <a:lnTo>
                    <a:pt x="1148038" y="1278303"/>
                  </a:lnTo>
                  <a:lnTo>
                    <a:pt x="1141536" y="1288058"/>
                  </a:lnTo>
                  <a:lnTo>
                    <a:pt x="1132161" y="1305023"/>
                  </a:lnTo>
                  <a:lnTo>
                    <a:pt x="1130808" y="1307820"/>
                  </a:lnTo>
                  <a:lnTo>
                    <a:pt x="1126300" y="1317127"/>
                  </a:lnTo>
                  <a:lnTo>
                    <a:pt x="1121188" y="1328908"/>
                  </a:lnTo>
                  <a:lnTo>
                    <a:pt x="1115845" y="1344354"/>
                  </a:lnTo>
                  <a:lnTo>
                    <a:pt x="1114391" y="1349989"/>
                  </a:lnTo>
                  <a:lnTo>
                    <a:pt x="1112815" y="1356090"/>
                  </a:lnTo>
                  <a:lnTo>
                    <a:pt x="1109862" y="1380833"/>
                  </a:lnTo>
                  <a:lnTo>
                    <a:pt x="1111025" y="1405582"/>
                  </a:lnTo>
                  <a:lnTo>
                    <a:pt x="1116342" y="1431705"/>
                  </a:lnTo>
                  <a:lnTo>
                    <a:pt x="1120690" y="1446126"/>
                  </a:lnTo>
                  <a:lnTo>
                    <a:pt x="1124866" y="1459940"/>
                  </a:lnTo>
                  <a:lnTo>
                    <a:pt x="1128126" y="1473003"/>
                  </a:lnTo>
                  <a:lnTo>
                    <a:pt x="1131867" y="1487952"/>
                  </a:lnTo>
                  <a:lnTo>
                    <a:pt x="1136424" y="1519576"/>
                  </a:lnTo>
                  <a:lnTo>
                    <a:pt x="1137206" y="1528776"/>
                  </a:lnTo>
                  <a:lnTo>
                    <a:pt x="1137954" y="1535360"/>
                  </a:lnTo>
                  <a:lnTo>
                    <a:pt x="1136479" y="1538467"/>
                  </a:lnTo>
                  <a:lnTo>
                    <a:pt x="1129950" y="1536707"/>
                  </a:lnTo>
                  <a:lnTo>
                    <a:pt x="1120766" y="1540185"/>
                  </a:lnTo>
                  <a:lnTo>
                    <a:pt x="1112779" y="1541815"/>
                  </a:lnTo>
                  <a:lnTo>
                    <a:pt x="1109141" y="1544686"/>
                  </a:lnTo>
                  <a:lnTo>
                    <a:pt x="1109840" y="1549439"/>
                  </a:lnTo>
                  <a:lnTo>
                    <a:pt x="1108117" y="1553478"/>
                  </a:lnTo>
                  <a:lnTo>
                    <a:pt x="1101633" y="1553345"/>
                  </a:lnTo>
                  <a:lnTo>
                    <a:pt x="1097536" y="1547779"/>
                  </a:lnTo>
                  <a:lnTo>
                    <a:pt x="1092051" y="1547592"/>
                  </a:lnTo>
                  <a:lnTo>
                    <a:pt x="1086140" y="1541848"/>
                  </a:lnTo>
                  <a:lnTo>
                    <a:pt x="1081027" y="1539246"/>
                  </a:lnTo>
                  <a:lnTo>
                    <a:pt x="1073199" y="1529394"/>
                  </a:lnTo>
                  <a:lnTo>
                    <a:pt x="1066342" y="1526893"/>
                  </a:lnTo>
                  <a:lnTo>
                    <a:pt x="1058335" y="1525521"/>
                  </a:lnTo>
                  <a:lnTo>
                    <a:pt x="1053658" y="1522170"/>
                  </a:lnTo>
                  <a:lnTo>
                    <a:pt x="1044959" y="1521645"/>
                  </a:lnTo>
                  <a:lnTo>
                    <a:pt x="1043803" y="1521574"/>
                  </a:lnTo>
                  <a:lnTo>
                    <a:pt x="1034301" y="1521166"/>
                  </a:lnTo>
                  <a:lnTo>
                    <a:pt x="1025656" y="1520387"/>
                  </a:lnTo>
                  <a:lnTo>
                    <a:pt x="1021915" y="1523500"/>
                  </a:lnTo>
                  <a:lnTo>
                    <a:pt x="1016652" y="1521392"/>
                  </a:lnTo>
                  <a:lnTo>
                    <a:pt x="1015238" y="1520825"/>
                  </a:lnTo>
                  <a:lnTo>
                    <a:pt x="1007636" y="1521130"/>
                  </a:lnTo>
                  <a:lnTo>
                    <a:pt x="1001454" y="1520941"/>
                  </a:lnTo>
                  <a:lnTo>
                    <a:pt x="994785" y="1518388"/>
                  </a:lnTo>
                  <a:lnTo>
                    <a:pt x="987874" y="1512998"/>
                  </a:lnTo>
                  <a:lnTo>
                    <a:pt x="977172" y="1505970"/>
                  </a:lnTo>
                  <a:lnTo>
                    <a:pt x="970075" y="1499950"/>
                  </a:lnTo>
                  <a:lnTo>
                    <a:pt x="962226" y="1497532"/>
                  </a:lnTo>
                  <a:lnTo>
                    <a:pt x="952876" y="1494393"/>
                  </a:lnTo>
                  <a:lnTo>
                    <a:pt x="950687" y="1493242"/>
                  </a:lnTo>
                  <a:lnTo>
                    <a:pt x="948108" y="1491885"/>
                  </a:lnTo>
                  <a:lnTo>
                    <a:pt x="942762" y="1494010"/>
                  </a:lnTo>
                  <a:lnTo>
                    <a:pt x="937093" y="1489654"/>
                  </a:lnTo>
                  <a:lnTo>
                    <a:pt x="926840" y="1480736"/>
                  </a:lnTo>
                  <a:lnTo>
                    <a:pt x="923466" y="1474568"/>
                  </a:lnTo>
                  <a:lnTo>
                    <a:pt x="912590" y="1475919"/>
                  </a:lnTo>
                  <a:lnTo>
                    <a:pt x="904030" y="1470490"/>
                  </a:lnTo>
                  <a:lnTo>
                    <a:pt x="894537" y="1467639"/>
                  </a:lnTo>
                  <a:lnTo>
                    <a:pt x="888037" y="1469635"/>
                  </a:lnTo>
                  <a:lnTo>
                    <a:pt x="884441" y="1465303"/>
                  </a:lnTo>
                  <a:lnTo>
                    <a:pt x="887161" y="1458212"/>
                  </a:lnTo>
                  <a:lnTo>
                    <a:pt x="885537" y="1454851"/>
                  </a:lnTo>
                  <a:lnTo>
                    <a:pt x="877192" y="1447563"/>
                  </a:lnTo>
                  <a:lnTo>
                    <a:pt x="876587" y="1444736"/>
                  </a:lnTo>
                  <a:lnTo>
                    <a:pt x="873939" y="1432352"/>
                  </a:lnTo>
                  <a:lnTo>
                    <a:pt x="873184" y="1422645"/>
                  </a:lnTo>
                  <a:lnTo>
                    <a:pt x="869168" y="1413508"/>
                  </a:lnTo>
                  <a:lnTo>
                    <a:pt x="866065" y="1405612"/>
                  </a:lnTo>
                  <a:lnTo>
                    <a:pt x="858486" y="1400167"/>
                  </a:lnTo>
                  <a:lnTo>
                    <a:pt x="854583" y="1393058"/>
                  </a:lnTo>
                  <a:lnTo>
                    <a:pt x="851481" y="1385363"/>
                  </a:lnTo>
                  <a:lnTo>
                    <a:pt x="844046" y="1378907"/>
                  </a:lnTo>
                  <a:lnTo>
                    <a:pt x="845084" y="1367479"/>
                  </a:lnTo>
                  <a:lnTo>
                    <a:pt x="846909" y="1360122"/>
                  </a:lnTo>
                  <a:lnTo>
                    <a:pt x="845283" y="1350953"/>
                  </a:lnTo>
                  <a:lnTo>
                    <a:pt x="843486" y="1345366"/>
                  </a:lnTo>
                  <a:lnTo>
                    <a:pt x="843200" y="1344475"/>
                  </a:lnTo>
                  <a:lnTo>
                    <a:pt x="840183" y="1340602"/>
                  </a:lnTo>
                  <a:lnTo>
                    <a:pt x="834900" y="1338830"/>
                  </a:lnTo>
                  <a:lnTo>
                    <a:pt x="840848" y="1323949"/>
                  </a:lnTo>
                  <a:lnTo>
                    <a:pt x="840083" y="1318364"/>
                  </a:lnTo>
                  <a:lnTo>
                    <a:pt x="840030" y="1311405"/>
                  </a:lnTo>
                  <a:lnTo>
                    <a:pt x="836087" y="1311486"/>
                  </a:lnTo>
                  <a:lnTo>
                    <a:pt x="836284" y="1299941"/>
                  </a:lnTo>
                  <a:lnTo>
                    <a:pt x="833061" y="1294972"/>
                  </a:lnTo>
                  <a:lnTo>
                    <a:pt x="824534" y="1291782"/>
                  </a:lnTo>
                  <a:lnTo>
                    <a:pt x="814434" y="1288487"/>
                  </a:lnTo>
                  <a:lnTo>
                    <a:pt x="807907" y="1279401"/>
                  </a:lnTo>
                  <a:lnTo>
                    <a:pt x="802554" y="1275677"/>
                  </a:lnTo>
                  <a:lnTo>
                    <a:pt x="797279" y="1270199"/>
                  </a:lnTo>
                  <a:lnTo>
                    <a:pt x="793329" y="1263559"/>
                  </a:lnTo>
                  <a:lnTo>
                    <a:pt x="790249" y="1256192"/>
                  </a:lnTo>
                  <a:lnTo>
                    <a:pt x="788837" y="1250062"/>
                  </a:lnTo>
                  <a:lnTo>
                    <a:pt x="787261" y="1242922"/>
                  </a:lnTo>
                  <a:lnTo>
                    <a:pt x="780696" y="1239374"/>
                  </a:lnTo>
                  <a:lnTo>
                    <a:pt x="775631" y="1227436"/>
                  </a:lnTo>
                  <a:lnTo>
                    <a:pt x="770016" y="1219830"/>
                  </a:lnTo>
                  <a:lnTo>
                    <a:pt x="757815" y="1211533"/>
                  </a:lnTo>
                  <a:lnTo>
                    <a:pt x="754999" y="1208910"/>
                  </a:lnTo>
                  <a:lnTo>
                    <a:pt x="746461" y="1200945"/>
                  </a:lnTo>
                  <a:lnTo>
                    <a:pt x="744262" y="1193608"/>
                  </a:lnTo>
                  <a:lnTo>
                    <a:pt x="740503" y="1184746"/>
                  </a:lnTo>
                  <a:lnTo>
                    <a:pt x="738818" y="1175406"/>
                  </a:lnTo>
                  <a:lnTo>
                    <a:pt x="735201" y="1168110"/>
                  </a:lnTo>
                  <a:lnTo>
                    <a:pt x="732858" y="1162508"/>
                  </a:lnTo>
                  <a:lnTo>
                    <a:pt x="732191" y="1153943"/>
                  </a:lnTo>
                  <a:lnTo>
                    <a:pt x="725988" y="1147790"/>
                  </a:lnTo>
                  <a:lnTo>
                    <a:pt x="719777" y="1141057"/>
                  </a:lnTo>
                  <a:lnTo>
                    <a:pt x="719347" y="1133225"/>
                  </a:lnTo>
                  <a:lnTo>
                    <a:pt x="716351" y="1126447"/>
                  </a:lnTo>
                  <a:lnTo>
                    <a:pt x="716287" y="1120368"/>
                  </a:lnTo>
                  <a:lnTo>
                    <a:pt x="711338" y="1115812"/>
                  </a:lnTo>
                  <a:lnTo>
                    <a:pt x="705477" y="1105890"/>
                  </a:lnTo>
                  <a:lnTo>
                    <a:pt x="703364" y="1098177"/>
                  </a:lnTo>
                  <a:lnTo>
                    <a:pt x="702226" y="1087502"/>
                  </a:lnTo>
                  <a:lnTo>
                    <a:pt x="701210" y="1080028"/>
                  </a:lnTo>
                  <a:lnTo>
                    <a:pt x="700893" y="1077692"/>
                  </a:lnTo>
                  <a:lnTo>
                    <a:pt x="694485" y="1073186"/>
                  </a:lnTo>
                  <a:lnTo>
                    <a:pt x="689108" y="1067297"/>
                  </a:lnTo>
                  <a:lnTo>
                    <a:pt x="686652" y="1058716"/>
                  </a:lnTo>
                  <a:lnTo>
                    <a:pt x="685915" y="1057950"/>
                  </a:lnTo>
                  <a:lnTo>
                    <a:pt x="680343" y="1052157"/>
                  </a:lnTo>
                  <a:lnTo>
                    <a:pt x="675837" y="1046724"/>
                  </a:lnTo>
                  <a:lnTo>
                    <a:pt x="662664" y="1038103"/>
                  </a:lnTo>
                  <a:lnTo>
                    <a:pt x="655328" y="1024106"/>
                  </a:lnTo>
                  <a:lnTo>
                    <a:pt x="645796" y="1021468"/>
                  </a:lnTo>
                  <a:lnTo>
                    <a:pt x="639276" y="1014433"/>
                  </a:lnTo>
                  <a:lnTo>
                    <a:pt x="631529" y="1013999"/>
                  </a:lnTo>
                  <a:lnTo>
                    <a:pt x="625678" y="1005443"/>
                  </a:lnTo>
                  <a:lnTo>
                    <a:pt x="625954" y="996482"/>
                  </a:lnTo>
                  <a:lnTo>
                    <a:pt x="618693" y="992739"/>
                  </a:lnTo>
                  <a:lnTo>
                    <a:pt x="615135" y="981951"/>
                  </a:lnTo>
                  <a:lnTo>
                    <a:pt x="608742" y="978498"/>
                  </a:lnTo>
                  <a:lnTo>
                    <a:pt x="602606" y="977441"/>
                  </a:lnTo>
                  <a:lnTo>
                    <a:pt x="595609" y="972732"/>
                  </a:lnTo>
                  <a:lnTo>
                    <a:pt x="583810" y="976253"/>
                  </a:lnTo>
                  <a:lnTo>
                    <a:pt x="576423" y="975454"/>
                  </a:lnTo>
                  <a:lnTo>
                    <a:pt x="570633" y="973502"/>
                  </a:lnTo>
                  <a:lnTo>
                    <a:pt x="564793" y="971529"/>
                  </a:lnTo>
                  <a:lnTo>
                    <a:pt x="556638" y="970475"/>
                  </a:lnTo>
                  <a:lnTo>
                    <a:pt x="545489" y="967873"/>
                  </a:lnTo>
                  <a:lnTo>
                    <a:pt x="538526" y="968128"/>
                  </a:lnTo>
                  <a:lnTo>
                    <a:pt x="531963" y="969937"/>
                  </a:lnTo>
                  <a:lnTo>
                    <a:pt x="526795" y="968823"/>
                  </a:lnTo>
                  <a:lnTo>
                    <a:pt x="521337" y="964592"/>
                  </a:lnTo>
                  <a:lnTo>
                    <a:pt x="513387" y="960632"/>
                  </a:lnTo>
                  <a:lnTo>
                    <a:pt x="504552" y="955163"/>
                  </a:lnTo>
                  <a:lnTo>
                    <a:pt x="502355" y="955801"/>
                  </a:lnTo>
                  <a:lnTo>
                    <a:pt x="498395" y="956950"/>
                  </a:lnTo>
                  <a:lnTo>
                    <a:pt x="495556" y="962760"/>
                  </a:lnTo>
                  <a:lnTo>
                    <a:pt x="492129" y="970376"/>
                  </a:lnTo>
                  <a:lnTo>
                    <a:pt x="482827" y="967707"/>
                  </a:lnTo>
                  <a:lnTo>
                    <a:pt x="477403" y="967266"/>
                  </a:lnTo>
                  <a:lnTo>
                    <a:pt x="472363" y="970919"/>
                  </a:lnTo>
                  <a:lnTo>
                    <a:pt x="464649" y="970981"/>
                  </a:lnTo>
                  <a:lnTo>
                    <a:pt x="456565" y="971835"/>
                  </a:lnTo>
                  <a:lnTo>
                    <a:pt x="453924" y="980487"/>
                  </a:lnTo>
                  <a:lnTo>
                    <a:pt x="447786" y="987862"/>
                  </a:lnTo>
                  <a:lnTo>
                    <a:pt x="442259" y="996831"/>
                  </a:lnTo>
                  <a:lnTo>
                    <a:pt x="438032" y="1001418"/>
                  </a:lnTo>
                  <a:lnTo>
                    <a:pt x="434459" y="1012327"/>
                  </a:lnTo>
                  <a:lnTo>
                    <a:pt x="434800" y="1018747"/>
                  </a:lnTo>
                  <a:lnTo>
                    <a:pt x="428415" y="1025074"/>
                  </a:lnTo>
                  <a:lnTo>
                    <a:pt x="425354" y="1034145"/>
                  </a:lnTo>
                  <a:lnTo>
                    <a:pt x="427341" y="1040793"/>
                  </a:lnTo>
                  <a:lnTo>
                    <a:pt x="421011" y="1047614"/>
                  </a:lnTo>
                  <a:lnTo>
                    <a:pt x="410970" y="1051092"/>
                  </a:lnTo>
                  <a:lnTo>
                    <a:pt x="405357" y="1058996"/>
                  </a:lnTo>
                  <a:lnTo>
                    <a:pt x="400086" y="1061078"/>
                  </a:lnTo>
                  <a:lnTo>
                    <a:pt x="396456" y="1069218"/>
                  </a:lnTo>
                  <a:lnTo>
                    <a:pt x="392676" y="1075330"/>
                  </a:lnTo>
                  <a:lnTo>
                    <a:pt x="380121" y="1073036"/>
                  </a:lnTo>
                  <a:lnTo>
                    <a:pt x="373333" y="1073859"/>
                  </a:lnTo>
                  <a:lnTo>
                    <a:pt x="363619" y="1067853"/>
                  </a:lnTo>
                  <a:lnTo>
                    <a:pt x="351488" y="1060055"/>
                  </a:lnTo>
                  <a:lnTo>
                    <a:pt x="344416" y="1051749"/>
                  </a:lnTo>
                  <a:lnTo>
                    <a:pt x="336281" y="1046916"/>
                  </a:lnTo>
                  <a:lnTo>
                    <a:pt x="328041" y="1043296"/>
                  </a:lnTo>
                  <a:lnTo>
                    <a:pt x="320217" y="1039723"/>
                  </a:lnTo>
                  <a:lnTo>
                    <a:pt x="312960" y="1029682"/>
                  </a:lnTo>
                  <a:lnTo>
                    <a:pt x="312376" y="1029386"/>
                  </a:lnTo>
                  <a:lnTo>
                    <a:pt x="304780" y="1025523"/>
                  </a:lnTo>
                  <a:lnTo>
                    <a:pt x="290189" y="1022277"/>
                  </a:lnTo>
                  <a:lnTo>
                    <a:pt x="280591" y="1016471"/>
                  </a:lnTo>
                  <a:lnTo>
                    <a:pt x="270251" y="1008091"/>
                  </a:lnTo>
                  <a:lnTo>
                    <a:pt x="266098" y="1001578"/>
                  </a:lnTo>
                  <a:lnTo>
                    <a:pt x="260823" y="993275"/>
                  </a:lnTo>
                  <a:lnTo>
                    <a:pt x="251445" y="986257"/>
                  </a:lnTo>
                  <a:lnTo>
                    <a:pt x="243928" y="982913"/>
                  </a:lnTo>
                  <a:lnTo>
                    <a:pt x="234614" y="973404"/>
                  </a:lnTo>
                  <a:lnTo>
                    <a:pt x="224681" y="962136"/>
                  </a:lnTo>
                  <a:lnTo>
                    <a:pt x="222678" y="948425"/>
                  </a:lnTo>
                  <a:lnTo>
                    <a:pt x="217024" y="937305"/>
                  </a:lnTo>
                  <a:lnTo>
                    <a:pt x="211294" y="927221"/>
                  </a:lnTo>
                  <a:lnTo>
                    <a:pt x="210695" y="915859"/>
                  </a:lnTo>
                  <a:lnTo>
                    <a:pt x="208855" y="910774"/>
                  </a:lnTo>
                  <a:lnTo>
                    <a:pt x="211409" y="899087"/>
                  </a:lnTo>
                  <a:lnTo>
                    <a:pt x="211455" y="884104"/>
                  </a:lnTo>
                  <a:lnTo>
                    <a:pt x="207440" y="876885"/>
                  </a:lnTo>
                  <a:lnTo>
                    <a:pt x="205379" y="870710"/>
                  </a:lnTo>
                  <a:lnTo>
                    <a:pt x="198583" y="860126"/>
                  </a:lnTo>
                  <a:lnTo>
                    <a:pt x="194518" y="856883"/>
                  </a:lnTo>
                  <a:lnTo>
                    <a:pt x="194155" y="847050"/>
                  </a:lnTo>
                  <a:lnTo>
                    <a:pt x="192781" y="835933"/>
                  </a:lnTo>
                  <a:lnTo>
                    <a:pt x="189368" y="825600"/>
                  </a:lnTo>
                  <a:lnTo>
                    <a:pt x="183644" y="824280"/>
                  </a:lnTo>
                  <a:lnTo>
                    <a:pt x="182830" y="821537"/>
                  </a:lnTo>
                  <a:lnTo>
                    <a:pt x="180911" y="815065"/>
                  </a:lnTo>
                  <a:lnTo>
                    <a:pt x="173614" y="812397"/>
                  </a:lnTo>
                  <a:lnTo>
                    <a:pt x="169657" y="807331"/>
                  </a:lnTo>
                  <a:lnTo>
                    <a:pt x="162607" y="801169"/>
                  </a:lnTo>
                  <a:lnTo>
                    <a:pt x="156065" y="794135"/>
                  </a:lnTo>
                  <a:lnTo>
                    <a:pt x="144516" y="790792"/>
                  </a:lnTo>
                  <a:lnTo>
                    <a:pt x="135320" y="784704"/>
                  </a:lnTo>
                  <a:lnTo>
                    <a:pt x="135173" y="779517"/>
                  </a:lnTo>
                  <a:lnTo>
                    <a:pt x="125149" y="770702"/>
                  </a:lnTo>
                  <a:lnTo>
                    <a:pt x="117354" y="763163"/>
                  </a:lnTo>
                  <a:lnTo>
                    <a:pt x="115308" y="756457"/>
                  </a:lnTo>
                  <a:lnTo>
                    <a:pt x="110395" y="746871"/>
                  </a:lnTo>
                  <a:lnTo>
                    <a:pt x="100943" y="740461"/>
                  </a:lnTo>
                  <a:lnTo>
                    <a:pt x="93630" y="735314"/>
                  </a:lnTo>
                  <a:lnTo>
                    <a:pt x="91580" y="730014"/>
                  </a:lnTo>
                  <a:lnTo>
                    <a:pt x="83746" y="716760"/>
                  </a:lnTo>
                  <a:lnTo>
                    <a:pt x="75802" y="711594"/>
                  </a:lnTo>
                  <a:lnTo>
                    <a:pt x="74611" y="704840"/>
                  </a:lnTo>
                  <a:lnTo>
                    <a:pt x="69802" y="701007"/>
                  </a:lnTo>
                  <a:lnTo>
                    <a:pt x="68841" y="700240"/>
                  </a:lnTo>
                  <a:lnTo>
                    <a:pt x="59798" y="698382"/>
                  </a:lnTo>
                  <a:lnTo>
                    <a:pt x="49108" y="688941"/>
                  </a:lnTo>
                  <a:lnTo>
                    <a:pt x="42579" y="680008"/>
                  </a:lnTo>
                  <a:lnTo>
                    <a:pt x="38004" y="672494"/>
                  </a:lnTo>
                  <a:lnTo>
                    <a:pt x="36159" y="663881"/>
                  </a:lnTo>
                  <a:lnTo>
                    <a:pt x="32527" y="656373"/>
                  </a:lnTo>
                  <a:lnTo>
                    <a:pt x="29515" y="650135"/>
                  </a:lnTo>
                  <a:lnTo>
                    <a:pt x="24390" y="643616"/>
                  </a:lnTo>
                  <a:lnTo>
                    <a:pt x="18510" y="641871"/>
                  </a:lnTo>
                  <a:lnTo>
                    <a:pt x="16272" y="643325"/>
                  </a:lnTo>
                  <a:lnTo>
                    <a:pt x="11570" y="637706"/>
                  </a:lnTo>
                  <a:lnTo>
                    <a:pt x="5653" y="632608"/>
                  </a:lnTo>
                  <a:lnTo>
                    <a:pt x="0" y="62366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1975061" y="3794910"/>
              <a:ext cx="31689" cy="30981"/>
            </a:xfrm>
            <a:custGeom>
              <a:avLst/>
              <a:gdLst/>
              <a:ahLst/>
              <a:cxnLst/>
              <a:rect l="0" t="0" r="0" b="0"/>
              <a:pathLst>
                <a:path w="31689" h="30981">
                  <a:moveTo>
                    <a:pt x="0" y="0"/>
                  </a:moveTo>
                  <a:lnTo>
                    <a:pt x="13296" y="213"/>
                  </a:lnTo>
                  <a:lnTo>
                    <a:pt x="23897" y="14325"/>
                  </a:lnTo>
                  <a:lnTo>
                    <a:pt x="31689" y="24737"/>
                  </a:lnTo>
                  <a:lnTo>
                    <a:pt x="25423" y="30981"/>
                  </a:lnTo>
                  <a:lnTo>
                    <a:pt x="20391" y="26673"/>
                  </a:lnTo>
                  <a:lnTo>
                    <a:pt x="10104" y="23314"/>
                  </a:lnTo>
                  <a:lnTo>
                    <a:pt x="9586" y="16705"/>
                  </a:lnTo>
                  <a:lnTo>
                    <a:pt x="2416" y="543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1954297" y="3855145"/>
              <a:ext cx="26938" cy="37594"/>
            </a:xfrm>
            <a:custGeom>
              <a:avLst/>
              <a:gdLst/>
              <a:ahLst/>
              <a:cxnLst/>
              <a:rect l="0" t="0" r="0" b="0"/>
              <a:pathLst>
                <a:path w="26938" h="37594">
                  <a:moveTo>
                    <a:pt x="6159" y="0"/>
                  </a:moveTo>
                  <a:lnTo>
                    <a:pt x="10570" y="9200"/>
                  </a:lnTo>
                  <a:lnTo>
                    <a:pt x="18541" y="23758"/>
                  </a:lnTo>
                  <a:lnTo>
                    <a:pt x="26938" y="36627"/>
                  </a:lnTo>
                  <a:lnTo>
                    <a:pt x="17816" y="37594"/>
                  </a:lnTo>
                  <a:lnTo>
                    <a:pt x="12041" y="29703"/>
                  </a:lnTo>
                  <a:lnTo>
                    <a:pt x="4087" y="14912"/>
                  </a:lnTo>
                  <a:lnTo>
                    <a:pt x="0" y="128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1854781" y="3791036"/>
              <a:ext cx="17088" cy="14132"/>
            </a:xfrm>
            <a:custGeom>
              <a:avLst/>
              <a:gdLst/>
              <a:ahLst/>
              <a:cxnLst/>
              <a:rect l="0" t="0" r="0" b="0"/>
              <a:pathLst>
                <a:path w="17088" h="14132">
                  <a:moveTo>
                    <a:pt x="0" y="1991"/>
                  </a:moveTo>
                  <a:lnTo>
                    <a:pt x="8913" y="0"/>
                  </a:lnTo>
                  <a:lnTo>
                    <a:pt x="17088" y="8174"/>
                  </a:lnTo>
                  <a:lnTo>
                    <a:pt x="15484" y="13381"/>
                  </a:lnTo>
                  <a:lnTo>
                    <a:pt x="10972" y="14132"/>
                  </a:lnTo>
                  <a:lnTo>
                    <a:pt x="2225" y="925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1843771" y="3674418"/>
              <a:ext cx="62840" cy="24210"/>
            </a:xfrm>
            <a:custGeom>
              <a:avLst/>
              <a:gdLst/>
              <a:ahLst/>
              <a:cxnLst/>
              <a:rect l="0" t="0" r="0" b="0"/>
              <a:pathLst>
                <a:path w="62840" h="24210">
                  <a:moveTo>
                    <a:pt x="0" y="76"/>
                  </a:moveTo>
                  <a:lnTo>
                    <a:pt x="7193" y="0"/>
                  </a:lnTo>
                  <a:lnTo>
                    <a:pt x="19873" y="6510"/>
                  </a:lnTo>
                  <a:lnTo>
                    <a:pt x="39773" y="10951"/>
                  </a:lnTo>
                  <a:lnTo>
                    <a:pt x="50767" y="13648"/>
                  </a:lnTo>
                  <a:lnTo>
                    <a:pt x="53985" y="14435"/>
                  </a:lnTo>
                  <a:lnTo>
                    <a:pt x="62840" y="17160"/>
                  </a:lnTo>
                  <a:lnTo>
                    <a:pt x="61212" y="24205"/>
                  </a:lnTo>
                  <a:lnTo>
                    <a:pt x="57740" y="24210"/>
                  </a:lnTo>
                  <a:lnTo>
                    <a:pt x="46801" y="21177"/>
                  </a:lnTo>
                  <a:lnTo>
                    <a:pt x="39207" y="19065"/>
                  </a:lnTo>
                  <a:lnTo>
                    <a:pt x="26387" y="17583"/>
                  </a:lnTo>
                  <a:lnTo>
                    <a:pt x="18772" y="19550"/>
                  </a:lnTo>
                  <a:lnTo>
                    <a:pt x="10340" y="16900"/>
                  </a:lnTo>
                  <a:lnTo>
                    <a:pt x="2107" y="12200"/>
                  </a:lnTo>
                  <a:lnTo>
                    <a:pt x="3244" y="608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1781258" y="3658573"/>
              <a:ext cx="52061" cy="32505"/>
            </a:xfrm>
            <a:custGeom>
              <a:avLst/>
              <a:gdLst/>
              <a:ahLst/>
              <a:cxnLst/>
              <a:rect l="0" t="0" r="0" b="0"/>
              <a:pathLst>
                <a:path w="52061" h="32505">
                  <a:moveTo>
                    <a:pt x="11563" y="0"/>
                  </a:moveTo>
                  <a:lnTo>
                    <a:pt x="25215" y="6438"/>
                  </a:lnTo>
                  <a:lnTo>
                    <a:pt x="36263" y="13934"/>
                  </a:lnTo>
                  <a:lnTo>
                    <a:pt x="45906" y="14703"/>
                  </a:lnTo>
                  <a:lnTo>
                    <a:pt x="52061" y="24284"/>
                  </a:lnTo>
                  <a:lnTo>
                    <a:pt x="51787" y="30374"/>
                  </a:lnTo>
                  <a:lnTo>
                    <a:pt x="42089" y="32018"/>
                  </a:lnTo>
                  <a:lnTo>
                    <a:pt x="33157" y="32505"/>
                  </a:lnTo>
                  <a:lnTo>
                    <a:pt x="27778" y="26310"/>
                  </a:lnTo>
                  <a:lnTo>
                    <a:pt x="26420" y="21660"/>
                  </a:lnTo>
                  <a:lnTo>
                    <a:pt x="8866" y="11888"/>
                  </a:lnTo>
                  <a:lnTo>
                    <a:pt x="0" y="416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11"/>
            <p:cNvSpPr/>
            <p:nvPr/>
          </p:nvSpPr>
          <p:spPr>
            <a:xfrm>
              <a:off x="1601955" y="2442611"/>
              <a:ext cx="913069" cy="1557053"/>
            </a:xfrm>
            <a:custGeom>
              <a:avLst/>
              <a:gdLst/>
              <a:ahLst/>
              <a:cxnLst/>
              <a:rect l="0" t="0" r="0" b="0"/>
              <a:pathLst>
                <a:path w="913069" h="1557053">
                  <a:moveTo>
                    <a:pt x="7905" y="200249"/>
                  </a:moveTo>
                  <a:lnTo>
                    <a:pt x="23307" y="181649"/>
                  </a:lnTo>
                  <a:lnTo>
                    <a:pt x="43920" y="160221"/>
                  </a:lnTo>
                  <a:lnTo>
                    <a:pt x="56073" y="141978"/>
                  </a:lnTo>
                  <a:lnTo>
                    <a:pt x="57813" y="133581"/>
                  </a:lnTo>
                  <a:lnTo>
                    <a:pt x="56456" y="127341"/>
                  </a:lnTo>
                  <a:lnTo>
                    <a:pt x="57652" y="119943"/>
                  </a:lnTo>
                  <a:lnTo>
                    <a:pt x="64034" y="114198"/>
                  </a:lnTo>
                  <a:lnTo>
                    <a:pt x="71261" y="101640"/>
                  </a:lnTo>
                  <a:lnTo>
                    <a:pt x="80620" y="81611"/>
                  </a:lnTo>
                  <a:lnTo>
                    <a:pt x="81226" y="78006"/>
                  </a:lnTo>
                  <a:lnTo>
                    <a:pt x="83228" y="66111"/>
                  </a:lnTo>
                  <a:lnTo>
                    <a:pt x="83162" y="53879"/>
                  </a:lnTo>
                  <a:lnTo>
                    <a:pt x="83749" y="41944"/>
                  </a:lnTo>
                  <a:lnTo>
                    <a:pt x="83475" y="38921"/>
                  </a:lnTo>
                  <a:lnTo>
                    <a:pt x="80040" y="36775"/>
                  </a:lnTo>
                  <a:lnTo>
                    <a:pt x="76924" y="27353"/>
                  </a:lnTo>
                  <a:lnTo>
                    <a:pt x="81789" y="20688"/>
                  </a:lnTo>
                  <a:lnTo>
                    <a:pt x="87413" y="8172"/>
                  </a:lnTo>
                  <a:lnTo>
                    <a:pt x="89004" y="0"/>
                  </a:lnTo>
                  <a:lnTo>
                    <a:pt x="110224" y="6813"/>
                  </a:lnTo>
                  <a:lnTo>
                    <a:pt x="128364" y="12379"/>
                  </a:lnTo>
                  <a:lnTo>
                    <a:pt x="145084" y="17475"/>
                  </a:lnTo>
                  <a:lnTo>
                    <a:pt x="159242" y="21099"/>
                  </a:lnTo>
                  <a:lnTo>
                    <a:pt x="167905" y="23305"/>
                  </a:lnTo>
                  <a:lnTo>
                    <a:pt x="176656" y="26280"/>
                  </a:lnTo>
                  <a:lnTo>
                    <a:pt x="188733" y="28966"/>
                  </a:lnTo>
                  <a:lnTo>
                    <a:pt x="197546" y="30917"/>
                  </a:lnTo>
                  <a:lnTo>
                    <a:pt x="207529" y="34773"/>
                  </a:lnTo>
                  <a:lnTo>
                    <a:pt x="232499" y="41889"/>
                  </a:lnTo>
                  <a:lnTo>
                    <a:pt x="263094" y="50043"/>
                  </a:lnTo>
                  <a:lnTo>
                    <a:pt x="284615" y="56283"/>
                  </a:lnTo>
                  <a:lnTo>
                    <a:pt x="303653" y="61967"/>
                  </a:lnTo>
                  <a:lnTo>
                    <a:pt x="329571" y="69636"/>
                  </a:lnTo>
                  <a:lnTo>
                    <a:pt x="346951" y="74873"/>
                  </a:lnTo>
                  <a:lnTo>
                    <a:pt x="370089" y="81723"/>
                  </a:lnTo>
                  <a:lnTo>
                    <a:pt x="370894" y="81960"/>
                  </a:lnTo>
                  <a:lnTo>
                    <a:pt x="390172" y="87154"/>
                  </a:lnTo>
                  <a:lnTo>
                    <a:pt x="412083" y="93724"/>
                  </a:lnTo>
                  <a:lnTo>
                    <a:pt x="427970" y="97971"/>
                  </a:lnTo>
                  <a:lnTo>
                    <a:pt x="447186" y="103071"/>
                  </a:lnTo>
                  <a:lnTo>
                    <a:pt x="466761" y="108237"/>
                  </a:lnTo>
                  <a:lnTo>
                    <a:pt x="499526" y="116698"/>
                  </a:lnTo>
                  <a:lnTo>
                    <a:pt x="518224" y="121550"/>
                  </a:lnTo>
                  <a:lnTo>
                    <a:pt x="513908" y="138232"/>
                  </a:lnTo>
                  <a:lnTo>
                    <a:pt x="504792" y="173981"/>
                  </a:lnTo>
                  <a:lnTo>
                    <a:pt x="488974" y="234603"/>
                  </a:lnTo>
                  <a:lnTo>
                    <a:pt x="477585" y="279015"/>
                  </a:lnTo>
                  <a:lnTo>
                    <a:pt x="472542" y="299289"/>
                  </a:lnTo>
                  <a:lnTo>
                    <a:pt x="458285" y="355141"/>
                  </a:lnTo>
                  <a:lnTo>
                    <a:pt x="451161" y="382330"/>
                  </a:lnTo>
                  <a:lnTo>
                    <a:pt x="444986" y="406040"/>
                  </a:lnTo>
                  <a:lnTo>
                    <a:pt x="436306" y="438675"/>
                  </a:lnTo>
                  <a:lnTo>
                    <a:pt x="429498" y="464266"/>
                  </a:lnTo>
                  <a:lnTo>
                    <a:pt x="425979" y="477334"/>
                  </a:lnTo>
                  <a:lnTo>
                    <a:pt x="421155" y="495247"/>
                  </a:lnTo>
                  <a:lnTo>
                    <a:pt x="420209" y="498760"/>
                  </a:lnTo>
                  <a:lnTo>
                    <a:pt x="415869" y="516360"/>
                  </a:lnTo>
                  <a:lnTo>
                    <a:pt x="414040" y="523776"/>
                  </a:lnTo>
                  <a:lnTo>
                    <a:pt x="412479" y="530108"/>
                  </a:lnTo>
                  <a:lnTo>
                    <a:pt x="410133" y="539624"/>
                  </a:lnTo>
                  <a:lnTo>
                    <a:pt x="418097" y="551545"/>
                  </a:lnTo>
                  <a:lnTo>
                    <a:pt x="444268" y="590776"/>
                  </a:lnTo>
                  <a:lnTo>
                    <a:pt x="444456" y="591059"/>
                  </a:lnTo>
                  <a:lnTo>
                    <a:pt x="465651" y="622833"/>
                  </a:lnTo>
                  <a:lnTo>
                    <a:pt x="469916" y="629195"/>
                  </a:lnTo>
                  <a:lnTo>
                    <a:pt x="480226" y="644630"/>
                  </a:lnTo>
                  <a:lnTo>
                    <a:pt x="497522" y="670383"/>
                  </a:lnTo>
                  <a:lnTo>
                    <a:pt x="535330" y="727114"/>
                  </a:lnTo>
                  <a:lnTo>
                    <a:pt x="541498" y="736435"/>
                  </a:lnTo>
                  <a:lnTo>
                    <a:pt x="576033" y="788215"/>
                  </a:lnTo>
                  <a:lnTo>
                    <a:pt x="592189" y="812409"/>
                  </a:lnTo>
                  <a:lnTo>
                    <a:pt x="605344" y="831997"/>
                  </a:lnTo>
                  <a:lnTo>
                    <a:pt x="642973" y="888474"/>
                  </a:lnTo>
                  <a:lnTo>
                    <a:pt x="649823" y="898761"/>
                  </a:lnTo>
                  <a:lnTo>
                    <a:pt x="664204" y="920267"/>
                  </a:lnTo>
                  <a:lnTo>
                    <a:pt x="709133" y="987639"/>
                  </a:lnTo>
                  <a:lnTo>
                    <a:pt x="719026" y="1002572"/>
                  </a:lnTo>
                  <a:lnTo>
                    <a:pt x="744042" y="1039955"/>
                  </a:lnTo>
                  <a:lnTo>
                    <a:pt x="761892" y="1066740"/>
                  </a:lnTo>
                  <a:lnTo>
                    <a:pt x="766076" y="1072994"/>
                  </a:lnTo>
                  <a:lnTo>
                    <a:pt x="783854" y="1099458"/>
                  </a:lnTo>
                  <a:lnTo>
                    <a:pt x="805695" y="1132240"/>
                  </a:lnTo>
                  <a:lnTo>
                    <a:pt x="814797" y="1145803"/>
                  </a:lnTo>
                  <a:lnTo>
                    <a:pt x="827790" y="1165250"/>
                  </a:lnTo>
                  <a:lnTo>
                    <a:pt x="838349" y="1180947"/>
                  </a:lnTo>
                  <a:lnTo>
                    <a:pt x="847035" y="1193996"/>
                  </a:lnTo>
                  <a:lnTo>
                    <a:pt x="860148" y="1213612"/>
                  </a:lnTo>
                  <a:lnTo>
                    <a:pt x="875758" y="1236973"/>
                  </a:lnTo>
                  <a:lnTo>
                    <a:pt x="874533" y="1245366"/>
                  </a:lnTo>
                  <a:lnTo>
                    <a:pt x="872037" y="1255171"/>
                  </a:lnTo>
                  <a:lnTo>
                    <a:pt x="877058" y="1264622"/>
                  </a:lnTo>
                  <a:lnTo>
                    <a:pt x="884335" y="1279336"/>
                  </a:lnTo>
                  <a:lnTo>
                    <a:pt x="886351" y="1284671"/>
                  </a:lnTo>
                  <a:lnTo>
                    <a:pt x="888207" y="1301248"/>
                  </a:lnTo>
                  <a:lnTo>
                    <a:pt x="891508" y="1311312"/>
                  </a:lnTo>
                  <a:lnTo>
                    <a:pt x="889606" y="1320643"/>
                  </a:lnTo>
                  <a:lnTo>
                    <a:pt x="894605" y="1321670"/>
                  </a:lnTo>
                  <a:lnTo>
                    <a:pt x="901450" y="1330148"/>
                  </a:lnTo>
                  <a:lnTo>
                    <a:pt x="910454" y="1340158"/>
                  </a:lnTo>
                  <a:lnTo>
                    <a:pt x="913069" y="1346390"/>
                  </a:lnTo>
                  <a:lnTo>
                    <a:pt x="913006" y="1346786"/>
                  </a:lnTo>
                  <a:lnTo>
                    <a:pt x="912019" y="1352985"/>
                  </a:lnTo>
                  <a:lnTo>
                    <a:pt x="906980" y="1354879"/>
                  </a:lnTo>
                  <a:lnTo>
                    <a:pt x="899556" y="1361214"/>
                  </a:lnTo>
                  <a:lnTo>
                    <a:pt x="891707" y="1362649"/>
                  </a:lnTo>
                  <a:lnTo>
                    <a:pt x="884429" y="1365959"/>
                  </a:lnTo>
                  <a:lnTo>
                    <a:pt x="877100" y="1367884"/>
                  </a:lnTo>
                  <a:lnTo>
                    <a:pt x="874026" y="1370031"/>
                  </a:lnTo>
                  <a:lnTo>
                    <a:pt x="873403" y="1371940"/>
                  </a:lnTo>
                  <a:lnTo>
                    <a:pt x="871769" y="1376944"/>
                  </a:lnTo>
                  <a:lnTo>
                    <a:pt x="868656" y="1380973"/>
                  </a:lnTo>
                  <a:lnTo>
                    <a:pt x="860820" y="1387304"/>
                  </a:lnTo>
                  <a:lnTo>
                    <a:pt x="857072" y="1390782"/>
                  </a:lnTo>
                  <a:lnTo>
                    <a:pt x="859343" y="1395315"/>
                  </a:lnTo>
                  <a:lnTo>
                    <a:pt x="858687" y="1400517"/>
                  </a:lnTo>
                  <a:lnTo>
                    <a:pt x="855950" y="1405329"/>
                  </a:lnTo>
                  <a:lnTo>
                    <a:pt x="855887" y="1415185"/>
                  </a:lnTo>
                  <a:lnTo>
                    <a:pt x="855702" y="1421204"/>
                  </a:lnTo>
                  <a:lnTo>
                    <a:pt x="853995" y="1424698"/>
                  </a:lnTo>
                  <a:lnTo>
                    <a:pt x="850770" y="1428670"/>
                  </a:lnTo>
                  <a:lnTo>
                    <a:pt x="848776" y="1436328"/>
                  </a:lnTo>
                  <a:lnTo>
                    <a:pt x="847794" y="1444110"/>
                  </a:lnTo>
                  <a:lnTo>
                    <a:pt x="837608" y="1451120"/>
                  </a:lnTo>
                  <a:lnTo>
                    <a:pt x="832296" y="1458436"/>
                  </a:lnTo>
                  <a:lnTo>
                    <a:pt x="831289" y="1459822"/>
                  </a:lnTo>
                  <a:lnTo>
                    <a:pt x="826649" y="1459548"/>
                  </a:lnTo>
                  <a:lnTo>
                    <a:pt x="820283" y="1460222"/>
                  </a:lnTo>
                  <a:lnTo>
                    <a:pt x="821576" y="1464646"/>
                  </a:lnTo>
                  <a:lnTo>
                    <a:pt x="820009" y="1472132"/>
                  </a:lnTo>
                  <a:lnTo>
                    <a:pt x="817228" y="1476757"/>
                  </a:lnTo>
                  <a:lnTo>
                    <a:pt x="822014" y="1482471"/>
                  </a:lnTo>
                  <a:lnTo>
                    <a:pt x="820882" y="1485953"/>
                  </a:lnTo>
                  <a:lnTo>
                    <a:pt x="818748" y="1495900"/>
                  </a:lnTo>
                  <a:lnTo>
                    <a:pt x="814088" y="1502910"/>
                  </a:lnTo>
                  <a:lnTo>
                    <a:pt x="816340" y="1513227"/>
                  </a:lnTo>
                  <a:lnTo>
                    <a:pt x="821129" y="1515194"/>
                  </a:lnTo>
                  <a:lnTo>
                    <a:pt x="827510" y="1515655"/>
                  </a:lnTo>
                  <a:lnTo>
                    <a:pt x="833942" y="1518659"/>
                  </a:lnTo>
                  <a:lnTo>
                    <a:pt x="834628" y="1518979"/>
                  </a:lnTo>
                  <a:lnTo>
                    <a:pt x="836722" y="1526917"/>
                  </a:lnTo>
                  <a:lnTo>
                    <a:pt x="835926" y="1533852"/>
                  </a:lnTo>
                  <a:lnTo>
                    <a:pt x="836910" y="1537229"/>
                  </a:lnTo>
                  <a:lnTo>
                    <a:pt x="834650" y="1545089"/>
                  </a:lnTo>
                  <a:lnTo>
                    <a:pt x="825529" y="1552462"/>
                  </a:lnTo>
                  <a:lnTo>
                    <a:pt x="824314" y="1553346"/>
                  </a:lnTo>
                  <a:lnTo>
                    <a:pt x="819972" y="1556500"/>
                  </a:lnTo>
                  <a:lnTo>
                    <a:pt x="814500" y="1556314"/>
                  </a:lnTo>
                  <a:lnTo>
                    <a:pt x="808213" y="1556098"/>
                  </a:lnTo>
                  <a:lnTo>
                    <a:pt x="803922" y="1554166"/>
                  </a:lnTo>
                  <a:lnTo>
                    <a:pt x="801644" y="1557053"/>
                  </a:lnTo>
                  <a:lnTo>
                    <a:pt x="768028" y="1553088"/>
                  </a:lnTo>
                  <a:lnTo>
                    <a:pt x="712487" y="1546467"/>
                  </a:lnTo>
                  <a:lnTo>
                    <a:pt x="642867" y="1538202"/>
                  </a:lnTo>
                  <a:lnTo>
                    <a:pt x="635729" y="1537372"/>
                  </a:lnTo>
                  <a:lnTo>
                    <a:pt x="583653" y="1531180"/>
                  </a:lnTo>
                  <a:lnTo>
                    <a:pt x="573279" y="1529998"/>
                  </a:lnTo>
                  <a:lnTo>
                    <a:pt x="546175" y="1526703"/>
                  </a:lnTo>
                  <a:lnTo>
                    <a:pt x="545691" y="1526644"/>
                  </a:lnTo>
                  <a:lnTo>
                    <a:pt x="513551" y="1522856"/>
                  </a:lnTo>
                  <a:lnTo>
                    <a:pt x="514338" y="1515461"/>
                  </a:lnTo>
                  <a:lnTo>
                    <a:pt x="514845" y="1510696"/>
                  </a:lnTo>
                  <a:lnTo>
                    <a:pt x="512760" y="1502392"/>
                  </a:lnTo>
                  <a:lnTo>
                    <a:pt x="510030" y="1499285"/>
                  </a:lnTo>
                  <a:lnTo>
                    <a:pt x="503639" y="1500705"/>
                  </a:lnTo>
                  <a:lnTo>
                    <a:pt x="503551" y="1496164"/>
                  </a:lnTo>
                  <a:lnTo>
                    <a:pt x="506343" y="1484001"/>
                  </a:lnTo>
                  <a:lnTo>
                    <a:pt x="504429" y="1478366"/>
                  </a:lnTo>
                  <a:lnTo>
                    <a:pt x="504841" y="1475911"/>
                  </a:lnTo>
                  <a:lnTo>
                    <a:pt x="506190" y="1474466"/>
                  </a:lnTo>
                  <a:lnTo>
                    <a:pt x="507404" y="1475051"/>
                  </a:lnTo>
                  <a:lnTo>
                    <a:pt x="508512" y="1473816"/>
                  </a:lnTo>
                  <a:lnTo>
                    <a:pt x="510007" y="1468160"/>
                  </a:lnTo>
                  <a:lnTo>
                    <a:pt x="510185" y="1462397"/>
                  </a:lnTo>
                  <a:lnTo>
                    <a:pt x="510517" y="1451746"/>
                  </a:lnTo>
                  <a:lnTo>
                    <a:pt x="509089" y="1439460"/>
                  </a:lnTo>
                  <a:lnTo>
                    <a:pt x="505983" y="1427706"/>
                  </a:lnTo>
                  <a:lnTo>
                    <a:pt x="499548" y="1411476"/>
                  </a:lnTo>
                  <a:lnTo>
                    <a:pt x="490826" y="1395165"/>
                  </a:lnTo>
                  <a:lnTo>
                    <a:pt x="485898" y="1390859"/>
                  </a:lnTo>
                  <a:lnTo>
                    <a:pt x="481918" y="1382004"/>
                  </a:lnTo>
                  <a:lnTo>
                    <a:pt x="474485" y="1377352"/>
                  </a:lnTo>
                  <a:lnTo>
                    <a:pt x="473941" y="1373850"/>
                  </a:lnTo>
                  <a:lnTo>
                    <a:pt x="472805" y="1372127"/>
                  </a:lnTo>
                  <a:lnTo>
                    <a:pt x="466043" y="1361851"/>
                  </a:lnTo>
                  <a:lnTo>
                    <a:pt x="463723" y="1358164"/>
                  </a:lnTo>
                  <a:lnTo>
                    <a:pt x="454745" y="1351333"/>
                  </a:lnTo>
                  <a:lnTo>
                    <a:pt x="447867" y="1342506"/>
                  </a:lnTo>
                  <a:lnTo>
                    <a:pt x="440179" y="1329533"/>
                  </a:lnTo>
                  <a:lnTo>
                    <a:pt x="437625" y="1326861"/>
                  </a:lnTo>
                  <a:lnTo>
                    <a:pt x="435907" y="1325063"/>
                  </a:lnTo>
                  <a:lnTo>
                    <a:pt x="429462" y="1326060"/>
                  </a:lnTo>
                  <a:lnTo>
                    <a:pt x="423211" y="1327650"/>
                  </a:lnTo>
                  <a:lnTo>
                    <a:pt x="419742" y="1328531"/>
                  </a:lnTo>
                  <a:lnTo>
                    <a:pt x="413301" y="1325650"/>
                  </a:lnTo>
                  <a:lnTo>
                    <a:pt x="411728" y="1324036"/>
                  </a:lnTo>
                  <a:lnTo>
                    <a:pt x="409634" y="1321889"/>
                  </a:lnTo>
                  <a:lnTo>
                    <a:pt x="404929" y="1320227"/>
                  </a:lnTo>
                  <a:lnTo>
                    <a:pt x="402572" y="1313922"/>
                  </a:lnTo>
                  <a:lnTo>
                    <a:pt x="407491" y="1310725"/>
                  </a:lnTo>
                  <a:lnTo>
                    <a:pt x="408049" y="1299084"/>
                  </a:lnTo>
                  <a:lnTo>
                    <a:pt x="405413" y="1285844"/>
                  </a:lnTo>
                  <a:lnTo>
                    <a:pt x="400805" y="1276418"/>
                  </a:lnTo>
                  <a:lnTo>
                    <a:pt x="400623" y="1276046"/>
                  </a:lnTo>
                  <a:lnTo>
                    <a:pt x="391374" y="1272100"/>
                  </a:lnTo>
                  <a:lnTo>
                    <a:pt x="382487" y="1270800"/>
                  </a:lnTo>
                  <a:lnTo>
                    <a:pt x="374929" y="1269129"/>
                  </a:lnTo>
                  <a:lnTo>
                    <a:pt x="366978" y="1271757"/>
                  </a:lnTo>
                  <a:lnTo>
                    <a:pt x="362429" y="1265758"/>
                  </a:lnTo>
                  <a:lnTo>
                    <a:pt x="352567" y="1261479"/>
                  </a:lnTo>
                  <a:lnTo>
                    <a:pt x="351443" y="1260991"/>
                  </a:lnTo>
                  <a:lnTo>
                    <a:pt x="339709" y="1251823"/>
                  </a:lnTo>
                  <a:lnTo>
                    <a:pt x="335293" y="1250121"/>
                  </a:lnTo>
                  <a:lnTo>
                    <a:pt x="324136" y="1237387"/>
                  </a:lnTo>
                  <a:lnTo>
                    <a:pt x="322585" y="1229351"/>
                  </a:lnTo>
                  <a:lnTo>
                    <a:pt x="322519" y="1225952"/>
                  </a:lnTo>
                  <a:lnTo>
                    <a:pt x="322471" y="1223448"/>
                  </a:lnTo>
                  <a:lnTo>
                    <a:pt x="318372" y="1219043"/>
                  </a:lnTo>
                  <a:lnTo>
                    <a:pt x="312805" y="1210906"/>
                  </a:lnTo>
                  <a:lnTo>
                    <a:pt x="304948" y="1201072"/>
                  </a:lnTo>
                  <a:lnTo>
                    <a:pt x="303189" y="1199920"/>
                  </a:lnTo>
                  <a:lnTo>
                    <a:pt x="297056" y="1195898"/>
                  </a:lnTo>
                  <a:lnTo>
                    <a:pt x="288862" y="1190036"/>
                  </a:lnTo>
                  <a:lnTo>
                    <a:pt x="280696" y="1189847"/>
                  </a:lnTo>
                  <a:lnTo>
                    <a:pt x="277461" y="1190939"/>
                  </a:lnTo>
                  <a:lnTo>
                    <a:pt x="269456" y="1185836"/>
                  </a:lnTo>
                  <a:lnTo>
                    <a:pt x="263773" y="1184411"/>
                  </a:lnTo>
                  <a:lnTo>
                    <a:pt x="259178" y="1184273"/>
                  </a:lnTo>
                  <a:lnTo>
                    <a:pt x="249323" y="1176411"/>
                  </a:lnTo>
                  <a:lnTo>
                    <a:pt x="240989" y="1171731"/>
                  </a:lnTo>
                  <a:lnTo>
                    <a:pt x="231137" y="1167430"/>
                  </a:lnTo>
                  <a:lnTo>
                    <a:pt x="213564" y="1163266"/>
                  </a:lnTo>
                  <a:lnTo>
                    <a:pt x="194955" y="1161887"/>
                  </a:lnTo>
                  <a:lnTo>
                    <a:pt x="190932" y="1149534"/>
                  </a:lnTo>
                  <a:lnTo>
                    <a:pt x="187278" y="1145615"/>
                  </a:lnTo>
                  <a:lnTo>
                    <a:pt x="184263" y="1142709"/>
                  </a:lnTo>
                  <a:lnTo>
                    <a:pt x="179478" y="1141880"/>
                  </a:lnTo>
                  <a:lnTo>
                    <a:pt x="177851" y="1137424"/>
                  </a:lnTo>
                  <a:lnTo>
                    <a:pt x="186902" y="1123281"/>
                  </a:lnTo>
                  <a:lnTo>
                    <a:pt x="186869" y="1117520"/>
                  </a:lnTo>
                  <a:lnTo>
                    <a:pt x="185844" y="1116152"/>
                  </a:lnTo>
                  <a:lnTo>
                    <a:pt x="192088" y="1099914"/>
                  </a:lnTo>
                  <a:lnTo>
                    <a:pt x="186951" y="1091707"/>
                  </a:lnTo>
                  <a:lnTo>
                    <a:pt x="191891" y="1082431"/>
                  </a:lnTo>
                  <a:lnTo>
                    <a:pt x="195915" y="1074867"/>
                  </a:lnTo>
                  <a:lnTo>
                    <a:pt x="198035" y="1068682"/>
                  </a:lnTo>
                  <a:lnTo>
                    <a:pt x="199015" y="1062170"/>
                  </a:lnTo>
                  <a:lnTo>
                    <a:pt x="195680" y="1056924"/>
                  </a:lnTo>
                  <a:lnTo>
                    <a:pt x="192134" y="1052563"/>
                  </a:lnTo>
                  <a:lnTo>
                    <a:pt x="186850" y="1053472"/>
                  </a:lnTo>
                  <a:lnTo>
                    <a:pt x="178310" y="1044635"/>
                  </a:lnTo>
                  <a:lnTo>
                    <a:pt x="174305" y="1037082"/>
                  </a:lnTo>
                  <a:lnTo>
                    <a:pt x="177964" y="1031156"/>
                  </a:lnTo>
                  <a:lnTo>
                    <a:pt x="182400" y="1022413"/>
                  </a:lnTo>
                  <a:lnTo>
                    <a:pt x="182455" y="1012071"/>
                  </a:lnTo>
                  <a:lnTo>
                    <a:pt x="175378" y="1006658"/>
                  </a:lnTo>
                  <a:lnTo>
                    <a:pt x="172361" y="1005226"/>
                  </a:lnTo>
                  <a:lnTo>
                    <a:pt x="170327" y="1004259"/>
                  </a:lnTo>
                  <a:lnTo>
                    <a:pt x="162106" y="985470"/>
                  </a:lnTo>
                  <a:lnTo>
                    <a:pt x="158650" y="975026"/>
                  </a:lnTo>
                  <a:lnTo>
                    <a:pt x="148059" y="967472"/>
                  </a:lnTo>
                  <a:lnTo>
                    <a:pt x="145111" y="959707"/>
                  </a:lnTo>
                  <a:lnTo>
                    <a:pt x="145777" y="949461"/>
                  </a:lnTo>
                  <a:lnTo>
                    <a:pt x="144611" y="947337"/>
                  </a:lnTo>
                  <a:lnTo>
                    <a:pt x="139845" y="938646"/>
                  </a:lnTo>
                  <a:lnTo>
                    <a:pt x="135248" y="931258"/>
                  </a:lnTo>
                  <a:lnTo>
                    <a:pt x="135826" y="918750"/>
                  </a:lnTo>
                  <a:lnTo>
                    <a:pt x="132443" y="911238"/>
                  </a:lnTo>
                  <a:lnTo>
                    <a:pt x="128120" y="908434"/>
                  </a:lnTo>
                  <a:lnTo>
                    <a:pt x="125729" y="896626"/>
                  </a:lnTo>
                  <a:lnTo>
                    <a:pt x="121838" y="885658"/>
                  </a:lnTo>
                  <a:lnTo>
                    <a:pt x="113192" y="874043"/>
                  </a:lnTo>
                  <a:lnTo>
                    <a:pt x="108607" y="870603"/>
                  </a:lnTo>
                  <a:lnTo>
                    <a:pt x="104118" y="860227"/>
                  </a:lnTo>
                  <a:lnTo>
                    <a:pt x="106020" y="847165"/>
                  </a:lnTo>
                  <a:lnTo>
                    <a:pt x="105365" y="833206"/>
                  </a:lnTo>
                  <a:lnTo>
                    <a:pt x="105974" y="818827"/>
                  </a:lnTo>
                  <a:lnTo>
                    <a:pt x="113104" y="813065"/>
                  </a:lnTo>
                  <a:lnTo>
                    <a:pt x="119144" y="818260"/>
                  </a:lnTo>
                  <a:lnTo>
                    <a:pt x="126990" y="809710"/>
                  </a:lnTo>
                  <a:lnTo>
                    <a:pt x="132588" y="797093"/>
                  </a:lnTo>
                  <a:lnTo>
                    <a:pt x="134623" y="792023"/>
                  </a:lnTo>
                  <a:lnTo>
                    <a:pt x="133650" y="786533"/>
                  </a:lnTo>
                  <a:lnTo>
                    <a:pt x="131384" y="773697"/>
                  </a:lnTo>
                  <a:lnTo>
                    <a:pt x="128000" y="767151"/>
                  </a:lnTo>
                  <a:lnTo>
                    <a:pt x="123155" y="765421"/>
                  </a:lnTo>
                  <a:lnTo>
                    <a:pt x="114109" y="765925"/>
                  </a:lnTo>
                  <a:lnTo>
                    <a:pt x="105682" y="762834"/>
                  </a:lnTo>
                  <a:lnTo>
                    <a:pt x="97009" y="751692"/>
                  </a:lnTo>
                  <a:lnTo>
                    <a:pt x="93387" y="741881"/>
                  </a:lnTo>
                  <a:lnTo>
                    <a:pt x="91876" y="737074"/>
                  </a:lnTo>
                  <a:lnTo>
                    <a:pt x="90982" y="736311"/>
                  </a:lnTo>
                  <a:lnTo>
                    <a:pt x="88264" y="733991"/>
                  </a:lnTo>
                  <a:lnTo>
                    <a:pt x="87099" y="729365"/>
                  </a:lnTo>
                  <a:lnTo>
                    <a:pt x="83029" y="721733"/>
                  </a:lnTo>
                  <a:lnTo>
                    <a:pt x="83126" y="712569"/>
                  </a:lnTo>
                  <a:lnTo>
                    <a:pt x="88490" y="700825"/>
                  </a:lnTo>
                  <a:lnTo>
                    <a:pt x="89124" y="695336"/>
                  </a:lnTo>
                  <a:lnTo>
                    <a:pt x="87808" y="685788"/>
                  </a:lnTo>
                  <a:lnTo>
                    <a:pt x="88573" y="682165"/>
                  </a:lnTo>
                  <a:lnTo>
                    <a:pt x="84612" y="676411"/>
                  </a:lnTo>
                  <a:lnTo>
                    <a:pt x="83282" y="671678"/>
                  </a:lnTo>
                  <a:lnTo>
                    <a:pt x="85308" y="664035"/>
                  </a:lnTo>
                  <a:lnTo>
                    <a:pt x="89044" y="659702"/>
                  </a:lnTo>
                  <a:lnTo>
                    <a:pt x="91168" y="652284"/>
                  </a:lnTo>
                  <a:lnTo>
                    <a:pt x="91994" y="649397"/>
                  </a:lnTo>
                  <a:lnTo>
                    <a:pt x="92435" y="646267"/>
                  </a:lnTo>
                  <a:lnTo>
                    <a:pt x="93716" y="637179"/>
                  </a:lnTo>
                  <a:lnTo>
                    <a:pt x="99927" y="634492"/>
                  </a:lnTo>
                  <a:lnTo>
                    <a:pt x="107376" y="635906"/>
                  </a:lnTo>
                  <a:lnTo>
                    <a:pt x="108170" y="638369"/>
                  </a:lnTo>
                  <a:lnTo>
                    <a:pt x="107065" y="645880"/>
                  </a:lnTo>
                  <a:lnTo>
                    <a:pt x="108834" y="647742"/>
                  </a:lnTo>
                  <a:lnTo>
                    <a:pt x="107724" y="649600"/>
                  </a:lnTo>
                  <a:lnTo>
                    <a:pt x="104425" y="649662"/>
                  </a:lnTo>
                  <a:lnTo>
                    <a:pt x="104030" y="649670"/>
                  </a:lnTo>
                  <a:lnTo>
                    <a:pt x="103050" y="666647"/>
                  </a:lnTo>
                  <a:lnTo>
                    <a:pt x="114245" y="674981"/>
                  </a:lnTo>
                  <a:lnTo>
                    <a:pt x="120356" y="684806"/>
                  </a:lnTo>
                  <a:lnTo>
                    <a:pt x="125287" y="683623"/>
                  </a:lnTo>
                  <a:lnTo>
                    <a:pt x="127448" y="683104"/>
                  </a:lnTo>
                  <a:lnTo>
                    <a:pt x="126012" y="674751"/>
                  </a:lnTo>
                  <a:lnTo>
                    <a:pt x="127399" y="666312"/>
                  </a:lnTo>
                  <a:lnTo>
                    <a:pt x="127366" y="662231"/>
                  </a:lnTo>
                  <a:lnTo>
                    <a:pt x="123084" y="656408"/>
                  </a:lnTo>
                  <a:lnTo>
                    <a:pt x="120276" y="651457"/>
                  </a:lnTo>
                  <a:lnTo>
                    <a:pt x="121121" y="647389"/>
                  </a:lnTo>
                  <a:lnTo>
                    <a:pt x="115452" y="642463"/>
                  </a:lnTo>
                  <a:lnTo>
                    <a:pt x="114497" y="637309"/>
                  </a:lnTo>
                  <a:lnTo>
                    <a:pt x="118513" y="635407"/>
                  </a:lnTo>
                  <a:lnTo>
                    <a:pt x="118353" y="625799"/>
                  </a:lnTo>
                  <a:lnTo>
                    <a:pt x="118316" y="623545"/>
                  </a:lnTo>
                  <a:lnTo>
                    <a:pt x="113410" y="622689"/>
                  </a:lnTo>
                  <a:lnTo>
                    <a:pt x="110390" y="614253"/>
                  </a:lnTo>
                  <a:lnTo>
                    <a:pt x="117494" y="612903"/>
                  </a:lnTo>
                  <a:lnTo>
                    <a:pt x="118530" y="608731"/>
                  </a:lnTo>
                  <a:lnTo>
                    <a:pt x="123704" y="609849"/>
                  </a:lnTo>
                  <a:lnTo>
                    <a:pt x="131663" y="605934"/>
                  </a:lnTo>
                  <a:lnTo>
                    <a:pt x="131318" y="604502"/>
                  </a:lnTo>
                  <a:lnTo>
                    <a:pt x="129587" y="597295"/>
                  </a:lnTo>
                  <a:lnTo>
                    <a:pt x="121231" y="589171"/>
                  </a:lnTo>
                  <a:lnTo>
                    <a:pt x="120745" y="589249"/>
                  </a:lnTo>
                  <a:lnTo>
                    <a:pt x="109668" y="591023"/>
                  </a:lnTo>
                  <a:lnTo>
                    <a:pt x="109329" y="591077"/>
                  </a:lnTo>
                  <a:lnTo>
                    <a:pt x="105434" y="601357"/>
                  </a:lnTo>
                  <a:lnTo>
                    <a:pt x="109008" y="607782"/>
                  </a:lnTo>
                  <a:lnTo>
                    <a:pt x="103998" y="610769"/>
                  </a:lnTo>
                  <a:lnTo>
                    <a:pt x="102465" y="617059"/>
                  </a:lnTo>
                  <a:lnTo>
                    <a:pt x="105428" y="622179"/>
                  </a:lnTo>
                  <a:lnTo>
                    <a:pt x="107045" y="628746"/>
                  </a:lnTo>
                  <a:lnTo>
                    <a:pt x="99000" y="630348"/>
                  </a:lnTo>
                  <a:lnTo>
                    <a:pt x="93338" y="628186"/>
                  </a:lnTo>
                  <a:lnTo>
                    <a:pt x="88220" y="619991"/>
                  </a:lnTo>
                  <a:lnTo>
                    <a:pt x="81159" y="613232"/>
                  </a:lnTo>
                  <a:lnTo>
                    <a:pt x="78044" y="614253"/>
                  </a:lnTo>
                  <a:lnTo>
                    <a:pt x="74117" y="606855"/>
                  </a:lnTo>
                  <a:lnTo>
                    <a:pt x="71161" y="599821"/>
                  </a:lnTo>
                  <a:lnTo>
                    <a:pt x="66408" y="592424"/>
                  </a:lnTo>
                  <a:lnTo>
                    <a:pt x="58084" y="587721"/>
                  </a:lnTo>
                  <a:lnTo>
                    <a:pt x="52763" y="592103"/>
                  </a:lnTo>
                  <a:lnTo>
                    <a:pt x="49215" y="589412"/>
                  </a:lnTo>
                  <a:lnTo>
                    <a:pt x="59082" y="575830"/>
                  </a:lnTo>
                  <a:lnTo>
                    <a:pt x="62394" y="567370"/>
                  </a:lnTo>
                  <a:lnTo>
                    <a:pt x="61300" y="557752"/>
                  </a:lnTo>
                  <a:lnTo>
                    <a:pt x="62829" y="552844"/>
                  </a:lnTo>
                  <a:lnTo>
                    <a:pt x="61939" y="549195"/>
                  </a:lnTo>
                  <a:lnTo>
                    <a:pt x="61887" y="548984"/>
                  </a:lnTo>
                  <a:lnTo>
                    <a:pt x="56698" y="547110"/>
                  </a:lnTo>
                  <a:lnTo>
                    <a:pt x="56552" y="541681"/>
                  </a:lnTo>
                  <a:lnTo>
                    <a:pt x="56963" y="533485"/>
                  </a:lnTo>
                  <a:lnTo>
                    <a:pt x="51757" y="519262"/>
                  </a:lnTo>
                  <a:lnTo>
                    <a:pt x="44332" y="511647"/>
                  </a:lnTo>
                  <a:lnTo>
                    <a:pt x="37807" y="501520"/>
                  </a:lnTo>
                  <a:lnTo>
                    <a:pt x="37200" y="496636"/>
                  </a:lnTo>
                  <a:lnTo>
                    <a:pt x="31616" y="479488"/>
                  </a:lnTo>
                  <a:lnTo>
                    <a:pt x="25594" y="471340"/>
                  </a:lnTo>
                  <a:lnTo>
                    <a:pt x="23877" y="466960"/>
                  </a:lnTo>
                  <a:lnTo>
                    <a:pt x="21838" y="461755"/>
                  </a:lnTo>
                  <a:lnTo>
                    <a:pt x="16655" y="453326"/>
                  </a:lnTo>
                  <a:lnTo>
                    <a:pt x="15593" y="448691"/>
                  </a:lnTo>
                  <a:lnTo>
                    <a:pt x="11908" y="441455"/>
                  </a:lnTo>
                  <a:lnTo>
                    <a:pt x="11275" y="434973"/>
                  </a:lnTo>
                  <a:lnTo>
                    <a:pt x="18485" y="427149"/>
                  </a:lnTo>
                  <a:lnTo>
                    <a:pt x="19548" y="411796"/>
                  </a:lnTo>
                  <a:lnTo>
                    <a:pt x="17700" y="400947"/>
                  </a:lnTo>
                  <a:lnTo>
                    <a:pt x="17441" y="389162"/>
                  </a:lnTo>
                  <a:lnTo>
                    <a:pt x="18392" y="375968"/>
                  </a:lnTo>
                  <a:lnTo>
                    <a:pt x="23080" y="364464"/>
                  </a:lnTo>
                  <a:lnTo>
                    <a:pt x="32564" y="351309"/>
                  </a:lnTo>
                  <a:lnTo>
                    <a:pt x="33756" y="341320"/>
                  </a:lnTo>
                  <a:lnTo>
                    <a:pt x="35277" y="332341"/>
                  </a:lnTo>
                  <a:lnTo>
                    <a:pt x="33035" y="325797"/>
                  </a:lnTo>
                  <a:lnTo>
                    <a:pt x="35255" y="310048"/>
                  </a:lnTo>
                  <a:lnTo>
                    <a:pt x="30700" y="304003"/>
                  </a:lnTo>
                  <a:lnTo>
                    <a:pt x="28243" y="294315"/>
                  </a:lnTo>
                  <a:lnTo>
                    <a:pt x="24220" y="281198"/>
                  </a:lnTo>
                  <a:lnTo>
                    <a:pt x="23609" y="279200"/>
                  </a:lnTo>
                  <a:lnTo>
                    <a:pt x="20505" y="277052"/>
                  </a:lnTo>
                  <a:lnTo>
                    <a:pt x="21011" y="268592"/>
                  </a:lnTo>
                  <a:lnTo>
                    <a:pt x="17104" y="261685"/>
                  </a:lnTo>
                  <a:lnTo>
                    <a:pt x="12717" y="258205"/>
                  </a:lnTo>
                  <a:lnTo>
                    <a:pt x="7654" y="248551"/>
                  </a:lnTo>
                  <a:lnTo>
                    <a:pt x="1390" y="237621"/>
                  </a:lnTo>
                  <a:lnTo>
                    <a:pt x="0" y="234629"/>
                  </a:lnTo>
                  <a:lnTo>
                    <a:pt x="4054" y="225246"/>
                  </a:lnTo>
                  <a:lnTo>
                    <a:pt x="4628" y="218870"/>
                  </a:lnTo>
                  <a:lnTo>
                    <a:pt x="2731" y="20874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5368583" y="3220457"/>
              <a:ext cx="841758" cy="430597"/>
            </a:xfrm>
            <a:custGeom>
              <a:avLst/>
              <a:gdLst/>
              <a:ahLst/>
              <a:cxnLst/>
              <a:rect l="0" t="0" r="0" b="0"/>
              <a:pathLst>
                <a:path w="841758" h="430597">
                  <a:moveTo>
                    <a:pt x="2724" y="419619"/>
                  </a:moveTo>
                  <a:lnTo>
                    <a:pt x="10218" y="420301"/>
                  </a:lnTo>
                  <a:lnTo>
                    <a:pt x="18392" y="420301"/>
                  </a:lnTo>
                  <a:lnTo>
                    <a:pt x="21117" y="411445"/>
                  </a:lnTo>
                  <a:lnTo>
                    <a:pt x="26946" y="410797"/>
                  </a:lnTo>
                  <a:lnTo>
                    <a:pt x="27248" y="410764"/>
                  </a:lnTo>
                  <a:lnTo>
                    <a:pt x="32923" y="417061"/>
                  </a:lnTo>
                  <a:lnTo>
                    <a:pt x="38884" y="417841"/>
                  </a:lnTo>
                  <a:lnTo>
                    <a:pt x="41513" y="409517"/>
                  </a:lnTo>
                  <a:lnTo>
                    <a:pt x="43919" y="405632"/>
                  </a:lnTo>
                  <a:lnTo>
                    <a:pt x="44960" y="403951"/>
                  </a:lnTo>
                  <a:lnTo>
                    <a:pt x="40191" y="396458"/>
                  </a:lnTo>
                  <a:lnTo>
                    <a:pt x="44955" y="390426"/>
                  </a:lnTo>
                  <a:lnTo>
                    <a:pt x="44755" y="386055"/>
                  </a:lnTo>
                  <a:lnTo>
                    <a:pt x="44736" y="385647"/>
                  </a:lnTo>
                  <a:lnTo>
                    <a:pt x="45066" y="377233"/>
                  </a:lnTo>
                  <a:lnTo>
                    <a:pt x="47685" y="370572"/>
                  </a:lnTo>
                  <a:lnTo>
                    <a:pt x="49097" y="362824"/>
                  </a:lnTo>
                  <a:lnTo>
                    <a:pt x="49446" y="360906"/>
                  </a:lnTo>
                  <a:lnTo>
                    <a:pt x="45335" y="357703"/>
                  </a:lnTo>
                  <a:lnTo>
                    <a:pt x="45416" y="352513"/>
                  </a:lnTo>
                  <a:lnTo>
                    <a:pt x="40586" y="345023"/>
                  </a:lnTo>
                  <a:lnTo>
                    <a:pt x="40398" y="344731"/>
                  </a:lnTo>
                  <a:lnTo>
                    <a:pt x="47507" y="334563"/>
                  </a:lnTo>
                  <a:lnTo>
                    <a:pt x="51637" y="327348"/>
                  </a:lnTo>
                  <a:lnTo>
                    <a:pt x="57701" y="321748"/>
                  </a:lnTo>
                  <a:lnTo>
                    <a:pt x="65280" y="320736"/>
                  </a:lnTo>
                  <a:lnTo>
                    <a:pt x="65478" y="320710"/>
                  </a:lnTo>
                  <a:lnTo>
                    <a:pt x="65926" y="320855"/>
                  </a:lnTo>
                  <a:lnTo>
                    <a:pt x="76726" y="324366"/>
                  </a:lnTo>
                  <a:lnTo>
                    <a:pt x="86439" y="329673"/>
                  </a:lnTo>
                  <a:lnTo>
                    <a:pt x="93261" y="331109"/>
                  </a:lnTo>
                  <a:lnTo>
                    <a:pt x="102902" y="334473"/>
                  </a:lnTo>
                  <a:lnTo>
                    <a:pt x="108918" y="338161"/>
                  </a:lnTo>
                  <a:lnTo>
                    <a:pt x="112440" y="340317"/>
                  </a:lnTo>
                  <a:lnTo>
                    <a:pt x="117077" y="339840"/>
                  </a:lnTo>
                  <a:lnTo>
                    <a:pt x="117830" y="339763"/>
                  </a:lnTo>
                  <a:lnTo>
                    <a:pt x="118696" y="339673"/>
                  </a:lnTo>
                  <a:lnTo>
                    <a:pt x="121911" y="335022"/>
                  </a:lnTo>
                  <a:lnTo>
                    <a:pt x="123562" y="327467"/>
                  </a:lnTo>
                  <a:lnTo>
                    <a:pt x="117456" y="317786"/>
                  </a:lnTo>
                  <a:lnTo>
                    <a:pt x="111813" y="307988"/>
                  </a:lnTo>
                  <a:lnTo>
                    <a:pt x="114382" y="300745"/>
                  </a:lnTo>
                  <a:lnTo>
                    <a:pt x="116060" y="291791"/>
                  </a:lnTo>
                  <a:lnTo>
                    <a:pt x="121132" y="288284"/>
                  </a:lnTo>
                  <a:lnTo>
                    <a:pt x="121417" y="288363"/>
                  </a:lnTo>
                  <a:lnTo>
                    <a:pt x="128098" y="290204"/>
                  </a:lnTo>
                  <a:lnTo>
                    <a:pt x="136176" y="282640"/>
                  </a:lnTo>
                  <a:lnTo>
                    <a:pt x="150015" y="279429"/>
                  </a:lnTo>
                  <a:lnTo>
                    <a:pt x="160415" y="275538"/>
                  </a:lnTo>
                  <a:lnTo>
                    <a:pt x="159774" y="273232"/>
                  </a:lnTo>
                  <a:lnTo>
                    <a:pt x="158804" y="269738"/>
                  </a:lnTo>
                  <a:lnTo>
                    <a:pt x="151609" y="263947"/>
                  </a:lnTo>
                  <a:lnTo>
                    <a:pt x="151491" y="263622"/>
                  </a:lnTo>
                  <a:lnTo>
                    <a:pt x="147450" y="252513"/>
                  </a:lnTo>
                  <a:lnTo>
                    <a:pt x="150047" y="246100"/>
                  </a:lnTo>
                  <a:lnTo>
                    <a:pt x="157651" y="238883"/>
                  </a:lnTo>
                  <a:lnTo>
                    <a:pt x="160500" y="230447"/>
                  </a:lnTo>
                  <a:lnTo>
                    <a:pt x="167175" y="232398"/>
                  </a:lnTo>
                  <a:lnTo>
                    <a:pt x="170928" y="230944"/>
                  </a:lnTo>
                  <a:lnTo>
                    <a:pt x="174171" y="226604"/>
                  </a:lnTo>
                  <a:lnTo>
                    <a:pt x="169685" y="219328"/>
                  </a:lnTo>
                  <a:lnTo>
                    <a:pt x="170754" y="215046"/>
                  </a:lnTo>
                  <a:lnTo>
                    <a:pt x="171060" y="213819"/>
                  </a:lnTo>
                  <a:lnTo>
                    <a:pt x="176395" y="211464"/>
                  </a:lnTo>
                  <a:lnTo>
                    <a:pt x="184170" y="217428"/>
                  </a:lnTo>
                  <a:lnTo>
                    <a:pt x="193387" y="214185"/>
                  </a:lnTo>
                  <a:lnTo>
                    <a:pt x="194671" y="215379"/>
                  </a:lnTo>
                  <a:lnTo>
                    <a:pt x="198535" y="218969"/>
                  </a:lnTo>
                  <a:lnTo>
                    <a:pt x="204820" y="218995"/>
                  </a:lnTo>
                  <a:lnTo>
                    <a:pt x="206165" y="212086"/>
                  </a:lnTo>
                  <a:lnTo>
                    <a:pt x="212213" y="207692"/>
                  </a:lnTo>
                  <a:lnTo>
                    <a:pt x="219529" y="207791"/>
                  </a:lnTo>
                  <a:lnTo>
                    <a:pt x="223555" y="205453"/>
                  </a:lnTo>
                  <a:lnTo>
                    <a:pt x="226775" y="203581"/>
                  </a:lnTo>
                  <a:lnTo>
                    <a:pt x="236943" y="207946"/>
                  </a:lnTo>
                  <a:lnTo>
                    <a:pt x="240232" y="209792"/>
                  </a:lnTo>
                  <a:lnTo>
                    <a:pt x="244230" y="212034"/>
                  </a:lnTo>
                  <a:lnTo>
                    <a:pt x="246028" y="213041"/>
                  </a:lnTo>
                  <a:lnTo>
                    <a:pt x="254773" y="215991"/>
                  </a:lnTo>
                  <a:lnTo>
                    <a:pt x="259987" y="220447"/>
                  </a:lnTo>
                  <a:lnTo>
                    <a:pt x="264086" y="225807"/>
                  </a:lnTo>
                  <a:lnTo>
                    <a:pt x="268618" y="216710"/>
                  </a:lnTo>
                  <a:lnTo>
                    <a:pt x="269624" y="209718"/>
                  </a:lnTo>
                  <a:lnTo>
                    <a:pt x="272671" y="202963"/>
                  </a:lnTo>
                  <a:lnTo>
                    <a:pt x="276224" y="201751"/>
                  </a:lnTo>
                  <a:lnTo>
                    <a:pt x="281675" y="199889"/>
                  </a:lnTo>
                  <a:lnTo>
                    <a:pt x="286966" y="194189"/>
                  </a:lnTo>
                  <a:lnTo>
                    <a:pt x="293560" y="189885"/>
                  </a:lnTo>
                  <a:lnTo>
                    <a:pt x="293842" y="189701"/>
                  </a:lnTo>
                  <a:lnTo>
                    <a:pt x="297856" y="195200"/>
                  </a:lnTo>
                  <a:lnTo>
                    <a:pt x="305193" y="203744"/>
                  </a:lnTo>
                  <a:lnTo>
                    <a:pt x="312651" y="206385"/>
                  </a:lnTo>
                  <a:lnTo>
                    <a:pt x="314016" y="206898"/>
                  </a:lnTo>
                  <a:lnTo>
                    <a:pt x="317704" y="208281"/>
                  </a:lnTo>
                  <a:lnTo>
                    <a:pt x="318651" y="200372"/>
                  </a:lnTo>
                  <a:lnTo>
                    <a:pt x="328801" y="199921"/>
                  </a:lnTo>
                  <a:lnTo>
                    <a:pt x="326099" y="190716"/>
                  </a:lnTo>
                  <a:lnTo>
                    <a:pt x="325466" y="180615"/>
                  </a:lnTo>
                  <a:lnTo>
                    <a:pt x="329149" y="179471"/>
                  </a:lnTo>
                  <a:lnTo>
                    <a:pt x="330911" y="178924"/>
                  </a:lnTo>
                  <a:lnTo>
                    <a:pt x="334585" y="172618"/>
                  </a:lnTo>
                  <a:lnTo>
                    <a:pt x="339197" y="166715"/>
                  </a:lnTo>
                  <a:lnTo>
                    <a:pt x="346196" y="162697"/>
                  </a:lnTo>
                  <a:lnTo>
                    <a:pt x="351654" y="169232"/>
                  </a:lnTo>
                  <a:lnTo>
                    <a:pt x="360825" y="179403"/>
                  </a:lnTo>
                  <a:lnTo>
                    <a:pt x="373342" y="179979"/>
                  </a:lnTo>
                  <a:lnTo>
                    <a:pt x="380870" y="184782"/>
                  </a:lnTo>
                  <a:lnTo>
                    <a:pt x="384568" y="181368"/>
                  </a:lnTo>
                  <a:lnTo>
                    <a:pt x="386756" y="179347"/>
                  </a:lnTo>
                  <a:lnTo>
                    <a:pt x="389288" y="177427"/>
                  </a:lnTo>
                  <a:lnTo>
                    <a:pt x="392344" y="175109"/>
                  </a:lnTo>
                  <a:lnTo>
                    <a:pt x="393001" y="163083"/>
                  </a:lnTo>
                  <a:lnTo>
                    <a:pt x="392975" y="153096"/>
                  </a:lnTo>
                  <a:lnTo>
                    <a:pt x="392972" y="151855"/>
                  </a:lnTo>
                  <a:lnTo>
                    <a:pt x="398301" y="143840"/>
                  </a:lnTo>
                  <a:lnTo>
                    <a:pt x="400242" y="137363"/>
                  </a:lnTo>
                  <a:lnTo>
                    <a:pt x="402722" y="137824"/>
                  </a:lnTo>
                  <a:lnTo>
                    <a:pt x="407708" y="138748"/>
                  </a:lnTo>
                  <a:lnTo>
                    <a:pt x="414752" y="133977"/>
                  </a:lnTo>
                  <a:lnTo>
                    <a:pt x="418149" y="126719"/>
                  </a:lnTo>
                  <a:lnTo>
                    <a:pt x="418895" y="121487"/>
                  </a:lnTo>
                  <a:lnTo>
                    <a:pt x="419706" y="115782"/>
                  </a:lnTo>
                  <a:lnTo>
                    <a:pt x="422927" y="110579"/>
                  </a:lnTo>
                  <a:lnTo>
                    <a:pt x="432477" y="106948"/>
                  </a:lnTo>
                  <a:lnTo>
                    <a:pt x="434617" y="101508"/>
                  </a:lnTo>
                  <a:lnTo>
                    <a:pt x="438868" y="98125"/>
                  </a:lnTo>
                  <a:lnTo>
                    <a:pt x="440432" y="94723"/>
                  </a:lnTo>
                  <a:lnTo>
                    <a:pt x="438046" y="89190"/>
                  </a:lnTo>
                  <a:lnTo>
                    <a:pt x="437329" y="87527"/>
                  </a:lnTo>
                  <a:lnTo>
                    <a:pt x="436068" y="78807"/>
                  </a:lnTo>
                  <a:lnTo>
                    <a:pt x="434088" y="71181"/>
                  </a:lnTo>
                  <a:lnTo>
                    <a:pt x="439057" y="67343"/>
                  </a:lnTo>
                  <a:lnTo>
                    <a:pt x="445648" y="66905"/>
                  </a:lnTo>
                  <a:lnTo>
                    <a:pt x="446549" y="66670"/>
                  </a:lnTo>
                  <a:lnTo>
                    <a:pt x="452745" y="65047"/>
                  </a:lnTo>
                  <a:lnTo>
                    <a:pt x="457102" y="67264"/>
                  </a:lnTo>
                  <a:lnTo>
                    <a:pt x="461577" y="70393"/>
                  </a:lnTo>
                  <a:lnTo>
                    <a:pt x="463334" y="71620"/>
                  </a:lnTo>
                  <a:lnTo>
                    <a:pt x="467660" y="69989"/>
                  </a:lnTo>
                  <a:lnTo>
                    <a:pt x="475153" y="62425"/>
                  </a:lnTo>
                  <a:lnTo>
                    <a:pt x="480473" y="59346"/>
                  </a:lnTo>
                  <a:lnTo>
                    <a:pt x="486588" y="55801"/>
                  </a:lnTo>
                  <a:lnTo>
                    <a:pt x="498006" y="52691"/>
                  </a:lnTo>
                  <a:lnTo>
                    <a:pt x="502919" y="52712"/>
                  </a:lnTo>
                  <a:lnTo>
                    <a:pt x="502883" y="43325"/>
                  </a:lnTo>
                  <a:lnTo>
                    <a:pt x="503238" y="42048"/>
                  </a:lnTo>
                  <a:lnTo>
                    <a:pt x="504199" y="38593"/>
                  </a:lnTo>
                  <a:lnTo>
                    <a:pt x="499103" y="37011"/>
                  </a:lnTo>
                  <a:lnTo>
                    <a:pt x="495105" y="35080"/>
                  </a:lnTo>
                  <a:lnTo>
                    <a:pt x="493519" y="34313"/>
                  </a:lnTo>
                  <a:lnTo>
                    <a:pt x="497781" y="27839"/>
                  </a:lnTo>
                  <a:lnTo>
                    <a:pt x="495268" y="22402"/>
                  </a:lnTo>
                  <a:lnTo>
                    <a:pt x="491671" y="18418"/>
                  </a:lnTo>
                  <a:lnTo>
                    <a:pt x="489166" y="15640"/>
                  </a:lnTo>
                  <a:lnTo>
                    <a:pt x="492731" y="11482"/>
                  </a:lnTo>
                  <a:lnTo>
                    <a:pt x="496710" y="7041"/>
                  </a:lnTo>
                  <a:lnTo>
                    <a:pt x="503598" y="140"/>
                  </a:lnTo>
                  <a:lnTo>
                    <a:pt x="507867" y="1767"/>
                  </a:lnTo>
                  <a:lnTo>
                    <a:pt x="508132" y="2023"/>
                  </a:lnTo>
                  <a:lnTo>
                    <a:pt x="512485" y="6214"/>
                  </a:lnTo>
                  <a:lnTo>
                    <a:pt x="518874" y="8342"/>
                  </a:lnTo>
                  <a:lnTo>
                    <a:pt x="520509" y="8886"/>
                  </a:lnTo>
                  <a:lnTo>
                    <a:pt x="526309" y="4389"/>
                  </a:lnTo>
                  <a:lnTo>
                    <a:pt x="531121" y="3456"/>
                  </a:lnTo>
                  <a:lnTo>
                    <a:pt x="532508" y="3187"/>
                  </a:lnTo>
                  <a:lnTo>
                    <a:pt x="533660" y="968"/>
                  </a:lnTo>
                  <a:lnTo>
                    <a:pt x="535642" y="0"/>
                  </a:lnTo>
                  <a:lnTo>
                    <a:pt x="537608" y="820"/>
                  </a:lnTo>
                  <a:lnTo>
                    <a:pt x="539489" y="5024"/>
                  </a:lnTo>
                  <a:lnTo>
                    <a:pt x="543654" y="9979"/>
                  </a:lnTo>
                  <a:lnTo>
                    <a:pt x="552139" y="11682"/>
                  </a:lnTo>
                  <a:lnTo>
                    <a:pt x="552845" y="12595"/>
                  </a:lnTo>
                  <a:lnTo>
                    <a:pt x="556018" y="16694"/>
                  </a:lnTo>
                  <a:lnTo>
                    <a:pt x="557616" y="21426"/>
                  </a:lnTo>
                  <a:lnTo>
                    <a:pt x="565103" y="31445"/>
                  </a:lnTo>
                  <a:lnTo>
                    <a:pt x="565187" y="32274"/>
                  </a:lnTo>
                  <a:lnTo>
                    <a:pt x="565653" y="36875"/>
                  </a:lnTo>
                  <a:lnTo>
                    <a:pt x="566664" y="38626"/>
                  </a:lnTo>
                  <a:lnTo>
                    <a:pt x="568549" y="41889"/>
                  </a:lnTo>
                  <a:lnTo>
                    <a:pt x="577392" y="43141"/>
                  </a:lnTo>
                  <a:lnTo>
                    <a:pt x="586891" y="44576"/>
                  </a:lnTo>
                  <a:lnTo>
                    <a:pt x="594610" y="41312"/>
                  </a:lnTo>
                  <a:lnTo>
                    <a:pt x="600373" y="42399"/>
                  </a:lnTo>
                  <a:lnTo>
                    <a:pt x="603153" y="43106"/>
                  </a:lnTo>
                  <a:lnTo>
                    <a:pt x="609192" y="44637"/>
                  </a:lnTo>
                  <a:lnTo>
                    <a:pt x="611831" y="49451"/>
                  </a:lnTo>
                  <a:lnTo>
                    <a:pt x="617750" y="51651"/>
                  </a:lnTo>
                  <a:lnTo>
                    <a:pt x="619705" y="56853"/>
                  </a:lnTo>
                  <a:lnTo>
                    <a:pt x="627376" y="58784"/>
                  </a:lnTo>
                  <a:lnTo>
                    <a:pt x="630428" y="59551"/>
                  </a:lnTo>
                  <a:lnTo>
                    <a:pt x="633788" y="57395"/>
                  </a:lnTo>
                  <a:lnTo>
                    <a:pt x="634197" y="57132"/>
                  </a:lnTo>
                  <a:lnTo>
                    <a:pt x="635290" y="51734"/>
                  </a:lnTo>
                  <a:lnTo>
                    <a:pt x="645155" y="47131"/>
                  </a:lnTo>
                  <a:lnTo>
                    <a:pt x="655995" y="50461"/>
                  </a:lnTo>
                  <a:lnTo>
                    <a:pt x="663196" y="50650"/>
                  </a:lnTo>
                  <a:lnTo>
                    <a:pt x="670074" y="55372"/>
                  </a:lnTo>
                  <a:lnTo>
                    <a:pt x="674269" y="58225"/>
                  </a:lnTo>
                  <a:lnTo>
                    <a:pt x="676450" y="55909"/>
                  </a:lnTo>
                  <a:lnTo>
                    <a:pt x="678875" y="53331"/>
                  </a:lnTo>
                  <a:lnTo>
                    <a:pt x="686394" y="53527"/>
                  </a:lnTo>
                  <a:lnTo>
                    <a:pt x="690810" y="50017"/>
                  </a:lnTo>
                  <a:lnTo>
                    <a:pt x="692022" y="45271"/>
                  </a:lnTo>
                  <a:lnTo>
                    <a:pt x="699002" y="38980"/>
                  </a:lnTo>
                  <a:lnTo>
                    <a:pt x="700153" y="37577"/>
                  </a:lnTo>
                  <a:lnTo>
                    <a:pt x="701928" y="35412"/>
                  </a:lnTo>
                  <a:lnTo>
                    <a:pt x="709208" y="32482"/>
                  </a:lnTo>
                  <a:lnTo>
                    <a:pt x="714878" y="29833"/>
                  </a:lnTo>
                  <a:lnTo>
                    <a:pt x="717603" y="34946"/>
                  </a:lnTo>
                  <a:lnTo>
                    <a:pt x="718578" y="40667"/>
                  </a:lnTo>
                  <a:lnTo>
                    <a:pt x="722056" y="50941"/>
                  </a:lnTo>
                  <a:lnTo>
                    <a:pt x="727069" y="54898"/>
                  </a:lnTo>
                  <a:lnTo>
                    <a:pt x="728510" y="56035"/>
                  </a:lnTo>
                  <a:lnTo>
                    <a:pt x="736905" y="55672"/>
                  </a:lnTo>
                  <a:lnTo>
                    <a:pt x="743159" y="60925"/>
                  </a:lnTo>
                  <a:lnTo>
                    <a:pt x="744593" y="61857"/>
                  </a:lnTo>
                  <a:lnTo>
                    <a:pt x="750240" y="65522"/>
                  </a:lnTo>
                  <a:lnTo>
                    <a:pt x="754093" y="73031"/>
                  </a:lnTo>
                  <a:lnTo>
                    <a:pt x="755178" y="84085"/>
                  </a:lnTo>
                  <a:lnTo>
                    <a:pt x="758650" y="87836"/>
                  </a:lnTo>
                  <a:lnTo>
                    <a:pt x="758919" y="97591"/>
                  </a:lnTo>
                  <a:lnTo>
                    <a:pt x="758763" y="98790"/>
                  </a:lnTo>
                  <a:lnTo>
                    <a:pt x="757999" y="104656"/>
                  </a:lnTo>
                  <a:lnTo>
                    <a:pt x="756318" y="114538"/>
                  </a:lnTo>
                  <a:lnTo>
                    <a:pt x="766274" y="123584"/>
                  </a:lnTo>
                  <a:lnTo>
                    <a:pt x="777389" y="134559"/>
                  </a:lnTo>
                  <a:lnTo>
                    <a:pt x="776573" y="140259"/>
                  </a:lnTo>
                  <a:lnTo>
                    <a:pt x="776111" y="143471"/>
                  </a:lnTo>
                  <a:lnTo>
                    <a:pt x="784669" y="148744"/>
                  </a:lnTo>
                  <a:lnTo>
                    <a:pt x="787518" y="152608"/>
                  </a:lnTo>
                  <a:lnTo>
                    <a:pt x="791535" y="158050"/>
                  </a:lnTo>
                  <a:lnTo>
                    <a:pt x="797087" y="163007"/>
                  </a:lnTo>
                  <a:lnTo>
                    <a:pt x="798167" y="165222"/>
                  </a:lnTo>
                  <a:lnTo>
                    <a:pt x="802137" y="173363"/>
                  </a:lnTo>
                  <a:lnTo>
                    <a:pt x="810617" y="176952"/>
                  </a:lnTo>
                  <a:lnTo>
                    <a:pt x="821243" y="183843"/>
                  </a:lnTo>
                  <a:lnTo>
                    <a:pt x="830903" y="189806"/>
                  </a:lnTo>
                  <a:lnTo>
                    <a:pt x="841758" y="189177"/>
                  </a:lnTo>
                  <a:lnTo>
                    <a:pt x="819132" y="216239"/>
                  </a:lnTo>
                  <a:lnTo>
                    <a:pt x="808655" y="228705"/>
                  </a:lnTo>
                  <a:lnTo>
                    <a:pt x="808178" y="229322"/>
                  </a:lnTo>
                  <a:lnTo>
                    <a:pt x="804236" y="234424"/>
                  </a:lnTo>
                  <a:lnTo>
                    <a:pt x="794171" y="238981"/>
                  </a:lnTo>
                  <a:lnTo>
                    <a:pt x="783335" y="246717"/>
                  </a:lnTo>
                  <a:lnTo>
                    <a:pt x="782864" y="247053"/>
                  </a:lnTo>
                  <a:lnTo>
                    <a:pt x="782144" y="247696"/>
                  </a:lnTo>
                  <a:lnTo>
                    <a:pt x="765785" y="262255"/>
                  </a:lnTo>
                  <a:lnTo>
                    <a:pt x="767322" y="269891"/>
                  </a:lnTo>
                  <a:lnTo>
                    <a:pt x="764804" y="275174"/>
                  </a:lnTo>
                  <a:lnTo>
                    <a:pt x="757834" y="278613"/>
                  </a:lnTo>
                  <a:lnTo>
                    <a:pt x="752484" y="284166"/>
                  </a:lnTo>
                  <a:lnTo>
                    <a:pt x="753991" y="291713"/>
                  </a:lnTo>
                  <a:lnTo>
                    <a:pt x="752375" y="295402"/>
                  </a:lnTo>
                  <a:lnTo>
                    <a:pt x="751356" y="297726"/>
                  </a:lnTo>
                  <a:lnTo>
                    <a:pt x="738850" y="304528"/>
                  </a:lnTo>
                  <a:lnTo>
                    <a:pt x="731687" y="305031"/>
                  </a:lnTo>
                  <a:lnTo>
                    <a:pt x="728344" y="313421"/>
                  </a:lnTo>
                  <a:lnTo>
                    <a:pt x="726929" y="321329"/>
                  </a:lnTo>
                  <a:lnTo>
                    <a:pt x="715956" y="325176"/>
                  </a:lnTo>
                  <a:lnTo>
                    <a:pt x="699825" y="333206"/>
                  </a:lnTo>
                  <a:lnTo>
                    <a:pt x="694519" y="336882"/>
                  </a:lnTo>
                  <a:lnTo>
                    <a:pt x="691757" y="337257"/>
                  </a:lnTo>
                  <a:lnTo>
                    <a:pt x="684283" y="338267"/>
                  </a:lnTo>
                  <a:lnTo>
                    <a:pt x="675004" y="344143"/>
                  </a:lnTo>
                  <a:lnTo>
                    <a:pt x="668736" y="349787"/>
                  </a:lnTo>
                  <a:lnTo>
                    <a:pt x="667345" y="352620"/>
                  </a:lnTo>
                  <a:lnTo>
                    <a:pt x="644217" y="355040"/>
                  </a:lnTo>
                  <a:lnTo>
                    <a:pt x="640081" y="355392"/>
                  </a:lnTo>
                  <a:lnTo>
                    <a:pt x="633585" y="355943"/>
                  </a:lnTo>
                  <a:lnTo>
                    <a:pt x="606423" y="358985"/>
                  </a:lnTo>
                  <a:lnTo>
                    <a:pt x="602564" y="359383"/>
                  </a:lnTo>
                  <a:lnTo>
                    <a:pt x="575470" y="362140"/>
                  </a:lnTo>
                  <a:lnTo>
                    <a:pt x="543806" y="364995"/>
                  </a:lnTo>
                  <a:lnTo>
                    <a:pt x="543017" y="365065"/>
                  </a:lnTo>
                  <a:lnTo>
                    <a:pt x="524897" y="365862"/>
                  </a:lnTo>
                  <a:lnTo>
                    <a:pt x="521360" y="365983"/>
                  </a:lnTo>
                  <a:lnTo>
                    <a:pt x="507489" y="366443"/>
                  </a:lnTo>
                  <a:lnTo>
                    <a:pt x="487012" y="368250"/>
                  </a:lnTo>
                  <a:lnTo>
                    <a:pt x="485382" y="368392"/>
                  </a:lnTo>
                  <a:lnTo>
                    <a:pt x="484799" y="368502"/>
                  </a:lnTo>
                  <a:lnTo>
                    <a:pt x="468994" y="371460"/>
                  </a:lnTo>
                  <a:lnTo>
                    <a:pt x="463153" y="372547"/>
                  </a:lnTo>
                  <a:lnTo>
                    <a:pt x="435455" y="374799"/>
                  </a:lnTo>
                  <a:lnTo>
                    <a:pt x="429006" y="375310"/>
                  </a:lnTo>
                  <a:lnTo>
                    <a:pt x="419302" y="376073"/>
                  </a:lnTo>
                  <a:lnTo>
                    <a:pt x="407674" y="376586"/>
                  </a:lnTo>
                  <a:lnTo>
                    <a:pt x="395546" y="377107"/>
                  </a:lnTo>
                  <a:lnTo>
                    <a:pt x="381443" y="377792"/>
                  </a:lnTo>
                  <a:lnTo>
                    <a:pt x="357950" y="378893"/>
                  </a:lnTo>
                  <a:lnTo>
                    <a:pt x="346967" y="379390"/>
                  </a:lnTo>
                  <a:lnTo>
                    <a:pt x="342236" y="381958"/>
                  </a:lnTo>
                  <a:lnTo>
                    <a:pt x="340974" y="381684"/>
                  </a:lnTo>
                  <a:lnTo>
                    <a:pt x="335782" y="380554"/>
                  </a:lnTo>
                  <a:lnTo>
                    <a:pt x="318026" y="382790"/>
                  </a:lnTo>
                  <a:lnTo>
                    <a:pt x="312395" y="383493"/>
                  </a:lnTo>
                  <a:lnTo>
                    <a:pt x="284308" y="386597"/>
                  </a:lnTo>
                  <a:lnTo>
                    <a:pt x="278166" y="387266"/>
                  </a:lnTo>
                  <a:lnTo>
                    <a:pt x="253109" y="389957"/>
                  </a:lnTo>
                  <a:lnTo>
                    <a:pt x="251769" y="390100"/>
                  </a:lnTo>
                  <a:lnTo>
                    <a:pt x="218493" y="393579"/>
                  </a:lnTo>
                  <a:lnTo>
                    <a:pt x="212483" y="394280"/>
                  </a:lnTo>
                  <a:lnTo>
                    <a:pt x="194460" y="396364"/>
                  </a:lnTo>
                  <a:lnTo>
                    <a:pt x="194497" y="391953"/>
                  </a:lnTo>
                  <a:lnTo>
                    <a:pt x="175908" y="391606"/>
                  </a:lnTo>
                  <a:lnTo>
                    <a:pt x="169223" y="392009"/>
                  </a:lnTo>
                  <a:lnTo>
                    <a:pt x="171477" y="398716"/>
                  </a:lnTo>
                  <a:lnTo>
                    <a:pt x="174921" y="409822"/>
                  </a:lnTo>
                  <a:lnTo>
                    <a:pt x="173648" y="417408"/>
                  </a:lnTo>
                  <a:lnTo>
                    <a:pt x="173320" y="417444"/>
                  </a:lnTo>
                  <a:lnTo>
                    <a:pt x="164909" y="418356"/>
                  </a:lnTo>
                  <a:lnTo>
                    <a:pt x="123688" y="421303"/>
                  </a:lnTo>
                  <a:lnTo>
                    <a:pt x="121085" y="421484"/>
                  </a:lnTo>
                  <a:lnTo>
                    <a:pt x="120579" y="421523"/>
                  </a:lnTo>
                  <a:lnTo>
                    <a:pt x="86355" y="424098"/>
                  </a:lnTo>
                  <a:lnTo>
                    <a:pt x="85169" y="424186"/>
                  </a:lnTo>
                  <a:lnTo>
                    <a:pt x="84324" y="424248"/>
                  </a:lnTo>
                  <a:lnTo>
                    <a:pt x="69525" y="425325"/>
                  </a:lnTo>
                  <a:lnTo>
                    <a:pt x="41352" y="426881"/>
                  </a:lnTo>
                  <a:lnTo>
                    <a:pt x="26149" y="428578"/>
                  </a:lnTo>
                  <a:lnTo>
                    <a:pt x="17955" y="429483"/>
                  </a:lnTo>
                  <a:lnTo>
                    <a:pt x="4067" y="430597"/>
                  </a:lnTo>
                  <a:lnTo>
                    <a:pt x="0" y="42506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5844143" y="3790206"/>
              <a:ext cx="617719" cy="642912"/>
            </a:xfrm>
            <a:custGeom>
              <a:avLst/>
              <a:gdLst/>
              <a:ahLst/>
              <a:cxnLst/>
              <a:rect l="0" t="0" r="0" b="0"/>
              <a:pathLst>
                <a:path w="617719" h="642912">
                  <a:moveTo>
                    <a:pt x="0" y="37839"/>
                  </a:moveTo>
                  <a:lnTo>
                    <a:pt x="15171" y="36308"/>
                  </a:lnTo>
                  <a:lnTo>
                    <a:pt x="25534" y="35250"/>
                  </a:lnTo>
                  <a:lnTo>
                    <a:pt x="27965" y="34920"/>
                  </a:lnTo>
                  <a:lnTo>
                    <a:pt x="37942" y="33563"/>
                  </a:lnTo>
                  <a:lnTo>
                    <a:pt x="39388" y="33384"/>
                  </a:lnTo>
                  <a:lnTo>
                    <a:pt x="64817" y="30208"/>
                  </a:lnTo>
                  <a:lnTo>
                    <a:pt x="72374" y="29283"/>
                  </a:lnTo>
                  <a:lnTo>
                    <a:pt x="72708" y="29242"/>
                  </a:lnTo>
                  <a:lnTo>
                    <a:pt x="86086" y="27592"/>
                  </a:lnTo>
                  <a:lnTo>
                    <a:pt x="91968" y="26885"/>
                  </a:lnTo>
                  <a:lnTo>
                    <a:pt x="95976" y="26402"/>
                  </a:lnTo>
                  <a:lnTo>
                    <a:pt x="101577" y="25724"/>
                  </a:lnTo>
                  <a:lnTo>
                    <a:pt x="113832" y="24212"/>
                  </a:lnTo>
                  <a:lnTo>
                    <a:pt x="126845" y="22681"/>
                  </a:lnTo>
                  <a:lnTo>
                    <a:pt x="148492" y="19975"/>
                  </a:lnTo>
                  <a:lnTo>
                    <a:pt x="170753" y="17270"/>
                  </a:lnTo>
                  <a:lnTo>
                    <a:pt x="185109" y="15501"/>
                  </a:lnTo>
                  <a:lnTo>
                    <a:pt x="193079" y="14510"/>
                  </a:lnTo>
                  <a:lnTo>
                    <a:pt x="229671" y="9908"/>
                  </a:lnTo>
                  <a:lnTo>
                    <a:pt x="237811" y="8517"/>
                  </a:lnTo>
                  <a:lnTo>
                    <a:pt x="245433" y="7209"/>
                  </a:lnTo>
                  <a:lnTo>
                    <a:pt x="263832" y="4030"/>
                  </a:lnTo>
                  <a:lnTo>
                    <a:pt x="288470" y="0"/>
                  </a:lnTo>
                  <a:lnTo>
                    <a:pt x="287532" y="6730"/>
                  </a:lnTo>
                  <a:lnTo>
                    <a:pt x="286245" y="11313"/>
                  </a:lnTo>
                  <a:lnTo>
                    <a:pt x="280024" y="18010"/>
                  </a:lnTo>
                  <a:lnTo>
                    <a:pt x="274680" y="23262"/>
                  </a:lnTo>
                  <a:lnTo>
                    <a:pt x="271536" y="28109"/>
                  </a:lnTo>
                  <a:lnTo>
                    <a:pt x="267654" y="33474"/>
                  </a:lnTo>
                  <a:lnTo>
                    <a:pt x="268671" y="37710"/>
                  </a:lnTo>
                  <a:lnTo>
                    <a:pt x="265419" y="42645"/>
                  </a:lnTo>
                  <a:lnTo>
                    <a:pt x="266062" y="44250"/>
                  </a:lnTo>
                  <a:lnTo>
                    <a:pt x="267758" y="48480"/>
                  </a:lnTo>
                  <a:lnTo>
                    <a:pt x="267997" y="49076"/>
                  </a:lnTo>
                  <a:lnTo>
                    <a:pt x="275754" y="53431"/>
                  </a:lnTo>
                  <a:lnTo>
                    <a:pt x="282989" y="57526"/>
                  </a:lnTo>
                  <a:lnTo>
                    <a:pt x="291166" y="59576"/>
                  </a:lnTo>
                  <a:lnTo>
                    <a:pt x="298156" y="66000"/>
                  </a:lnTo>
                  <a:lnTo>
                    <a:pt x="298970" y="66747"/>
                  </a:lnTo>
                  <a:lnTo>
                    <a:pt x="305059" y="71213"/>
                  </a:lnTo>
                  <a:lnTo>
                    <a:pt x="305360" y="71433"/>
                  </a:lnTo>
                  <a:lnTo>
                    <a:pt x="311950" y="73546"/>
                  </a:lnTo>
                  <a:lnTo>
                    <a:pt x="312370" y="73416"/>
                  </a:lnTo>
                  <a:lnTo>
                    <a:pt x="319823" y="71105"/>
                  </a:lnTo>
                  <a:lnTo>
                    <a:pt x="326061" y="71735"/>
                  </a:lnTo>
                  <a:lnTo>
                    <a:pt x="331186" y="81448"/>
                  </a:lnTo>
                  <a:lnTo>
                    <a:pt x="334160" y="86977"/>
                  </a:lnTo>
                  <a:lnTo>
                    <a:pt x="340418" y="95137"/>
                  </a:lnTo>
                  <a:lnTo>
                    <a:pt x="341246" y="96232"/>
                  </a:lnTo>
                  <a:lnTo>
                    <a:pt x="345569" y="101949"/>
                  </a:lnTo>
                  <a:lnTo>
                    <a:pt x="347206" y="105991"/>
                  </a:lnTo>
                  <a:lnTo>
                    <a:pt x="350958" y="115243"/>
                  </a:lnTo>
                  <a:lnTo>
                    <a:pt x="360772" y="123573"/>
                  </a:lnTo>
                  <a:lnTo>
                    <a:pt x="367721" y="132440"/>
                  </a:lnTo>
                  <a:lnTo>
                    <a:pt x="368182" y="133028"/>
                  </a:lnTo>
                  <a:lnTo>
                    <a:pt x="372618" y="140021"/>
                  </a:lnTo>
                  <a:lnTo>
                    <a:pt x="373566" y="141514"/>
                  </a:lnTo>
                  <a:lnTo>
                    <a:pt x="378868" y="141976"/>
                  </a:lnTo>
                  <a:lnTo>
                    <a:pt x="389865" y="150560"/>
                  </a:lnTo>
                  <a:lnTo>
                    <a:pt x="403318" y="155452"/>
                  </a:lnTo>
                  <a:lnTo>
                    <a:pt x="415166" y="166688"/>
                  </a:lnTo>
                  <a:lnTo>
                    <a:pt x="418776" y="172428"/>
                  </a:lnTo>
                  <a:lnTo>
                    <a:pt x="421302" y="176440"/>
                  </a:lnTo>
                  <a:lnTo>
                    <a:pt x="426721" y="182472"/>
                  </a:lnTo>
                  <a:lnTo>
                    <a:pt x="432534" y="183469"/>
                  </a:lnTo>
                  <a:lnTo>
                    <a:pt x="433569" y="183647"/>
                  </a:lnTo>
                  <a:lnTo>
                    <a:pt x="443793" y="189507"/>
                  </a:lnTo>
                  <a:lnTo>
                    <a:pt x="445496" y="191557"/>
                  </a:lnTo>
                  <a:lnTo>
                    <a:pt x="449244" y="196067"/>
                  </a:lnTo>
                  <a:lnTo>
                    <a:pt x="457500" y="199388"/>
                  </a:lnTo>
                  <a:lnTo>
                    <a:pt x="459338" y="206699"/>
                  </a:lnTo>
                  <a:lnTo>
                    <a:pt x="459279" y="216476"/>
                  </a:lnTo>
                  <a:lnTo>
                    <a:pt x="470320" y="220594"/>
                  </a:lnTo>
                  <a:lnTo>
                    <a:pt x="471484" y="228644"/>
                  </a:lnTo>
                  <a:lnTo>
                    <a:pt x="471598" y="229427"/>
                  </a:lnTo>
                  <a:lnTo>
                    <a:pt x="482197" y="233369"/>
                  </a:lnTo>
                  <a:lnTo>
                    <a:pt x="482455" y="234258"/>
                  </a:lnTo>
                  <a:lnTo>
                    <a:pt x="484306" y="240622"/>
                  </a:lnTo>
                  <a:lnTo>
                    <a:pt x="496760" y="245769"/>
                  </a:lnTo>
                  <a:lnTo>
                    <a:pt x="502073" y="246968"/>
                  </a:lnTo>
                  <a:lnTo>
                    <a:pt x="503862" y="247371"/>
                  </a:lnTo>
                  <a:lnTo>
                    <a:pt x="511550" y="252051"/>
                  </a:lnTo>
                  <a:lnTo>
                    <a:pt x="517142" y="255449"/>
                  </a:lnTo>
                  <a:lnTo>
                    <a:pt x="518992" y="265542"/>
                  </a:lnTo>
                  <a:lnTo>
                    <a:pt x="524194" y="271413"/>
                  </a:lnTo>
                  <a:lnTo>
                    <a:pt x="530796" y="280072"/>
                  </a:lnTo>
                  <a:lnTo>
                    <a:pt x="533594" y="292277"/>
                  </a:lnTo>
                  <a:lnTo>
                    <a:pt x="533760" y="293004"/>
                  </a:lnTo>
                  <a:lnTo>
                    <a:pt x="537877" y="304804"/>
                  </a:lnTo>
                  <a:lnTo>
                    <a:pt x="538539" y="311662"/>
                  </a:lnTo>
                  <a:lnTo>
                    <a:pt x="539896" y="312414"/>
                  </a:lnTo>
                  <a:lnTo>
                    <a:pt x="547634" y="316695"/>
                  </a:lnTo>
                  <a:lnTo>
                    <a:pt x="553234" y="317874"/>
                  </a:lnTo>
                  <a:lnTo>
                    <a:pt x="554406" y="318120"/>
                  </a:lnTo>
                  <a:lnTo>
                    <a:pt x="565682" y="327843"/>
                  </a:lnTo>
                  <a:lnTo>
                    <a:pt x="566864" y="335445"/>
                  </a:lnTo>
                  <a:lnTo>
                    <a:pt x="570009" y="338814"/>
                  </a:lnTo>
                  <a:lnTo>
                    <a:pt x="575943" y="345159"/>
                  </a:lnTo>
                  <a:lnTo>
                    <a:pt x="577847" y="353358"/>
                  </a:lnTo>
                  <a:lnTo>
                    <a:pt x="575670" y="359310"/>
                  </a:lnTo>
                  <a:lnTo>
                    <a:pt x="576613" y="360689"/>
                  </a:lnTo>
                  <a:lnTo>
                    <a:pt x="581099" y="367248"/>
                  </a:lnTo>
                  <a:lnTo>
                    <a:pt x="583249" y="376195"/>
                  </a:lnTo>
                  <a:lnTo>
                    <a:pt x="592859" y="378847"/>
                  </a:lnTo>
                  <a:lnTo>
                    <a:pt x="596248" y="375885"/>
                  </a:lnTo>
                  <a:lnTo>
                    <a:pt x="604813" y="380814"/>
                  </a:lnTo>
                  <a:lnTo>
                    <a:pt x="612234" y="382999"/>
                  </a:lnTo>
                  <a:lnTo>
                    <a:pt x="617535" y="383655"/>
                  </a:lnTo>
                  <a:lnTo>
                    <a:pt x="617719" y="388848"/>
                  </a:lnTo>
                  <a:lnTo>
                    <a:pt x="611224" y="396355"/>
                  </a:lnTo>
                  <a:lnTo>
                    <a:pt x="608314" y="401292"/>
                  </a:lnTo>
                  <a:lnTo>
                    <a:pt x="602525" y="410382"/>
                  </a:lnTo>
                  <a:lnTo>
                    <a:pt x="599137" y="417312"/>
                  </a:lnTo>
                  <a:lnTo>
                    <a:pt x="595474" y="425364"/>
                  </a:lnTo>
                  <a:lnTo>
                    <a:pt x="589910" y="431841"/>
                  </a:lnTo>
                  <a:lnTo>
                    <a:pt x="589621" y="433647"/>
                  </a:lnTo>
                  <a:lnTo>
                    <a:pt x="589368" y="435232"/>
                  </a:lnTo>
                  <a:lnTo>
                    <a:pt x="591786" y="445962"/>
                  </a:lnTo>
                  <a:lnTo>
                    <a:pt x="588531" y="456259"/>
                  </a:lnTo>
                  <a:lnTo>
                    <a:pt x="588684" y="458602"/>
                  </a:lnTo>
                  <a:lnTo>
                    <a:pt x="588894" y="461836"/>
                  </a:lnTo>
                  <a:lnTo>
                    <a:pt x="585739" y="470202"/>
                  </a:lnTo>
                  <a:lnTo>
                    <a:pt x="581598" y="479319"/>
                  </a:lnTo>
                  <a:lnTo>
                    <a:pt x="580279" y="487254"/>
                  </a:lnTo>
                  <a:lnTo>
                    <a:pt x="583540" y="493590"/>
                  </a:lnTo>
                  <a:lnTo>
                    <a:pt x="583334" y="494972"/>
                  </a:lnTo>
                  <a:lnTo>
                    <a:pt x="582216" y="502435"/>
                  </a:lnTo>
                  <a:lnTo>
                    <a:pt x="580388" y="508251"/>
                  </a:lnTo>
                  <a:lnTo>
                    <a:pt x="574272" y="519295"/>
                  </a:lnTo>
                  <a:lnTo>
                    <a:pt x="570423" y="521508"/>
                  </a:lnTo>
                  <a:lnTo>
                    <a:pt x="571675" y="528936"/>
                  </a:lnTo>
                  <a:lnTo>
                    <a:pt x="570578" y="537230"/>
                  </a:lnTo>
                  <a:lnTo>
                    <a:pt x="572108" y="540741"/>
                  </a:lnTo>
                  <a:lnTo>
                    <a:pt x="572883" y="542521"/>
                  </a:lnTo>
                  <a:lnTo>
                    <a:pt x="574809" y="552292"/>
                  </a:lnTo>
                  <a:lnTo>
                    <a:pt x="572464" y="565230"/>
                  </a:lnTo>
                  <a:lnTo>
                    <a:pt x="571167" y="572881"/>
                  </a:lnTo>
                  <a:lnTo>
                    <a:pt x="574417" y="581095"/>
                  </a:lnTo>
                  <a:lnTo>
                    <a:pt x="566459" y="580406"/>
                  </a:lnTo>
                  <a:lnTo>
                    <a:pt x="563889" y="580740"/>
                  </a:lnTo>
                  <a:lnTo>
                    <a:pt x="559993" y="582461"/>
                  </a:lnTo>
                  <a:lnTo>
                    <a:pt x="550990" y="581808"/>
                  </a:lnTo>
                  <a:lnTo>
                    <a:pt x="546410" y="580328"/>
                  </a:lnTo>
                  <a:lnTo>
                    <a:pt x="538529" y="580801"/>
                  </a:lnTo>
                  <a:lnTo>
                    <a:pt x="534226" y="577951"/>
                  </a:lnTo>
                  <a:lnTo>
                    <a:pt x="528392" y="576486"/>
                  </a:lnTo>
                  <a:lnTo>
                    <a:pt x="521033" y="577195"/>
                  </a:lnTo>
                  <a:lnTo>
                    <a:pt x="516340" y="573836"/>
                  </a:lnTo>
                  <a:lnTo>
                    <a:pt x="515887" y="573819"/>
                  </a:lnTo>
                  <a:lnTo>
                    <a:pt x="511239" y="573640"/>
                  </a:lnTo>
                  <a:lnTo>
                    <a:pt x="505815" y="580431"/>
                  </a:lnTo>
                  <a:lnTo>
                    <a:pt x="501976" y="586121"/>
                  </a:lnTo>
                  <a:lnTo>
                    <a:pt x="502082" y="594538"/>
                  </a:lnTo>
                  <a:lnTo>
                    <a:pt x="501916" y="599889"/>
                  </a:lnTo>
                  <a:lnTo>
                    <a:pt x="507162" y="606899"/>
                  </a:lnTo>
                  <a:lnTo>
                    <a:pt x="508317" y="616925"/>
                  </a:lnTo>
                  <a:lnTo>
                    <a:pt x="508871" y="628956"/>
                  </a:lnTo>
                  <a:lnTo>
                    <a:pt x="508113" y="635448"/>
                  </a:lnTo>
                  <a:lnTo>
                    <a:pt x="508957" y="640108"/>
                  </a:lnTo>
                  <a:lnTo>
                    <a:pt x="507746" y="640544"/>
                  </a:lnTo>
                  <a:lnTo>
                    <a:pt x="502561" y="642408"/>
                  </a:lnTo>
                  <a:lnTo>
                    <a:pt x="496568" y="642912"/>
                  </a:lnTo>
                  <a:lnTo>
                    <a:pt x="491969" y="642831"/>
                  </a:lnTo>
                  <a:lnTo>
                    <a:pt x="487112" y="635454"/>
                  </a:lnTo>
                  <a:lnTo>
                    <a:pt x="487223" y="628233"/>
                  </a:lnTo>
                  <a:lnTo>
                    <a:pt x="482791" y="622177"/>
                  </a:lnTo>
                  <a:lnTo>
                    <a:pt x="483210" y="615816"/>
                  </a:lnTo>
                  <a:lnTo>
                    <a:pt x="458437" y="617019"/>
                  </a:lnTo>
                  <a:lnTo>
                    <a:pt x="453392" y="617259"/>
                  </a:lnTo>
                  <a:lnTo>
                    <a:pt x="438095" y="618379"/>
                  </a:lnTo>
                  <a:lnTo>
                    <a:pt x="425099" y="619316"/>
                  </a:lnTo>
                  <a:lnTo>
                    <a:pt x="401973" y="620946"/>
                  </a:lnTo>
                  <a:lnTo>
                    <a:pt x="370686" y="623149"/>
                  </a:lnTo>
                  <a:lnTo>
                    <a:pt x="370047" y="623191"/>
                  </a:lnTo>
                  <a:lnTo>
                    <a:pt x="348773" y="624574"/>
                  </a:lnTo>
                  <a:lnTo>
                    <a:pt x="342815" y="624954"/>
                  </a:lnTo>
                  <a:lnTo>
                    <a:pt x="325297" y="626055"/>
                  </a:lnTo>
                  <a:lnTo>
                    <a:pt x="311547" y="627015"/>
                  </a:lnTo>
                  <a:lnTo>
                    <a:pt x="295304" y="628128"/>
                  </a:lnTo>
                  <a:lnTo>
                    <a:pt x="285800" y="628768"/>
                  </a:lnTo>
                  <a:lnTo>
                    <a:pt x="262863" y="630336"/>
                  </a:lnTo>
                  <a:lnTo>
                    <a:pt x="253478" y="630964"/>
                  </a:lnTo>
                  <a:lnTo>
                    <a:pt x="248406" y="631301"/>
                  </a:lnTo>
                  <a:lnTo>
                    <a:pt x="228685" y="632784"/>
                  </a:lnTo>
                  <a:lnTo>
                    <a:pt x="216984" y="633649"/>
                  </a:lnTo>
                  <a:lnTo>
                    <a:pt x="205464" y="634488"/>
                  </a:lnTo>
                  <a:lnTo>
                    <a:pt x="163834" y="637056"/>
                  </a:lnTo>
                  <a:lnTo>
                    <a:pt x="157638" y="637521"/>
                  </a:lnTo>
                  <a:lnTo>
                    <a:pt x="157487" y="637533"/>
                  </a:lnTo>
                  <a:lnTo>
                    <a:pt x="149948" y="629696"/>
                  </a:lnTo>
                  <a:lnTo>
                    <a:pt x="146949" y="621121"/>
                  </a:lnTo>
                  <a:lnTo>
                    <a:pt x="146033" y="614792"/>
                  </a:lnTo>
                  <a:lnTo>
                    <a:pt x="139209" y="607189"/>
                  </a:lnTo>
                  <a:lnTo>
                    <a:pt x="135829" y="601810"/>
                  </a:lnTo>
                  <a:lnTo>
                    <a:pt x="135872" y="598397"/>
                  </a:lnTo>
                  <a:lnTo>
                    <a:pt x="133917" y="591005"/>
                  </a:lnTo>
                  <a:lnTo>
                    <a:pt x="132373" y="588025"/>
                  </a:lnTo>
                  <a:lnTo>
                    <a:pt x="130068" y="583575"/>
                  </a:lnTo>
                  <a:lnTo>
                    <a:pt x="120044" y="573451"/>
                  </a:lnTo>
                  <a:lnTo>
                    <a:pt x="118780" y="563196"/>
                  </a:lnTo>
                  <a:lnTo>
                    <a:pt x="120418" y="557754"/>
                  </a:lnTo>
                  <a:lnTo>
                    <a:pt x="120309" y="555803"/>
                  </a:lnTo>
                  <a:lnTo>
                    <a:pt x="120205" y="553940"/>
                  </a:lnTo>
                  <a:lnTo>
                    <a:pt x="118975" y="548136"/>
                  </a:lnTo>
                  <a:lnTo>
                    <a:pt x="121059" y="538018"/>
                  </a:lnTo>
                  <a:lnTo>
                    <a:pt x="119770" y="532827"/>
                  </a:lnTo>
                  <a:lnTo>
                    <a:pt x="121341" y="525266"/>
                  </a:lnTo>
                  <a:lnTo>
                    <a:pt x="122112" y="521550"/>
                  </a:lnTo>
                  <a:lnTo>
                    <a:pt x="119737" y="518051"/>
                  </a:lnTo>
                  <a:lnTo>
                    <a:pt x="118899" y="511022"/>
                  </a:lnTo>
                  <a:lnTo>
                    <a:pt x="109536" y="501317"/>
                  </a:lnTo>
                  <a:lnTo>
                    <a:pt x="109715" y="495857"/>
                  </a:lnTo>
                  <a:lnTo>
                    <a:pt x="108433" y="491631"/>
                  </a:lnTo>
                  <a:lnTo>
                    <a:pt x="107702" y="489217"/>
                  </a:lnTo>
                  <a:lnTo>
                    <a:pt x="105209" y="480990"/>
                  </a:lnTo>
                  <a:lnTo>
                    <a:pt x="107673" y="472899"/>
                  </a:lnTo>
                  <a:lnTo>
                    <a:pt x="112019" y="461715"/>
                  </a:lnTo>
                  <a:lnTo>
                    <a:pt x="112125" y="458165"/>
                  </a:lnTo>
                  <a:lnTo>
                    <a:pt x="112429" y="447965"/>
                  </a:lnTo>
                  <a:lnTo>
                    <a:pt x="112537" y="444323"/>
                  </a:lnTo>
                  <a:lnTo>
                    <a:pt x="110332" y="437555"/>
                  </a:lnTo>
                  <a:lnTo>
                    <a:pt x="116834" y="429662"/>
                  </a:lnTo>
                  <a:lnTo>
                    <a:pt x="124388" y="423927"/>
                  </a:lnTo>
                  <a:lnTo>
                    <a:pt x="125413" y="422102"/>
                  </a:lnTo>
                  <a:lnTo>
                    <a:pt x="128237" y="417068"/>
                  </a:lnTo>
                  <a:lnTo>
                    <a:pt x="119876" y="411905"/>
                  </a:lnTo>
                  <a:lnTo>
                    <a:pt x="113090" y="408250"/>
                  </a:lnTo>
                  <a:lnTo>
                    <a:pt x="115599" y="404128"/>
                  </a:lnTo>
                  <a:lnTo>
                    <a:pt x="115613" y="401835"/>
                  </a:lnTo>
                  <a:lnTo>
                    <a:pt x="115668" y="392609"/>
                  </a:lnTo>
                  <a:lnTo>
                    <a:pt x="111260" y="383841"/>
                  </a:lnTo>
                  <a:lnTo>
                    <a:pt x="111049" y="383419"/>
                  </a:lnTo>
                  <a:lnTo>
                    <a:pt x="110108" y="381547"/>
                  </a:lnTo>
                  <a:lnTo>
                    <a:pt x="101635" y="373961"/>
                  </a:lnTo>
                  <a:lnTo>
                    <a:pt x="100481" y="370492"/>
                  </a:lnTo>
                  <a:lnTo>
                    <a:pt x="98173" y="363548"/>
                  </a:lnTo>
                  <a:lnTo>
                    <a:pt x="93916" y="353560"/>
                  </a:lnTo>
                  <a:lnTo>
                    <a:pt x="92343" y="350678"/>
                  </a:lnTo>
                  <a:lnTo>
                    <a:pt x="86776" y="340469"/>
                  </a:lnTo>
                  <a:lnTo>
                    <a:pt x="83421" y="335844"/>
                  </a:lnTo>
                  <a:lnTo>
                    <a:pt x="83073" y="334609"/>
                  </a:lnTo>
                  <a:lnTo>
                    <a:pt x="73697" y="301273"/>
                  </a:lnTo>
                  <a:lnTo>
                    <a:pt x="72855" y="298264"/>
                  </a:lnTo>
                  <a:lnTo>
                    <a:pt x="61184" y="256417"/>
                  </a:lnTo>
                  <a:lnTo>
                    <a:pt x="59048" y="248735"/>
                  </a:lnTo>
                  <a:lnTo>
                    <a:pt x="57214" y="242135"/>
                  </a:lnTo>
                  <a:lnTo>
                    <a:pt x="52388" y="224836"/>
                  </a:lnTo>
                  <a:lnTo>
                    <a:pt x="47902" y="208720"/>
                  </a:lnTo>
                  <a:lnTo>
                    <a:pt x="42683" y="189948"/>
                  </a:lnTo>
                  <a:lnTo>
                    <a:pt x="40250" y="181184"/>
                  </a:lnTo>
                  <a:lnTo>
                    <a:pt x="35780" y="164791"/>
                  </a:lnTo>
                  <a:lnTo>
                    <a:pt x="34085" y="158569"/>
                  </a:lnTo>
                  <a:lnTo>
                    <a:pt x="27579" y="135968"/>
                  </a:lnTo>
                  <a:lnTo>
                    <a:pt x="19994" y="109536"/>
                  </a:lnTo>
                  <a:lnTo>
                    <a:pt x="17978" y="102602"/>
                  </a:lnTo>
                  <a:lnTo>
                    <a:pt x="15338" y="93517"/>
                  </a:lnTo>
                  <a:lnTo>
                    <a:pt x="13908" y="88590"/>
                  </a:lnTo>
                  <a:lnTo>
                    <a:pt x="8770" y="70863"/>
                  </a:lnTo>
                  <a:lnTo>
                    <a:pt x="4547" y="55340"/>
                  </a:lnTo>
                  <a:lnTo>
                    <a:pt x="2110" y="4637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5545637" y="2342698"/>
              <a:ext cx="14247" cy="22702"/>
            </a:xfrm>
            <a:custGeom>
              <a:avLst/>
              <a:gdLst/>
              <a:ahLst/>
              <a:cxnLst/>
              <a:rect l="0" t="0" r="0" b="0"/>
              <a:pathLst>
                <a:path w="14247" h="22702">
                  <a:moveTo>
                    <a:pt x="1257" y="5086"/>
                  </a:moveTo>
                  <a:lnTo>
                    <a:pt x="10737" y="0"/>
                  </a:lnTo>
                  <a:lnTo>
                    <a:pt x="14247" y="5020"/>
                  </a:lnTo>
                  <a:lnTo>
                    <a:pt x="8864" y="14144"/>
                  </a:lnTo>
                  <a:lnTo>
                    <a:pt x="6429" y="22702"/>
                  </a:lnTo>
                  <a:lnTo>
                    <a:pt x="0" y="1514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5148354" y="2143279"/>
              <a:ext cx="26561" cy="20970"/>
            </a:xfrm>
            <a:custGeom>
              <a:avLst/>
              <a:gdLst/>
              <a:ahLst/>
              <a:cxnLst/>
              <a:rect l="0" t="0" r="0" b="0"/>
              <a:pathLst>
                <a:path w="26561" h="20970">
                  <a:moveTo>
                    <a:pt x="0" y="5008"/>
                  </a:moveTo>
                  <a:lnTo>
                    <a:pt x="3514" y="3133"/>
                  </a:lnTo>
                  <a:lnTo>
                    <a:pt x="12175" y="0"/>
                  </a:lnTo>
                  <a:lnTo>
                    <a:pt x="21099" y="2013"/>
                  </a:lnTo>
                  <a:lnTo>
                    <a:pt x="22836" y="4714"/>
                  </a:lnTo>
                  <a:lnTo>
                    <a:pt x="26561" y="12487"/>
                  </a:lnTo>
                  <a:lnTo>
                    <a:pt x="25551" y="16219"/>
                  </a:lnTo>
                  <a:lnTo>
                    <a:pt x="23253" y="19235"/>
                  </a:lnTo>
                  <a:lnTo>
                    <a:pt x="14669" y="20970"/>
                  </a:lnTo>
                  <a:lnTo>
                    <a:pt x="10113" y="14190"/>
                  </a:lnTo>
                  <a:lnTo>
                    <a:pt x="6679" y="10211"/>
                  </a:lnTo>
                  <a:lnTo>
                    <a:pt x="1049" y="808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4947467" y="2152263"/>
              <a:ext cx="597596" cy="641285"/>
            </a:xfrm>
            <a:custGeom>
              <a:avLst/>
              <a:gdLst/>
              <a:ahLst/>
              <a:cxnLst/>
              <a:rect l="0" t="0" r="0" b="0"/>
              <a:pathLst>
                <a:path w="597596" h="641285">
                  <a:moveTo>
                    <a:pt x="99" y="202025"/>
                  </a:moveTo>
                  <a:lnTo>
                    <a:pt x="1471" y="191822"/>
                  </a:lnTo>
                  <a:lnTo>
                    <a:pt x="4305" y="189688"/>
                  </a:lnTo>
                  <a:lnTo>
                    <a:pt x="5747" y="188602"/>
                  </a:lnTo>
                  <a:lnTo>
                    <a:pt x="10450" y="180810"/>
                  </a:lnTo>
                  <a:lnTo>
                    <a:pt x="11934" y="174276"/>
                  </a:lnTo>
                  <a:lnTo>
                    <a:pt x="15530" y="167221"/>
                  </a:lnTo>
                  <a:lnTo>
                    <a:pt x="21825" y="161190"/>
                  </a:lnTo>
                  <a:lnTo>
                    <a:pt x="29262" y="157807"/>
                  </a:lnTo>
                  <a:lnTo>
                    <a:pt x="32622" y="154272"/>
                  </a:lnTo>
                  <a:lnTo>
                    <a:pt x="39888" y="153600"/>
                  </a:lnTo>
                  <a:lnTo>
                    <a:pt x="42041" y="149330"/>
                  </a:lnTo>
                  <a:lnTo>
                    <a:pt x="47630" y="146648"/>
                  </a:lnTo>
                  <a:lnTo>
                    <a:pt x="51733" y="147042"/>
                  </a:lnTo>
                  <a:lnTo>
                    <a:pt x="52882" y="141784"/>
                  </a:lnTo>
                  <a:lnTo>
                    <a:pt x="57166" y="138440"/>
                  </a:lnTo>
                  <a:lnTo>
                    <a:pt x="56724" y="126601"/>
                  </a:lnTo>
                  <a:lnTo>
                    <a:pt x="56262" y="114225"/>
                  </a:lnTo>
                  <a:lnTo>
                    <a:pt x="55383" y="89520"/>
                  </a:lnTo>
                  <a:lnTo>
                    <a:pt x="54986" y="78344"/>
                  </a:lnTo>
                  <a:lnTo>
                    <a:pt x="54071" y="54447"/>
                  </a:lnTo>
                  <a:lnTo>
                    <a:pt x="62627" y="53895"/>
                  </a:lnTo>
                  <a:lnTo>
                    <a:pt x="64665" y="49460"/>
                  </a:lnTo>
                  <a:lnTo>
                    <a:pt x="68380" y="44122"/>
                  </a:lnTo>
                  <a:lnTo>
                    <a:pt x="72615" y="43543"/>
                  </a:lnTo>
                  <a:lnTo>
                    <a:pt x="77635" y="46750"/>
                  </a:lnTo>
                  <a:lnTo>
                    <a:pt x="81166" y="47180"/>
                  </a:lnTo>
                  <a:lnTo>
                    <a:pt x="86583" y="50367"/>
                  </a:lnTo>
                  <a:lnTo>
                    <a:pt x="93934" y="48956"/>
                  </a:lnTo>
                  <a:lnTo>
                    <a:pt x="100543" y="48673"/>
                  </a:lnTo>
                  <a:lnTo>
                    <a:pt x="117482" y="41552"/>
                  </a:lnTo>
                  <a:lnTo>
                    <a:pt x="124356" y="37987"/>
                  </a:lnTo>
                  <a:lnTo>
                    <a:pt x="126620" y="37883"/>
                  </a:lnTo>
                  <a:lnTo>
                    <a:pt x="130591" y="37699"/>
                  </a:lnTo>
                  <a:lnTo>
                    <a:pt x="140159" y="32648"/>
                  </a:lnTo>
                  <a:lnTo>
                    <a:pt x="145126" y="31194"/>
                  </a:lnTo>
                  <a:lnTo>
                    <a:pt x="149457" y="26887"/>
                  </a:lnTo>
                  <a:lnTo>
                    <a:pt x="155109" y="25171"/>
                  </a:lnTo>
                  <a:lnTo>
                    <a:pt x="159332" y="20687"/>
                  </a:lnTo>
                  <a:lnTo>
                    <a:pt x="163827" y="23608"/>
                  </a:lnTo>
                  <a:lnTo>
                    <a:pt x="167298" y="19827"/>
                  </a:lnTo>
                  <a:lnTo>
                    <a:pt x="171473" y="18262"/>
                  </a:lnTo>
                  <a:lnTo>
                    <a:pt x="176497" y="14635"/>
                  </a:lnTo>
                  <a:lnTo>
                    <a:pt x="181236" y="11169"/>
                  </a:lnTo>
                  <a:lnTo>
                    <a:pt x="180343" y="3130"/>
                  </a:lnTo>
                  <a:lnTo>
                    <a:pt x="186604" y="0"/>
                  </a:lnTo>
                  <a:lnTo>
                    <a:pt x="193909" y="5217"/>
                  </a:lnTo>
                  <a:lnTo>
                    <a:pt x="198670" y="8357"/>
                  </a:lnTo>
                  <a:lnTo>
                    <a:pt x="205015" y="14356"/>
                  </a:lnTo>
                  <a:lnTo>
                    <a:pt x="200293" y="24766"/>
                  </a:lnTo>
                  <a:lnTo>
                    <a:pt x="194620" y="33286"/>
                  </a:lnTo>
                  <a:lnTo>
                    <a:pt x="192866" y="37046"/>
                  </a:lnTo>
                  <a:lnTo>
                    <a:pt x="195952" y="42644"/>
                  </a:lnTo>
                  <a:lnTo>
                    <a:pt x="190104" y="48839"/>
                  </a:lnTo>
                  <a:lnTo>
                    <a:pt x="188691" y="54787"/>
                  </a:lnTo>
                  <a:lnTo>
                    <a:pt x="186604" y="58439"/>
                  </a:lnTo>
                  <a:lnTo>
                    <a:pt x="189649" y="58993"/>
                  </a:lnTo>
                  <a:lnTo>
                    <a:pt x="192344" y="59483"/>
                  </a:lnTo>
                  <a:lnTo>
                    <a:pt x="198935" y="54410"/>
                  </a:lnTo>
                  <a:lnTo>
                    <a:pt x="202250" y="52961"/>
                  </a:lnTo>
                  <a:lnTo>
                    <a:pt x="205983" y="49706"/>
                  </a:lnTo>
                  <a:lnTo>
                    <a:pt x="207400" y="43061"/>
                  </a:lnTo>
                  <a:lnTo>
                    <a:pt x="215076" y="49337"/>
                  </a:lnTo>
                  <a:lnTo>
                    <a:pt x="225216" y="57395"/>
                  </a:lnTo>
                  <a:lnTo>
                    <a:pt x="226883" y="57108"/>
                  </a:lnTo>
                  <a:lnTo>
                    <a:pt x="231072" y="56384"/>
                  </a:lnTo>
                  <a:lnTo>
                    <a:pt x="238056" y="59995"/>
                  </a:lnTo>
                  <a:lnTo>
                    <a:pt x="239942" y="59227"/>
                  </a:lnTo>
                  <a:lnTo>
                    <a:pt x="243270" y="63665"/>
                  </a:lnTo>
                  <a:lnTo>
                    <a:pt x="248575" y="60547"/>
                  </a:lnTo>
                  <a:lnTo>
                    <a:pt x="253436" y="65176"/>
                  </a:lnTo>
                  <a:lnTo>
                    <a:pt x="260606" y="67443"/>
                  </a:lnTo>
                  <a:lnTo>
                    <a:pt x="266904" y="78418"/>
                  </a:lnTo>
                  <a:lnTo>
                    <a:pt x="271381" y="90101"/>
                  </a:lnTo>
                  <a:lnTo>
                    <a:pt x="290694" y="94168"/>
                  </a:lnTo>
                  <a:lnTo>
                    <a:pt x="320068" y="100273"/>
                  </a:lnTo>
                  <a:lnTo>
                    <a:pt x="375431" y="111475"/>
                  </a:lnTo>
                  <a:lnTo>
                    <a:pt x="385852" y="116721"/>
                  </a:lnTo>
                  <a:lnTo>
                    <a:pt x="391924" y="119770"/>
                  </a:lnTo>
                  <a:lnTo>
                    <a:pt x="404487" y="126061"/>
                  </a:lnTo>
                  <a:lnTo>
                    <a:pt x="411588" y="124704"/>
                  </a:lnTo>
                  <a:lnTo>
                    <a:pt x="417378" y="126099"/>
                  </a:lnTo>
                  <a:lnTo>
                    <a:pt x="417797" y="126200"/>
                  </a:lnTo>
                  <a:lnTo>
                    <a:pt x="420192" y="129490"/>
                  </a:lnTo>
                  <a:lnTo>
                    <a:pt x="424628" y="128953"/>
                  </a:lnTo>
                  <a:lnTo>
                    <a:pt x="426267" y="125314"/>
                  </a:lnTo>
                  <a:lnTo>
                    <a:pt x="432891" y="123978"/>
                  </a:lnTo>
                  <a:lnTo>
                    <a:pt x="444984" y="128914"/>
                  </a:lnTo>
                  <a:lnTo>
                    <a:pt x="447803" y="126973"/>
                  </a:lnTo>
                  <a:lnTo>
                    <a:pt x="455210" y="131003"/>
                  </a:lnTo>
                  <a:lnTo>
                    <a:pt x="461464" y="129976"/>
                  </a:lnTo>
                  <a:lnTo>
                    <a:pt x="468452" y="131677"/>
                  </a:lnTo>
                  <a:lnTo>
                    <a:pt x="474830" y="134634"/>
                  </a:lnTo>
                  <a:lnTo>
                    <a:pt x="474988" y="134707"/>
                  </a:lnTo>
                  <a:lnTo>
                    <a:pt x="479668" y="141002"/>
                  </a:lnTo>
                  <a:lnTo>
                    <a:pt x="474211" y="149188"/>
                  </a:lnTo>
                  <a:lnTo>
                    <a:pt x="477430" y="152199"/>
                  </a:lnTo>
                  <a:lnTo>
                    <a:pt x="482438" y="153770"/>
                  </a:lnTo>
                  <a:lnTo>
                    <a:pt x="483315" y="154044"/>
                  </a:lnTo>
                  <a:lnTo>
                    <a:pt x="488415" y="151766"/>
                  </a:lnTo>
                  <a:lnTo>
                    <a:pt x="491680" y="155998"/>
                  </a:lnTo>
                  <a:lnTo>
                    <a:pt x="500495" y="156564"/>
                  </a:lnTo>
                  <a:lnTo>
                    <a:pt x="505559" y="160734"/>
                  </a:lnTo>
                  <a:lnTo>
                    <a:pt x="508590" y="163228"/>
                  </a:lnTo>
                  <a:lnTo>
                    <a:pt x="511361" y="167240"/>
                  </a:lnTo>
                  <a:lnTo>
                    <a:pt x="507250" y="170570"/>
                  </a:lnTo>
                  <a:lnTo>
                    <a:pt x="512495" y="176434"/>
                  </a:lnTo>
                  <a:lnTo>
                    <a:pt x="511955" y="181405"/>
                  </a:lnTo>
                  <a:lnTo>
                    <a:pt x="510881" y="188711"/>
                  </a:lnTo>
                  <a:lnTo>
                    <a:pt x="511359" y="196071"/>
                  </a:lnTo>
                  <a:lnTo>
                    <a:pt x="507536" y="200560"/>
                  </a:lnTo>
                  <a:lnTo>
                    <a:pt x="507219" y="207923"/>
                  </a:lnTo>
                  <a:lnTo>
                    <a:pt x="507041" y="213696"/>
                  </a:lnTo>
                  <a:lnTo>
                    <a:pt x="513365" y="213067"/>
                  </a:lnTo>
                  <a:lnTo>
                    <a:pt x="518324" y="212432"/>
                  </a:lnTo>
                  <a:lnTo>
                    <a:pt x="522401" y="207940"/>
                  </a:lnTo>
                  <a:lnTo>
                    <a:pt x="527552" y="209653"/>
                  </a:lnTo>
                  <a:lnTo>
                    <a:pt x="527197" y="217213"/>
                  </a:lnTo>
                  <a:lnTo>
                    <a:pt x="523656" y="227746"/>
                  </a:lnTo>
                  <a:lnTo>
                    <a:pt x="521203" y="234883"/>
                  </a:lnTo>
                  <a:lnTo>
                    <a:pt x="526492" y="241109"/>
                  </a:lnTo>
                  <a:lnTo>
                    <a:pt x="531768" y="246993"/>
                  </a:lnTo>
                  <a:lnTo>
                    <a:pt x="537755" y="248060"/>
                  </a:lnTo>
                  <a:lnTo>
                    <a:pt x="534803" y="255526"/>
                  </a:lnTo>
                  <a:lnTo>
                    <a:pt x="535204" y="265312"/>
                  </a:lnTo>
                  <a:lnTo>
                    <a:pt x="528550" y="266275"/>
                  </a:lnTo>
                  <a:lnTo>
                    <a:pt x="522010" y="268497"/>
                  </a:lnTo>
                  <a:lnTo>
                    <a:pt x="517030" y="270185"/>
                  </a:lnTo>
                  <a:lnTo>
                    <a:pt x="514318" y="274684"/>
                  </a:lnTo>
                  <a:lnTo>
                    <a:pt x="515450" y="281830"/>
                  </a:lnTo>
                  <a:lnTo>
                    <a:pt x="513997" y="284287"/>
                  </a:lnTo>
                  <a:lnTo>
                    <a:pt x="509433" y="290295"/>
                  </a:lnTo>
                  <a:lnTo>
                    <a:pt x="506449" y="299559"/>
                  </a:lnTo>
                  <a:lnTo>
                    <a:pt x="502621" y="305046"/>
                  </a:lnTo>
                  <a:lnTo>
                    <a:pt x="501705" y="311242"/>
                  </a:lnTo>
                  <a:lnTo>
                    <a:pt x="501412" y="313228"/>
                  </a:lnTo>
                  <a:lnTo>
                    <a:pt x="502414" y="321020"/>
                  </a:lnTo>
                  <a:lnTo>
                    <a:pt x="498538" y="326628"/>
                  </a:lnTo>
                  <a:lnTo>
                    <a:pt x="502567" y="331090"/>
                  </a:lnTo>
                  <a:lnTo>
                    <a:pt x="508959" y="331920"/>
                  </a:lnTo>
                  <a:lnTo>
                    <a:pt x="512985" y="325181"/>
                  </a:lnTo>
                  <a:lnTo>
                    <a:pt x="515817" y="320002"/>
                  </a:lnTo>
                  <a:lnTo>
                    <a:pt x="524752" y="314792"/>
                  </a:lnTo>
                  <a:lnTo>
                    <a:pt x="525980" y="312611"/>
                  </a:lnTo>
                  <a:lnTo>
                    <a:pt x="527122" y="310580"/>
                  </a:lnTo>
                  <a:lnTo>
                    <a:pt x="528099" y="309072"/>
                  </a:lnTo>
                  <a:lnTo>
                    <a:pt x="529702" y="306596"/>
                  </a:lnTo>
                  <a:lnTo>
                    <a:pt x="529199" y="302136"/>
                  </a:lnTo>
                  <a:lnTo>
                    <a:pt x="535828" y="290879"/>
                  </a:lnTo>
                  <a:lnTo>
                    <a:pt x="541738" y="282724"/>
                  </a:lnTo>
                  <a:lnTo>
                    <a:pt x="546757" y="281464"/>
                  </a:lnTo>
                  <a:lnTo>
                    <a:pt x="548206" y="279586"/>
                  </a:lnTo>
                  <a:lnTo>
                    <a:pt x="554939" y="276605"/>
                  </a:lnTo>
                  <a:lnTo>
                    <a:pt x="559680" y="269229"/>
                  </a:lnTo>
                  <a:lnTo>
                    <a:pt x="564403" y="257414"/>
                  </a:lnTo>
                  <a:lnTo>
                    <a:pt x="570735" y="247076"/>
                  </a:lnTo>
                  <a:lnTo>
                    <a:pt x="572290" y="234579"/>
                  </a:lnTo>
                  <a:lnTo>
                    <a:pt x="578571" y="233164"/>
                  </a:lnTo>
                  <a:lnTo>
                    <a:pt x="583462" y="227424"/>
                  </a:lnTo>
                  <a:lnTo>
                    <a:pt x="584125" y="220572"/>
                  </a:lnTo>
                  <a:lnTo>
                    <a:pt x="588782" y="214981"/>
                  </a:lnTo>
                  <a:lnTo>
                    <a:pt x="592774" y="213681"/>
                  </a:lnTo>
                  <a:lnTo>
                    <a:pt x="596834" y="214527"/>
                  </a:lnTo>
                  <a:lnTo>
                    <a:pt x="597596" y="223565"/>
                  </a:lnTo>
                  <a:lnTo>
                    <a:pt x="591561" y="229946"/>
                  </a:lnTo>
                  <a:lnTo>
                    <a:pt x="592102" y="237369"/>
                  </a:lnTo>
                  <a:lnTo>
                    <a:pt x="591098" y="245472"/>
                  </a:lnTo>
                  <a:lnTo>
                    <a:pt x="584304" y="255713"/>
                  </a:lnTo>
                  <a:lnTo>
                    <a:pt x="580215" y="265373"/>
                  </a:lnTo>
                  <a:lnTo>
                    <a:pt x="579229" y="274408"/>
                  </a:lnTo>
                  <a:lnTo>
                    <a:pt x="572870" y="282586"/>
                  </a:lnTo>
                  <a:lnTo>
                    <a:pt x="569332" y="291812"/>
                  </a:lnTo>
                  <a:lnTo>
                    <a:pt x="564853" y="306013"/>
                  </a:lnTo>
                  <a:lnTo>
                    <a:pt x="562776" y="312582"/>
                  </a:lnTo>
                  <a:lnTo>
                    <a:pt x="558753" y="319413"/>
                  </a:lnTo>
                  <a:lnTo>
                    <a:pt x="555110" y="337823"/>
                  </a:lnTo>
                  <a:lnTo>
                    <a:pt x="552262" y="357257"/>
                  </a:lnTo>
                  <a:lnTo>
                    <a:pt x="552130" y="358152"/>
                  </a:lnTo>
                  <a:lnTo>
                    <a:pt x="555325" y="366715"/>
                  </a:lnTo>
                  <a:lnTo>
                    <a:pt x="557418" y="373609"/>
                  </a:lnTo>
                  <a:lnTo>
                    <a:pt x="554748" y="381212"/>
                  </a:lnTo>
                  <a:lnTo>
                    <a:pt x="548872" y="385768"/>
                  </a:lnTo>
                  <a:lnTo>
                    <a:pt x="543945" y="393379"/>
                  </a:lnTo>
                  <a:lnTo>
                    <a:pt x="540921" y="410355"/>
                  </a:lnTo>
                  <a:lnTo>
                    <a:pt x="538799" y="421166"/>
                  </a:lnTo>
                  <a:lnTo>
                    <a:pt x="538267" y="423877"/>
                  </a:lnTo>
                  <a:lnTo>
                    <a:pt x="540043" y="432843"/>
                  </a:lnTo>
                  <a:lnTo>
                    <a:pt x="543271" y="438774"/>
                  </a:lnTo>
                  <a:lnTo>
                    <a:pt x="543012" y="445206"/>
                  </a:lnTo>
                  <a:lnTo>
                    <a:pt x="543758" y="451392"/>
                  </a:lnTo>
                  <a:lnTo>
                    <a:pt x="536560" y="468816"/>
                  </a:lnTo>
                  <a:lnTo>
                    <a:pt x="536717" y="471692"/>
                  </a:lnTo>
                  <a:lnTo>
                    <a:pt x="537110" y="478903"/>
                  </a:lnTo>
                  <a:lnTo>
                    <a:pt x="533072" y="489652"/>
                  </a:lnTo>
                  <a:lnTo>
                    <a:pt x="529469" y="506265"/>
                  </a:lnTo>
                  <a:lnTo>
                    <a:pt x="530089" y="522161"/>
                  </a:lnTo>
                  <a:lnTo>
                    <a:pt x="530119" y="522876"/>
                  </a:lnTo>
                  <a:lnTo>
                    <a:pt x="530525" y="532397"/>
                  </a:lnTo>
                  <a:lnTo>
                    <a:pt x="534426" y="540938"/>
                  </a:lnTo>
                  <a:lnTo>
                    <a:pt x="532361" y="548129"/>
                  </a:lnTo>
                  <a:lnTo>
                    <a:pt x="535057" y="552256"/>
                  </a:lnTo>
                  <a:lnTo>
                    <a:pt x="538767" y="557929"/>
                  </a:lnTo>
                  <a:lnTo>
                    <a:pt x="540658" y="570383"/>
                  </a:lnTo>
                  <a:lnTo>
                    <a:pt x="542266" y="572330"/>
                  </a:lnTo>
                  <a:lnTo>
                    <a:pt x="548660" y="580061"/>
                  </a:lnTo>
                  <a:lnTo>
                    <a:pt x="547785" y="592278"/>
                  </a:lnTo>
                  <a:lnTo>
                    <a:pt x="546418" y="597091"/>
                  </a:lnTo>
                  <a:lnTo>
                    <a:pt x="545396" y="600687"/>
                  </a:lnTo>
                  <a:lnTo>
                    <a:pt x="546345" y="609964"/>
                  </a:lnTo>
                  <a:lnTo>
                    <a:pt x="548766" y="622364"/>
                  </a:lnTo>
                  <a:lnTo>
                    <a:pt x="506921" y="625342"/>
                  </a:lnTo>
                  <a:lnTo>
                    <a:pt x="505083" y="625468"/>
                  </a:lnTo>
                  <a:lnTo>
                    <a:pt x="495886" y="626264"/>
                  </a:lnTo>
                  <a:lnTo>
                    <a:pt x="478396" y="627755"/>
                  </a:lnTo>
                  <a:lnTo>
                    <a:pt x="474698" y="628066"/>
                  </a:lnTo>
                  <a:lnTo>
                    <a:pt x="453692" y="629890"/>
                  </a:lnTo>
                  <a:lnTo>
                    <a:pt x="446433" y="630366"/>
                  </a:lnTo>
                  <a:lnTo>
                    <a:pt x="429244" y="631473"/>
                  </a:lnTo>
                  <a:lnTo>
                    <a:pt x="418485" y="632150"/>
                  </a:lnTo>
                  <a:lnTo>
                    <a:pt x="415908" y="632297"/>
                  </a:lnTo>
                  <a:lnTo>
                    <a:pt x="384581" y="634034"/>
                  </a:lnTo>
                  <a:lnTo>
                    <a:pt x="380840" y="634235"/>
                  </a:lnTo>
                  <a:lnTo>
                    <a:pt x="371200" y="634746"/>
                  </a:lnTo>
                  <a:lnTo>
                    <a:pt x="335040" y="636670"/>
                  </a:lnTo>
                  <a:lnTo>
                    <a:pt x="325705" y="637146"/>
                  </a:lnTo>
                  <a:lnTo>
                    <a:pt x="294554" y="638805"/>
                  </a:lnTo>
                  <a:lnTo>
                    <a:pt x="273235" y="640164"/>
                  </a:lnTo>
                  <a:lnTo>
                    <a:pt x="272119" y="640234"/>
                  </a:lnTo>
                  <a:lnTo>
                    <a:pt x="250504" y="641285"/>
                  </a:lnTo>
                  <a:lnTo>
                    <a:pt x="246818" y="631675"/>
                  </a:lnTo>
                  <a:lnTo>
                    <a:pt x="243468" y="624678"/>
                  </a:lnTo>
                  <a:lnTo>
                    <a:pt x="238829" y="622182"/>
                  </a:lnTo>
                  <a:lnTo>
                    <a:pt x="227278" y="620039"/>
                  </a:lnTo>
                  <a:lnTo>
                    <a:pt x="222547" y="618926"/>
                  </a:lnTo>
                  <a:lnTo>
                    <a:pt x="217802" y="617808"/>
                  </a:lnTo>
                  <a:lnTo>
                    <a:pt x="209608" y="613094"/>
                  </a:lnTo>
                  <a:lnTo>
                    <a:pt x="203594" y="605350"/>
                  </a:lnTo>
                  <a:lnTo>
                    <a:pt x="199995" y="592729"/>
                  </a:lnTo>
                  <a:lnTo>
                    <a:pt x="195613" y="587286"/>
                  </a:lnTo>
                  <a:lnTo>
                    <a:pt x="193256" y="577038"/>
                  </a:lnTo>
                  <a:lnTo>
                    <a:pt x="192799" y="575376"/>
                  </a:lnTo>
                  <a:lnTo>
                    <a:pt x="190797" y="568100"/>
                  </a:lnTo>
                  <a:lnTo>
                    <a:pt x="190469" y="562135"/>
                  </a:lnTo>
                  <a:lnTo>
                    <a:pt x="190039" y="554324"/>
                  </a:lnTo>
                  <a:lnTo>
                    <a:pt x="194021" y="548400"/>
                  </a:lnTo>
                  <a:lnTo>
                    <a:pt x="198526" y="541332"/>
                  </a:lnTo>
                  <a:lnTo>
                    <a:pt x="201357" y="536568"/>
                  </a:lnTo>
                  <a:lnTo>
                    <a:pt x="195792" y="528266"/>
                  </a:lnTo>
                  <a:lnTo>
                    <a:pt x="190700" y="525479"/>
                  </a:lnTo>
                  <a:lnTo>
                    <a:pt x="184965" y="520182"/>
                  </a:lnTo>
                  <a:lnTo>
                    <a:pt x="185577" y="515924"/>
                  </a:lnTo>
                  <a:lnTo>
                    <a:pt x="184292" y="513627"/>
                  </a:lnTo>
                  <a:lnTo>
                    <a:pt x="181825" y="509218"/>
                  </a:lnTo>
                  <a:lnTo>
                    <a:pt x="182976" y="502024"/>
                  </a:lnTo>
                  <a:lnTo>
                    <a:pt x="180949" y="492876"/>
                  </a:lnTo>
                  <a:lnTo>
                    <a:pt x="178615" y="487884"/>
                  </a:lnTo>
                  <a:lnTo>
                    <a:pt x="176041" y="478481"/>
                  </a:lnTo>
                  <a:lnTo>
                    <a:pt x="177296" y="469928"/>
                  </a:lnTo>
                  <a:lnTo>
                    <a:pt x="178301" y="463064"/>
                  </a:lnTo>
                  <a:lnTo>
                    <a:pt x="173269" y="452671"/>
                  </a:lnTo>
                  <a:lnTo>
                    <a:pt x="172884" y="451876"/>
                  </a:lnTo>
                  <a:lnTo>
                    <a:pt x="165592" y="442962"/>
                  </a:lnTo>
                  <a:lnTo>
                    <a:pt x="158323" y="433675"/>
                  </a:lnTo>
                  <a:lnTo>
                    <a:pt x="156461" y="431292"/>
                  </a:lnTo>
                  <a:lnTo>
                    <a:pt x="144113" y="428613"/>
                  </a:lnTo>
                  <a:lnTo>
                    <a:pt x="142650" y="428295"/>
                  </a:lnTo>
                  <a:lnTo>
                    <a:pt x="134743" y="423314"/>
                  </a:lnTo>
                  <a:lnTo>
                    <a:pt x="127012" y="414363"/>
                  </a:lnTo>
                  <a:lnTo>
                    <a:pt x="116714" y="409738"/>
                  </a:lnTo>
                  <a:lnTo>
                    <a:pt x="112694" y="405176"/>
                  </a:lnTo>
                  <a:lnTo>
                    <a:pt x="108569" y="400489"/>
                  </a:lnTo>
                  <a:lnTo>
                    <a:pt x="105627" y="388123"/>
                  </a:lnTo>
                  <a:lnTo>
                    <a:pt x="100508" y="382021"/>
                  </a:lnTo>
                  <a:lnTo>
                    <a:pt x="87893" y="376447"/>
                  </a:lnTo>
                  <a:lnTo>
                    <a:pt x="85125" y="375221"/>
                  </a:lnTo>
                  <a:lnTo>
                    <a:pt x="72544" y="371208"/>
                  </a:lnTo>
                  <a:lnTo>
                    <a:pt x="71177" y="369996"/>
                  </a:lnTo>
                  <a:lnTo>
                    <a:pt x="66342" y="365706"/>
                  </a:lnTo>
                  <a:lnTo>
                    <a:pt x="63696" y="358268"/>
                  </a:lnTo>
                  <a:lnTo>
                    <a:pt x="63397" y="358098"/>
                  </a:lnTo>
                  <a:lnTo>
                    <a:pt x="58742" y="355456"/>
                  </a:lnTo>
                  <a:lnTo>
                    <a:pt x="54895" y="355695"/>
                  </a:lnTo>
                  <a:lnTo>
                    <a:pt x="39499" y="353481"/>
                  </a:lnTo>
                  <a:lnTo>
                    <a:pt x="32312" y="348694"/>
                  </a:lnTo>
                  <a:lnTo>
                    <a:pt x="23936" y="338005"/>
                  </a:lnTo>
                  <a:lnTo>
                    <a:pt x="20234" y="334478"/>
                  </a:lnTo>
                  <a:lnTo>
                    <a:pt x="13842" y="328376"/>
                  </a:lnTo>
                  <a:lnTo>
                    <a:pt x="12483" y="327077"/>
                  </a:lnTo>
                  <a:lnTo>
                    <a:pt x="15796" y="314632"/>
                  </a:lnTo>
                  <a:lnTo>
                    <a:pt x="15916" y="313537"/>
                  </a:lnTo>
                  <a:lnTo>
                    <a:pt x="17173" y="302083"/>
                  </a:lnTo>
                  <a:lnTo>
                    <a:pt x="15652" y="290539"/>
                  </a:lnTo>
                  <a:lnTo>
                    <a:pt x="11293" y="284533"/>
                  </a:lnTo>
                  <a:lnTo>
                    <a:pt x="12579" y="283035"/>
                  </a:lnTo>
                  <a:lnTo>
                    <a:pt x="17373" y="277449"/>
                  </a:lnTo>
                  <a:lnTo>
                    <a:pt x="14302" y="265846"/>
                  </a:lnTo>
                  <a:lnTo>
                    <a:pt x="14315" y="263709"/>
                  </a:lnTo>
                  <a:lnTo>
                    <a:pt x="14376" y="252975"/>
                  </a:lnTo>
                  <a:lnTo>
                    <a:pt x="15693" y="251337"/>
                  </a:lnTo>
                  <a:lnTo>
                    <a:pt x="20465" y="245398"/>
                  </a:lnTo>
                  <a:lnTo>
                    <a:pt x="24246" y="236719"/>
                  </a:lnTo>
                  <a:lnTo>
                    <a:pt x="25214" y="230689"/>
                  </a:lnTo>
                  <a:lnTo>
                    <a:pt x="21015" y="225919"/>
                  </a:lnTo>
                  <a:lnTo>
                    <a:pt x="16604" y="218430"/>
                  </a:lnTo>
                  <a:lnTo>
                    <a:pt x="13545" y="213976"/>
                  </a:lnTo>
                  <a:lnTo>
                    <a:pt x="9039" y="213362"/>
                  </a:lnTo>
                  <a:lnTo>
                    <a:pt x="989" y="212119"/>
                  </a:lnTo>
                  <a:lnTo>
                    <a:pt x="0" y="20276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1681465" y="1867477"/>
              <a:ext cx="914060" cy="769824"/>
            </a:xfrm>
            <a:custGeom>
              <a:avLst/>
              <a:gdLst/>
              <a:ahLst/>
              <a:cxnLst/>
              <a:rect l="0" t="0" r="0" b="0"/>
              <a:pathLst>
                <a:path w="914060" h="769824">
                  <a:moveTo>
                    <a:pt x="10865" y="448740"/>
                  </a:moveTo>
                  <a:lnTo>
                    <a:pt x="22723" y="435707"/>
                  </a:lnTo>
                  <a:lnTo>
                    <a:pt x="22948" y="435351"/>
                  </a:lnTo>
                  <a:lnTo>
                    <a:pt x="32267" y="420621"/>
                  </a:lnTo>
                  <a:lnTo>
                    <a:pt x="38489" y="409218"/>
                  </a:lnTo>
                  <a:lnTo>
                    <a:pt x="42771" y="400901"/>
                  </a:lnTo>
                  <a:lnTo>
                    <a:pt x="46035" y="394948"/>
                  </a:lnTo>
                  <a:lnTo>
                    <a:pt x="45604" y="390009"/>
                  </a:lnTo>
                  <a:lnTo>
                    <a:pt x="51993" y="385878"/>
                  </a:lnTo>
                  <a:lnTo>
                    <a:pt x="62536" y="375040"/>
                  </a:lnTo>
                  <a:lnTo>
                    <a:pt x="72911" y="360060"/>
                  </a:lnTo>
                  <a:lnTo>
                    <a:pt x="76606" y="353107"/>
                  </a:lnTo>
                  <a:lnTo>
                    <a:pt x="83135" y="340810"/>
                  </a:lnTo>
                  <a:lnTo>
                    <a:pt x="93031" y="320161"/>
                  </a:lnTo>
                  <a:lnTo>
                    <a:pt x="95986" y="313988"/>
                  </a:lnTo>
                  <a:lnTo>
                    <a:pt x="106836" y="288242"/>
                  </a:lnTo>
                  <a:lnTo>
                    <a:pt x="113416" y="270649"/>
                  </a:lnTo>
                  <a:lnTo>
                    <a:pt x="114811" y="264906"/>
                  </a:lnTo>
                  <a:lnTo>
                    <a:pt x="115161" y="263469"/>
                  </a:lnTo>
                  <a:lnTo>
                    <a:pt x="123574" y="246667"/>
                  </a:lnTo>
                  <a:lnTo>
                    <a:pt x="127224" y="234958"/>
                  </a:lnTo>
                  <a:lnTo>
                    <a:pt x="134523" y="217487"/>
                  </a:lnTo>
                  <a:lnTo>
                    <a:pt x="137628" y="207842"/>
                  </a:lnTo>
                  <a:lnTo>
                    <a:pt x="140551" y="194509"/>
                  </a:lnTo>
                  <a:lnTo>
                    <a:pt x="143165" y="189727"/>
                  </a:lnTo>
                  <a:lnTo>
                    <a:pt x="151756" y="175192"/>
                  </a:lnTo>
                  <a:lnTo>
                    <a:pt x="157050" y="162551"/>
                  </a:lnTo>
                  <a:lnTo>
                    <a:pt x="157176" y="162250"/>
                  </a:lnTo>
                  <a:lnTo>
                    <a:pt x="164586" y="149800"/>
                  </a:lnTo>
                  <a:lnTo>
                    <a:pt x="167791" y="140102"/>
                  </a:lnTo>
                  <a:lnTo>
                    <a:pt x="171395" y="131705"/>
                  </a:lnTo>
                  <a:lnTo>
                    <a:pt x="172573" y="121965"/>
                  </a:lnTo>
                  <a:lnTo>
                    <a:pt x="177869" y="111149"/>
                  </a:lnTo>
                  <a:lnTo>
                    <a:pt x="178776" y="102609"/>
                  </a:lnTo>
                  <a:lnTo>
                    <a:pt x="184684" y="93166"/>
                  </a:lnTo>
                  <a:lnTo>
                    <a:pt x="189529" y="80130"/>
                  </a:lnTo>
                  <a:lnTo>
                    <a:pt x="191428" y="73702"/>
                  </a:lnTo>
                  <a:lnTo>
                    <a:pt x="190634" y="66256"/>
                  </a:lnTo>
                  <a:lnTo>
                    <a:pt x="191934" y="62756"/>
                  </a:lnTo>
                  <a:lnTo>
                    <a:pt x="194627" y="55503"/>
                  </a:lnTo>
                  <a:lnTo>
                    <a:pt x="196976" y="45655"/>
                  </a:lnTo>
                  <a:lnTo>
                    <a:pt x="196083" y="39616"/>
                  </a:lnTo>
                  <a:lnTo>
                    <a:pt x="202740" y="37023"/>
                  </a:lnTo>
                  <a:lnTo>
                    <a:pt x="206195" y="28415"/>
                  </a:lnTo>
                  <a:lnTo>
                    <a:pt x="207473" y="13921"/>
                  </a:lnTo>
                  <a:lnTo>
                    <a:pt x="201985" y="3899"/>
                  </a:lnTo>
                  <a:lnTo>
                    <a:pt x="207650" y="0"/>
                  </a:lnTo>
                  <a:lnTo>
                    <a:pt x="213497" y="10108"/>
                  </a:lnTo>
                  <a:lnTo>
                    <a:pt x="221040" y="10483"/>
                  </a:lnTo>
                  <a:lnTo>
                    <a:pt x="229638" y="9972"/>
                  </a:lnTo>
                  <a:lnTo>
                    <a:pt x="232412" y="14385"/>
                  </a:lnTo>
                  <a:lnTo>
                    <a:pt x="238995" y="12288"/>
                  </a:lnTo>
                  <a:lnTo>
                    <a:pt x="246620" y="12728"/>
                  </a:lnTo>
                  <a:lnTo>
                    <a:pt x="251539" y="9658"/>
                  </a:lnTo>
                  <a:lnTo>
                    <a:pt x="258431" y="10218"/>
                  </a:lnTo>
                  <a:lnTo>
                    <a:pt x="261773" y="17137"/>
                  </a:lnTo>
                  <a:lnTo>
                    <a:pt x="259534" y="23551"/>
                  </a:lnTo>
                  <a:lnTo>
                    <a:pt x="263769" y="30089"/>
                  </a:lnTo>
                  <a:lnTo>
                    <a:pt x="264498" y="30324"/>
                  </a:lnTo>
                  <a:lnTo>
                    <a:pt x="272428" y="32877"/>
                  </a:lnTo>
                  <a:lnTo>
                    <a:pt x="279955" y="31187"/>
                  </a:lnTo>
                  <a:lnTo>
                    <a:pt x="285078" y="30033"/>
                  </a:lnTo>
                  <a:lnTo>
                    <a:pt x="289755" y="31958"/>
                  </a:lnTo>
                  <a:lnTo>
                    <a:pt x="298368" y="42135"/>
                  </a:lnTo>
                  <a:lnTo>
                    <a:pt x="301184" y="47272"/>
                  </a:lnTo>
                  <a:lnTo>
                    <a:pt x="305948" y="51797"/>
                  </a:lnTo>
                  <a:lnTo>
                    <a:pt x="307782" y="62635"/>
                  </a:lnTo>
                  <a:lnTo>
                    <a:pt x="309697" y="71148"/>
                  </a:lnTo>
                  <a:lnTo>
                    <a:pt x="308016" y="77841"/>
                  </a:lnTo>
                  <a:lnTo>
                    <a:pt x="308770" y="84760"/>
                  </a:lnTo>
                  <a:lnTo>
                    <a:pt x="307812" y="86966"/>
                  </a:lnTo>
                  <a:lnTo>
                    <a:pt x="305458" y="92387"/>
                  </a:lnTo>
                  <a:lnTo>
                    <a:pt x="306724" y="100320"/>
                  </a:lnTo>
                  <a:lnTo>
                    <a:pt x="305025" y="104369"/>
                  </a:lnTo>
                  <a:lnTo>
                    <a:pt x="302337" y="110770"/>
                  </a:lnTo>
                  <a:lnTo>
                    <a:pt x="303362" y="113749"/>
                  </a:lnTo>
                  <a:lnTo>
                    <a:pt x="304404" y="116772"/>
                  </a:lnTo>
                  <a:lnTo>
                    <a:pt x="312130" y="124122"/>
                  </a:lnTo>
                  <a:lnTo>
                    <a:pt x="325730" y="131963"/>
                  </a:lnTo>
                  <a:lnTo>
                    <a:pt x="330134" y="136153"/>
                  </a:lnTo>
                  <a:lnTo>
                    <a:pt x="336260" y="136063"/>
                  </a:lnTo>
                  <a:lnTo>
                    <a:pt x="339894" y="141217"/>
                  </a:lnTo>
                  <a:lnTo>
                    <a:pt x="346402" y="143648"/>
                  </a:lnTo>
                  <a:lnTo>
                    <a:pt x="347923" y="143235"/>
                  </a:lnTo>
                  <a:lnTo>
                    <a:pt x="355337" y="141216"/>
                  </a:lnTo>
                  <a:lnTo>
                    <a:pt x="363496" y="142654"/>
                  </a:lnTo>
                  <a:lnTo>
                    <a:pt x="374227" y="140856"/>
                  </a:lnTo>
                  <a:lnTo>
                    <a:pt x="380362" y="138265"/>
                  </a:lnTo>
                  <a:lnTo>
                    <a:pt x="383439" y="137730"/>
                  </a:lnTo>
                  <a:lnTo>
                    <a:pt x="385947" y="137294"/>
                  </a:lnTo>
                  <a:lnTo>
                    <a:pt x="390406" y="133897"/>
                  </a:lnTo>
                  <a:lnTo>
                    <a:pt x="396322" y="133544"/>
                  </a:lnTo>
                  <a:lnTo>
                    <a:pt x="403199" y="137345"/>
                  </a:lnTo>
                  <a:lnTo>
                    <a:pt x="410073" y="137612"/>
                  </a:lnTo>
                  <a:lnTo>
                    <a:pt x="423965" y="138264"/>
                  </a:lnTo>
                  <a:lnTo>
                    <a:pt x="424743" y="138879"/>
                  </a:lnTo>
                  <a:lnTo>
                    <a:pt x="431862" y="144507"/>
                  </a:lnTo>
                  <a:lnTo>
                    <a:pt x="433324" y="145662"/>
                  </a:lnTo>
                  <a:lnTo>
                    <a:pt x="442042" y="146423"/>
                  </a:lnTo>
                  <a:lnTo>
                    <a:pt x="452584" y="154291"/>
                  </a:lnTo>
                  <a:lnTo>
                    <a:pt x="453250" y="164075"/>
                  </a:lnTo>
                  <a:lnTo>
                    <a:pt x="459586" y="164366"/>
                  </a:lnTo>
                  <a:lnTo>
                    <a:pt x="464387" y="160949"/>
                  </a:lnTo>
                  <a:lnTo>
                    <a:pt x="478368" y="163450"/>
                  </a:lnTo>
                  <a:lnTo>
                    <a:pt x="480970" y="165389"/>
                  </a:lnTo>
                  <a:lnTo>
                    <a:pt x="482560" y="166574"/>
                  </a:lnTo>
                  <a:lnTo>
                    <a:pt x="487488" y="163660"/>
                  </a:lnTo>
                  <a:lnTo>
                    <a:pt x="505241" y="161838"/>
                  </a:lnTo>
                  <a:lnTo>
                    <a:pt x="509559" y="159978"/>
                  </a:lnTo>
                  <a:lnTo>
                    <a:pt x="511614" y="159092"/>
                  </a:lnTo>
                  <a:lnTo>
                    <a:pt x="515884" y="160120"/>
                  </a:lnTo>
                  <a:lnTo>
                    <a:pt x="522456" y="168733"/>
                  </a:lnTo>
                  <a:lnTo>
                    <a:pt x="524130" y="169195"/>
                  </a:lnTo>
                  <a:lnTo>
                    <a:pt x="532312" y="171446"/>
                  </a:lnTo>
                  <a:lnTo>
                    <a:pt x="544928" y="171497"/>
                  </a:lnTo>
                  <a:lnTo>
                    <a:pt x="552026" y="172654"/>
                  </a:lnTo>
                  <a:lnTo>
                    <a:pt x="560457" y="167873"/>
                  </a:lnTo>
                  <a:lnTo>
                    <a:pt x="567793" y="168003"/>
                  </a:lnTo>
                  <a:lnTo>
                    <a:pt x="575594" y="166101"/>
                  </a:lnTo>
                  <a:lnTo>
                    <a:pt x="579320" y="165189"/>
                  </a:lnTo>
                  <a:lnTo>
                    <a:pt x="589276" y="165703"/>
                  </a:lnTo>
                  <a:lnTo>
                    <a:pt x="595957" y="166042"/>
                  </a:lnTo>
                  <a:lnTo>
                    <a:pt x="609164" y="168034"/>
                  </a:lnTo>
                  <a:lnTo>
                    <a:pt x="618092" y="161053"/>
                  </a:lnTo>
                  <a:lnTo>
                    <a:pt x="621105" y="160951"/>
                  </a:lnTo>
                  <a:lnTo>
                    <a:pt x="628554" y="165656"/>
                  </a:lnTo>
                  <a:lnTo>
                    <a:pt x="634195" y="166060"/>
                  </a:lnTo>
                  <a:lnTo>
                    <a:pt x="641057" y="166548"/>
                  </a:lnTo>
                  <a:lnTo>
                    <a:pt x="652093" y="166611"/>
                  </a:lnTo>
                  <a:lnTo>
                    <a:pt x="664558" y="170756"/>
                  </a:lnTo>
                  <a:lnTo>
                    <a:pt x="671713" y="168750"/>
                  </a:lnTo>
                  <a:lnTo>
                    <a:pt x="680338" y="164799"/>
                  </a:lnTo>
                  <a:lnTo>
                    <a:pt x="710371" y="171998"/>
                  </a:lnTo>
                  <a:lnTo>
                    <a:pt x="740461" y="179312"/>
                  </a:lnTo>
                  <a:lnTo>
                    <a:pt x="776473" y="187937"/>
                  </a:lnTo>
                  <a:lnTo>
                    <a:pt x="778349" y="188382"/>
                  </a:lnTo>
                  <a:lnTo>
                    <a:pt x="803602" y="194337"/>
                  </a:lnTo>
                  <a:lnTo>
                    <a:pt x="814698" y="197072"/>
                  </a:lnTo>
                  <a:lnTo>
                    <a:pt x="826676" y="200010"/>
                  </a:lnTo>
                  <a:lnTo>
                    <a:pt x="838903" y="202992"/>
                  </a:lnTo>
                  <a:lnTo>
                    <a:pt x="881533" y="212769"/>
                  </a:lnTo>
                  <a:lnTo>
                    <a:pt x="883228" y="218536"/>
                  </a:lnTo>
                  <a:lnTo>
                    <a:pt x="884268" y="226287"/>
                  </a:lnTo>
                  <a:lnTo>
                    <a:pt x="888437" y="235449"/>
                  </a:lnTo>
                  <a:lnTo>
                    <a:pt x="889242" y="237215"/>
                  </a:lnTo>
                  <a:lnTo>
                    <a:pt x="893817" y="240285"/>
                  </a:lnTo>
                  <a:lnTo>
                    <a:pt x="899388" y="247987"/>
                  </a:lnTo>
                  <a:lnTo>
                    <a:pt x="906359" y="250030"/>
                  </a:lnTo>
                  <a:lnTo>
                    <a:pt x="910609" y="257451"/>
                  </a:lnTo>
                  <a:lnTo>
                    <a:pt x="909719" y="264980"/>
                  </a:lnTo>
                  <a:lnTo>
                    <a:pt x="914060" y="275548"/>
                  </a:lnTo>
                  <a:lnTo>
                    <a:pt x="908703" y="281576"/>
                  </a:lnTo>
                  <a:lnTo>
                    <a:pt x="896511" y="297017"/>
                  </a:lnTo>
                  <a:lnTo>
                    <a:pt x="884037" y="313110"/>
                  </a:lnTo>
                  <a:lnTo>
                    <a:pt x="881032" y="319096"/>
                  </a:lnTo>
                  <a:lnTo>
                    <a:pt x="880084" y="320983"/>
                  </a:lnTo>
                  <a:lnTo>
                    <a:pt x="869942" y="339372"/>
                  </a:lnTo>
                  <a:lnTo>
                    <a:pt x="865920" y="343907"/>
                  </a:lnTo>
                  <a:lnTo>
                    <a:pt x="858792" y="349080"/>
                  </a:lnTo>
                  <a:lnTo>
                    <a:pt x="855484" y="355996"/>
                  </a:lnTo>
                  <a:lnTo>
                    <a:pt x="856376" y="363502"/>
                  </a:lnTo>
                  <a:lnTo>
                    <a:pt x="851414" y="370966"/>
                  </a:lnTo>
                  <a:lnTo>
                    <a:pt x="848100" y="374641"/>
                  </a:lnTo>
                  <a:lnTo>
                    <a:pt x="842214" y="381159"/>
                  </a:lnTo>
                  <a:lnTo>
                    <a:pt x="833124" y="383576"/>
                  </a:lnTo>
                  <a:lnTo>
                    <a:pt x="827378" y="386646"/>
                  </a:lnTo>
                  <a:lnTo>
                    <a:pt x="821760" y="396420"/>
                  </a:lnTo>
                  <a:lnTo>
                    <a:pt x="813995" y="408597"/>
                  </a:lnTo>
                  <a:lnTo>
                    <a:pt x="810510" y="412779"/>
                  </a:lnTo>
                  <a:lnTo>
                    <a:pt x="803263" y="417611"/>
                  </a:lnTo>
                  <a:lnTo>
                    <a:pt x="802686" y="425162"/>
                  </a:lnTo>
                  <a:lnTo>
                    <a:pt x="798748" y="429590"/>
                  </a:lnTo>
                  <a:lnTo>
                    <a:pt x="800375" y="434492"/>
                  </a:lnTo>
                  <a:lnTo>
                    <a:pt x="801840" y="439464"/>
                  </a:lnTo>
                  <a:lnTo>
                    <a:pt x="798842" y="443517"/>
                  </a:lnTo>
                  <a:lnTo>
                    <a:pt x="798088" y="444537"/>
                  </a:lnTo>
                  <a:lnTo>
                    <a:pt x="801812" y="449717"/>
                  </a:lnTo>
                  <a:lnTo>
                    <a:pt x="807332" y="448216"/>
                  </a:lnTo>
                  <a:lnTo>
                    <a:pt x="812225" y="455254"/>
                  </a:lnTo>
                  <a:lnTo>
                    <a:pt x="820917" y="457438"/>
                  </a:lnTo>
                  <a:lnTo>
                    <a:pt x="820259" y="463401"/>
                  </a:lnTo>
                  <a:lnTo>
                    <a:pt x="826081" y="466861"/>
                  </a:lnTo>
                  <a:lnTo>
                    <a:pt x="825976" y="470539"/>
                  </a:lnTo>
                  <a:lnTo>
                    <a:pt x="825732" y="470724"/>
                  </a:lnTo>
                  <a:lnTo>
                    <a:pt x="815655" y="478366"/>
                  </a:lnTo>
                  <a:lnTo>
                    <a:pt x="817910" y="487107"/>
                  </a:lnTo>
                  <a:lnTo>
                    <a:pt x="814190" y="493108"/>
                  </a:lnTo>
                  <a:lnTo>
                    <a:pt x="809822" y="504985"/>
                  </a:lnTo>
                  <a:lnTo>
                    <a:pt x="808413" y="506782"/>
                  </a:lnTo>
                  <a:lnTo>
                    <a:pt x="802781" y="513961"/>
                  </a:lnTo>
                  <a:lnTo>
                    <a:pt x="798047" y="534024"/>
                  </a:lnTo>
                  <a:lnTo>
                    <a:pt x="795267" y="545806"/>
                  </a:lnTo>
                  <a:lnTo>
                    <a:pt x="777283" y="625870"/>
                  </a:lnTo>
                  <a:lnTo>
                    <a:pt x="770453" y="656425"/>
                  </a:lnTo>
                  <a:lnTo>
                    <a:pt x="756879" y="716628"/>
                  </a:lnTo>
                  <a:lnTo>
                    <a:pt x="744952" y="769824"/>
                  </a:lnTo>
                  <a:lnTo>
                    <a:pt x="727241" y="765751"/>
                  </a:lnTo>
                  <a:lnTo>
                    <a:pt x="705954" y="761060"/>
                  </a:lnTo>
                  <a:lnTo>
                    <a:pt x="683211" y="755943"/>
                  </a:lnTo>
                  <a:lnTo>
                    <a:pt x="657447" y="749961"/>
                  </a:lnTo>
                  <a:lnTo>
                    <a:pt x="624017" y="742266"/>
                  </a:lnTo>
                  <a:lnTo>
                    <a:pt x="592693" y="734990"/>
                  </a:lnTo>
                  <a:lnTo>
                    <a:pt x="564310" y="728506"/>
                  </a:lnTo>
                  <a:lnTo>
                    <a:pt x="541189" y="722664"/>
                  </a:lnTo>
                  <a:lnTo>
                    <a:pt x="519862" y="717465"/>
                  </a:lnTo>
                  <a:lnTo>
                    <a:pt x="507976" y="714392"/>
                  </a:lnTo>
                  <a:lnTo>
                    <a:pt x="504292" y="713437"/>
                  </a:lnTo>
                  <a:lnTo>
                    <a:pt x="466830" y="703634"/>
                  </a:lnTo>
                  <a:lnTo>
                    <a:pt x="438715" y="696683"/>
                  </a:lnTo>
                  <a:lnTo>
                    <a:pt x="420016" y="691832"/>
                  </a:lnTo>
                  <a:lnTo>
                    <a:pt x="387251" y="683371"/>
                  </a:lnTo>
                  <a:lnTo>
                    <a:pt x="367676" y="678204"/>
                  </a:lnTo>
                  <a:lnTo>
                    <a:pt x="348461" y="673105"/>
                  </a:lnTo>
                  <a:lnTo>
                    <a:pt x="332574" y="668857"/>
                  </a:lnTo>
                  <a:lnTo>
                    <a:pt x="310663" y="662288"/>
                  </a:lnTo>
                  <a:lnTo>
                    <a:pt x="291385" y="657094"/>
                  </a:lnTo>
                  <a:lnTo>
                    <a:pt x="290579" y="656857"/>
                  </a:lnTo>
                  <a:lnTo>
                    <a:pt x="267442" y="650006"/>
                  </a:lnTo>
                  <a:lnTo>
                    <a:pt x="250061" y="644770"/>
                  </a:lnTo>
                  <a:lnTo>
                    <a:pt x="224143" y="637101"/>
                  </a:lnTo>
                  <a:lnTo>
                    <a:pt x="205083" y="631411"/>
                  </a:lnTo>
                  <a:lnTo>
                    <a:pt x="183584" y="625177"/>
                  </a:lnTo>
                  <a:lnTo>
                    <a:pt x="152989" y="617022"/>
                  </a:lnTo>
                  <a:lnTo>
                    <a:pt x="128020" y="609906"/>
                  </a:lnTo>
                  <a:lnTo>
                    <a:pt x="118037" y="606050"/>
                  </a:lnTo>
                  <a:lnTo>
                    <a:pt x="109224" y="604100"/>
                  </a:lnTo>
                  <a:lnTo>
                    <a:pt x="97146" y="601413"/>
                  </a:lnTo>
                  <a:lnTo>
                    <a:pt x="88395" y="598438"/>
                  </a:lnTo>
                  <a:lnTo>
                    <a:pt x="79733" y="596232"/>
                  </a:lnTo>
                  <a:lnTo>
                    <a:pt x="65574" y="592609"/>
                  </a:lnTo>
                  <a:lnTo>
                    <a:pt x="48854" y="587512"/>
                  </a:lnTo>
                  <a:lnTo>
                    <a:pt x="30715" y="581947"/>
                  </a:lnTo>
                  <a:lnTo>
                    <a:pt x="9495" y="575133"/>
                  </a:lnTo>
                  <a:lnTo>
                    <a:pt x="5522" y="566824"/>
                  </a:lnTo>
                  <a:lnTo>
                    <a:pt x="2031" y="562393"/>
                  </a:lnTo>
                  <a:lnTo>
                    <a:pt x="885" y="552712"/>
                  </a:lnTo>
                  <a:lnTo>
                    <a:pt x="2085" y="545405"/>
                  </a:lnTo>
                  <a:lnTo>
                    <a:pt x="1767" y="538317"/>
                  </a:lnTo>
                  <a:lnTo>
                    <a:pt x="0" y="534249"/>
                  </a:lnTo>
                  <a:lnTo>
                    <a:pt x="2454" y="526437"/>
                  </a:lnTo>
                  <a:lnTo>
                    <a:pt x="2828" y="519858"/>
                  </a:lnTo>
                  <a:lnTo>
                    <a:pt x="5612" y="507418"/>
                  </a:lnTo>
                  <a:lnTo>
                    <a:pt x="13464" y="494814"/>
                  </a:lnTo>
                  <a:lnTo>
                    <a:pt x="15718" y="486837"/>
                  </a:lnTo>
                  <a:lnTo>
                    <a:pt x="17054" y="478152"/>
                  </a:lnTo>
                  <a:lnTo>
                    <a:pt x="14040" y="474533"/>
                  </a:lnTo>
                  <a:lnTo>
                    <a:pt x="14872" y="472665"/>
                  </a:lnTo>
                  <a:lnTo>
                    <a:pt x="10607" y="46459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4660374" y="3072037"/>
              <a:ext cx="757655" cy="657313"/>
            </a:xfrm>
            <a:custGeom>
              <a:avLst/>
              <a:gdLst/>
              <a:ahLst/>
              <a:cxnLst/>
              <a:rect l="0" t="0" r="0" b="0"/>
              <a:pathLst>
                <a:path w="757655" h="657313">
                  <a:moveTo>
                    <a:pt x="0" y="14431"/>
                  </a:moveTo>
                  <a:lnTo>
                    <a:pt x="25119" y="14765"/>
                  </a:lnTo>
                  <a:lnTo>
                    <a:pt x="42329" y="14943"/>
                  </a:lnTo>
                  <a:lnTo>
                    <a:pt x="46472" y="14981"/>
                  </a:lnTo>
                  <a:lnTo>
                    <a:pt x="60879" y="15086"/>
                  </a:lnTo>
                  <a:lnTo>
                    <a:pt x="75290" y="15171"/>
                  </a:lnTo>
                  <a:lnTo>
                    <a:pt x="91936" y="15276"/>
                  </a:lnTo>
                  <a:lnTo>
                    <a:pt x="102195" y="15328"/>
                  </a:lnTo>
                  <a:lnTo>
                    <a:pt x="122509" y="15338"/>
                  </a:lnTo>
                  <a:lnTo>
                    <a:pt x="133117" y="15327"/>
                  </a:lnTo>
                  <a:lnTo>
                    <a:pt x="139888" y="15188"/>
                  </a:lnTo>
                  <a:lnTo>
                    <a:pt x="157228" y="14813"/>
                  </a:lnTo>
                  <a:lnTo>
                    <a:pt x="165707" y="14588"/>
                  </a:lnTo>
                  <a:lnTo>
                    <a:pt x="180956" y="14166"/>
                  </a:lnTo>
                  <a:lnTo>
                    <a:pt x="189120" y="13829"/>
                  </a:lnTo>
                  <a:lnTo>
                    <a:pt x="207971" y="13026"/>
                  </a:lnTo>
                  <a:lnTo>
                    <a:pt x="215162" y="12753"/>
                  </a:lnTo>
                  <a:lnTo>
                    <a:pt x="234275" y="12004"/>
                  </a:lnTo>
                  <a:lnTo>
                    <a:pt x="238645" y="11869"/>
                  </a:lnTo>
                  <a:lnTo>
                    <a:pt x="258356" y="11237"/>
                  </a:lnTo>
                  <a:lnTo>
                    <a:pt x="261482" y="11134"/>
                  </a:lnTo>
                  <a:lnTo>
                    <a:pt x="284115" y="10139"/>
                  </a:lnTo>
                  <a:lnTo>
                    <a:pt x="288270" y="9873"/>
                  </a:lnTo>
                  <a:lnTo>
                    <a:pt x="305067" y="8780"/>
                  </a:lnTo>
                  <a:lnTo>
                    <a:pt x="329570" y="7697"/>
                  </a:lnTo>
                  <a:lnTo>
                    <a:pt x="332582" y="7559"/>
                  </a:lnTo>
                  <a:lnTo>
                    <a:pt x="337844" y="7209"/>
                  </a:lnTo>
                  <a:lnTo>
                    <a:pt x="357705" y="5862"/>
                  </a:lnTo>
                  <a:lnTo>
                    <a:pt x="368807" y="5157"/>
                  </a:lnTo>
                  <a:lnTo>
                    <a:pt x="387249" y="3960"/>
                  </a:lnTo>
                  <a:lnTo>
                    <a:pt x="412759" y="2104"/>
                  </a:lnTo>
                  <a:lnTo>
                    <a:pt x="413171" y="2073"/>
                  </a:lnTo>
                  <a:lnTo>
                    <a:pt x="435804" y="0"/>
                  </a:lnTo>
                  <a:lnTo>
                    <a:pt x="437213" y="1365"/>
                  </a:lnTo>
                  <a:lnTo>
                    <a:pt x="440750" y="4791"/>
                  </a:lnTo>
                  <a:lnTo>
                    <a:pt x="442487" y="8747"/>
                  </a:lnTo>
                  <a:lnTo>
                    <a:pt x="448180" y="10197"/>
                  </a:lnTo>
                  <a:lnTo>
                    <a:pt x="449591" y="15768"/>
                  </a:lnTo>
                  <a:lnTo>
                    <a:pt x="454663" y="21170"/>
                  </a:lnTo>
                  <a:lnTo>
                    <a:pt x="459688" y="25000"/>
                  </a:lnTo>
                  <a:lnTo>
                    <a:pt x="462175" y="29343"/>
                  </a:lnTo>
                  <a:lnTo>
                    <a:pt x="470852" y="32344"/>
                  </a:lnTo>
                  <a:lnTo>
                    <a:pt x="465798" y="40651"/>
                  </a:lnTo>
                  <a:lnTo>
                    <a:pt x="463640" y="48332"/>
                  </a:lnTo>
                  <a:lnTo>
                    <a:pt x="463344" y="51409"/>
                  </a:lnTo>
                  <a:lnTo>
                    <a:pt x="462666" y="58451"/>
                  </a:lnTo>
                  <a:lnTo>
                    <a:pt x="462251" y="62761"/>
                  </a:lnTo>
                  <a:lnTo>
                    <a:pt x="464432" y="75969"/>
                  </a:lnTo>
                  <a:lnTo>
                    <a:pt x="466314" y="84388"/>
                  </a:lnTo>
                  <a:lnTo>
                    <a:pt x="471929" y="94649"/>
                  </a:lnTo>
                  <a:lnTo>
                    <a:pt x="471964" y="94817"/>
                  </a:lnTo>
                  <a:lnTo>
                    <a:pt x="473083" y="100181"/>
                  </a:lnTo>
                  <a:lnTo>
                    <a:pt x="472741" y="109183"/>
                  </a:lnTo>
                  <a:lnTo>
                    <a:pt x="477076" y="112496"/>
                  </a:lnTo>
                  <a:lnTo>
                    <a:pt x="481270" y="117140"/>
                  </a:lnTo>
                  <a:lnTo>
                    <a:pt x="481141" y="121311"/>
                  </a:lnTo>
                  <a:lnTo>
                    <a:pt x="481007" y="125605"/>
                  </a:lnTo>
                  <a:lnTo>
                    <a:pt x="488082" y="131441"/>
                  </a:lnTo>
                  <a:lnTo>
                    <a:pt x="491466" y="134228"/>
                  </a:lnTo>
                  <a:lnTo>
                    <a:pt x="502154" y="143445"/>
                  </a:lnTo>
                  <a:lnTo>
                    <a:pt x="503145" y="144299"/>
                  </a:lnTo>
                  <a:lnTo>
                    <a:pt x="506325" y="150807"/>
                  </a:lnTo>
                  <a:lnTo>
                    <a:pt x="511630" y="151561"/>
                  </a:lnTo>
                  <a:lnTo>
                    <a:pt x="515902" y="157703"/>
                  </a:lnTo>
                  <a:lnTo>
                    <a:pt x="519102" y="164212"/>
                  </a:lnTo>
                  <a:lnTo>
                    <a:pt x="530523" y="170491"/>
                  </a:lnTo>
                  <a:lnTo>
                    <a:pt x="530767" y="170669"/>
                  </a:lnTo>
                  <a:lnTo>
                    <a:pt x="541670" y="178612"/>
                  </a:lnTo>
                  <a:lnTo>
                    <a:pt x="554437" y="190127"/>
                  </a:lnTo>
                  <a:lnTo>
                    <a:pt x="555425" y="194666"/>
                  </a:lnTo>
                  <a:lnTo>
                    <a:pt x="557705" y="205123"/>
                  </a:lnTo>
                  <a:lnTo>
                    <a:pt x="561062" y="212200"/>
                  </a:lnTo>
                  <a:lnTo>
                    <a:pt x="557852" y="219116"/>
                  </a:lnTo>
                  <a:lnTo>
                    <a:pt x="562519" y="228953"/>
                  </a:lnTo>
                  <a:lnTo>
                    <a:pt x="564553" y="235977"/>
                  </a:lnTo>
                  <a:lnTo>
                    <a:pt x="565148" y="238030"/>
                  </a:lnTo>
                  <a:lnTo>
                    <a:pt x="572353" y="244157"/>
                  </a:lnTo>
                  <a:lnTo>
                    <a:pt x="576769" y="244521"/>
                  </a:lnTo>
                  <a:lnTo>
                    <a:pt x="582578" y="238459"/>
                  </a:lnTo>
                  <a:lnTo>
                    <a:pt x="585716" y="230848"/>
                  </a:lnTo>
                  <a:lnTo>
                    <a:pt x="587575" y="230799"/>
                  </a:lnTo>
                  <a:lnTo>
                    <a:pt x="593671" y="230638"/>
                  </a:lnTo>
                  <a:lnTo>
                    <a:pt x="604701" y="235277"/>
                  </a:lnTo>
                  <a:lnTo>
                    <a:pt x="607190" y="235717"/>
                  </a:lnTo>
                  <a:lnTo>
                    <a:pt x="612357" y="236626"/>
                  </a:lnTo>
                  <a:lnTo>
                    <a:pt x="616858" y="239327"/>
                  </a:lnTo>
                  <a:lnTo>
                    <a:pt x="625823" y="244698"/>
                  </a:lnTo>
                  <a:lnTo>
                    <a:pt x="625727" y="251001"/>
                  </a:lnTo>
                  <a:lnTo>
                    <a:pt x="620602" y="256156"/>
                  </a:lnTo>
                  <a:lnTo>
                    <a:pt x="616235" y="263106"/>
                  </a:lnTo>
                  <a:lnTo>
                    <a:pt x="618201" y="268551"/>
                  </a:lnTo>
                  <a:lnTo>
                    <a:pt x="620010" y="272488"/>
                  </a:lnTo>
                  <a:lnTo>
                    <a:pt x="620057" y="279424"/>
                  </a:lnTo>
                  <a:lnTo>
                    <a:pt x="613501" y="289480"/>
                  </a:lnTo>
                  <a:lnTo>
                    <a:pt x="612914" y="291523"/>
                  </a:lnTo>
                  <a:lnTo>
                    <a:pt x="612380" y="293377"/>
                  </a:lnTo>
                  <a:lnTo>
                    <a:pt x="611439" y="296645"/>
                  </a:lnTo>
                  <a:lnTo>
                    <a:pt x="609996" y="305058"/>
                  </a:lnTo>
                  <a:lnTo>
                    <a:pt x="604722" y="312798"/>
                  </a:lnTo>
                  <a:lnTo>
                    <a:pt x="603748" y="314227"/>
                  </a:lnTo>
                  <a:lnTo>
                    <a:pt x="601678" y="322192"/>
                  </a:lnTo>
                  <a:lnTo>
                    <a:pt x="603378" y="334667"/>
                  </a:lnTo>
                  <a:lnTo>
                    <a:pt x="608482" y="342278"/>
                  </a:lnTo>
                  <a:lnTo>
                    <a:pt x="616743" y="349590"/>
                  </a:lnTo>
                  <a:lnTo>
                    <a:pt x="620803" y="354144"/>
                  </a:lnTo>
                  <a:lnTo>
                    <a:pt x="622519" y="355051"/>
                  </a:lnTo>
                  <a:lnTo>
                    <a:pt x="631541" y="359815"/>
                  </a:lnTo>
                  <a:lnTo>
                    <a:pt x="636888" y="364564"/>
                  </a:lnTo>
                  <a:lnTo>
                    <a:pt x="645411" y="370570"/>
                  </a:lnTo>
                  <a:lnTo>
                    <a:pt x="651418" y="370700"/>
                  </a:lnTo>
                  <a:lnTo>
                    <a:pt x="649693" y="377667"/>
                  </a:lnTo>
                  <a:lnTo>
                    <a:pt x="654654" y="383007"/>
                  </a:lnTo>
                  <a:lnTo>
                    <a:pt x="655850" y="384293"/>
                  </a:lnTo>
                  <a:lnTo>
                    <a:pt x="663614" y="378977"/>
                  </a:lnTo>
                  <a:lnTo>
                    <a:pt x="671797" y="385513"/>
                  </a:lnTo>
                  <a:lnTo>
                    <a:pt x="681755" y="390749"/>
                  </a:lnTo>
                  <a:lnTo>
                    <a:pt x="682972" y="393258"/>
                  </a:lnTo>
                  <a:lnTo>
                    <a:pt x="685482" y="398433"/>
                  </a:lnTo>
                  <a:lnTo>
                    <a:pt x="694428" y="403021"/>
                  </a:lnTo>
                  <a:lnTo>
                    <a:pt x="702470" y="406397"/>
                  </a:lnTo>
                  <a:lnTo>
                    <a:pt x="704900" y="416560"/>
                  </a:lnTo>
                  <a:lnTo>
                    <a:pt x="706748" y="422932"/>
                  </a:lnTo>
                  <a:lnTo>
                    <a:pt x="706433" y="424418"/>
                  </a:lnTo>
                  <a:lnTo>
                    <a:pt x="706088" y="426046"/>
                  </a:lnTo>
                  <a:lnTo>
                    <a:pt x="705182" y="430314"/>
                  </a:lnTo>
                  <a:lnTo>
                    <a:pt x="710441" y="439112"/>
                  </a:lnTo>
                  <a:lnTo>
                    <a:pt x="716122" y="447253"/>
                  </a:lnTo>
                  <a:lnTo>
                    <a:pt x="716380" y="454655"/>
                  </a:lnTo>
                  <a:lnTo>
                    <a:pt x="711383" y="458132"/>
                  </a:lnTo>
                  <a:lnTo>
                    <a:pt x="709143" y="459689"/>
                  </a:lnTo>
                  <a:lnTo>
                    <a:pt x="707099" y="466029"/>
                  </a:lnTo>
                  <a:lnTo>
                    <a:pt x="711157" y="468783"/>
                  </a:lnTo>
                  <a:lnTo>
                    <a:pt x="712627" y="469780"/>
                  </a:lnTo>
                  <a:lnTo>
                    <a:pt x="714902" y="479056"/>
                  </a:lnTo>
                  <a:lnTo>
                    <a:pt x="723877" y="490704"/>
                  </a:lnTo>
                  <a:lnTo>
                    <a:pt x="727283" y="499237"/>
                  </a:lnTo>
                  <a:lnTo>
                    <a:pt x="733227" y="500794"/>
                  </a:lnTo>
                  <a:lnTo>
                    <a:pt x="739084" y="502325"/>
                  </a:lnTo>
                  <a:lnTo>
                    <a:pt x="746431" y="505521"/>
                  </a:lnTo>
                  <a:lnTo>
                    <a:pt x="753544" y="506124"/>
                  </a:lnTo>
                  <a:lnTo>
                    <a:pt x="757655" y="509326"/>
                  </a:lnTo>
                  <a:lnTo>
                    <a:pt x="757306" y="511245"/>
                  </a:lnTo>
                  <a:lnTo>
                    <a:pt x="755894" y="518992"/>
                  </a:lnTo>
                  <a:lnTo>
                    <a:pt x="753275" y="525653"/>
                  </a:lnTo>
                  <a:lnTo>
                    <a:pt x="752945" y="534067"/>
                  </a:lnTo>
                  <a:lnTo>
                    <a:pt x="752964" y="534476"/>
                  </a:lnTo>
                  <a:lnTo>
                    <a:pt x="753164" y="538846"/>
                  </a:lnTo>
                  <a:lnTo>
                    <a:pt x="748400" y="544879"/>
                  </a:lnTo>
                  <a:lnTo>
                    <a:pt x="753169" y="552372"/>
                  </a:lnTo>
                  <a:lnTo>
                    <a:pt x="752128" y="554053"/>
                  </a:lnTo>
                  <a:lnTo>
                    <a:pt x="749722" y="557937"/>
                  </a:lnTo>
                  <a:lnTo>
                    <a:pt x="747093" y="566261"/>
                  </a:lnTo>
                  <a:lnTo>
                    <a:pt x="741132" y="565482"/>
                  </a:lnTo>
                  <a:lnTo>
                    <a:pt x="735457" y="559184"/>
                  </a:lnTo>
                  <a:lnTo>
                    <a:pt x="735155" y="559218"/>
                  </a:lnTo>
                  <a:lnTo>
                    <a:pt x="729326" y="559865"/>
                  </a:lnTo>
                  <a:lnTo>
                    <a:pt x="726601" y="568721"/>
                  </a:lnTo>
                  <a:lnTo>
                    <a:pt x="718427" y="568721"/>
                  </a:lnTo>
                  <a:lnTo>
                    <a:pt x="710934" y="568040"/>
                  </a:lnTo>
                  <a:lnTo>
                    <a:pt x="708209" y="573490"/>
                  </a:lnTo>
                  <a:lnTo>
                    <a:pt x="712276" y="579017"/>
                  </a:lnTo>
                  <a:lnTo>
                    <a:pt x="714706" y="584055"/>
                  </a:lnTo>
                  <a:lnTo>
                    <a:pt x="712684" y="590239"/>
                  </a:lnTo>
                  <a:lnTo>
                    <a:pt x="716741" y="595996"/>
                  </a:lnTo>
                  <a:lnTo>
                    <a:pt x="715665" y="600921"/>
                  </a:lnTo>
                  <a:lnTo>
                    <a:pt x="713119" y="601169"/>
                  </a:lnTo>
                  <a:lnTo>
                    <a:pt x="706790" y="601784"/>
                  </a:lnTo>
                  <a:lnTo>
                    <a:pt x="705831" y="606747"/>
                  </a:lnTo>
                  <a:lnTo>
                    <a:pt x="712712" y="610810"/>
                  </a:lnTo>
                  <a:lnTo>
                    <a:pt x="707599" y="616886"/>
                  </a:lnTo>
                  <a:lnTo>
                    <a:pt x="698845" y="616002"/>
                  </a:lnTo>
                  <a:lnTo>
                    <a:pt x="697400" y="619468"/>
                  </a:lnTo>
                  <a:lnTo>
                    <a:pt x="705217" y="624654"/>
                  </a:lnTo>
                  <a:lnTo>
                    <a:pt x="705679" y="624960"/>
                  </a:lnTo>
                  <a:lnTo>
                    <a:pt x="709769" y="631547"/>
                  </a:lnTo>
                  <a:lnTo>
                    <a:pt x="704245" y="636545"/>
                  </a:lnTo>
                  <a:lnTo>
                    <a:pt x="700207" y="639867"/>
                  </a:lnTo>
                  <a:lnTo>
                    <a:pt x="699377" y="648878"/>
                  </a:lnTo>
                  <a:lnTo>
                    <a:pt x="694901" y="652050"/>
                  </a:lnTo>
                  <a:lnTo>
                    <a:pt x="675622" y="653485"/>
                  </a:lnTo>
                  <a:lnTo>
                    <a:pt x="668946" y="653963"/>
                  </a:lnTo>
                  <a:lnTo>
                    <a:pt x="652372" y="655131"/>
                  </a:lnTo>
                  <a:lnTo>
                    <a:pt x="631121" y="656666"/>
                  </a:lnTo>
                  <a:lnTo>
                    <a:pt x="621984" y="657313"/>
                  </a:lnTo>
                  <a:lnTo>
                    <a:pt x="624916" y="649730"/>
                  </a:lnTo>
                  <a:lnTo>
                    <a:pt x="629492" y="639947"/>
                  </a:lnTo>
                  <a:lnTo>
                    <a:pt x="636013" y="635722"/>
                  </a:lnTo>
                  <a:lnTo>
                    <a:pt x="637353" y="629099"/>
                  </a:lnTo>
                  <a:lnTo>
                    <a:pt x="640815" y="626832"/>
                  </a:lnTo>
                  <a:lnTo>
                    <a:pt x="644479" y="624429"/>
                  </a:lnTo>
                  <a:lnTo>
                    <a:pt x="648714" y="616725"/>
                  </a:lnTo>
                  <a:lnTo>
                    <a:pt x="654204" y="610973"/>
                  </a:lnTo>
                  <a:lnTo>
                    <a:pt x="653770" y="603217"/>
                  </a:lnTo>
                  <a:lnTo>
                    <a:pt x="653208" y="599010"/>
                  </a:lnTo>
                  <a:lnTo>
                    <a:pt x="645540" y="595327"/>
                  </a:lnTo>
                  <a:lnTo>
                    <a:pt x="643959" y="588951"/>
                  </a:lnTo>
                  <a:lnTo>
                    <a:pt x="642222" y="583934"/>
                  </a:lnTo>
                  <a:lnTo>
                    <a:pt x="634589" y="584315"/>
                  </a:lnTo>
                  <a:lnTo>
                    <a:pt x="603338" y="585822"/>
                  </a:lnTo>
                  <a:lnTo>
                    <a:pt x="594029" y="586352"/>
                  </a:lnTo>
                  <a:lnTo>
                    <a:pt x="572412" y="587553"/>
                  </a:lnTo>
                  <a:lnTo>
                    <a:pt x="570319" y="587673"/>
                  </a:lnTo>
                  <a:lnTo>
                    <a:pt x="543631" y="589164"/>
                  </a:lnTo>
                  <a:lnTo>
                    <a:pt x="531246" y="589845"/>
                  </a:lnTo>
                  <a:lnTo>
                    <a:pt x="499484" y="591526"/>
                  </a:lnTo>
                  <a:lnTo>
                    <a:pt x="499261" y="591534"/>
                  </a:lnTo>
                  <a:lnTo>
                    <a:pt x="494334" y="591714"/>
                  </a:lnTo>
                  <a:lnTo>
                    <a:pt x="472344" y="592486"/>
                  </a:lnTo>
                  <a:lnTo>
                    <a:pt x="468950" y="592652"/>
                  </a:lnTo>
                  <a:lnTo>
                    <a:pt x="433175" y="594343"/>
                  </a:lnTo>
                  <a:lnTo>
                    <a:pt x="417813" y="595015"/>
                  </a:lnTo>
                  <a:lnTo>
                    <a:pt x="414398" y="595162"/>
                  </a:lnTo>
                  <a:lnTo>
                    <a:pt x="391570" y="596114"/>
                  </a:lnTo>
                  <a:lnTo>
                    <a:pt x="371147" y="596825"/>
                  </a:lnTo>
                  <a:lnTo>
                    <a:pt x="367139" y="596960"/>
                  </a:lnTo>
                  <a:lnTo>
                    <a:pt x="343379" y="597816"/>
                  </a:lnTo>
                  <a:lnTo>
                    <a:pt x="335781" y="598079"/>
                  </a:lnTo>
                  <a:lnTo>
                    <a:pt x="334053" y="598137"/>
                  </a:lnTo>
                  <a:lnTo>
                    <a:pt x="302997" y="599146"/>
                  </a:lnTo>
                  <a:lnTo>
                    <a:pt x="283912" y="599648"/>
                  </a:lnTo>
                  <a:lnTo>
                    <a:pt x="281370" y="599712"/>
                  </a:lnTo>
                  <a:lnTo>
                    <a:pt x="268615" y="600026"/>
                  </a:lnTo>
                  <a:lnTo>
                    <a:pt x="250651" y="600452"/>
                  </a:lnTo>
                  <a:lnTo>
                    <a:pt x="237412" y="600747"/>
                  </a:lnTo>
                  <a:lnTo>
                    <a:pt x="218393" y="601229"/>
                  </a:lnTo>
                  <a:lnTo>
                    <a:pt x="207827" y="601483"/>
                  </a:lnTo>
                  <a:lnTo>
                    <a:pt x="194360" y="601726"/>
                  </a:lnTo>
                  <a:lnTo>
                    <a:pt x="161903" y="602245"/>
                  </a:lnTo>
                  <a:lnTo>
                    <a:pt x="132577" y="602738"/>
                  </a:lnTo>
                  <a:lnTo>
                    <a:pt x="132351" y="586416"/>
                  </a:lnTo>
                  <a:lnTo>
                    <a:pt x="132215" y="578439"/>
                  </a:lnTo>
                  <a:lnTo>
                    <a:pt x="131972" y="564215"/>
                  </a:lnTo>
                  <a:lnTo>
                    <a:pt x="131524" y="530706"/>
                  </a:lnTo>
                  <a:lnTo>
                    <a:pt x="131387" y="522356"/>
                  </a:lnTo>
                  <a:lnTo>
                    <a:pt x="131142" y="507440"/>
                  </a:lnTo>
                  <a:lnTo>
                    <a:pt x="130836" y="481734"/>
                  </a:lnTo>
                  <a:lnTo>
                    <a:pt x="130791" y="478019"/>
                  </a:lnTo>
                  <a:lnTo>
                    <a:pt x="130711" y="471277"/>
                  </a:lnTo>
                  <a:lnTo>
                    <a:pt x="130164" y="436271"/>
                  </a:lnTo>
                  <a:lnTo>
                    <a:pt x="130120" y="433453"/>
                  </a:lnTo>
                  <a:lnTo>
                    <a:pt x="130100" y="432140"/>
                  </a:lnTo>
                  <a:lnTo>
                    <a:pt x="129841" y="388048"/>
                  </a:lnTo>
                  <a:lnTo>
                    <a:pt x="129778" y="380941"/>
                  </a:lnTo>
                  <a:lnTo>
                    <a:pt x="129749" y="377623"/>
                  </a:lnTo>
                  <a:lnTo>
                    <a:pt x="129522" y="351981"/>
                  </a:lnTo>
                  <a:lnTo>
                    <a:pt x="129186" y="330203"/>
                  </a:lnTo>
                  <a:lnTo>
                    <a:pt x="128989" y="317379"/>
                  </a:lnTo>
                  <a:lnTo>
                    <a:pt x="128814" y="279789"/>
                  </a:lnTo>
                  <a:lnTo>
                    <a:pt x="128813" y="279414"/>
                  </a:lnTo>
                  <a:lnTo>
                    <a:pt x="128643" y="264047"/>
                  </a:lnTo>
                  <a:lnTo>
                    <a:pt x="128428" y="244627"/>
                  </a:lnTo>
                  <a:lnTo>
                    <a:pt x="128347" y="235641"/>
                  </a:lnTo>
                  <a:lnTo>
                    <a:pt x="128288" y="229048"/>
                  </a:lnTo>
                  <a:lnTo>
                    <a:pt x="128258" y="225634"/>
                  </a:lnTo>
                  <a:lnTo>
                    <a:pt x="129869" y="219614"/>
                  </a:lnTo>
                  <a:lnTo>
                    <a:pt x="128765" y="219558"/>
                  </a:lnTo>
                  <a:lnTo>
                    <a:pt x="126339" y="219434"/>
                  </a:lnTo>
                  <a:lnTo>
                    <a:pt x="120068" y="215526"/>
                  </a:lnTo>
                  <a:lnTo>
                    <a:pt x="113308" y="217653"/>
                  </a:lnTo>
                  <a:lnTo>
                    <a:pt x="107736" y="213244"/>
                  </a:lnTo>
                  <a:lnTo>
                    <a:pt x="106882" y="212568"/>
                  </a:lnTo>
                  <a:lnTo>
                    <a:pt x="103955" y="207452"/>
                  </a:lnTo>
                  <a:lnTo>
                    <a:pt x="100442" y="202863"/>
                  </a:lnTo>
                  <a:lnTo>
                    <a:pt x="94749" y="195739"/>
                  </a:lnTo>
                  <a:lnTo>
                    <a:pt x="96732" y="185794"/>
                  </a:lnTo>
                  <a:lnTo>
                    <a:pt x="90383" y="184815"/>
                  </a:lnTo>
                  <a:lnTo>
                    <a:pt x="88252" y="181669"/>
                  </a:lnTo>
                  <a:lnTo>
                    <a:pt x="86422" y="178966"/>
                  </a:lnTo>
                  <a:lnTo>
                    <a:pt x="78912" y="171273"/>
                  </a:lnTo>
                  <a:lnTo>
                    <a:pt x="74298" y="165714"/>
                  </a:lnTo>
                  <a:lnTo>
                    <a:pt x="71843" y="162753"/>
                  </a:lnTo>
                  <a:lnTo>
                    <a:pt x="75852" y="159422"/>
                  </a:lnTo>
                  <a:lnTo>
                    <a:pt x="79061" y="156743"/>
                  </a:lnTo>
                  <a:lnTo>
                    <a:pt x="79375" y="154063"/>
                  </a:lnTo>
                  <a:lnTo>
                    <a:pt x="80039" y="148396"/>
                  </a:lnTo>
                  <a:lnTo>
                    <a:pt x="87227" y="143487"/>
                  </a:lnTo>
                  <a:lnTo>
                    <a:pt x="87196" y="138187"/>
                  </a:lnTo>
                  <a:lnTo>
                    <a:pt x="95042" y="137970"/>
                  </a:lnTo>
                  <a:lnTo>
                    <a:pt x="99256" y="134243"/>
                  </a:lnTo>
                  <a:lnTo>
                    <a:pt x="98038" y="130873"/>
                  </a:lnTo>
                  <a:lnTo>
                    <a:pt x="97223" y="124000"/>
                  </a:lnTo>
                  <a:lnTo>
                    <a:pt x="97124" y="123161"/>
                  </a:lnTo>
                  <a:lnTo>
                    <a:pt x="91606" y="116038"/>
                  </a:lnTo>
                  <a:lnTo>
                    <a:pt x="89050" y="112577"/>
                  </a:lnTo>
                  <a:lnTo>
                    <a:pt x="84490" y="112910"/>
                  </a:lnTo>
                  <a:lnTo>
                    <a:pt x="81724" y="113111"/>
                  </a:lnTo>
                  <a:lnTo>
                    <a:pt x="74924" y="118322"/>
                  </a:lnTo>
                  <a:lnTo>
                    <a:pt x="68232" y="113523"/>
                  </a:lnTo>
                  <a:lnTo>
                    <a:pt x="58503" y="106630"/>
                  </a:lnTo>
                  <a:lnTo>
                    <a:pt x="50030" y="98586"/>
                  </a:lnTo>
                  <a:lnTo>
                    <a:pt x="45591" y="94391"/>
                  </a:lnTo>
                  <a:lnTo>
                    <a:pt x="41871" y="94731"/>
                  </a:lnTo>
                  <a:lnTo>
                    <a:pt x="38373" y="88593"/>
                  </a:lnTo>
                  <a:lnTo>
                    <a:pt x="40570" y="83035"/>
                  </a:lnTo>
                  <a:lnTo>
                    <a:pt x="36414" y="78335"/>
                  </a:lnTo>
                  <a:lnTo>
                    <a:pt x="31065" y="71515"/>
                  </a:lnTo>
                  <a:lnTo>
                    <a:pt x="31948" y="64651"/>
                  </a:lnTo>
                  <a:lnTo>
                    <a:pt x="23831" y="61378"/>
                  </a:lnTo>
                  <a:lnTo>
                    <a:pt x="23751" y="60842"/>
                  </a:lnTo>
                  <a:lnTo>
                    <a:pt x="23716" y="60607"/>
                  </a:lnTo>
                  <a:lnTo>
                    <a:pt x="23143" y="56752"/>
                  </a:lnTo>
                  <a:lnTo>
                    <a:pt x="18210" y="54085"/>
                  </a:lnTo>
                  <a:lnTo>
                    <a:pt x="12230" y="52266"/>
                  </a:lnTo>
                  <a:lnTo>
                    <a:pt x="13583" y="45942"/>
                  </a:lnTo>
                  <a:lnTo>
                    <a:pt x="12658" y="41655"/>
                  </a:lnTo>
                  <a:lnTo>
                    <a:pt x="8840" y="31975"/>
                  </a:lnTo>
                  <a:lnTo>
                    <a:pt x="7705" y="27619"/>
                  </a:lnTo>
                  <a:lnTo>
                    <a:pt x="5792" y="23277"/>
                  </a:lnTo>
                  <a:lnTo>
                    <a:pt x="5573" y="22779"/>
                  </a:lnTo>
                  <a:lnTo>
                    <a:pt x="944" y="2296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6876864" y="3202785"/>
              <a:ext cx="63220" cy="148967"/>
            </a:xfrm>
            <a:custGeom>
              <a:avLst/>
              <a:gdLst/>
              <a:ahLst/>
              <a:cxnLst/>
              <a:rect l="0" t="0" r="0" b="0"/>
              <a:pathLst>
                <a:path w="63220" h="148967">
                  <a:moveTo>
                    <a:pt x="0" y="122749"/>
                  </a:moveTo>
                  <a:lnTo>
                    <a:pt x="1622" y="110678"/>
                  </a:lnTo>
                  <a:lnTo>
                    <a:pt x="493" y="99658"/>
                  </a:lnTo>
                  <a:lnTo>
                    <a:pt x="756" y="84234"/>
                  </a:lnTo>
                  <a:lnTo>
                    <a:pt x="792" y="82043"/>
                  </a:lnTo>
                  <a:lnTo>
                    <a:pt x="3306" y="70941"/>
                  </a:lnTo>
                  <a:lnTo>
                    <a:pt x="5587" y="60462"/>
                  </a:lnTo>
                  <a:lnTo>
                    <a:pt x="9353" y="52804"/>
                  </a:lnTo>
                  <a:lnTo>
                    <a:pt x="7414" y="46994"/>
                  </a:lnTo>
                  <a:lnTo>
                    <a:pt x="15682" y="41537"/>
                  </a:lnTo>
                  <a:lnTo>
                    <a:pt x="18286" y="36086"/>
                  </a:lnTo>
                  <a:lnTo>
                    <a:pt x="10625" y="29736"/>
                  </a:lnTo>
                  <a:lnTo>
                    <a:pt x="18829" y="21036"/>
                  </a:lnTo>
                  <a:lnTo>
                    <a:pt x="22464" y="13835"/>
                  </a:lnTo>
                  <a:lnTo>
                    <a:pt x="63220" y="0"/>
                  </a:lnTo>
                  <a:lnTo>
                    <a:pt x="56804" y="20960"/>
                  </a:lnTo>
                  <a:lnTo>
                    <a:pt x="53548" y="28074"/>
                  </a:lnTo>
                  <a:lnTo>
                    <a:pt x="46607" y="26997"/>
                  </a:lnTo>
                  <a:lnTo>
                    <a:pt x="42239" y="33403"/>
                  </a:lnTo>
                  <a:lnTo>
                    <a:pt x="37971" y="46794"/>
                  </a:lnTo>
                  <a:lnTo>
                    <a:pt x="36186" y="59728"/>
                  </a:lnTo>
                  <a:lnTo>
                    <a:pt x="35359" y="67865"/>
                  </a:lnTo>
                  <a:lnTo>
                    <a:pt x="37589" y="74553"/>
                  </a:lnTo>
                  <a:lnTo>
                    <a:pt x="32788" y="86968"/>
                  </a:lnTo>
                  <a:lnTo>
                    <a:pt x="34112" y="89102"/>
                  </a:lnTo>
                  <a:lnTo>
                    <a:pt x="35362" y="91116"/>
                  </a:lnTo>
                  <a:lnTo>
                    <a:pt x="30892" y="103702"/>
                  </a:lnTo>
                  <a:lnTo>
                    <a:pt x="30377" y="109379"/>
                  </a:lnTo>
                  <a:lnTo>
                    <a:pt x="26795" y="115799"/>
                  </a:lnTo>
                  <a:lnTo>
                    <a:pt x="26514" y="123251"/>
                  </a:lnTo>
                  <a:lnTo>
                    <a:pt x="25688" y="131348"/>
                  </a:lnTo>
                  <a:lnTo>
                    <a:pt x="19128" y="143885"/>
                  </a:lnTo>
                  <a:lnTo>
                    <a:pt x="14991" y="148967"/>
                  </a:lnTo>
                  <a:lnTo>
                    <a:pt x="10539" y="148321"/>
                  </a:lnTo>
                  <a:lnTo>
                    <a:pt x="5768" y="13631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6037320" y="3068507"/>
              <a:ext cx="879228" cy="501736"/>
            </a:xfrm>
            <a:custGeom>
              <a:avLst/>
              <a:gdLst/>
              <a:ahLst/>
              <a:cxnLst/>
              <a:rect l="0" t="0" r="0" b="0"/>
              <a:pathLst>
                <a:path w="879228" h="501736">
                  <a:moveTo>
                    <a:pt x="6268" y="496093"/>
                  </a:moveTo>
                  <a:lnTo>
                    <a:pt x="15546" y="490217"/>
                  </a:lnTo>
                  <a:lnTo>
                    <a:pt x="23020" y="489206"/>
                  </a:lnTo>
                  <a:lnTo>
                    <a:pt x="25782" y="488832"/>
                  </a:lnTo>
                  <a:lnTo>
                    <a:pt x="31089" y="485156"/>
                  </a:lnTo>
                  <a:lnTo>
                    <a:pt x="47220" y="477125"/>
                  </a:lnTo>
                  <a:lnTo>
                    <a:pt x="58192" y="473279"/>
                  </a:lnTo>
                  <a:lnTo>
                    <a:pt x="59607" y="465371"/>
                  </a:lnTo>
                  <a:lnTo>
                    <a:pt x="62951" y="456980"/>
                  </a:lnTo>
                  <a:lnTo>
                    <a:pt x="70114" y="456478"/>
                  </a:lnTo>
                  <a:lnTo>
                    <a:pt x="82619" y="449675"/>
                  </a:lnTo>
                  <a:lnTo>
                    <a:pt x="83638" y="447352"/>
                  </a:lnTo>
                  <a:lnTo>
                    <a:pt x="85255" y="443662"/>
                  </a:lnTo>
                  <a:lnTo>
                    <a:pt x="83747" y="436116"/>
                  </a:lnTo>
                  <a:lnTo>
                    <a:pt x="89097" y="430562"/>
                  </a:lnTo>
                  <a:lnTo>
                    <a:pt x="96067" y="427124"/>
                  </a:lnTo>
                  <a:lnTo>
                    <a:pt x="98585" y="421840"/>
                  </a:lnTo>
                  <a:lnTo>
                    <a:pt x="97049" y="414204"/>
                  </a:lnTo>
                  <a:lnTo>
                    <a:pt x="113408" y="399645"/>
                  </a:lnTo>
                  <a:lnTo>
                    <a:pt x="114128" y="399003"/>
                  </a:lnTo>
                  <a:lnTo>
                    <a:pt x="114599" y="398667"/>
                  </a:lnTo>
                  <a:lnTo>
                    <a:pt x="125434" y="390930"/>
                  </a:lnTo>
                  <a:lnTo>
                    <a:pt x="135499" y="386374"/>
                  </a:lnTo>
                  <a:lnTo>
                    <a:pt x="139441" y="381272"/>
                  </a:lnTo>
                  <a:lnTo>
                    <a:pt x="139918" y="380655"/>
                  </a:lnTo>
                  <a:lnTo>
                    <a:pt x="150395" y="368189"/>
                  </a:lnTo>
                  <a:lnTo>
                    <a:pt x="173022" y="341127"/>
                  </a:lnTo>
                  <a:lnTo>
                    <a:pt x="177585" y="344216"/>
                  </a:lnTo>
                  <a:lnTo>
                    <a:pt x="172942" y="353315"/>
                  </a:lnTo>
                  <a:lnTo>
                    <a:pt x="179022" y="357427"/>
                  </a:lnTo>
                  <a:lnTo>
                    <a:pt x="180049" y="361752"/>
                  </a:lnTo>
                  <a:lnTo>
                    <a:pt x="185469" y="369294"/>
                  </a:lnTo>
                  <a:lnTo>
                    <a:pt x="191615" y="375192"/>
                  </a:lnTo>
                  <a:lnTo>
                    <a:pt x="200246" y="375408"/>
                  </a:lnTo>
                  <a:lnTo>
                    <a:pt x="204381" y="379499"/>
                  </a:lnTo>
                  <a:lnTo>
                    <a:pt x="204999" y="379847"/>
                  </a:lnTo>
                  <a:lnTo>
                    <a:pt x="212563" y="384104"/>
                  </a:lnTo>
                  <a:lnTo>
                    <a:pt x="225672" y="381493"/>
                  </a:lnTo>
                  <a:lnTo>
                    <a:pt x="228388" y="378632"/>
                  </a:lnTo>
                  <a:lnTo>
                    <a:pt x="233329" y="373904"/>
                  </a:lnTo>
                  <a:lnTo>
                    <a:pt x="239096" y="370035"/>
                  </a:lnTo>
                  <a:lnTo>
                    <a:pt x="244972" y="359392"/>
                  </a:lnTo>
                  <a:lnTo>
                    <a:pt x="262568" y="371658"/>
                  </a:lnTo>
                  <a:lnTo>
                    <a:pt x="274160" y="363464"/>
                  </a:lnTo>
                  <a:lnTo>
                    <a:pt x="286702" y="358401"/>
                  </a:lnTo>
                  <a:lnTo>
                    <a:pt x="288365" y="357945"/>
                  </a:lnTo>
                  <a:lnTo>
                    <a:pt x="295119" y="356091"/>
                  </a:lnTo>
                  <a:lnTo>
                    <a:pt x="303811" y="350508"/>
                  </a:lnTo>
                  <a:lnTo>
                    <a:pt x="297360" y="344369"/>
                  </a:lnTo>
                  <a:lnTo>
                    <a:pt x="298555" y="338918"/>
                  </a:lnTo>
                  <a:lnTo>
                    <a:pt x="299395" y="338607"/>
                  </a:lnTo>
                  <a:lnTo>
                    <a:pt x="301651" y="337773"/>
                  </a:lnTo>
                  <a:lnTo>
                    <a:pt x="310242" y="343985"/>
                  </a:lnTo>
                  <a:lnTo>
                    <a:pt x="320988" y="336125"/>
                  </a:lnTo>
                  <a:lnTo>
                    <a:pt x="332957" y="325328"/>
                  </a:lnTo>
                  <a:lnTo>
                    <a:pt x="342404" y="330451"/>
                  </a:lnTo>
                  <a:lnTo>
                    <a:pt x="343001" y="330774"/>
                  </a:lnTo>
                  <a:lnTo>
                    <a:pt x="349378" y="324431"/>
                  </a:lnTo>
                  <a:lnTo>
                    <a:pt x="359659" y="311872"/>
                  </a:lnTo>
                  <a:lnTo>
                    <a:pt x="359519" y="304731"/>
                  </a:lnTo>
                  <a:lnTo>
                    <a:pt x="365058" y="298172"/>
                  </a:lnTo>
                  <a:lnTo>
                    <a:pt x="356096" y="290931"/>
                  </a:lnTo>
                  <a:lnTo>
                    <a:pt x="356286" y="290548"/>
                  </a:lnTo>
                  <a:lnTo>
                    <a:pt x="359003" y="285051"/>
                  </a:lnTo>
                  <a:lnTo>
                    <a:pt x="361890" y="275399"/>
                  </a:lnTo>
                  <a:lnTo>
                    <a:pt x="362936" y="268754"/>
                  </a:lnTo>
                  <a:lnTo>
                    <a:pt x="368943" y="258674"/>
                  </a:lnTo>
                  <a:lnTo>
                    <a:pt x="375857" y="248378"/>
                  </a:lnTo>
                  <a:lnTo>
                    <a:pt x="377633" y="245730"/>
                  </a:lnTo>
                  <a:lnTo>
                    <a:pt x="382961" y="233642"/>
                  </a:lnTo>
                  <a:lnTo>
                    <a:pt x="383514" y="230725"/>
                  </a:lnTo>
                  <a:lnTo>
                    <a:pt x="384889" y="223463"/>
                  </a:lnTo>
                  <a:lnTo>
                    <a:pt x="385631" y="212685"/>
                  </a:lnTo>
                  <a:lnTo>
                    <a:pt x="391686" y="204483"/>
                  </a:lnTo>
                  <a:lnTo>
                    <a:pt x="396719" y="198649"/>
                  </a:lnTo>
                  <a:lnTo>
                    <a:pt x="397613" y="197613"/>
                  </a:lnTo>
                  <a:lnTo>
                    <a:pt x="394799" y="192149"/>
                  </a:lnTo>
                  <a:lnTo>
                    <a:pt x="401383" y="184746"/>
                  </a:lnTo>
                  <a:lnTo>
                    <a:pt x="404474" y="173270"/>
                  </a:lnTo>
                  <a:lnTo>
                    <a:pt x="403523" y="168704"/>
                  </a:lnTo>
                  <a:lnTo>
                    <a:pt x="404768" y="161585"/>
                  </a:lnTo>
                  <a:lnTo>
                    <a:pt x="404973" y="149741"/>
                  </a:lnTo>
                  <a:lnTo>
                    <a:pt x="417579" y="153152"/>
                  </a:lnTo>
                  <a:lnTo>
                    <a:pt x="427193" y="165529"/>
                  </a:lnTo>
                  <a:lnTo>
                    <a:pt x="439599" y="167736"/>
                  </a:lnTo>
                  <a:lnTo>
                    <a:pt x="446289" y="167839"/>
                  </a:lnTo>
                  <a:lnTo>
                    <a:pt x="447824" y="167862"/>
                  </a:lnTo>
                  <a:lnTo>
                    <a:pt x="453615" y="158389"/>
                  </a:lnTo>
                  <a:lnTo>
                    <a:pt x="453821" y="157517"/>
                  </a:lnTo>
                  <a:lnTo>
                    <a:pt x="455554" y="150160"/>
                  </a:lnTo>
                  <a:lnTo>
                    <a:pt x="458706" y="138061"/>
                  </a:lnTo>
                  <a:lnTo>
                    <a:pt x="464064" y="129330"/>
                  </a:lnTo>
                  <a:lnTo>
                    <a:pt x="463818" y="124888"/>
                  </a:lnTo>
                  <a:lnTo>
                    <a:pt x="465356" y="114158"/>
                  </a:lnTo>
                  <a:lnTo>
                    <a:pt x="468132" y="108203"/>
                  </a:lnTo>
                  <a:lnTo>
                    <a:pt x="469688" y="101843"/>
                  </a:lnTo>
                  <a:lnTo>
                    <a:pt x="485813" y="110220"/>
                  </a:lnTo>
                  <a:lnTo>
                    <a:pt x="489294" y="99612"/>
                  </a:lnTo>
                  <a:lnTo>
                    <a:pt x="492929" y="89740"/>
                  </a:lnTo>
                  <a:lnTo>
                    <a:pt x="502009" y="83363"/>
                  </a:lnTo>
                  <a:lnTo>
                    <a:pt x="507170" y="74082"/>
                  </a:lnTo>
                  <a:lnTo>
                    <a:pt x="512856" y="69153"/>
                  </a:lnTo>
                  <a:lnTo>
                    <a:pt x="514900" y="62352"/>
                  </a:lnTo>
                  <a:lnTo>
                    <a:pt x="516571" y="56777"/>
                  </a:lnTo>
                  <a:lnTo>
                    <a:pt x="524933" y="44974"/>
                  </a:lnTo>
                  <a:lnTo>
                    <a:pt x="522571" y="41188"/>
                  </a:lnTo>
                  <a:lnTo>
                    <a:pt x="523790" y="33505"/>
                  </a:lnTo>
                  <a:lnTo>
                    <a:pt x="523104" y="27945"/>
                  </a:lnTo>
                  <a:lnTo>
                    <a:pt x="527691" y="15820"/>
                  </a:lnTo>
                  <a:lnTo>
                    <a:pt x="526568" y="7857"/>
                  </a:lnTo>
                  <a:lnTo>
                    <a:pt x="523979" y="0"/>
                  </a:lnTo>
                  <a:lnTo>
                    <a:pt x="538722" y="8282"/>
                  </a:lnTo>
                  <a:lnTo>
                    <a:pt x="543946" y="11209"/>
                  </a:lnTo>
                  <a:lnTo>
                    <a:pt x="563330" y="22143"/>
                  </a:lnTo>
                  <a:lnTo>
                    <a:pt x="589072" y="36594"/>
                  </a:lnTo>
                  <a:lnTo>
                    <a:pt x="590137" y="31062"/>
                  </a:lnTo>
                  <a:lnTo>
                    <a:pt x="591827" y="21808"/>
                  </a:lnTo>
                  <a:lnTo>
                    <a:pt x="595617" y="7547"/>
                  </a:lnTo>
                  <a:lnTo>
                    <a:pt x="600225" y="7144"/>
                  </a:lnTo>
                  <a:lnTo>
                    <a:pt x="601499" y="7033"/>
                  </a:lnTo>
                  <a:lnTo>
                    <a:pt x="610324" y="7518"/>
                  </a:lnTo>
                  <a:lnTo>
                    <a:pt x="614746" y="9985"/>
                  </a:lnTo>
                  <a:lnTo>
                    <a:pt x="621634" y="12779"/>
                  </a:lnTo>
                  <a:lnTo>
                    <a:pt x="626505" y="16577"/>
                  </a:lnTo>
                  <a:lnTo>
                    <a:pt x="624609" y="21807"/>
                  </a:lnTo>
                  <a:lnTo>
                    <a:pt x="621484" y="26042"/>
                  </a:lnTo>
                  <a:lnTo>
                    <a:pt x="622743" y="31696"/>
                  </a:lnTo>
                  <a:lnTo>
                    <a:pt x="627351" y="33032"/>
                  </a:lnTo>
                  <a:lnTo>
                    <a:pt x="630193" y="36797"/>
                  </a:lnTo>
                  <a:lnTo>
                    <a:pt x="641733" y="36605"/>
                  </a:lnTo>
                  <a:lnTo>
                    <a:pt x="643637" y="36728"/>
                  </a:lnTo>
                  <a:lnTo>
                    <a:pt x="645114" y="36823"/>
                  </a:lnTo>
                  <a:lnTo>
                    <a:pt x="647318" y="36965"/>
                  </a:lnTo>
                  <a:lnTo>
                    <a:pt x="654771" y="39170"/>
                  </a:lnTo>
                  <a:lnTo>
                    <a:pt x="655780" y="45001"/>
                  </a:lnTo>
                  <a:lnTo>
                    <a:pt x="661414" y="46522"/>
                  </a:lnTo>
                  <a:lnTo>
                    <a:pt x="663890" y="46244"/>
                  </a:lnTo>
                  <a:lnTo>
                    <a:pt x="667576" y="45830"/>
                  </a:lnTo>
                  <a:lnTo>
                    <a:pt x="671334" y="49469"/>
                  </a:lnTo>
                  <a:lnTo>
                    <a:pt x="675397" y="53086"/>
                  </a:lnTo>
                  <a:lnTo>
                    <a:pt x="681969" y="57072"/>
                  </a:lnTo>
                  <a:lnTo>
                    <a:pt x="682741" y="60868"/>
                  </a:lnTo>
                  <a:lnTo>
                    <a:pt x="684166" y="67885"/>
                  </a:lnTo>
                  <a:lnTo>
                    <a:pt x="684321" y="68782"/>
                  </a:lnTo>
                  <a:lnTo>
                    <a:pt x="685271" y="74279"/>
                  </a:lnTo>
                  <a:lnTo>
                    <a:pt x="685487" y="75528"/>
                  </a:lnTo>
                  <a:lnTo>
                    <a:pt x="684961" y="79756"/>
                  </a:lnTo>
                  <a:lnTo>
                    <a:pt x="682114" y="80390"/>
                  </a:lnTo>
                  <a:lnTo>
                    <a:pt x="681551" y="81126"/>
                  </a:lnTo>
                  <a:lnTo>
                    <a:pt x="677368" y="86600"/>
                  </a:lnTo>
                  <a:lnTo>
                    <a:pt x="678722" y="92038"/>
                  </a:lnTo>
                  <a:lnTo>
                    <a:pt x="668493" y="94068"/>
                  </a:lnTo>
                  <a:lnTo>
                    <a:pt x="666036" y="94553"/>
                  </a:lnTo>
                  <a:lnTo>
                    <a:pt x="662811" y="105952"/>
                  </a:lnTo>
                  <a:lnTo>
                    <a:pt x="662620" y="114847"/>
                  </a:lnTo>
                  <a:lnTo>
                    <a:pt x="662507" y="119989"/>
                  </a:lnTo>
                  <a:lnTo>
                    <a:pt x="665444" y="131697"/>
                  </a:lnTo>
                  <a:lnTo>
                    <a:pt x="669945" y="135499"/>
                  </a:lnTo>
                  <a:lnTo>
                    <a:pt x="672549" y="137698"/>
                  </a:lnTo>
                  <a:lnTo>
                    <a:pt x="683398" y="133636"/>
                  </a:lnTo>
                  <a:lnTo>
                    <a:pt x="690741" y="131157"/>
                  </a:lnTo>
                  <a:lnTo>
                    <a:pt x="695509" y="129113"/>
                  </a:lnTo>
                  <a:lnTo>
                    <a:pt x="699363" y="132879"/>
                  </a:lnTo>
                  <a:lnTo>
                    <a:pt x="699538" y="136758"/>
                  </a:lnTo>
                  <a:lnTo>
                    <a:pt x="703438" y="139433"/>
                  </a:lnTo>
                  <a:lnTo>
                    <a:pt x="704302" y="140025"/>
                  </a:lnTo>
                  <a:lnTo>
                    <a:pt x="708734" y="143654"/>
                  </a:lnTo>
                  <a:lnTo>
                    <a:pt x="709076" y="147870"/>
                  </a:lnTo>
                  <a:lnTo>
                    <a:pt x="715198" y="149129"/>
                  </a:lnTo>
                  <a:lnTo>
                    <a:pt x="724051" y="152270"/>
                  </a:lnTo>
                  <a:lnTo>
                    <a:pt x="733844" y="150464"/>
                  </a:lnTo>
                  <a:lnTo>
                    <a:pt x="741098" y="149799"/>
                  </a:lnTo>
                  <a:lnTo>
                    <a:pt x="749094" y="149314"/>
                  </a:lnTo>
                  <a:lnTo>
                    <a:pt x="751643" y="154459"/>
                  </a:lnTo>
                  <a:lnTo>
                    <a:pt x="759951" y="158712"/>
                  </a:lnTo>
                  <a:lnTo>
                    <a:pt x="763596" y="162382"/>
                  </a:lnTo>
                  <a:lnTo>
                    <a:pt x="766300" y="165101"/>
                  </a:lnTo>
                  <a:lnTo>
                    <a:pt x="774555" y="169302"/>
                  </a:lnTo>
                  <a:lnTo>
                    <a:pt x="787922" y="172709"/>
                  </a:lnTo>
                  <a:lnTo>
                    <a:pt x="798084" y="177316"/>
                  </a:lnTo>
                  <a:lnTo>
                    <a:pt x="798148" y="185575"/>
                  </a:lnTo>
                  <a:lnTo>
                    <a:pt x="792809" y="192335"/>
                  </a:lnTo>
                  <a:lnTo>
                    <a:pt x="794740" y="202915"/>
                  </a:lnTo>
                  <a:lnTo>
                    <a:pt x="794491" y="208534"/>
                  </a:lnTo>
                  <a:lnTo>
                    <a:pt x="794414" y="210260"/>
                  </a:lnTo>
                  <a:lnTo>
                    <a:pt x="801450" y="216558"/>
                  </a:lnTo>
                  <a:lnTo>
                    <a:pt x="801328" y="221134"/>
                  </a:lnTo>
                  <a:lnTo>
                    <a:pt x="801210" y="225541"/>
                  </a:lnTo>
                  <a:lnTo>
                    <a:pt x="802784" y="228389"/>
                  </a:lnTo>
                  <a:lnTo>
                    <a:pt x="805760" y="233771"/>
                  </a:lnTo>
                  <a:lnTo>
                    <a:pt x="810487" y="243602"/>
                  </a:lnTo>
                  <a:lnTo>
                    <a:pt x="812099" y="250155"/>
                  </a:lnTo>
                  <a:lnTo>
                    <a:pt x="811043" y="259986"/>
                  </a:lnTo>
                  <a:lnTo>
                    <a:pt x="799046" y="252994"/>
                  </a:lnTo>
                  <a:lnTo>
                    <a:pt x="795405" y="250595"/>
                  </a:lnTo>
                  <a:lnTo>
                    <a:pt x="794511" y="251275"/>
                  </a:lnTo>
                  <a:lnTo>
                    <a:pt x="791069" y="253888"/>
                  </a:lnTo>
                  <a:lnTo>
                    <a:pt x="798699" y="262916"/>
                  </a:lnTo>
                  <a:lnTo>
                    <a:pt x="802626" y="267612"/>
                  </a:lnTo>
                  <a:lnTo>
                    <a:pt x="801618" y="270880"/>
                  </a:lnTo>
                  <a:lnTo>
                    <a:pt x="800433" y="274715"/>
                  </a:lnTo>
                  <a:lnTo>
                    <a:pt x="806684" y="278639"/>
                  </a:lnTo>
                  <a:lnTo>
                    <a:pt x="807228" y="278980"/>
                  </a:lnTo>
                  <a:lnTo>
                    <a:pt x="812201" y="285020"/>
                  </a:lnTo>
                  <a:lnTo>
                    <a:pt x="814915" y="288035"/>
                  </a:lnTo>
                  <a:lnTo>
                    <a:pt x="818220" y="291706"/>
                  </a:lnTo>
                  <a:lnTo>
                    <a:pt x="817027" y="304216"/>
                  </a:lnTo>
                  <a:lnTo>
                    <a:pt x="820316" y="307008"/>
                  </a:lnTo>
                  <a:lnTo>
                    <a:pt x="822154" y="308566"/>
                  </a:lnTo>
                  <a:lnTo>
                    <a:pt x="831808" y="311408"/>
                  </a:lnTo>
                  <a:lnTo>
                    <a:pt x="833341" y="311512"/>
                  </a:lnTo>
                  <a:lnTo>
                    <a:pt x="843827" y="312220"/>
                  </a:lnTo>
                  <a:lnTo>
                    <a:pt x="848249" y="308492"/>
                  </a:lnTo>
                  <a:lnTo>
                    <a:pt x="853615" y="308158"/>
                  </a:lnTo>
                  <a:lnTo>
                    <a:pt x="861150" y="324549"/>
                  </a:lnTo>
                  <a:lnTo>
                    <a:pt x="868848" y="338821"/>
                  </a:lnTo>
                  <a:lnTo>
                    <a:pt x="874137" y="346728"/>
                  </a:lnTo>
                  <a:lnTo>
                    <a:pt x="879228" y="357434"/>
                  </a:lnTo>
                  <a:lnTo>
                    <a:pt x="861404" y="361281"/>
                  </a:lnTo>
                  <a:lnTo>
                    <a:pt x="850728" y="363553"/>
                  </a:lnTo>
                  <a:lnTo>
                    <a:pt x="829397" y="368059"/>
                  </a:lnTo>
                  <a:lnTo>
                    <a:pt x="809479" y="372199"/>
                  </a:lnTo>
                  <a:lnTo>
                    <a:pt x="803835" y="373365"/>
                  </a:lnTo>
                  <a:lnTo>
                    <a:pt x="781873" y="377872"/>
                  </a:lnTo>
                  <a:lnTo>
                    <a:pt x="762136" y="382631"/>
                  </a:lnTo>
                  <a:lnTo>
                    <a:pt x="761994" y="382665"/>
                  </a:lnTo>
                  <a:lnTo>
                    <a:pt x="744725" y="386156"/>
                  </a:lnTo>
                  <a:lnTo>
                    <a:pt x="734347" y="388239"/>
                  </a:lnTo>
                  <a:lnTo>
                    <a:pt x="731452" y="388819"/>
                  </a:lnTo>
                  <a:lnTo>
                    <a:pt x="719297" y="391268"/>
                  </a:lnTo>
                  <a:lnTo>
                    <a:pt x="668793" y="401288"/>
                  </a:lnTo>
                  <a:lnTo>
                    <a:pt x="666845" y="401678"/>
                  </a:lnTo>
                  <a:lnTo>
                    <a:pt x="651989" y="404640"/>
                  </a:lnTo>
                  <a:lnTo>
                    <a:pt x="635586" y="407885"/>
                  </a:lnTo>
                  <a:lnTo>
                    <a:pt x="625872" y="409795"/>
                  </a:lnTo>
                  <a:lnTo>
                    <a:pt x="604502" y="414042"/>
                  </a:lnTo>
                  <a:lnTo>
                    <a:pt x="589538" y="416990"/>
                  </a:lnTo>
                  <a:lnTo>
                    <a:pt x="583634" y="418147"/>
                  </a:lnTo>
                  <a:lnTo>
                    <a:pt x="558450" y="422724"/>
                  </a:lnTo>
                  <a:lnTo>
                    <a:pt x="551466" y="423983"/>
                  </a:lnTo>
                  <a:lnTo>
                    <a:pt x="535085" y="426916"/>
                  </a:lnTo>
                  <a:lnTo>
                    <a:pt x="513035" y="430963"/>
                  </a:lnTo>
                  <a:lnTo>
                    <a:pt x="507533" y="431966"/>
                  </a:lnTo>
                  <a:lnTo>
                    <a:pt x="504035" y="432602"/>
                  </a:lnTo>
                  <a:lnTo>
                    <a:pt x="490027" y="435136"/>
                  </a:lnTo>
                  <a:lnTo>
                    <a:pt x="475760" y="437698"/>
                  </a:lnTo>
                  <a:lnTo>
                    <a:pt x="471198" y="438513"/>
                  </a:lnTo>
                  <a:lnTo>
                    <a:pt x="470860" y="438571"/>
                  </a:lnTo>
                  <a:lnTo>
                    <a:pt x="448208" y="442415"/>
                  </a:lnTo>
                  <a:lnTo>
                    <a:pt x="413013" y="448291"/>
                  </a:lnTo>
                  <a:lnTo>
                    <a:pt x="410070" y="448769"/>
                  </a:lnTo>
                  <a:lnTo>
                    <a:pt x="382811" y="453156"/>
                  </a:lnTo>
                  <a:lnTo>
                    <a:pt x="367304" y="454817"/>
                  </a:lnTo>
                  <a:lnTo>
                    <a:pt x="366311" y="454925"/>
                  </a:lnTo>
                  <a:lnTo>
                    <a:pt x="346773" y="457022"/>
                  </a:lnTo>
                  <a:lnTo>
                    <a:pt x="336239" y="458138"/>
                  </a:lnTo>
                  <a:lnTo>
                    <a:pt x="320992" y="460660"/>
                  </a:lnTo>
                  <a:lnTo>
                    <a:pt x="314062" y="461798"/>
                  </a:lnTo>
                  <a:lnTo>
                    <a:pt x="295890" y="463925"/>
                  </a:lnTo>
                  <a:lnTo>
                    <a:pt x="282831" y="465270"/>
                  </a:lnTo>
                  <a:lnTo>
                    <a:pt x="262830" y="467767"/>
                  </a:lnTo>
                  <a:lnTo>
                    <a:pt x="246215" y="469812"/>
                  </a:lnTo>
                  <a:lnTo>
                    <a:pt x="225987" y="471693"/>
                  </a:lnTo>
                  <a:lnTo>
                    <a:pt x="228927" y="467774"/>
                  </a:lnTo>
                  <a:lnTo>
                    <a:pt x="208582" y="470442"/>
                  </a:lnTo>
                  <a:lnTo>
                    <a:pt x="197729" y="471850"/>
                  </a:lnTo>
                  <a:lnTo>
                    <a:pt x="196900" y="475181"/>
                  </a:lnTo>
                  <a:lnTo>
                    <a:pt x="173027" y="478663"/>
                  </a:lnTo>
                  <a:lnTo>
                    <a:pt x="169818" y="479127"/>
                  </a:lnTo>
                  <a:lnTo>
                    <a:pt x="161977" y="480233"/>
                  </a:lnTo>
                  <a:lnTo>
                    <a:pt x="156242" y="481039"/>
                  </a:lnTo>
                  <a:lnTo>
                    <a:pt x="134418" y="484077"/>
                  </a:lnTo>
                  <a:lnTo>
                    <a:pt x="120657" y="486144"/>
                  </a:lnTo>
                  <a:lnTo>
                    <a:pt x="95684" y="489851"/>
                  </a:lnTo>
                  <a:lnTo>
                    <a:pt x="78245" y="492046"/>
                  </a:lnTo>
                  <a:lnTo>
                    <a:pt x="45193" y="496128"/>
                  </a:lnTo>
                  <a:lnTo>
                    <a:pt x="23025" y="498903"/>
                  </a:lnTo>
                  <a:lnTo>
                    <a:pt x="0" y="50173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5297805" y="3536282"/>
              <a:ext cx="968441" cy="336518"/>
            </a:xfrm>
            <a:custGeom>
              <a:avLst/>
              <a:gdLst/>
              <a:ahLst/>
              <a:cxnLst/>
              <a:rect l="0" t="0" r="0" b="0"/>
              <a:pathLst>
                <a:path w="968441" h="336518">
                  <a:moveTo>
                    <a:pt x="714" y="331699"/>
                  </a:moveTo>
                  <a:lnTo>
                    <a:pt x="4730" y="329798"/>
                  </a:lnTo>
                  <a:lnTo>
                    <a:pt x="12561" y="327816"/>
                  </a:lnTo>
                  <a:lnTo>
                    <a:pt x="14034" y="321856"/>
                  </a:lnTo>
                  <a:lnTo>
                    <a:pt x="16181" y="316323"/>
                  </a:lnTo>
                  <a:lnTo>
                    <a:pt x="24339" y="317339"/>
                  </a:lnTo>
                  <a:lnTo>
                    <a:pt x="22861" y="310765"/>
                  </a:lnTo>
                  <a:lnTo>
                    <a:pt x="23268" y="305138"/>
                  </a:lnTo>
                  <a:lnTo>
                    <a:pt x="22309" y="298457"/>
                  </a:lnTo>
                  <a:lnTo>
                    <a:pt x="14134" y="295411"/>
                  </a:lnTo>
                  <a:lnTo>
                    <a:pt x="19051" y="290785"/>
                  </a:lnTo>
                  <a:lnTo>
                    <a:pt x="22459" y="282094"/>
                  </a:lnTo>
                  <a:lnTo>
                    <a:pt x="19193" y="275529"/>
                  </a:lnTo>
                  <a:lnTo>
                    <a:pt x="23928" y="273337"/>
                  </a:lnTo>
                  <a:lnTo>
                    <a:pt x="26919" y="274284"/>
                  </a:lnTo>
                  <a:lnTo>
                    <a:pt x="29227" y="268084"/>
                  </a:lnTo>
                  <a:lnTo>
                    <a:pt x="26129" y="262625"/>
                  </a:lnTo>
                  <a:lnTo>
                    <a:pt x="26590" y="254829"/>
                  </a:lnTo>
                  <a:lnTo>
                    <a:pt x="35803" y="255491"/>
                  </a:lnTo>
                  <a:lnTo>
                    <a:pt x="37220" y="252715"/>
                  </a:lnTo>
                  <a:lnTo>
                    <a:pt x="38197" y="245785"/>
                  </a:lnTo>
                  <a:lnTo>
                    <a:pt x="44478" y="242668"/>
                  </a:lnTo>
                  <a:lnTo>
                    <a:pt x="41674" y="239346"/>
                  </a:lnTo>
                  <a:lnTo>
                    <a:pt x="34615" y="233360"/>
                  </a:lnTo>
                  <a:lnTo>
                    <a:pt x="38803" y="224509"/>
                  </a:lnTo>
                  <a:lnTo>
                    <a:pt x="44815" y="225180"/>
                  </a:lnTo>
                  <a:lnTo>
                    <a:pt x="52180" y="219638"/>
                  </a:lnTo>
                  <a:lnTo>
                    <a:pt x="60399" y="215236"/>
                  </a:lnTo>
                  <a:lnTo>
                    <a:pt x="59335" y="209780"/>
                  </a:lnTo>
                  <a:lnTo>
                    <a:pt x="59878" y="205976"/>
                  </a:lnTo>
                  <a:lnTo>
                    <a:pt x="68337" y="202350"/>
                  </a:lnTo>
                  <a:lnTo>
                    <a:pt x="68030" y="200956"/>
                  </a:lnTo>
                  <a:lnTo>
                    <a:pt x="67506" y="198571"/>
                  </a:lnTo>
                  <a:lnTo>
                    <a:pt x="63275" y="195061"/>
                  </a:lnTo>
                  <a:lnTo>
                    <a:pt x="57470" y="187804"/>
                  </a:lnTo>
                  <a:lnTo>
                    <a:pt x="61946" y="184633"/>
                  </a:lnTo>
                  <a:lnTo>
                    <a:pt x="62775" y="175621"/>
                  </a:lnTo>
                  <a:lnTo>
                    <a:pt x="66814" y="172299"/>
                  </a:lnTo>
                  <a:lnTo>
                    <a:pt x="72338" y="167301"/>
                  </a:lnTo>
                  <a:lnTo>
                    <a:pt x="68248" y="160714"/>
                  </a:lnTo>
                  <a:lnTo>
                    <a:pt x="67786" y="160408"/>
                  </a:lnTo>
                  <a:lnTo>
                    <a:pt x="59969" y="155223"/>
                  </a:lnTo>
                  <a:lnTo>
                    <a:pt x="61414" y="151756"/>
                  </a:lnTo>
                  <a:lnTo>
                    <a:pt x="70168" y="152640"/>
                  </a:lnTo>
                  <a:lnTo>
                    <a:pt x="75280" y="146565"/>
                  </a:lnTo>
                  <a:lnTo>
                    <a:pt x="68400" y="142501"/>
                  </a:lnTo>
                  <a:lnTo>
                    <a:pt x="69359" y="137538"/>
                  </a:lnTo>
                  <a:lnTo>
                    <a:pt x="75688" y="136923"/>
                  </a:lnTo>
                  <a:lnTo>
                    <a:pt x="78234" y="136675"/>
                  </a:lnTo>
                  <a:lnTo>
                    <a:pt x="79310" y="131750"/>
                  </a:lnTo>
                  <a:lnTo>
                    <a:pt x="75253" y="125993"/>
                  </a:lnTo>
                  <a:lnTo>
                    <a:pt x="77274" y="119809"/>
                  </a:lnTo>
                  <a:lnTo>
                    <a:pt x="74845" y="114771"/>
                  </a:lnTo>
                  <a:lnTo>
                    <a:pt x="88733" y="113658"/>
                  </a:lnTo>
                  <a:lnTo>
                    <a:pt x="96927" y="112752"/>
                  </a:lnTo>
                  <a:lnTo>
                    <a:pt x="112130" y="111056"/>
                  </a:lnTo>
                  <a:lnTo>
                    <a:pt x="140303" y="109500"/>
                  </a:lnTo>
                  <a:lnTo>
                    <a:pt x="155102" y="108423"/>
                  </a:lnTo>
                  <a:lnTo>
                    <a:pt x="155947" y="108361"/>
                  </a:lnTo>
                  <a:lnTo>
                    <a:pt x="157133" y="108273"/>
                  </a:lnTo>
                  <a:lnTo>
                    <a:pt x="191357" y="105698"/>
                  </a:lnTo>
                  <a:lnTo>
                    <a:pt x="191863" y="105659"/>
                  </a:lnTo>
                  <a:lnTo>
                    <a:pt x="194466" y="105478"/>
                  </a:lnTo>
                  <a:lnTo>
                    <a:pt x="235687" y="102531"/>
                  </a:lnTo>
                  <a:lnTo>
                    <a:pt x="244098" y="101619"/>
                  </a:lnTo>
                  <a:lnTo>
                    <a:pt x="244426" y="101583"/>
                  </a:lnTo>
                  <a:lnTo>
                    <a:pt x="245699" y="93997"/>
                  </a:lnTo>
                  <a:lnTo>
                    <a:pt x="242255" y="82891"/>
                  </a:lnTo>
                  <a:lnTo>
                    <a:pt x="240001" y="76184"/>
                  </a:lnTo>
                  <a:lnTo>
                    <a:pt x="246686" y="75781"/>
                  </a:lnTo>
                  <a:lnTo>
                    <a:pt x="265275" y="76128"/>
                  </a:lnTo>
                  <a:lnTo>
                    <a:pt x="265238" y="80539"/>
                  </a:lnTo>
                  <a:lnTo>
                    <a:pt x="283261" y="78455"/>
                  </a:lnTo>
                  <a:lnTo>
                    <a:pt x="289271" y="77754"/>
                  </a:lnTo>
                  <a:lnTo>
                    <a:pt x="322547" y="74274"/>
                  </a:lnTo>
                  <a:lnTo>
                    <a:pt x="323887" y="74132"/>
                  </a:lnTo>
                  <a:lnTo>
                    <a:pt x="348944" y="71441"/>
                  </a:lnTo>
                  <a:lnTo>
                    <a:pt x="355086" y="70772"/>
                  </a:lnTo>
                  <a:lnTo>
                    <a:pt x="383173" y="67668"/>
                  </a:lnTo>
                  <a:lnTo>
                    <a:pt x="388804" y="66965"/>
                  </a:lnTo>
                  <a:lnTo>
                    <a:pt x="406560" y="64728"/>
                  </a:lnTo>
                  <a:lnTo>
                    <a:pt x="411752" y="65859"/>
                  </a:lnTo>
                  <a:lnTo>
                    <a:pt x="413014" y="66133"/>
                  </a:lnTo>
                  <a:lnTo>
                    <a:pt x="417745" y="63564"/>
                  </a:lnTo>
                  <a:lnTo>
                    <a:pt x="428728" y="63068"/>
                  </a:lnTo>
                  <a:lnTo>
                    <a:pt x="452221" y="61967"/>
                  </a:lnTo>
                  <a:lnTo>
                    <a:pt x="466324" y="61282"/>
                  </a:lnTo>
                  <a:lnTo>
                    <a:pt x="478452" y="60760"/>
                  </a:lnTo>
                  <a:lnTo>
                    <a:pt x="490080" y="60248"/>
                  </a:lnTo>
                  <a:lnTo>
                    <a:pt x="499784" y="59485"/>
                  </a:lnTo>
                  <a:lnTo>
                    <a:pt x="506233" y="58974"/>
                  </a:lnTo>
                  <a:lnTo>
                    <a:pt x="533931" y="56722"/>
                  </a:lnTo>
                  <a:lnTo>
                    <a:pt x="539772" y="55635"/>
                  </a:lnTo>
                  <a:lnTo>
                    <a:pt x="555577" y="52677"/>
                  </a:lnTo>
                  <a:lnTo>
                    <a:pt x="556160" y="52567"/>
                  </a:lnTo>
                  <a:lnTo>
                    <a:pt x="557790" y="52425"/>
                  </a:lnTo>
                  <a:lnTo>
                    <a:pt x="578267" y="50618"/>
                  </a:lnTo>
                  <a:lnTo>
                    <a:pt x="592138" y="50158"/>
                  </a:lnTo>
                  <a:lnTo>
                    <a:pt x="595675" y="50037"/>
                  </a:lnTo>
                  <a:lnTo>
                    <a:pt x="613801" y="49239"/>
                  </a:lnTo>
                  <a:lnTo>
                    <a:pt x="614584" y="49170"/>
                  </a:lnTo>
                  <a:lnTo>
                    <a:pt x="646248" y="46315"/>
                  </a:lnTo>
                  <a:lnTo>
                    <a:pt x="673342" y="43558"/>
                  </a:lnTo>
                  <a:lnTo>
                    <a:pt x="677217" y="43158"/>
                  </a:lnTo>
                  <a:lnTo>
                    <a:pt x="704389" y="40116"/>
                  </a:lnTo>
                  <a:lnTo>
                    <a:pt x="710859" y="39567"/>
                  </a:lnTo>
                  <a:lnTo>
                    <a:pt x="714995" y="39215"/>
                  </a:lnTo>
                  <a:lnTo>
                    <a:pt x="738123" y="36795"/>
                  </a:lnTo>
                  <a:lnTo>
                    <a:pt x="739514" y="33962"/>
                  </a:lnTo>
                  <a:lnTo>
                    <a:pt x="762540" y="31128"/>
                  </a:lnTo>
                  <a:lnTo>
                    <a:pt x="784708" y="28353"/>
                  </a:lnTo>
                  <a:lnTo>
                    <a:pt x="817759" y="24271"/>
                  </a:lnTo>
                  <a:lnTo>
                    <a:pt x="835199" y="22076"/>
                  </a:lnTo>
                  <a:lnTo>
                    <a:pt x="860172" y="18370"/>
                  </a:lnTo>
                  <a:lnTo>
                    <a:pt x="873933" y="16302"/>
                  </a:lnTo>
                  <a:lnTo>
                    <a:pt x="895756" y="13264"/>
                  </a:lnTo>
                  <a:lnTo>
                    <a:pt x="901491" y="12459"/>
                  </a:lnTo>
                  <a:lnTo>
                    <a:pt x="909333" y="11352"/>
                  </a:lnTo>
                  <a:lnTo>
                    <a:pt x="912541" y="10888"/>
                  </a:lnTo>
                  <a:lnTo>
                    <a:pt x="936414" y="7406"/>
                  </a:lnTo>
                  <a:lnTo>
                    <a:pt x="937244" y="4075"/>
                  </a:lnTo>
                  <a:lnTo>
                    <a:pt x="948096" y="2668"/>
                  </a:lnTo>
                  <a:lnTo>
                    <a:pt x="968441" y="0"/>
                  </a:lnTo>
                  <a:lnTo>
                    <a:pt x="965501" y="3918"/>
                  </a:lnTo>
                  <a:lnTo>
                    <a:pt x="964080" y="11615"/>
                  </a:lnTo>
                  <a:lnTo>
                    <a:pt x="966095" y="21361"/>
                  </a:lnTo>
                  <a:lnTo>
                    <a:pt x="962865" y="29809"/>
                  </a:lnTo>
                  <a:lnTo>
                    <a:pt x="964385" y="33022"/>
                  </a:lnTo>
                  <a:lnTo>
                    <a:pt x="967688" y="39995"/>
                  </a:lnTo>
                  <a:lnTo>
                    <a:pt x="960499" y="40710"/>
                  </a:lnTo>
                  <a:lnTo>
                    <a:pt x="953093" y="40907"/>
                  </a:lnTo>
                  <a:lnTo>
                    <a:pt x="945575" y="48642"/>
                  </a:lnTo>
                  <a:lnTo>
                    <a:pt x="944719" y="50906"/>
                  </a:lnTo>
                  <a:lnTo>
                    <a:pt x="943396" y="54404"/>
                  </a:lnTo>
                  <a:lnTo>
                    <a:pt x="941255" y="60056"/>
                  </a:lnTo>
                  <a:lnTo>
                    <a:pt x="935663" y="76017"/>
                  </a:lnTo>
                  <a:lnTo>
                    <a:pt x="930102" y="79554"/>
                  </a:lnTo>
                  <a:lnTo>
                    <a:pt x="924902" y="80506"/>
                  </a:lnTo>
                  <a:lnTo>
                    <a:pt x="922679" y="76199"/>
                  </a:lnTo>
                  <a:lnTo>
                    <a:pt x="914207" y="74118"/>
                  </a:lnTo>
                  <a:lnTo>
                    <a:pt x="913293" y="75008"/>
                  </a:lnTo>
                  <a:lnTo>
                    <a:pt x="908676" y="79500"/>
                  </a:lnTo>
                  <a:lnTo>
                    <a:pt x="904922" y="79186"/>
                  </a:lnTo>
                  <a:lnTo>
                    <a:pt x="899710" y="82608"/>
                  </a:lnTo>
                  <a:lnTo>
                    <a:pt x="893248" y="88172"/>
                  </a:lnTo>
                  <a:lnTo>
                    <a:pt x="892612" y="89784"/>
                  </a:lnTo>
                  <a:lnTo>
                    <a:pt x="888556" y="100047"/>
                  </a:lnTo>
                  <a:lnTo>
                    <a:pt x="884109" y="104251"/>
                  </a:lnTo>
                  <a:lnTo>
                    <a:pt x="879002" y="109073"/>
                  </a:lnTo>
                  <a:lnTo>
                    <a:pt x="872546" y="106999"/>
                  </a:lnTo>
                  <a:lnTo>
                    <a:pt x="873251" y="99391"/>
                  </a:lnTo>
                  <a:lnTo>
                    <a:pt x="871865" y="97958"/>
                  </a:lnTo>
                  <a:lnTo>
                    <a:pt x="868783" y="94769"/>
                  </a:lnTo>
                  <a:lnTo>
                    <a:pt x="858661" y="102589"/>
                  </a:lnTo>
                  <a:lnTo>
                    <a:pt x="852988" y="107125"/>
                  </a:lnTo>
                  <a:lnTo>
                    <a:pt x="852875" y="113014"/>
                  </a:lnTo>
                  <a:lnTo>
                    <a:pt x="850169" y="117494"/>
                  </a:lnTo>
                  <a:lnTo>
                    <a:pt x="844619" y="114855"/>
                  </a:lnTo>
                  <a:lnTo>
                    <a:pt x="841123" y="117316"/>
                  </a:lnTo>
                  <a:lnTo>
                    <a:pt x="839338" y="118572"/>
                  </a:lnTo>
                  <a:lnTo>
                    <a:pt x="841616" y="125871"/>
                  </a:lnTo>
                  <a:lnTo>
                    <a:pt x="838246" y="133218"/>
                  </a:lnTo>
                  <a:lnTo>
                    <a:pt x="835538" y="138230"/>
                  </a:lnTo>
                  <a:lnTo>
                    <a:pt x="834447" y="140249"/>
                  </a:lnTo>
                  <a:lnTo>
                    <a:pt x="826336" y="140623"/>
                  </a:lnTo>
                  <a:lnTo>
                    <a:pt x="821002" y="143046"/>
                  </a:lnTo>
                  <a:lnTo>
                    <a:pt x="813895" y="145862"/>
                  </a:lnTo>
                  <a:lnTo>
                    <a:pt x="810429" y="151841"/>
                  </a:lnTo>
                  <a:lnTo>
                    <a:pt x="804078" y="154047"/>
                  </a:lnTo>
                  <a:lnTo>
                    <a:pt x="804009" y="154217"/>
                  </a:lnTo>
                  <a:lnTo>
                    <a:pt x="803256" y="156069"/>
                  </a:lnTo>
                  <a:lnTo>
                    <a:pt x="800419" y="163044"/>
                  </a:lnTo>
                  <a:lnTo>
                    <a:pt x="794629" y="163425"/>
                  </a:lnTo>
                  <a:lnTo>
                    <a:pt x="787057" y="171603"/>
                  </a:lnTo>
                  <a:lnTo>
                    <a:pt x="783678" y="173254"/>
                  </a:lnTo>
                  <a:lnTo>
                    <a:pt x="779172" y="179657"/>
                  </a:lnTo>
                  <a:lnTo>
                    <a:pt x="768834" y="180441"/>
                  </a:lnTo>
                  <a:lnTo>
                    <a:pt x="761317" y="181230"/>
                  </a:lnTo>
                  <a:lnTo>
                    <a:pt x="760208" y="181449"/>
                  </a:lnTo>
                  <a:lnTo>
                    <a:pt x="747831" y="183884"/>
                  </a:lnTo>
                  <a:lnTo>
                    <a:pt x="739811" y="191145"/>
                  </a:lnTo>
                  <a:lnTo>
                    <a:pt x="732805" y="198675"/>
                  </a:lnTo>
                  <a:lnTo>
                    <a:pt x="728867" y="201152"/>
                  </a:lnTo>
                  <a:lnTo>
                    <a:pt x="728253" y="201539"/>
                  </a:lnTo>
                  <a:lnTo>
                    <a:pt x="726712" y="202507"/>
                  </a:lnTo>
                  <a:lnTo>
                    <a:pt x="721943" y="209673"/>
                  </a:lnTo>
                  <a:lnTo>
                    <a:pt x="724224" y="214577"/>
                  </a:lnTo>
                  <a:lnTo>
                    <a:pt x="721137" y="218352"/>
                  </a:lnTo>
                  <a:lnTo>
                    <a:pt x="723766" y="225655"/>
                  </a:lnTo>
                  <a:lnTo>
                    <a:pt x="723188" y="226260"/>
                  </a:lnTo>
                  <a:lnTo>
                    <a:pt x="716116" y="233650"/>
                  </a:lnTo>
                  <a:lnTo>
                    <a:pt x="706900" y="235779"/>
                  </a:lnTo>
                  <a:lnTo>
                    <a:pt x="701184" y="232370"/>
                  </a:lnTo>
                  <a:lnTo>
                    <a:pt x="695080" y="239298"/>
                  </a:lnTo>
                  <a:lnTo>
                    <a:pt x="695059" y="242323"/>
                  </a:lnTo>
                  <a:lnTo>
                    <a:pt x="694829" y="273899"/>
                  </a:lnTo>
                  <a:lnTo>
                    <a:pt x="673183" y="276605"/>
                  </a:lnTo>
                  <a:lnTo>
                    <a:pt x="660169" y="278135"/>
                  </a:lnTo>
                  <a:lnTo>
                    <a:pt x="647914" y="279648"/>
                  </a:lnTo>
                  <a:lnTo>
                    <a:pt x="642314" y="280326"/>
                  </a:lnTo>
                  <a:lnTo>
                    <a:pt x="638306" y="280809"/>
                  </a:lnTo>
                  <a:lnTo>
                    <a:pt x="632423" y="281516"/>
                  </a:lnTo>
                  <a:lnTo>
                    <a:pt x="619045" y="283166"/>
                  </a:lnTo>
                  <a:lnTo>
                    <a:pt x="618712" y="283207"/>
                  </a:lnTo>
                  <a:lnTo>
                    <a:pt x="611154" y="284131"/>
                  </a:lnTo>
                  <a:lnTo>
                    <a:pt x="585725" y="287307"/>
                  </a:lnTo>
                  <a:lnTo>
                    <a:pt x="584279" y="287486"/>
                  </a:lnTo>
                  <a:lnTo>
                    <a:pt x="574303" y="288844"/>
                  </a:lnTo>
                  <a:lnTo>
                    <a:pt x="571871" y="289173"/>
                  </a:lnTo>
                  <a:lnTo>
                    <a:pt x="561508" y="290231"/>
                  </a:lnTo>
                  <a:lnTo>
                    <a:pt x="546337" y="291762"/>
                  </a:lnTo>
                  <a:lnTo>
                    <a:pt x="516316" y="294677"/>
                  </a:lnTo>
                  <a:lnTo>
                    <a:pt x="464406" y="299522"/>
                  </a:lnTo>
                  <a:lnTo>
                    <a:pt x="463538" y="299614"/>
                  </a:lnTo>
                  <a:lnTo>
                    <a:pt x="446264" y="301422"/>
                  </a:lnTo>
                  <a:lnTo>
                    <a:pt x="409617" y="304870"/>
                  </a:lnTo>
                  <a:lnTo>
                    <a:pt x="403499" y="305336"/>
                  </a:lnTo>
                  <a:lnTo>
                    <a:pt x="359971" y="308557"/>
                  </a:lnTo>
                  <a:lnTo>
                    <a:pt x="359282" y="308606"/>
                  </a:lnTo>
                  <a:lnTo>
                    <a:pt x="358426" y="308673"/>
                  </a:lnTo>
                  <a:lnTo>
                    <a:pt x="314034" y="312074"/>
                  </a:lnTo>
                  <a:lnTo>
                    <a:pt x="311835" y="312238"/>
                  </a:lnTo>
                  <a:lnTo>
                    <a:pt x="304436" y="312811"/>
                  </a:lnTo>
                  <a:lnTo>
                    <a:pt x="285477" y="314257"/>
                  </a:lnTo>
                  <a:lnTo>
                    <a:pt x="270030" y="315537"/>
                  </a:lnTo>
                  <a:lnTo>
                    <a:pt x="268274" y="315681"/>
                  </a:lnTo>
                  <a:lnTo>
                    <a:pt x="244687" y="317344"/>
                  </a:lnTo>
                  <a:lnTo>
                    <a:pt x="245170" y="319096"/>
                  </a:lnTo>
                  <a:lnTo>
                    <a:pt x="238430" y="319673"/>
                  </a:lnTo>
                  <a:lnTo>
                    <a:pt x="226182" y="320625"/>
                  </a:lnTo>
                  <a:lnTo>
                    <a:pt x="224211" y="320777"/>
                  </a:lnTo>
                  <a:lnTo>
                    <a:pt x="213825" y="321572"/>
                  </a:lnTo>
                  <a:lnTo>
                    <a:pt x="177035" y="324544"/>
                  </a:lnTo>
                  <a:lnTo>
                    <a:pt x="172802" y="324872"/>
                  </a:lnTo>
                  <a:lnTo>
                    <a:pt x="150251" y="326590"/>
                  </a:lnTo>
                  <a:lnTo>
                    <a:pt x="149157" y="326672"/>
                  </a:lnTo>
                  <a:lnTo>
                    <a:pt x="129200" y="328194"/>
                  </a:lnTo>
                  <a:lnTo>
                    <a:pt x="111258" y="329531"/>
                  </a:lnTo>
                  <a:lnTo>
                    <a:pt x="101696" y="330232"/>
                  </a:lnTo>
                  <a:lnTo>
                    <a:pt x="77382" y="331842"/>
                  </a:lnTo>
                  <a:lnTo>
                    <a:pt x="70107" y="332313"/>
                  </a:lnTo>
                  <a:lnTo>
                    <a:pt x="68048" y="332446"/>
                  </a:lnTo>
                  <a:lnTo>
                    <a:pt x="59806" y="332972"/>
                  </a:lnTo>
                  <a:lnTo>
                    <a:pt x="0" y="33651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4868949" y="4164473"/>
              <a:ext cx="640818" cy="568489"/>
            </a:xfrm>
            <a:custGeom>
              <a:avLst/>
              <a:gdLst/>
              <a:ahLst/>
              <a:cxnLst/>
              <a:rect l="0" t="0" r="0" b="0"/>
              <a:pathLst>
                <a:path w="640818" h="568489">
                  <a:moveTo>
                    <a:pt x="954" y="56957"/>
                  </a:moveTo>
                  <a:lnTo>
                    <a:pt x="648" y="41960"/>
                  </a:lnTo>
                  <a:lnTo>
                    <a:pt x="403" y="29953"/>
                  </a:lnTo>
                  <a:lnTo>
                    <a:pt x="0" y="10114"/>
                  </a:lnTo>
                  <a:lnTo>
                    <a:pt x="27288" y="9494"/>
                  </a:lnTo>
                  <a:lnTo>
                    <a:pt x="28181" y="9473"/>
                  </a:lnTo>
                  <a:lnTo>
                    <a:pt x="38200" y="9228"/>
                  </a:lnTo>
                  <a:lnTo>
                    <a:pt x="62372" y="8726"/>
                  </a:lnTo>
                  <a:lnTo>
                    <a:pt x="66009" y="8646"/>
                  </a:lnTo>
                  <a:lnTo>
                    <a:pt x="79563" y="8338"/>
                  </a:lnTo>
                  <a:lnTo>
                    <a:pt x="96110" y="7900"/>
                  </a:lnTo>
                  <a:lnTo>
                    <a:pt x="101038" y="7765"/>
                  </a:lnTo>
                  <a:lnTo>
                    <a:pt x="125966" y="7103"/>
                  </a:lnTo>
                  <a:lnTo>
                    <a:pt x="128073" y="7045"/>
                  </a:lnTo>
                  <a:lnTo>
                    <a:pt x="157522" y="6477"/>
                  </a:lnTo>
                  <a:lnTo>
                    <a:pt x="157664" y="6474"/>
                  </a:lnTo>
                  <a:lnTo>
                    <a:pt x="184215" y="5839"/>
                  </a:lnTo>
                  <a:lnTo>
                    <a:pt x="217506" y="5007"/>
                  </a:lnTo>
                  <a:lnTo>
                    <a:pt x="235891" y="4347"/>
                  </a:lnTo>
                  <a:lnTo>
                    <a:pt x="259042" y="3474"/>
                  </a:lnTo>
                  <a:lnTo>
                    <a:pt x="305142" y="1600"/>
                  </a:lnTo>
                  <a:lnTo>
                    <a:pt x="308582" y="1463"/>
                  </a:lnTo>
                  <a:lnTo>
                    <a:pt x="311502" y="1345"/>
                  </a:lnTo>
                  <a:lnTo>
                    <a:pt x="331971" y="501"/>
                  </a:lnTo>
                  <a:lnTo>
                    <a:pt x="343735" y="0"/>
                  </a:lnTo>
                  <a:lnTo>
                    <a:pt x="347688" y="3189"/>
                  </a:lnTo>
                  <a:lnTo>
                    <a:pt x="355451" y="8931"/>
                  </a:lnTo>
                  <a:lnTo>
                    <a:pt x="355993" y="15976"/>
                  </a:lnTo>
                  <a:lnTo>
                    <a:pt x="348240" y="22083"/>
                  </a:lnTo>
                  <a:lnTo>
                    <a:pt x="345662" y="27466"/>
                  </a:lnTo>
                  <a:lnTo>
                    <a:pt x="346414" y="32667"/>
                  </a:lnTo>
                  <a:lnTo>
                    <a:pt x="351944" y="37570"/>
                  </a:lnTo>
                  <a:lnTo>
                    <a:pt x="358837" y="39282"/>
                  </a:lnTo>
                  <a:lnTo>
                    <a:pt x="354132" y="45319"/>
                  </a:lnTo>
                  <a:lnTo>
                    <a:pt x="357069" y="57333"/>
                  </a:lnTo>
                  <a:lnTo>
                    <a:pt x="360122" y="60279"/>
                  </a:lnTo>
                  <a:lnTo>
                    <a:pt x="360967" y="61139"/>
                  </a:lnTo>
                  <a:lnTo>
                    <a:pt x="365890" y="68961"/>
                  </a:lnTo>
                  <a:lnTo>
                    <a:pt x="360006" y="69877"/>
                  </a:lnTo>
                  <a:lnTo>
                    <a:pt x="361473" y="80426"/>
                  </a:lnTo>
                  <a:lnTo>
                    <a:pt x="372027" y="81831"/>
                  </a:lnTo>
                  <a:lnTo>
                    <a:pt x="370093" y="92433"/>
                  </a:lnTo>
                  <a:lnTo>
                    <a:pt x="378051" y="93402"/>
                  </a:lnTo>
                  <a:lnTo>
                    <a:pt x="375288" y="101969"/>
                  </a:lnTo>
                  <a:lnTo>
                    <a:pt x="370581" y="112108"/>
                  </a:lnTo>
                  <a:lnTo>
                    <a:pt x="356487" y="113779"/>
                  </a:lnTo>
                  <a:lnTo>
                    <a:pt x="365562" y="127700"/>
                  </a:lnTo>
                  <a:lnTo>
                    <a:pt x="366189" y="128661"/>
                  </a:lnTo>
                  <a:lnTo>
                    <a:pt x="361205" y="136217"/>
                  </a:lnTo>
                  <a:lnTo>
                    <a:pt x="361199" y="140067"/>
                  </a:lnTo>
                  <a:lnTo>
                    <a:pt x="357043" y="145509"/>
                  </a:lnTo>
                  <a:lnTo>
                    <a:pt x="349888" y="147857"/>
                  </a:lnTo>
                  <a:lnTo>
                    <a:pt x="349827" y="155499"/>
                  </a:lnTo>
                  <a:lnTo>
                    <a:pt x="343627" y="162015"/>
                  </a:lnTo>
                  <a:lnTo>
                    <a:pt x="342575" y="163091"/>
                  </a:lnTo>
                  <a:lnTo>
                    <a:pt x="337245" y="168536"/>
                  </a:lnTo>
                  <a:lnTo>
                    <a:pt x="330446" y="167550"/>
                  </a:lnTo>
                  <a:lnTo>
                    <a:pt x="329079" y="173862"/>
                  </a:lnTo>
                  <a:lnTo>
                    <a:pt x="334177" y="181013"/>
                  </a:lnTo>
                  <a:lnTo>
                    <a:pt x="334423" y="181358"/>
                  </a:lnTo>
                  <a:lnTo>
                    <a:pt x="326950" y="183568"/>
                  </a:lnTo>
                  <a:lnTo>
                    <a:pt x="325768" y="196298"/>
                  </a:lnTo>
                  <a:lnTo>
                    <a:pt x="317659" y="200104"/>
                  </a:lnTo>
                  <a:lnTo>
                    <a:pt x="318649" y="204763"/>
                  </a:lnTo>
                  <a:lnTo>
                    <a:pt x="321353" y="210574"/>
                  </a:lnTo>
                  <a:lnTo>
                    <a:pt x="315110" y="212579"/>
                  </a:lnTo>
                  <a:lnTo>
                    <a:pt x="312005" y="217873"/>
                  </a:lnTo>
                  <a:lnTo>
                    <a:pt x="313232" y="226345"/>
                  </a:lnTo>
                  <a:lnTo>
                    <a:pt x="310883" y="233434"/>
                  </a:lnTo>
                  <a:lnTo>
                    <a:pt x="310779" y="240886"/>
                  </a:lnTo>
                  <a:lnTo>
                    <a:pt x="314412" y="247413"/>
                  </a:lnTo>
                  <a:lnTo>
                    <a:pt x="307862" y="252025"/>
                  </a:lnTo>
                  <a:lnTo>
                    <a:pt x="300844" y="251465"/>
                  </a:lnTo>
                  <a:lnTo>
                    <a:pt x="298257" y="256372"/>
                  </a:lnTo>
                  <a:lnTo>
                    <a:pt x="305157" y="261892"/>
                  </a:lnTo>
                  <a:lnTo>
                    <a:pt x="305053" y="262140"/>
                  </a:lnTo>
                  <a:lnTo>
                    <a:pt x="301670" y="270200"/>
                  </a:lnTo>
                  <a:lnTo>
                    <a:pt x="305269" y="276545"/>
                  </a:lnTo>
                  <a:lnTo>
                    <a:pt x="309747" y="282347"/>
                  </a:lnTo>
                  <a:lnTo>
                    <a:pt x="301732" y="289084"/>
                  </a:lnTo>
                  <a:lnTo>
                    <a:pt x="300706" y="289946"/>
                  </a:lnTo>
                  <a:lnTo>
                    <a:pt x="351256" y="287546"/>
                  </a:lnTo>
                  <a:lnTo>
                    <a:pt x="357123" y="287244"/>
                  </a:lnTo>
                  <a:lnTo>
                    <a:pt x="371324" y="286500"/>
                  </a:lnTo>
                  <a:lnTo>
                    <a:pt x="400000" y="284943"/>
                  </a:lnTo>
                  <a:lnTo>
                    <a:pt x="408206" y="284485"/>
                  </a:lnTo>
                  <a:lnTo>
                    <a:pt x="431648" y="283115"/>
                  </a:lnTo>
                  <a:lnTo>
                    <a:pt x="434049" y="282972"/>
                  </a:lnTo>
                  <a:lnTo>
                    <a:pt x="458551" y="281485"/>
                  </a:lnTo>
                  <a:lnTo>
                    <a:pt x="458710" y="281475"/>
                  </a:lnTo>
                  <a:lnTo>
                    <a:pt x="469285" y="280797"/>
                  </a:lnTo>
                  <a:lnTo>
                    <a:pt x="513563" y="277855"/>
                  </a:lnTo>
                  <a:lnTo>
                    <a:pt x="521097" y="277341"/>
                  </a:lnTo>
                  <a:lnTo>
                    <a:pt x="534271" y="276448"/>
                  </a:lnTo>
                  <a:lnTo>
                    <a:pt x="532434" y="289392"/>
                  </a:lnTo>
                  <a:lnTo>
                    <a:pt x="528196" y="302943"/>
                  </a:lnTo>
                  <a:lnTo>
                    <a:pt x="523595" y="316607"/>
                  </a:lnTo>
                  <a:lnTo>
                    <a:pt x="525383" y="324860"/>
                  </a:lnTo>
                  <a:lnTo>
                    <a:pt x="526143" y="328366"/>
                  </a:lnTo>
                  <a:lnTo>
                    <a:pt x="530717" y="341327"/>
                  </a:lnTo>
                  <a:lnTo>
                    <a:pt x="541153" y="351248"/>
                  </a:lnTo>
                  <a:lnTo>
                    <a:pt x="542922" y="354495"/>
                  </a:lnTo>
                  <a:lnTo>
                    <a:pt x="545939" y="360030"/>
                  </a:lnTo>
                  <a:lnTo>
                    <a:pt x="552409" y="374751"/>
                  </a:lnTo>
                  <a:lnTo>
                    <a:pt x="556560" y="387532"/>
                  </a:lnTo>
                  <a:lnTo>
                    <a:pt x="567180" y="392018"/>
                  </a:lnTo>
                  <a:lnTo>
                    <a:pt x="557590" y="398102"/>
                  </a:lnTo>
                  <a:lnTo>
                    <a:pt x="551410" y="402017"/>
                  </a:lnTo>
                  <a:lnTo>
                    <a:pt x="548508" y="408277"/>
                  </a:lnTo>
                  <a:lnTo>
                    <a:pt x="536570" y="413453"/>
                  </a:lnTo>
                  <a:lnTo>
                    <a:pt x="529082" y="417802"/>
                  </a:lnTo>
                  <a:lnTo>
                    <a:pt x="529072" y="418093"/>
                  </a:lnTo>
                  <a:lnTo>
                    <a:pt x="528758" y="427226"/>
                  </a:lnTo>
                  <a:lnTo>
                    <a:pt x="535946" y="429438"/>
                  </a:lnTo>
                  <a:lnTo>
                    <a:pt x="542505" y="431348"/>
                  </a:lnTo>
                  <a:lnTo>
                    <a:pt x="548190" y="437207"/>
                  </a:lnTo>
                  <a:lnTo>
                    <a:pt x="555067" y="438249"/>
                  </a:lnTo>
                  <a:lnTo>
                    <a:pt x="560964" y="435304"/>
                  </a:lnTo>
                  <a:lnTo>
                    <a:pt x="562915" y="420523"/>
                  </a:lnTo>
                  <a:lnTo>
                    <a:pt x="572306" y="411687"/>
                  </a:lnTo>
                  <a:lnTo>
                    <a:pt x="578227" y="408418"/>
                  </a:lnTo>
                  <a:lnTo>
                    <a:pt x="590917" y="407790"/>
                  </a:lnTo>
                  <a:lnTo>
                    <a:pt x="595431" y="402832"/>
                  </a:lnTo>
                  <a:lnTo>
                    <a:pt x="603627" y="396035"/>
                  </a:lnTo>
                  <a:lnTo>
                    <a:pt x="609646" y="393543"/>
                  </a:lnTo>
                  <a:lnTo>
                    <a:pt x="610206" y="405738"/>
                  </a:lnTo>
                  <a:lnTo>
                    <a:pt x="607229" y="416037"/>
                  </a:lnTo>
                  <a:lnTo>
                    <a:pt x="606002" y="425868"/>
                  </a:lnTo>
                  <a:lnTo>
                    <a:pt x="605860" y="432809"/>
                  </a:lnTo>
                  <a:lnTo>
                    <a:pt x="599546" y="443855"/>
                  </a:lnTo>
                  <a:lnTo>
                    <a:pt x="602774" y="450311"/>
                  </a:lnTo>
                  <a:lnTo>
                    <a:pt x="586727" y="449401"/>
                  </a:lnTo>
                  <a:lnTo>
                    <a:pt x="587011" y="462087"/>
                  </a:lnTo>
                  <a:lnTo>
                    <a:pt x="579651" y="466899"/>
                  </a:lnTo>
                  <a:lnTo>
                    <a:pt x="575428" y="469805"/>
                  </a:lnTo>
                  <a:lnTo>
                    <a:pt x="574979" y="470115"/>
                  </a:lnTo>
                  <a:lnTo>
                    <a:pt x="571025" y="467944"/>
                  </a:lnTo>
                  <a:lnTo>
                    <a:pt x="563075" y="473958"/>
                  </a:lnTo>
                  <a:lnTo>
                    <a:pt x="568380" y="483113"/>
                  </a:lnTo>
                  <a:lnTo>
                    <a:pt x="568239" y="490237"/>
                  </a:lnTo>
                  <a:lnTo>
                    <a:pt x="573481" y="498387"/>
                  </a:lnTo>
                  <a:lnTo>
                    <a:pt x="579969" y="501996"/>
                  </a:lnTo>
                  <a:lnTo>
                    <a:pt x="592869" y="503167"/>
                  </a:lnTo>
                  <a:lnTo>
                    <a:pt x="601374" y="503107"/>
                  </a:lnTo>
                  <a:lnTo>
                    <a:pt x="608653" y="509908"/>
                  </a:lnTo>
                  <a:lnTo>
                    <a:pt x="615745" y="508323"/>
                  </a:lnTo>
                  <a:lnTo>
                    <a:pt x="624655" y="516988"/>
                  </a:lnTo>
                  <a:lnTo>
                    <a:pt x="627479" y="525334"/>
                  </a:lnTo>
                  <a:lnTo>
                    <a:pt x="638852" y="525130"/>
                  </a:lnTo>
                  <a:lnTo>
                    <a:pt x="640818" y="531882"/>
                  </a:lnTo>
                  <a:lnTo>
                    <a:pt x="635068" y="543197"/>
                  </a:lnTo>
                  <a:lnTo>
                    <a:pt x="628995" y="546014"/>
                  </a:lnTo>
                  <a:lnTo>
                    <a:pt x="625414" y="552622"/>
                  </a:lnTo>
                  <a:lnTo>
                    <a:pt x="626547" y="557977"/>
                  </a:lnTo>
                  <a:lnTo>
                    <a:pt x="616737" y="554268"/>
                  </a:lnTo>
                  <a:lnTo>
                    <a:pt x="611281" y="549535"/>
                  </a:lnTo>
                  <a:lnTo>
                    <a:pt x="603919" y="556930"/>
                  </a:lnTo>
                  <a:lnTo>
                    <a:pt x="594785" y="568489"/>
                  </a:lnTo>
                  <a:lnTo>
                    <a:pt x="593642" y="556690"/>
                  </a:lnTo>
                  <a:lnTo>
                    <a:pt x="598410" y="548515"/>
                  </a:lnTo>
                  <a:lnTo>
                    <a:pt x="594216" y="541416"/>
                  </a:lnTo>
                  <a:lnTo>
                    <a:pt x="588659" y="538165"/>
                  </a:lnTo>
                  <a:lnTo>
                    <a:pt x="581772" y="529203"/>
                  </a:lnTo>
                  <a:lnTo>
                    <a:pt x="571297" y="525991"/>
                  </a:lnTo>
                  <a:lnTo>
                    <a:pt x="565946" y="524995"/>
                  </a:lnTo>
                  <a:lnTo>
                    <a:pt x="561455" y="519793"/>
                  </a:lnTo>
                  <a:lnTo>
                    <a:pt x="550527" y="518591"/>
                  </a:lnTo>
                  <a:lnTo>
                    <a:pt x="535848" y="517438"/>
                  </a:lnTo>
                  <a:lnTo>
                    <a:pt x="530859" y="519435"/>
                  </a:lnTo>
                  <a:lnTo>
                    <a:pt x="528585" y="521592"/>
                  </a:lnTo>
                  <a:lnTo>
                    <a:pt x="522228" y="527614"/>
                  </a:lnTo>
                  <a:lnTo>
                    <a:pt x="510101" y="538389"/>
                  </a:lnTo>
                  <a:lnTo>
                    <a:pt x="506354" y="541368"/>
                  </a:lnTo>
                  <a:lnTo>
                    <a:pt x="502414" y="544497"/>
                  </a:lnTo>
                  <a:lnTo>
                    <a:pt x="490310" y="553697"/>
                  </a:lnTo>
                  <a:lnTo>
                    <a:pt x="476547" y="557564"/>
                  </a:lnTo>
                  <a:lnTo>
                    <a:pt x="467237" y="558883"/>
                  </a:lnTo>
                  <a:lnTo>
                    <a:pt x="463109" y="559465"/>
                  </a:lnTo>
                  <a:lnTo>
                    <a:pt x="457401" y="559411"/>
                  </a:lnTo>
                  <a:lnTo>
                    <a:pt x="436862" y="560734"/>
                  </a:lnTo>
                  <a:lnTo>
                    <a:pt x="424940" y="563921"/>
                  </a:lnTo>
                  <a:lnTo>
                    <a:pt x="416881" y="564068"/>
                  </a:lnTo>
                  <a:lnTo>
                    <a:pt x="409843" y="562462"/>
                  </a:lnTo>
                  <a:lnTo>
                    <a:pt x="408249" y="555578"/>
                  </a:lnTo>
                  <a:lnTo>
                    <a:pt x="399761" y="547826"/>
                  </a:lnTo>
                  <a:lnTo>
                    <a:pt x="396943" y="547586"/>
                  </a:lnTo>
                  <a:lnTo>
                    <a:pt x="392421" y="547200"/>
                  </a:lnTo>
                  <a:lnTo>
                    <a:pt x="380532" y="545217"/>
                  </a:lnTo>
                  <a:lnTo>
                    <a:pt x="372287" y="541302"/>
                  </a:lnTo>
                  <a:lnTo>
                    <a:pt x="356985" y="537835"/>
                  </a:lnTo>
                  <a:lnTo>
                    <a:pt x="349613" y="530917"/>
                  </a:lnTo>
                  <a:lnTo>
                    <a:pt x="356672" y="526134"/>
                  </a:lnTo>
                  <a:lnTo>
                    <a:pt x="357737" y="521577"/>
                  </a:lnTo>
                  <a:lnTo>
                    <a:pt x="349068" y="517698"/>
                  </a:lnTo>
                  <a:lnTo>
                    <a:pt x="345131" y="513729"/>
                  </a:lnTo>
                  <a:lnTo>
                    <a:pt x="347018" y="510241"/>
                  </a:lnTo>
                  <a:lnTo>
                    <a:pt x="340816" y="503018"/>
                  </a:lnTo>
                  <a:lnTo>
                    <a:pt x="335252" y="505943"/>
                  </a:lnTo>
                  <a:lnTo>
                    <a:pt x="332690" y="507288"/>
                  </a:lnTo>
                  <a:lnTo>
                    <a:pt x="329420" y="503280"/>
                  </a:lnTo>
                  <a:lnTo>
                    <a:pt x="323538" y="498925"/>
                  </a:lnTo>
                  <a:lnTo>
                    <a:pt x="322507" y="494067"/>
                  </a:lnTo>
                  <a:lnTo>
                    <a:pt x="321753" y="490035"/>
                  </a:lnTo>
                  <a:lnTo>
                    <a:pt x="314260" y="485126"/>
                  </a:lnTo>
                  <a:lnTo>
                    <a:pt x="308829" y="485453"/>
                  </a:lnTo>
                  <a:lnTo>
                    <a:pt x="310868" y="475554"/>
                  </a:lnTo>
                  <a:lnTo>
                    <a:pt x="305179" y="469157"/>
                  </a:lnTo>
                  <a:lnTo>
                    <a:pt x="296437" y="469046"/>
                  </a:lnTo>
                  <a:lnTo>
                    <a:pt x="287777" y="472900"/>
                  </a:lnTo>
                  <a:lnTo>
                    <a:pt x="282327" y="476306"/>
                  </a:lnTo>
                  <a:lnTo>
                    <a:pt x="281367" y="481427"/>
                  </a:lnTo>
                  <a:lnTo>
                    <a:pt x="280283" y="487206"/>
                  </a:lnTo>
                  <a:lnTo>
                    <a:pt x="289139" y="491293"/>
                  </a:lnTo>
                  <a:lnTo>
                    <a:pt x="300851" y="494573"/>
                  </a:lnTo>
                  <a:lnTo>
                    <a:pt x="294228" y="506151"/>
                  </a:lnTo>
                  <a:lnTo>
                    <a:pt x="287681" y="508788"/>
                  </a:lnTo>
                  <a:lnTo>
                    <a:pt x="275713" y="502940"/>
                  </a:lnTo>
                  <a:lnTo>
                    <a:pt x="261068" y="495826"/>
                  </a:lnTo>
                  <a:lnTo>
                    <a:pt x="259456" y="495206"/>
                  </a:lnTo>
                  <a:lnTo>
                    <a:pt x="256714" y="494151"/>
                  </a:lnTo>
                  <a:lnTo>
                    <a:pt x="245012" y="495208"/>
                  </a:lnTo>
                  <a:lnTo>
                    <a:pt x="233632" y="501699"/>
                  </a:lnTo>
                  <a:lnTo>
                    <a:pt x="224748" y="503168"/>
                  </a:lnTo>
                  <a:lnTo>
                    <a:pt x="213889" y="501301"/>
                  </a:lnTo>
                  <a:lnTo>
                    <a:pt x="205873" y="499659"/>
                  </a:lnTo>
                  <a:lnTo>
                    <a:pt x="194015" y="497763"/>
                  </a:lnTo>
                  <a:lnTo>
                    <a:pt x="187969" y="496354"/>
                  </a:lnTo>
                  <a:lnTo>
                    <a:pt x="179364" y="494341"/>
                  </a:lnTo>
                  <a:lnTo>
                    <a:pt x="154652" y="484426"/>
                  </a:lnTo>
                  <a:lnTo>
                    <a:pt x="140370" y="478665"/>
                  </a:lnTo>
                  <a:lnTo>
                    <a:pt x="128432" y="475426"/>
                  </a:lnTo>
                  <a:lnTo>
                    <a:pt x="117302" y="472710"/>
                  </a:lnTo>
                  <a:lnTo>
                    <a:pt x="102528" y="472485"/>
                  </a:lnTo>
                  <a:lnTo>
                    <a:pt x="88192" y="473986"/>
                  </a:lnTo>
                  <a:lnTo>
                    <a:pt x="72363" y="474987"/>
                  </a:lnTo>
                  <a:lnTo>
                    <a:pt x="47142" y="479463"/>
                  </a:lnTo>
                  <a:lnTo>
                    <a:pt x="40082" y="482639"/>
                  </a:lnTo>
                  <a:lnTo>
                    <a:pt x="35342" y="486267"/>
                  </a:lnTo>
                  <a:lnTo>
                    <a:pt x="32093" y="481565"/>
                  </a:lnTo>
                  <a:lnTo>
                    <a:pt x="28536" y="476273"/>
                  </a:lnTo>
                  <a:lnTo>
                    <a:pt x="23632" y="470485"/>
                  </a:lnTo>
                  <a:lnTo>
                    <a:pt x="30535" y="463377"/>
                  </a:lnTo>
                  <a:lnTo>
                    <a:pt x="32971" y="460402"/>
                  </a:lnTo>
                  <a:lnTo>
                    <a:pt x="35624" y="457161"/>
                  </a:lnTo>
                  <a:lnTo>
                    <a:pt x="38227" y="448502"/>
                  </a:lnTo>
                  <a:lnTo>
                    <a:pt x="46282" y="438736"/>
                  </a:lnTo>
                  <a:lnTo>
                    <a:pt x="50504" y="434241"/>
                  </a:lnTo>
                  <a:lnTo>
                    <a:pt x="50775" y="433952"/>
                  </a:lnTo>
                  <a:lnTo>
                    <a:pt x="50760" y="425602"/>
                  </a:lnTo>
                  <a:lnTo>
                    <a:pt x="50384" y="416860"/>
                  </a:lnTo>
                  <a:lnTo>
                    <a:pt x="49020" y="409556"/>
                  </a:lnTo>
                  <a:lnTo>
                    <a:pt x="49239" y="406876"/>
                  </a:lnTo>
                  <a:lnTo>
                    <a:pt x="49609" y="402357"/>
                  </a:lnTo>
                  <a:lnTo>
                    <a:pt x="42857" y="394737"/>
                  </a:lnTo>
                  <a:lnTo>
                    <a:pt x="44482" y="385103"/>
                  </a:lnTo>
                  <a:lnTo>
                    <a:pt x="45347" y="384292"/>
                  </a:lnTo>
                  <a:lnTo>
                    <a:pt x="49635" y="380271"/>
                  </a:lnTo>
                  <a:lnTo>
                    <a:pt x="48452" y="369363"/>
                  </a:lnTo>
                  <a:lnTo>
                    <a:pt x="45969" y="363923"/>
                  </a:lnTo>
                  <a:lnTo>
                    <a:pt x="51331" y="356962"/>
                  </a:lnTo>
                  <a:lnTo>
                    <a:pt x="51120" y="352301"/>
                  </a:lnTo>
                  <a:lnTo>
                    <a:pt x="57722" y="344305"/>
                  </a:lnTo>
                  <a:lnTo>
                    <a:pt x="59014" y="335894"/>
                  </a:lnTo>
                  <a:lnTo>
                    <a:pt x="64726" y="326518"/>
                  </a:lnTo>
                  <a:lnTo>
                    <a:pt x="65794" y="316977"/>
                  </a:lnTo>
                  <a:lnTo>
                    <a:pt x="66261" y="315813"/>
                  </a:lnTo>
                  <a:lnTo>
                    <a:pt x="68987" y="309004"/>
                  </a:lnTo>
                  <a:lnTo>
                    <a:pt x="66511" y="302971"/>
                  </a:lnTo>
                  <a:lnTo>
                    <a:pt x="67622" y="297016"/>
                  </a:lnTo>
                  <a:lnTo>
                    <a:pt x="68479" y="290810"/>
                  </a:lnTo>
                  <a:lnTo>
                    <a:pt x="67084" y="279790"/>
                  </a:lnTo>
                  <a:lnTo>
                    <a:pt x="67507" y="271649"/>
                  </a:lnTo>
                  <a:lnTo>
                    <a:pt x="65383" y="271818"/>
                  </a:lnTo>
                  <a:lnTo>
                    <a:pt x="59510" y="272282"/>
                  </a:lnTo>
                  <a:lnTo>
                    <a:pt x="59285" y="272300"/>
                  </a:lnTo>
                  <a:lnTo>
                    <a:pt x="57603" y="261334"/>
                  </a:lnTo>
                  <a:lnTo>
                    <a:pt x="49945" y="255554"/>
                  </a:lnTo>
                  <a:lnTo>
                    <a:pt x="50575" y="244926"/>
                  </a:lnTo>
                  <a:lnTo>
                    <a:pt x="46798" y="237378"/>
                  </a:lnTo>
                  <a:lnTo>
                    <a:pt x="40338" y="231760"/>
                  </a:lnTo>
                  <a:lnTo>
                    <a:pt x="43086" y="226620"/>
                  </a:lnTo>
                  <a:lnTo>
                    <a:pt x="35487" y="223466"/>
                  </a:lnTo>
                  <a:lnTo>
                    <a:pt x="29544" y="215164"/>
                  </a:lnTo>
                  <a:lnTo>
                    <a:pt x="31625" y="209913"/>
                  </a:lnTo>
                  <a:lnTo>
                    <a:pt x="32998" y="198672"/>
                  </a:lnTo>
                  <a:lnTo>
                    <a:pt x="26588" y="183792"/>
                  </a:lnTo>
                  <a:lnTo>
                    <a:pt x="23447" y="178296"/>
                  </a:lnTo>
                  <a:lnTo>
                    <a:pt x="19497" y="171375"/>
                  </a:lnTo>
                  <a:lnTo>
                    <a:pt x="11165" y="166782"/>
                  </a:lnTo>
                  <a:lnTo>
                    <a:pt x="4711" y="159276"/>
                  </a:lnTo>
                  <a:lnTo>
                    <a:pt x="3172" y="157484"/>
                  </a:lnTo>
                  <a:lnTo>
                    <a:pt x="2639" y="136611"/>
                  </a:lnTo>
                  <a:lnTo>
                    <a:pt x="2466" y="128276"/>
                  </a:lnTo>
                  <a:lnTo>
                    <a:pt x="1965" y="104245"/>
                  </a:lnTo>
                  <a:lnTo>
                    <a:pt x="1875" y="100124"/>
                  </a:lnTo>
                  <a:lnTo>
                    <a:pt x="1331" y="7544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7173755" y="2660439"/>
              <a:ext cx="11580" cy="10605"/>
            </a:xfrm>
            <a:custGeom>
              <a:avLst/>
              <a:gdLst/>
              <a:ahLst/>
              <a:cxnLst/>
              <a:rect l="0" t="0" r="0" b="0"/>
              <a:pathLst>
                <a:path w="11580" h="10605">
                  <a:moveTo>
                    <a:pt x="227" y="4699"/>
                  </a:moveTo>
                  <a:lnTo>
                    <a:pt x="9193" y="0"/>
                  </a:lnTo>
                  <a:lnTo>
                    <a:pt x="11580" y="5156"/>
                  </a:lnTo>
                  <a:lnTo>
                    <a:pt x="0" y="1060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6339762" y="2177618"/>
              <a:ext cx="858447" cy="653010"/>
            </a:xfrm>
            <a:custGeom>
              <a:avLst/>
              <a:gdLst/>
              <a:ahLst/>
              <a:cxnLst/>
              <a:rect l="0" t="0" r="0" b="0"/>
              <a:pathLst>
                <a:path w="858447" h="653010">
                  <a:moveTo>
                    <a:pt x="0" y="520151"/>
                  </a:moveTo>
                  <a:lnTo>
                    <a:pt x="12624" y="509954"/>
                  </a:lnTo>
                  <a:lnTo>
                    <a:pt x="28530" y="494535"/>
                  </a:lnTo>
                  <a:lnTo>
                    <a:pt x="34567" y="485385"/>
                  </a:lnTo>
                  <a:lnTo>
                    <a:pt x="43651" y="477236"/>
                  </a:lnTo>
                  <a:lnTo>
                    <a:pt x="52103" y="470664"/>
                  </a:lnTo>
                  <a:lnTo>
                    <a:pt x="57285" y="467020"/>
                  </a:lnTo>
                  <a:lnTo>
                    <a:pt x="57436" y="466304"/>
                  </a:lnTo>
                  <a:lnTo>
                    <a:pt x="58854" y="459590"/>
                  </a:lnTo>
                  <a:lnTo>
                    <a:pt x="62971" y="454259"/>
                  </a:lnTo>
                  <a:lnTo>
                    <a:pt x="63376" y="447695"/>
                  </a:lnTo>
                  <a:lnTo>
                    <a:pt x="70580" y="442470"/>
                  </a:lnTo>
                  <a:lnTo>
                    <a:pt x="76770" y="436942"/>
                  </a:lnTo>
                  <a:lnTo>
                    <a:pt x="81105" y="429479"/>
                  </a:lnTo>
                  <a:lnTo>
                    <a:pt x="78729" y="424794"/>
                  </a:lnTo>
                  <a:lnTo>
                    <a:pt x="78349" y="424054"/>
                  </a:lnTo>
                  <a:lnTo>
                    <a:pt x="75945" y="419380"/>
                  </a:lnTo>
                  <a:lnTo>
                    <a:pt x="72372" y="417208"/>
                  </a:lnTo>
                  <a:lnTo>
                    <a:pt x="71510" y="410538"/>
                  </a:lnTo>
                  <a:lnTo>
                    <a:pt x="69072" y="408107"/>
                  </a:lnTo>
                  <a:lnTo>
                    <a:pt x="65474" y="408053"/>
                  </a:lnTo>
                  <a:lnTo>
                    <a:pt x="58546" y="403899"/>
                  </a:lnTo>
                  <a:lnTo>
                    <a:pt x="58439" y="394789"/>
                  </a:lnTo>
                  <a:lnTo>
                    <a:pt x="56901" y="393783"/>
                  </a:lnTo>
                  <a:lnTo>
                    <a:pt x="56757" y="393768"/>
                  </a:lnTo>
                  <a:lnTo>
                    <a:pt x="50829" y="393148"/>
                  </a:lnTo>
                  <a:lnTo>
                    <a:pt x="51096" y="386241"/>
                  </a:lnTo>
                  <a:lnTo>
                    <a:pt x="51973" y="381926"/>
                  </a:lnTo>
                  <a:lnTo>
                    <a:pt x="49368" y="372345"/>
                  </a:lnTo>
                  <a:lnTo>
                    <a:pt x="46536" y="366954"/>
                  </a:lnTo>
                  <a:lnTo>
                    <a:pt x="69304" y="354776"/>
                  </a:lnTo>
                  <a:lnTo>
                    <a:pt x="77076" y="351241"/>
                  </a:lnTo>
                  <a:lnTo>
                    <a:pt x="97234" y="342035"/>
                  </a:lnTo>
                  <a:lnTo>
                    <a:pt x="105552" y="340288"/>
                  </a:lnTo>
                  <a:lnTo>
                    <a:pt x="119389" y="337365"/>
                  </a:lnTo>
                  <a:lnTo>
                    <a:pt x="138115" y="333479"/>
                  </a:lnTo>
                  <a:lnTo>
                    <a:pt x="153726" y="331998"/>
                  </a:lnTo>
                  <a:lnTo>
                    <a:pt x="172499" y="331556"/>
                  </a:lnTo>
                  <a:lnTo>
                    <a:pt x="178306" y="330780"/>
                  </a:lnTo>
                  <a:lnTo>
                    <a:pt x="190092" y="337001"/>
                  </a:lnTo>
                  <a:lnTo>
                    <a:pt x="202556" y="341477"/>
                  </a:lnTo>
                  <a:lnTo>
                    <a:pt x="207265" y="338411"/>
                  </a:lnTo>
                  <a:lnTo>
                    <a:pt x="219343" y="332553"/>
                  </a:lnTo>
                  <a:lnTo>
                    <a:pt x="222722" y="330910"/>
                  </a:lnTo>
                  <a:lnTo>
                    <a:pt x="230657" y="329812"/>
                  </a:lnTo>
                  <a:lnTo>
                    <a:pt x="244057" y="325913"/>
                  </a:lnTo>
                  <a:lnTo>
                    <a:pt x="257784" y="325220"/>
                  </a:lnTo>
                  <a:lnTo>
                    <a:pt x="262648" y="324345"/>
                  </a:lnTo>
                  <a:lnTo>
                    <a:pt x="272908" y="317164"/>
                  </a:lnTo>
                  <a:lnTo>
                    <a:pt x="279927" y="313811"/>
                  </a:lnTo>
                  <a:lnTo>
                    <a:pt x="284159" y="310135"/>
                  </a:lnTo>
                  <a:lnTo>
                    <a:pt x="287500" y="307230"/>
                  </a:lnTo>
                  <a:lnTo>
                    <a:pt x="291237" y="297556"/>
                  </a:lnTo>
                  <a:lnTo>
                    <a:pt x="292416" y="296311"/>
                  </a:lnTo>
                  <a:lnTo>
                    <a:pt x="301220" y="287007"/>
                  </a:lnTo>
                  <a:lnTo>
                    <a:pt x="309722" y="277873"/>
                  </a:lnTo>
                  <a:lnTo>
                    <a:pt x="314530" y="276201"/>
                  </a:lnTo>
                  <a:lnTo>
                    <a:pt x="319913" y="277060"/>
                  </a:lnTo>
                  <a:lnTo>
                    <a:pt x="327913" y="272882"/>
                  </a:lnTo>
                  <a:lnTo>
                    <a:pt x="329834" y="265762"/>
                  </a:lnTo>
                  <a:lnTo>
                    <a:pt x="328308" y="255104"/>
                  </a:lnTo>
                  <a:lnTo>
                    <a:pt x="326907" y="250918"/>
                  </a:lnTo>
                  <a:lnTo>
                    <a:pt x="323547" y="240878"/>
                  </a:lnTo>
                  <a:lnTo>
                    <a:pt x="320423" y="234107"/>
                  </a:lnTo>
                  <a:lnTo>
                    <a:pt x="312044" y="228103"/>
                  </a:lnTo>
                  <a:lnTo>
                    <a:pt x="305102" y="227286"/>
                  </a:lnTo>
                  <a:lnTo>
                    <a:pt x="296648" y="227546"/>
                  </a:lnTo>
                  <a:lnTo>
                    <a:pt x="298387" y="220903"/>
                  </a:lnTo>
                  <a:lnTo>
                    <a:pt x="310391" y="211521"/>
                  </a:lnTo>
                  <a:lnTo>
                    <a:pt x="305975" y="204702"/>
                  </a:lnTo>
                  <a:lnTo>
                    <a:pt x="298958" y="205257"/>
                  </a:lnTo>
                  <a:lnTo>
                    <a:pt x="299126" y="199181"/>
                  </a:lnTo>
                  <a:lnTo>
                    <a:pt x="297416" y="195466"/>
                  </a:lnTo>
                  <a:lnTo>
                    <a:pt x="297962" y="190547"/>
                  </a:lnTo>
                  <a:lnTo>
                    <a:pt x="299148" y="185652"/>
                  </a:lnTo>
                  <a:lnTo>
                    <a:pt x="302825" y="179185"/>
                  </a:lnTo>
                  <a:lnTo>
                    <a:pt x="310511" y="175985"/>
                  </a:lnTo>
                  <a:lnTo>
                    <a:pt x="314031" y="171564"/>
                  </a:lnTo>
                  <a:lnTo>
                    <a:pt x="313051" y="165733"/>
                  </a:lnTo>
                  <a:lnTo>
                    <a:pt x="318953" y="161728"/>
                  </a:lnTo>
                  <a:lnTo>
                    <a:pt x="327167" y="152938"/>
                  </a:lnTo>
                  <a:lnTo>
                    <a:pt x="329204" y="152410"/>
                  </a:lnTo>
                  <a:lnTo>
                    <a:pt x="332270" y="151613"/>
                  </a:lnTo>
                  <a:lnTo>
                    <a:pt x="339412" y="141855"/>
                  </a:lnTo>
                  <a:lnTo>
                    <a:pt x="341605" y="138853"/>
                  </a:lnTo>
                  <a:lnTo>
                    <a:pt x="342749" y="131385"/>
                  </a:lnTo>
                  <a:lnTo>
                    <a:pt x="345559" y="124293"/>
                  </a:lnTo>
                  <a:lnTo>
                    <a:pt x="361025" y="99970"/>
                  </a:lnTo>
                  <a:lnTo>
                    <a:pt x="372297" y="83174"/>
                  </a:lnTo>
                  <a:lnTo>
                    <a:pt x="379710" y="74194"/>
                  </a:lnTo>
                  <a:lnTo>
                    <a:pt x="385884" y="65302"/>
                  </a:lnTo>
                  <a:lnTo>
                    <a:pt x="395716" y="56863"/>
                  </a:lnTo>
                  <a:lnTo>
                    <a:pt x="402380" y="50979"/>
                  </a:lnTo>
                  <a:lnTo>
                    <a:pt x="407542" y="45677"/>
                  </a:lnTo>
                  <a:lnTo>
                    <a:pt x="408171" y="42739"/>
                  </a:lnTo>
                  <a:lnTo>
                    <a:pt x="416373" y="40024"/>
                  </a:lnTo>
                  <a:lnTo>
                    <a:pt x="422630" y="34009"/>
                  </a:lnTo>
                  <a:lnTo>
                    <a:pt x="432294" y="35356"/>
                  </a:lnTo>
                  <a:lnTo>
                    <a:pt x="434116" y="34763"/>
                  </a:lnTo>
                  <a:lnTo>
                    <a:pt x="441963" y="32204"/>
                  </a:lnTo>
                  <a:lnTo>
                    <a:pt x="445223" y="31138"/>
                  </a:lnTo>
                  <a:lnTo>
                    <a:pt x="462521" y="27606"/>
                  </a:lnTo>
                  <a:lnTo>
                    <a:pt x="482679" y="23522"/>
                  </a:lnTo>
                  <a:lnTo>
                    <a:pt x="502911" y="18015"/>
                  </a:lnTo>
                  <a:lnTo>
                    <a:pt x="517862" y="13914"/>
                  </a:lnTo>
                  <a:lnTo>
                    <a:pt x="540946" y="8080"/>
                  </a:lnTo>
                  <a:lnTo>
                    <a:pt x="569921" y="0"/>
                  </a:lnTo>
                  <a:lnTo>
                    <a:pt x="571128" y="5658"/>
                  </a:lnTo>
                  <a:lnTo>
                    <a:pt x="573482" y="12869"/>
                  </a:lnTo>
                  <a:lnTo>
                    <a:pt x="571503" y="22292"/>
                  </a:lnTo>
                  <a:lnTo>
                    <a:pt x="573933" y="26212"/>
                  </a:lnTo>
                  <a:lnTo>
                    <a:pt x="577840" y="28841"/>
                  </a:lnTo>
                  <a:lnTo>
                    <a:pt x="577275" y="36526"/>
                  </a:lnTo>
                  <a:lnTo>
                    <a:pt x="578211" y="43781"/>
                  </a:lnTo>
                  <a:lnTo>
                    <a:pt x="578522" y="55607"/>
                  </a:lnTo>
                  <a:lnTo>
                    <a:pt x="582531" y="62317"/>
                  </a:lnTo>
                  <a:lnTo>
                    <a:pt x="583025" y="62789"/>
                  </a:lnTo>
                  <a:lnTo>
                    <a:pt x="585167" y="64832"/>
                  </a:lnTo>
                  <a:lnTo>
                    <a:pt x="589969" y="69408"/>
                  </a:lnTo>
                  <a:lnTo>
                    <a:pt x="594143" y="78236"/>
                  </a:lnTo>
                  <a:lnTo>
                    <a:pt x="593391" y="86965"/>
                  </a:lnTo>
                  <a:lnTo>
                    <a:pt x="592905" y="90891"/>
                  </a:lnTo>
                  <a:lnTo>
                    <a:pt x="595528" y="97171"/>
                  </a:lnTo>
                  <a:lnTo>
                    <a:pt x="597780" y="103489"/>
                  </a:lnTo>
                  <a:lnTo>
                    <a:pt x="598058" y="104271"/>
                  </a:lnTo>
                  <a:lnTo>
                    <a:pt x="595674" y="108899"/>
                  </a:lnTo>
                  <a:lnTo>
                    <a:pt x="593285" y="118849"/>
                  </a:lnTo>
                  <a:lnTo>
                    <a:pt x="593478" y="128767"/>
                  </a:lnTo>
                  <a:lnTo>
                    <a:pt x="593344" y="137195"/>
                  </a:lnTo>
                  <a:lnTo>
                    <a:pt x="597483" y="140785"/>
                  </a:lnTo>
                  <a:lnTo>
                    <a:pt x="598170" y="145920"/>
                  </a:lnTo>
                  <a:lnTo>
                    <a:pt x="600066" y="152213"/>
                  </a:lnTo>
                  <a:lnTo>
                    <a:pt x="605277" y="158975"/>
                  </a:lnTo>
                  <a:lnTo>
                    <a:pt x="605619" y="167491"/>
                  </a:lnTo>
                  <a:lnTo>
                    <a:pt x="606710" y="168588"/>
                  </a:lnTo>
                  <a:lnTo>
                    <a:pt x="611178" y="173074"/>
                  </a:lnTo>
                  <a:lnTo>
                    <a:pt x="610719" y="175732"/>
                  </a:lnTo>
                  <a:lnTo>
                    <a:pt x="609275" y="184068"/>
                  </a:lnTo>
                  <a:lnTo>
                    <a:pt x="608570" y="190298"/>
                  </a:lnTo>
                  <a:lnTo>
                    <a:pt x="609531" y="198850"/>
                  </a:lnTo>
                  <a:lnTo>
                    <a:pt x="613508" y="202423"/>
                  </a:lnTo>
                  <a:lnTo>
                    <a:pt x="618393" y="192688"/>
                  </a:lnTo>
                  <a:lnTo>
                    <a:pt x="623377" y="197597"/>
                  </a:lnTo>
                  <a:lnTo>
                    <a:pt x="630102" y="203289"/>
                  </a:lnTo>
                  <a:lnTo>
                    <a:pt x="634857" y="227487"/>
                  </a:lnTo>
                  <a:lnTo>
                    <a:pt x="636270" y="234386"/>
                  </a:lnTo>
                  <a:lnTo>
                    <a:pt x="644304" y="273656"/>
                  </a:lnTo>
                  <a:lnTo>
                    <a:pt x="647037" y="286651"/>
                  </a:lnTo>
                  <a:lnTo>
                    <a:pt x="650300" y="302173"/>
                  </a:lnTo>
                  <a:lnTo>
                    <a:pt x="650125" y="306879"/>
                  </a:lnTo>
                  <a:lnTo>
                    <a:pt x="654676" y="314058"/>
                  </a:lnTo>
                  <a:lnTo>
                    <a:pt x="653775" y="349217"/>
                  </a:lnTo>
                  <a:lnTo>
                    <a:pt x="652177" y="412364"/>
                  </a:lnTo>
                  <a:lnTo>
                    <a:pt x="655172" y="416449"/>
                  </a:lnTo>
                  <a:lnTo>
                    <a:pt x="655556" y="416973"/>
                  </a:lnTo>
                  <a:lnTo>
                    <a:pt x="661363" y="449033"/>
                  </a:lnTo>
                  <a:lnTo>
                    <a:pt x="665333" y="471347"/>
                  </a:lnTo>
                  <a:lnTo>
                    <a:pt x="665977" y="474974"/>
                  </a:lnTo>
                  <a:lnTo>
                    <a:pt x="666513" y="478023"/>
                  </a:lnTo>
                  <a:lnTo>
                    <a:pt x="668826" y="491187"/>
                  </a:lnTo>
                  <a:lnTo>
                    <a:pt x="670974" y="503425"/>
                  </a:lnTo>
                  <a:lnTo>
                    <a:pt x="672503" y="512590"/>
                  </a:lnTo>
                  <a:lnTo>
                    <a:pt x="672747" y="514056"/>
                  </a:lnTo>
                  <a:lnTo>
                    <a:pt x="674435" y="524183"/>
                  </a:lnTo>
                  <a:lnTo>
                    <a:pt x="684329" y="534052"/>
                  </a:lnTo>
                  <a:lnTo>
                    <a:pt x="662559" y="555890"/>
                  </a:lnTo>
                  <a:lnTo>
                    <a:pt x="665712" y="559048"/>
                  </a:lnTo>
                  <a:lnTo>
                    <a:pt x="672460" y="565799"/>
                  </a:lnTo>
                  <a:lnTo>
                    <a:pt x="672942" y="567733"/>
                  </a:lnTo>
                  <a:lnTo>
                    <a:pt x="673787" y="570326"/>
                  </a:lnTo>
                  <a:lnTo>
                    <a:pt x="671068" y="577732"/>
                  </a:lnTo>
                  <a:lnTo>
                    <a:pt x="665822" y="582986"/>
                  </a:lnTo>
                  <a:lnTo>
                    <a:pt x="665880" y="587640"/>
                  </a:lnTo>
                  <a:lnTo>
                    <a:pt x="668681" y="587749"/>
                  </a:lnTo>
                  <a:lnTo>
                    <a:pt x="671754" y="587869"/>
                  </a:lnTo>
                  <a:lnTo>
                    <a:pt x="677689" y="585248"/>
                  </a:lnTo>
                  <a:lnTo>
                    <a:pt x="680877" y="581564"/>
                  </a:lnTo>
                  <a:lnTo>
                    <a:pt x="692495" y="575763"/>
                  </a:lnTo>
                  <a:lnTo>
                    <a:pt x="692596" y="574995"/>
                  </a:lnTo>
                  <a:lnTo>
                    <a:pt x="693063" y="571439"/>
                  </a:lnTo>
                  <a:lnTo>
                    <a:pt x="698542" y="571820"/>
                  </a:lnTo>
                  <a:lnTo>
                    <a:pt x="702426" y="567854"/>
                  </a:lnTo>
                  <a:lnTo>
                    <a:pt x="709726" y="569894"/>
                  </a:lnTo>
                  <a:lnTo>
                    <a:pt x="721227" y="570722"/>
                  </a:lnTo>
                  <a:lnTo>
                    <a:pt x="728799" y="565340"/>
                  </a:lnTo>
                  <a:lnTo>
                    <a:pt x="728325" y="561457"/>
                  </a:lnTo>
                  <a:lnTo>
                    <a:pt x="731353" y="558325"/>
                  </a:lnTo>
                  <a:lnTo>
                    <a:pt x="738906" y="557571"/>
                  </a:lnTo>
                  <a:lnTo>
                    <a:pt x="757694" y="552686"/>
                  </a:lnTo>
                  <a:lnTo>
                    <a:pt x="773108" y="547097"/>
                  </a:lnTo>
                  <a:lnTo>
                    <a:pt x="785207" y="541129"/>
                  </a:lnTo>
                  <a:lnTo>
                    <a:pt x="792034" y="532610"/>
                  </a:lnTo>
                  <a:lnTo>
                    <a:pt x="796668" y="525077"/>
                  </a:lnTo>
                  <a:lnTo>
                    <a:pt x="801647" y="520517"/>
                  </a:lnTo>
                  <a:lnTo>
                    <a:pt x="804233" y="515154"/>
                  </a:lnTo>
                  <a:lnTo>
                    <a:pt x="810214" y="511264"/>
                  </a:lnTo>
                  <a:lnTo>
                    <a:pt x="819455" y="503300"/>
                  </a:lnTo>
                  <a:lnTo>
                    <a:pt x="820738" y="505234"/>
                  </a:lnTo>
                  <a:lnTo>
                    <a:pt x="815599" y="516587"/>
                  </a:lnTo>
                  <a:lnTo>
                    <a:pt x="814179" y="523343"/>
                  </a:lnTo>
                  <a:lnTo>
                    <a:pt x="821975" y="525408"/>
                  </a:lnTo>
                  <a:lnTo>
                    <a:pt x="827202" y="522200"/>
                  </a:lnTo>
                  <a:lnTo>
                    <a:pt x="828745" y="512585"/>
                  </a:lnTo>
                  <a:lnTo>
                    <a:pt x="833648" y="513352"/>
                  </a:lnTo>
                  <a:lnTo>
                    <a:pt x="834157" y="520291"/>
                  </a:lnTo>
                  <a:lnTo>
                    <a:pt x="839913" y="523798"/>
                  </a:lnTo>
                  <a:lnTo>
                    <a:pt x="847684" y="514242"/>
                  </a:lnTo>
                  <a:lnTo>
                    <a:pt x="851526" y="511866"/>
                  </a:lnTo>
                  <a:lnTo>
                    <a:pt x="858447" y="511548"/>
                  </a:lnTo>
                  <a:lnTo>
                    <a:pt x="852385" y="522718"/>
                  </a:lnTo>
                  <a:lnTo>
                    <a:pt x="837398" y="533618"/>
                  </a:lnTo>
                  <a:lnTo>
                    <a:pt x="818414" y="546767"/>
                  </a:lnTo>
                  <a:lnTo>
                    <a:pt x="809582" y="554440"/>
                  </a:lnTo>
                  <a:lnTo>
                    <a:pt x="778187" y="576330"/>
                  </a:lnTo>
                  <a:lnTo>
                    <a:pt x="775441" y="578235"/>
                  </a:lnTo>
                  <a:lnTo>
                    <a:pt x="759846" y="589703"/>
                  </a:lnTo>
                  <a:lnTo>
                    <a:pt x="751654" y="596723"/>
                  </a:lnTo>
                  <a:lnTo>
                    <a:pt x="732796" y="608596"/>
                  </a:lnTo>
                  <a:lnTo>
                    <a:pt x="722866" y="612522"/>
                  </a:lnTo>
                  <a:lnTo>
                    <a:pt x="717805" y="612307"/>
                  </a:lnTo>
                  <a:lnTo>
                    <a:pt x="710768" y="616578"/>
                  </a:lnTo>
                  <a:lnTo>
                    <a:pt x="704879" y="620147"/>
                  </a:lnTo>
                  <a:lnTo>
                    <a:pt x="702701" y="621465"/>
                  </a:lnTo>
                  <a:lnTo>
                    <a:pt x="689026" y="626324"/>
                  </a:lnTo>
                  <a:lnTo>
                    <a:pt x="677278" y="628169"/>
                  </a:lnTo>
                  <a:lnTo>
                    <a:pt x="674676" y="628577"/>
                  </a:lnTo>
                  <a:lnTo>
                    <a:pt x="669848" y="631891"/>
                  </a:lnTo>
                  <a:lnTo>
                    <a:pt x="658848" y="639426"/>
                  </a:lnTo>
                  <a:lnTo>
                    <a:pt x="654760" y="637730"/>
                  </a:lnTo>
                  <a:lnTo>
                    <a:pt x="652599" y="636833"/>
                  </a:lnTo>
                  <a:lnTo>
                    <a:pt x="647228" y="635338"/>
                  </a:lnTo>
                  <a:lnTo>
                    <a:pt x="647060" y="635291"/>
                  </a:lnTo>
                  <a:lnTo>
                    <a:pt x="644762" y="634650"/>
                  </a:lnTo>
                  <a:lnTo>
                    <a:pt x="640594" y="643026"/>
                  </a:lnTo>
                  <a:lnTo>
                    <a:pt x="632576" y="650215"/>
                  </a:lnTo>
                  <a:lnTo>
                    <a:pt x="626488" y="653010"/>
                  </a:lnTo>
                  <a:lnTo>
                    <a:pt x="626294" y="646744"/>
                  </a:lnTo>
                  <a:lnTo>
                    <a:pt x="629258" y="644046"/>
                  </a:lnTo>
                  <a:lnTo>
                    <a:pt x="629511" y="638866"/>
                  </a:lnTo>
                  <a:lnTo>
                    <a:pt x="628424" y="633538"/>
                  </a:lnTo>
                  <a:lnTo>
                    <a:pt x="628610" y="633356"/>
                  </a:lnTo>
                  <a:lnTo>
                    <a:pt x="631279" y="630741"/>
                  </a:lnTo>
                  <a:lnTo>
                    <a:pt x="632353" y="630373"/>
                  </a:lnTo>
                  <a:lnTo>
                    <a:pt x="639880" y="627791"/>
                  </a:lnTo>
                  <a:lnTo>
                    <a:pt x="641021" y="625233"/>
                  </a:lnTo>
                  <a:lnTo>
                    <a:pt x="641266" y="624684"/>
                  </a:lnTo>
                  <a:lnTo>
                    <a:pt x="642758" y="621278"/>
                  </a:lnTo>
                  <a:lnTo>
                    <a:pt x="643458" y="615982"/>
                  </a:lnTo>
                  <a:lnTo>
                    <a:pt x="643854" y="612977"/>
                  </a:lnTo>
                  <a:lnTo>
                    <a:pt x="644082" y="611251"/>
                  </a:lnTo>
                  <a:lnTo>
                    <a:pt x="644546" y="609493"/>
                  </a:lnTo>
                  <a:lnTo>
                    <a:pt x="645789" y="604782"/>
                  </a:lnTo>
                  <a:lnTo>
                    <a:pt x="646570" y="601819"/>
                  </a:lnTo>
                  <a:lnTo>
                    <a:pt x="646753" y="601126"/>
                  </a:lnTo>
                  <a:lnTo>
                    <a:pt x="647424" y="597004"/>
                  </a:lnTo>
                  <a:lnTo>
                    <a:pt x="648106" y="592807"/>
                  </a:lnTo>
                  <a:lnTo>
                    <a:pt x="648176" y="591613"/>
                  </a:lnTo>
                  <a:lnTo>
                    <a:pt x="648493" y="586216"/>
                  </a:lnTo>
                  <a:lnTo>
                    <a:pt x="648781" y="581271"/>
                  </a:lnTo>
                  <a:lnTo>
                    <a:pt x="648654" y="574531"/>
                  </a:lnTo>
                  <a:lnTo>
                    <a:pt x="631234" y="569477"/>
                  </a:lnTo>
                  <a:lnTo>
                    <a:pt x="610990" y="563282"/>
                  </a:lnTo>
                  <a:lnTo>
                    <a:pt x="608277" y="562448"/>
                  </a:lnTo>
                  <a:lnTo>
                    <a:pt x="600260" y="559918"/>
                  </a:lnTo>
                  <a:lnTo>
                    <a:pt x="592442" y="557054"/>
                  </a:lnTo>
                  <a:lnTo>
                    <a:pt x="581567" y="553058"/>
                  </a:lnTo>
                  <a:lnTo>
                    <a:pt x="553307" y="543394"/>
                  </a:lnTo>
                  <a:lnTo>
                    <a:pt x="546954" y="534733"/>
                  </a:lnTo>
                  <a:lnTo>
                    <a:pt x="544670" y="534985"/>
                  </a:lnTo>
                  <a:lnTo>
                    <a:pt x="540047" y="535494"/>
                  </a:lnTo>
                  <a:lnTo>
                    <a:pt x="529828" y="534256"/>
                  </a:lnTo>
                  <a:lnTo>
                    <a:pt x="518938" y="530634"/>
                  </a:lnTo>
                  <a:lnTo>
                    <a:pt x="510068" y="521014"/>
                  </a:lnTo>
                  <a:lnTo>
                    <a:pt x="508924" y="517038"/>
                  </a:lnTo>
                  <a:lnTo>
                    <a:pt x="507403" y="511754"/>
                  </a:lnTo>
                  <a:lnTo>
                    <a:pt x="503486" y="496293"/>
                  </a:lnTo>
                  <a:lnTo>
                    <a:pt x="499748" y="489801"/>
                  </a:lnTo>
                  <a:lnTo>
                    <a:pt x="494501" y="485291"/>
                  </a:lnTo>
                  <a:lnTo>
                    <a:pt x="490911" y="484759"/>
                  </a:lnTo>
                  <a:lnTo>
                    <a:pt x="485861" y="484007"/>
                  </a:lnTo>
                  <a:lnTo>
                    <a:pt x="477613" y="482497"/>
                  </a:lnTo>
                  <a:lnTo>
                    <a:pt x="472705" y="474441"/>
                  </a:lnTo>
                  <a:lnTo>
                    <a:pt x="466178" y="469148"/>
                  </a:lnTo>
                  <a:lnTo>
                    <a:pt x="464204" y="469448"/>
                  </a:lnTo>
                  <a:lnTo>
                    <a:pt x="451903" y="471311"/>
                  </a:lnTo>
                  <a:lnTo>
                    <a:pt x="451283" y="471449"/>
                  </a:lnTo>
                  <a:lnTo>
                    <a:pt x="411194" y="480239"/>
                  </a:lnTo>
                  <a:lnTo>
                    <a:pt x="386838" y="485441"/>
                  </a:lnTo>
                  <a:lnTo>
                    <a:pt x="382727" y="486312"/>
                  </a:lnTo>
                  <a:lnTo>
                    <a:pt x="349909" y="493203"/>
                  </a:lnTo>
                  <a:lnTo>
                    <a:pt x="339923" y="495100"/>
                  </a:lnTo>
                  <a:lnTo>
                    <a:pt x="301648" y="502881"/>
                  </a:lnTo>
                  <a:lnTo>
                    <a:pt x="297613" y="503692"/>
                  </a:lnTo>
                  <a:lnTo>
                    <a:pt x="293268" y="504563"/>
                  </a:lnTo>
                  <a:lnTo>
                    <a:pt x="230751" y="517270"/>
                  </a:lnTo>
                  <a:lnTo>
                    <a:pt x="216219" y="520164"/>
                  </a:lnTo>
                  <a:lnTo>
                    <a:pt x="207690" y="521853"/>
                  </a:lnTo>
                  <a:lnTo>
                    <a:pt x="186955" y="525713"/>
                  </a:lnTo>
                  <a:lnTo>
                    <a:pt x="168736" y="529229"/>
                  </a:lnTo>
                  <a:lnTo>
                    <a:pt x="161994" y="530522"/>
                  </a:lnTo>
                  <a:lnTo>
                    <a:pt x="158146" y="531232"/>
                  </a:lnTo>
                  <a:lnTo>
                    <a:pt x="128090" y="536728"/>
                  </a:lnTo>
                  <a:lnTo>
                    <a:pt x="94543" y="542996"/>
                  </a:lnTo>
                  <a:lnTo>
                    <a:pt x="87861" y="544230"/>
                  </a:lnTo>
                  <a:lnTo>
                    <a:pt x="79714" y="545717"/>
                  </a:lnTo>
                  <a:lnTo>
                    <a:pt x="36852" y="553429"/>
                  </a:lnTo>
                  <a:lnTo>
                    <a:pt x="22411" y="555916"/>
                  </a:lnTo>
                  <a:lnTo>
                    <a:pt x="6702" y="558598"/>
                  </a:lnTo>
                  <a:lnTo>
                    <a:pt x="3375" y="53982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2426417" y="1661007"/>
              <a:ext cx="677623" cy="1095501"/>
            </a:xfrm>
            <a:custGeom>
              <a:avLst/>
              <a:gdLst/>
              <a:ahLst/>
              <a:cxnLst/>
              <a:rect l="0" t="0" r="0" b="0"/>
              <a:pathLst>
                <a:path w="677623" h="1095501">
                  <a:moveTo>
                    <a:pt x="53796" y="636060"/>
                  </a:moveTo>
                  <a:lnTo>
                    <a:pt x="57734" y="631632"/>
                  </a:lnTo>
                  <a:lnTo>
                    <a:pt x="58311" y="624081"/>
                  </a:lnTo>
                  <a:lnTo>
                    <a:pt x="65558" y="619248"/>
                  </a:lnTo>
                  <a:lnTo>
                    <a:pt x="69043" y="615067"/>
                  </a:lnTo>
                  <a:lnTo>
                    <a:pt x="76808" y="602890"/>
                  </a:lnTo>
                  <a:lnTo>
                    <a:pt x="82425" y="593116"/>
                  </a:lnTo>
                  <a:lnTo>
                    <a:pt x="88172" y="590046"/>
                  </a:lnTo>
                  <a:lnTo>
                    <a:pt x="97262" y="587629"/>
                  </a:lnTo>
                  <a:lnTo>
                    <a:pt x="103147" y="581111"/>
                  </a:lnTo>
                  <a:lnTo>
                    <a:pt x="106462" y="577436"/>
                  </a:lnTo>
                  <a:lnTo>
                    <a:pt x="111424" y="569972"/>
                  </a:lnTo>
                  <a:lnTo>
                    <a:pt x="110532" y="562466"/>
                  </a:lnTo>
                  <a:lnTo>
                    <a:pt x="113840" y="555550"/>
                  </a:lnTo>
                  <a:lnTo>
                    <a:pt x="121049" y="550286"/>
                  </a:lnTo>
                  <a:lnTo>
                    <a:pt x="124990" y="545842"/>
                  </a:lnTo>
                  <a:lnTo>
                    <a:pt x="135132" y="527453"/>
                  </a:lnTo>
                  <a:lnTo>
                    <a:pt x="136080" y="525565"/>
                  </a:lnTo>
                  <a:lnTo>
                    <a:pt x="139085" y="519580"/>
                  </a:lnTo>
                  <a:lnTo>
                    <a:pt x="151559" y="503487"/>
                  </a:lnTo>
                  <a:lnTo>
                    <a:pt x="163751" y="488046"/>
                  </a:lnTo>
                  <a:lnTo>
                    <a:pt x="169108" y="482018"/>
                  </a:lnTo>
                  <a:lnTo>
                    <a:pt x="164767" y="471449"/>
                  </a:lnTo>
                  <a:lnTo>
                    <a:pt x="165657" y="463921"/>
                  </a:lnTo>
                  <a:lnTo>
                    <a:pt x="161407" y="456500"/>
                  </a:lnTo>
                  <a:lnTo>
                    <a:pt x="154436" y="454456"/>
                  </a:lnTo>
                  <a:lnTo>
                    <a:pt x="148865" y="446754"/>
                  </a:lnTo>
                  <a:lnTo>
                    <a:pt x="144290" y="443685"/>
                  </a:lnTo>
                  <a:lnTo>
                    <a:pt x="143485" y="441918"/>
                  </a:lnTo>
                  <a:lnTo>
                    <a:pt x="139315" y="432757"/>
                  </a:lnTo>
                  <a:lnTo>
                    <a:pt x="138276" y="425005"/>
                  </a:lnTo>
                  <a:lnTo>
                    <a:pt x="136581" y="419239"/>
                  </a:lnTo>
                  <a:lnTo>
                    <a:pt x="136031" y="409513"/>
                  </a:lnTo>
                  <a:lnTo>
                    <a:pt x="132952" y="405322"/>
                  </a:lnTo>
                  <a:lnTo>
                    <a:pt x="139272" y="398316"/>
                  </a:lnTo>
                  <a:lnTo>
                    <a:pt x="141280" y="394599"/>
                  </a:lnTo>
                  <a:lnTo>
                    <a:pt x="138387" y="389742"/>
                  </a:lnTo>
                  <a:lnTo>
                    <a:pt x="139925" y="382242"/>
                  </a:lnTo>
                  <a:lnTo>
                    <a:pt x="138294" y="374579"/>
                  </a:lnTo>
                  <a:lnTo>
                    <a:pt x="133526" y="366122"/>
                  </a:lnTo>
                  <a:lnTo>
                    <a:pt x="137929" y="358863"/>
                  </a:lnTo>
                  <a:lnTo>
                    <a:pt x="138327" y="356599"/>
                  </a:lnTo>
                  <a:lnTo>
                    <a:pt x="139456" y="350172"/>
                  </a:lnTo>
                  <a:lnTo>
                    <a:pt x="141646" y="340438"/>
                  </a:lnTo>
                  <a:lnTo>
                    <a:pt x="159968" y="259014"/>
                  </a:lnTo>
                  <a:lnTo>
                    <a:pt x="160826" y="255199"/>
                  </a:lnTo>
                  <a:lnTo>
                    <a:pt x="164063" y="240673"/>
                  </a:lnTo>
                  <a:lnTo>
                    <a:pt x="167368" y="225845"/>
                  </a:lnTo>
                  <a:lnTo>
                    <a:pt x="178789" y="174595"/>
                  </a:lnTo>
                  <a:lnTo>
                    <a:pt x="186374" y="141047"/>
                  </a:lnTo>
                  <a:lnTo>
                    <a:pt x="188503" y="131631"/>
                  </a:lnTo>
                  <a:lnTo>
                    <a:pt x="190988" y="120635"/>
                  </a:lnTo>
                  <a:lnTo>
                    <a:pt x="200810" y="79553"/>
                  </a:lnTo>
                  <a:lnTo>
                    <a:pt x="208244" y="47223"/>
                  </a:lnTo>
                  <a:lnTo>
                    <a:pt x="214209" y="21034"/>
                  </a:lnTo>
                  <a:lnTo>
                    <a:pt x="218999" y="0"/>
                  </a:lnTo>
                  <a:lnTo>
                    <a:pt x="244630" y="5618"/>
                  </a:lnTo>
                  <a:lnTo>
                    <a:pt x="276279" y="12561"/>
                  </a:lnTo>
                  <a:lnTo>
                    <a:pt x="310637" y="19871"/>
                  </a:lnTo>
                  <a:lnTo>
                    <a:pt x="295854" y="88917"/>
                  </a:lnTo>
                  <a:lnTo>
                    <a:pt x="295237" y="91798"/>
                  </a:lnTo>
                  <a:lnTo>
                    <a:pt x="290169" y="115559"/>
                  </a:lnTo>
                  <a:lnTo>
                    <a:pt x="287388" y="128556"/>
                  </a:lnTo>
                  <a:lnTo>
                    <a:pt x="284680" y="141207"/>
                  </a:lnTo>
                  <a:lnTo>
                    <a:pt x="280942" y="158551"/>
                  </a:lnTo>
                  <a:lnTo>
                    <a:pt x="281490" y="160888"/>
                  </a:lnTo>
                  <a:lnTo>
                    <a:pt x="281896" y="162613"/>
                  </a:lnTo>
                  <a:lnTo>
                    <a:pt x="286379" y="174490"/>
                  </a:lnTo>
                  <a:lnTo>
                    <a:pt x="290353" y="183334"/>
                  </a:lnTo>
                  <a:lnTo>
                    <a:pt x="294793" y="188356"/>
                  </a:lnTo>
                  <a:lnTo>
                    <a:pt x="294164" y="196067"/>
                  </a:lnTo>
                  <a:lnTo>
                    <a:pt x="302897" y="207248"/>
                  </a:lnTo>
                  <a:lnTo>
                    <a:pt x="300478" y="212825"/>
                  </a:lnTo>
                  <a:lnTo>
                    <a:pt x="303564" y="218022"/>
                  </a:lnTo>
                  <a:lnTo>
                    <a:pt x="299616" y="224039"/>
                  </a:lnTo>
                  <a:lnTo>
                    <a:pt x="298738" y="230194"/>
                  </a:lnTo>
                  <a:lnTo>
                    <a:pt x="305113" y="238935"/>
                  </a:lnTo>
                  <a:lnTo>
                    <a:pt x="298830" y="241179"/>
                  </a:lnTo>
                  <a:lnTo>
                    <a:pt x="296010" y="246321"/>
                  </a:lnTo>
                  <a:lnTo>
                    <a:pt x="307132" y="256035"/>
                  </a:lnTo>
                  <a:lnTo>
                    <a:pt x="310063" y="264334"/>
                  </a:lnTo>
                  <a:lnTo>
                    <a:pt x="315063" y="269626"/>
                  </a:lnTo>
                  <a:lnTo>
                    <a:pt x="324003" y="274337"/>
                  </a:lnTo>
                  <a:lnTo>
                    <a:pt x="328046" y="276523"/>
                  </a:lnTo>
                  <a:lnTo>
                    <a:pt x="330063" y="283632"/>
                  </a:lnTo>
                  <a:lnTo>
                    <a:pt x="332545" y="289249"/>
                  </a:lnTo>
                  <a:lnTo>
                    <a:pt x="337672" y="296651"/>
                  </a:lnTo>
                  <a:lnTo>
                    <a:pt x="342277" y="307737"/>
                  </a:lnTo>
                  <a:lnTo>
                    <a:pt x="345948" y="314176"/>
                  </a:lnTo>
                  <a:lnTo>
                    <a:pt x="348332" y="322007"/>
                  </a:lnTo>
                  <a:lnTo>
                    <a:pt x="354013" y="328777"/>
                  </a:lnTo>
                  <a:lnTo>
                    <a:pt x="356766" y="332053"/>
                  </a:lnTo>
                  <a:lnTo>
                    <a:pt x="353932" y="338199"/>
                  </a:lnTo>
                  <a:lnTo>
                    <a:pt x="358409" y="347270"/>
                  </a:lnTo>
                  <a:lnTo>
                    <a:pt x="366240" y="353650"/>
                  </a:lnTo>
                  <a:lnTo>
                    <a:pt x="367336" y="359671"/>
                  </a:lnTo>
                  <a:lnTo>
                    <a:pt x="373977" y="360795"/>
                  </a:lnTo>
                  <a:lnTo>
                    <a:pt x="375892" y="362395"/>
                  </a:lnTo>
                  <a:lnTo>
                    <a:pt x="380222" y="366011"/>
                  </a:lnTo>
                  <a:lnTo>
                    <a:pt x="379207" y="373768"/>
                  </a:lnTo>
                  <a:lnTo>
                    <a:pt x="381997" y="375135"/>
                  </a:lnTo>
                  <a:lnTo>
                    <a:pt x="386022" y="377104"/>
                  </a:lnTo>
                  <a:lnTo>
                    <a:pt x="395282" y="378235"/>
                  </a:lnTo>
                  <a:lnTo>
                    <a:pt x="404803" y="377226"/>
                  </a:lnTo>
                  <a:lnTo>
                    <a:pt x="406850" y="379629"/>
                  </a:lnTo>
                  <a:lnTo>
                    <a:pt x="408085" y="381078"/>
                  </a:lnTo>
                  <a:lnTo>
                    <a:pt x="405157" y="390560"/>
                  </a:lnTo>
                  <a:lnTo>
                    <a:pt x="401276" y="399927"/>
                  </a:lnTo>
                  <a:lnTo>
                    <a:pt x="396021" y="400271"/>
                  </a:lnTo>
                  <a:lnTo>
                    <a:pt x="395414" y="412787"/>
                  </a:lnTo>
                  <a:lnTo>
                    <a:pt x="391064" y="415525"/>
                  </a:lnTo>
                  <a:lnTo>
                    <a:pt x="388062" y="426042"/>
                  </a:lnTo>
                  <a:lnTo>
                    <a:pt x="386107" y="431033"/>
                  </a:lnTo>
                  <a:lnTo>
                    <a:pt x="384267" y="436009"/>
                  </a:lnTo>
                  <a:lnTo>
                    <a:pt x="382907" y="444937"/>
                  </a:lnTo>
                  <a:lnTo>
                    <a:pt x="376014" y="444483"/>
                  </a:lnTo>
                  <a:lnTo>
                    <a:pt x="374196" y="450303"/>
                  </a:lnTo>
                  <a:lnTo>
                    <a:pt x="379409" y="455433"/>
                  </a:lnTo>
                  <a:lnTo>
                    <a:pt x="375590" y="464405"/>
                  </a:lnTo>
                  <a:lnTo>
                    <a:pt x="378261" y="471028"/>
                  </a:lnTo>
                  <a:lnTo>
                    <a:pt x="381335" y="475557"/>
                  </a:lnTo>
                  <a:lnTo>
                    <a:pt x="378889" y="482361"/>
                  </a:lnTo>
                  <a:lnTo>
                    <a:pt x="380534" y="486927"/>
                  </a:lnTo>
                  <a:lnTo>
                    <a:pt x="376383" y="490040"/>
                  </a:lnTo>
                  <a:lnTo>
                    <a:pt x="366599" y="490939"/>
                  </a:lnTo>
                  <a:lnTo>
                    <a:pt x="360587" y="497921"/>
                  </a:lnTo>
                  <a:lnTo>
                    <a:pt x="364655" y="507142"/>
                  </a:lnTo>
                  <a:lnTo>
                    <a:pt x="363700" y="514699"/>
                  </a:lnTo>
                  <a:lnTo>
                    <a:pt x="359632" y="516581"/>
                  </a:lnTo>
                  <a:lnTo>
                    <a:pt x="358186" y="522678"/>
                  </a:lnTo>
                  <a:lnTo>
                    <a:pt x="359005" y="525976"/>
                  </a:lnTo>
                  <a:lnTo>
                    <a:pt x="360001" y="529980"/>
                  </a:lnTo>
                  <a:lnTo>
                    <a:pt x="364470" y="533081"/>
                  </a:lnTo>
                  <a:lnTo>
                    <a:pt x="371768" y="541987"/>
                  </a:lnTo>
                  <a:lnTo>
                    <a:pt x="380256" y="545409"/>
                  </a:lnTo>
                  <a:lnTo>
                    <a:pt x="384523" y="537902"/>
                  </a:lnTo>
                  <a:lnTo>
                    <a:pt x="391186" y="538070"/>
                  </a:lnTo>
                  <a:lnTo>
                    <a:pt x="402968" y="531829"/>
                  </a:lnTo>
                  <a:lnTo>
                    <a:pt x="411042" y="526097"/>
                  </a:lnTo>
                  <a:lnTo>
                    <a:pt x="412112" y="520169"/>
                  </a:lnTo>
                  <a:lnTo>
                    <a:pt x="416575" y="520368"/>
                  </a:lnTo>
                  <a:lnTo>
                    <a:pt x="418380" y="523342"/>
                  </a:lnTo>
                  <a:lnTo>
                    <a:pt x="422224" y="529668"/>
                  </a:lnTo>
                  <a:lnTo>
                    <a:pt x="425373" y="533253"/>
                  </a:lnTo>
                  <a:lnTo>
                    <a:pt x="430194" y="537301"/>
                  </a:lnTo>
                  <a:lnTo>
                    <a:pt x="428472" y="548475"/>
                  </a:lnTo>
                  <a:lnTo>
                    <a:pt x="431581" y="555242"/>
                  </a:lnTo>
                  <a:lnTo>
                    <a:pt x="429837" y="562631"/>
                  </a:lnTo>
                  <a:lnTo>
                    <a:pt x="431770" y="569211"/>
                  </a:lnTo>
                  <a:lnTo>
                    <a:pt x="429864" y="577560"/>
                  </a:lnTo>
                  <a:lnTo>
                    <a:pt x="435950" y="591898"/>
                  </a:lnTo>
                  <a:lnTo>
                    <a:pt x="440637" y="608263"/>
                  </a:lnTo>
                  <a:lnTo>
                    <a:pt x="446239" y="613462"/>
                  </a:lnTo>
                  <a:lnTo>
                    <a:pt x="451032" y="620277"/>
                  </a:lnTo>
                  <a:lnTo>
                    <a:pt x="451084" y="627903"/>
                  </a:lnTo>
                  <a:lnTo>
                    <a:pt x="448567" y="635220"/>
                  </a:lnTo>
                  <a:lnTo>
                    <a:pt x="444894" y="640759"/>
                  </a:lnTo>
                  <a:lnTo>
                    <a:pt x="448320" y="651343"/>
                  </a:lnTo>
                  <a:lnTo>
                    <a:pt x="452636" y="653270"/>
                  </a:lnTo>
                  <a:lnTo>
                    <a:pt x="459265" y="659720"/>
                  </a:lnTo>
                  <a:lnTo>
                    <a:pt x="465319" y="657341"/>
                  </a:lnTo>
                  <a:lnTo>
                    <a:pt x="475398" y="667666"/>
                  </a:lnTo>
                  <a:lnTo>
                    <a:pt x="476983" y="676136"/>
                  </a:lnTo>
                  <a:lnTo>
                    <a:pt x="480146" y="688251"/>
                  </a:lnTo>
                  <a:lnTo>
                    <a:pt x="477638" y="695380"/>
                  </a:lnTo>
                  <a:lnTo>
                    <a:pt x="481579" y="704677"/>
                  </a:lnTo>
                  <a:lnTo>
                    <a:pt x="480385" y="711270"/>
                  </a:lnTo>
                  <a:lnTo>
                    <a:pt x="484585" y="720047"/>
                  </a:lnTo>
                  <a:lnTo>
                    <a:pt x="490644" y="726440"/>
                  </a:lnTo>
                  <a:lnTo>
                    <a:pt x="496806" y="723918"/>
                  </a:lnTo>
                  <a:lnTo>
                    <a:pt x="497358" y="723691"/>
                  </a:lnTo>
                  <a:lnTo>
                    <a:pt x="497610" y="718631"/>
                  </a:lnTo>
                  <a:lnTo>
                    <a:pt x="508403" y="712298"/>
                  </a:lnTo>
                  <a:lnTo>
                    <a:pt x="511241" y="712240"/>
                  </a:lnTo>
                  <a:lnTo>
                    <a:pt x="521596" y="715823"/>
                  </a:lnTo>
                  <a:lnTo>
                    <a:pt x="534266" y="719650"/>
                  </a:lnTo>
                  <a:lnTo>
                    <a:pt x="542115" y="725675"/>
                  </a:lnTo>
                  <a:lnTo>
                    <a:pt x="546967" y="714759"/>
                  </a:lnTo>
                  <a:lnTo>
                    <a:pt x="555251" y="710429"/>
                  </a:lnTo>
                  <a:lnTo>
                    <a:pt x="561126" y="715075"/>
                  </a:lnTo>
                  <a:lnTo>
                    <a:pt x="570479" y="718863"/>
                  </a:lnTo>
                  <a:lnTo>
                    <a:pt x="579854" y="719128"/>
                  </a:lnTo>
                  <a:lnTo>
                    <a:pt x="596947" y="718197"/>
                  </a:lnTo>
                  <a:lnTo>
                    <a:pt x="602002" y="726655"/>
                  </a:lnTo>
                  <a:lnTo>
                    <a:pt x="613589" y="721544"/>
                  </a:lnTo>
                  <a:lnTo>
                    <a:pt x="622284" y="723438"/>
                  </a:lnTo>
                  <a:lnTo>
                    <a:pt x="627705" y="724614"/>
                  </a:lnTo>
                  <a:lnTo>
                    <a:pt x="632749" y="721419"/>
                  </a:lnTo>
                  <a:lnTo>
                    <a:pt x="640051" y="708611"/>
                  </a:lnTo>
                  <a:lnTo>
                    <a:pt x="641624" y="706500"/>
                  </a:lnTo>
                  <a:lnTo>
                    <a:pt x="644026" y="703276"/>
                  </a:lnTo>
                  <a:lnTo>
                    <a:pt x="650228" y="699268"/>
                  </a:lnTo>
                  <a:lnTo>
                    <a:pt x="650927" y="699954"/>
                  </a:lnTo>
                  <a:lnTo>
                    <a:pt x="655682" y="704609"/>
                  </a:lnTo>
                  <a:lnTo>
                    <a:pt x="659910" y="713457"/>
                  </a:lnTo>
                  <a:lnTo>
                    <a:pt x="663368" y="720534"/>
                  </a:lnTo>
                  <a:lnTo>
                    <a:pt x="664563" y="727656"/>
                  </a:lnTo>
                  <a:lnTo>
                    <a:pt x="669485" y="734253"/>
                  </a:lnTo>
                  <a:lnTo>
                    <a:pt x="670636" y="740548"/>
                  </a:lnTo>
                  <a:lnTo>
                    <a:pt x="677623" y="744512"/>
                  </a:lnTo>
                  <a:lnTo>
                    <a:pt x="675363" y="758552"/>
                  </a:lnTo>
                  <a:lnTo>
                    <a:pt x="669548" y="795417"/>
                  </a:lnTo>
                  <a:lnTo>
                    <a:pt x="666699" y="814063"/>
                  </a:lnTo>
                  <a:lnTo>
                    <a:pt x="665072" y="824716"/>
                  </a:lnTo>
                  <a:lnTo>
                    <a:pt x="660120" y="855997"/>
                  </a:lnTo>
                  <a:lnTo>
                    <a:pt x="655965" y="882510"/>
                  </a:lnTo>
                  <a:lnTo>
                    <a:pt x="651842" y="908823"/>
                  </a:lnTo>
                  <a:lnTo>
                    <a:pt x="646376" y="943380"/>
                  </a:lnTo>
                  <a:lnTo>
                    <a:pt x="645185" y="950901"/>
                  </a:lnTo>
                  <a:lnTo>
                    <a:pt x="643948" y="958707"/>
                  </a:lnTo>
                  <a:lnTo>
                    <a:pt x="638506" y="993064"/>
                  </a:lnTo>
                  <a:lnTo>
                    <a:pt x="633567" y="1022687"/>
                  </a:lnTo>
                  <a:lnTo>
                    <a:pt x="629674" y="1046040"/>
                  </a:lnTo>
                  <a:lnTo>
                    <a:pt x="621818" y="1095501"/>
                  </a:lnTo>
                  <a:lnTo>
                    <a:pt x="587569" y="1090071"/>
                  </a:lnTo>
                  <a:lnTo>
                    <a:pt x="577378" y="1088571"/>
                  </a:lnTo>
                  <a:lnTo>
                    <a:pt x="573570" y="1087952"/>
                  </a:lnTo>
                  <a:lnTo>
                    <a:pt x="548178" y="1083790"/>
                  </a:lnTo>
                  <a:lnTo>
                    <a:pt x="510674" y="1077697"/>
                  </a:lnTo>
                  <a:lnTo>
                    <a:pt x="505519" y="1076655"/>
                  </a:lnTo>
                  <a:lnTo>
                    <a:pt x="494537" y="1074425"/>
                  </a:lnTo>
                  <a:lnTo>
                    <a:pt x="454558" y="1067532"/>
                  </a:lnTo>
                  <a:lnTo>
                    <a:pt x="417725" y="1061248"/>
                  </a:lnTo>
                  <a:lnTo>
                    <a:pt x="391798" y="1056820"/>
                  </a:lnTo>
                  <a:lnTo>
                    <a:pt x="365957" y="1052467"/>
                  </a:lnTo>
                  <a:lnTo>
                    <a:pt x="332374" y="1046847"/>
                  </a:lnTo>
                  <a:lnTo>
                    <a:pt x="309233" y="1041675"/>
                  </a:lnTo>
                  <a:lnTo>
                    <a:pt x="284277" y="1036774"/>
                  </a:lnTo>
                  <a:lnTo>
                    <a:pt x="251402" y="1030270"/>
                  </a:lnTo>
                  <a:lnTo>
                    <a:pt x="220300" y="1023261"/>
                  </a:lnTo>
                  <a:lnTo>
                    <a:pt x="205846" y="1020524"/>
                  </a:lnTo>
                  <a:lnTo>
                    <a:pt x="177159" y="1015028"/>
                  </a:lnTo>
                  <a:lnTo>
                    <a:pt x="144842" y="1008119"/>
                  </a:lnTo>
                  <a:lnTo>
                    <a:pt x="119509" y="1002874"/>
                  </a:lnTo>
                  <a:lnTo>
                    <a:pt x="71625" y="992515"/>
                  </a:lnTo>
                  <a:lnTo>
                    <a:pt x="41296" y="985862"/>
                  </a:lnTo>
                  <a:lnTo>
                    <a:pt x="824" y="976487"/>
                  </a:lnTo>
                  <a:lnTo>
                    <a:pt x="0" y="976294"/>
                  </a:lnTo>
                  <a:lnTo>
                    <a:pt x="11927" y="923098"/>
                  </a:lnTo>
                  <a:lnTo>
                    <a:pt x="25501" y="862894"/>
                  </a:lnTo>
                  <a:lnTo>
                    <a:pt x="32331" y="832340"/>
                  </a:lnTo>
                  <a:lnTo>
                    <a:pt x="50315" y="752275"/>
                  </a:lnTo>
                  <a:lnTo>
                    <a:pt x="53095" y="740494"/>
                  </a:lnTo>
                  <a:lnTo>
                    <a:pt x="57829" y="720431"/>
                  </a:lnTo>
                  <a:lnTo>
                    <a:pt x="63461" y="713252"/>
                  </a:lnTo>
                  <a:lnTo>
                    <a:pt x="64870" y="711454"/>
                  </a:lnTo>
                  <a:lnTo>
                    <a:pt x="69238" y="699577"/>
                  </a:lnTo>
                  <a:lnTo>
                    <a:pt x="72958" y="693577"/>
                  </a:lnTo>
                  <a:lnTo>
                    <a:pt x="70703" y="684835"/>
                  </a:lnTo>
                  <a:lnTo>
                    <a:pt x="80780" y="677193"/>
                  </a:lnTo>
                  <a:lnTo>
                    <a:pt x="81024" y="677008"/>
                  </a:lnTo>
                  <a:lnTo>
                    <a:pt x="81129" y="673330"/>
                  </a:lnTo>
                  <a:lnTo>
                    <a:pt x="75307" y="669871"/>
                  </a:lnTo>
                  <a:lnTo>
                    <a:pt x="75965" y="663908"/>
                  </a:lnTo>
                  <a:lnTo>
                    <a:pt x="67273" y="661723"/>
                  </a:lnTo>
                  <a:lnTo>
                    <a:pt x="62380" y="654685"/>
                  </a:lnTo>
                  <a:lnTo>
                    <a:pt x="56860" y="656187"/>
                  </a:lnTo>
                  <a:lnTo>
                    <a:pt x="53136" y="651007"/>
                  </a:lnTo>
                  <a:lnTo>
                    <a:pt x="53890" y="649987"/>
                  </a:lnTo>
                  <a:lnTo>
                    <a:pt x="56888" y="645933"/>
                  </a:lnTo>
                  <a:lnTo>
                    <a:pt x="55423" y="64096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6503541" y="5198884"/>
              <a:ext cx="71980" cy="44609"/>
            </a:xfrm>
            <a:custGeom>
              <a:avLst/>
              <a:gdLst/>
              <a:ahLst/>
              <a:cxnLst/>
              <a:rect l="0" t="0" r="0" b="0"/>
              <a:pathLst>
                <a:path w="71980" h="44609">
                  <a:moveTo>
                    <a:pt x="0" y="41355"/>
                  </a:moveTo>
                  <a:lnTo>
                    <a:pt x="6116" y="28371"/>
                  </a:lnTo>
                  <a:lnTo>
                    <a:pt x="15449" y="20410"/>
                  </a:lnTo>
                  <a:lnTo>
                    <a:pt x="26107" y="13492"/>
                  </a:lnTo>
                  <a:lnTo>
                    <a:pt x="27442" y="10489"/>
                  </a:lnTo>
                  <a:lnTo>
                    <a:pt x="42859" y="0"/>
                  </a:lnTo>
                  <a:lnTo>
                    <a:pt x="62156" y="5294"/>
                  </a:lnTo>
                  <a:lnTo>
                    <a:pt x="71980" y="15325"/>
                  </a:lnTo>
                  <a:lnTo>
                    <a:pt x="59854" y="22376"/>
                  </a:lnTo>
                  <a:lnTo>
                    <a:pt x="52369" y="25563"/>
                  </a:lnTo>
                  <a:lnTo>
                    <a:pt x="46471" y="23751"/>
                  </a:lnTo>
                  <a:lnTo>
                    <a:pt x="37337" y="28210"/>
                  </a:lnTo>
                  <a:lnTo>
                    <a:pt x="27758" y="33681"/>
                  </a:lnTo>
                  <a:lnTo>
                    <a:pt x="16739" y="40258"/>
                  </a:lnTo>
                  <a:lnTo>
                    <a:pt x="376" y="446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6476694" y="5239219"/>
              <a:ext cx="19073" cy="14986"/>
            </a:xfrm>
            <a:custGeom>
              <a:avLst/>
              <a:gdLst/>
              <a:ahLst/>
              <a:cxnLst/>
              <a:rect l="0" t="0" r="0" b="0"/>
              <a:pathLst>
                <a:path w="19073" h="14986">
                  <a:moveTo>
                    <a:pt x="810" y="8559"/>
                  </a:moveTo>
                  <a:lnTo>
                    <a:pt x="4087" y="2724"/>
                  </a:lnTo>
                  <a:lnTo>
                    <a:pt x="19073" y="0"/>
                  </a:lnTo>
                  <a:lnTo>
                    <a:pt x="14305" y="12943"/>
                  </a:lnTo>
                  <a:lnTo>
                    <a:pt x="0" y="1498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6454214" y="5239219"/>
              <a:ext cx="12943" cy="13624"/>
            </a:xfrm>
            <a:custGeom>
              <a:avLst/>
              <a:gdLst/>
              <a:ahLst/>
              <a:cxnLst/>
              <a:rect l="0" t="0" r="0" b="0"/>
              <a:pathLst>
                <a:path w="12943" h="13624">
                  <a:moveTo>
                    <a:pt x="0" y="7493"/>
                  </a:moveTo>
                  <a:lnTo>
                    <a:pt x="4768" y="0"/>
                  </a:lnTo>
                  <a:lnTo>
                    <a:pt x="12943" y="3406"/>
                  </a:lnTo>
                  <a:lnTo>
                    <a:pt x="12261" y="11580"/>
                  </a:lnTo>
                  <a:lnTo>
                    <a:pt x="2043" y="136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5660735" y="4363846"/>
              <a:ext cx="1037352" cy="848124"/>
            </a:xfrm>
            <a:custGeom>
              <a:avLst/>
              <a:gdLst/>
              <a:ahLst/>
              <a:cxnLst/>
              <a:rect l="0" t="0" r="0" b="0"/>
              <a:pathLst>
                <a:path w="1037352" h="848124">
                  <a:moveTo>
                    <a:pt x="4161" y="64125"/>
                  </a:moveTo>
                  <a:lnTo>
                    <a:pt x="2753" y="57644"/>
                  </a:lnTo>
                  <a:lnTo>
                    <a:pt x="12433" y="56764"/>
                  </a:lnTo>
                  <a:lnTo>
                    <a:pt x="23871" y="55662"/>
                  </a:lnTo>
                  <a:lnTo>
                    <a:pt x="37732" y="54350"/>
                  </a:lnTo>
                  <a:lnTo>
                    <a:pt x="55978" y="52573"/>
                  </a:lnTo>
                  <a:lnTo>
                    <a:pt x="84648" y="50058"/>
                  </a:lnTo>
                  <a:lnTo>
                    <a:pt x="96350" y="48978"/>
                  </a:lnTo>
                  <a:lnTo>
                    <a:pt x="99039" y="48743"/>
                  </a:lnTo>
                  <a:lnTo>
                    <a:pt x="102002" y="48483"/>
                  </a:lnTo>
                  <a:lnTo>
                    <a:pt x="113902" y="47431"/>
                  </a:lnTo>
                  <a:lnTo>
                    <a:pt x="129133" y="46068"/>
                  </a:lnTo>
                  <a:lnTo>
                    <a:pt x="150468" y="44020"/>
                  </a:lnTo>
                  <a:lnTo>
                    <a:pt x="153356" y="43739"/>
                  </a:lnTo>
                  <a:lnTo>
                    <a:pt x="175033" y="41567"/>
                  </a:lnTo>
                  <a:lnTo>
                    <a:pt x="181683" y="40892"/>
                  </a:lnTo>
                  <a:lnTo>
                    <a:pt x="193595" y="39674"/>
                  </a:lnTo>
                  <a:lnTo>
                    <a:pt x="210836" y="37889"/>
                  </a:lnTo>
                  <a:lnTo>
                    <a:pt x="228348" y="35743"/>
                  </a:lnTo>
                  <a:lnTo>
                    <a:pt x="258979" y="32013"/>
                  </a:lnTo>
                  <a:lnTo>
                    <a:pt x="260159" y="31868"/>
                  </a:lnTo>
                  <a:lnTo>
                    <a:pt x="279012" y="29529"/>
                  </a:lnTo>
                  <a:lnTo>
                    <a:pt x="301812" y="26773"/>
                  </a:lnTo>
                  <a:lnTo>
                    <a:pt x="315776" y="25169"/>
                  </a:lnTo>
                  <a:lnTo>
                    <a:pt x="319280" y="24757"/>
                  </a:lnTo>
                  <a:lnTo>
                    <a:pt x="319237" y="28170"/>
                  </a:lnTo>
                  <a:lnTo>
                    <a:pt x="322617" y="33549"/>
                  </a:lnTo>
                  <a:lnTo>
                    <a:pt x="329441" y="41151"/>
                  </a:lnTo>
                  <a:lnTo>
                    <a:pt x="330356" y="47481"/>
                  </a:lnTo>
                  <a:lnTo>
                    <a:pt x="333356" y="56056"/>
                  </a:lnTo>
                  <a:lnTo>
                    <a:pt x="340894" y="63892"/>
                  </a:lnTo>
                  <a:lnTo>
                    <a:pt x="341045" y="63881"/>
                  </a:lnTo>
                  <a:lnTo>
                    <a:pt x="347241" y="63416"/>
                  </a:lnTo>
                  <a:lnTo>
                    <a:pt x="388872" y="60848"/>
                  </a:lnTo>
                  <a:lnTo>
                    <a:pt x="400392" y="60008"/>
                  </a:lnTo>
                  <a:lnTo>
                    <a:pt x="412093" y="59144"/>
                  </a:lnTo>
                  <a:lnTo>
                    <a:pt x="431813" y="57660"/>
                  </a:lnTo>
                  <a:lnTo>
                    <a:pt x="436886" y="57324"/>
                  </a:lnTo>
                  <a:lnTo>
                    <a:pt x="446271" y="56696"/>
                  </a:lnTo>
                  <a:lnTo>
                    <a:pt x="469208" y="55128"/>
                  </a:lnTo>
                  <a:lnTo>
                    <a:pt x="478711" y="54487"/>
                  </a:lnTo>
                  <a:lnTo>
                    <a:pt x="494955" y="53375"/>
                  </a:lnTo>
                  <a:lnTo>
                    <a:pt x="508704" y="52415"/>
                  </a:lnTo>
                  <a:lnTo>
                    <a:pt x="526223" y="51314"/>
                  </a:lnTo>
                  <a:lnTo>
                    <a:pt x="532180" y="50934"/>
                  </a:lnTo>
                  <a:lnTo>
                    <a:pt x="553455" y="49550"/>
                  </a:lnTo>
                  <a:lnTo>
                    <a:pt x="554094" y="49508"/>
                  </a:lnTo>
                  <a:lnTo>
                    <a:pt x="585380" y="47305"/>
                  </a:lnTo>
                  <a:lnTo>
                    <a:pt x="608507" y="45675"/>
                  </a:lnTo>
                  <a:lnTo>
                    <a:pt x="621502" y="44739"/>
                  </a:lnTo>
                  <a:lnTo>
                    <a:pt x="636826" y="43616"/>
                  </a:lnTo>
                  <a:lnTo>
                    <a:pt x="641844" y="43379"/>
                  </a:lnTo>
                  <a:lnTo>
                    <a:pt x="666617" y="42176"/>
                  </a:lnTo>
                  <a:lnTo>
                    <a:pt x="666198" y="48536"/>
                  </a:lnTo>
                  <a:lnTo>
                    <a:pt x="670630" y="54593"/>
                  </a:lnTo>
                  <a:lnTo>
                    <a:pt x="670519" y="61813"/>
                  </a:lnTo>
                  <a:lnTo>
                    <a:pt x="675377" y="69190"/>
                  </a:lnTo>
                  <a:lnTo>
                    <a:pt x="679975" y="69272"/>
                  </a:lnTo>
                  <a:lnTo>
                    <a:pt x="685969" y="68768"/>
                  </a:lnTo>
                  <a:lnTo>
                    <a:pt x="691154" y="66904"/>
                  </a:lnTo>
                  <a:lnTo>
                    <a:pt x="692365" y="66468"/>
                  </a:lnTo>
                  <a:lnTo>
                    <a:pt x="691520" y="61807"/>
                  </a:lnTo>
                  <a:lnTo>
                    <a:pt x="692279" y="55316"/>
                  </a:lnTo>
                  <a:lnTo>
                    <a:pt x="691725" y="43284"/>
                  </a:lnTo>
                  <a:lnTo>
                    <a:pt x="690569" y="33258"/>
                  </a:lnTo>
                  <a:lnTo>
                    <a:pt x="685324" y="26248"/>
                  </a:lnTo>
                  <a:lnTo>
                    <a:pt x="685490" y="20897"/>
                  </a:lnTo>
                  <a:lnTo>
                    <a:pt x="685384" y="12481"/>
                  </a:lnTo>
                  <a:lnTo>
                    <a:pt x="689222" y="6791"/>
                  </a:lnTo>
                  <a:lnTo>
                    <a:pt x="694647" y="0"/>
                  </a:lnTo>
                  <a:lnTo>
                    <a:pt x="699295" y="178"/>
                  </a:lnTo>
                  <a:lnTo>
                    <a:pt x="699748" y="196"/>
                  </a:lnTo>
                  <a:lnTo>
                    <a:pt x="704440" y="3554"/>
                  </a:lnTo>
                  <a:lnTo>
                    <a:pt x="711800" y="2846"/>
                  </a:lnTo>
                  <a:lnTo>
                    <a:pt x="717633" y="4311"/>
                  </a:lnTo>
                  <a:lnTo>
                    <a:pt x="721936" y="7161"/>
                  </a:lnTo>
                  <a:lnTo>
                    <a:pt x="729818" y="6688"/>
                  </a:lnTo>
                  <a:lnTo>
                    <a:pt x="734398" y="8168"/>
                  </a:lnTo>
                  <a:lnTo>
                    <a:pt x="743401" y="8820"/>
                  </a:lnTo>
                  <a:lnTo>
                    <a:pt x="747297" y="7099"/>
                  </a:lnTo>
                  <a:lnTo>
                    <a:pt x="749866" y="6766"/>
                  </a:lnTo>
                  <a:lnTo>
                    <a:pt x="757824" y="7454"/>
                  </a:lnTo>
                  <a:lnTo>
                    <a:pt x="760111" y="8794"/>
                  </a:lnTo>
                  <a:lnTo>
                    <a:pt x="760323" y="22814"/>
                  </a:lnTo>
                  <a:lnTo>
                    <a:pt x="763135" y="33722"/>
                  </a:lnTo>
                  <a:lnTo>
                    <a:pt x="764115" y="35942"/>
                  </a:lnTo>
                  <a:lnTo>
                    <a:pt x="764680" y="37221"/>
                  </a:lnTo>
                  <a:lnTo>
                    <a:pt x="766854" y="39012"/>
                  </a:lnTo>
                  <a:lnTo>
                    <a:pt x="769659" y="50431"/>
                  </a:lnTo>
                  <a:lnTo>
                    <a:pt x="771718" y="58805"/>
                  </a:lnTo>
                  <a:lnTo>
                    <a:pt x="776317" y="70693"/>
                  </a:lnTo>
                  <a:lnTo>
                    <a:pt x="794198" y="116751"/>
                  </a:lnTo>
                  <a:lnTo>
                    <a:pt x="797177" y="120922"/>
                  </a:lnTo>
                  <a:lnTo>
                    <a:pt x="799567" y="129363"/>
                  </a:lnTo>
                  <a:lnTo>
                    <a:pt x="801034" y="134544"/>
                  </a:lnTo>
                  <a:lnTo>
                    <a:pt x="809249" y="149739"/>
                  </a:lnTo>
                  <a:lnTo>
                    <a:pt x="817571" y="165097"/>
                  </a:lnTo>
                  <a:lnTo>
                    <a:pt x="827898" y="182001"/>
                  </a:lnTo>
                  <a:lnTo>
                    <a:pt x="837507" y="197686"/>
                  </a:lnTo>
                  <a:lnTo>
                    <a:pt x="846123" y="211017"/>
                  </a:lnTo>
                  <a:lnTo>
                    <a:pt x="851046" y="218620"/>
                  </a:lnTo>
                  <a:lnTo>
                    <a:pt x="860224" y="229236"/>
                  </a:lnTo>
                  <a:lnTo>
                    <a:pt x="879416" y="253430"/>
                  </a:lnTo>
                  <a:lnTo>
                    <a:pt x="888721" y="264057"/>
                  </a:lnTo>
                  <a:lnTo>
                    <a:pt x="901285" y="278366"/>
                  </a:lnTo>
                  <a:lnTo>
                    <a:pt x="911017" y="288344"/>
                  </a:lnTo>
                  <a:lnTo>
                    <a:pt x="921528" y="306563"/>
                  </a:lnTo>
                  <a:lnTo>
                    <a:pt x="914822" y="314672"/>
                  </a:lnTo>
                  <a:lnTo>
                    <a:pt x="914150" y="325505"/>
                  </a:lnTo>
                  <a:lnTo>
                    <a:pt x="916289" y="336507"/>
                  </a:lnTo>
                  <a:lnTo>
                    <a:pt x="919901" y="347410"/>
                  </a:lnTo>
                  <a:lnTo>
                    <a:pt x="928168" y="364672"/>
                  </a:lnTo>
                  <a:lnTo>
                    <a:pt x="945060" y="389013"/>
                  </a:lnTo>
                  <a:lnTo>
                    <a:pt x="955894" y="404569"/>
                  </a:lnTo>
                  <a:lnTo>
                    <a:pt x="965848" y="423432"/>
                  </a:lnTo>
                  <a:lnTo>
                    <a:pt x="968583" y="428764"/>
                  </a:lnTo>
                  <a:lnTo>
                    <a:pt x="980680" y="452296"/>
                  </a:lnTo>
                  <a:lnTo>
                    <a:pt x="990447" y="467461"/>
                  </a:lnTo>
                  <a:lnTo>
                    <a:pt x="998297" y="479619"/>
                  </a:lnTo>
                  <a:lnTo>
                    <a:pt x="1001527" y="487386"/>
                  </a:lnTo>
                  <a:lnTo>
                    <a:pt x="1005214" y="492390"/>
                  </a:lnTo>
                  <a:lnTo>
                    <a:pt x="1011890" y="505908"/>
                  </a:lnTo>
                  <a:lnTo>
                    <a:pt x="1019194" y="520669"/>
                  </a:lnTo>
                  <a:lnTo>
                    <a:pt x="1023001" y="532411"/>
                  </a:lnTo>
                  <a:lnTo>
                    <a:pt x="1023068" y="532616"/>
                  </a:lnTo>
                  <a:lnTo>
                    <a:pt x="1023123" y="533027"/>
                  </a:lnTo>
                  <a:lnTo>
                    <a:pt x="1024866" y="546029"/>
                  </a:lnTo>
                  <a:lnTo>
                    <a:pt x="1026425" y="554914"/>
                  </a:lnTo>
                  <a:lnTo>
                    <a:pt x="1026997" y="560992"/>
                  </a:lnTo>
                  <a:lnTo>
                    <a:pt x="1026946" y="569587"/>
                  </a:lnTo>
                  <a:lnTo>
                    <a:pt x="1027477" y="581432"/>
                  </a:lnTo>
                  <a:lnTo>
                    <a:pt x="1028146" y="596458"/>
                  </a:lnTo>
                  <a:lnTo>
                    <a:pt x="1028597" y="606661"/>
                  </a:lnTo>
                  <a:lnTo>
                    <a:pt x="1029315" y="628907"/>
                  </a:lnTo>
                  <a:lnTo>
                    <a:pt x="1029343" y="629781"/>
                  </a:lnTo>
                  <a:lnTo>
                    <a:pt x="1031276" y="645486"/>
                  </a:lnTo>
                  <a:lnTo>
                    <a:pt x="1032304" y="653847"/>
                  </a:lnTo>
                  <a:lnTo>
                    <a:pt x="1035617" y="667259"/>
                  </a:lnTo>
                  <a:lnTo>
                    <a:pt x="1035140" y="675288"/>
                  </a:lnTo>
                  <a:lnTo>
                    <a:pt x="1034846" y="677716"/>
                  </a:lnTo>
                  <a:lnTo>
                    <a:pt x="1033412" y="689509"/>
                  </a:lnTo>
                  <a:lnTo>
                    <a:pt x="1030129" y="687259"/>
                  </a:lnTo>
                  <a:lnTo>
                    <a:pt x="1022304" y="681778"/>
                  </a:lnTo>
                  <a:lnTo>
                    <a:pt x="1019298" y="692895"/>
                  </a:lnTo>
                  <a:lnTo>
                    <a:pt x="1015761" y="699936"/>
                  </a:lnTo>
                  <a:lnTo>
                    <a:pt x="1015876" y="710525"/>
                  </a:lnTo>
                  <a:lnTo>
                    <a:pt x="1015762" y="711480"/>
                  </a:lnTo>
                  <a:lnTo>
                    <a:pt x="1014595" y="721259"/>
                  </a:lnTo>
                  <a:lnTo>
                    <a:pt x="1019800" y="731249"/>
                  </a:lnTo>
                  <a:lnTo>
                    <a:pt x="1028803" y="725133"/>
                  </a:lnTo>
                  <a:lnTo>
                    <a:pt x="1034078" y="710056"/>
                  </a:lnTo>
                  <a:lnTo>
                    <a:pt x="1037352" y="719374"/>
                  </a:lnTo>
                  <a:lnTo>
                    <a:pt x="1031373" y="736121"/>
                  </a:lnTo>
                  <a:lnTo>
                    <a:pt x="1030540" y="738448"/>
                  </a:lnTo>
                  <a:lnTo>
                    <a:pt x="1019085" y="765171"/>
                  </a:lnTo>
                  <a:lnTo>
                    <a:pt x="1004654" y="789539"/>
                  </a:lnTo>
                  <a:lnTo>
                    <a:pt x="987624" y="811338"/>
                  </a:lnTo>
                  <a:lnTo>
                    <a:pt x="950157" y="839949"/>
                  </a:lnTo>
                  <a:lnTo>
                    <a:pt x="933126" y="848124"/>
                  </a:lnTo>
                  <a:lnTo>
                    <a:pt x="926314" y="843355"/>
                  </a:lnTo>
                  <a:lnTo>
                    <a:pt x="939257" y="832456"/>
                  </a:lnTo>
                  <a:lnTo>
                    <a:pt x="962419" y="817469"/>
                  </a:lnTo>
                  <a:lnTo>
                    <a:pt x="989667" y="790902"/>
                  </a:lnTo>
                  <a:lnTo>
                    <a:pt x="999885" y="776596"/>
                  </a:lnTo>
                  <a:lnTo>
                    <a:pt x="1000567" y="767741"/>
                  </a:lnTo>
                  <a:lnTo>
                    <a:pt x="1000242" y="761632"/>
                  </a:lnTo>
                  <a:lnTo>
                    <a:pt x="994006" y="761718"/>
                  </a:lnTo>
                  <a:lnTo>
                    <a:pt x="980391" y="766413"/>
                  </a:lnTo>
                  <a:lnTo>
                    <a:pt x="973434" y="772767"/>
                  </a:lnTo>
                  <a:lnTo>
                    <a:pt x="968734" y="774255"/>
                  </a:lnTo>
                  <a:lnTo>
                    <a:pt x="959521" y="770232"/>
                  </a:lnTo>
                  <a:lnTo>
                    <a:pt x="953745" y="772378"/>
                  </a:lnTo>
                  <a:lnTo>
                    <a:pt x="951575" y="773183"/>
                  </a:lnTo>
                  <a:lnTo>
                    <a:pt x="947065" y="778620"/>
                  </a:lnTo>
                  <a:lnTo>
                    <a:pt x="935269" y="782771"/>
                  </a:lnTo>
                  <a:lnTo>
                    <a:pt x="926299" y="785137"/>
                  </a:lnTo>
                  <a:lnTo>
                    <a:pt x="916790" y="777478"/>
                  </a:lnTo>
                  <a:lnTo>
                    <a:pt x="911701" y="769308"/>
                  </a:lnTo>
                  <a:lnTo>
                    <a:pt x="912748" y="756733"/>
                  </a:lnTo>
                  <a:lnTo>
                    <a:pt x="911279" y="746286"/>
                  </a:lnTo>
                  <a:lnTo>
                    <a:pt x="901203" y="733965"/>
                  </a:lnTo>
                  <a:lnTo>
                    <a:pt x="894972" y="721498"/>
                  </a:lnTo>
                  <a:lnTo>
                    <a:pt x="886976" y="712102"/>
                  </a:lnTo>
                  <a:lnTo>
                    <a:pt x="877802" y="709247"/>
                  </a:lnTo>
                  <a:lnTo>
                    <a:pt x="872630" y="699585"/>
                  </a:lnTo>
                  <a:lnTo>
                    <a:pt x="864519" y="697041"/>
                  </a:lnTo>
                  <a:lnTo>
                    <a:pt x="860371" y="695737"/>
                  </a:lnTo>
                  <a:lnTo>
                    <a:pt x="840372" y="687792"/>
                  </a:lnTo>
                  <a:lnTo>
                    <a:pt x="837439" y="690588"/>
                  </a:lnTo>
                  <a:lnTo>
                    <a:pt x="833711" y="694139"/>
                  </a:lnTo>
                  <a:lnTo>
                    <a:pt x="825628" y="688141"/>
                  </a:lnTo>
                  <a:lnTo>
                    <a:pt x="822757" y="682070"/>
                  </a:lnTo>
                  <a:lnTo>
                    <a:pt x="819752" y="675714"/>
                  </a:lnTo>
                  <a:lnTo>
                    <a:pt x="809952" y="655479"/>
                  </a:lnTo>
                  <a:lnTo>
                    <a:pt x="801682" y="631626"/>
                  </a:lnTo>
                  <a:lnTo>
                    <a:pt x="801379" y="631291"/>
                  </a:lnTo>
                  <a:lnTo>
                    <a:pt x="789277" y="617895"/>
                  </a:lnTo>
                  <a:lnTo>
                    <a:pt x="784726" y="616326"/>
                  </a:lnTo>
                  <a:lnTo>
                    <a:pt x="777398" y="617458"/>
                  </a:lnTo>
                  <a:lnTo>
                    <a:pt x="770197" y="622815"/>
                  </a:lnTo>
                  <a:lnTo>
                    <a:pt x="763290" y="621798"/>
                  </a:lnTo>
                  <a:lnTo>
                    <a:pt x="755550" y="617215"/>
                  </a:lnTo>
                  <a:lnTo>
                    <a:pt x="744723" y="600937"/>
                  </a:lnTo>
                  <a:lnTo>
                    <a:pt x="740314" y="587640"/>
                  </a:lnTo>
                  <a:lnTo>
                    <a:pt x="739081" y="579469"/>
                  </a:lnTo>
                  <a:lnTo>
                    <a:pt x="736396" y="575211"/>
                  </a:lnTo>
                  <a:lnTo>
                    <a:pt x="730688" y="566150"/>
                  </a:lnTo>
                  <a:lnTo>
                    <a:pt x="721912" y="554862"/>
                  </a:lnTo>
                  <a:lnTo>
                    <a:pt x="708598" y="537690"/>
                  </a:lnTo>
                  <a:lnTo>
                    <a:pt x="694027" y="514707"/>
                  </a:lnTo>
                  <a:lnTo>
                    <a:pt x="683151" y="502713"/>
                  </a:lnTo>
                  <a:lnTo>
                    <a:pt x="677572" y="497641"/>
                  </a:lnTo>
                  <a:lnTo>
                    <a:pt x="671100" y="491746"/>
                  </a:lnTo>
                  <a:lnTo>
                    <a:pt x="662762" y="479463"/>
                  </a:lnTo>
                  <a:lnTo>
                    <a:pt x="665736" y="479354"/>
                  </a:lnTo>
                  <a:lnTo>
                    <a:pt x="674598" y="478938"/>
                  </a:lnTo>
                  <a:lnTo>
                    <a:pt x="681504" y="467504"/>
                  </a:lnTo>
                  <a:lnTo>
                    <a:pt x="684527" y="459985"/>
                  </a:lnTo>
                  <a:lnTo>
                    <a:pt x="685301" y="458055"/>
                  </a:lnTo>
                  <a:lnTo>
                    <a:pt x="688198" y="450833"/>
                  </a:lnTo>
                  <a:lnTo>
                    <a:pt x="692470" y="447723"/>
                  </a:lnTo>
                  <a:lnTo>
                    <a:pt x="697321" y="440556"/>
                  </a:lnTo>
                  <a:lnTo>
                    <a:pt x="694354" y="434962"/>
                  </a:lnTo>
                  <a:lnTo>
                    <a:pt x="688924" y="433936"/>
                  </a:lnTo>
                  <a:lnTo>
                    <a:pt x="680326" y="431452"/>
                  </a:lnTo>
                  <a:lnTo>
                    <a:pt x="679001" y="433381"/>
                  </a:lnTo>
                  <a:lnTo>
                    <a:pt x="676855" y="436504"/>
                  </a:lnTo>
                  <a:lnTo>
                    <a:pt x="673025" y="442334"/>
                  </a:lnTo>
                  <a:lnTo>
                    <a:pt x="673675" y="449008"/>
                  </a:lnTo>
                  <a:lnTo>
                    <a:pt x="670848" y="454056"/>
                  </a:lnTo>
                  <a:lnTo>
                    <a:pt x="668399" y="459528"/>
                  </a:lnTo>
                  <a:lnTo>
                    <a:pt x="667159" y="462296"/>
                  </a:lnTo>
                  <a:lnTo>
                    <a:pt x="667056" y="462525"/>
                  </a:lnTo>
                  <a:lnTo>
                    <a:pt x="665704" y="465539"/>
                  </a:lnTo>
                  <a:lnTo>
                    <a:pt x="662402" y="467773"/>
                  </a:lnTo>
                  <a:lnTo>
                    <a:pt x="660426" y="458652"/>
                  </a:lnTo>
                  <a:lnTo>
                    <a:pt x="658404" y="451363"/>
                  </a:lnTo>
                  <a:lnTo>
                    <a:pt x="651662" y="443658"/>
                  </a:lnTo>
                  <a:lnTo>
                    <a:pt x="643329" y="435826"/>
                  </a:lnTo>
                  <a:lnTo>
                    <a:pt x="642416" y="424064"/>
                  </a:lnTo>
                  <a:lnTo>
                    <a:pt x="642388" y="412160"/>
                  </a:lnTo>
                  <a:lnTo>
                    <a:pt x="637915" y="400966"/>
                  </a:lnTo>
                  <a:lnTo>
                    <a:pt x="635480" y="391295"/>
                  </a:lnTo>
                  <a:lnTo>
                    <a:pt x="635411" y="391023"/>
                  </a:lnTo>
                  <a:lnTo>
                    <a:pt x="646022" y="379457"/>
                  </a:lnTo>
                  <a:lnTo>
                    <a:pt x="648520" y="367510"/>
                  </a:lnTo>
                  <a:lnTo>
                    <a:pt x="650897" y="353511"/>
                  </a:lnTo>
                  <a:lnTo>
                    <a:pt x="651465" y="351542"/>
                  </a:lnTo>
                  <a:lnTo>
                    <a:pt x="653672" y="343882"/>
                  </a:lnTo>
                  <a:lnTo>
                    <a:pt x="653515" y="335224"/>
                  </a:lnTo>
                  <a:lnTo>
                    <a:pt x="650538" y="324487"/>
                  </a:lnTo>
                  <a:lnTo>
                    <a:pt x="649041" y="314392"/>
                  </a:lnTo>
                  <a:lnTo>
                    <a:pt x="649008" y="314169"/>
                  </a:lnTo>
                  <a:lnTo>
                    <a:pt x="643059" y="311374"/>
                  </a:lnTo>
                  <a:lnTo>
                    <a:pt x="641391" y="300194"/>
                  </a:lnTo>
                  <a:lnTo>
                    <a:pt x="638267" y="293458"/>
                  </a:lnTo>
                  <a:lnTo>
                    <a:pt x="642319" y="284909"/>
                  </a:lnTo>
                  <a:lnTo>
                    <a:pt x="637012" y="278764"/>
                  </a:lnTo>
                  <a:lnTo>
                    <a:pt x="632127" y="272625"/>
                  </a:lnTo>
                  <a:lnTo>
                    <a:pt x="631542" y="271889"/>
                  </a:lnTo>
                  <a:lnTo>
                    <a:pt x="630559" y="265179"/>
                  </a:lnTo>
                  <a:lnTo>
                    <a:pt x="621730" y="259979"/>
                  </a:lnTo>
                  <a:lnTo>
                    <a:pt x="624501" y="257346"/>
                  </a:lnTo>
                  <a:lnTo>
                    <a:pt x="620133" y="251634"/>
                  </a:lnTo>
                  <a:lnTo>
                    <a:pt x="607509" y="251879"/>
                  </a:lnTo>
                  <a:lnTo>
                    <a:pt x="598760" y="251768"/>
                  </a:lnTo>
                  <a:lnTo>
                    <a:pt x="597288" y="259555"/>
                  </a:lnTo>
                  <a:lnTo>
                    <a:pt x="592591" y="259413"/>
                  </a:lnTo>
                  <a:lnTo>
                    <a:pt x="588111" y="250513"/>
                  </a:lnTo>
                  <a:lnTo>
                    <a:pt x="587652" y="243231"/>
                  </a:lnTo>
                  <a:lnTo>
                    <a:pt x="583187" y="240831"/>
                  </a:lnTo>
                  <a:lnTo>
                    <a:pt x="575598" y="238975"/>
                  </a:lnTo>
                  <a:lnTo>
                    <a:pt x="575073" y="238847"/>
                  </a:lnTo>
                  <a:lnTo>
                    <a:pt x="573293" y="231267"/>
                  </a:lnTo>
                  <a:lnTo>
                    <a:pt x="569004" y="224690"/>
                  </a:lnTo>
                  <a:lnTo>
                    <a:pt x="563549" y="219848"/>
                  </a:lnTo>
                  <a:lnTo>
                    <a:pt x="556744" y="220083"/>
                  </a:lnTo>
                  <a:lnTo>
                    <a:pt x="554537" y="215925"/>
                  </a:lnTo>
                  <a:lnTo>
                    <a:pt x="541910" y="209780"/>
                  </a:lnTo>
                  <a:lnTo>
                    <a:pt x="540112" y="199613"/>
                  </a:lnTo>
                  <a:lnTo>
                    <a:pt x="537659" y="189771"/>
                  </a:lnTo>
                  <a:lnTo>
                    <a:pt x="537508" y="189165"/>
                  </a:lnTo>
                  <a:lnTo>
                    <a:pt x="528479" y="186331"/>
                  </a:lnTo>
                  <a:lnTo>
                    <a:pt x="521345" y="183743"/>
                  </a:lnTo>
                  <a:lnTo>
                    <a:pt x="514546" y="175386"/>
                  </a:lnTo>
                  <a:lnTo>
                    <a:pt x="508078" y="166213"/>
                  </a:lnTo>
                  <a:lnTo>
                    <a:pt x="500261" y="158359"/>
                  </a:lnTo>
                  <a:lnTo>
                    <a:pt x="485703" y="151827"/>
                  </a:lnTo>
                  <a:lnTo>
                    <a:pt x="467004" y="145286"/>
                  </a:lnTo>
                  <a:lnTo>
                    <a:pt x="458620" y="139123"/>
                  </a:lnTo>
                  <a:lnTo>
                    <a:pt x="457462" y="138271"/>
                  </a:lnTo>
                  <a:lnTo>
                    <a:pt x="449712" y="138507"/>
                  </a:lnTo>
                  <a:lnTo>
                    <a:pt x="448138" y="139036"/>
                  </a:lnTo>
                  <a:lnTo>
                    <a:pt x="442294" y="140994"/>
                  </a:lnTo>
                  <a:lnTo>
                    <a:pt x="435930" y="144299"/>
                  </a:lnTo>
                  <a:lnTo>
                    <a:pt x="432174" y="143099"/>
                  </a:lnTo>
                  <a:lnTo>
                    <a:pt x="422607" y="148259"/>
                  </a:lnTo>
                  <a:lnTo>
                    <a:pt x="414054" y="156301"/>
                  </a:lnTo>
                  <a:lnTo>
                    <a:pt x="417279" y="161505"/>
                  </a:lnTo>
                  <a:lnTo>
                    <a:pt x="417905" y="162513"/>
                  </a:lnTo>
                  <a:lnTo>
                    <a:pt x="419525" y="167853"/>
                  </a:lnTo>
                  <a:lnTo>
                    <a:pt x="418107" y="171900"/>
                  </a:lnTo>
                  <a:lnTo>
                    <a:pt x="408781" y="172156"/>
                  </a:lnTo>
                  <a:lnTo>
                    <a:pt x="402676" y="169804"/>
                  </a:lnTo>
                  <a:lnTo>
                    <a:pt x="394843" y="172832"/>
                  </a:lnTo>
                  <a:lnTo>
                    <a:pt x="390099" y="176610"/>
                  </a:lnTo>
                  <a:lnTo>
                    <a:pt x="392967" y="187432"/>
                  </a:lnTo>
                  <a:lnTo>
                    <a:pt x="388561" y="191439"/>
                  </a:lnTo>
                  <a:lnTo>
                    <a:pt x="378006" y="196011"/>
                  </a:lnTo>
                  <a:lnTo>
                    <a:pt x="368777" y="207296"/>
                  </a:lnTo>
                  <a:lnTo>
                    <a:pt x="357044" y="213919"/>
                  </a:lnTo>
                  <a:lnTo>
                    <a:pt x="337340" y="226100"/>
                  </a:lnTo>
                  <a:lnTo>
                    <a:pt x="322528" y="219775"/>
                  </a:lnTo>
                  <a:lnTo>
                    <a:pt x="314368" y="217322"/>
                  </a:lnTo>
                  <a:lnTo>
                    <a:pt x="309230" y="215774"/>
                  </a:lnTo>
                  <a:lnTo>
                    <a:pt x="298076" y="220124"/>
                  </a:lnTo>
                  <a:lnTo>
                    <a:pt x="290286" y="206777"/>
                  </a:lnTo>
                  <a:lnTo>
                    <a:pt x="287259" y="195068"/>
                  </a:lnTo>
                  <a:lnTo>
                    <a:pt x="289943" y="183512"/>
                  </a:lnTo>
                  <a:lnTo>
                    <a:pt x="289347" y="183132"/>
                  </a:lnTo>
                  <a:lnTo>
                    <a:pt x="284396" y="179974"/>
                  </a:lnTo>
                  <a:lnTo>
                    <a:pt x="276591" y="179214"/>
                  </a:lnTo>
                  <a:lnTo>
                    <a:pt x="265189" y="171102"/>
                  </a:lnTo>
                  <a:lnTo>
                    <a:pt x="261113" y="167253"/>
                  </a:lnTo>
                  <a:lnTo>
                    <a:pt x="248699" y="162782"/>
                  </a:lnTo>
                  <a:lnTo>
                    <a:pt x="233358" y="152738"/>
                  </a:lnTo>
                  <a:lnTo>
                    <a:pt x="209257" y="142300"/>
                  </a:lnTo>
                  <a:lnTo>
                    <a:pt x="208736" y="142073"/>
                  </a:lnTo>
                  <a:lnTo>
                    <a:pt x="197176" y="138576"/>
                  </a:lnTo>
                  <a:lnTo>
                    <a:pt x="185739" y="135874"/>
                  </a:lnTo>
                  <a:lnTo>
                    <a:pt x="180285" y="134580"/>
                  </a:lnTo>
                  <a:lnTo>
                    <a:pt x="158307" y="131955"/>
                  </a:lnTo>
                  <a:lnTo>
                    <a:pt x="156460" y="131733"/>
                  </a:lnTo>
                  <a:lnTo>
                    <a:pt x="129092" y="132179"/>
                  </a:lnTo>
                  <a:lnTo>
                    <a:pt x="108780" y="135856"/>
                  </a:lnTo>
                  <a:lnTo>
                    <a:pt x="102552" y="136975"/>
                  </a:lnTo>
                  <a:lnTo>
                    <a:pt x="94324" y="139479"/>
                  </a:lnTo>
                  <a:lnTo>
                    <a:pt x="65788" y="148109"/>
                  </a:lnTo>
                  <a:lnTo>
                    <a:pt x="56853" y="150091"/>
                  </a:lnTo>
                  <a:lnTo>
                    <a:pt x="52113" y="151139"/>
                  </a:lnTo>
                  <a:lnTo>
                    <a:pt x="45720" y="151391"/>
                  </a:lnTo>
                  <a:lnTo>
                    <a:pt x="33636" y="155461"/>
                  </a:lnTo>
                  <a:lnTo>
                    <a:pt x="21724" y="158929"/>
                  </a:lnTo>
                  <a:lnTo>
                    <a:pt x="29041" y="149134"/>
                  </a:lnTo>
                  <a:lnTo>
                    <a:pt x="30802" y="140491"/>
                  </a:lnTo>
                  <a:lnTo>
                    <a:pt x="38384" y="135001"/>
                  </a:lnTo>
                  <a:lnTo>
                    <a:pt x="32207" y="132597"/>
                  </a:lnTo>
                  <a:lnTo>
                    <a:pt x="27871" y="125782"/>
                  </a:lnTo>
                  <a:lnTo>
                    <a:pt x="28950" y="119543"/>
                  </a:lnTo>
                  <a:lnTo>
                    <a:pt x="31965" y="111495"/>
                  </a:lnTo>
                  <a:lnTo>
                    <a:pt x="31405" y="103959"/>
                  </a:lnTo>
                  <a:lnTo>
                    <a:pt x="25787" y="99374"/>
                  </a:lnTo>
                  <a:lnTo>
                    <a:pt x="15239" y="93768"/>
                  </a:lnTo>
                  <a:lnTo>
                    <a:pt x="12584" y="89811"/>
                  </a:lnTo>
                  <a:lnTo>
                    <a:pt x="0" y="767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5122626" y="2774628"/>
              <a:ext cx="453284" cy="803533"/>
            </a:xfrm>
            <a:custGeom>
              <a:avLst/>
              <a:gdLst/>
              <a:ahLst/>
              <a:cxnLst/>
              <a:rect l="0" t="0" r="0" b="0"/>
              <a:pathLst>
                <a:path w="453284" h="803533">
                  <a:moveTo>
                    <a:pt x="415" y="355861"/>
                  </a:moveTo>
                  <a:lnTo>
                    <a:pt x="1093" y="348819"/>
                  </a:lnTo>
                  <a:lnTo>
                    <a:pt x="1389" y="345741"/>
                  </a:lnTo>
                  <a:lnTo>
                    <a:pt x="3547" y="338060"/>
                  </a:lnTo>
                  <a:lnTo>
                    <a:pt x="8600" y="329753"/>
                  </a:lnTo>
                  <a:lnTo>
                    <a:pt x="13487" y="326507"/>
                  </a:lnTo>
                  <a:lnTo>
                    <a:pt x="12360" y="318910"/>
                  </a:lnTo>
                  <a:lnTo>
                    <a:pt x="13251" y="310439"/>
                  </a:lnTo>
                  <a:lnTo>
                    <a:pt x="10209" y="307113"/>
                  </a:lnTo>
                  <a:lnTo>
                    <a:pt x="12056" y="300087"/>
                  </a:lnTo>
                  <a:lnTo>
                    <a:pt x="15564" y="295455"/>
                  </a:lnTo>
                  <a:lnTo>
                    <a:pt x="25295" y="291378"/>
                  </a:lnTo>
                  <a:lnTo>
                    <a:pt x="31867" y="291205"/>
                  </a:lnTo>
                  <a:lnTo>
                    <a:pt x="32025" y="291079"/>
                  </a:lnTo>
                  <a:lnTo>
                    <a:pt x="38738" y="285732"/>
                  </a:lnTo>
                  <a:lnTo>
                    <a:pt x="38820" y="281864"/>
                  </a:lnTo>
                  <a:lnTo>
                    <a:pt x="38898" y="278160"/>
                  </a:lnTo>
                  <a:lnTo>
                    <a:pt x="41081" y="270173"/>
                  </a:lnTo>
                  <a:lnTo>
                    <a:pt x="40634" y="264224"/>
                  </a:lnTo>
                  <a:lnTo>
                    <a:pt x="45477" y="257148"/>
                  </a:lnTo>
                  <a:lnTo>
                    <a:pt x="51506" y="250510"/>
                  </a:lnTo>
                  <a:lnTo>
                    <a:pt x="54754" y="244289"/>
                  </a:lnTo>
                  <a:lnTo>
                    <a:pt x="54996" y="234859"/>
                  </a:lnTo>
                  <a:lnTo>
                    <a:pt x="53904" y="227615"/>
                  </a:lnTo>
                  <a:lnTo>
                    <a:pt x="53842" y="227205"/>
                  </a:lnTo>
                  <a:lnTo>
                    <a:pt x="53015" y="221713"/>
                  </a:lnTo>
                  <a:lnTo>
                    <a:pt x="48270" y="214534"/>
                  </a:lnTo>
                  <a:lnTo>
                    <a:pt x="43574" y="214265"/>
                  </a:lnTo>
                  <a:lnTo>
                    <a:pt x="38943" y="207536"/>
                  </a:lnTo>
                  <a:lnTo>
                    <a:pt x="35177" y="202593"/>
                  </a:lnTo>
                  <a:lnTo>
                    <a:pt x="38834" y="190241"/>
                  </a:lnTo>
                  <a:lnTo>
                    <a:pt x="39065" y="189460"/>
                  </a:lnTo>
                  <a:lnTo>
                    <a:pt x="39538" y="185185"/>
                  </a:lnTo>
                  <a:lnTo>
                    <a:pt x="43105" y="177135"/>
                  </a:lnTo>
                  <a:lnTo>
                    <a:pt x="49573" y="175864"/>
                  </a:lnTo>
                  <a:lnTo>
                    <a:pt x="54141" y="176658"/>
                  </a:lnTo>
                  <a:lnTo>
                    <a:pt x="60028" y="172683"/>
                  </a:lnTo>
                  <a:lnTo>
                    <a:pt x="68624" y="171540"/>
                  </a:lnTo>
                  <a:lnTo>
                    <a:pt x="77680" y="170771"/>
                  </a:lnTo>
                  <a:lnTo>
                    <a:pt x="86238" y="165919"/>
                  </a:lnTo>
                  <a:lnTo>
                    <a:pt x="91029" y="161129"/>
                  </a:lnTo>
                  <a:lnTo>
                    <a:pt x="97177" y="160313"/>
                  </a:lnTo>
                  <a:lnTo>
                    <a:pt x="102648" y="159419"/>
                  </a:lnTo>
                  <a:lnTo>
                    <a:pt x="107168" y="153467"/>
                  </a:lnTo>
                  <a:lnTo>
                    <a:pt x="112526" y="150741"/>
                  </a:lnTo>
                  <a:lnTo>
                    <a:pt x="114979" y="147852"/>
                  </a:lnTo>
                  <a:lnTo>
                    <a:pt x="114711" y="138358"/>
                  </a:lnTo>
                  <a:lnTo>
                    <a:pt x="116792" y="133861"/>
                  </a:lnTo>
                  <a:lnTo>
                    <a:pt x="116802" y="128997"/>
                  </a:lnTo>
                  <a:lnTo>
                    <a:pt x="116806" y="127022"/>
                  </a:lnTo>
                  <a:lnTo>
                    <a:pt x="123065" y="121221"/>
                  </a:lnTo>
                  <a:lnTo>
                    <a:pt x="123703" y="120754"/>
                  </a:lnTo>
                  <a:lnTo>
                    <a:pt x="129991" y="116156"/>
                  </a:lnTo>
                  <a:lnTo>
                    <a:pt x="129622" y="111464"/>
                  </a:lnTo>
                  <a:lnTo>
                    <a:pt x="131007" y="105733"/>
                  </a:lnTo>
                  <a:lnTo>
                    <a:pt x="131332" y="99066"/>
                  </a:lnTo>
                  <a:lnTo>
                    <a:pt x="131390" y="97859"/>
                  </a:lnTo>
                  <a:lnTo>
                    <a:pt x="132600" y="89442"/>
                  </a:lnTo>
                  <a:lnTo>
                    <a:pt x="130257" y="84236"/>
                  </a:lnTo>
                  <a:lnTo>
                    <a:pt x="129794" y="83208"/>
                  </a:lnTo>
                  <a:lnTo>
                    <a:pt x="129453" y="73713"/>
                  </a:lnTo>
                  <a:lnTo>
                    <a:pt x="124195" y="67870"/>
                  </a:lnTo>
                  <a:lnTo>
                    <a:pt x="117471" y="64616"/>
                  </a:lnTo>
                  <a:lnTo>
                    <a:pt x="112448" y="62146"/>
                  </a:lnTo>
                  <a:lnTo>
                    <a:pt x="109938" y="60911"/>
                  </a:lnTo>
                  <a:lnTo>
                    <a:pt x="103047" y="56132"/>
                  </a:lnTo>
                  <a:lnTo>
                    <a:pt x="99533" y="50724"/>
                  </a:lnTo>
                  <a:lnTo>
                    <a:pt x="100630" y="44645"/>
                  </a:lnTo>
                  <a:lnTo>
                    <a:pt x="97245" y="39494"/>
                  </a:lnTo>
                  <a:lnTo>
                    <a:pt x="93041" y="36198"/>
                  </a:lnTo>
                  <a:lnTo>
                    <a:pt x="89375" y="33322"/>
                  </a:lnTo>
                  <a:lnTo>
                    <a:pt x="84064" y="28478"/>
                  </a:lnTo>
                  <a:lnTo>
                    <a:pt x="81348" y="27371"/>
                  </a:lnTo>
                  <a:lnTo>
                    <a:pt x="75234" y="24199"/>
                  </a:lnTo>
                  <a:lnTo>
                    <a:pt x="75345" y="18920"/>
                  </a:lnTo>
                  <a:lnTo>
                    <a:pt x="96961" y="17869"/>
                  </a:lnTo>
                  <a:lnTo>
                    <a:pt x="98077" y="17800"/>
                  </a:lnTo>
                  <a:lnTo>
                    <a:pt x="119395" y="16440"/>
                  </a:lnTo>
                  <a:lnTo>
                    <a:pt x="150549" y="14781"/>
                  </a:lnTo>
                  <a:lnTo>
                    <a:pt x="159882" y="14305"/>
                  </a:lnTo>
                  <a:lnTo>
                    <a:pt x="196042" y="12381"/>
                  </a:lnTo>
                  <a:lnTo>
                    <a:pt x="205682" y="11870"/>
                  </a:lnTo>
                  <a:lnTo>
                    <a:pt x="209422" y="11669"/>
                  </a:lnTo>
                  <a:lnTo>
                    <a:pt x="240750" y="9932"/>
                  </a:lnTo>
                  <a:lnTo>
                    <a:pt x="243327" y="9785"/>
                  </a:lnTo>
                  <a:lnTo>
                    <a:pt x="254086" y="9108"/>
                  </a:lnTo>
                  <a:lnTo>
                    <a:pt x="271275" y="8001"/>
                  </a:lnTo>
                  <a:lnTo>
                    <a:pt x="278538" y="7525"/>
                  </a:lnTo>
                  <a:lnTo>
                    <a:pt x="299540" y="5701"/>
                  </a:lnTo>
                  <a:lnTo>
                    <a:pt x="303237" y="5390"/>
                  </a:lnTo>
                  <a:lnTo>
                    <a:pt x="320728" y="3899"/>
                  </a:lnTo>
                  <a:lnTo>
                    <a:pt x="329925" y="3103"/>
                  </a:lnTo>
                  <a:lnTo>
                    <a:pt x="331763" y="2977"/>
                  </a:lnTo>
                  <a:lnTo>
                    <a:pt x="373608" y="0"/>
                  </a:lnTo>
                  <a:lnTo>
                    <a:pt x="374189" y="10249"/>
                  </a:lnTo>
                  <a:lnTo>
                    <a:pt x="373085" y="18873"/>
                  </a:lnTo>
                  <a:lnTo>
                    <a:pt x="372367" y="27613"/>
                  </a:lnTo>
                  <a:lnTo>
                    <a:pt x="372559" y="28138"/>
                  </a:lnTo>
                  <a:lnTo>
                    <a:pt x="377092" y="40489"/>
                  </a:lnTo>
                  <a:lnTo>
                    <a:pt x="377173" y="40708"/>
                  </a:lnTo>
                  <a:lnTo>
                    <a:pt x="382162" y="48335"/>
                  </a:lnTo>
                  <a:lnTo>
                    <a:pt x="384349" y="51656"/>
                  </a:lnTo>
                  <a:lnTo>
                    <a:pt x="390252" y="57627"/>
                  </a:lnTo>
                  <a:lnTo>
                    <a:pt x="390413" y="57790"/>
                  </a:lnTo>
                  <a:lnTo>
                    <a:pt x="391219" y="58604"/>
                  </a:lnTo>
                  <a:lnTo>
                    <a:pt x="393216" y="65163"/>
                  </a:lnTo>
                  <a:lnTo>
                    <a:pt x="396978" y="75582"/>
                  </a:lnTo>
                  <a:lnTo>
                    <a:pt x="399538" y="82664"/>
                  </a:lnTo>
                  <a:lnTo>
                    <a:pt x="400384" y="83555"/>
                  </a:lnTo>
                  <a:lnTo>
                    <a:pt x="400918" y="84117"/>
                  </a:lnTo>
                  <a:lnTo>
                    <a:pt x="400897" y="85399"/>
                  </a:lnTo>
                  <a:lnTo>
                    <a:pt x="400780" y="87369"/>
                  </a:lnTo>
                  <a:lnTo>
                    <a:pt x="401520" y="89924"/>
                  </a:lnTo>
                  <a:lnTo>
                    <a:pt x="401829" y="90992"/>
                  </a:lnTo>
                  <a:lnTo>
                    <a:pt x="404032" y="94887"/>
                  </a:lnTo>
                  <a:lnTo>
                    <a:pt x="408001" y="101896"/>
                  </a:lnTo>
                  <a:lnTo>
                    <a:pt x="411394" y="104168"/>
                  </a:lnTo>
                  <a:lnTo>
                    <a:pt x="412111" y="106593"/>
                  </a:lnTo>
                  <a:lnTo>
                    <a:pt x="412404" y="107584"/>
                  </a:lnTo>
                  <a:lnTo>
                    <a:pt x="412615" y="109829"/>
                  </a:lnTo>
                  <a:lnTo>
                    <a:pt x="414811" y="135465"/>
                  </a:lnTo>
                  <a:lnTo>
                    <a:pt x="415525" y="144002"/>
                  </a:lnTo>
                  <a:lnTo>
                    <a:pt x="417590" y="168734"/>
                  </a:lnTo>
                  <a:lnTo>
                    <a:pt x="419296" y="187675"/>
                  </a:lnTo>
                  <a:lnTo>
                    <a:pt x="421123" y="207953"/>
                  </a:lnTo>
                  <a:lnTo>
                    <a:pt x="421315" y="210034"/>
                  </a:lnTo>
                  <a:lnTo>
                    <a:pt x="422836" y="226506"/>
                  </a:lnTo>
                  <a:lnTo>
                    <a:pt x="424860" y="249296"/>
                  </a:lnTo>
                  <a:lnTo>
                    <a:pt x="427431" y="278232"/>
                  </a:lnTo>
                  <a:lnTo>
                    <a:pt x="427935" y="284584"/>
                  </a:lnTo>
                  <a:lnTo>
                    <a:pt x="428099" y="286645"/>
                  </a:lnTo>
                  <a:lnTo>
                    <a:pt x="430680" y="319167"/>
                  </a:lnTo>
                  <a:lnTo>
                    <a:pt x="431893" y="333921"/>
                  </a:lnTo>
                  <a:lnTo>
                    <a:pt x="432947" y="346749"/>
                  </a:lnTo>
                  <a:lnTo>
                    <a:pt x="433505" y="353536"/>
                  </a:lnTo>
                  <a:lnTo>
                    <a:pt x="435140" y="372012"/>
                  </a:lnTo>
                  <a:lnTo>
                    <a:pt x="437913" y="403356"/>
                  </a:lnTo>
                  <a:lnTo>
                    <a:pt x="438686" y="411624"/>
                  </a:lnTo>
                  <a:lnTo>
                    <a:pt x="440436" y="430325"/>
                  </a:lnTo>
                  <a:lnTo>
                    <a:pt x="440540" y="431436"/>
                  </a:lnTo>
                  <a:lnTo>
                    <a:pt x="442097" y="448894"/>
                  </a:lnTo>
                  <a:lnTo>
                    <a:pt x="437082" y="450434"/>
                  </a:lnTo>
                  <a:lnTo>
                    <a:pt x="435015" y="454592"/>
                  </a:lnTo>
                  <a:lnTo>
                    <a:pt x="436316" y="462229"/>
                  </a:lnTo>
                  <a:lnTo>
                    <a:pt x="436606" y="463931"/>
                  </a:lnTo>
                  <a:lnTo>
                    <a:pt x="438875" y="468992"/>
                  </a:lnTo>
                  <a:lnTo>
                    <a:pt x="432482" y="475989"/>
                  </a:lnTo>
                  <a:lnTo>
                    <a:pt x="432822" y="477250"/>
                  </a:lnTo>
                  <a:lnTo>
                    <a:pt x="434959" y="485173"/>
                  </a:lnTo>
                  <a:lnTo>
                    <a:pt x="441328" y="491058"/>
                  </a:lnTo>
                  <a:lnTo>
                    <a:pt x="441321" y="499124"/>
                  </a:lnTo>
                  <a:lnTo>
                    <a:pt x="447161" y="502903"/>
                  </a:lnTo>
                  <a:lnTo>
                    <a:pt x="448190" y="512117"/>
                  </a:lnTo>
                  <a:lnTo>
                    <a:pt x="448095" y="512378"/>
                  </a:lnTo>
                  <a:lnTo>
                    <a:pt x="446428" y="516920"/>
                  </a:lnTo>
                  <a:lnTo>
                    <a:pt x="448060" y="520124"/>
                  </a:lnTo>
                  <a:lnTo>
                    <a:pt x="449890" y="523715"/>
                  </a:lnTo>
                  <a:lnTo>
                    <a:pt x="453284" y="533378"/>
                  </a:lnTo>
                  <a:lnTo>
                    <a:pt x="449169" y="545359"/>
                  </a:lnTo>
                  <a:lnTo>
                    <a:pt x="441411" y="551571"/>
                  </a:lnTo>
                  <a:lnTo>
                    <a:pt x="440108" y="559070"/>
                  </a:lnTo>
                  <a:lnTo>
                    <a:pt x="439212" y="562319"/>
                  </a:lnTo>
                  <a:lnTo>
                    <a:pt x="438165" y="566110"/>
                  </a:lnTo>
                  <a:lnTo>
                    <a:pt x="439261" y="570240"/>
                  </a:lnTo>
                  <a:lnTo>
                    <a:pt x="433030" y="575426"/>
                  </a:lnTo>
                  <a:lnTo>
                    <a:pt x="430594" y="582056"/>
                  </a:lnTo>
                  <a:lnTo>
                    <a:pt x="429687" y="584558"/>
                  </a:lnTo>
                  <a:lnTo>
                    <a:pt x="427081" y="591737"/>
                  </a:lnTo>
                  <a:lnTo>
                    <a:pt x="422099" y="601379"/>
                  </a:lnTo>
                  <a:lnTo>
                    <a:pt x="414067" y="607667"/>
                  </a:lnTo>
                  <a:lnTo>
                    <a:pt x="407730" y="612723"/>
                  </a:lnTo>
                  <a:lnTo>
                    <a:pt x="407679" y="613758"/>
                  </a:lnTo>
                  <a:lnTo>
                    <a:pt x="407449" y="618474"/>
                  </a:lnTo>
                  <a:lnTo>
                    <a:pt x="413391" y="624615"/>
                  </a:lnTo>
                  <a:lnTo>
                    <a:pt x="410155" y="632404"/>
                  </a:lnTo>
                  <a:lnTo>
                    <a:pt x="407736" y="639048"/>
                  </a:lnTo>
                  <a:lnTo>
                    <a:pt x="403341" y="643020"/>
                  </a:lnTo>
                  <a:lnTo>
                    <a:pt x="405804" y="652824"/>
                  </a:lnTo>
                  <a:lnTo>
                    <a:pt x="403905" y="663092"/>
                  </a:lnTo>
                  <a:lnTo>
                    <a:pt x="402128" y="666872"/>
                  </a:lnTo>
                  <a:lnTo>
                    <a:pt x="401374" y="668475"/>
                  </a:lnTo>
                  <a:lnTo>
                    <a:pt x="406458" y="676277"/>
                  </a:lnTo>
                  <a:lnTo>
                    <a:pt x="403609" y="684713"/>
                  </a:lnTo>
                  <a:lnTo>
                    <a:pt x="396005" y="691929"/>
                  </a:lnTo>
                  <a:lnTo>
                    <a:pt x="393408" y="698342"/>
                  </a:lnTo>
                  <a:lnTo>
                    <a:pt x="397449" y="709452"/>
                  </a:lnTo>
                  <a:lnTo>
                    <a:pt x="397567" y="709777"/>
                  </a:lnTo>
                  <a:lnTo>
                    <a:pt x="404762" y="715568"/>
                  </a:lnTo>
                  <a:lnTo>
                    <a:pt x="405732" y="719062"/>
                  </a:lnTo>
                  <a:lnTo>
                    <a:pt x="406372" y="721367"/>
                  </a:lnTo>
                  <a:lnTo>
                    <a:pt x="395973" y="725259"/>
                  </a:lnTo>
                  <a:lnTo>
                    <a:pt x="382134" y="728470"/>
                  </a:lnTo>
                  <a:lnTo>
                    <a:pt x="374051" y="736032"/>
                  </a:lnTo>
                  <a:lnTo>
                    <a:pt x="367375" y="734192"/>
                  </a:lnTo>
                  <a:lnTo>
                    <a:pt x="367090" y="734114"/>
                  </a:lnTo>
                  <a:lnTo>
                    <a:pt x="362018" y="737621"/>
                  </a:lnTo>
                  <a:lnTo>
                    <a:pt x="360339" y="746575"/>
                  </a:lnTo>
                  <a:lnTo>
                    <a:pt x="357770" y="753818"/>
                  </a:lnTo>
                  <a:lnTo>
                    <a:pt x="363414" y="763616"/>
                  </a:lnTo>
                  <a:lnTo>
                    <a:pt x="369520" y="773296"/>
                  </a:lnTo>
                  <a:lnTo>
                    <a:pt x="367869" y="780852"/>
                  </a:lnTo>
                  <a:lnTo>
                    <a:pt x="364654" y="785503"/>
                  </a:lnTo>
                  <a:lnTo>
                    <a:pt x="363788" y="785592"/>
                  </a:lnTo>
                  <a:lnTo>
                    <a:pt x="363035" y="785670"/>
                  </a:lnTo>
                  <a:lnTo>
                    <a:pt x="358398" y="786147"/>
                  </a:lnTo>
                  <a:lnTo>
                    <a:pt x="354876" y="783990"/>
                  </a:lnTo>
                  <a:lnTo>
                    <a:pt x="348860" y="780303"/>
                  </a:lnTo>
                  <a:lnTo>
                    <a:pt x="339219" y="776939"/>
                  </a:lnTo>
                  <a:lnTo>
                    <a:pt x="332397" y="775503"/>
                  </a:lnTo>
                  <a:lnTo>
                    <a:pt x="322684" y="770195"/>
                  </a:lnTo>
                  <a:lnTo>
                    <a:pt x="311884" y="766685"/>
                  </a:lnTo>
                  <a:lnTo>
                    <a:pt x="311436" y="766539"/>
                  </a:lnTo>
                  <a:lnTo>
                    <a:pt x="311238" y="766566"/>
                  </a:lnTo>
                  <a:lnTo>
                    <a:pt x="303659" y="767578"/>
                  </a:lnTo>
                  <a:lnTo>
                    <a:pt x="297595" y="773178"/>
                  </a:lnTo>
                  <a:lnTo>
                    <a:pt x="293464" y="780393"/>
                  </a:lnTo>
                  <a:lnTo>
                    <a:pt x="286356" y="790561"/>
                  </a:lnTo>
                  <a:lnTo>
                    <a:pt x="286543" y="790852"/>
                  </a:lnTo>
                  <a:lnTo>
                    <a:pt x="291374" y="798342"/>
                  </a:lnTo>
                  <a:lnTo>
                    <a:pt x="291293" y="803533"/>
                  </a:lnTo>
                  <a:lnTo>
                    <a:pt x="284179" y="802930"/>
                  </a:lnTo>
                  <a:lnTo>
                    <a:pt x="276832" y="799734"/>
                  </a:lnTo>
                  <a:lnTo>
                    <a:pt x="270976" y="798204"/>
                  </a:lnTo>
                  <a:lnTo>
                    <a:pt x="265031" y="796646"/>
                  </a:lnTo>
                  <a:lnTo>
                    <a:pt x="261626" y="788113"/>
                  </a:lnTo>
                  <a:lnTo>
                    <a:pt x="252651" y="776465"/>
                  </a:lnTo>
                  <a:lnTo>
                    <a:pt x="250376" y="767189"/>
                  </a:lnTo>
                  <a:lnTo>
                    <a:pt x="248906" y="766192"/>
                  </a:lnTo>
                  <a:lnTo>
                    <a:pt x="244847" y="763438"/>
                  </a:lnTo>
                  <a:lnTo>
                    <a:pt x="246892" y="757098"/>
                  </a:lnTo>
                  <a:lnTo>
                    <a:pt x="249132" y="755541"/>
                  </a:lnTo>
                  <a:lnTo>
                    <a:pt x="254129" y="752064"/>
                  </a:lnTo>
                  <a:lnTo>
                    <a:pt x="253870" y="744662"/>
                  </a:lnTo>
                  <a:lnTo>
                    <a:pt x="248189" y="736522"/>
                  </a:lnTo>
                  <a:lnTo>
                    <a:pt x="242930" y="727723"/>
                  </a:lnTo>
                  <a:lnTo>
                    <a:pt x="243836" y="723455"/>
                  </a:lnTo>
                  <a:lnTo>
                    <a:pt x="244182" y="721828"/>
                  </a:lnTo>
                  <a:lnTo>
                    <a:pt x="244497" y="720341"/>
                  </a:lnTo>
                  <a:lnTo>
                    <a:pt x="242648" y="713970"/>
                  </a:lnTo>
                  <a:lnTo>
                    <a:pt x="240219" y="703807"/>
                  </a:lnTo>
                  <a:lnTo>
                    <a:pt x="232177" y="700430"/>
                  </a:lnTo>
                  <a:lnTo>
                    <a:pt x="223231" y="695842"/>
                  </a:lnTo>
                  <a:lnTo>
                    <a:pt x="220720" y="690667"/>
                  </a:lnTo>
                  <a:lnTo>
                    <a:pt x="219504" y="688158"/>
                  </a:lnTo>
                  <a:lnTo>
                    <a:pt x="209545" y="682922"/>
                  </a:lnTo>
                  <a:lnTo>
                    <a:pt x="201363" y="676386"/>
                  </a:lnTo>
                  <a:lnTo>
                    <a:pt x="193599" y="681702"/>
                  </a:lnTo>
                  <a:lnTo>
                    <a:pt x="192402" y="680416"/>
                  </a:lnTo>
                  <a:lnTo>
                    <a:pt x="187442" y="675076"/>
                  </a:lnTo>
                  <a:lnTo>
                    <a:pt x="189167" y="668109"/>
                  </a:lnTo>
                  <a:lnTo>
                    <a:pt x="183160" y="667980"/>
                  </a:lnTo>
                  <a:lnTo>
                    <a:pt x="174636" y="661973"/>
                  </a:lnTo>
                  <a:lnTo>
                    <a:pt x="169290" y="657225"/>
                  </a:lnTo>
                  <a:lnTo>
                    <a:pt x="160267" y="652460"/>
                  </a:lnTo>
                  <a:lnTo>
                    <a:pt x="158552" y="651553"/>
                  </a:lnTo>
                  <a:lnTo>
                    <a:pt x="154461" y="646972"/>
                  </a:lnTo>
                  <a:lnTo>
                    <a:pt x="146231" y="639688"/>
                  </a:lnTo>
                  <a:lnTo>
                    <a:pt x="141127" y="632076"/>
                  </a:lnTo>
                  <a:lnTo>
                    <a:pt x="139427" y="619602"/>
                  </a:lnTo>
                  <a:lnTo>
                    <a:pt x="141496" y="611636"/>
                  </a:lnTo>
                  <a:lnTo>
                    <a:pt x="142471" y="610207"/>
                  </a:lnTo>
                  <a:lnTo>
                    <a:pt x="147744" y="602467"/>
                  </a:lnTo>
                  <a:lnTo>
                    <a:pt x="149188" y="594054"/>
                  </a:lnTo>
                  <a:lnTo>
                    <a:pt x="150129" y="590787"/>
                  </a:lnTo>
                  <a:lnTo>
                    <a:pt x="150663" y="588932"/>
                  </a:lnTo>
                  <a:lnTo>
                    <a:pt x="151250" y="586890"/>
                  </a:lnTo>
                  <a:lnTo>
                    <a:pt x="157805" y="576834"/>
                  </a:lnTo>
                  <a:lnTo>
                    <a:pt x="157729" y="569833"/>
                  </a:lnTo>
                  <a:lnTo>
                    <a:pt x="155950" y="565961"/>
                  </a:lnTo>
                  <a:lnTo>
                    <a:pt x="153984" y="560515"/>
                  </a:lnTo>
                  <a:lnTo>
                    <a:pt x="158386" y="553509"/>
                  </a:lnTo>
                  <a:lnTo>
                    <a:pt x="163476" y="548410"/>
                  </a:lnTo>
                  <a:lnTo>
                    <a:pt x="163571" y="542107"/>
                  </a:lnTo>
                  <a:lnTo>
                    <a:pt x="154606" y="536737"/>
                  </a:lnTo>
                  <a:lnTo>
                    <a:pt x="150106" y="534036"/>
                  </a:lnTo>
                  <a:lnTo>
                    <a:pt x="144939" y="533126"/>
                  </a:lnTo>
                  <a:lnTo>
                    <a:pt x="142449" y="532686"/>
                  </a:lnTo>
                  <a:lnTo>
                    <a:pt x="131420" y="528047"/>
                  </a:lnTo>
                  <a:lnTo>
                    <a:pt x="125323" y="528209"/>
                  </a:lnTo>
                  <a:lnTo>
                    <a:pt x="123465" y="528257"/>
                  </a:lnTo>
                  <a:lnTo>
                    <a:pt x="120327" y="535869"/>
                  </a:lnTo>
                  <a:lnTo>
                    <a:pt x="114518" y="541930"/>
                  </a:lnTo>
                  <a:lnTo>
                    <a:pt x="110102" y="541566"/>
                  </a:lnTo>
                  <a:lnTo>
                    <a:pt x="102897" y="535439"/>
                  </a:lnTo>
                  <a:lnTo>
                    <a:pt x="102302" y="533386"/>
                  </a:lnTo>
                  <a:lnTo>
                    <a:pt x="100268" y="526363"/>
                  </a:lnTo>
                  <a:lnTo>
                    <a:pt x="95600" y="516525"/>
                  </a:lnTo>
                  <a:lnTo>
                    <a:pt x="98810" y="509609"/>
                  </a:lnTo>
                  <a:lnTo>
                    <a:pt x="95453" y="502533"/>
                  </a:lnTo>
                  <a:lnTo>
                    <a:pt x="93174" y="492076"/>
                  </a:lnTo>
                  <a:lnTo>
                    <a:pt x="92186" y="487537"/>
                  </a:lnTo>
                  <a:lnTo>
                    <a:pt x="79419" y="476022"/>
                  </a:lnTo>
                  <a:lnTo>
                    <a:pt x="68516" y="468078"/>
                  </a:lnTo>
                  <a:lnTo>
                    <a:pt x="68272" y="467900"/>
                  </a:lnTo>
                  <a:lnTo>
                    <a:pt x="56851" y="461621"/>
                  </a:lnTo>
                  <a:lnTo>
                    <a:pt x="53650" y="455113"/>
                  </a:lnTo>
                  <a:lnTo>
                    <a:pt x="49379" y="448970"/>
                  </a:lnTo>
                  <a:lnTo>
                    <a:pt x="44074" y="448216"/>
                  </a:lnTo>
                  <a:lnTo>
                    <a:pt x="40894" y="441708"/>
                  </a:lnTo>
                  <a:lnTo>
                    <a:pt x="39903" y="440854"/>
                  </a:lnTo>
                  <a:lnTo>
                    <a:pt x="29215" y="431637"/>
                  </a:lnTo>
                  <a:lnTo>
                    <a:pt x="25831" y="428850"/>
                  </a:lnTo>
                  <a:lnTo>
                    <a:pt x="18756" y="423014"/>
                  </a:lnTo>
                  <a:lnTo>
                    <a:pt x="18889" y="418720"/>
                  </a:lnTo>
                  <a:lnTo>
                    <a:pt x="19019" y="414550"/>
                  </a:lnTo>
                  <a:lnTo>
                    <a:pt x="14825" y="409905"/>
                  </a:lnTo>
                  <a:lnTo>
                    <a:pt x="10489" y="406592"/>
                  </a:lnTo>
                  <a:lnTo>
                    <a:pt x="10832" y="397590"/>
                  </a:lnTo>
                  <a:lnTo>
                    <a:pt x="9712" y="392226"/>
                  </a:lnTo>
                  <a:lnTo>
                    <a:pt x="9677" y="392058"/>
                  </a:lnTo>
                  <a:lnTo>
                    <a:pt x="4063" y="381797"/>
                  </a:lnTo>
                  <a:lnTo>
                    <a:pt x="2181" y="373378"/>
                  </a:lnTo>
                  <a:lnTo>
                    <a:pt x="0" y="36017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2707359" y="1680879"/>
              <a:ext cx="1160966" cy="736494"/>
            </a:xfrm>
            <a:custGeom>
              <a:avLst/>
              <a:gdLst/>
              <a:ahLst/>
              <a:cxnLst/>
              <a:rect l="0" t="0" r="0" b="0"/>
              <a:pathLst>
                <a:path w="1160966" h="736494">
                  <a:moveTo>
                    <a:pt x="29695" y="0"/>
                  </a:moveTo>
                  <a:lnTo>
                    <a:pt x="80842" y="10830"/>
                  </a:lnTo>
                  <a:lnTo>
                    <a:pt x="108177" y="16687"/>
                  </a:lnTo>
                  <a:lnTo>
                    <a:pt x="153166" y="25592"/>
                  </a:lnTo>
                  <a:lnTo>
                    <a:pt x="157738" y="26483"/>
                  </a:lnTo>
                  <a:lnTo>
                    <a:pt x="186035" y="31975"/>
                  </a:lnTo>
                  <a:lnTo>
                    <a:pt x="204316" y="35778"/>
                  </a:lnTo>
                  <a:lnTo>
                    <a:pt x="214798" y="37852"/>
                  </a:lnTo>
                  <a:lnTo>
                    <a:pt x="229837" y="40805"/>
                  </a:lnTo>
                  <a:lnTo>
                    <a:pt x="249906" y="44785"/>
                  </a:lnTo>
                  <a:lnTo>
                    <a:pt x="279657" y="50203"/>
                  </a:lnTo>
                  <a:lnTo>
                    <a:pt x="304005" y="54685"/>
                  </a:lnTo>
                  <a:lnTo>
                    <a:pt x="390694" y="69973"/>
                  </a:lnTo>
                  <a:lnTo>
                    <a:pt x="395361" y="70772"/>
                  </a:lnTo>
                  <a:lnTo>
                    <a:pt x="422579" y="75520"/>
                  </a:lnTo>
                  <a:lnTo>
                    <a:pt x="455790" y="81207"/>
                  </a:lnTo>
                  <a:lnTo>
                    <a:pt x="477536" y="84720"/>
                  </a:lnTo>
                  <a:lnTo>
                    <a:pt x="502587" y="88701"/>
                  </a:lnTo>
                  <a:lnTo>
                    <a:pt x="527173" y="92513"/>
                  </a:lnTo>
                  <a:lnTo>
                    <a:pt x="547110" y="95553"/>
                  </a:lnTo>
                  <a:lnTo>
                    <a:pt x="555938" y="96795"/>
                  </a:lnTo>
                  <a:lnTo>
                    <a:pt x="581075" y="100597"/>
                  </a:lnTo>
                  <a:lnTo>
                    <a:pt x="644405" y="109715"/>
                  </a:lnTo>
                  <a:lnTo>
                    <a:pt x="645461" y="109869"/>
                  </a:lnTo>
                  <a:lnTo>
                    <a:pt x="668005" y="113120"/>
                  </a:lnTo>
                  <a:lnTo>
                    <a:pt x="691608" y="116512"/>
                  </a:lnTo>
                  <a:lnTo>
                    <a:pt x="734853" y="122339"/>
                  </a:lnTo>
                  <a:lnTo>
                    <a:pt x="763872" y="126118"/>
                  </a:lnTo>
                  <a:lnTo>
                    <a:pt x="814183" y="132444"/>
                  </a:lnTo>
                  <a:lnTo>
                    <a:pt x="839137" y="135570"/>
                  </a:lnTo>
                  <a:lnTo>
                    <a:pt x="846480" y="136362"/>
                  </a:lnTo>
                  <a:lnTo>
                    <a:pt x="863882" y="138451"/>
                  </a:lnTo>
                  <a:lnTo>
                    <a:pt x="917151" y="144634"/>
                  </a:lnTo>
                  <a:lnTo>
                    <a:pt x="953510" y="148662"/>
                  </a:lnTo>
                  <a:lnTo>
                    <a:pt x="965070" y="149924"/>
                  </a:lnTo>
                  <a:lnTo>
                    <a:pt x="970903" y="150556"/>
                  </a:lnTo>
                  <a:lnTo>
                    <a:pt x="996970" y="153224"/>
                  </a:lnTo>
                  <a:lnTo>
                    <a:pt x="1036813" y="157288"/>
                  </a:lnTo>
                  <a:lnTo>
                    <a:pt x="1045424" y="158114"/>
                  </a:lnTo>
                  <a:lnTo>
                    <a:pt x="1065124" y="160057"/>
                  </a:lnTo>
                  <a:lnTo>
                    <a:pt x="1082412" y="161727"/>
                  </a:lnTo>
                  <a:lnTo>
                    <a:pt x="1113941" y="164547"/>
                  </a:lnTo>
                  <a:lnTo>
                    <a:pt x="1160966" y="168614"/>
                  </a:lnTo>
                  <a:lnTo>
                    <a:pt x="1159126" y="190104"/>
                  </a:lnTo>
                  <a:lnTo>
                    <a:pt x="1156647" y="220220"/>
                  </a:lnTo>
                  <a:lnTo>
                    <a:pt x="1155024" y="239952"/>
                  </a:lnTo>
                  <a:lnTo>
                    <a:pt x="1153841" y="254763"/>
                  </a:lnTo>
                  <a:lnTo>
                    <a:pt x="1152173" y="275665"/>
                  </a:lnTo>
                  <a:lnTo>
                    <a:pt x="1149383" y="310365"/>
                  </a:lnTo>
                  <a:lnTo>
                    <a:pt x="1149104" y="313842"/>
                  </a:lnTo>
                  <a:lnTo>
                    <a:pt x="1147234" y="337665"/>
                  </a:lnTo>
                  <a:lnTo>
                    <a:pt x="1144682" y="365977"/>
                  </a:lnTo>
                  <a:lnTo>
                    <a:pt x="1142100" y="395183"/>
                  </a:lnTo>
                  <a:lnTo>
                    <a:pt x="1141284" y="404411"/>
                  </a:lnTo>
                  <a:lnTo>
                    <a:pt x="1141262" y="404669"/>
                  </a:lnTo>
                  <a:lnTo>
                    <a:pt x="1138873" y="433425"/>
                  </a:lnTo>
                  <a:lnTo>
                    <a:pt x="1136468" y="460888"/>
                  </a:lnTo>
                  <a:lnTo>
                    <a:pt x="1133814" y="492134"/>
                  </a:lnTo>
                  <a:lnTo>
                    <a:pt x="1132960" y="502420"/>
                  </a:lnTo>
                  <a:lnTo>
                    <a:pt x="1131771" y="516726"/>
                  </a:lnTo>
                  <a:lnTo>
                    <a:pt x="1131404" y="521144"/>
                  </a:lnTo>
                  <a:lnTo>
                    <a:pt x="1129127" y="547483"/>
                  </a:lnTo>
                  <a:lnTo>
                    <a:pt x="1128591" y="553808"/>
                  </a:lnTo>
                  <a:lnTo>
                    <a:pt x="1124549" y="601455"/>
                  </a:lnTo>
                  <a:lnTo>
                    <a:pt x="1123915" y="610485"/>
                  </a:lnTo>
                  <a:lnTo>
                    <a:pt x="1123742" y="612948"/>
                  </a:lnTo>
                  <a:lnTo>
                    <a:pt x="1122473" y="629298"/>
                  </a:lnTo>
                  <a:lnTo>
                    <a:pt x="1120217" y="656677"/>
                  </a:lnTo>
                  <a:lnTo>
                    <a:pt x="1119423" y="666247"/>
                  </a:lnTo>
                  <a:lnTo>
                    <a:pt x="1117691" y="688339"/>
                  </a:lnTo>
                  <a:lnTo>
                    <a:pt x="1116225" y="705894"/>
                  </a:lnTo>
                  <a:lnTo>
                    <a:pt x="1115177" y="718438"/>
                  </a:lnTo>
                  <a:lnTo>
                    <a:pt x="1113731" y="736494"/>
                  </a:lnTo>
                  <a:lnTo>
                    <a:pt x="1111843" y="736491"/>
                  </a:lnTo>
                  <a:lnTo>
                    <a:pt x="1014194" y="727279"/>
                  </a:lnTo>
                  <a:lnTo>
                    <a:pt x="1012883" y="727154"/>
                  </a:lnTo>
                  <a:lnTo>
                    <a:pt x="1009014" y="726783"/>
                  </a:lnTo>
                  <a:lnTo>
                    <a:pt x="931201" y="718996"/>
                  </a:lnTo>
                  <a:lnTo>
                    <a:pt x="913333" y="717526"/>
                  </a:lnTo>
                  <a:lnTo>
                    <a:pt x="889201" y="715487"/>
                  </a:lnTo>
                  <a:lnTo>
                    <a:pt x="826260" y="708151"/>
                  </a:lnTo>
                  <a:lnTo>
                    <a:pt x="779773" y="701890"/>
                  </a:lnTo>
                  <a:lnTo>
                    <a:pt x="723426" y="694939"/>
                  </a:lnTo>
                  <a:lnTo>
                    <a:pt x="714795" y="693844"/>
                  </a:lnTo>
                  <a:lnTo>
                    <a:pt x="689525" y="690738"/>
                  </a:lnTo>
                  <a:lnTo>
                    <a:pt x="664163" y="687552"/>
                  </a:lnTo>
                  <a:lnTo>
                    <a:pt x="652023" y="685940"/>
                  </a:lnTo>
                  <a:lnTo>
                    <a:pt x="607749" y="679929"/>
                  </a:lnTo>
                  <a:lnTo>
                    <a:pt x="603737" y="678465"/>
                  </a:lnTo>
                  <a:lnTo>
                    <a:pt x="556412" y="672252"/>
                  </a:lnTo>
                  <a:lnTo>
                    <a:pt x="533931" y="668950"/>
                  </a:lnTo>
                  <a:lnTo>
                    <a:pt x="514225" y="666010"/>
                  </a:lnTo>
                  <a:lnTo>
                    <a:pt x="481120" y="661623"/>
                  </a:lnTo>
                  <a:lnTo>
                    <a:pt x="442814" y="656717"/>
                  </a:lnTo>
                  <a:lnTo>
                    <a:pt x="435063" y="653963"/>
                  </a:lnTo>
                  <a:lnTo>
                    <a:pt x="409054" y="650148"/>
                  </a:lnTo>
                  <a:lnTo>
                    <a:pt x="404762" y="668937"/>
                  </a:lnTo>
                  <a:lnTo>
                    <a:pt x="401705" y="688958"/>
                  </a:lnTo>
                  <a:lnTo>
                    <a:pt x="400387" y="697325"/>
                  </a:lnTo>
                  <a:lnTo>
                    <a:pt x="399465" y="703178"/>
                  </a:lnTo>
                  <a:lnTo>
                    <a:pt x="396681" y="724640"/>
                  </a:lnTo>
                  <a:lnTo>
                    <a:pt x="389693" y="720677"/>
                  </a:lnTo>
                  <a:lnTo>
                    <a:pt x="388543" y="714381"/>
                  </a:lnTo>
                  <a:lnTo>
                    <a:pt x="383621" y="707784"/>
                  </a:lnTo>
                  <a:lnTo>
                    <a:pt x="382426" y="700662"/>
                  </a:lnTo>
                  <a:lnTo>
                    <a:pt x="378968" y="693585"/>
                  </a:lnTo>
                  <a:lnTo>
                    <a:pt x="374739" y="684737"/>
                  </a:lnTo>
                  <a:lnTo>
                    <a:pt x="369985" y="680082"/>
                  </a:lnTo>
                  <a:lnTo>
                    <a:pt x="369286" y="679397"/>
                  </a:lnTo>
                  <a:lnTo>
                    <a:pt x="363083" y="683405"/>
                  </a:lnTo>
                  <a:lnTo>
                    <a:pt x="360682" y="686629"/>
                  </a:lnTo>
                  <a:lnTo>
                    <a:pt x="359109" y="688739"/>
                  </a:lnTo>
                  <a:lnTo>
                    <a:pt x="351807" y="701548"/>
                  </a:lnTo>
                  <a:lnTo>
                    <a:pt x="346762" y="704742"/>
                  </a:lnTo>
                  <a:lnTo>
                    <a:pt x="341342" y="703566"/>
                  </a:lnTo>
                  <a:lnTo>
                    <a:pt x="332646" y="701672"/>
                  </a:lnTo>
                  <a:lnTo>
                    <a:pt x="321060" y="706784"/>
                  </a:lnTo>
                  <a:lnTo>
                    <a:pt x="316005" y="698326"/>
                  </a:lnTo>
                  <a:lnTo>
                    <a:pt x="298911" y="699257"/>
                  </a:lnTo>
                  <a:lnTo>
                    <a:pt x="289537" y="698992"/>
                  </a:lnTo>
                  <a:lnTo>
                    <a:pt x="280184" y="695203"/>
                  </a:lnTo>
                  <a:lnTo>
                    <a:pt x="274308" y="690557"/>
                  </a:lnTo>
                  <a:lnTo>
                    <a:pt x="266024" y="694887"/>
                  </a:lnTo>
                  <a:lnTo>
                    <a:pt x="261173" y="705804"/>
                  </a:lnTo>
                  <a:lnTo>
                    <a:pt x="253324" y="699778"/>
                  </a:lnTo>
                  <a:lnTo>
                    <a:pt x="240654" y="695951"/>
                  </a:lnTo>
                  <a:lnTo>
                    <a:pt x="230299" y="692369"/>
                  </a:lnTo>
                  <a:lnTo>
                    <a:pt x="227460" y="692427"/>
                  </a:lnTo>
                  <a:lnTo>
                    <a:pt x="216668" y="698759"/>
                  </a:lnTo>
                  <a:lnTo>
                    <a:pt x="216416" y="703820"/>
                  </a:lnTo>
                  <a:lnTo>
                    <a:pt x="215863" y="704046"/>
                  </a:lnTo>
                  <a:lnTo>
                    <a:pt x="209702" y="706569"/>
                  </a:lnTo>
                  <a:lnTo>
                    <a:pt x="203642" y="700176"/>
                  </a:lnTo>
                  <a:lnTo>
                    <a:pt x="199443" y="691399"/>
                  </a:lnTo>
                  <a:lnTo>
                    <a:pt x="200637" y="684805"/>
                  </a:lnTo>
                  <a:lnTo>
                    <a:pt x="196696" y="675509"/>
                  </a:lnTo>
                  <a:lnTo>
                    <a:pt x="199204" y="668379"/>
                  </a:lnTo>
                  <a:lnTo>
                    <a:pt x="196041" y="656265"/>
                  </a:lnTo>
                  <a:lnTo>
                    <a:pt x="194456" y="647794"/>
                  </a:lnTo>
                  <a:lnTo>
                    <a:pt x="184376" y="637469"/>
                  </a:lnTo>
                  <a:lnTo>
                    <a:pt x="178323" y="639849"/>
                  </a:lnTo>
                  <a:lnTo>
                    <a:pt x="171694" y="633398"/>
                  </a:lnTo>
                  <a:lnTo>
                    <a:pt x="167378" y="631471"/>
                  </a:lnTo>
                  <a:lnTo>
                    <a:pt x="163951" y="620888"/>
                  </a:lnTo>
                  <a:lnTo>
                    <a:pt x="167625" y="615348"/>
                  </a:lnTo>
                  <a:lnTo>
                    <a:pt x="170141" y="608031"/>
                  </a:lnTo>
                  <a:lnTo>
                    <a:pt x="170089" y="600405"/>
                  </a:lnTo>
                  <a:lnTo>
                    <a:pt x="165296" y="593591"/>
                  </a:lnTo>
                  <a:lnTo>
                    <a:pt x="159694" y="588391"/>
                  </a:lnTo>
                  <a:lnTo>
                    <a:pt x="155007" y="572026"/>
                  </a:lnTo>
                  <a:lnTo>
                    <a:pt x="148922" y="557689"/>
                  </a:lnTo>
                  <a:lnTo>
                    <a:pt x="150827" y="549339"/>
                  </a:lnTo>
                  <a:lnTo>
                    <a:pt x="148894" y="542759"/>
                  </a:lnTo>
                  <a:lnTo>
                    <a:pt x="150638" y="535370"/>
                  </a:lnTo>
                  <a:lnTo>
                    <a:pt x="147530" y="528604"/>
                  </a:lnTo>
                  <a:lnTo>
                    <a:pt x="149252" y="517430"/>
                  </a:lnTo>
                  <a:lnTo>
                    <a:pt x="144430" y="513382"/>
                  </a:lnTo>
                  <a:lnTo>
                    <a:pt x="141282" y="509797"/>
                  </a:lnTo>
                  <a:lnTo>
                    <a:pt x="137438" y="503470"/>
                  </a:lnTo>
                  <a:lnTo>
                    <a:pt x="135632" y="500496"/>
                  </a:lnTo>
                  <a:lnTo>
                    <a:pt x="131169" y="500297"/>
                  </a:lnTo>
                  <a:lnTo>
                    <a:pt x="130099" y="506225"/>
                  </a:lnTo>
                  <a:lnTo>
                    <a:pt x="122026" y="511957"/>
                  </a:lnTo>
                  <a:lnTo>
                    <a:pt x="110244" y="518198"/>
                  </a:lnTo>
                  <a:lnTo>
                    <a:pt x="103581" y="518031"/>
                  </a:lnTo>
                  <a:lnTo>
                    <a:pt x="99314" y="525537"/>
                  </a:lnTo>
                  <a:lnTo>
                    <a:pt x="90825" y="522116"/>
                  </a:lnTo>
                  <a:lnTo>
                    <a:pt x="83527" y="513209"/>
                  </a:lnTo>
                  <a:lnTo>
                    <a:pt x="79058" y="510108"/>
                  </a:lnTo>
                  <a:lnTo>
                    <a:pt x="78062" y="506104"/>
                  </a:lnTo>
                  <a:lnTo>
                    <a:pt x="77243" y="502807"/>
                  </a:lnTo>
                  <a:lnTo>
                    <a:pt x="78689" y="496710"/>
                  </a:lnTo>
                  <a:lnTo>
                    <a:pt x="82758" y="494827"/>
                  </a:lnTo>
                  <a:lnTo>
                    <a:pt x="83713" y="487270"/>
                  </a:lnTo>
                  <a:lnTo>
                    <a:pt x="79645" y="478049"/>
                  </a:lnTo>
                  <a:lnTo>
                    <a:pt x="85656" y="471067"/>
                  </a:lnTo>
                  <a:lnTo>
                    <a:pt x="95441" y="470168"/>
                  </a:lnTo>
                  <a:lnTo>
                    <a:pt x="99592" y="467056"/>
                  </a:lnTo>
                  <a:lnTo>
                    <a:pt x="97947" y="462489"/>
                  </a:lnTo>
                  <a:lnTo>
                    <a:pt x="100392" y="455686"/>
                  </a:lnTo>
                  <a:lnTo>
                    <a:pt x="97319" y="451156"/>
                  </a:lnTo>
                  <a:lnTo>
                    <a:pt x="94647" y="444533"/>
                  </a:lnTo>
                  <a:lnTo>
                    <a:pt x="98466" y="435562"/>
                  </a:lnTo>
                  <a:lnTo>
                    <a:pt x="93253" y="430431"/>
                  </a:lnTo>
                  <a:lnTo>
                    <a:pt x="95072" y="424612"/>
                  </a:lnTo>
                  <a:lnTo>
                    <a:pt x="101965" y="425066"/>
                  </a:lnTo>
                  <a:lnTo>
                    <a:pt x="103325" y="416137"/>
                  </a:lnTo>
                  <a:lnTo>
                    <a:pt x="105164" y="411161"/>
                  </a:lnTo>
                  <a:lnTo>
                    <a:pt x="107119" y="406170"/>
                  </a:lnTo>
                  <a:lnTo>
                    <a:pt x="110121" y="395653"/>
                  </a:lnTo>
                  <a:lnTo>
                    <a:pt x="114472" y="392916"/>
                  </a:lnTo>
                  <a:lnTo>
                    <a:pt x="115079" y="380400"/>
                  </a:lnTo>
                  <a:lnTo>
                    <a:pt x="120334" y="380056"/>
                  </a:lnTo>
                  <a:lnTo>
                    <a:pt x="124215" y="370688"/>
                  </a:lnTo>
                  <a:lnTo>
                    <a:pt x="127142" y="361206"/>
                  </a:lnTo>
                  <a:lnTo>
                    <a:pt x="125908" y="359757"/>
                  </a:lnTo>
                  <a:lnTo>
                    <a:pt x="123861" y="357354"/>
                  </a:lnTo>
                  <a:lnTo>
                    <a:pt x="114340" y="358363"/>
                  </a:lnTo>
                  <a:lnTo>
                    <a:pt x="105080" y="357232"/>
                  </a:lnTo>
                  <a:lnTo>
                    <a:pt x="101055" y="355263"/>
                  </a:lnTo>
                  <a:lnTo>
                    <a:pt x="98265" y="353896"/>
                  </a:lnTo>
                  <a:lnTo>
                    <a:pt x="99279" y="346139"/>
                  </a:lnTo>
                  <a:lnTo>
                    <a:pt x="94949" y="342523"/>
                  </a:lnTo>
                  <a:lnTo>
                    <a:pt x="93035" y="340923"/>
                  </a:lnTo>
                  <a:lnTo>
                    <a:pt x="86394" y="339799"/>
                  </a:lnTo>
                  <a:lnTo>
                    <a:pt x="85298" y="333779"/>
                  </a:lnTo>
                  <a:lnTo>
                    <a:pt x="77466" y="327399"/>
                  </a:lnTo>
                  <a:lnTo>
                    <a:pt x="72990" y="318328"/>
                  </a:lnTo>
                  <a:lnTo>
                    <a:pt x="75824" y="312181"/>
                  </a:lnTo>
                  <a:lnTo>
                    <a:pt x="73071" y="308905"/>
                  </a:lnTo>
                  <a:lnTo>
                    <a:pt x="67389" y="302135"/>
                  </a:lnTo>
                  <a:lnTo>
                    <a:pt x="65005" y="294304"/>
                  </a:lnTo>
                  <a:lnTo>
                    <a:pt x="61335" y="287865"/>
                  </a:lnTo>
                  <a:lnTo>
                    <a:pt x="56730" y="276779"/>
                  </a:lnTo>
                  <a:lnTo>
                    <a:pt x="51603" y="269377"/>
                  </a:lnTo>
                  <a:lnTo>
                    <a:pt x="49121" y="263760"/>
                  </a:lnTo>
                  <a:lnTo>
                    <a:pt x="47104" y="256652"/>
                  </a:lnTo>
                  <a:lnTo>
                    <a:pt x="43061" y="254465"/>
                  </a:lnTo>
                  <a:lnTo>
                    <a:pt x="34121" y="249755"/>
                  </a:lnTo>
                  <a:lnTo>
                    <a:pt x="29121" y="244462"/>
                  </a:lnTo>
                  <a:lnTo>
                    <a:pt x="26190" y="236163"/>
                  </a:lnTo>
                  <a:lnTo>
                    <a:pt x="15068" y="226450"/>
                  </a:lnTo>
                  <a:lnTo>
                    <a:pt x="17888" y="221308"/>
                  </a:lnTo>
                  <a:lnTo>
                    <a:pt x="24171" y="219063"/>
                  </a:lnTo>
                  <a:lnTo>
                    <a:pt x="17795" y="210322"/>
                  </a:lnTo>
                  <a:lnTo>
                    <a:pt x="18674" y="204168"/>
                  </a:lnTo>
                  <a:lnTo>
                    <a:pt x="22621" y="198150"/>
                  </a:lnTo>
                  <a:lnTo>
                    <a:pt x="19536" y="192954"/>
                  </a:lnTo>
                  <a:lnTo>
                    <a:pt x="21955" y="187376"/>
                  </a:lnTo>
                  <a:lnTo>
                    <a:pt x="13222" y="176195"/>
                  </a:lnTo>
                  <a:lnTo>
                    <a:pt x="13851" y="168485"/>
                  </a:lnTo>
                  <a:lnTo>
                    <a:pt x="9410" y="163462"/>
                  </a:lnTo>
                  <a:lnTo>
                    <a:pt x="5437" y="154619"/>
                  </a:lnTo>
                  <a:lnTo>
                    <a:pt x="953" y="142741"/>
                  </a:lnTo>
                  <a:lnTo>
                    <a:pt x="548" y="141016"/>
                  </a:lnTo>
                  <a:lnTo>
                    <a:pt x="0" y="138679"/>
                  </a:lnTo>
                  <a:lnTo>
                    <a:pt x="3738" y="121336"/>
                  </a:lnTo>
                  <a:lnTo>
                    <a:pt x="6445" y="108684"/>
                  </a:lnTo>
                  <a:lnTo>
                    <a:pt x="9227" y="95687"/>
                  </a:lnTo>
                  <a:lnTo>
                    <a:pt x="14295" y="71927"/>
                  </a:lnTo>
                  <a:lnTo>
                    <a:pt x="14912" y="6904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4517838" y="1827306"/>
              <a:ext cx="747247" cy="839517"/>
            </a:xfrm>
            <a:custGeom>
              <a:avLst/>
              <a:gdLst/>
              <a:ahLst/>
              <a:cxnLst/>
              <a:rect l="0" t="0" r="0" b="0"/>
              <a:pathLst>
                <a:path w="747247" h="839517">
                  <a:moveTo>
                    <a:pt x="0" y="53803"/>
                  </a:moveTo>
                  <a:lnTo>
                    <a:pt x="28425" y="54226"/>
                  </a:lnTo>
                  <a:lnTo>
                    <a:pt x="78548" y="54578"/>
                  </a:lnTo>
                  <a:lnTo>
                    <a:pt x="119561" y="54660"/>
                  </a:lnTo>
                  <a:lnTo>
                    <a:pt x="180070" y="54619"/>
                  </a:lnTo>
                  <a:lnTo>
                    <a:pt x="182080" y="54602"/>
                  </a:lnTo>
                  <a:lnTo>
                    <a:pt x="197928" y="54454"/>
                  </a:lnTo>
                  <a:lnTo>
                    <a:pt x="197732" y="28169"/>
                  </a:lnTo>
                  <a:lnTo>
                    <a:pt x="197574" y="10598"/>
                  </a:lnTo>
                  <a:lnTo>
                    <a:pt x="197481" y="0"/>
                  </a:lnTo>
                  <a:lnTo>
                    <a:pt x="206522" y="4317"/>
                  </a:lnTo>
                  <a:lnTo>
                    <a:pt x="213090" y="2030"/>
                  </a:lnTo>
                  <a:lnTo>
                    <a:pt x="216579" y="2023"/>
                  </a:lnTo>
                  <a:lnTo>
                    <a:pt x="223622" y="6952"/>
                  </a:lnTo>
                  <a:lnTo>
                    <a:pt x="229548" y="8604"/>
                  </a:lnTo>
                  <a:lnTo>
                    <a:pt x="231539" y="23650"/>
                  </a:lnTo>
                  <a:lnTo>
                    <a:pt x="233890" y="36237"/>
                  </a:lnTo>
                  <a:lnTo>
                    <a:pt x="236222" y="39773"/>
                  </a:lnTo>
                  <a:lnTo>
                    <a:pt x="239391" y="53836"/>
                  </a:lnTo>
                  <a:lnTo>
                    <a:pt x="243039" y="70203"/>
                  </a:lnTo>
                  <a:lnTo>
                    <a:pt x="242875" y="76404"/>
                  </a:lnTo>
                  <a:lnTo>
                    <a:pt x="242148" y="83598"/>
                  </a:lnTo>
                  <a:lnTo>
                    <a:pt x="249460" y="90852"/>
                  </a:lnTo>
                  <a:lnTo>
                    <a:pt x="260089" y="95932"/>
                  </a:lnTo>
                  <a:lnTo>
                    <a:pt x="266071" y="96892"/>
                  </a:lnTo>
                  <a:lnTo>
                    <a:pt x="267630" y="96101"/>
                  </a:lnTo>
                  <a:lnTo>
                    <a:pt x="271560" y="94104"/>
                  </a:lnTo>
                  <a:lnTo>
                    <a:pt x="281831" y="94872"/>
                  </a:lnTo>
                  <a:lnTo>
                    <a:pt x="284822" y="97896"/>
                  </a:lnTo>
                  <a:lnTo>
                    <a:pt x="284987" y="101743"/>
                  </a:lnTo>
                  <a:lnTo>
                    <a:pt x="300260" y="103241"/>
                  </a:lnTo>
                  <a:lnTo>
                    <a:pt x="316047" y="104674"/>
                  </a:lnTo>
                  <a:lnTo>
                    <a:pt x="324012" y="104755"/>
                  </a:lnTo>
                  <a:lnTo>
                    <a:pt x="327920" y="113037"/>
                  </a:lnTo>
                  <a:lnTo>
                    <a:pt x="327112" y="119261"/>
                  </a:lnTo>
                  <a:lnTo>
                    <a:pt x="340653" y="120387"/>
                  </a:lnTo>
                  <a:lnTo>
                    <a:pt x="351415" y="118331"/>
                  </a:lnTo>
                  <a:lnTo>
                    <a:pt x="360434" y="115719"/>
                  </a:lnTo>
                  <a:lnTo>
                    <a:pt x="360566" y="109180"/>
                  </a:lnTo>
                  <a:lnTo>
                    <a:pt x="369452" y="107055"/>
                  </a:lnTo>
                  <a:lnTo>
                    <a:pt x="371633" y="103943"/>
                  </a:lnTo>
                  <a:lnTo>
                    <a:pt x="385004" y="101314"/>
                  </a:lnTo>
                  <a:lnTo>
                    <a:pt x="391308" y="103613"/>
                  </a:lnTo>
                  <a:lnTo>
                    <a:pt x="396466" y="103189"/>
                  </a:lnTo>
                  <a:lnTo>
                    <a:pt x="409261" y="102124"/>
                  </a:lnTo>
                  <a:lnTo>
                    <a:pt x="415201" y="107115"/>
                  </a:lnTo>
                  <a:lnTo>
                    <a:pt x="431457" y="114453"/>
                  </a:lnTo>
                  <a:lnTo>
                    <a:pt x="440378" y="113634"/>
                  </a:lnTo>
                  <a:lnTo>
                    <a:pt x="440918" y="118522"/>
                  </a:lnTo>
                  <a:lnTo>
                    <a:pt x="438629" y="124464"/>
                  </a:lnTo>
                  <a:lnTo>
                    <a:pt x="446591" y="127880"/>
                  </a:lnTo>
                  <a:lnTo>
                    <a:pt x="452391" y="126607"/>
                  </a:lnTo>
                  <a:lnTo>
                    <a:pt x="458203" y="131230"/>
                  </a:lnTo>
                  <a:lnTo>
                    <a:pt x="457221" y="140113"/>
                  </a:lnTo>
                  <a:lnTo>
                    <a:pt x="462688" y="147907"/>
                  </a:lnTo>
                  <a:lnTo>
                    <a:pt x="467635" y="158391"/>
                  </a:lnTo>
                  <a:lnTo>
                    <a:pt x="472782" y="155317"/>
                  </a:lnTo>
                  <a:lnTo>
                    <a:pt x="474406" y="149919"/>
                  </a:lnTo>
                  <a:lnTo>
                    <a:pt x="474177" y="143423"/>
                  </a:lnTo>
                  <a:lnTo>
                    <a:pt x="477196" y="138910"/>
                  </a:lnTo>
                  <a:lnTo>
                    <a:pt x="486785" y="137343"/>
                  </a:lnTo>
                  <a:lnTo>
                    <a:pt x="497101" y="137497"/>
                  </a:lnTo>
                  <a:lnTo>
                    <a:pt x="502629" y="142638"/>
                  </a:lnTo>
                  <a:lnTo>
                    <a:pt x="504934" y="152981"/>
                  </a:lnTo>
                  <a:lnTo>
                    <a:pt x="513413" y="154052"/>
                  </a:lnTo>
                  <a:lnTo>
                    <a:pt x="522884" y="158168"/>
                  </a:lnTo>
                  <a:lnTo>
                    <a:pt x="524474" y="158858"/>
                  </a:lnTo>
                  <a:lnTo>
                    <a:pt x="530873" y="158757"/>
                  </a:lnTo>
                  <a:lnTo>
                    <a:pt x="533563" y="169968"/>
                  </a:lnTo>
                  <a:lnTo>
                    <a:pt x="546491" y="170944"/>
                  </a:lnTo>
                  <a:lnTo>
                    <a:pt x="548476" y="178665"/>
                  </a:lnTo>
                  <a:lnTo>
                    <a:pt x="555830" y="176398"/>
                  </a:lnTo>
                  <a:lnTo>
                    <a:pt x="568271" y="175390"/>
                  </a:lnTo>
                  <a:lnTo>
                    <a:pt x="576525" y="172926"/>
                  </a:lnTo>
                  <a:lnTo>
                    <a:pt x="585200" y="164476"/>
                  </a:lnTo>
                  <a:lnTo>
                    <a:pt x="596474" y="156935"/>
                  </a:lnTo>
                  <a:lnTo>
                    <a:pt x="596745" y="156768"/>
                  </a:lnTo>
                  <a:lnTo>
                    <a:pt x="608525" y="149496"/>
                  </a:lnTo>
                  <a:lnTo>
                    <a:pt x="614568" y="148284"/>
                  </a:lnTo>
                  <a:lnTo>
                    <a:pt x="618876" y="157388"/>
                  </a:lnTo>
                  <a:lnTo>
                    <a:pt x="622033" y="165116"/>
                  </a:lnTo>
                  <a:lnTo>
                    <a:pt x="629216" y="168444"/>
                  </a:lnTo>
                  <a:lnTo>
                    <a:pt x="642287" y="163923"/>
                  </a:lnTo>
                  <a:lnTo>
                    <a:pt x="651602" y="165737"/>
                  </a:lnTo>
                  <a:lnTo>
                    <a:pt x="666468" y="165183"/>
                  </a:lnTo>
                  <a:lnTo>
                    <a:pt x="683871" y="162939"/>
                  </a:lnTo>
                  <a:lnTo>
                    <a:pt x="694374" y="165774"/>
                  </a:lnTo>
                  <a:lnTo>
                    <a:pt x="700404" y="174955"/>
                  </a:lnTo>
                  <a:lnTo>
                    <a:pt x="710857" y="178618"/>
                  </a:lnTo>
                  <a:lnTo>
                    <a:pt x="722034" y="173133"/>
                  </a:lnTo>
                  <a:lnTo>
                    <a:pt x="734148" y="174007"/>
                  </a:lnTo>
                  <a:lnTo>
                    <a:pt x="747247" y="172689"/>
                  </a:lnTo>
                  <a:lnTo>
                    <a:pt x="741272" y="178743"/>
                  </a:lnTo>
                  <a:lnTo>
                    <a:pt x="731286" y="182779"/>
                  </a:lnTo>
                  <a:lnTo>
                    <a:pt x="724154" y="187953"/>
                  </a:lnTo>
                  <a:lnTo>
                    <a:pt x="718983" y="192111"/>
                  </a:lnTo>
                  <a:lnTo>
                    <a:pt x="706651" y="197078"/>
                  </a:lnTo>
                  <a:lnTo>
                    <a:pt x="702029" y="201863"/>
                  </a:lnTo>
                  <a:lnTo>
                    <a:pt x="692728" y="205211"/>
                  </a:lnTo>
                  <a:lnTo>
                    <a:pt x="681805" y="210581"/>
                  </a:lnTo>
                  <a:lnTo>
                    <a:pt x="668835" y="214833"/>
                  </a:lnTo>
                  <a:lnTo>
                    <a:pt x="659484" y="218038"/>
                  </a:lnTo>
                  <a:lnTo>
                    <a:pt x="648510" y="223245"/>
                  </a:lnTo>
                  <a:lnTo>
                    <a:pt x="638127" y="230510"/>
                  </a:lnTo>
                  <a:lnTo>
                    <a:pt x="629813" y="235506"/>
                  </a:lnTo>
                  <a:lnTo>
                    <a:pt x="617456" y="245786"/>
                  </a:lnTo>
                  <a:lnTo>
                    <a:pt x="603059" y="259645"/>
                  </a:lnTo>
                  <a:lnTo>
                    <a:pt x="591587" y="272133"/>
                  </a:lnTo>
                  <a:lnTo>
                    <a:pt x="581026" y="287224"/>
                  </a:lnTo>
                  <a:lnTo>
                    <a:pt x="569482" y="300904"/>
                  </a:lnTo>
                  <a:lnTo>
                    <a:pt x="562957" y="308080"/>
                  </a:lnTo>
                  <a:lnTo>
                    <a:pt x="551827" y="315625"/>
                  </a:lnTo>
                  <a:lnTo>
                    <a:pt x="545299" y="324970"/>
                  </a:lnTo>
                  <a:lnTo>
                    <a:pt x="536489" y="331593"/>
                  </a:lnTo>
                  <a:lnTo>
                    <a:pt x="531115" y="337584"/>
                  </a:lnTo>
                  <a:lnTo>
                    <a:pt x="529942" y="338890"/>
                  </a:lnTo>
                  <a:lnTo>
                    <a:pt x="520402" y="345367"/>
                  </a:lnTo>
                  <a:lnTo>
                    <a:pt x="510220" y="354004"/>
                  </a:lnTo>
                  <a:lnTo>
                    <a:pt x="505599" y="358432"/>
                  </a:lnTo>
                  <a:lnTo>
                    <a:pt x="510795" y="372137"/>
                  </a:lnTo>
                  <a:lnTo>
                    <a:pt x="507264" y="371707"/>
                  </a:lnTo>
                  <a:lnTo>
                    <a:pt x="502244" y="368500"/>
                  </a:lnTo>
                  <a:lnTo>
                    <a:pt x="498009" y="369079"/>
                  </a:lnTo>
                  <a:lnTo>
                    <a:pt x="494294" y="374417"/>
                  </a:lnTo>
                  <a:lnTo>
                    <a:pt x="492256" y="378852"/>
                  </a:lnTo>
                  <a:lnTo>
                    <a:pt x="483700" y="379404"/>
                  </a:lnTo>
                  <a:lnTo>
                    <a:pt x="484615" y="403301"/>
                  </a:lnTo>
                  <a:lnTo>
                    <a:pt x="485012" y="414477"/>
                  </a:lnTo>
                  <a:lnTo>
                    <a:pt x="485891" y="439182"/>
                  </a:lnTo>
                  <a:lnTo>
                    <a:pt x="486353" y="451558"/>
                  </a:lnTo>
                  <a:lnTo>
                    <a:pt x="486795" y="463397"/>
                  </a:lnTo>
                  <a:lnTo>
                    <a:pt x="482511" y="466741"/>
                  </a:lnTo>
                  <a:lnTo>
                    <a:pt x="481362" y="471999"/>
                  </a:lnTo>
                  <a:lnTo>
                    <a:pt x="477259" y="471605"/>
                  </a:lnTo>
                  <a:lnTo>
                    <a:pt x="471670" y="474287"/>
                  </a:lnTo>
                  <a:lnTo>
                    <a:pt x="469517" y="478557"/>
                  </a:lnTo>
                  <a:lnTo>
                    <a:pt x="462251" y="479229"/>
                  </a:lnTo>
                  <a:lnTo>
                    <a:pt x="458891" y="482764"/>
                  </a:lnTo>
                  <a:lnTo>
                    <a:pt x="451454" y="486147"/>
                  </a:lnTo>
                  <a:lnTo>
                    <a:pt x="445160" y="492178"/>
                  </a:lnTo>
                  <a:lnTo>
                    <a:pt x="441564" y="499233"/>
                  </a:lnTo>
                  <a:lnTo>
                    <a:pt x="440079" y="505767"/>
                  </a:lnTo>
                  <a:lnTo>
                    <a:pt x="435376" y="513559"/>
                  </a:lnTo>
                  <a:lnTo>
                    <a:pt x="433934" y="514645"/>
                  </a:lnTo>
                  <a:lnTo>
                    <a:pt x="431100" y="516778"/>
                  </a:lnTo>
                  <a:lnTo>
                    <a:pt x="429728" y="526982"/>
                  </a:lnTo>
                  <a:lnTo>
                    <a:pt x="429629" y="527721"/>
                  </a:lnTo>
                  <a:lnTo>
                    <a:pt x="430618" y="537076"/>
                  </a:lnTo>
                  <a:lnTo>
                    <a:pt x="438668" y="538319"/>
                  </a:lnTo>
                  <a:lnTo>
                    <a:pt x="443174" y="538933"/>
                  </a:lnTo>
                  <a:lnTo>
                    <a:pt x="446233" y="543387"/>
                  </a:lnTo>
                  <a:lnTo>
                    <a:pt x="450644" y="550876"/>
                  </a:lnTo>
                  <a:lnTo>
                    <a:pt x="454843" y="555646"/>
                  </a:lnTo>
                  <a:lnTo>
                    <a:pt x="453875" y="561676"/>
                  </a:lnTo>
                  <a:lnTo>
                    <a:pt x="450094" y="570355"/>
                  </a:lnTo>
                  <a:lnTo>
                    <a:pt x="445322" y="576294"/>
                  </a:lnTo>
                  <a:lnTo>
                    <a:pt x="444005" y="577932"/>
                  </a:lnTo>
                  <a:lnTo>
                    <a:pt x="443944" y="588666"/>
                  </a:lnTo>
                  <a:lnTo>
                    <a:pt x="443931" y="590802"/>
                  </a:lnTo>
                  <a:lnTo>
                    <a:pt x="447002" y="602406"/>
                  </a:lnTo>
                  <a:lnTo>
                    <a:pt x="442208" y="607992"/>
                  </a:lnTo>
                  <a:lnTo>
                    <a:pt x="440922" y="609490"/>
                  </a:lnTo>
                  <a:lnTo>
                    <a:pt x="445282" y="615496"/>
                  </a:lnTo>
                  <a:lnTo>
                    <a:pt x="446802" y="627040"/>
                  </a:lnTo>
                  <a:lnTo>
                    <a:pt x="445538" y="638560"/>
                  </a:lnTo>
                  <a:lnTo>
                    <a:pt x="445425" y="639589"/>
                  </a:lnTo>
                  <a:lnTo>
                    <a:pt x="442112" y="652034"/>
                  </a:lnTo>
                  <a:lnTo>
                    <a:pt x="443471" y="653333"/>
                  </a:lnTo>
                  <a:lnTo>
                    <a:pt x="449863" y="659434"/>
                  </a:lnTo>
                  <a:lnTo>
                    <a:pt x="453565" y="662962"/>
                  </a:lnTo>
                  <a:lnTo>
                    <a:pt x="461941" y="673651"/>
                  </a:lnTo>
                  <a:lnTo>
                    <a:pt x="469128" y="678438"/>
                  </a:lnTo>
                  <a:lnTo>
                    <a:pt x="484524" y="680652"/>
                  </a:lnTo>
                  <a:lnTo>
                    <a:pt x="488371" y="680413"/>
                  </a:lnTo>
                  <a:lnTo>
                    <a:pt x="493026" y="683055"/>
                  </a:lnTo>
                  <a:lnTo>
                    <a:pt x="493325" y="683224"/>
                  </a:lnTo>
                  <a:lnTo>
                    <a:pt x="495971" y="690663"/>
                  </a:lnTo>
                  <a:lnTo>
                    <a:pt x="500806" y="694953"/>
                  </a:lnTo>
                  <a:lnTo>
                    <a:pt x="502173" y="696165"/>
                  </a:lnTo>
                  <a:lnTo>
                    <a:pt x="514754" y="700178"/>
                  </a:lnTo>
                  <a:lnTo>
                    <a:pt x="517522" y="701404"/>
                  </a:lnTo>
                  <a:lnTo>
                    <a:pt x="530137" y="706978"/>
                  </a:lnTo>
                  <a:lnTo>
                    <a:pt x="535256" y="713080"/>
                  </a:lnTo>
                  <a:lnTo>
                    <a:pt x="538198" y="725446"/>
                  </a:lnTo>
                  <a:lnTo>
                    <a:pt x="542323" y="730133"/>
                  </a:lnTo>
                  <a:lnTo>
                    <a:pt x="546343" y="734695"/>
                  </a:lnTo>
                  <a:lnTo>
                    <a:pt x="556641" y="739319"/>
                  </a:lnTo>
                  <a:lnTo>
                    <a:pt x="564372" y="748270"/>
                  </a:lnTo>
                  <a:lnTo>
                    <a:pt x="572279" y="753252"/>
                  </a:lnTo>
                  <a:lnTo>
                    <a:pt x="573742" y="753570"/>
                  </a:lnTo>
                  <a:lnTo>
                    <a:pt x="586090" y="756249"/>
                  </a:lnTo>
                  <a:lnTo>
                    <a:pt x="587952" y="758632"/>
                  </a:lnTo>
                  <a:lnTo>
                    <a:pt x="595221" y="767919"/>
                  </a:lnTo>
                  <a:lnTo>
                    <a:pt x="602513" y="776832"/>
                  </a:lnTo>
                  <a:lnTo>
                    <a:pt x="602898" y="777628"/>
                  </a:lnTo>
                  <a:lnTo>
                    <a:pt x="607930" y="788021"/>
                  </a:lnTo>
                  <a:lnTo>
                    <a:pt x="606925" y="794885"/>
                  </a:lnTo>
                  <a:lnTo>
                    <a:pt x="605670" y="803438"/>
                  </a:lnTo>
                  <a:lnTo>
                    <a:pt x="608244" y="812841"/>
                  </a:lnTo>
                  <a:lnTo>
                    <a:pt x="610578" y="817833"/>
                  </a:lnTo>
                  <a:lnTo>
                    <a:pt x="612605" y="826981"/>
                  </a:lnTo>
                  <a:lnTo>
                    <a:pt x="584312" y="828345"/>
                  </a:lnTo>
                  <a:lnTo>
                    <a:pt x="571911" y="828926"/>
                  </a:lnTo>
                  <a:lnTo>
                    <a:pt x="559552" y="829490"/>
                  </a:lnTo>
                  <a:lnTo>
                    <a:pt x="549755" y="829926"/>
                  </a:lnTo>
                  <a:lnTo>
                    <a:pt x="523357" y="831048"/>
                  </a:lnTo>
                  <a:lnTo>
                    <a:pt x="513100" y="831464"/>
                  </a:lnTo>
                  <a:lnTo>
                    <a:pt x="485133" y="832593"/>
                  </a:lnTo>
                  <a:lnTo>
                    <a:pt x="474341" y="833007"/>
                  </a:lnTo>
                  <a:lnTo>
                    <a:pt x="441500" y="834252"/>
                  </a:lnTo>
                  <a:lnTo>
                    <a:pt x="425542" y="834763"/>
                  </a:lnTo>
                  <a:lnTo>
                    <a:pt x="422968" y="834843"/>
                  </a:lnTo>
                  <a:lnTo>
                    <a:pt x="404357" y="835402"/>
                  </a:lnTo>
                  <a:lnTo>
                    <a:pt x="376543" y="836180"/>
                  </a:lnTo>
                  <a:lnTo>
                    <a:pt x="368320" y="836394"/>
                  </a:lnTo>
                  <a:lnTo>
                    <a:pt x="360881" y="836579"/>
                  </a:lnTo>
                  <a:lnTo>
                    <a:pt x="327496" y="837339"/>
                  </a:lnTo>
                  <a:lnTo>
                    <a:pt x="298772" y="837828"/>
                  </a:lnTo>
                  <a:lnTo>
                    <a:pt x="283992" y="838047"/>
                  </a:lnTo>
                  <a:lnTo>
                    <a:pt x="278578" y="838136"/>
                  </a:lnTo>
                  <a:lnTo>
                    <a:pt x="235916" y="838732"/>
                  </a:lnTo>
                  <a:lnTo>
                    <a:pt x="233877" y="838756"/>
                  </a:lnTo>
                  <a:lnTo>
                    <a:pt x="229692" y="838799"/>
                  </a:lnTo>
                  <a:lnTo>
                    <a:pt x="198570" y="839064"/>
                  </a:lnTo>
                  <a:lnTo>
                    <a:pt x="180658" y="839254"/>
                  </a:lnTo>
                  <a:lnTo>
                    <a:pt x="173752" y="839318"/>
                  </a:lnTo>
                  <a:lnTo>
                    <a:pt x="170398" y="839348"/>
                  </a:lnTo>
                  <a:lnTo>
                    <a:pt x="134373" y="839517"/>
                  </a:lnTo>
                  <a:lnTo>
                    <a:pt x="131624" y="839517"/>
                  </a:lnTo>
                  <a:lnTo>
                    <a:pt x="111704" y="839498"/>
                  </a:lnTo>
                  <a:lnTo>
                    <a:pt x="96644" y="839457"/>
                  </a:lnTo>
                  <a:lnTo>
                    <a:pt x="70241" y="839359"/>
                  </a:lnTo>
                  <a:lnTo>
                    <a:pt x="70271" y="831900"/>
                  </a:lnTo>
                  <a:lnTo>
                    <a:pt x="70517" y="789210"/>
                  </a:lnTo>
                  <a:lnTo>
                    <a:pt x="70803" y="739356"/>
                  </a:lnTo>
                  <a:lnTo>
                    <a:pt x="70937" y="715920"/>
                  </a:lnTo>
                  <a:lnTo>
                    <a:pt x="70952" y="689603"/>
                  </a:lnTo>
                  <a:lnTo>
                    <a:pt x="70960" y="677028"/>
                  </a:lnTo>
                  <a:lnTo>
                    <a:pt x="70975" y="652055"/>
                  </a:lnTo>
                  <a:lnTo>
                    <a:pt x="70991" y="627439"/>
                  </a:lnTo>
                  <a:lnTo>
                    <a:pt x="71018" y="585685"/>
                  </a:lnTo>
                  <a:lnTo>
                    <a:pt x="71022" y="580143"/>
                  </a:lnTo>
                  <a:lnTo>
                    <a:pt x="69794" y="577390"/>
                  </a:lnTo>
                  <a:lnTo>
                    <a:pt x="68550" y="574597"/>
                  </a:lnTo>
                  <a:lnTo>
                    <a:pt x="64617" y="570372"/>
                  </a:lnTo>
                  <a:lnTo>
                    <a:pt x="60558" y="568854"/>
                  </a:lnTo>
                  <a:lnTo>
                    <a:pt x="54976" y="565671"/>
                  </a:lnTo>
                  <a:lnTo>
                    <a:pt x="49163" y="565327"/>
                  </a:lnTo>
                  <a:lnTo>
                    <a:pt x="45631" y="561478"/>
                  </a:lnTo>
                  <a:lnTo>
                    <a:pt x="42483" y="555474"/>
                  </a:lnTo>
                  <a:lnTo>
                    <a:pt x="38673" y="547252"/>
                  </a:lnTo>
                  <a:lnTo>
                    <a:pt x="33267" y="540031"/>
                  </a:lnTo>
                  <a:lnTo>
                    <a:pt x="32419" y="538897"/>
                  </a:lnTo>
                  <a:lnTo>
                    <a:pt x="31682" y="535256"/>
                  </a:lnTo>
                  <a:lnTo>
                    <a:pt x="34282" y="530308"/>
                  </a:lnTo>
                  <a:lnTo>
                    <a:pt x="42474" y="523595"/>
                  </a:lnTo>
                  <a:lnTo>
                    <a:pt x="49769" y="519251"/>
                  </a:lnTo>
                  <a:lnTo>
                    <a:pt x="54042" y="512300"/>
                  </a:lnTo>
                  <a:lnTo>
                    <a:pt x="58423" y="507283"/>
                  </a:lnTo>
                  <a:lnTo>
                    <a:pt x="59995" y="499373"/>
                  </a:lnTo>
                  <a:lnTo>
                    <a:pt x="60869" y="490317"/>
                  </a:lnTo>
                  <a:lnTo>
                    <a:pt x="59881" y="478693"/>
                  </a:lnTo>
                  <a:lnTo>
                    <a:pt x="60042" y="477931"/>
                  </a:lnTo>
                  <a:lnTo>
                    <a:pt x="61909" y="469072"/>
                  </a:lnTo>
                  <a:lnTo>
                    <a:pt x="57926" y="449641"/>
                  </a:lnTo>
                  <a:lnTo>
                    <a:pt x="57481" y="435403"/>
                  </a:lnTo>
                  <a:lnTo>
                    <a:pt x="52922" y="429814"/>
                  </a:lnTo>
                  <a:lnTo>
                    <a:pt x="46866" y="418810"/>
                  </a:lnTo>
                  <a:lnTo>
                    <a:pt x="43506" y="400140"/>
                  </a:lnTo>
                  <a:lnTo>
                    <a:pt x="39487" y="391032"/>
                  </a:lnTo>
                  <a:lnTo>
                    <a:pt x="39098" y="390151"/>
                  </a:lnTo>
                  <a:lnTo>
                    <a:pt x="39027" y="389988"/>
                  </a:lnTo>
                  <a:lnTo>
                    <a:pt x="39457" y="382016"/>
                  </a:lnTo>
                  <a:lnTo>
                    <a:pt x="39364" y="369929"/>
                  </a:lnTo>
                  <a:lnTo>
                    <a:pt x="41969" y="350718"/>
                  </a:lnTo>
                  <a:lnTo>
                    <a:pt x="35243" y="336756"/>
                  </a:lnTo>
                  <a:lnTo>
                    <a:pt x="36748" y="326649"/>
                  </a:lnTo>
                  <a:lnTo>
                    <a:pt x="36099" y="316763"/>
                  </a:lnTo>
                  <a:lnTo>
                    <a:pt x="35282" y="304306"/>
                  </a:lnTo>
                  <a:lnTo>
                    <a:pt x="34918" y="298752"/>
                  </a:lnTo>
                  <a:lnTo>
                    <a:pt x="33437" y="275478"/>
                  </a:lnTo>
                  <a:lnTo>
                    <a:pt x="33661" y="267128"/>
                  </a:lnTo>
                  <a:lnTo>
                    <a:pt x="33938" y="256773"/>
                  </a:lnTo>
                  <a:lnTo>
                    <a:pt x="31281" y="245800"/>
                  </a:lnTo>
                  <a:lnTo>
                    <a:pt x="30229" y="242506"/>
                  </a:lnTo>
                  <a:lnTo>
                    <a:pt x="26921" y="232134"/>
                  </a:lnTo>
                  <a:lnTo>
                    <a:pt x="20471" y="217930"/>
                  </a:lnTo>
                  <a:lnTo>
                    <a:pt x="16629" y="205266"/>
                  </a:lnTo>
                  <a:lnTo>
                    <a:pt x="13710" y="192031"/>
                  </a:lnTo>
                  <a:lnTo>
                    <a:pt x="10271" y="182752"/>
                  </a:lnTo>
                  <a:lnTo>
                    <a:pt x="6425" y="171753"/>
                  </a:lnTo>
                  <a:lnTo>
                    <a:pt x="6520" y="171092"/>
                  </a:lnTo>
                  <a:lnTo>
                    <a:pt x="6937" y="168192"/>
                  </a:lnTo>
                  <a:lnTo>
                    <a:pt x="8239" y="159113"/>
                  </a:lnTo>
                  <a:lnTo>
                    <a:pt x="7578" y="146800"/>
                  </a:lnTo>
                  <a:lnTo>
                    <a:pt x="7602" y="134617"/>
                  </a:lnTo>
                  <a:lnTo>
                    <a:pt x="6819" y="120185"/>
                  </a:lnTo>
                  <a:lnTo>
                    <a:pt x="6932" y="118991"/>
                  </a:lnTo>
                  <a:lnTo>
                    <a:pt x="6973" y="118546"/>
                  </a:lnTo>
                  <a:lnTo>
                    <a:pt x="7503" y="112908"/>
                  </a:lnTo>
                  <a:lnTo>
                    <a:pt x="11760" y="101035"/>
                  </a:lnTo>
                  <a:lnTo>
                    <a:pt x="9799" y="94546"/>
                  </a:lnTo>
                  <a:lnTo>
                    <a:pt x="6899" y="86158"/>
                  </a:lnTo>
                  <a:lnTo>
                    <a:pt x="3739" y="72676"/>
                  </a:lnTo>
                  <a:lnTo>
                    <a:pt x="12" y="615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6852203" y="3219665"/>
              <a:ext cx="9376" cy="13379"/>
            </a:xfrm>
            <a:custGeom>
              <a:avLst/>
              <a:gdLst/>
              <a:ahLst/>
              <a:cxnLst/>
              <a:rect l="0" t="0" r="0" b="0"/>
              <a:pathLst>
                <a:path w="9376" h="13379">
                  <a:moveTo>
                    <a:pt x="0" y="2484"/>
                  </a:moveTo>
                  <a:lnTo>
                    <a:pt x="3919" y="0"/>
                  </a:lnTo>
                  <a:lnTo>
                    <a:pt x="7861" y="3851"/>
                  </a:lnTo>
                  <a:lnTo>
                    <a:pt x="9376" y="13379"/>
                  </a:lnTo>
                  <a:lnTo>
                    <a:pt x="2128" y="1264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6432965" y="2976815"/>
              <a:ext cx="514886" cy="257071"/>
            </a:xfrm>
            <a:custGeom>
              <a:avLst/>
              <a:gdLst/>
              <a:ahLst/>
              <a:cxnLst/>
              <a:rect l="0" t="0" r="0" b="0"/>
              <a:pathLst>
                <a:path w="514886" h="257071">
                  <a:moveTo>
                    <a:pt x="8568" y="131305"/>
                  </a:moveTo>
                  <a:lnTo>
                    <a:pt x="4110" y="104639"/>
                  </a:lnTo>
                  <a:lnTo>
                    <a:pt x="0" y="77621"/>
                  </a:lnTo>
                  <a:lnTo>
                    <a:pt x="9059" y="75973"/>
                  </a:lnTo>
                  <a:lnTo>
                    <a:pt x="46367" y="69098"/>
                  </a:lnTo>
                  <a:lnTo>
                    <a:pt x="58972" y="66806"/>
                  </a:lnTo>
                  <a:lnTo>
                    <a:pt x="71893" y="64441"/>
                  </a:lnTo>
                  <a:lnTo>
                    <a:pt x="81005" y="62762"/>
                  </a:lnTo>
                  <a:lnTo>
                    <a:pt x="117906" y="55972"/>
                  </a:lnTo>
                  <a:lnTo>
                    <a:pt x="121979" y="55214"/>
                  </a:lnTo>
                  <a:lnTo>
                    <a:pt x="148162" y="50285"/>
                  </a:lnTo>
                  <a:lnTo>
                    <a:pt x="150644" y="49814"/>
                  </a:lnTo>
                  <a:lnTo>
                    <a:pt x="183660" y="43591"/>
                  </a:lnTo>
                  <a:lnTo>
                    <a:pt x="215839" y="37480"/>
                  </a:lnTo>
                  <a:lnTo>
                    <a:pt x="216913" y="37268"/>
                  </a:lnTo>
                  <a:lnTo>
                    <a:pt x="240424" y="32594"/>
                  </a:lnTo>
                  <a:lnTo>
                    <a:pt x="242882" y="32104"/>
                  </a:lnTo>
                  <a:lnTo>
                    <a:pt x="266227" y="27423"/>
                  </a:lnTo>
                  <a:lnTo>
                    <a:pt x="267112" y="27245"/>
                  </a:lnTo>
                  <a:lnTo>
                    <a:pt x="288940" y="22650"/>
                  </a:lnTo>
                  <a:lnTo>
                    <a:pt x="296570" y="21032"/>
                  </a:lnTo>
                  <a:lnTo>
                    <a:pt x="298510" y="20631"/>
                  </a:lnTo>
                  <a:lnTo>
                    <a:pt x="312239" y="17786"/>
                  </a:lnTo>
                  <a:lnTo>
                    <a:pt x="328347" y="14422"/>
                  </a:lnTo>
                  <a:lnTo>
                    <a:pt x="347533" y="10376"/>
                  </a:lnTo>
                  <a:lnTo>
                    <a:pt x="348218" y="10231"/>
                  </a:lnTo>
                  <a:lnTo>
                    <a:pt x="358655" y="8005"/>
                  </a:lnTo>
                  <a:lnTo>
                    <a:pt x="395760" y="0"/>
                  </a:lnTo>
                  <a:lnTo>
                    <a:pt x="408588" y="48104"/>
                  </a:lnTo>
                  <a:lnTo>
                    <a:pt x="411742" y="59336"/>
                  </a:lnTo>
                  <a:lnTo>
                    <a:pt x="413701" y="66308"/>
                  </a:lnTo>
                  <a:lnTo>
                    <a:pt x="417752" y="80719"/>
                  </a:lnTo>
                  <a:lnTo>
                    <a:pt x="430023" y="124315"/>
                  </a:lnTo>
                  <a:lnTo>
                    <a:pt x="437653" y="151376"/>
                  </a:lnTo>
                  <a:lnTo>
                    <a:pt x="440560" y="161756"/>
                  </a:lnTo>
                  <a:lnTo>
                    <a:pt x="441263" y="164264"/>
                  </a:lnTo>
                  <a:lnTo>
                    <a:pt x="444514" y="175757"/>
                  </a:lnTo>
                  <a:lnTo>
                    <a:pt x="468026" y="171577"/>
                  </a:lnTo>
                  <a:lnTo>
                    <a:pt x="483063" y="168453"/>
                  </a:lnTo>
                  <a:lnTo>
                    <a:pt x="500039" y="164900"/>
                  </a:lnTo>
                  <a:lnTo>
                    <a:pt x="514858" y="161553"/>
                  </a:lnTo>
                  <a:lnTo>
                    <a:pt x="514886" y="180325"/>
                  </a:lnTo>
                  <a:lnTo>
                    <a:pt x="513391" y="182543"/>
                  </a:lnTo>
                  <a:lnTo>
                    <a:pt x="511868" y="196345"/>
                  </a:lnTo>
                  <a:lnTo>
                    <a:pt x="510982" y="209915"/>
                  </a:lnTo>
                  <a:lnTo>
                    <a:pt x="510258" y="215102"/>
                  </a:lnTo>
                  <a:lnTo>
                    <a:pt x="507118" y="225970"/>
                  </a:lnTo>
                  <a:lnTo>
                    <a:pt x="466362" y="239805"/>
                  </a:lnTo>
                  <a:lnTo>
                    <a:pt x="462728" y="247007"/>
                  </a:lnTo>
                  <a:lnTo>
                    <a:pt x="456303" y="245372"/>
                  </a:lnTo>
                  <a:lnTo>
                    <a:pt x="449568" y="246639"/>
                  </a:lnTo>
                  <a:lnTo>
                    <a:pt x="442794" y="256112"/>
                  </a:lnTo>
                  <a:lnTo>
                    <a:pt x="439336" y="257071"/>
                  </a:lnTo>
                  <a:lnTo>
                    <a:pt x="436902" y="249084"/>
                  </a:lnTo>
                  <a:lnTo>
                    <a:pt x="439490" y="239043"/>
                  </a:lnTo>
                  <a:lnTo>
                    <a:pt x="438691" y="236063"/>
                  </a:lnTo>
                  <a:lnTo>
                    <a:pt x="436913" y="230419"/>
                  </a:lnTo>
                  <a:lnTo>
                    <a:pt x="428199" y="228860"/>
                  </a:lnTo>
                  <a:lnTo>
                    <a:pt x="425721" y="220115"/>
                  </a:lnTo>
                  <a:lnTo>
                    <a:pt x="433850" y="216335"/>
                  </a:lnTo>
                  <a:lnTo>
                    <a:pt x="432040" y="213942"/>
                  </a:lnTo>
                  <a:lnTo>
                    <a:pt x="429956" y="211185"/>
                  </a:lnTo>
                  <a:lnTo>
                    <a:pt x="425962" y="211325"/>
                  </a:lnTo>
                  <a:lnTo>
                    <a:pt x="423613" y="211406"/>
                  </a:lnTo>
                  <a:lnTo>
                    <a:pt x="413133" y="212792"/>
                  </a:lnTo>
                  <a:lnTo>
                    <a:pt x="415923" y="222157"/>
                  </a:lnTo>
                  <a:lnTo>
                    <a:pt x="420080" y="230891"/>
                  </a:lnTo>
                  <a:lnTo>
                    <a:pt x="422094" y="237107"/>
                  </a:lnTo>
                  <a:lnTo>
                    <a:pt x="417126" y="236756"/>
                  </a:lnTo>
                  <a:lnTo>
                    <a:pt x="410848" y="232428"/>
                  </a:lnTo>
                  <a:lnTo>
                    <a:pt x="409577" y="222737"/>
                  </a:lnTo>
                  <a:lnTo>
                    <a:pt x="403273" y="218244"/>
                  </a:lnTo>
                  <a:lnTo>
                    <a:pt x="392116" y="209766"/>
                  </a:lnTo>
                  <a:lnTo>
                    <a:pt x="387175" y="207981"/>
                  </a:lnTo>
                  <a:lnTo>
                    <a:pt x="386896" y="202517"/>
                  </a:lnTo>
                  <a:lnTo>
                    <a:pt x="382351" y="197453"/>
                  </a:lnTo>
                  <a:lnTo>
                    <a:pt x="373628" y="186150"/>
                  </a:lnTo>
                  <a:lnTo>
                    <a:pt x="378564" y="177797"/>
                  </a:lnTo>
                  <a:lnTo>
                    <a:pt x="376384" y="174229"/>
                  </a:lnTo>
                  <a:lnTo>
                    <a:pt x="376321" y="168291"/>
                  </a:lnTo>
                  <a:lnTo>
                    <a:pt x="381447" y="166548"/>
                  </a:lnTo>
                  <a:lnTo>
                    <a:pt x="384600" y="166365"/>
                  </a:lnTo>
                  <a:lnTo>
                    <a:pt x="388704" y="165576"/>
                  </a:lnTo>
                  <a:lnTo>
                    <a:pt x="387274" y="161359"/>
                  </a:lnTo>
                  <a:lnTo>
                    <a:pt x="385764" y="156901"/>
                  </a:lnTo>
                  <a:lnTo>
                    <a:pt x="383105" y="157827"/>
                  </a:lnTo>
                  <a:lnTo>
                    <a:pt x="377684" y="152767"/>
                  </a:lnTo>
                  <a:lnTo>
                    <a:pt x="373750" y="153616"/>
                  </a:lnTo>
                  <a:lnTo>
                    <a:pt x="369597" y="159416"/>
                  </a:lnTo>
                  <a:lnTo>
                    <a:pt x="366614" y="159020"/>
                  </a:lnTo>
                  <a:lnTo>
                    <a:pt x="366116" y="152622"/>
                  </a:lnTo>
                  <a:lnTo>
                    <a:pt x="359924" y="149989"/>
                  </a:lnTo>
                  <a:lnTo>
                    <a:pt x="360149" y="145326"/>
                  </a:lnTo>
                  <a:lnTo>
                    <a:pt x="367447" y="142537"/>
                  </a:lnTo>
                  <a:lnTo>
                    <a:pt x="369988" y="133903"/>
                  </a:lnTo>
                  <a:lnTo>
                    <a:pt x="376821" y="138272"/>
                  </a:lnTo>
                  <a:lnTo>
                    <a:pt x="379364" y="135185"/>
                  </a:lnTo>
                  <a:lnTo>
                    <a:pt x="377959" y="131635"/>
                  </a:lnTo>
                  <a:lnTo>
                    <a:pt x="375969" y="126602"/>
                  </a:lnTo>
                  <a:lnTo>
                    <a:pt x="375059" y="121536"/>
                  </a:lnTo>
                  <a:lnTo>
                    <a:pt x="369953" y="122633"/>
                  </a:lnTo>
                  <a:lnTo>
                    <a:pt x="363198" y="126553"/>
                  </a:lnTo>
                  <a:lnTo>
                    <a:pt x="362973" y="134130"/>
                  </a:lnTo>
                  <a:lnTo>
                    <a:pt x="358693" y="136469"/>
                  </a:lnTo>
                  <a:lnTo>
                    <a:pt x="357635" y="123612"/>
                  </a:lnTo>
                  <a:lnTo>
                    <a:pt x="359908" y="113228"/>
                  </a:lnTo>
                  <a:lnTo>
                    <a:pt x="361130" y="108065"/>
                  </a:lnTo>
                  <a:lnTo>
                    <a:pt x="365437" y="108795"/>
                  </a:lnTo>
                  <a:lnTo>
                    <a:pt x="369330" y="109453"/>
                  </a:lnTo>
                  <a:lnTo>
                    <a:pt x="366976" y="99205"/>
                  </a:lnTo>
                  <a:lnTo>
                    <a:pt x="364731" y="95520"/>
                  </a:lnTo>
                  <a:lnTo>
                    <a:pt x="360495" y="92553"/>
                  </a:lnTo>
                  <a:lnTo>
                    <a:pt x="362296" y="82206"/>
                  </a:lnTo>
                  <a:lnTo>
                    <a:pt x="364051" y="73511"/>
                  </a:lnTo>
                  <a:lnTo>
                    <a:pt x="366800" y="68670"/>
                  </a:lnTo>
                  <a:lnTo>
                    <a:pt x="367628" y="63007"/>
                  </a:lnTo>
                  <a:lnTo>
                    <a:pt x="371824" y="56756"/>
                  </a:lnTo>
                  <a:lnTo>
                    <a:pt x="376628" y="53449"/>
                  </a:lnTo>
                  <a:lnTo>
                    <a:pt x="378640" y="52063"/>
                  </a:lnTo>
                  <a:lnTo>
                    <a:pt x="381690" y="48419"/>
                  </a:lnTo>
                  <a:lnTo>
                    <a:pt x="379945" y="43100"/>
                  </a:lnTo>
                  <a:lnTo>
                    <a:pt x="377239" y="43746"/>
                  </a:lnTo>
                  <a:lnTo>
                    <a:pt x="374752" y="44340"/>
                  </a:lnTo>
                  <a:lnTo>
                    <a:pt x="366982" y="52909"/>
                  </a:lnTo>
                  <a:lnTo>
                    <a:pt x="360188" y="62093"/>
                  </a:lnTo>
                  <a:lnTo>
                    <a:pt x="353930" y="71026"/>
                  </a:lnTo>
                  <a:lnTo>
                    <a:pt x="351666" y="75664"/>
                  </a:lnTo>
                  <a:lnTo>
                    <a:pt x="349732" y="79620"/>
                  </a:lnTo>
                  <a:lnTo>
                    <a:pt x="346413" y="82221"/>
                  </a:lnTo>
                  <a:lnTo>
                    <a:pt x="345335" y="83066"/>
                  </a:lnTo>
                  <a:lnTo>
                    <a:pt x="342893" y="87408"/>
                  </a:lnTo>
                  <a:lnTo>
                    <a:pt x="338768" y="88239"/>
                  </a:lnTo>
                  <a:lnTo>
                    <a:pt x="335037" y="89179"/>
                  </a:lnTo>
                  <a:lnTo>
                    <a:pt x="334593" y="90085"/>
                  </a:lnTo>
                  <a:lnTo>
                    <a:pt x="332872" y="93593"/>
                  </a:lnTo>
                  <a:lnTo>
                    <a:pt x="344710" y="97935"/>
                  </a:lnTo>
                  <a:lnTo>
                    <a:pt x="346930" y="104881"/>
                  </a:lnTo>
                  <a:lnTo>
                    <a:pt x="348250" y="110409"/>
                  </a:lnTo>
                  <a:lnTo>
                    <a:pt x="352002" y="114158"/>
                  </a:lnTo>
                  <a:lnTo>
                    <a:pt x="346908" y="119424"/>
                  </a:lnTo>
                  <a:lnTo>
                    <a:pt x="345270" y="123641"/>
                  </a:lnTo>
                  <a:lnTo>
                    <a:pt x="347996" y="125343"/>
                  </a:lnTo>
                  <a:lnTo>
                    <a:pt x="346916" y="130506"/>
                  </a:lnTo>
                  <a:lnTo>
                    <a:pt x="346563" y="131304"/>
                  </a:lnTo>
                  <a:lnTo>
                    <a:pt x="345280" y="134207"/>
                  </a:lnTo>
                  <a:lnTo>
                    <a:pt x="343424" y="139553"/>
                  </a:lnTo>
                  <a:lnTo>
                    <a:pt x="346723" y="140700"/>
                  </a:lnTo>
                  <a:lnTo>
                    <a:pt x="344220" y="148841"/>
                  </a:lnTo>
                  <a:lnTo>
                    <a:pt x="341673" y="153888"/>
                  </a:lnTo>
                  <a:lnTo>
                    <a:pt x="346092" y="157675"/>
                  </a:lnTo>
                  <a:lnTo>
                    <a:pt x="346388" y="159335"/>
                  </a:lnTo>
                  <a:lnTo>
                    <a:pt x="347623" y="166279"/>
                  </a:lnTo>
                  <a:lnTo>
                    <a:pt x="350955" y="172682"/>
                  </a:lnTo>
                  <a:lnTo>
                    <a:pt x="352528" y="183643"/>
                  </a:lnTo>
                  <a:lnTo>
                    <a:pt x="356883" y="191035"/>
                  </a:lnTo>
                  <a:lnTo>
                    <a:pt x="362623" y="195797"/>
                  </a:lnTo>
                  <a:lnTo>
                    <a:pt x="370459" y="201964"/>
                  </a:lnTo>
                  <a:lnTo>
                    <a:pt x="371988" y="205803"/>
                  </a:lnTo>
                  <a:lnTo>
                    <a:pt x="371772" y="211950"/>
                  </a:lnTo>
                  <a:lnTo>
                    <a:pt x="371728" y="213208"/>
                  </a:lnTo>
                  <a:lnTo>
                    <a:pt x="375274" y="214685"/>
                  </a:lnTo>
                  <a:lnTo>
                    <a:pt x="374965" y="223107"/>
                  </a:lnTo>
                  <a:lnTo>
                    <a:pt x="381064" y="230899"/>
                  </a:lnTo>
                  <a:lnTo>
                    <a:pt x="385894" y="235753"/>
                  </a:lnTo>
                  <a:lnTo>
                    <a:pt x="385885" y="241506"/>
                  </a:lnTo>
                  <a:lnTo>
                    <a:pt x="388700" y="250178"/>
                  </a:lnTo>
                  <a:lnTo>
                    <a:pt x="381983" y="245239"/>
                  </a:lnTo>
                  <a:lnTo>
                    <a:pt x="374388" y="240958"/>
                  </a:lnTo>
                  <a:lnTo>
                    <a:pt x="368953" y="242609"/>
                  </a:lnTo>
                  <a:lnTo>
                    <a:pt x="361369" y="238716"/>
                  </a:lnTo>
                  <a:lnTo>
                    <a:pt x="354078" y="231206"/>
                  </a:lnTo>
                  <a:lnTo>
                    <a:pt x="344434" y="230225"/>
                  </a:lnTo>
                  <a:lnTo>
                    <a:pt x="337130" y="231607"/>
                  </a:lnTo>
                  <a:lnTo>
                    <a:pt x="329431" y="230675"/>
                  </a:lnTo>
                  <a:lnTo>
                    <a:pt x="326952" y="230295"/>
                  </a:lnTo>
                  <a:lnTo>
                    <a:pt x="322572" y="229622"/>
                  </a:lnTo>
                  <a:lnTo>
                    <a:pt x="315024" y="224918"/>
                  </a:lnTo>
                  <a:lnTo>
                    <a:pt x="308166" y="221012"/>
                  </a:lnTo>
                  <a:lnTo>
                    <a:pt x="303172" y="211038"/>
                  </a:lnTo>
                  <a:lnTo>
                    <a:pt x="300888" y="208023"/>
                  </a:lnTo>
                  <a:lnTo>
                    <a:pt x="295034" y="212278"/>
                  </a:lnTo>
                  <a:lnTo>
                    <a:pt x="290214" y="215319"/>
                  </a:lnTo>
                  <a:lnTo>
                    <a:pt x="281472" y="221488"/>
                  </a:lnTo>
                  <a:lnTo>
                    <a:pt x="274585" y="214749"/>
                  </a:lnTo>
                  <a:lnTo>
                    <a:pt x="273145" y="199951"/>
                  </a:lnTo>
                  <a:lnTo>
                    <a:pt x="278221" y="189758"/>
                  </a:lnTo>
                  <a:lnTo>
                    <a:pt x="283786" y="186628"/>
                  </a:lnTo>
                  <a:lnTo>
                    <a:pt x="283077" y="183731"/>
                  </a:lnTo>
                  <a:lnTo>
                    <a:pt x="281723" y="178293"/>
                  </a:lnTo>
                  <a:lnTo>
                    <a:pt x="285906" y="172819"/>
                  </a:lnTo>
                  <a:lnTo>
                    <a:pt x="286469" y="172082"/>
                  </a:lnTo>
                  <a:lnTo>
                    <a:pt x="289316" y="171449"/>
                  </a:lnTo>
                  <a:lnTo>
                    <a:pt x="289842" y="167221"/>
                  </a:lnTo>
                  <a:lnTo>
                    <a:pt x="289626" y="165972"/>
                  </a:lnTo>
                  <a:lnTo>
                    <a:pt x="288676" y="160475"/>
                  </a:lnTo>
                  <a:lnTo>
                    <a:pt x="288521" y="159578"/>
                  </a:lnTo>
                  <a:lnTo>
                    <a:pt x="293658" y="151741"/>
                  </a:lnTo>
                  <a:lnTo>
                    <a:pt x="299678" y="142413"/>
                  </a:lnTo>
                  <a:lnTo>
                    <a:pt x="287498" y="134186"/>
                  </a:lnTo>
                  <a:lnTo>
                    <a:pt x="282472" y="130785"/>
                  </a:lnTo>
                  <a:lnTo>
                    <a:pt x="275685" y="141158"/>
                  </a:lnTo>
                  <a:lnTo>
                    <a:pt x="271931" y="137523"/>
                  </a:lnTo>
                  <a:lnTo>
                    <a:pt x="268245" y="137937"/>
                  </a:lnTo>
                  <a:lnTo>
                    <a:pt x="265769" y="138215"/>
                  </a:lnTo>
                  <a:lnTo>
                    <a:pt x="260135" y="136694"/>
                  </a:lnTo>
                  <a:lnTo>
                    <a:pt x="259127" y="130863"/>
                  </a:lnTo>
                  <a:lnTo>
                    <a:pt x="251673" y="128657"/>
                  </a:lnTo>
                  <a:lnTo>
                    <a:pt x="249469" y="128516"/>
                  </a:lnTo>
                  <a:lnTo>
                    <a:pt x="247992" y="128421"/>
                  </a:lnTo>
                  <a:lnTo>
                    <a:pt x="246088" y="128298"/>
                  </a:lnTo>
                  <a:lnTo>
                    <a:pt x="234548" y="128489"/>
                  </a:lnTo>
                  <a:lnTo>
                    <a:pt x="231706" y="124725"/>
                  </a:lnTo>
                  <a:lnTo>
                    <a:pt x="227098" y="123389"/>
                  </a:lnTo>
                  <a:lnTo>
                    <a:pt x="225839" y="117735"/>
                  </a:lnTo>
                  <a:lnTo>
                    <a:pt x="228964" y="113500"/>
                  </a:lnTo>
                  <a:lnTo>
                    <a:pt x="230836" y="108251"/>
                  </a:lnTo>
                  <a:lnTo>
                    <a:pt x="225989" y="104472"/>
                  </a:lnTo>
                  <a:lnTo>
                    <a:pt x="219101" y="101678"/>
                  </a:lnTo>
                  <a:lnTo>
                    <a:pt x="214679" y="99211"/>
                  </a:lnTo>
                  <a:lnTo>
                    <a:pt x="205854" y="98726"/>
                  </a:lnTo>
                  <a:lnTo>
                    <a:pt x="204580" y="98837"/>
                  </a:lnTo>
                  <a:lnTo>
                    <a:pt x="199972" y="99240"/>
                  </a:lnTo>
                  <a:lnTo>
                    <a:pt x="196242" y="95276"/>
                  </a:lnTo>
                  <a:lnTo>
                    <a:pt x="195546" y="88287"/>
                  </a:lnTo>
                  <a:lnTo>
                    <a:pt x="187238" y="79021"/>
                  </a:lnTo>
                  <a:lnTo>
                    <a:pt x="185179" y="75744"/>
                  </a:lnTo>
                  <a:lnTo>
                    <a:pt x="183108" y="72446"/>
                  </a:lnTo>
                  <a:lnTo>
                    <a:pt x="180774" y="63878"/>
                  </a:lnTo>
                  <a:lnTo>
                    <a:pt x="169872" y="62992"/>
                  </a:lnTo>
                  <a:lnTo>
                    <a:pt x="161358" y="65554"/>
                  </a:lnTo>
                  <a:lnTo>
                    <a:pt x="158586" y="63247"/>
                  </a:lnTo>
                  <a:lnTo>
                    <a:pt x="151344" y="57212"/>
                  </a:lnTo>
                  <a:lnTo>
                    <a:pt x="136319" y="61872"/>
                  </a:lnTo>
                  <a:lnTo>
                    <a:pt x="127603" y="67610"/>
                  </a:lnTo>
                  <a:lnTo>
                    <a:pt x="125543" y="68361"/>
                  </a:lnTo>
                  <a:lnTo>
                    <a:pt x="120311" y="70265"/>
                  </a:lnTo>
                  <a:lnTo>
                    <a:pt x="115923" y="79706"/>
                  </a:lnTo>
                  <a:lnTo>
                    <a:pt x="114464" y="85487"/>
                  </a:lnTo>
                  <a:lnTo>
                    <a:pt x="113668" y="85601"/>
                  </a:lnTo>
                  <a:lnTo>
                    <a:pt x="100370" y="87491"/>
                  </a:lnTo>
                  <a:lnTo>
                    <a:pt x="93057" y="86762"/>
                  </a:lnTo>
                  <a:lnTo>
                    <a:pt x="87144" y="86168"/>
                  </a:lnTo>
                  <a:lnTo>
                    <a:pt x="82296" y="79162"/>
                  </a:lnTo>
                  <a:lnTo>
                    <a:pt x="78093" y="75725"/>
                  </a:lnTo>
                  <a:lnTo>
                    <a:pt x="71674" y="89268"/>
                  </a:lnTo>
                  <a:lnTo>
                    <a:pt x="63713" y="101631"/>
                  </a:lnTo>
                  <a:lnTo>
                    <a:pt x="63199" y="107494"/>
                  </a:lnTo>
                  <a:lnTo>
                    <a:pt x="53831" y="104338"/>
                  </a:lnTo>
                  <a:lnTo>
                    <a:pt x="50408" y="105034"/>
                  </a:lnTo>
                  <a:lnTo>
                    <a:pt x="47839" y="105555"/>
                  </a:lnTo>
                  <a:lnTo>
                    <a:pt x="41538" y="117169"/>
                  </a:lnTo>
                  <a:lnTo>
                    <a:pt x="33055" y="129622"/>
                  </a:lnTo>
                  <a:lnTo>
                    <a:pt x="31165" y="132392"/>
                  </a:lnTo>
                  <a:lnTo>
                    <a:pt x="24376" y="138226"/>
                  </a:lnTo>
                  <a:lnTo>
                    <a:pt x="17968" y="146664"/>
                  </a:lnTo>
                  <a:lnTo>
                    <a:pt x="11748" y="15101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4569581" y="2654287"/>
              <a:ext cx="685645" cy="450094"/>
            </a:xfrm>
            <a:custGeom>
              <a:avLst/>
              <a:gdLst/>
              <a:ahLst/>
              <a:cxnLst/>
              <a:rect l="0" t="0" r="0" b="0"/>
              <a:pathLst>
                <a:path w="685645" h="450094">
                  <a:moveTo>
                    <a:pt x="347" y="115958"/>
                  </a:moveTo>
                  <a:lnTo>
                    <a:pt x="4990" y="109027"/>
                  </a:lnTo>
                  <a:lnTo>
                    <a:pt x="9227" y="101740"/>
                  </a:lnTo>
                  <a:lnTo>
                    <a:pt x="8977" y="97406"/>
                  </a:lnTo>
                  <a:lnTo>
                    <a:pt x="8861" y="95395"/>
                  </a:lnTo>
                  <a:lnTo>
                    <a:pt x="13214" y="90124"/>
                  </a:lnTo>
                  <a:lnTo>
                    <a:pt x="11146" y="87488"/>
                  </a:lnTo>
                  <a:lnTo>
                    <a:pt x="14043" y="83556"/>
                  </a:lnTo>
                  <a:lnTo>
                    <a:pt x="12096" y="78536"/>
                  </a:lnTo>
                  <a:lnTo>
                    <a:pt x="17687" y="74592"/>
                  </a:lnTo>
                  <a:lnTo>
                    <a:pt x="18334" y="72438"/>
                  </a:lnTo>
                  <a:lnTo>
                    <a:pt x="19685" y="67935"/>
                  </a:lnTo>
                  <a:lnTo>
                    <a:pt x="17671" y="63692"/>
                  </a:lnTo>
                  <a:lnTo>
                    <a:pt x="15986" y="52513"/>
                  </a:lnTo>
                  <a:lnTo>
                    <a:pt x="11146" y="52502"/>
                  </a:lnTo>
                  <a:lnTo>
                    <a:pt x="7955" y="48700"/>
                  </a:lnTo>
                  <a:lnTo>
                    <a:pt x="7333" y="47219"/>
                  </a:lnTo>
                  <a:lnTo>
                    <a:pt x="5303" y="42386"/>
                  </a:lnTo>
                  <a:lnTo>
                    <a:pt x="10345" y="41130"/>
                  </a:lnTo>
                  <a:lnTo>
                    <a:pt x="11017" y="34352"/>
                  </a:lnTo>
                  <a:lnTo>
                    <a:pt x="11329" y="28831"/>
                  </a:lnTo>
                  <a:lnTo>
                    <a:pt x="3828" y="21815"/>
                  </a:lnTo>
                  <a:lnTo>
                    <a:pt x="4860" y="16726"/>
                  </a:lnTo>
                  <a:lnTo>
                    <a:pt x="3403" y="12285"/>
                  </a:lnTo>
                  <a:lnTo>
                    <a:pt x="18499" y="12378"/>
                  </a:lnTo>
                  <a:lnTo>
                    <a:pt x="44902" y="12476"/>
                  </a:lnTo>
                  <a:lnTo>
                    <a:pt x="59962" y="12517"/>
                  </a:lnTo>
                  <a:lnTo>
                    <a:pt x="79882" y="12536"/>
                  </a:lnTo>
                  <a:lnTo>
                    <a:pt x="82631" y="12536"/>
                  </a:lnTo>
                  <a:lnTo>
                    <a:pt x="118655" y="12367"/>
                  </a:lnTo>
                  <a:lnTo>
                    <a:pt x="122009" y="12337"/>
                  </a:lnTo>
                  <a:lnTo>
                    <a:pt x="128916" y="12273"/>
                  </a:lnTo>
                  <a:lnTo>
                    <a:pt x="146828" y="12083"/>
                  </a:lnTo>
                  <a:lnTo>
                    <a:pt x="177950" y="11818"/>
                  </a:lnTo>
                  <a:lnTo>
                    <a:pt x="182134" y="11775"/>
                  </a:lnTo>
                  <a:lnTo>
                    <a:pt x="184173" y="11751"/>
                  </a:lnTo>
                  <a:lnTo>
                    <a:pt x="226835" y="11155"/>
                  </a:lnTo>
                  <a:lnTo>
                    <a:pt x="232250" y="11066"/>
                  </a:lnTo>
                  <a:lnTo>
                    <a:pt x="247029" y="10847"/>
                  </a:lnTo>
                  <a:lnTo>
                    <a:pt x="275753" y="10357"/>
                  </a:lnTo>
                  <a:lnTo>
                    <a:pt x="309138" y="9598"/>
                  </a:lnTo>
                  <a:lnTo>
                    <a:pt x="316577" y="9413"/>
                  </a:lnTo>
                  <a:lnTo>
                    <a:pt x="324800" y="9198"/>
                  </a:lnTo>
                  <a:lnTo>
                    <a:pt x="352614" y="8421"/>
                  </a:lnTo>
                  <a:lnTo>
                    <a:pt x="371226" y="7862"/>
                  </a:lnTo>
                  <a:lnTo>
                    <a:pt x="373799" y="7782"/>
                  </a:lnTo>
                  <a:lnTo>
                    <a:pt x="389758" y="7270"/>
                  </a:lnTo>
                  <a:lnTo>
                    <a:pt x="422602" y="6025"/>
                  </a:lnTo>
                  <a:lnTo>
                    <a:pt x="433390" y="5611"/>
                  </a:lnTo>
                  <a:lnTo>
                    <a:pt x="461357" y="4483"/>
                  </a:lnTo>
                  <a:lnTo>
                    <a:pt x="471614" y="4066"/>
                  </a:lnTo>
                  <a:lnTo>
                    <a:pt x="498012" y="2944"/>
                  </a:lnTo>
                  <a:lnTo>
                    <a:pt x="507809" y="2509"/>
                  </a:lnTo>
                  <a:lnTo>
                    <a:pt x="520168" y="1945"/>
                  </a:lnTo>
                  <a:lnTo>
                    <a:pt x="532569" y="1364"/>
                  </a:lnTo>
                  <a:lnTo>
                    <a:pt x="560862" y="0"/>
                  </a:lnTo>
                  <a:lnTo>
                    <a:pt x="559712" y="7193"/>
                  </a:lnTo>
                  <a:lnTo>
                    <a:pt x="562179" y="11603"/>
                  </a:lnTo>
                  <a:lnTo>
                    <a:pt x="563464" y="13900"/>
                  </a:lnTo>
                  <a:lnTo>
                    <a:pt x="562852" y="18157"/>
                  </a:lnTo>
                  <a:lnTo>
                    <a:pt x="568586" y="23455"/>
                  </a:lnTo>
                  <a:lnTo>
                    <a:pt x="573678" y="26242"/>
                  </a:lnTo>
                  <a:lnTo>
                    <a:pt x="579243" y="34544"/>
                  </a:lnTo>
                  <a:lnTo>
                    <a:pt x="576412" y="39308"/>
                  </a:lnTo>
                  <a:lnTo>
                    <a:pt x="571907" y="46376"/>
                  </a:lnTo>
                  <a:lnTo>
                    <a:pt x="567925" y="52300"/>
                  </a:lnTo>
                  <a:lnTo>
                    <a:pt x="568355" y="60111"/>
                  </a:lnTo>
                  <a:lnTo>
                    <a:pt x="568684" y="66076"/>
                  </a:lnTo>
                  <a:lnTo>
                    <a:pt x="570685" y="73352"/>
                  </a:lnTo>
                  <a:lnTo>
                    <a:pt x="571143" y="75014"/>
                  </a:lnTo>
                  <a:lnTo>
                    <a:pt x="573499" y="85262"/>
                  </a:lnTo>
                  <a:lnTo>
                    <a:pt x="577881" y="90704"/>
                  </a:lnTo>
                  <a:lnTo>
                    <a:pt x="581480" y="103326"/>
                  </a:lnTo>
                  <a:lnTo>
                    <a:pt x="587495" y="111070"/>
                  </a:lnTo>
                  <a:lnTo>
                    <a:pt x="595689" y="115783"/>
                  </a:lnTo>
                  <a:lnTo>
                    <a:pt x="600433" y="116902"/>
                  </a:lnTo>
                  <a:lnTo>
                    <a:pt x="605164" y="118015"/>
                  </a:lnTo>
                  <a:lnTo>
                    <a:pt x="616715" y="120158"/>
                  </a:lnTo>
                  <a:lnTo>
                    <a:pt x="621354" y="122654"/>
                  </a:lnTo>
                  <a:lnTo>
                    <a:pt x="624704" y="129651"/>
                  </a:lnTo>
                  <a:lnTo>
                    <a:pt x="628390" y="139261"/>
                  </a:lnTo>
                  <a:lnTo>
                    <a:pt x="628279" y="144540"/>
                  </a:lnTo>
                  <a:lnTo>
                    <a:pt x="634392" y="147712"/>
                  </a:lnTo>
                  <a:lnTo>
                    <a:pt x="637108" y="148818"/>
                  </a:lnTo>
                  <a:lnTo>
                    <a:pt x="642420" y="153663"/>
                  </a:lnTo>
                  <a:lnTo>
                    <a:pt x="646085" y="156539"/>
                  </a:lnTo>
                  <a:lnTo>
                    <a:pt x="650290" y="159835"/>
                  </a:lnTo>
                  <a:lnTo>
                    <a:pt x="653675" y="164985"/>
                  </a:lnTo>
                  <a:lnTo>
                    <a:pt x="652578" y="171065"/>
                  </a:lnTo>
                  <a:lnTo>
                    <a:pt x="656092" y="176473"/>
                  </a:lnTo>
                  <a:lnTo>
                    <a:pt x="662983" y="181252"/>
                  </a:lnTo>
                  <a:lnTo>
                    <a:pt x="665492" y="182487"/>
                  </a:lnTo>
                  <a:lnTo>
                    <a:pt x="670516" y="184957"/>
                  </a:lnTo>
                  <a:lnTo>
                    <a:pt x="677240" y="188211"/>
                  </a:lnTo>
                  <a:lnTo>
                    <a:pt x="682497" y="194054"/>
                  </a:lnTo>
                  <a:lnTo>
                    <a:pt x="682839" y="203549"/>
                  </a:lnTo>
                  <a:lnTo>
                    <a:pt x="683301" y="204577"/>
                  </a:lnTo>
                  <a:lnTo>
                    <a:pt x="685645" y="209783"/>
                  </a:lnTo>
                  <a:lnTo>
                    <a:pt x="684435" y="218200"/>
                  </a:lnTo>
                  <a:lnTo>
                    <a:pt x="684376" y="219407"/>
                  </a:lnTo>
                  <a:lnTo>
                    <a:pt x="684052" y="226073"/>
                  </a:lnTo>
                  <a:lnTo>
                    <a:pt x="682667" y="231805"/>
                  </a:lnTo>
                  <a:lnTo>
                    <a:pt x="683035" y="236496"/>
                  </a:lnTo>
                  <a:lnTo>
                    <a:pt x="676748" y="241095"/>
                  </a:lnTo>
                  <a:lnTo>
                    <a:pt x="676110" y="241561"/>
                  </a:lnTo>
                  <a:lnTo>
                    <a:pt x="669851" y="247363"/>
                  </a:lnTo>
                  <a:lnTo>
                    <a:pt x="669847" y="249338"/>
                  </a:lnTo>
                  <a:lnTo>
                    <a:pt x="669836" y="254202"/>
                  </a:lnTo>
                  <a:lnTo>
                    <a:pt x="667756" y="258699"/>
                  </a:lnTo>
                  <a:lnTo>
                    <a:pt x="668024" y="268193"/>
                  </a:lnTo>
                  <a:lnTo>
                    <a:pt x="665571" y="271081"/>
                  </a:lnTo>
                  <a:lnTo>
                    <a:pt x="660213" y="273808"/>
                  </a:lnTo>
                  <a:lnTo>
                    <a:pt x="655692" y="279759"/>
                  </a:lnTo>
                  <a:lnTo>
                    <a:pt x="650222" y="280654"/>
                  </a:lnTo>
                  <a:lnTo>
                    <a:pt x="644074" y="281470"/>
                  </a:lnTo>
                  <a:lnTo>
                    <a:pt x="639283" y="286260"/>
                  </a:lnTo>
                  <a:lnTo>
                    <a:pt x="630725" y="291112"/>
                  </a:lnTo>
                  <a:lnTo>
                    <a:pt x="621669" y="291881"/>
                  </a:lnTo>
                  <a:lnTo>
                    <a:pt x="613072" y="293024"/>
                  </a:lnTo>
                  <a:lnTo>
                    <a:pt x="607185" y="296999"/>
                  </a:lnTo>
                  <a:lnTo>
                    <a:pt x="602618" y="296205"/>
                  </a:lnTo>
                  <a:lnTo>
                    <a:pt x="596150" y="297476"/>
                  </a:lnTo>
                  <a:lnTo>
                    <a:pt x="592583" y="305526"/>
                  </a:lnTo>
                  <a:lnTo>
                    <a:pt x="592110" y="309800"/>
                  </a:lnTo>
                  <a:lnTo>
                    <a:pt x="591849" y="310682"/>
                  </a:lnTo>
                  <a:lnTo>
                    <a:pt x="588222" y="322934"/>
                  </a:lnTo>
                  <a:lnTo>
                    <a:pt x="591987" y="327877"/>
                  </a:lnTo>
                  <a:lnTo>
                    <a:pt x="596619" y="334605"/>
                  </a:lnTo>
                  <a:lnTo>
                    <a:pt x="601315" y="334875"/>
                  </a:lnTo>
                  <a:lnTo>
                    <a:pt x="606060" y="342054"/>
                  </a:lnTo>
                  <a:lnTo>
                    <a:pt x="606887" y="347546"/>
                  </a:lnTo>
                  <a:lnTo>
                    <a:pt x="606949" y="347955"/>
                  </a:lnTo>
                  <a:lnTo>
                    <a:pt x="608040" y="355200"/>
                  </a:lnTo>
                  <a:lnTo>
                    <a:pt x="607799" y="364629"/>
                  </a:lnTo>
                  <a:lnTo>
                    <a:pt x="604551" y="370851"/>
                  </a:lnTo>
                  <a:lnTo>
                    <a:pt x="598522" y="377488"/>
                  </a:lnTo>
                  <a:lnTo>
                    <a:pt x="593679" y="384565"/>
                  </a:lnTo>
                  <a:lnTo>
                    <a:pt x="594125" y="390514"/>
                  </a:lnTo>
                  <a:lnTo>
                    <a:pt x="591943" y="398500"/>
                  </a:lnTo>
                  <a:lnTo>
                    <a:pt x="591865" y="402205"/>
                  </a:lnTo>
                  <a:lnTo>
                    <a:pt x="591783" y="406072"/>
                  </a:lnTo>
                  <a:lnTo>
                    <a:pt x="585070" y="411420"/>
                  </a:lnTo>
                  <a:lnTo>
                    <a:pt x="584912" y="411545"/>
                  </a:lnTo>
                  <a:lnTo>
                    <a:pt x="578340" y="411719"/>
                  </a:lnTo>
                  <a:lnTo>
                    <a:pt x="568609" y="415796"/>
                  </a:lnTo>
                  <a:lnTo>
                    <a:pt x="565101" y="420428"/>
                  </a:lnTo>
                  <a:lnTo>
                    <a:pt x="563254" y="427454"/>
                  </a:lnTo>
                  <a:lnTo>
                    <a:pt x="566295" y="430780"/>
                  </a:lnTo>
                  <a:lnTo>
                    <a:pt x="565405" y="439250"/>
                  </a:lnTo>
                  <a:lnTo>
                    <a:pt x="566532" y="446848"/>
                  </a:lnTo>
                  <a:lnTo>
                    <a:pt x="561645" y="450094"/>
                  </a:lnTo>
                  <a:lnTo>
                    <a:pt x="552968" y="447093"/>
                  </a:lnTo>
                  <a:lnTo>
                    <a:pt x="550481" y="442750"/>
                  </a:lnTo>
                  <a:lnTo>
                    <a:pt x="545456" y="438920"/>
                  </a:lnTo>
                  <a:lnTo>
                    <a:pt x="540384" y="433518"/>
                  </a:lnTo>
                  <a:lnTo>
                    <a:pt x="538974" y="427947"/>
                  </a:lnTo>
                  <a:lnTo>
                    <a:pt x="533280" y="426497"/>
                  </a:lnTo>
                  <a:lnTo>
                    <a:pt x="531544" y="422541"/>
                  </a:lnTo>
                  <a:lnTo>
                    <a:pt x="528006" y="419115"/>
                  </a:lnTo>
                  <a:lnTo>
                    <a:pt x="526597" y="417749"/>
                  </a:lnTo>
                  <a:lnTo>
                    <a:pt x="503965" y="419823"/>
                  </a:lnTo>
                  <a:lnTo>
                    <a:pt x="503553" y="419854"/>
                  </a:lnTo>
                  <a:lnTo>
                    <a:pt x="478043" y="421710"/>
                  </a:lnTo>
                  <a:lnTo>
                    <a:pt x="459600" y="422907"/>
                  </a:lnTo>
                  <a:lnTo>
                    <a:pt x="448498" y="423612"/>
                  </a:lnTo>
                  <a:lnTo>
                    <a:pt x="428638" y="424959"/>
                  </a:lnTo>
                  <a:lnTo>
                    <a:pt x="423376" y="425309"/>
                  </a:lnTo>
                  <a:lnTo>
                    <a:pt x="420364" y="425447"/>
                  </a:lnTo>
                  <a:lnTo>
                    <a:pt x="395861" y="426530"/>
                  </a:lnTo>
                  <a:lnTo>
                    <a:pt x="379064" y="427623"/>
                  </a:lnTo>
                  <a:lnTo>
                    <a:pt x="374909" y="427889"/>
                  </a:lnTo>
                  <a:lnTo>
                    <a:pt x="352276" y="428883"/>
                  </a:lnTo>
                  <a:lnTo>
                    <a:pt x="349150" y="428987"/>
                  </a:lnTo>
                  <a:lnTo>
                    <a:pt x="329438" y="429619"/>
                  </a:lnTo>
                  <a:lnTo>
                    <a:pt x="325069" y="429754"/>
                  </a:lnTo>
                  <a:lnTo>
                    <a:pt x="305955" y="430503"/>
                  </a:lnTo>
                  <a:lnTo>
                    <a:pt x="298764" y="430776"/>
                  </a:lnTo>
                  <a:lnTo>
                    <a:pt x="279914" y="431579"/>
                  </a:lnTo>
                  <a:lnTo>
                    <a:pt x="271750" y="431916"/>
                  </a:lnTo>
                  <a:lnTo>
                    <a:pt x="256501" y="432338"/>
                  </a:lnTo>
                  <a:lnTo>
                    <a:pt x="248022" y="432563"/>
                  </a:lnTo>
                  <a:lnTo>
                    <a:pt x="230682" y="432938"/>
                  </a:lnTo>
                  <a:lnTo>
                    <a:pt x="223910" y="433077"/>
                  </a:lnTo>
                  <a:lnTo>
                    <a:pt x="213302" y="433088"/>
                  </a:lnTo>
                  <a:lnTo>
                    <a:pt x="192989" y="433078"/>
                  </a:lnTo>
                  <a:lnTo>
                    <a:pt x="182730" y="433026"/>
                  </a:lnTo>
                  <a:lnTo>
                    <a:pt x="166084" y="432920"/>
                  </a:lnTo>
                  <a:lnTo>
                    <a:pt x="151673" y="432836"/>
                  </a:lnTo>
                  <a:lnTo>
                    <a:pt x="137265" y="432731"/>
                  </a:lnTo>
                  <a:lnTo>
                    <a:pt x="133122" y="432693"/>
                  </a:lnTo>
                  <a:lnTo>
                    <a:pt x="115912" y="432515"/>
                  </a:lnTo>
                  <a:lnTo>
                    <a:pt x="90793" y="432181"/>
                  </a:lnTo>
                  <a:lnTo>
                    <a:pt x="92625" y="429560"/>
                  </a:lnTo>
                  <a:lnTo>
                    <a:pt x="89013" y="422371"/>
                  </a:lnTo>
                  <a:lnTo>
                    <a:pt x="82084" y="418156"/>
                  </a:lnTo>
                  <a:lnTo>
                    <a:pt x="77472" y="410421"/>
                  </a:lnTo>
                  <a:lnTo>
                    <a:pt x="83331" y="403566"/>
                  </a:lnTo>
                  <a:lnTo>
                    <a:pt x="82555" y="394655"/>
                  </a:lnTo>
                  <a:lnTo>
                    <a:pt x="85837" y="388727"/>
                  </a:lnTo>
                  <a:lnTo>
                    <a:pt x="84971" y="387104"/>
                  </a:lnTo>
                  <a:lnTo>
                    <a:pt x="82916" y="383250"/>
                  </a:lnTo>
                  <a:lnTo>
                    <a:pt x="83919" y="376377"/>
                  </a:lnTo>
                  <a:lnTo>
                    <a:pt x="79875" y="369893"/>
                  </a:lnTo>
                  <a:lnTo>
                    <a:pt x="79985" y="364784"/>
                  </a:lnTo>
                  <a:lnTo>
                    <a:pt x="80080" y="360364"/>
                  </a:lnTo>
                  <a:lnTo>
                    <a:pt x="79552" y="354428"/>
                  </a:lnTo>
                  <a:lnTo>
                    <a:pt x="80272" y="349295"/>
                  </a:lnTo>
                  <a:lnTo>
                    <a:pt x="80814" y="345433"/>
                  </a:lnTo>
                  <a:lnTo>
                    <a:pt x="75147" y="345829"/>
                  </a:lnTo>
                  <a:lnTo>
                    <a:pt x="75122" y="344817"/>
                  </a:lnTo>
                  <a:lnTo>
                    <a:pt x="74958" y="338104"/>
                  </a:lnTo>
                  <a:lnTo>
                    <a:pt x="77225" y="332292"/>
                  </a:lnTo>
                  <a:lnTo>
                    <a:pt x="73417" y="325971"/>
                  </a:lnTo>
                  <a:lnTo>
                    <a:pt x="73081" y="319069"/>
                  </a:lnTo>
                  <a:lnTo>
                    <a:pt x="73234" y="316203"/>
                  </a:lnTo>
                  <a:lnTo>
                    <a:pt x="73740" y="306724"/>
                  </a:lnTo>
                  <a:lnTo>
                    <a:pt x="67289" y="304708"/>
                  </a:lnTo>
                  <a:lnTo>
                    <a:pt x="66109" y="299361"/>
                  </a:lnTo>
                  <a:lnTo>
                    <a:pt x="64930" y="294014"/>
                  </a:lnTo>
                  <a:lnTo>
                    <a:pt x="56889" y="296287"/>
                  </a:lnTo>
                  <a:lnTo>
                    <a:pt x="55686" y="291548"/>
                  </a:lnTo>
                  <a:lnTo>
                    <a:pt x="52894" y="283994"/>
                  </a:lnTo>
                  <a:lnTo>
                    <a:pt x="53609" y="276064"/>
                  </a:lnTo>
                  <a:lnTo>
                    <a:pt x="53987" y="274918"/>
                  </a:lnTo>
                  <a:lnTo>
                    <a:pt x="56157" y="268341"/>
                  </a:lnTo>
                  <a:lnTo>
                    <a:pt x="58616" y="258142"/>
                  </a:lnTo>
                  <a:lnTo>
                    <a:pt x="54017" y="251319"/>
                  </a:lnTo>
                  <a:lnTo>
                    <a:pt x="52015" y="247607"/>
                  </a:lnTo>
                  <a:lnTo>
                    <a:pt x="48600" y="241271"/>
                  </a:lnTo>
                  <a:lnTo>
                    <a:pt x="51430" y="231976"/>
                  </a:lnTo>
                  <a:lnTo>
                    <a:pt x="41798" y="225042"/>
                  </a:lnTo>
                  <a:lnTo>
                    <a:pt x="36592" y="221488"/>
                  </a:lnTo>
                  <a:lnTo>
                    <a:pt x="37040" y="211935"/>
                  </a:lnTo>
                  <a:lnTo>
                    <a:pt x="28731" y="204246"/>
                  </a:lnTo>
                  <a:lnTo>
                    <a:pt x="29868" y="197333"/>
                  </a:lnTo>
                  <a:lnTo>
                    <a:pt x="29965" y="196748"/>
                  </a:lnTo>
                  <a:lnTo>
                    <a:pt x="30022" y="190142"/>
                  </a:lnTo>
                  <a:lnTo>
                    <a:pt x="28347" y="187820"/>
                  </a:lnTo>
                  <a:lnTo>
                    <a:pt x="22471" y="179661"/>
                  </a:lnTo>
                  <a:lnTo>
                    <a:pt x="22116" y="169082"/>
                  </a:lnTo>
                  <a:lnTo>
                    <a:pt x="25356" y="161784"/>
                  </a:lnTo>
                  <a:lnTo>
                    <a:pt x="18621" y="157591"/>
                  </a:lnTo>
                  <a:lnTo>
                    <a:pt x="15276" y="154846"/>
                  </a:lnTo>
                  <a:lnTo>
                    <a:pt x="13650" y="153731"/>
                  </a:lnTo>
                  <a:lnTo>
                    <a:pt x="15362" y="148156"/>
                  </a:lnTo>
                  <a:lnTo>
                    <a:pt x="15043" y="147400"/>
                  </a:lnTo>
                  <a:lnTo>
                    <a:pt x="10196" y="135883"/>
                  </a:lnTo>
                  <a:lnTo>
                    <a:pt x="3435" y="129095"/>
                  </a:lnTo>
                  <a:lnTo>
                    <a:pt x="0" y="12369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6708655" y="3107600"/>
              <a:ext cx="23989" cy="28793"/>
            </a:xfrm>
            <a:custGeom>
              <a:avLst/>
              <a:gdLst/>
              <a:ahLst/>
              <a:cxnLst/>
              <a:rect l="0" t="0" r="0" b="0"/>
              <a:pathLst>
                <a:path w="23989" h="28793">
                  <a:moveTo>
                    <a:pt x="0" y="10377"/>
                  </a:moveTo>
                  <a:lnTo>
                    <a:pt x="6783" y="0"/>
                  </a:lnTo>
                  <a:lnTo>
                    <a:pt x="11808" y="3401"/>
                  </a:lnTo>
                  <a:lnTo>
                    <a:pt x="23989" y="11628"/>
                  </a:lnTo>
                  <a:lnTo>
                    <a:pt x="17968" y="20956"/>
                  </a:lnTo>
                  <a:lnTo>
                    <a:pt x="12832" y="28793"/>
                  </a:lnTo>
                  <a:lnTo>
                    <a:pt x="11406" y="21775"/>
                  </a:lnTo>
                  <a:lnTo>
                    <a:pt x="10635" y="17980"/>
                  </a:lnTo>
                  <a:lnTo>
                    <a:pt x="4062" y="139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6027928" y="2825606"/>
              <a:ext cx="8855" cy="13721"/>
            </a:xfrm>
            <a:custGeom>
              <a:avLst/>
              <a:gdLst/>
              <a:ahLst/>
              <a:cxnLst/>
              <a:rect l="0" t="0" r="0" b="0"/>
              <a:pathLst>
                <a:path w="8855" h="13721">
                  <a:moveTo>
                    <a:pt x="0" y="4706"/>
                  </a:moveTo>
                  <a:lnTo>
                    <a:pt x="3383" y="0"/>
                  </a:lnTo>
                  <a:lnTo>
                    <a:pt x="8487" y="3476"/>
                  </a:lnTo>
                  <a:lnTo>
                    <a:pt x="8855" y="10837"/>
                  </a:lnTo>
                  <a:lnTo>
                    <a:pt x="3537" y="137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5822936" y="2752578"/>
              <a:ext cx="476185" cy="542889"/>
            </a:xfrm>
            <a:custGeom>
              <a:avLst/>
              <a:gdLst/>
              <a:ahLst/>
              <a:cxnLst/>
              <a:rect l="0" t="0" r="0" b="0"/>
              <a:pathLst>
                <a:path w="476185" h="542889">
                  <a:moveTo>
                    <a:pt x="40295" y="457476"/>
                  </a:moveTo>
                  <a:lnTo>
                    <a:pt x="39115" y="446292"/>
                  </a:lnTo>
                  <a:lnTo>
                    <a:pt x="37804" y="433868"/>
                  </a:lnTo>
                  <a:lnTo>
                    <a:pt x="35740" y="415195"/>
                  </a:lnTo>
                  <a:lnTo>
                    <a:pt x="35014" y="408634"/>
                  </a:lnTo>
                  <a:lnTo>
                    <a:pt x="32494" y="385849"/>
                  </a:lnTo>
                  <a:lnTo>
                    <a:pt x="29564" y="358554"/>
                  </a:lnTo>
                  <a:lnTo>
                    <a:pt x="28206" y="345910"/>
                  </a:lnTo>
                  <a:lnTo>
                    <a:pt x="26632" y="331260"/>
                  </a:lnTo>
                  <a:lnTo>
                    <a:pt x="25543" y="320793"/>
                  </a:lnTo>
                  <a:lnTo>
                    <a:pt x="23603" y="302154"/>
                  </a:lnTo>
                  <a:lnTo>
                    <a:pt x="22964" y="296022"/>
                  </a:lnTo>
                  <a:lnTo>
                    <a:pt x="20608" y="274669"/>
                  </a:lnTo>
                  <a:lnTo>
                    <a:pt x="19429" y="264585"/>
                  </a:lnTo>
                  <a:lnTo>
                    <a:pt x="16817" y="242252"/>
                  </a:lnTo>
                  <a:lnTo>
                    <a:pt x="13463" y="214426"/>
                  </a:lnTo>
                  <a:lnTo>
                    <a:pt x="12311" y="204865"/>
                  </a:lnTo>
                  <a:lnTo>
                    <a:pt x="10034" y="185970"/>
                  </a:lnTo>
                  <a:lnTo>
                    <a:pt x="7769" y="167204"/>
                  </a:lnTo>
                  <a:lnTo>
                    <a:pt x="7446" y="164529"/>
                  </a:lnTo>
                  <a:lnTo>
                    <a:pt x="5079" y="144924"/>
                  </a:lnTo>
                  <a:lnTo>
                    <a:pt x="4765" y="142385"/>
                  </a:lnTo>
                  <a:lnTo>
                    <a:pt x="2928" y="127500"/>
                  </a:lnTo>
                  <a:lnTo>
                    <a:pt x="0" y="103772"/>
                  </a:lnTo>
                  <a:lnTo>
                    <a:pt x="38709" y="97836"/>
                  </a:lnTo>
                  <a:lnTo>
                    <a:pt x="42757" y="97193"/>
                  </a:lnTo>
                  <a:lnTo>
                    <a:pt x="46869" y="96537"/>
                  </a:lnTo>
                  <a:lnTo>
                    <a:pt x="70613" y="92718"/>
                  </a:lnTo>
                  <a:lnTo>
                    <a:pt x="97278" y="88281"/>
                  </a:lnTo>
                  <a:lnTo>
                    <a:pt x="109592" y="86207"/>
                  </a:lnTo>
                  <a:lnTo>
                    <a:pt x="142016" y="80633"/>
                  </a:lnTo>
                  <a:lnTo>
                    <a:pt x="147472" y="85924"/>
                  </a:lnTo>
                  <a:lnTo>
                    <a:pt x="155995" y="83285"/>
                  </a:lnTo>
                  <a:lnTo>
                    <a:pt x="167132" y="90121"/>
                  </a:lnTo>
                  <a:lnTo>
                    <a:pt x="174677" y="92018"/>
                  </a:lnTo>
                  <a:lnTo>
                    <a:pt x="185497" y="94728"/>
                  </a:lnTo>
                  <a:lnTo>
                    <a:pt x="190340" y="99835"/>
                  </a:lnTo>
                  <a:lnTo>
                    <a:pt x="201049" y="104366"/>
                  </a:lnTo>
                  <a:lnTo>
                    <a:pt x="207722" y="94419"/>
                  </a:lnTo>
                  <a:lnTo>
                    <a:pt x="210183" y="92445"/>
                  </a:lnTo>
                  <a:lnTo>
                    <a:pt x="223360" y="97241"/>
                  </a:lnTo>
                  <a:lnTo>
                    <a:pt x="227153" y="103287"/>
                  </a:lnTo>
                  <a:lnTo>
                    <a:pt x="227521" y="103873"/>
                  </a:lnTo>
                  <a:lnTo>
                    <a:pt x="236309" y="111929"/>
                  </a:lnTo>
                  <a:lnTo>
                    <a:pt x="245920" y="115986"/>
                  </a:lnTo>
                  <a:lnTo>
                    <a:pt x="253697" y="115579"/>
                  </a:lnTo>
                  <a:lnTo>
                    <a:pt x="263315" y="108323"/>
                  </a:lnTo>
                  <a:lnTo>
                    <a:pt x="264757" y="108024"/>
                  </a:lnTo>
                  <a:lnTo>
                    <a:pt x="273087" y="106295"/>
                  </a:lnTo>
                  <a:lnTo>
                    <a:pt x="281414" y="99139"/>
                  </a:lnTo>
                  <a:lnTo>
                    <a:pt x="300252" y="90127"/>
                  </a:lnTo>
                  <a:lnTo>
                    <a:pt x="303228" y="91226"/>
                  </a:lnTo>
                  <a:lnTo>
                    <a:pt x="306722" y="92515"/>
                  </a:lnTo>
                  <a:lnTo>
                    <a:pt x="316567" y="90590"/>
                  </a:lnTo>
                  <a:lnTo>
                    <a:pt x="320041" y="89908"/>
                  </a:lnTo>
                  <a:lnTo>
                    <a:pt x="327789" y="89774"/>
                  </a:lnTo>
                  <a:lnTo>
                    <a:pt x="337748" y="80698"/>
                  </a:lnTo>
                  <a:lnTo>
                    <a:pt x="350963" y="64973"/>
                  </a:lnTo>
                  <a:lnTo>
                    <a:pt x="353024" y="62515"/>
                  </a:lnTo>
                  <a:lnTo>
                    <a:pt x="359886" y="53001"/>
                  </a:lnTo>
                  <a:lnTo>
                    <a:pt x="369395" y="43781"/>
                  </a:lnTo>
                  <a:lnTo>
                    <a:pt x="379571" y="38334"/>
                  </a:lnTo>
                  <a:lnTo>
                    <a:pt x="392275" y="28617"/>
                  </a:lnTo>
                  <a:lnTo>
                    <a:pt x="397262" y="26422"/>
                  </a:lnTo>
                  <a:lnTo>
                    <a:pt x="407495" y="21909"/>
                  </a:lnTo>
                  <a:lnTo>
                    <a:pt x="416989" y="14442"/>
                  </a:lnTo>
                  <a:lnTo>
                    <a:pt x="438786" y="3900"/>
                  </a:lnTo>
                  <a:lnTo>
                    <a:pt x="444852" y="0"/>
                  </a:lnTo>
                  <a:lnTo>
                    <a:pt x="447844" y="18184"/>
                  </a:lnTo>
                  <a:lnTo>
                    <a:pt x="452048" y="43738"/>
                  </a:lnTo>
                  <a:lnTo>
                    <a:pt x="456049" y="67964"/>
                  </a:lnTo>
                  <a:lnTo>
                    <a:pt x="456290" y="69418"/>
                  </a:lnTo>
                  <a:lnTo>
                    <a:pt x="462314" y="105894"/>
                  </a:lnTo>
                  <a:lnTo>
                    <a:pt x="464604" y="120026"/>
                  </a:lnTo>
                  <a:lnTo>
                    <a:pt x="464791" y="121182"/>
                  </a:lnTo>
                  <a:lnTo>
                    <a:pt x="469827" y="152263"/>
                  </a:lnTo>
                  <a:lnTo>
                    <a:pt x="469977" y="153164"/>
                  </a:lnTo>
                  <a:lnTo>
                    <a:pt x="471140" y="160130"/>
                  </a:lnTo>
                  <a:lnTo>
                    <a:pt x="476185" y="190354"/>
                  </a:lnTo>
                  <a:lnTo>
                    <a:pt x="469840" y="194797"/>
                  </a:lnTo>
                  <a:lnTo>
                    <a:pt x="465097" y="194927"/>
                  </a:lnTo>
                  <a:lnTo>
                    <a:pt x="461617" y="200963"/>
                  </a:lnTo>
                  <a:lnTo>
                    <a:pt x="467937" y="208991"/>
                  </a:lnTo>
                  <a:lnTo>
                    <a:pt x="471501" y="219197"/>
                  </a:lnTo>
                  <a:lnTo>
                    <a:pt x="470296" y="226918"/>
                  </a:lnTo>
                  <a:lnTo>
                    <a:pt x="470069" y="228373"/>
                  </a:lnTo>
                  <a:lnTo>
                    <a:pt x="474640" y="239550"/>
                  </a:lnTo>
                  <a:lnTo>
                    <a:pt x="471792" y="247701"/>
                  </a:lnTo>
                  <a:lnTo>
                    <a:pt x="469039" y="257538"/>
                  </a:lnTo>
                  <a:lnTo>
                    <a:pt x="467756" y="262112"/>
                  </a:lnTo>
                  <a:lnTo>
                    <a:pt x="467517" y="262962"/>
                  </a:lnTo>
                  <a:lnTo>
                    <a:pt x="465861" y="273680"/>
                  </a:lnTo>
                  <a:lnTo>
                    <a:pt x="466782" y="280330"/>
                  </a:lnTo>
                  <a:lnTo>
                    <a:pt x="468024" y="289298"/>
                  </a:lnTo>
                  <a:lnTo>
                    <a:pt x="465877" y="292647"/>
                  </a:lnTo>
                  <a:lnTo>
                    <a:pt x="462413" y="297807"/>
                  </a:lnTo>
                  <a:lnTo>
                    <a:pt x="461831" y="307943"/>
                  </a:lnTo>
                  <a:lnTo>
                    <a:pt x="461807" y="308367"/>
                  </a:lnTo>
                  <a:lnTo>
                    <a:pt x="462789" y="314940"/>
                  </a:lnTo>
                  <a:lnTo>
                    <a:pt x="458798" y="321066"/>
                  </a:lnTo>
                  <a:lnTo>
                    <a:pt x="463526" y="326779"/>
                  </a:lnTo>
                  <a:lnTo>
                    <a:pt x="464318" y="327734"/>
                  </a:lnTo>
                  <a:lnTo>
                    <a:pt x="461574" y="335348"/>
                  </a:lnTo>
                  <a:lnTo>
                    <a:pt x="454393" y="344655"/>
                  </a:lnTo>
                  <a:lnTo>
                    <a:pt x="445827" y="356080"/>
                  </a:lnTo>
                  <a:lnTo>
                    <a:pt x="442290" y="360788"/>
                  </a:lnTo>
                  <a:lnTo>
                    <a:pt x="438549" y="368970"/>
                  </a:lnTo>
                  <a:lnTo>
                    <a:pt x="437949" y="370280"/>
                  </a:lnTo>
                  <a:lnTo>
                    <a:pt x="432141" y="373917"/>
                  </a:lnTo>
                  <a:lnTo>
                    <a:pt x="426200" y="380798"/>
                  </a:lnTo>
                  <a:lnTo>
                    <a:pt x="416490" y="388770"/>
                  </a:lnTo>
                  <a:lnTo>
                    <a:pt x="413946" y="388737"/>
                  </a:lnTo>
                  <a:lnTo>
                    <a:pt x="411337" y="388703"/>
                  </a:lnTo>
                  <a:lnTo>
                    <a:pt x="408336" y="382903"/>
                  </a:lnTo>
                  <a:lnTo>
                    <a:pt x="403298" y="381541"/>
                  </a:lnTo>
                  <a:lnTo>
                    <a:pt x="398981" y="387466"/>
                  </a:lnTo>
                  <a:lnTo>
                    <a:pt x="393776" y="394463"/>
                  </a:lnTo>
                  <a:lnTo>
                    <a:pt x="394359" y="402343"/>
                  </a:lnTo>
                  <a:lnTo>
                    <a:pt x="389086" y="403271"/>
                  </a:lnTo>
                  <a:lnTo>
                    <a:pt x="382110" y="404564"/>
                  </a:lnTo>
                  <a:lnTo>
                    <a:pt x="379666" y="412892"/>
                  </a:lnTo>
                  <a:lnTo>
                    <a:pt x="378773" y="414233"/>
                  </a:lnTo>
                  <a:lnTo>
                    <a:pt x="375933" y="418498"/>
                  </a:lnTo>
                  <a:lnTo>
                    <a:pt x="376061" y="419010"/>
                  </a:lnTo>
                  <a:lnTo>
                    <a:pt x="378685" y="429479"/>
                  </a:lnTo>
                  <a:lnTo>
                    <a:pt x="377942" y="429963"/>
                  </a:lnTo>
                  <a:lnTo>
                    <a:pt x="372092" y="433771"/>
                  </a:lnTo>
                  <a:lnTo>
                    <a:pt x="374616" y="439756"/>
                  </a:lnTo>
                  <a:lnTo>
                    <a:pt x="377817" y="447973"/>
                  </a:lnTo>
                  <a:lnTo>
                    <a:pt x="372924" y="453793"/>
                  </a:lnTo>
                  <a:lnTo>
                    <a:pt x="365498" y="457283"/>
                  </a:lnTo>
                  <a:lnTo>
                    <a:pt x="359402" y="448901"/>
                  </a:lnTo>
                  <a:lnTo>
                    <a:pt x="351506" y="444782"/>
                  </a:lnTo>
                  <a:lnTo>
                    <a:pt x="347985" y="447010"/>
                  </a:lnTo>
                  <a:lnTo>
                    <a:pt x="343678" y="453758"/>
                  </a:lnTo>
                  <a:lnTo>
                    <a:pt x="342924" y="456071"/>
                  </a:lnTo>
                  <a:lnTo>
                    <a:pt x="340159" y="464543"/>
                  </a:lnTo>
                  <a:lnTo>
                    <a:pt x="338920" y="476530"/>
                  </a:lnTo>
                  <a:lnTo>
                    <a:pt x="334151" y="480430"/>
                  </a:lnTo>
                  <a:lnTo>
                    <a:pt x="335883" y="486345"/>
                  </a:lnTo>
                  <a:lnTo>
                    <a:pt x="339741" y="500479"/>
                  </a:lnTo>
                  <a:lnTo>
                    <a:pt x="341952" y="507607"/>
                  </a:lnTo>
                  <a:lnTo>
                    <a:pt x="337489" y="510710"/>
                  </a:lnTo>
                  <a:lnTo>
                    <a:pt x="331369" y="511310"/>
                  </a:lnTo>
                  <a:lnTo>
                    <a:pt x="330792" y="513409"/>
                  </a:lnTo>
                  <a:lnTo>
                    <a:pt x="329973" y="516383"/>
                  </a:lnTo>
                  <a:lnTo>
                    <a:pt x="330095" y="525693"/>
                  </a:lnTo>
                  <a:lnTo>
                    <a:pt x="328892" y="532726"/>
                  </a:lnTo>
                  <a:lnTo>
                    <a:pt x="322826" y="535715"/>
                  </a:lnTo>
                  <a:lnTo>
                    <a:pt x="315791" y="537865"/>
                  </a:lnTo>
                  <a:lnTo>
                    <a:pt x="309223" y="540604"/>
                  </a:lnTo>
                  <a:lnTo>
                    <a:pt x="303734" y="542889"/>
                  </a:lnTo>
                  <a:lnTo>
                    <a:pt x="299740" y="540911"/>
                  </a:lnTo>
                  <a:lnTo>
                    <a:pt x="295887" y="533401"/>
                  </a:lnTo>
                  <a:lnTo>
                    <a:pt x="290241" y="529737"/>
                  </a:lnTo>
                  <a:lnTo>
                    <a:pt x="288806" y="528805"/>
                  </a:lnTo>
                  <a:lnTo>
                    <a:pt x="282552" y="523551"/>
                  </a:lnTo>
                  <a:lnTo>
                    <a:pt x="274157" y="523915"/>
                  </a:lnTo>
                  <a:lnTo>
                    <a:pt x="272716" y="522778"/>
                  </a:lnTo>
                  <a:lnTo>
                    <a:pt x="267703" y="518820"/>
                  </a:lnTo>
                  <a:lnTo>
                    <a:pt x="264225" y="508546"/>
                  </a:lnTo>
                  <a:lnTo>
                    <a:pt x="263251" y="502826"/>
                  </a:lnTo>
                  <a:lnTo>
                    <a:pt x="260526" y="497712"/>
                  </a:lnTo>
                  <a:lnTo>
                    <a:pt x="254856" y="500362"/>
                  </a:lnTo>
                  <a:lnTo>
                    <a:pt x="247575" y="503292"/>
                  </a:lnTo>
                  <a:lnTo>
                    <a:pt x="245800" y="505457"/>
                  </a:lnTo>
                  <a:lnTo>
                    <a:pt x="244649" y="506860"/>
                  </a:lnTo>
                  <a:lnTo>
                    <a:pt x="237669" y="513150"/>
                  </a:lnTo>
                  <a:lnTo>
                    <a:pt x="236457" y="517896"/>
                  </a:lnTo>
                  <a:lnTo>
                    <a:pt x="232041" y="521406"/>
                  </a:lnTo>
                  <a:lnTo>
                    <a:pt x="224523" y="521211"/>
                  </a:lnTo>
                  <a:lnTo>
                    <a:pt x="222097" y="523788"/>
                  </a:lnTo>
                  <a:lnTo>
                    <a:pt x="219917" y="526105"/>
                  </a:lnTo>
                  <a:lnTo>
                    <a:pt x="215722" y="523251"/>
                  </a:lnTo>
                  <a:lnTo>
                    <a:pt x="208844" y="518530"/>
                  </a:lnTo>
                  <a:lnTo>
                    <a:pt x="201643" y="518341"/>
                  </a:lnTo>
                  <a:lnTo>
                    <a:pt x="190802" y="515011"/>
                  </a:lnTo>
                  <a:lnTo>
                    <a:pt x="180937" y="519614"/>
                  </a:lnTo>
                  <a:lnTo>
                    <a:pt x="179845" y="525012"/>
                  </a:lnTo>
                  <a:lnTo>
                    <a:pt x="179435" y="525275"/>
                  </a:lnTo>
                  <a:lnTo>
                    <a:pt x="176075" y="527430"/>
                  </a:lnTo>
                  <a:lnTo>
                    <a:pt x="173023" y="526664"/>
                  </a:lnTo>
                  <a:lnTo>
                    <a:pt x="165352" y="524732"/>
                  </a:lnTo>
                  <a:lnTo>
                    <a:pt x="163397" y="519530"/>
                  </a:lnTo>
                  <a:lnTo>
                    <a:pt x="157478" y="517331"/>
                  </a:lnTo>
                  <a:lnTo>
                    <a:pt x="154839" y="512517"/>
                  </a:lnTo>
                  <a:lnTo>
                    <a:pt x="148801" y="510985"/>
                  </a:lnTo>
                  <a:lnTo>
                    <a:pt x="146021" y="510279"/>
                  </a:lnTo>
                  <a:lnTo>
                    <a:pt x="140258" y="509192"/>
                  </a:lnTo>
                  <a:lnTo>
                    <a:pt x="132428" y="512439"/>
                  </a:lnTo>
                  <a:lnTo>
                    <a:pt x="123040" y="511021"/>
                  </a:lnTo>
                  <a:lnTo>
                    <a:pt x="114197" y="509768"/>
                  </a:lnTo>
                  <a:lnTo>
                    <a:pt x="112311" y="506505"/>
                  </a:lnTo>
                  <a:lnTo>
                    <a:pt x="111300" y="504754"/>
                  </a:lnTo>
                  <a:lnTo>
                    <a:pt x="110835" y="500154"/>
                  </a:lnTo>
                  <a:lnTo>
                    <a:pt x="110751" y="499325"/>
                  </a:lnTo>
                  <a:lnTo>
                    <a:pt x="103263" y="489305"/>
                  </a:lnTo>
                  <a:lnTo>
                    <a:pt x="101665" y="484574"/>
                  </a:lnTo>
                  <a:lnTo>
                    <a:pt x="98493" y="480475"/>
                  </a:lnTo>
                  <a:lnTo>
                    <a:pt x="97787" y="479562"/>
                  </a:lnTo>
                  <a:lnTo>
                    <a:pt x="89301" y="477859"/>
                  </a:lnTo>
                  <a:lnTo>
                    <a:pt x="85137" y="472903"/>
                  </a:lnTo>
                  <a:lnTo>
                    <a:pt x="83256" y="468700"/>
                  </a:lnTo>
                  <a:lnTo>
                    <a:pt x="81289" y="467879"/>
                  </a:lnTo>
                  <a:lnTo>
                    <a:pt x="79307" y="468847"/>
                  </a:lnTo>
                  <a:lnTo>
                    <a:pt x="78155" y="471066"/>
                  </a:lnTo>
                  <a:lnTo>
                    <a:pt x="76769" y="471336"/>
                  </a:lnTo>
                  <a:lnTo>
                    <a:pt x="71957" y="472269"/>
                  </a:lnTo>
                  <a:lnTo>
                    <a:pt x="66156" y="476766"/>
                  </a:lnTo>
                  <a:lnTo>
                    <a:pt x="64522" y="476222"/>
                  </a:lnTo>
                  <a:lnTo>
                    <a:pt x="58133" y="474093"/>
                  </a:lnTo>
                  <a:lnTo>
                    <a:pt x="53780" y="469903"/>
                  </a:lnTo>
                  <a:lnTo>
                    <a:pt x="53514" y="469647"/>
                  </a:lnTo>
                  <a:lnTo>
                    <a:pt x="49246" y="468019"/>
                  </a:lnTo>
                  <a:lnTo>
                    <a:pt x="42357" y="4749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3771025" y="2703027"/>
              <a:ext cx="939379" cy="467785"/>
            </a:xfrm>
            <a:custGeom>
              <a:avLst/>
              <a:gdLst/>
              <a:ahLst/>
              <a:cxnLst/>
              <a:rect l="0" t="0" r="0" b="0"/>
              <a:pathLst>
                <a:path w="939379" h="467785">
                  <a:moveTo>
                    <a:pt x="1390" y="270602"/>
                  </a:moveTo>
                  <a:lnTo>
                    <a:pt x="3461" y="247093"/>
                  </a:lnTo>
                  <a:lnTo>
                    <a:pt x="4883" y="230567"/>
                  </a:lnTo>
                  <a:lnTo>
                    <a:pt x="6930" y="206018"/>
                  </a:lnTo>
                  <a:lnTo>
                    <a:pt x="7522" y="198926"/>
                  </a:lnTo>
                  <a:lnTo>
                    <a:pt x="8538" y="186846"/>
                  </a:lnTo>
                  <a:lnTo>
                    <a:pt x="10805" y="159914"/>
                  </a:lnTo>
                  <a:lnTo>
                    <a:pt x="12250" y="143226"/>
                  </a:lnTo>
                  <a:lnTo>
                    <a:pt x="12431" y="141140"/>
                  </a:lnTo>
                  <a:lnTo>
                    <a:pt x="15271" y="107620"/>
                  </a:lnTo>
                  <a:lnTo>
                    <a:pt x="18284" y="71761"/>
                  </a:lnTo>
                  <a:lnTo>
                    <a:pt x="19692" y="55735"/>
                  </a:lnTo>
                  <a:lnTo>
                    <a:pt x="19934" y="52990"/>
                  </a:lnTo>
                  <a:lnTo>
                    <a:pt x="24378" y="0"/>
                  </a:lnTo>
                  <a:lnTo>
                    <a:pt x="81396" y="4652"/>
                  </a:lnTo>
                  <a:lnTo>
                    <a:pt x="84410" y="4889"/>
                  </a:lnTo>
                  <a:lnTo>
                    <a:pt x="133900" y="8739"/>
                  </a:lnTo>
                  <a:lnTo>
                    <a:pt x="155606" y="10349"/>
                  </a:lnTo>
                  <a:lnTo>
                    <a:pt x="195535" y="13186"/>
                  </a:lnTo>
                  <a:lnTo>
                    <a:pt x="229505" y="15492"/>
                  </a:lnTo>
                  <a:lnTo>
                    <a:pt x="318535" y="20979"/>
                  </a:lnTo>
                  <a:lnTo>
                    <a:pt x="342257" y="22306"/>
                  </a:lnTo>
                  <a:lnTo>
                    <a:pt x="362236" y="23322"/>
                  </a:lnTo>
                  <a:lnTo>
                    <a:pt x="362457" y="23333"/>
                  </a:lnTo>
                  <a:lnTo>
                    <a:pt x="425886" y="26292"/>
                  </a:lnTo>
                  <a:lnTo>
                    <a:pt x="462223" y="27804"/>
                  </a:lnTo>
                  <a:lnTo>
                    <a:pt x="495184" y="29081"/>
                  </a:lnTo>
                  <a:lnTo>
                    <a:pt x="524354" y="30120"/>
                  </a:lnTo>
                  <a:lnTo>
                    <a:pt x="566763" y="31477"/>
                  </a:lnTo>
                  <a:lnTo>
                    <a:pt x="603229" y="32459"/>
                  </a:lnTo>
                  <a:lnTo>
                    <a:pt x="605146" y="37548"/>
                  </a:lnTo>
                  <a:lnTo>
                    <a:pt x="609657" y="42601"/>
                  </a:lnTo>
                  <a:lnTo>
                    <a:pt x="614639" y="44284"/>
                  </a:lnTo>
                  <a:lnTo>
                    <a:pt x="622704" y="49075"/>
                  </a:lnTo>
                  <a:lnTo>
                    <a:pt x="625610" y="50799"/>
                  </a:lnTo>
                  <a:lnTo>
                    <a:pt x="630590" y="52911"/>
                  </a:lnTo>
                  <a:lnTo>
                    <a:pt x="638821" y="55977"/>
                  </a:lnTo>
                  <a:lnTo>
                    <a:pt x="639291" y="56151"/>
                  </a:lnTo>
                  <a:lnTo>
                    <a:pt x="643726" y="60788"/>
                  </a:lnTo>
                  <a:lnTo>
                    <a:pt x="650881" y="67314"/>
                  </a:lnTo>
                  <a:lnTo>
                    <a:pt x="659786" y="66722"/>
                  </a:lnTo>
                  <a:lnTo>
                    <a:pt x="664598" y="62610"/>
                  </a:lnTo>
                  <a:lnTo>
                    <a:pt x="667694" y="54933"/>
                  </a:lnTo>
                  <a:lnTo>
                    <a:pt x="669709" y="53184"/>
                  </a:lnTo>
                  <a:lnTo>
                    <a:pt x="675610" y="54318"/>
                  </a:lnTo>
                  <a:lnTo>
                    <a:pt x="686065" y="56554"/>
                  </a:lnTo>
                  <a:lnTo>
                    <a:pt x="692946" y="55522"/>
                  </a:lnTo>
                  <a:lnTo>
                    <a:pt x="696741" y="54951"/>
                  </a:lnTo>
                  <a:lnTo>
                    <a:pt x="705449" y="55450"/>
                  </a:lnTo>
                  <a:lnTo>
                    <a:pt x="708686" y="56041"/>
                  </a:lnTo>
                  <a:lnTo>
                    <a:pt x="712102" y="56662"/>
                  </a:lnTo>
                  <a:lnTo>
                    <a:pt x="715818" y="53860"/>
                  </a:lnTo>
                  <a:lnTo>
                    <a:pt x="723734" y="55419"/>
                  </a:lnTo>
                  <a:lnTo>
                    <a:pt x="727843" y="54069"/>
                  </a:lnTo>
                  <a:lnTo>
                    <a:pt x="734535" y="55960"/>
                  </a:lnTo>
                  <a:lnTo>
                    <a:pt x="736976" y="60738"/>
                  </a:lnTo>
                  <a:lnTo>
                    <a:pt x="742041" y="64905"/>
                  </a:lnTo>
                  <a:lnTo>
                    <a:pt x="745540" y="67780"/>
                  </a:lnTo>
                  <a:lnTo>
                    <a:pt x="756677" y="69273"/>
                  </a:lnTo>
                  <a:lnTo>
                    <a:pt x="757633" y="70133"/>
                  </a:lnTo>
                  <a:lnTo>
                    <a:pt x="762819" y="74790"/>
                  </a:lnTo>
                  <a:lnTo>
                    <a:pt x="769003" y="73517"/>
                  </a:lnTo>
                  <a:lnTo>
                    <a:pt x="779381" y="78376"/>
                  </a:lnTo>
                  <a:lnTo>
                    <a:pt x="779978" y="78655"/>
                  </a:lnTo>
                  <a:lnTo>
                    <a:pt x="782397" y="83823"/>
                  </a:lnTo>
                  <a:lnTo>
                    <a:pt x="790841" y="84443"/>
                  </a:lnTo>
                  <a:lnTo>
                    <a:pt x="789559" y="92404"/>
                  </a:lnTo>
                  <a:lnTo>
                    <a:pt x="794828" y="97813"/>
                  </a:lnTo>
                  <a:lnTo>
                    <a:pt x="798027" y="103494"/>
                  </a:lnTo>
                  <a:lnTo>
                    <a:pt x="799737" y="106529"/>
                  </a:lnTo>
                  <a:lnTo>
                    <a:pt x="808819" y="105987"/>
                  </a:lnTo>
                  <a:lnTo>
                    <a:pt x="811302" y="109955"/>
                  </a:lnTo>
                  <a:lnTo>
                    <a:pt x="817177" y="108851"/>
                  </a:lnTo>
                  <a:lnTo>
                    <a:pt x="823912" y="113044"/>
                  </a:lnTo>
                  <a:lnTo>
                    <a:pt x="820671" y="120342"/>
                  </a:lnTo>
                  <a:lnTo>
                    <a:pt x="821027" y="130921"/>
                  </a:lnTo>
                  <a:lnTo>
                    <a:pt x="826903" y="139080"/>
                  </a:lnTo>
                  <a:lnTo>
                    <a:pt x="828578" y="141402"/>
                  </a:lnTo>
                  <a:lnTo>
                    <a:pt x="828521" y="148007"/>
                  </a:lnTo>
                  <a:lnTo>
                    <a:pt x="828424" y="148593"/>
                  </a:lnTo>
                  <a:lnTo>
                    <a:pt x="827287" y="155506"/>
                  </a:lnTo>
                  <a:lnTo>
                    <a:pt x="835596" y="163195"/>
                  </a:lnTo>
                  <a:lnTo>
                    <a:pt x="835148" y="172748"/>
                  </a:lnTo>
                  <a:lnTo>
                    <a:pt x="840353" y="176302"/>
                  </a:lnTo>
                  <a:lnTo>
                    <a:pt x="849986" y="183236"/>
                  </a:lnTo>
                  <a:lnTo>
                    <a:pt x="847156" y="192530"/>
                  </a:lnTo>
                  <a:lnTo>
                    <a:pt x="850570" y="198867"/>
                  </a:lnTo>
                  <a:lnTo>
                    <a:pt x="852573" y="202579"/>
                  </a:lnTo>
                  <a:lnTo>
                    <a:pt x="857172" y="209401"/>
                  </a:lnTo>
                  <a:lnTo>
                    <a:pt x="854713" y="219601"/>
                  </a:lnTo>
                  <a:lnTo>
                    <a:pt x="852543" y="226178"/>
                  </a:lnTo>
                  <a:lnTo>
                    <a:pt x="852164" y="227324"/>
                  </a:lnTo>
                  <a:lnTo>
                    <a:pt x="851450" y="235254"/>
                  </a:lnTo>
                  <a:lnTo>
                    <a:pt x="854242" y="242808"/>
                  </a:lnTo>
                  <a:lnTo>
                    <a:pt x="855445" y="247547"/>
                  </a:lnTo>
                  <a:lnTo>
                    <a:pt x="863486" y="245274"/>
                  </a:lnTo>
                  <a:lnTo>
                    <a:pt x="864665" y="250621"/>
                  </a:lnTo>
                  <a:lnTo>
                    <a:pt x="865845" y="255968"/>
                  </a:lnTo>
                  <a:lnTo>
                    <a:pt x="872295" y="257984"/>
                  </a:lnTo>
                  <a:lnTo>
                    <a:pt x="871790" y="267462"/>
                  </a:lnTo>
                  <a:lnTo>
                    <a:pt x="871636" y="270329"/>
                  </a:lnTo>
                  <a:lnTo>
                    <a:pt x="871973" y="277231"/>
                  </a:lnTo>
                  <a:lnTo>
                    <a:pt x="875780" y="283552"/>
                  </a:lnTo>
                  <a:lnTo>
                    <a:pt x="873513" y="289364"/>
                  </a:lnTo>
                  <a:lnTo>
                    <a:pt x="873678" y="296076"/>
                  </a:lnTo>
                  <a:lnTo>
                    <a:pt x="873703" y="297089"/>
                  </a:lnTo>
                  <a:lnTo>
                    <a:pt x="879370" y="296692"/>
                  </a:lnTo>
                  <a:lnTo>
                    <a:pt x="878828" y="300555"/>
                  </a:lnTo>
                  <a:lnTo>
                    <a:pt x="878108" y="305688"/>
                  </a:lnTo>
                  <a:lnTo>
                    <a:pt x="878636" y="311624"/>
                  </a:lnTo>
                  <a:lnTo>
                    <a:pt x="878541" y="316044"/>
                  </a:lnTo>
                  <a:lnTo>
                    <a:pt x="878431" y="321153"/>
                  </a:lnTo>
                  <a:lnTo>
                    <a:pt x="882475" y="327637"/>
                  </a:lnTo>
                  <a:lnTo>
                    <a:pt x="881472" y="334510"/>
                  </a:lnTo>
                  <a:lnTo>
                    <a:pt x="883527" y="338364"/>
                  </a:lnTo>
                  <a:lnTo>
                    <a:pt x="884393" y="339987"/>
                  </a:lnTo>
                  <a:lnTo>
                    <a:pt x="881111" y="345914"/>
                  </a:lnTo>
                  <a:lnTo>
                    <a:pt x="881896" y="354936"/>
                  </a:lnTo>
                  <a:lnTo>
                    <a:pt x="876028" y="361681"/>
                  </a:lnTo>
                  <a:lnTo>
                    <a:pt x="880640" y="369415"/>
                  </a:lnTo>
                  <a:lnTo>
                    <a:pt x="887569" y="373631"/>
                  </a:lnTo>
                  <a:lnTo>
                    <a:pt x="891181" y="380820"/>
                  </a:lnTo>
                  <a:lnTo>
                    <a:pt x="889349" y="383441"/>
                  </a:lnTo>
                  <a:lnTo>
                    <a:pt x="890293" y="391978"/>
                  </a:lnTo>
                  <a:lnTo>
                    <a:pt x="894923" y="391789"/>
                  </a:lnTo>
                  <a:lnTo>
                    <a:pt x="895142" y="392286"/>
                  </a:lnTo>
                  <a:lnTo>
                    <a:pt x="897054" y="396629"/>
                  </a:lnTo>
                  <a:lnTo>
                    <a:pt x="898190" y="400985"/>
                  </a:lnTo>
                  <a:lnTo>
                    <a:pt x="902008" y="410665"/>
                  </a:lnTo>
                  <a:lnTo>
                    <a:pt x="902933" y="414952"/>
                  </a:lnTo>
                  <a:lnTo>
                    <a:pt x="901579" y="421276"/>
                  </a:lnTo>
                  <a:lnTo>
                    <a:pt x="907559" y="423094"/>
                  </a:lnTo>
                  <a:lnTo>
                    <a:pt x="912493" y="425762"/>
                  </a:lnTo>
                  <a:lnTo>
                    <a:pt x="913065" y="429616"/>
                  </a:lnTo>
                  <a:lnTo>
                    <a:pt x="913100" y="429851"/>
                  </a:lnTo>
                  <a:lnTo>
                    <a:pt x="913180" y="430387"/>
                  </a:lnTo>
                  <a:lnTo>
                    <a:pt x="921297" y="433661"/>
                  </a:lnTo>
                  <a:lnTo>
                    <a:pt x="920414" y="440524"/>
                  </a:lnTo>
                  <a:lnTo>
                    <a:pt x="925763" y="447344"/>
                  </a:lnTo>
                  <a:lnTo>
                    <a:pt x="929919" y="452044"/>
                  </a:lnTo>
                  <a:lnTo>
                    <a:pt x="927722" y="457603"/>
                  </a:lnTo>
                  <a:lnTo>
                    <a:pt x="931220" y="463741"/>
                  </a:lnTo>
                  <a:lnTo>
                    <a:pt x="934940" y="463401"/>
                  </a:lnTo>
                  <a:lnTo>
                    <a:pt x="939379" y="467596"/>
                  </a:lnTo>
                  <a:lnTo>
                    <a:pt x="935936" y="467616"/>
                  </a:lnTo>
                  <a:lnTo>
                    <a:pt x="887495" y="467776"/>
                  </a:lnTo>
                  <a:lnTo>
                    <a:pt x="887109" y="467777"/>
                  </a:lnTo>
                  <a:lnTo>
                    <a:pt x="862864" y="467768"/>
                  </a:lnTo>
                  <a:lnTo>
                    <a:pt x="861403" y="467766"/>
                  </a:lnTo>
                  <a:lnTo>
                    <a:pt x="847211" y="467785"/>
                  </a:lnTo>
                  <a:lnTo>
                    <a:pt x="837969" y="467737"/>
                  </a:lnTo>
                  <a:lnTo>
                    <a:pt x="813512" y="467608"/>
                  </a:lnTo>
                  <a:lnTo>
                    <a:pt x="812833" y="467604"/>
                  </a:lnTo>
                  <a:lnTo>
                    <a:pt x="776251" y="467300"/>
                  </a:lnTo>
                  <a:lnTo>
                    <a:pt x="768839" y="467223"/>
                  </a:lnTo>
                  <a:lnTo>
                    <a:pt x="764200" y="467179"/>
                  </a:lnTo>
                  <a:lnTo>
                    <a:pt x="754096" y="467075"/>
                  </a:lnTo>
                  <a:lnTo>
                    <a:pt x="714879" y="466516"/>
                  </a:lnTo>
                  <a:lnTo>
                    <a:pt x="709800" y="466432"/>
                  </a:lnTo>
                  <a:lnTo>
                    <a:pt x="670446" y="465747"/>
                  </a:lnTo>
                  <a:lnTo>
                    <a:pt x="665616" y="465653"/>
                  </a:lnTo>
                  <a:lnTo>
                    <a:pt x="653600" y="465408"/>
                  </a:lnTo>
                  <a:lnTo>
                    <a:pt x="637895" y="465068"/>
                  </a:lnTo>
                  <a:lnTo>
                    <a:pt x="616333" y="464569"/>
                  </a:lnTo>
                  <a:lnTo>
                    <a:pt x="591239" y="463932"/>
                  </a:lnTo>
                  <a:lnTo>
                    <a:pt x="579337" y="463608"/>
                  </a:lnTo>
                  <a:lnTo>
                    <a:pt x="567074" y="463273"/>
                  </a:lnTo>
                  <a:lnTo>
                    <a:pt x="529982" y="462170"/>
                  </a:lnTo>
                  <a:lnTo>
                    <a:pt x="527959" y="462106"/>
                  </a:lnTo>
                  <a:lnTo>
                    <a:pt x="517776" y="461773"/>
                  </a:lnTo>
                  <a:lnTo>
                    <a:pt x="482648" y="460550"/>
                  </a:lnTo>
                  <a:lnTo>
                    <a:pt x="469199" y="460081"/>
                  </a:lnTo>
                  <a:lnTo>
                    <a:pt x="468881" y="460070"/>
                  </a:lnTo>
                  <a:lnTo>
                    <a:pt x="448725" y="459334"/>
                  </a:lnTo>
                  <a:lnTo>
                    <a:pt x="409065" y="457642"/>
                  </a:lnTo>
                  <a:lnTo>
                    <a:pt x="407347" y="457565"/>
                  </a:lnTo>
                  <a:lnTo>
                    <a:pt x="376505" y="456131"/>
                  </a:lnTo>
                  <a:lnTo>
                    <a:pt x="348022" y="454675"/>
                  </a:lnTo>
                  <a:lnTo>
                    <a:pt x="345846" y="454561"/>
                  </a:lnTo>
                  <a:lnTo>
                    <a:pt x="313048" y="452864"/>
                  </a:lnTo>
                  <a:lnTo>
                    <a:pt x="287633" y="451442"/>
                  </a:lnTo>
                  <a:lnTo>
                    <a:pt x="284365" y="451258"/>
                  </a:lnTo>
                  <a:lnTo>
                    <a:pt x="274904" y="450721"/>
                  </a:lnTo>
                  <a:lnTo>
                    <a:pt x="260631" y="449894"/>
                  </a:lnTo>
                  <a:lnTo>
                    <a:pt x="229112" y="447958"/>
                  </a:lnTo>
                  <a:lnTo>
                    <a:pt x="205240" y="446443"/>
                  </a:lnTo>
                  <a:lnTo>
                    <a:pt x="208365" y="398184"/>
                  </a:lnTo>
                  <a:lnTo>
                    <a:pt x="208464" y="396624"/>
                  </a:lnTo>
                  <a:lnTo>
                    <a:pt x="209298" y="383558"/>
                  </a:lnTo>
                  <a:lnTo>
                    <a:pt x="211662" y="346498"/>
                  </a:lnTo>
                  <a:lnTo>
                    <a:pt x="212140" y="339009"/>
                  </a:lnTo>
                  <a:lnTo>
                    <a:pt x="214413" y="302638"/>
                  </a:lnTo>
                  <a:lnTo>
                    <a:pt x="160278" y="299065"/>
                  </a:lnTo>
                  <a:lnTo>
                    <a:pt x="153393" y="298586"/>
                  </a:lnTo>
                  <a:lnTo>
                    <a:pt x="149918" y="298342"/>
                  </a:lnTo>
                  <a:lnTo>
                    <a:pt x="104592" y="295059"/>
                  </a:lnTo>
                  <a:lnTo>
                    <a:pt x="71819" y="292608"/>
                  </a:lnTo>
                  <a:lnTo>
                    <a:pt x="51253" y="291016"/>
                  </a:lnTo>
                  <a:lnTo>
                    <a:pt x="0" y="28683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2059526" y="1548746"/>
              <a:ext cx="45175" cy="52771"/>
            </a:xfrm>
            <a:custGeom>
              <a:avLst/>
              <a:gdLst/>
              <a:ahLst/>
              <a:cxnLst/>
              <a:rect l="0" t="0" r="0" b="0"/>
              <a:pathLst>
                <a:path w="45175" h="52771">
                  <a:moveTo>
                    <a:pt x="559" y="6456"/>
                  </a:moveTo>
                  <a:lnTo>
                    <a:pt x="16547" y="8718"/>
                  </a:lnTo>
                  <a:lnTo>
                    <a:pt x="22060" y="7182"/>
                  </a:lnTo>
                  <a:lnTo>
                    <a:pt x="28149" y="56"/>
                  </a:lnTo>
                  <a:lnTo>
                    <a:pt x="32311" y="0"/>
                  </a:lnTo>
                  <a:lnTo>
                    <a:pt x="41490" y="9401"/>
                  </a:lnTo>
                  <a:lnTo>
                    <a:pt x="45175" y="22647"/>
                  </a:lnTo>
                  <a:lnTo>
                    <a:pt x="37762" y="28950"/>
                  </a:lnTo>
                  <a:lnTo>
                    <a:pt x="38661" y="35442"/>
                  </a:lnTo>
                  <a:lnTo>
                    <a:pt x="35823" y="42513"/>
                  </a:lnTo>
                  <a:lnTo>
                    <a:pt x="31255" y="44880"/>
                  </a:lnTo>
                  <a:lnTo>
                    <a:pt x="30409" y="52771"/>
                  </a:lnTo>
                  <a:lnTo>
                    <a:pt x="23466" y="52313"/>
                  </a:lnTo>
                  <a:lnTo>
                    <a:pt x="19351" y="47903"/>
                  </a:lnTo>
                  <a:lnTo>
                    <a:pt x="9882" y="42182"/>
                  </a:lnTo>
                  <a:lnTo>
                    <a:pt x="2246" y="33257"/>
                  </a:lnTo>
                  <a:lnTo>
                    <a:pt x="0" y="2005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1882576" y="1524731"/>
              <a:ext cx="762840" cy="555515"/>
            </a:xfrm>
            <a:custGeom>
              <a:avLst/>
              <a:gdLst/>
              <a:ahLst/>
              <a:cxnLst/>
              <a:rect l="0" t="0" r="0" b="0"/>
              <a:pathLst>
                <a:path w="762840" h="555515">
                  <a:moveTo>
                    <a:pt x="28422" y="29293"/>
                  </a:moveTo>
                  <a:lnTo>
                    <a:pt x="35293" y="30738"/>
                  </a:lnTo>
                  <a:lnTo>
                    <a:pt x="43574" y="38815"/>
                  </a:lnTo>
                  <a:lnTo>
                    <a:pt x="55924" y="52852"/>
                  </a:lnTo>
                  <a:lnTo>
                    <a:pt x="67080" y="59234"/>
                  </a:lnTo>
                  <a:lnTo>
                    <a:pt x="78858" y="69934"/>
                  </a:lnTo>
                  <a:lnTo>
                    <a:pt x="81957" y="76680"/>
                  </a:lnTo>
                  <a:lnTo>
                    <a:pt x="97032" y="83788"/>
                  </a:lnTo>
                  <a:lnTo>
                    <a:pt x="111122" y="87709"/>
                  </a:lnTo>
                  <a:lnTo>
                    <a:pt x="116328" y="89283"/>
                  </a:lnTo>
                  <a:lnTo>
                    <a:pt x="127098" y="94182"/>
                  </a:lnTo>
                  <a:lnTo>
                    <a:pt x="136113" y="100881"/>
                  </a:lnTo>
                  <a:lnTo>
                    <a:pt x="147498" y="105814"/>
                  </a:lnTo>
                  <a:lnTo>
                    <a:pt x="154675" y="107268"/>
                  </a:lnTo>
                  <a:lnTo>
                    <a:pt x="165734" y="101984"/>
                  </a:lnTo>
                  <a:lnTo>
                    <a:pt x="170807" y="111673"/>
                  </a:lnTo>
                  <a:lnTo>
                    <a:pt x="175376" y="117438"/>
                  </a:lnTo>
                  <a:lnTo>
                    <a:pt x="181082" y="117915"/>
                  </a:lnTo>
                  <a:lnTo>
                    <a:pt x="184818" y="117340"/>
                  </a:lnTo>
                  <a:lnTo>
                    <a:pt x="192989" y="116078"/>
                  </a:lnTo>
                  <a:lnTo>
                    <a:pt x="200090" y="116830"/>
                  </a:lnTo>
                  <a:lnTo>
                    <a:pt x="204266" y="123965"/>
                  </a:lnTo>
                  <a:lnTo>
                    <a:pt x="200528" y="135738"/>
                  </a:lnTo>
                  <a:lnTo>
                    <a:pt x="198882" y="141635"/>
                  </a:lnTo>
                  <a:lnTo>
                    <a:pt x="201515" y="150077"/>
                  </a:lnTo>
                  <a:lnTo>
                    <a:pt x="203177" y="150253"/>
                  </a:lnTo>
                  <a:lnTo>
                    <a:pt x="204881" y="150432"/>
                  </a:lnTo>
                  <a:lnTo>
                    <a:pt x="209898" y="148053"/>
                  </a:lnTo>
                  <a:lnTo>
                    <a:pt x="213041" y="146560"/>
                  </a:lnTo>
                  <a:lnTo>
                    <a:pt x="214547" y="142681"/>
                  </a:lnTo>
                  <a:lnTo>
                    <a:pt x="209906" y="136240"/>
                  </a:lnTo>
                  <a:lnTo>
                    <a:pt x="213869" y="125621"/>
                  </a:lnTo>
                  <a:lnTo>
                    <a:pt x="212696" y="117509"/>
                  </a:lnTo>
                  <a:lnTo>
                    <a:pt x="206615" y="111283"/>
                  </a:lnTo>
                  <a:lnTo>
                    <a:pt x="205425" y="101123"/>
                  </a:lnTo>
                  <a:lnTo>
                    <a:pt x="211813" y="94817"/>
                  </a:lnTo>
                  <a:lnTo>
                    <a:pt x="219342" y="82651"/>
                  </a:lnTo>
                  <a:lnTo>
                    <a:pt x="219650" y="82152"/>
                  </a:lnTo>
                  <a:lnTo>
                    <a:pt x="219823" y="73294"/>
                  </a:lnTo>
                  <a:lnTo>
                    <a:pt x="225500" y="67070"/>
                  </a:lnTo>
                  <a:lnTo>
                    <a:pt x="228492" y="59355"/>
                  </a:lnTo>
                  <a:lnTo>
                    <a:pt x="228075" y="50840"/>
                  </a:lnTo>
                  <a:lnTo>
                    <a:pt x="227518" y="39342"/>
                  </a:lnTo>
                  <a:lnTo>
                    <a:pt x="229240" y="29974"/>
                  </a:lnTo>
                  <a:lnTo>
                    <a:pt x="230015" y="22996"/>
                  </a:lnTo>
                  <a:lnTo>
                    <a:pt x="226138" y="15241"/>
                  </a:lnTo>
                  <a:lnTo>
                    <a:pt x="225898" y="6595"/>
                  </a:lnTo>
                  <a:lnTo>
                    <a:pt x="234127" y="0"/>
                  </a:lnTo>
                  <a:lnTo>
                    <a:pt x="280613" y="13291"/>
                  </a:lnTo>
                  <a:lnTo>
                    <a:pt x="294614" y="17299"/>
                  </a:lnTo>
                  <a:lnTo>
                    <a:pt x="326314" y="26865"/>
                  </a:lnTo>
                  <a:lnTo>
                    <a:pt x="359112" y="35550"/>
                  </a:lnTo>
                  <a:lnTo>
                    <a:pt x="383952" y="42085"/>
                  </a:lnTo>
                  <a:lnTo>
                    <a:pt x="409222" y="49007"/>
                  </a:lnTo>
                  <a:lnTo>
                    <a:pt x="421640" y="52380"/>
                  </a:lnTo>
                  <a:lnTo>
                    <a:pt x="453046" y="60602"/>
                  </a:lnTo>
                  <a:lnTo>
                    <a:pt x="487614" y="69783"/>
                  </a:lnTo>
                  <a:lnTo>
                    <a:pt x="537872" y="82477"/>
                  </a:lnTo>
                  <a:lnTo>
                    <a:pt x="567997" y="90013"/>
                  </a:lnTo>
                  <a:lnTo>
                    <a:pt x="595361" y="96756"/>
                  </a:lnTo>
                  <a:lnTo>
                    <a:pt x="654627" y="111053"/>
                  </a:lnTo>
                  <a:lnTo>
                    <a:pt x="672756" y="115342"/>
                  </a:lnTo>
                  <a:lnTo>
                    <a:pt x="709428" y="123848"/>
                  </a:lnTo>
                  <a:lnTo>
                    <a:pt x="725895" y="127720"/>
                  </a:lnTo>
                  <a:lnTo>
                    <a:pt x="740916" y="131223"/>
                  </a:lnTo>
                  <a:lnTo>
                    <a:pt x="762840" y="136276"/>
                  </a:lnTo>
                  <a:lnTo>
                    <a:pt x="758049" y="157310"/>
                  </a:lnTo>
                  <a:lnTo>
                    <a:pt x="752085" y="183499"/>
                  </a:lnTo>
                  <a:lnTo>
                    <a:pt x="744650" y="215829"/>
                  </a:lnTo>
                  <a:lnTo>
                    <a:pt x="734829" y="256911"/>
                  </a:lnTo>
                  <a:lnTo>
                    <a:pt x="732343" y="267907"/>
                  </a:lnTo>
                  <a:lnTo>
                    <a:pt x="730214" y="277324"/>
                  </a:lnTo>
                  <a:lnTo>
                    <a:pt x="722630" y="310872"/>
                  </a:lnTo>
                  <a:lnTo>
                    <a:pt x="711208" y="362121"/>
                  </a:lnTo>
                  <a:lnTo>
                    <a:pt x="707904" y="376950"/>
                  </a:lnTo>
                  <a:lnTo>
                    <a:pt x="704667" y="391475"/>
                  </a:lnTo>
                  <a:lnTo>
                    <a:pt x="703808" y="395291"/>
                  </a:lnTo>
                  <a:lnTo>
                    <a:pt x="685486" y="476715"/>
                  </a:lnTo>
                  <a:lnTo>
                    <a:pt x="683296" y="486449"/>
                  </a:lnTo>
                  <a:lnTo>
                    <a:pt x="682167" y="492876"/>
                  </a:lnTo>
                  <a:lnTo>
                    <a:pt x="681770" y="495140"/>
                  </a:lnTo>
                  <a:lnTo>
                    <a:pt x="677367" y="502398"/>
                  </a:lnTo>
                  <a:lnTo>
                    <a:pt x="682134" y="510856"/>
                  </a:lnTo>
                  <a:lnTo>
                    <a:pt x="683765" y="518519"/>
                  </a:lnTo>
                  <a:lnTo>
                    <a:pt x="682228" y="526018"/>
                  </a:lnTo>
                  <a:lnTo>
                    <a:pt x="685121" y="530875"/>
                  </a:lnTo>
                  <a:lnTo>
                    <a:pt x="683113" y="534593"/>
                  </a:lnTo>
                  <a:lnTo>
                    <a:pt x="676793" y="541598"/>
                  </a:lnTo>
                  <a:lnTo>
                    <a:pt x="679871" y="545789"/>
                  </a:lnTo>
                  <a:lnTo>
                    <a:pt x="680422" y="555515"/>
                  </a:lnTo>
                  <a:lnTo>
                    <a:pt x="637792" y="545738"/>
                  </a:lnTo>
                  <a:lnTo>
                    <a:pt x="625565" y="542756"/>
                  </a:lnTo>
                  <a:lnTo>
                    <a:pt x="613586" y="539819"/>
                  </a:lnTo>
                  <a:lnTo>
                    <a:pt x="602490" y="537083"/>
                  </a:lnTo>
                  <a:lnTo>
                    <a:pt x="577238" y="531128"/>
                  </a:lnTo>
                  <a:lnTo>
                    <a:pt x="575361" y="530683"/>
                  </a:lnTo>
                  <a:lnTo>
                    <a:pt x="539349" y="522058"/>
                  </a:lnTo>
                  <a:lnTo>
                    <a:pt x="509260" y="514744"/>
                  </a:lnTo>
                  <a:lnTo>
                    <a:pt x="479216" y="507550"/>
                  </a:lnTo>
                  <a:lnTo>
                    <a:pt x="470602" y="511497"/>
                  </a:lnTo>
                  <a:lnTo>
                    <a:pt x="463447" y="513502"/>
                  </a:lnTo>
                  <a:lnTo>
                    <a:pt x="450981" y="509357"/>
                  </a:lnTo>
                  <a:lnTo>
                    <a:pt x="439945" y="509294"/>
                  </a:lnTo>
                  <a:lnTo>
                    <a:pt x="433084" y="508807"/>
                  </a:lnTo>
                  <a:lnTo>
                    <a:pt x="427442" y="508402"/>
                  </a:lnTo>
                  <a:lnTo>
                    <a:pt x="419994" y="503697"/>
                  </a:lnTo>
                  <a:lnTo>
                    <a:pt x="416980" y="503799"/>
                  </a:lnTo>
                  <a:lnTo>
                    <a:pt x="408052" y="510780"/>
                  </a:lnTo>
                  <a:lnTo>
                    <a:pt x="394846" y="508788"/>
                  </a:lnTo>
                  <a:lnTo>
                    <a:pt x="388164" y="508449"/>
                  </a:lnTo>
                  <a:lnTo>
                    <a:pt x="378208" y="507935"/>
                  </a:lnTo>
                  <a:lnTo>
                    <a:pt x="374482" y="508847"/>
                  </a:lnTo>
                  <a:lnTo>
                    <a:pt x="366682" y="510749"/>
                  </a:lnTo>
                  <a:lnTo>
                    <a:pt x="359346" y="510619"/>
                  </a:lnTo>
                  <a:lnTo>
                    <a:pt x="350914" y="515400"/>
                  </a:lnTo>
                  <a:lnTo>
                    <a:pt x="343816" y="514243"/>
                  </a:lnTo>
                  <a:lnTo>
                    <a:pt x="331201" y="514192"/>
                  </a:lnTo>
                  <a:lnTo>
                    <a:pt x="323019" y="511941"/>
                  </a:lnTo>
                  <a:lnTo>
                    <a:pt x="321344" y="511480"/>
                  </a:lnTo>
                  <a:lnTo>
                    <a:pt x="314772" y="502866"/>
                  </a:lnTo>
                  <a:lnTo>
                    <a:pt x="310502" y="501838"/>
                  </a:lnTo>
                  <a:lnTo>
                    <a:pt x="308447" y="502724"/>
                  </a:lnTo>
                  <a:lnTo>
                    <a:pt x="304129" y="504584"/>
                  </a:lnTo>
                  <a:lnTo>
                    <a:pt x="286376" y="506406"/>
                  </a:lnTo>
                  <a:lnTo>
                    <a:pt x="281449" y="509320"/>
                  </a:lnTo>
                  <a:lnTo>
                    <a:pt x="279858" y="508135"/>
                  </a:lnTo>
                  <a:lnTo>
                    <a:pt x="277256" y="506196"/>
                  </a:lnTo>
                  <a:lnTo>
                    <a:pt x="263275" y="503695"/>
                  </a:lnTo>
                  <a:lnTo>
                    <a:pt x="258474" y="507112"/>
                  </a:lnTo>
                  <a:lnTo>
                    <a:pt x="252138" y="506821"/>
                  </a:lnTo>
                  <a:lnTo>
                    <a:pt x="251472" y="497037"/>
                  </a:lnTo>
                  <a:lnTo>
                    <a:pt x="240930" y="489169"/>
                  </a:lnTo>
                  <a:lnTo>
                    <a:pt x="232213" y="488408"/>
                  </a:lnTo>
                  <a:lnTo>
                    <a:pt x="230750" y="487253"/>
                  </a:lnTo>
                  <a:lnTo>
                    <a:pt x="223631" y="481625"/>
                  </a:lnTo>
                  <a:lnTo>
                    <a:pt x="222854" y="481010"/>
                  </a:lnTo>
                  <a:lnTo>
                    <a:pt x="208962" y="480358"/>
                  </a:lnTo>
                  <a:lnTo>
                    <a:pt x="202088" y="480091"/>
                  </a:lnTo>
                  <a:lnTo>
                    <a:pt x="195211" y="476290"/>
                  </a:lnTo>
                  <a:lnTo>
                    <a:pt x="189295" y="476643"/>
                  </a:lnTo>
                  <a:lnTo>
                    <a:pt x="184836" y="480040"/>
                  </a:lnTo>
                  <a:lnTo>
                    <a:pt x="182328" y="480476"/>
                  </a:lnTo>
                  <a:lnTo>
                    <a:pt x="179250" y="481011"/>
                  </a:lnTo>
                  <a:lnTo>
                    <a:pt x="173116" y="483602"/>
                  </a:lnTo>
                  <a:lnTo>
                    <a:pt x="162384" y="485400"/>
                  </a:lnTo>
                  <a:lnTo>
                    <a:pt x="154226" y="483962"/>
                  </a:lnTo>
                  <a:lnTo>
                    <a:pt x="146811" y="485981"/>
                  </a:lnTo>
                  <a:lnTo>
                    <a:pt x="145291" y="486394"/>
                  </a:lnTo>
                  <a:lnTo>
                    <a:pt x="138782" y="483963"/>
                  </a:lnTo>
                  <a:lnTo>
                    <a:pt x="135149" y="478809"/>
                  </a:lnTo>
                  <a:lnTo>
                    <a:pt x="129022" y="478899"/>
                  </a:lnTo>
                  <a:lnTo>
                    <a:pt x="124619" y="474709"/>
                  </a:lnTo>
                  <a:lnTo>
                    <a:pt x="111018" y="466868"/>
                  </a:lnTo>
                  <a:lnTo>
                    <a:pt x="103293" y="459518"/>
                  </a:lnTo>
                  <a:lnTo>
                    <a:pt x="102251" y="456495"/>
                  </a:lnTo>
                  <a:lnTo>
                    <a:pt x="101225" y="453516"/>
                  </a:lnTo>
                  <a:lnTo>
                    <a:pt x="103913" y="447115"/>
                  </a:lnTo>
                  <a:lnTo>
                    <a:pt x="105612" y="443066"/>
                  </a:lnTo>
                  <a:lnTo>
                    <a:pt x="104347" y="435133"/>
                  </a:lnTo>
                  <a:lnTo>
                    <a:pt x="106700" y="429712"/>
                  </a:lnTo>
                  <a:lnTo>
                    <a:pt x="107658" y="427506"/>
                  </a:lnTo>
                  <a:lnTo>
                    <a:pt x="106904" y="420587"/>
                  </a:lnTo>
                  <a:lnTo>
                    <a:pt x="108586" y="413894"/>
                  </a:lnTo>
                  <a:lnTo>
                    <a:pt x="106671" y="405381"/>
                  </a:lnTo>
                  <a:lnTo>
                    <a:pt x="104837" y="394543"/>
                  </a:lnTo>
                  <a:lnTo>
                    <a:pt x="100072" y="390018"/>
                  </a:lnTo>
                  <a:lnTo>
                    <a:pt x="97257" y="384881"/>
                  </a:lnTo>
                  <a:lnTo>
                    <a:pt x="88644" y="374704"/>
                  </a:lnTo>
                  <a:lnTo>
                    <a:pt x="83966" y="372779"/>
                  </a:lnTo>
                  <a:lnTo>
                    <a:pt x="78843" y="373933"/>
                  </a:lnTo>
                  <a:lnTo>
                    <a:pt x="71316" y="375623"/>
                  </a:lnTo>
                  <a:lnTo>
                    <a:pt x="63387" y="373070"/>
                  </a:lnTo>
                  <a:lnTo>
                    <a:pt x="62657" y="372835"/>
                  </a:lnTo>
                  <a:lnTo>
                    <a:pt x="58423" y="366297"/>
                  </a:lnTo>
                  <a:lnTo>
                    <a:pt x="60662" y="359883"/>
                  </a:lnTo>
                  <a:lnTo>
                    <a:pt x="57319" y="352964"/>
                  </a:lnTo>
                  <a:lnTo>
                    <a:pt x="50427" y="352404"/>
                  </a:lnTo>
                  <a:lnTo>
                    <a:pt x="39132" y="347876"/>
                  </a:lnTo>
                  <a:lnTo>
                    <a:pt x="37731" y="341725"/>
                  </a:lnTo>
                  <a:lnTo>
                    <a:pt x="34574" y="342856"/>
                  </a:lnTo>
                  <a:lnTo>
                    <a:pt x="30891" y="344174"/>
                  </a:lnTo>
                  <a:lnTo>
                    <a:pt x="26806" y="341675"/>
                  </a:lnTo>
                  <a:lnTo>
                    <a:pt x="18392" y="345669"/>
                  </a:lnTo>
                  <a:lnTo>
                    <a:pt x="15411" y="343917"/>
                  </a:lnTo>
                  <a:lnTo>
                    <a:pt x="12425" y="338313"/>
                  </a:lnTo>
                  <a:lnTo>
                    <a:pt x="11587" y="335911"/>
                  </a:lnTo>
                  <a:lnTo>
                    <a:pt x="0" y="335996"/>
                  </a:lnTo>
                  <a:lnTo>
                    <a:pt x="4005" y="328312"/>
                  </a:lnTo>
                  <a:lnTo>
                    <a:pt x="11639" y="305806"/>
                  </a:lnTo>
                  <a:lnTo>
                    <a:pt x="16150" y="286704"/>
                  </a:lnTo>
                  <a:lnTo>
                    <a:pt x="26698" y="289055"/>
                  </a:lnTo>
                  <a:lnTo>
                    <a:pt x="31736" y="285165"/>
                  </a:lnTo>
                  <a:lnTo>
                    <a:pt x="28535" y="278048"/>
                  </a:lnTo>
                  <a:lnTo>
                    <a:pt x="19405" y="272140"/>
                  </a:lnTo>
                  <a:lnTo>
                    <a:pt x="20365" y="263628"/>
                  </a:lnTo>
                  <a:lnTo>
                    <a:pt x="20634" y="261241"/>
                  </a:lnTo>
                  <a:lnTo>
                    <a:pt x="21089" y="247243"/>
                  </a:lnTo>
                  <a:lnTo>
                    <a:pt x="18010" y="243201"/>
                  </a:lnTo>
                  <a:lnTo>
                    <a:pt x="21882" y="234231"/>
                  </a:lnTo>
                  <a:lnTo>
                    <a:pt x="26854" y="211424"/>
                  </a:lnTo>
                  <a:lnTo>
                    <a:pt x="26836" y="209015"/>
                  </a:lnTo>
                  <a:lnTo>
                    <a:pt x="27762" y="192435"/>
                  </a:lnTo>
                  <a:lnTo>
                    <a:pt x="22841" y="180763"/>
                  </a:lnTo>
                  <a:lnTo>
                    <a:pt x="27081" y="155582"/>
                  </a:lnTo>
                  <a:lnTo>
                    <a:pt x="27371" y="153862"/>
                  </a:lnTo>
                  <a:lnTo>
                    <a:pt x="28229" y="132484"/>
                  </a:lnTo>
                  <a:lnTo>
                    <a:pt x="25863" y="120495"/>
                  </a:lnTo>
                  <a:lnTo>
                    <a:pt x="22469" y="109027"/>
                  </a:lnTo>
                  <a:lnTo>
                    <a:pt x="17518" y="101008"/>
                  </a:lnTo>
                  <a:lnTo>
                    <a:pt x="16680" y="99648"/>
                  </a:lnTo>
                  <a:lnTo>
                    <a:pt x="15559" y="87931"/>
                  </a:lnTo>
                  <a:lnTo>
                    <a:pt x="17939" y="76061"/>
                  </a:lnTo>
                  <a:lnTo>
                    <a:pt x="19866" y="69315"/>
                  </a:lnTo>
                  <a:lnTo>
                    <a:pt x="18972" y="60932"/>
                  </a:lnTo>
                  <a:lnTo>
                    <a:pt x="24671" y="52818"/>
                  </a:lnTo>
                  <a:lnTo>
                    <a:pt x="29846" y="430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3795403" y="2282335"/>
              <a:ext cx="793863" cy="530648"/>
            </a:xfrm>
            <a:custGeom>
              <a:avLst/>
              <a:gdLst/>
              <a:ahLst/>
              <a:cxnLst/>
              <a:rect l="0" t="0" r="0" b="0"/>
              <a:pathLst>
                <a:path w="793863" h="530648">
                  <a:moveTo>
                    <a:pt x="23799" y="135035"/>
                  </a:moveTo>
                  <a:lnTo>
                    <a:pt x="25687" y="135039"/>
                  </a:lnTo>
                  <a:lnTo>
                    <a:pt x="27133" y="116982"/>
                  </a:lnTo>
                  <a:lnTo>
                    <a:pt x="28181" y="104439"/>
                  </a:lnTo>
                  <a:lnTo>
                    <a:pt x="29647" y="86884"/>
                  </a:lnTo>
                  <a:lnTo>
                    <a:pt x="31378" y="64792"/>
                  </a:lnTo>
                  <a:lnTo>
                    <a:pt x="32173" y="55221"/>
                  </a:lnTo>
                  <a:lnTo>
                    <a:pt x="34429" y="27842"/>
                  </a:lnTo>
                  <a:lnTo>
                    <a:pt x="35697" y="11492"/>
                  </a:lnTo>
                  <a:lnTo>
                    <a:pt x="35871" y="9030"/>
                  </a:lnTo>
                  <a:lnTo>
                    <a:pt x="36505" y="0"/>
                  </a:lnTo>
                  <a:lnTo>
                    <a:pt x="74819" y="3183"/>
                  </a:lnTo>
                  <a:lnTo>
                    <a:pt x="97328" y="4967"/>
                  </a:lnTo>
                  <a:lnTo>
                    <a:pt x="118897" y="6645"/>
                  </a:lnTo>
                  <a:lnTo>
                    <a:pt x="141136" y="8324"/>
                  </a:lnTo>
                  <a:lnTo>
                    <a:pt x="146437" y="8717"/>
                  </a:lnTo>
                  <a:lnTo>
                    <a:pt x="152599" y="9169"/>
                  </a:lnTo>
                  <a:lnTo>
                    <a:pt x="170082" y="10421"/>
                  </a:lnTo>
                  <a:lnTo>
                    <a:pt x="185428" y="11501"/>
                  </a:lnTo>
                  <a:lnTo>
                    <a:pt x="207635" y="13038"/>
                  </a:lnTo>
                  <a:lnTo>
                    <a:pt x="231636" y="14638"/>
                  </a:lnTo>
                  <a:lnTo>
                    <a:pt x="240301" y="15198"/>
                  </a:lnTo>
                  <a:lnTo>
                    <a:pt x="240495" y="15211"/>
                  </a:lnTo>
                  <a:lnTo>
                    <a:pt x="260856" y="16496"/>
                  </a:lnTo>
                  <a:lnTo>
                    <a:pt x="284532" y="17954"/>
                  </a:lnTo>
                  <a:lnTo>
                    <a:pt x="303689" y="19057"/>
                  </a:lnTo>
                  <a:lnTo>
                    <a:pt x="329481" y="20495"/>
                  </a:lnTo>
                  <a:lnTo>
                    <a:pt x="363887" y="22314"/>
                  </a:lnTo>
                  <a:lnTo>
                    <a:pt x="388875" y="23551"/>
                  </a:lnTo>
                  <a:lnTo>
                    <a:pt x="390116" y="23613"/>
                  </a:lnTo>
                  <a:lnTo>
                    <a:pt x="410604" y="24613"/>
                  </a:lnTo>
                  <a:lnTo>
                    <a:pt x="424782" y="25356"/>
                  </a:lnTo>
                  <a:lnTo>
                    <a:pt x="451942" y="26621"/>
                  </a:lnTo>
                  <a:lnTo>
                    <a:pt x="468115" y="27377"/>
                  </a:lnTo>
                  <a:lnTo>
                    <a:pt x="478795" y="27762"/>
                  </a:lnTo>
                  <a:lnTo>
                    <a:pt x="490867" y="28318"/>
                  </a:lnTo>
                  <a:lnTo>
                    <a:pt x="505380" y="28849"/>
                  </a:lnTo>
                  <a:lnTo>
                    <a:pt x="530562" y="29719"/>
                  </a:lnTo>
                  <a:lnTo>
                    <a:pt x="539275" y="30033"/>
                  </a:lnTo>
                  <a:lnTo>
                    <a:pt x="567371" y="31062"/>
                  </a:lnTo>
                  <a:lnTo>
                    <a:pt x="577260" y="31404"/>
                  </a:lnTo>
                  <a:lnTo>
                    <a:pt x="598323" y="32209"/>
                  </a:lnTo>
                  <a:lnTo>
                    <a:pt x="632699" y="33067"/>
                  </a:lnTo>
                  <a:lnTo>
                    <a:pt x="638935" y="33225"/>
                  </a:lnTo>
                  <a:lnTo>
                    <a:pt x="641866" y="33297"/>
                  </a:lnTo>
                  <a:lnTo>
                    <a:pt x="662026" y="33773"/>
                  </a:lnTo>
                  <a:lnTo>
                    <a:pt x="685457" y="34202"/>
                  </a:lnTo>
                  <a:lnTo>
                    <a:pt x="716873" y="34603"/>
                  </a:lnTo>
                  <a:lnTo>
                    <a:pt x="731486" y="34754"/>
                  </a:lnTo>
                  <a:lnTo>
                    <a:pt x="783304" y="35288"/>
                  </a:lnTo>
                  <a:lnTo>
                    <a:pt x="782430" y="44344"/>
                  </a:lnTo>
                  <a:lnTo>
                    <a:pt x="780858" y="52254"/>
                  </a:lnTo>
                  <a:lnTo>
                    <a:pt x="776477" y="57271"/>
                  </a:lnTo>
                  <a:lnTo>
                    <a:pt x="772204" y="64222"/>
                  </a:lnTo>
                  <a:lnTo>
                    <a:pt x="764909" y="68566"/>
                  </a:lnTo>
                  <a:lnTo>
                    <a:pt x="756717" y="75279"/>
                  </a:lnTo>
                  <a:lnTo>
                    <a:pt x="754117" y="80227"/>
                  </a:lnTo>
                  <a:lnTo>
                    <a:pt x="754854" y="83868"/>
                  </a:lnTo>
                  <a:lnTo>
                    <a:pt x="755702" y="85002"/>
                  </a:lnTo>
                  <a:lnTo>
                    <a:pt x="761108" y="92223"/>
                  </a:lnTo>
                  <a:lnTo>
                    <a:pt x="764918" y="100445"/>
                  </a:lnTo>
                  <a:lnTo>
                    <a:pt x="768066" y="106449"/>
                  </a:lnTo>
                  <a:lnTo>
                    <a:pt x="771598" y="110298"/>
                  </a:lnTo>
                  <a:lnTo>
                    <a:pt x="777411" y="110642"/>
                  </a:lnTo>
                  <a:lnTo>
                    <a:pt x="782993" y="113825"/>
                  </a:lnTo>
                  <a:lnTo>
                    <a:pt x="787052" y="115343"/>
                  </a:lnTo>
                  <a:lnTo>
                    <a:pt x="790985" y="119568"/>
                  </a:lnTo>
                  <a:lnTo>
                    <a:pt x="792229" y="122361"/>
                  </a:lnTo>
                  <a:lnTo>
                    <a:pt x="793457" y="125114"/>
                  </a:lnTo>
                  <a:lnTo>
                    <a:pt x="793453" y="130656"/>
                  </a:lnTo>
                  <a:lnTo>
                    <a:pt x="793426" y="172410"/>
                  </a:lnTo>
                  <a:lnTo>
                    <a:pt x="793410" y="197026"/>
                  </a:lnTo>
                  <a:lnTo>
                    <a:pt x="793395" y="221999"/>
                  </a:lnTo>
                  <a:lnTo>
                    <a:pt x="793387" y="234574"/>
                  </a:lnTo>
                  <a:lnTo>
                    <a:pt x="793372" y="260891"/>
                  </a:lnTo>
                  <a:lnTo>
                    <a:pt x="793238" y="284331"/>
                  </a:lnTo>
                  <a:lnTo>
                    <a:pt x="792952" y="334181"/>
                  </a:lnTo>
                  <a:lnTo>
                    <a:pt x="792706" y="376871"/>
                  </a:lnTo>
                  <a:lnTo>
                    <a:pt x="792676" y="384330"/>
                  </a:lnTo>
                  <a:lnTo>
                    <a:pt x="777581" y="384237"/>
                  </a:lnTo>
                  <a:lnTo>
                    <a:pt x="779038" y="388678"/>
                  </a:lnTo>
                  <a:lnTo>
                    <a:pt x="778006" y="393767"/>
                  </a:lnTo>
                  <a:lnTo>
                    <a:pt x="785507" y="400783"/>
                  </a:lnTo>
                  <a:lnTo>
                    <a:pt x="785194" y="406304"/>
                  </a:lnTo>
                  <a:lnTo>
                    <a:pt x="784522" y="413082"/>
                  </a:lnTo>
                  <a:lnTo>
                    <a:pt x="779481" y="414338"/>
                  </a:lnTo>
                  <a:lnTo>
                    <a:pt x="781510" y="419171"/>
                  </a:lnTo>
                  <a:lnTo>
                    <a:pt x="782132" y="420652"/>
                  </a:lnTo>
                  <a:lnTo>
                    <a:pt x="785323" y="424454"/>
                  </a:lnTo>
                  <a:lnTo>
                    <a:pt x="790163" y="424465"/>
                  </a:lnTo>
                  <a:lnTo>
                    <a:pt x="791849" y="435644"/>
                  </a:lnTo>
                  <a:lnTo>
                    <a:pt x="793863" y="439887"/>
                  </a:lnTo>
                  <a:lnTo>
                    <a:pt x="792511" y="444390"/>
                  </a:lnTo>
                  <a:lnTo>
                    <a:pt x="791864" y="446544"/>
                  </a:lnTo>
                  <a:lnTo>
                    <a:pt x="786274" y="450488"/>
                  </a:lnTo>
                  <a:lnTo>
                    <a:pt x="788221" y="455508"/>
                  </a:lnTo>
                  <a:lnTo>
                    <a:pt x="785323" y="459440"/>
                  </a:lnTo>
                  <a:lnTo>
                    <a:pt x="787391" y="462076"/>
                  </a:lnTo>
                  <a:lnTo>
                    <a:pt x="783039" y="467347"/>
                  </a:lnTo>
                  <a:lnTo>
                    <a:pt x="783155" y="469358"/>
                  </a:lnTo>
                  <a:lnTo>
                    <a:pt x="783404" y="473692"/>
                  </a:lnTo>
                  <a:lnTo>
                    <a:pt x="779168" y="480979"/>
                  </a:lnTo>
                  <a:lnTo>
                    <a:pt x="774524" y="487910"/>
                  </a:lnTo>
                  <a:lnTo>
                    <a:pt x="774177" y="495642"/>
                  </a:lnTo>
                  <a:lnTo>
                    <a:pt x="777613" y="501047"/>
                  </a:lnTo>
                  <a:lnTo>
                    <a:pt x="784374" y="507835"/>
                  </a:lnTo>
                  <a:lnTo>
                    <a:pt x="789221" y="519352"/>
                  </a:lnTo>
                  <a:lnTo>
                    <a:pt x="789540" y="520108"/>
                  </a:lnTo>
                  <a:lnTo>
                    <a:pt x="787828" y="525683"/>
                  </a:lnTo>
                  <a:lnTo>
                    <a:pt x="789453" y="526798"/>
                  </a:lnTo>
                  <a:lnTo>
                    <a:pt x="792799" y="529543"/>
                  </a:lnTo>
                  <a:lnTo>
                    <a:pt x="786924" y="530648"/>
                  </a:lnTo>
                  <a:lnTo>
                    <a:pt x="784440" y="526679"/>
                  </a:lnTo>
                  <a:lnTo>
                    <a:pt x="775359" y="527221"/>
                  </a:lnTo>
                  <a:lnTo>
                    <a:pt x="773649" y="524187"/>
                  </a:lnTo>
                  <a:lnTo>
                    <a:pt x="770450" y="518505"/>
                  </a:lnTo>
                  <a:lnTo>
                    <a:pt x="765181" y="513096"/>
                  </a:lnTo>
                  <a:lnTo>
                    <a:pt x="766463" y="505135"/>
                  </a:lnTo>
                  <a:lnTo>
                    <a:pt x="758019" y="504516"/>
                  </a:lnTo>
                  <a:lnTo>
                    <a:pt x="755600" y="499347"/>
                  </a:lnTo>
                  <a:lnTo>
                    <a:pt x="755003" y="499068"/>
                  </a:lnTo>
                  <a:lnTo>
                    <a:pt x="744625" y="494209"/>
                  </a:lnTo>
                  <a:lnTo>
                    <a:pt x="738441" y="495482"/>
                  </a:lnTo>
                  <a:lnTo>
                    <a:pt x="733255" y="490825"/>
                  </a:lnTo>
                  <a:lnTo>
                    <a:pt x="732299" y="489965"/>
                  </a:lnTo>
                  <a:lnTo>
                    <a:pt x="721162" y="488472"/>
                  </a:lnTo>
                  <a:lnTo>
                    <a:pt x="717663" y="485598"/>
                  </a:lnTo>
                  <a:lnTo>
                    <a:pt x="712597" y="481430"/>
                  </a:lnTo>
                  <a:lnTo>
                    <a:pt x="710157" y="476652"/>
                  </a:lnTo>
                  <a:lnTo>
                    <a:pt x="703465" y="474762"/>
                  </a:lnTo>
                  <a:lnTo>
                    <a:pt x="699356" y="476111"/>
                  </a:lnTo>
                  <a:lnTo>
                    <a:pt x="691440" y="474552"/>
                  </a:lnTo>
                  <a:lnTo>
                    <a:pt x="687724" y="477355"/>
                  </a:lnTo>
                  <a:lnTo>
                    <a:pt x="684308" y="476733"/>
                  </a:lnTo>
                  <a:lnTo>
                    <a:pt x="681071" y="476142"/>
                  </a:lnTo>
                  <a:lnTo>
                    <a:pt x="672363" y="475643"/>
                  </a:lnTo>
                  <a:lnTo>
                    <a:pt x="668567" y="476215"/>
                  </a:lnTo>
                  <a:lnTo>
                    <a:pt x="661686" y="477247"/>
                  </a:lnTo>
                  <a:lnTo>
                    <a:pt x="651231" y="475010"/>
                  </a:lnTo>
                  <a:lnTo>
                    <a:pt x="645331" y="473876"/>
                  </a:lnTo>
                  <a:lnTo>
                    <a:pt x="643316" y="475625"/>
                  </a:lnTo>
                  <a:lnTo>
                    <a:pt x="640220" y="483303"/>
                  </a:lnTo>
                  <a:lnTo>
                    <a:pt x="635408" y="487414"/>
                  </a:lnTo>
                  <a:lnTo>
                    <a:pt x="626503" y="488006"/>
                  </a:lnTo>
                  <a:lnTo>
                    <a:pt x="619348" y="481481"/>
                  </a:lnTo>
                  <a:lnTo>
                    <a:pt x="614913" y="476844"/>
                  </a:lnTo>
                  <a:lnTo>
                    <a:pt x="614443" y="476669"/>
                  </a:lnTo>
                  <a:lnTo>
                    <a:pt x="606212" y="473603"/>
                  </a:lnTo>
                  <a:lnTo>
                    <a:pt x="601231" y="471491"/>
                  </a:lnTo>
                  <a:lnTo>
                    <a:pt x="598325" y="469768"/>
                  </a:lnTo>
                  <a:lnTo>
                    <a:pt x="590260" y="464976"/>
                  </a:lnTo>
                  <a:lnTo>
                    <a:pt x="585279" y="463293"/>
                  </a:lnTo>
                  <a:lnTo>
                    <a:pt x="580768" y="458240"/>
                  </a:lnTo>
                  <a:lnTo>
                    <a:pt x="578851" y="453152"/>
                  </a:lnTo>
                  <a:lnTo>
                    <a:pt x="542385" y="452170"/>
                  </a:lnTo>
                  <a:lnTo>
                    <a:pt x="499975" y="450812"/>
                  </a:lnTo>
                  <a:lnTo>
                    <a:pt x="470806" y="449773"/>
                  </a:lnTo>
                  <a:lnTo>
                    <a:pt x="437844" y="448496"/>
                  </a:lnTo>
                  <a:lnTo>
                    <a:pt x="401508" y="446984"/>
                  </a:lnTo>
                  <a:lnTo>
                    <a:pt x="338078" y="444026"/>
                  </a:lnTo>
                  <a:lnTo>
                    <a:pt x="337858" y="444015"/>
                  </a:lnTo>
                  <a:lnTo>
                    <a:pt x="317878" y="442998"/>
                  </a:lnTo>
                  <a:lnTo>
                    <a:pt x="294157" y="441672"/>
                  </a:lnTo>
                  <a:lnTo>
                    <a:pt x="205120" y="436184"/>
                  </a:lnTo>
                  <a:lnTo>
                    <a:pt x="171157" y="433878"/>
                  </a:lnTo>
                  <a:lnTo>
                    <a:pt x="131227" y="431041"/>
                  </a:lnTo>
                  <a:lnTo>
                    <a:pt x="109522" y="429431"/>
                  </a:lnTo>
                  <a:lnTo>
                    <a:pt x="60032" y="425581"/>
                  </a:lnTo>
                  <a:lnTo>
                    <a:pt x="57018" y="425345"/>
                  </a:lnTo>
                  <a:lnTo>
                    <a:pt x="0" y="420692"/>
                  </a:lnTo>
                  <a:lnTo>
                    <a:pt x="3441" y="379252"/>
                  </a:lnTo>
                  <a:lnTo>
                    <a:pt x="5645" y="352321"/>
                  </a:lnTo>
                  <a:lnTo>
                    <a:pt x="5944" y="348667"/>
                  </a:lnTo>
                  <a:lnTo>
                    <a:pt x="6592" y="340751"/>
                  </a:lnTo>
                  <a:lnTo>
                    <a:pt x="10131" y="298544"/>
                  </a:lnTo>
                  <a:lnTo>
                    <a:pt x="13634" y="257405"/>
                  </a:lnTo>
                  <a:lnTo>
                    <a:pt x="14112" y="251785"/>
                  </a:lnTo>
                  <a:lnTo>
                    <a:pt x="14960" y="241834"/>
                  </a:lnTo>
                  <a:lnTo>
                    <a:pt x="18827" y="195951"/>
                  </a:lnTo>
                  <a:lnTo>
                    <a:pt x="20276" y="1787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3835748" y="3574447"/>
              <a:ext cx="981185" cy="514580"/>
            </a:xfrm>
            <a:custGeom>
              <a:avLst/>
              <a:gdLst/>
              <a:ahLst/>
              <a:cxnLst/>
              <a:rect l="0" t="0" r="0" b="0"/>
              <a:pathLst>
                <a:path w="981185" h="514580">
                  <a:moveTo>
                    <a:pt x="1846" y="46734"/>
                  </a:moveTo>
                  <a:lnTo>
                    <a:pt x="4397" y="13024"/>
                  </a:lnTo>
                  <a:lnTo>
                    <a:pt x="5332" y="0"/>
                  </a:lnTo>
                  <a:lnTo>
                    <a:pt x="23461" y="1396"/>
                  </a:lnTo>
                  <a:lnTo>
                    <a:pt x="39700" y="3198"/>
                  </a:lnTo>
                  <a:lnTo>
                    <a:pt x="78515" y="5961"/>
                  </a:lnTo>
                  <a:lnTo>
                    <a:pt x="113958" y="8481"/>
                  </a:lnTo>
                  <a:lnTo>
                    <a:pt x="115548" y="8574"/>
                  </a:lnTo>
                  <a:lnTo>
                    <a:pt x="129800" y="9389"/>
                  </a:lnTo>
                  <a:lnTo>
                    <a:pt x="169147" y="11534"/>
                  </a:lnTo>
                  <a:lnTo>
                    <a:pt x="177074" y="11949"/>
                  </a:lnTo>
                  <a:lnTo>
                    <a:pt x="208117" y="13479"/>
                  </a:lnTo>
                  <a:lnTo>
                    <a:pt x="224558" y="14281"/>
                  </a:lnTo>
                  <a:lnTo>
                    <a:pt x="238274" y="14930"/>
                  </a:lnTo>
                  <a:lnTo>
                    <a:pt x="248459" y="15401"/>
                  </a:lnTo>
                  <a:lnTo>
                    <a:pt x="273669" y="16437"/>
                  </a:lnTo>
                  <a:lnTo>
                    <a:pt x="282814" y="16798"/>
                  </a:lnTo>
                  <a:lnTo>
                    <a:pt x="335334" y="19081"/>
                  </a:lnTo>
                  <a:lnTo>
                    <a:pt x="345189" y="19480"/>
                  </a:lnTo>
                  <a:lnTo>
                    <a:pt x="346025" y="19514"/>
                  </a:lnTo>
                  <a:lnTo>
                    <a:pt x="384293" y="21262"/>
                  </a:lnTo>
                  <a:lnTo>
                    <a:pt x="397509" y="21805"/>
                  </a:lnTo>
                  <a:lnTo>
                    <a:pt x="407138" y="22190"/>
                  </a:lnTo>
                  <a:lnTo>
                    <a:pt x="412716" y="22409"/>
                  </a:lnTo>
                  <a:lnTo>
                    <a:pt x="444199" y="23514"/>
                  </a:lnTo>
                  <a:lnTo>
                    <a:pt x="458848" y="23996"/>
                  </a:lnTo>
                  <a:lnTo>
                    <a:pt x="482485" y="24732"/>
                  </a:lnTo>
                  <a:lnTo>
                    <a:pt x="510534" y="25625"/>
                  </a:lnTo>
                  <a:lnTo>
                    <a:pt x="532156" y="26263"/>
                  </a:lnTo>
                  <a:lnTo>
                    <a:pt x="532942" y="26282"/>
                  </a:lnTo>
                  <a:lnTo>
                    <a:pt x="559625" y="26868"/>
                  </a:lnTo>
                  <a:lnTo>
                    <a:pt x="567187" y="27022"/>
                  </a:lnTo>
                  <a:lnTo>
                    <a:pt x="594765" y="27526"/>
                  </a:lnTo>
                  <a:lnTo>
                    <a:pt x="598579" y="27591"/>
                  </a:lnTo>
                  <a:lnTo>
                    <a:pt x="633344" y="28171"/>
                  </a:lnTo>
                  <a:lnTo>
                    <a:pt x="642129" y="28300"/>
                  </a:lnTo>
                  <a:lnTo>
                    <a:pt x="669048" y="28640"/>
                  </a:lnTo>
                  <a:lnTo>
                    <a:pt x="674390" y="28699"/>
                  </a:lnTo>
                  <a:lnTo>
                    <a:pt x="714203" y="29089"/>
                  </a:lnTo>
                  <a:lnTo>
                    <a:pt x="739654" y="29304"/>
                  </a:lnTo>
                  <a:lnTo>
                    <a:pt x="742525" y="29325"/>
                  </a:lnTo>
                  <a:lnTo>
                    <a:pt x="774611" y="29384"/>
                  </a:lnTo>
                  <a:lnTo>
                    <a:pt x="799212" y="29394"/>
                  </a:lnTo>
                  <a:lnTo>
                    <a:pt x="803359" y="29390"/>
                  </a:lnTo>
                  <a:lnTo>
                    <a:pt x="807462" y="29384"/>
                  </a:lnTo>
                  <a:lnTo>
                    <a:pt x="823505" y="29356"/>
                  </a:lnTo>
                  <a:lnTo>
                    <a:pt x="847697" y="29269"/>
                  </a:lnTo>
                  <a:lnTo>
                    <a:pt x="853506" y="29240"/>
                  </a:lnTo>
                  <a:lnTo>
                    <a:pt x="866521" y="29164"/>
                  </a:lnTo>
                  <a:lnTo>
                    <a:pt x="876187" y="29097"/>
                  </a:lnTo>
                  <a:lnTo>
                    <a:pt x="904453" y="28840"/>
                  </a:lnTo>
                  <a:lnTo>
                    <a:pt x="911930" y="28759"/>
                  </a:lnTo>
                  <a:lnTo>
                    <a:pt x="913328" y="28744"/>
                  </a:lnTo>
                  <a:lnTo>
                    <a:pt x="945392" y="28463"/>
                  </a:lnTo>
                  <a:lnTo>
                    <a:pt x="956150" y="28296"/>
                  </a:lnTo>
                  <a:lnTo>
                    <a:pt x="956599" y="61805"/>
                  </a:lnTo>
                  <a:lnTo>
                    <a:pt x="956841" y="76029"/>
                  </a:lnTo>
                  <a:lnTo>
                    <a:pt x="956978" y="84006"/>
                  </a:lnTo>
                  <a:lnTo>
                    <a:pt x="957203" y="100328"/>
                  </a:lnTo>
                  <a:lnTo>
                    <a:pt x="961255" y="129031"/>
                  </a:lnTo>
                  <a:lnTo>
                    <a:pt x="964297" y="148884"/>
                  </a:lnTo>
                  <a:lnTo>
                    <a:pt x="965619" y="157493"/>
                  </a:lnTo>
                  <a:lnTo>
                    <a:pt x="968150" y="173930"/>
                  </a:lnTo>
                  <a:lnTo>
                    <a:pt x="972966" y="205506"/>
                  </a:lnTo>
                  <a:lnTo>
                    <a:pt x="973160" y="206808"/>
                  </a:lnTo>
                  <a:lnTo>
                    <a:pt x="975739" y="224165"/>
                  </a:lnTo>
                  <a:lnTo>
                    <a:pt x="978778" y="244558"/>
                  </a:lnTo>
                  <a:lnTo>
                    <a:pt x="980749" y="259527"/>
                  </a:lnTo>
                  <a:lnTo>
                    <a:pt x="980846" y="260267"/>
                  </a:lnTo>
                  <a:lnTo>
                    <a:pt x="981185" y="262839"/>
                  </a:lnTo>
                  <a:lnTo>
                    <a:pt x="980967" y="276344"/>
                  </a:lnTo>
                  <a:lnTo>
                    <a:pt x="980915" y="280550"/>
                  </a:lnTo>
                  <a:lnTo>
                    <a:pt x="980356" y="325599"/>
                  </a:lnTo>
                  <a:lnTo>
                    <a:pt x="980277" y="331869"/>
                  </a:lnTo>
                  <a:lnTo>
                    <a:pt x="980033" y="355149"/>
                  </a:lnTo>
                  <a:lnTo>
                    <a:pt x="979890" y="368688"/>
                  </a:lnTo>
                  <a:lnTo>
                    <a:pt x="979758" y="387046"/>
                  </a:lnTo>
                  <a:lnTo>
                    <a:pt x="979602" y="408342"/>
                  </a:lnTo>
                  <a:lnTo>
                    <a:pt x="979440" y="432724"/>
                  </a:lnTo>
                  <a:lnTo>
                    <a:pt x="979275" y="457266"/>
                  </a:lnTo>
                  <a:lnTo>
                    <a:pt x="979176" y="468609"/>
                  </a:lnTo>
                  <a:lnTo>
                    <a:pt x="978985" y="490454"/>
                  </a:lnTo>
                  <a:lnTo>
                    <a:pt x="978854" y="512195"/>
                  </a:lnTo>
                  <a:lnTo>
                    <a:pt x="973785" y="514580"/>
                  </a:lnTo>
                  <a:lnTo>
                    <a:pt x="968469" y="507751"/>
                  </a:lnTo>
                  <a:lnTo>
                    <a:pt x="961621" y="507346"/>
                  </a:lnTo>
                  <a:lnTo>
                    <a:pt x="951566" y="502617"/>
                  </a:lnTo>
                  <a:lnTo>
                    <a:pt x="949518" y="500692"/>
                  </a:lnTo>
                  <a:lnTo>
                    <a:pt x="945415" y="496834"/>
                  </a:lnTo>
                  <a:lnTo>
                    <a:pt x="936491" y="498183"/>
                  </a:lnTo>
                  <a:lnTo>
                    <a:pt x="929248" y="492968"/>
                  </a:lnTo>
                  <a:lnTo>
                    <a:pt x="924780" y="488097"/>
                  </a:lnTo>
                  <a:lnTo>
                    <a:pt x="919736" y="482142"/>
                  </a:lnTo>
                  <a:lnTo>
                    <a:pt x="912044" y="480743"/>
                  </a:lnTo>
                  <a:lnTo>
                    <a:pt x="906259" y="474722"/>
                  </a:lnTo>
                  <a:lnTo>
                    <a:pt x="899782" y="470247"/>
                  </a:lnTo>
                  <a:lnTo>
                    <a:pt x="899018" y="469945"/>
                  </a:lnTo>
                  <a:lnTo>
                    <a:pt x="890664" y="466639"/>
                  </a:lnTo>
                  <a:lnTo>
                    <a:pt x="887485" y="471304"/>
                  </a:lnTo>
                  <a:lnTo>
                    <a:pt x="884018" y="478806"/>
                  </a:lnTo>
                  <a:lnTo>
                    <a:pt x="880830" y="479391"/>
                  </a:lnTo>
                  <a:lnTo>
                    <a:pt x="875883" y="480296"/>
                  </a:lnTo>
                  <a:lnTo>
                    <a:pt x="864646" y="480215"/>
                  </a:lnTo>
                  <a:lnTo>
                    <a:pt x="855417" y="477871"/>
                  </a:lnTo>
                  <a:lnTo>
                    <a:pt x="851655" y="471915"/>
                  </a:lnTo>
                  <a:lnTo>
                    <a:pt x="846132" y="471914"/>
                  </a:lnTo>
                  <a:lnTo>
                    <a:pt x="838307" y="475015"/>
                  </a:lnTo>
                  <a:lnTo>
                    <a:pt x="830330" y="476461"/>
                  </a:lnTo>
                  <a:lnTo>
                    <a:pt x="824176" y="479861"/>
                  </a:lnTo>
                  <a:lnTo>
                    <a:pt x="820519" y="481878"/>
                  </a:lnTo>
                  <a:lnTo>
                    <a:pt x="817647" y="481602"/>
                  </a:lnTo>
                  <a:lnTo>
                    <a:pt x="812608" y="481115"/>
                  </a:lnTo>
                  <a:lnTo>
                    <a:pt x="806950" y="479503"/>
                  </a:lnTo>
                  <a:lnTo>
                    <a:pt x="791743" y="484333"/>
                  </a:lnTo>
                  <a:lnTo>
                    <a:pt x="781367" y="485699"/>
                  </a:lnTo>
                  <a:lnTo>
                    <a:pt x="778828" y="490209"/>
                  </a:lnTo>
                  <a:lnTo>
                    <a:pt x="772183" y="497751"/>
                  </a:lnTo>
                  <a:lnTo>
                    <a:pt x="766478" y="494613"/>
                  </a:lnTo>
                  <a:lnTo>
                    <a:pt x="762896" y="499597"/>
                  </a:lnTo>
                  <a:lnTo>
                    <a:pt x="756271" y="505440"/>
                  </a:lnTo>
                  <a:lnTo>
                    <a:pt x="754325" y="502367"/>
                  </a:lnTo>
                  <a:lnTo>
                    <a:pt x="751519" y="497932"/>
                  </a:lnTo>
                  <a:lnTo>
                    <a:pt x="747639" y="493059"/>
                  </a:lnTo>
                  <a:lnTo>
                    <a:pt x="739842" y="493968"/>
                  </a:lnTo>
                  <a:lnTo>
                    <a:pt x="737323" y="487532"/>
                  </a:lnTo>
                  <a:lnTo>
                    <a:pt x="731518" y="487357"/>
                  </a:lnTo>
                  <a:lnTo>
                    <a:pt x="729163" y="485642"/>
                  </a:lnTo>
                  <a:lnTo>
                    <a:pt x="729541" y="478489"/>
                  </a:lnTo>
                  <a:lnTo>
                    <a:pt x="729004" y="478147"/>
                  </a:lnTo>
                  <a:lnTo>
                    <a:pt x="721327" y="473256"/>
                  </a:lnTo>
                  <a:lnTo>
                    <a:pt x="718662" y="478994"/>
                  </a:lnTo>
                  <a:lnTo>
                    <a:pt x="715029" y="485442"/>
                  </a:lnTo>
                  <a:lnTo>
                    <a:pt x="707429" y="483895"/>
                  </a:lnTo>
                  <a:lnTo>
                    <a:pt x="705391" y="480007"/>
                  </a:lnTo>
                  <a:lnTo>
                    <a:pt x="698704" y="483067"/>
                  </a:lnTo>
                  <a:lnTo>
                    <a:pt x="693269" y="474998"/>
                  </a:lnTo>
                  <a:lnTo>
                    <a:pt x="692377" y="468622"/>
                  </a:lnTo>
                  <a:lnTo>
                    <a:pt x="688939" y="468823"/>
                  </a:lnTo>
                  <a:lnTo>
                    <a:pt x="687724" y="468894"/>
                  </a:lnTo>
                  <a:lnTo>
                    <a:pt x="686815" y="468947"/>
                  </a:lnTo>
                  <a:lnTo>
                    <a:pt x="682472" y="472659"/>
                  </a:lnTo>
                  <a:lnTo>
                    <a:pt x="682800" y="477259"/>
                  </a:lnTo>
                  <a:lnTo>
                    <a:pt x="674444" y="481597"/>
                  </a:lnTo>
                  <a:lnTo>
                    <a:pt x="671684" y="487749"/>
                  </a:lnTo>
                  <a:lnTo>
                    <a:pt x="670524" y="493296"/>
                  </a:lnTo>
                  <a:lnTo>
                    <a:pt x="670079" y="498898"/>
                  </a:lnTo>
                  <a:lnTo>
                    <a:pt x="663149" y="500708"/>
                  </a:lnTo>
                  <a:lnTo>
                    <a:pt x="656645" y="487990"/>
                  </a:lnTo>
                  <a:lnTo>
                    <a:pt x="661328" y="482656"/>
                  </a:lnTo>
                  <a:lnTo>
                    <a:pt x="656778" y="472965"/>
                  </a:lnTo>
                  <a:lnTo>
                    <a:pt x="652021" y="474909"/>
                  </a:lnTo>
                  <a:lnTo>
                    <a:pt x="643434" y="479860"/>
                  </a:lnTo>
                  <a:lnTo>
                    <a:pt x="636872" y="486337"/>
                  </a:lnTo>
                  <a:lnTo>
                    <a:pt x="628452" y="485590"/>
                  </a:lnTo>
                  <a:lnTo>
                    <a:pt x="627695" y="478795"/>
                  </a:lnTo>
                  <a:lnTo>
                    <a:pt x="623929" y="472556"/>
                  </a:lnTo>
                  <a:lnTo>
                    <a:pt x="623657" y="472105"/>
                  </a:lnTo>
                  <a:lnTo>
                    <a:pt x="615131" y="474831"/>
                  </a:lnTo>
                  <a:lnTo>
                    <a:pt x="614784" y="474543"/>
                  </a:lnTo>
                  <a:lnTo>
                    <a:pt x="610714" y="471160"/>
                  </a:lnTo>
                  <a:lnTo>
                    <a:pt x="609298" y="464519"/>
                  </a:lnTo>
                  <a:lnTo>
                    <a:pt x="601956" y="461043"/>
                  </a:lnTo>
                  <a:lnTo>
                    <a:pt x="591385" y="470372"/>
                  </a:lnTo>
                  <a:lnTo>
                    <a:pt x="586107" y="476750"/>
                  </a:lnTo>
                  <a:lnTo>
                    <a:pt x="578657" y="481037"/>
                  </a:lnTo>
                  <a:lnTo>
                    <a:pt x="568639" y="476659"/>
                  </a:lnTo>
                  <a:lnTo>
                    <a:pt x="568595" y="474817"/>
                  </a:lnTo>
                  <a:lnTo>
                    <a:pt x="568482" y="470045"/>
                  </a:lnTo>
                  <a:lnTo>
                    <a:pt x="569402" y="460469"/>
                  </a:lnTo>
                  <a:lnTo>
                    <a:pt x="562560" y="459620"/>
                  </a:lnTo>
                  <a:lnTo>
                    <a:pt x="553472" y="458497"/>
                  </a:lnTo>
                  <a:lnTo>
                    <a:pt x="551701" y="451805"/>
                  </a:lnTo>
                  <a:lnTo>
                    <a:pt x="551850" y="443799"/>
                  </a:lnTo>
                  <a:lnTo>
                    <a:pt x="549177" y="436507"/>
                  </a:lnTo>
                  <a:lnTo>
                    <a:pt x="547355" y="438386"/>
                  </a:lnTo>
                  <a:lnTo>
                    <a:pt x="543657" y="442193"/>
                  </a:lnTo>
                  <a:lnTo>
                    <a:pt x="537084" y="440159"/>
                  </a:lnTo>
                  <a:lnTo>
                    <a:pt x="526139" y="437138"/>
                  </a:lnTo>
                  <a:lnTo>
                    <a:pt x="520845" y="435469"/>
                  </a:lnTo>
                  <a:lnTo>
                    <a:pt x="516688" y="439489"/>
                  </a:lnTo>
                  <a:lnTo>
                    <a:pt x="514646" y="445681"/>
                  </a:lnTo>
                  <a:lnTo>
                    <a:pt x="513561" y="446103"/>
                  </a:lnTo>
                  <a:lnTo>
                    <a:pt x="507420" y="448490"/>
                  </a:lnTo>
                  <a:lnTo>
                    <a:pt x="501273" y="443910"/>
                  </a:lnTo>
                  <a:lnTo>
                    <a:pt x="495716" y="435988"/>
                  </a:lnTo>
                  <a:lnTo>
                    <a:pt x="491851" y="434844"/>
                  </a:lnTo>
                  <a:lnTo>
                    <a:pt x="487424" y="433532"/>
                  </a:lnTo>
                  <a:lnTo>
                    <a:pt x="482352" y="437893"/>
                  </a:lnTo>
                  <a:lnTo>
                    <a:pt x="476788" y="438045"/>
                  </a:lnTo>
                  <a:lnTo>
                    <a:pt x="468698" y="434224"/>
                  </a:lnTo>
                  <a:lnTo>
                    <a:pt x="461014" y="433340"/>
                  </a:lnTo>
                  <a:lnTo>
                    <a:pt x="453201" y="426875"/>
                  </a:lnTo>
                  <a:lnTo>
                    <a:pt x="451781" y="426690"/>
                  </a:lnTo>
                  <a:lnTo>
                    <a:pt x="445847" y="425912"/>
                  </a:lnTo>
                  <a:lnTo>
                    <a:pt x="439236" y="426784"/>
                  </a:lnTo>
                  <a:lnTo>
                    <a:pt x="430714" y="425341"/>
                  </a:lnTo>
                  <a:lnTo>
                    <a:pt x="423919" y="424401"/>
                  </a:lnTo>
                  <a:lnTo>
                    <a:pt x="421804" y="409979"/>
                  </a:lnTo>
                  <a:lnTo>
                    <a:pt x="420684" y="408299"/>
                  </a:lnTo>
                  <a:lnTo>
                    <a:pt x="414675" y="399276"/>
                  </a:lnTo>
                  <a:lnTo>
                    <a:pt x="406120" y="391706"/>
                  </a:lnTo>
                  <a:lnTo>
                    <a:pt x="400920" y="390799"/>
                  </a:lnTo>
                  <a:lnTo>
                    <a:pt x="397612" y="399558"/>
                  </a:lnTo>
                  <a:lnTo>
                    <a:pt x="391764" y="397040"/>
                  </a:lnTo>
                  <a:lnTo>
                    <a:pt x="391291" y="396965"/>
                  </a:lnTo>
                  <a:lnTo>
                    <a:pt x="378503" y="394934"/>
                  </a:lnTo>
                  <a:lnTo>
                    <a:pt x="376499" y="399610"/>
                  </a:lnTo>
                  <a:lnTo>
                    <a:pt x="365215" y="398262"/>
                  </a:lnTo>
                  <a:lnTo>
                    <a:pt x="357493" y="390147"/>
                  </a:lnTo>
                  <a:lnTo>
                    <a:pt x="351545" y="382335"/>
                  </a:lnTo>
                  <a:lnTo>
                    <a:pt x="348858" y="379476"/>
                  </a:lnTo>
                  <a:lnTo>
                    <a:pt x="339047" y="369020"/>
                  </a:lnTo>
                  <a:lnTo>
                    <a:pt x="330958" y="370927"/>
                  </a:lnTo>
                  <a:lnTo>
                    <a:pt x="330632" y="371004"/>
                  </a:lnTo>
                  <a:lnTo>
                    <a:pt x="331758" y="344269"/>
                  </a:lnTo>
                  <a:lnTo>
                    <a:pt x="333476" y="303466"/>
                  </a:lnTo>
                  <a:lnTo>
                    <a:pt x="334402" y="281479"/>
                  </a:lnTo>
                  <a:lnTo>
                    <a:pt x="335855" y="246980"/>
                  </a:lnTo>
                  <a:lnTo>
                    <a:pt x="337048" y="218653"/>
                  </a:lnTo>
                  <a:lnTo>
                    <a:pt x="338637" y="180907"/>
                  </a:lnTo>
                  <a:lnTo>
                    <a:pt x="339695" y="155782"/>
                  </a:lnTo>
                  <a:lnTo>
                    <a:pt x="342388" y="91816"/>
                  </a:lnTo>
                  <a:lnTo>
                    <a:pt x="342005" y="91800"/>
                  </a:lnTo>
                  <a:lnTo>
                    <a:pt x="306934" y="90267"/>
                  </a:lnTo>
                  <a:lnTo>
                    <a:pt x="280099" y="89042"/>
                  </a:lnTo>
                  <a:lnTo>
                    <a:pt x="274795" y="88792"/>
                  </a:lnTo>
                  <a:lnTo>
                    <a:pt x="241527" y="87101"/>
                  </a:lnTo>
                  <a:lnTo>
                    <a:pt x="233542" y="86709"/>
                  </a:lnTo>
                  <a:lnTo>
                    <a:pt x="218593" y="85960"/>
                  </a:lnTo>
                  <a:lnTo>
                    <a:pt x="157139" y="82453"/>
                  </a:lnTo>
                  <a:lnTo>
                    <a:pt x="134029" y="81041"/>
                  </a:lnTo>
                  <a:lnTo>
                    <a:pt x="110569" y="79516"/>
                  </a:lnTo>
                  <a:lnTo>
                    <a:pt x="95735" y="78525"/>
                  </a:lnTo>
                  <a:lnTo>
                    <a:pt x="0" y="71873"/>
                  </a:lnTo>
                  <a:lnTo>
                    <a:pt x="1114" y="571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3025433" y="2330963"/>
              <a:ext cx="793770" cy="658902"/>
            </a:xfrm>
            <a:custGeom>
              <a:avLst/>
              <a:gdLst/>
              <a:ahLst/>
              <a:cxnLst/>
              <a:rect l="0" t="0" r="0" b="0"/>
              <a:pathLst>
                <a:path w="793770" h="658902">
                  <a:moveTo>
                    <a:pt x="86689" y="18853"/>
                  </a:moveTo>
                  <a:lnTo>
                    <a:pt x="90996" y="0"/>
                  </a:lnTo>
                  <a:lnTo>
                    <a:pt x="116990" y="3880"/>
                  </a:lnTo>
                  <a:lnTo>
                    <a:pt x="124740" y="6633"/>
                  </a:lnTo>
                  <a:lnTo>
                    <a:pt x="163046" y="11539"/>
                  </a:lnTo>
                  <a:lnTo>
                    <a:pt x="196151" y="15927"/>
                  </a:lnTo>
                  <a:lnTo>
                    <a:pt x="215858" y="18866"/>
                  </a:lnTo>
                  <a:lnTo>
                    <a:pt x="238339" y="22168"/>
                  </a:lnTo>
                  <a:lnTo>
                    <a:pt x="285664" y="28381"/>
                  </a:lnTo>
                  <a:lnTo>
                    <a:pt x="289675" y="29845"/>
                  </a:lnTo>
                  <a:lnTo>
                    <a:pt x="333949" y="35857"/>
                  </a:lnTo>
                  <a:lnTo>
                    <a:pt x="346090" y="37469"/>
                  </a:lnTo>
                  <a:lnTo>
                    <a:pt x="371451" y="40654"/>
                  </a:lnTo>
                  <a:lnTo>
                    <a:pt x="396722" y="43761"/>
                  </a:lnTo>
                  <a:lnTo>
                    <a:pt x="405353" y="44855"/>
                  </a:lnTo>
                  <a:lnTo>
                    <a:pt x="461699" y="51806"/>
                  </a:lnTo>
                  <a:lnTo>
                    <a:pt x="508187" y="58067"/>
                  </a:lnTo>
                  <a:lnTo>
                    <a:pt x="571141" y="65404"/>
                  </a:lnTo>
                  <a:lnTo>
                    <a:pt x="595260" y="67442"/>
                  </a:lnTo>
                  <a:lnTo>
                    <a:pt x="613127" y="68912"/>
                  </a:lnTo>
                  <a:lnTo>
                    <a:pt x="690940" y="76700"/>
                  </a:lnTo>
                  <a:lnTo>
                    <a:pt x="694810" y="77070"/>
                  </a:lnTo>
                  <a:lnTo>
                    <a:pt x="696120" y="77196"/>
                  </a:lnTo>
                  <a:lnTo>
                    <a:pt x="793770" y="86407"/>
                  </a:lnTo>
                  <a:lnTo>
                    <a:pt x="790247" y="130129"/>
                  </a:lnTo>
                  <a:lnTo>
                    <a:pt x="788797" y="147323"/>
                  </a:lnTo>
                  <a:lnTo>
                    <a:pt x="784930" y="193206"/>
                  </a:lnTo>
                  <a:lnTo>
                    <a:pt x="784083" y="203157"/>
                  </a:lnTo>
                  <a:lnTo>
                    <a:pt x="783604" y="208777"/>
                  </a:lnTo>
                  <a:lnTo>
                    <a:pt x="780101" y="249917"/>
                  </a:lnTo>
                  <a:lnTo>
                    <a:pt x="776563" y="292123"/>
                  </a:lnTo>
                  <a:lnTo>
                    <a:pt x="775915" y="300039"/>
                  </a:lnTo>
                  <a:lnTo>
                    <a:pt x="775616" y="303693"/>
                  </a:lnTo>
                  <a:lnTo>
                    <a:pt x="773412" y="330624"/>
                  </a:lnTo>
                  <a:lnTo>
                    <a:pt x="769970" y="372064"/>
                  </a:lnTo>
                  <a:lnTo>
                    <a:pt x="765526" y="425054"/>
                  </a:lnTo>
                  <a:lnTo>
                    <a:pt x="765285" y="427799"/>
                  </a:lnTo>
                  <a:lnTo>
                    <a:pt x="763877" y="443826"/>
                  </a:lnTo>
                  <a:lnTo>
                    <a:pt x="760864" y="479684"/>
                  </a:lnTo>
                  <a:lnTo>
                    <a:pt x="758023" y="513204"/>
                  </a:lnTo>
                  <a:lnTo>
                    <a:pt x="757843" y="515290"/>
                  </a:lnTo>
                  <a:lnTo>
                    <a:pt x="756397" y="531978"/>
                  </a:lnTo>
                  <a:lnTo>
                    <a:pt x="754131" y="558911"/>
                  </a:lnTo>
                  <a:lnTo>
                    <a:pt x="753115" y="570990"/>
                  </a:lnTo>
                  <a:lnTo>
                    <a:pt x="752523" y="578083"/>
                  </a:lnTo>
                  <a:lnTo>
                    <a:pt x="750474" y="602645"/>
                  </a:lnTo>
                  <a:lnTo>
                    <a:pt x="749053" y="619158"/>
                  </a:lnTo>
                  <a:lnTo>
                    <a:pt x="746983" y="642666"/>
                  </a:lnTo>
                  <a:lnTo>
                    <a:pt x="745592" y="658902"/>
                  </a:lnTo>
                  <a:lnTo>
                    <a:pt x="698105" y="654699"/>
                  </a:lnTo>
                  <a:lnTo>
                    <a:pt x="659736" y="651730"/>
                  </a:lnTo>
                  <a:lnTo>
                    <a:pt x="650314" y="650841"/>
                  </a:lnTo>
                  <a:lnTo>
                    <a:pt x="614626" y="647395"/>
                  </a:lnTo>
                  <a:lnTo>
                    <a:pt x="517012" y="637424"/>
                  </a:lnTo>
                  <a:lnTo>
                    <a:pt x="514127" y="637114"/>
                  </a:lnTo>
                  <a:lnTo>
                    <a:pt x="503070" y="635845"/>
                  </a:lnTo>
                  <a:lnTo>
                    <a:pt x="445548" y="629045"/>
                  </a:lnTo>
                  <a:lnTo>
                    <a:pt x="396783" y="623020"/>
                  </a:lnTo>
                  <a:lnTo>
                    <a:pt x="391492" y="622352"/>
                  </a:lnTo>
                  <a:lnTo>
                    <a:pt x="332719" y="615384"/>
                  </a:lnTo>
                  <a:lnTo>
                    <a:pt x="297299" y="611017"/>
                  </a:lnTo>
                  <a:lnTo>
                    <a:pt x="212196" y="599542"/>
                  </a:lnTo>
                  <a:lnTo>
                    <a:pt x="190854" y="596519"/>
                  </a:lnTo>
                  <a:lnTo>
                    <a:pt x="141383" y="589863"/>
                  </a:lnTo>
                  <a:lnTo>
                    <a:pt x="111043" y="585518"/>
                  </a:lnTo>
                  <a:lnTo>
                    <a:pt x="105965" y="584782"/>
                  </a:lnTo>
                  <a:lnTo>
                    <a:pt x="98188" y="583650"/>
                  </a:lnTo>
                  <a:lnTo>
                    <a:pt x="53759" y="577009"/>
                  </a:lnTo>
                  <a:lnTo>
                    <a:pt x="18518" y="571357"/>
                  </a:lnTo>
                  <a:lnTo>
                    <a:pt x="0" y="568337"/>
                  </a:lnTo>
                  <a:lnTo>
                    <a:pt x="5773" y="532234"/>
                  </a:lnTo>
                  <a:lnTo>
                    <a:pt x="8255" y="516714"/>
                  </a:lnTo>
                  <a:lnTo>
                    <a:pt x="12995" y="487576"/>
                  </a:lnTo>
                  <a:lnTo>
                    <a:pt x="13316" y="485545"/>
                  </a:lnTo>
                  <a:lnTo>
                    <a:pt x="22802" y="425546"/>
                  </a:lnTo>
                  <a:lnTo>
                    <a:pt x="30658" y="376085"/>
                  </a:lnTo>
                  <a:lnTo>
                    <a:pt x="34552" y="352732"/>
                  </a:lnTo>
                  <a:lnTo>
                    <a:pt x="39490" y="323108"/>
                  </a:lnTo>
                  <a:lnTo>
                    <a:pt x="44932" y="288752"/>
                  </a:lnTo>
                  <a:lnTo>
                    <a:pt x="46169" y="280946"/>
                  </a:lnTo>
                  <a:lnTo>
                    <a:pt x="47360" y="273424"/>
                  </a:lnTo>
                  <a:lnTo>
                    <a:pt x="52827" y="238868"/>
                  </a:lnTo>
                  <a:lnTo>
                    <a:pt x="56949" y="212555"/>
                  </a:lnTo>
                  <a:lnTo>
                    <a:pt x="61104" y="186042"/>
                  </a:lnTo>
                  <a:lnTo>
                    <a:pt x="66056" y="154760"/>
                  </a:lnTo>
                  <a:lnTo>
                    <a:pt x="67683" y="144108"/>
                  </a:lnTo>
                  <a:lnTo>
                    <a:pt x="70532" y="125462"/>
                  </a:lnTo>
                  <a:lnTo>
                    <a:pt x="76347" y="88597"/>
                  </a:lnTo>
                  <a:lnTo>
                    <a:pt x="78607" y="74557"/>
                  </a:lnTo>
                  <a:lnTo>
                    <a:pt x="81391" y="53095"/>
                  </a:lnTo>
                  <a:lnTo>
                    <a:pt x="82313" y="47241"/>
                  </a:lnTo>
                  <a:lnTo>
                    <a:pt x="83632" y="3887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6122677" y="2942932"/>
              <a:ext cx="510260" cy="509679"/>
            </a:xfrm>
            <a:custGeom>
              <a:avLst/>
              <a:gdLst/>
              <a:ahLst/>
              <a:cxnLst/>
              <a:rect l="0" t="0" r="0" b="0"/>
              <a:pathLst>
                <a:path w="510260" h="509679">
                  <a:moveTo>
                    <a:pt x="3905" y="382181"/>
                  </a:moveTo>
                  <a:lnTo>
                    <a:pt x="4670" y="376315"/>
                  </a:lnTo>
                  <a:lnTo>
                    <a:pt x="4826" y="375115"/>
                  </a:lnTo>
                  <a:lnTo>
                    <a:pt x="4557" y="365361"/>
                  </a:lnTo>
                  <a:lnTo>
                    <a:pt x="1085" y="361609"/>
                  </a:lnTo>
                  <a:lnTo>
                    <a:pt x="0" y="350556"/>
                  </a:lnTo>
                  <a:lnTo>
                    <a:pt x="3993" y="352535"/>
                  </a:lnTo>
                  <a:lnTo>
                    <a:pt x="9482" y="350249"/>
                  </a:lnTo>
                  <a:lnTo>
                    <a:pt x="16051" y="347510"/>
                  </a:lnTo>
                  <a:lnTo>
                    <a:pt x="23086" y="345360"/>
                  </a:lnTo>
                  <a:lnTo>
                    <a:pt x="29151" y="342371"/>
                  </a:lnTo>
                  <a:lnTo>
                    <a:pt x="30354" y="335338"/>
                  </a:lnTo>
                  <a:lnTo>
                    <a:pt x="30233" y="326028"/>
                  </a:lnTo>
                  <a:lnTo>
                    <a:pt x="31051" y="323055"/>
                  </a:lnTo>
                  <a:lnTo>
                    <a:pt x="31628" y="320955"/>
                  </a:lnTo>
                  <a:lnTo>
                    <a:pt x="37749" y="320355"/>
                  </a:lnTo>
                  <a:lnTo>
                    <a:pt x="42211" y="317252"/>
                  </a:lnTo>
                  <a:lnTo>
                    <a:pt x="40000" y="310124"/>
                  </a:lnTo>
                  <a:lnTo>
                    <a:pt x="36143" y="295991"/>
                  </a:lnTo>
                  <a:lnTo>
                    <a:pt x="34410" y="290075"/>
                  </a:lnTo>
                  <a:lnTo>
                    <a:pt x="39180" y="286175"/>
                  </a:lnTo>
                  <a:lnTo>
                    <a:pt x="40418" y="274188"/>
                  </a:lnTo>
                  <a:lnTo>
                    <a:pt x="43183" y="265716"/>
                  </a:lnTo>
                  <a:lnTo>
                    <a:pt x="43937" y="263403"/>
                  </a:lnTo>
                  <a:lnTo>
                    <a:pt x="48244" y="256656"/>
                  </a:lnTo>
                  <a:lnTo>
                    <a:pt x="51765" y="254427"/>
                  </a:lnTo>
                  <a:lnTo>
                    <a:pt x="59661" y="258546"/>
                  </a:lnTo>
                  <a:lnTo>
                    <a:pt x="65757" y="266928"/>
                  </a:lnTo>
                  <a:lnTo>
                    <a:pt x="73184" y="263438"/>
                  </a:lnTo>
                  <a:lnTo>
                    <a:pt x="78076" y="257618"/>
                  </a:lnTo>
                  <a:lnTo>
                    <a:pt x="74876" y="249401"/>
                  </a:lnTo>
                  <a:lnTo>
                    <a:pt x="72351" y="243416"/>
                  </a:lnTo>
                  <a:lnTo>
                    <a:pt x="78201" y="239608"/>
                  </a:lnTo>
                  <a:lnTo>
                    <a:pt x="78944" y="239124"/>
                  </a:lnTo>
                  <a:lnTo>
                    <a:pt x="76320" y="228656"/>
                  </a:lnTo>
                  <a:lnTo>
                    <a:pt x="76192" y="228144"/>
                  </a:lnTo>
                  <a:lnTo>
                    <a:pt x="79032" y="223879"/>
                  </a:lnTo>
                  <a:lnTo>
                    <a:pt x="79925" y="222537"/>
                  </a:lnTo>
                  <a:lnTo>
                    <a:pt x="82369" y="214209"/>
                  </a:lnTo>
                  <a:lnTo>
                    <a:pt x="89345" y="212916"/>
                  </a:lnTo>
                  <a:lnTo>
                    <a:pt x="94618" y="211988"/>
                  </a:lnTo>
                  <a:lnTo>
                    <a:pt x="94035" y="204109"/>
                  </a:lnTo>
                  <a:lnTo>
                    <a:pt x="99240" y="197111"/>
                  </a:lnTo>
                  <a:lnTo>
                    <a:pt x="103557" y="191187"/>
                  </a:lnTo>
                  <a:lnTo>
                    <a:pt x="108595" y="192548"/>
                  </a:lnTo>
                  <a:lnTo>
                    <a:pt x="111596" y="198348"/>
                  </a:lnTo>
                  <a:lnTo>
                    <a:pt x="114205" y="198382"/>
                  </a:lnTo>
                  <a:lnTo>
                    <a:pt x="116749" y="198415"/>
                  </a:lnTo>
                  <a:lnTo>
                    <a:pt x="126459" y="190444"/>
                  </a:lnTo>
                  <a:lnTo>
                    <a:pt x="132400" y="183563"/>
                  </a:lnTo>
                  <a:lnTo>
                    <a:pt x="138208" y="179925"/>
                  </a:lnTo>
                  <a:lnTo>
                    <a:pt x="138808" y="178615"/>
                  </a:lnTo>
                  <a:lnTo>
                    <a:pt x="142549" y="170434"/>
                  </a:lnTo>
                  <a:lnTo>
                    <a:pt x="146087" y="165725"/>
                  </a:lnTo>
                  <a:lnTo>
                    <a:pt x="154652" y="154300"/>
                  </a:lnTo>
                  <a:lnTo>
                    <a:pt x="161833" y="144993"/>
                  </a:lnTo>
                  <a:lnTo>
                    <a:pt x="164577" y="137380"/>
                  </a:lnTo>
                  <a:lnTo>
                    <a:pt x="163786" y="136424"/>
                  </a:lnTo>
                  <a:lnTo>
                    <a:pt x="159057" y="130711"/>
                  </a:lnTo>
                  <a:lnTo>
                    <a:pt x="163048" y="124585"/>
                  </a:lnTo>
                  <a:lnTo>
                    <a:pt x="162066" y="118012"/>
                  </a:lnTo>
                  <a:lnTo>
                    <a:pt x="162090" y="117588"/>
                  </a:lnTo>
                  <a:lnTo>
                    <a:pt x="162672" y="107452"/>
                  </a:lnTo>
                  <a:lnTo>
                    <a:pt x="166137" y="102292"/>
                  </a:lnTo>
                  <a:lnTo>
                    <a:pt x="168284" y="98943"/>
                  </a:lnTo>
                  <a:lnTo>
                    <a:pt x="167041" y="89975"/>
                  </a:lnTo>
                  <a:lnTo>
                    <a:pt x="166120" y="83325"/>
                  </a:lnTo>
                  <a:lnTo>
                    <a:pt x="167777" y="72607"/>
                  </a:lnTo>
                  <a:lnTo>
                    <a:pt x="168015" y="71757"/>
                  </a:lnTo>
                  <a:lnTo>
                    <a:pt x="169298" y="67183"/>
                  </a:lnTo>
                  <a:lnTo>
                    <a:pt x="172051" y="57346"/>
                  </a:lnTo>
                  <a:lnTo>
                    <a:pt x="174900" y="49195"/>
                  </a:lnTo>
                  <a:lnTo>
                    <a:pt x="170328" y="38018"/>
                  </a:lnTo>
                  <a:lnTo>
                    <a:pt x="170556" y="36563"/>
                  </a:lnTo>
                  <a:lnTo>
                    <a:pt x="171760" y="28842"/>
                  </a:lnTo>
                  <a:lnTo>
                    <a:pt x="168197" y="18636"/>
                  </a:lnTo>
                  <a:lnTo>
                    <a:pt x="161876" y="10609"/>
                  </a:lnTo>
                  <a:lnTo>
                    <a:pt x="165356" y="4572"/>
                  </a:lnTo>
                  <a:lnTo>
                    <a:pt x="170099" y="4442"/>
                  </a:lnTo>
                  <a:lnTo>
                    <a:pt x="176444" y="0"/>
                  </a:lnTo>
                  <a:lnTo>
                    <a:pt x="180217" y="22970"/>
                  </a:lnTo>
                  <a:lnTo>
                    <a:pt x="182033" y="34030"/>
                  </a:lnTo>
                  <a:lnTo>
                    <a:pt x="183378" y="42218"/>
                  </a:lnTo>
                  <a:lnTo>
                    <a:pt x="187640" y="68181"/>
                  </a:lnTo>
                  <a:lnTo>
                    <a:pt x="190988" y="88572"/>
                  </a:lnTo>
                  <a:lnTo>
                    <a:pt x="192251" y="96288"/>
                  </a:lnTo>
                  <a:lnTo>
                    <a:pt x="197865" y="130567"/>
                  </a:lnTo>
                  <a:lnTo>
                    <a:pt x="208440" y="128854"/>
                  </a:lnTo>
                  <a:lnTo>
                    <a:pt x="245696" y="122599"/>
                  </a:lnTo>
                  <a:lnTo>
                    <a:pt x="262945" y="119709"/>
                  </a:lnTo>
                  <a:lnTo>
                    <a:pt x="279362" y="116931"/>
                  </a:lnTo>
                  <a:lnTo>
                    <a:pt x="310288" y="111503"/>
                  </a:lnTo>
                  <a:lnTo>
                    <a:pt x="314398" y="138521"/>
                  </a:lnTo>
                  <a:lnTo>
                    <a:pt x="318856" y="165187"/>
                  </a:lnTo>
                  <a:lnTo>
                    <a:pt x="322036" y="184894"/>
                  </a:lnTo>
                  <a:lnTo>
                    <a:pt x="328256" y="180546"/>
                  </a:lnTo>
                  <a:lnTo>
                    <a:pt x="334664" y="172108"/>
                  </a:lnTo>
                  <a:lnTo>
                    <a:pt x="341453" y="166274"/>
                  </a:lnTo>
                  <a:lnTo>
                    <a:pt x="343343" y="163504"/>
                  </a:lnTo>
                  <a:lnTo>
                    <a:pt x="351826" y="151051"/>
                  </a:lnTo>
                  <a:lnTo>
                    <a:pt x="358127" y="139437"/>
                  </a:lnTo>
                  <a:lnTo>
                    <a:pt x="360696" y="138916"/>
                  </a:lnTo>
                  <a:lnTo>
                    <a:pt x="364119" y="138221"/>
                  </a:lnTo>
                  <a:lnTo>
                    <a:pt x="373488" y="141376"/>
                  </a:lnTo>
                  <a:lnTo>
                    <a:pt x="374001" y="135513"/>
                  </a:lnTo>
                  <a:lnTo>
                    <a:pt x="381963" y="123151"/>
                  </a:lnTo>
                  <a:lnTo>
                    <a:pt x="388381" y="109607"/>
                  </a:lnTo>
                  <a:lnTo>
                    <a:pt x="392585" y="113044"/>
                  </a:lnTo>
                  <a:lnTo>
                    <a:pt x="397432" y="120050"/>
                  </a:lnTo>
                  <a:lnTo>
                    <a:pt x="403345" y="120644"/>
                  </a:lnTo>
                  <a:lnTo>
                    <a:pt x="410658" y="121373"/>
                  </a:lnTo>
                  <a:lnTo>
                    <a:pt x="423957" y="119483"/>
                  </a:lnTo>
                  <a:lnTo>
                    <a:pt x="424752" y="119369"/>
                  </a:lnTo>
                  <a:lnTo>
                    <a:pt x="426211" y="113588"/>
                  </a:lnTo>
                  <a:lnTo>
                    <a:pt x="430599" y="104148"/>
                  </a:lnTo>
                  <a:lnTo>
                    <a:pt x="435831" y="102243"/>
                  </a:lnTo>
                  <a:lnTo>
                    <a:pt x="437891" y="101492"/>
                  </a:lnTo>
                  <a:lnTo>
                    <a:pt x="446607" y="95754"/>
                  </a:lnTo>
                  <a:lnTo>
                    <a:pt x="461632" y="91095"/>
                  </a:lnTo>
                  <a:lnTo>
                    <a:pt x="468874" y="97129"/>
                  </a:lnTo>
                  <a:lnTo>
                    <a:pt x="471646" y="99436"/>
                  </a:lnTo>
                  <a:lnTo>
                    <a:pt x="480160" y="96874"/>
                  </a:lnTo>
                  <a:lnTo>
                    <a:pt x="491062" y="97761"/>
                  </a:lnTo>
                  <a:lnTo>
                    <a:pt x="493396" y="106328"/>
                  </a:lnTo>
                  <a:lnTo>
                    <a:pt x="495467" y="109626"/>
                  </a:lnTo>
                  <a:lnTo>
                    <a:pt x="497526" y="112903"/>
                  </a:lnTo>
                  <a:lnTo>
                    <a:pt x="505834" y="122169"/>
                  </a:lnTo>
                  <a:lnTo>
                    <a:pt x="506531" y="129158"/>
                  </a:lnTo>
                  <a:lnTo>
                    <a:pt x="510260" y="133122"/>
                  </a:lnTo>
                  <a:lnTo>
                    <a:pt x="506470" y="147383"/>
                  </a:lnTo>
                  <a:lnTo>
                    <a:pt x="504780" y="156637"/>
                  </a:lnTo>
                  <a:lnTo>
                    <a:pt x="503697" y="162159"/>
                  </a:lnTo>
                  <a:lnTo>
                    <a:pt x="477930" y="147694"/>
                  </a:lnTo>
                  <a:lnTo>
                    <a:pt x="458590" y="136784"/>
                  </a:lnTo>
                  <a:lnTo>
                    <a:pt x="453365" y="133857"/>
                  </a:lnTo>
                  <a:lnTo>
                    <a:pt x="438622" y="125575"/>
                  </a:lnTo>
                  <a:lnTo>
                    <a:pt x="441212" y="133432"/>
                  </a:lnTo>
                  <a:lnTo>
                    <a:pt x="442334" y="141395"/>
                  </a:lnTo>
                  <a:lnTo>
                    <a:pt x="437747" y="153521"/>
                  </a:lnTo>
                  <a:lnTo>
                    <a:pt x="438434" y="159080"/>
                  </a:lnTo>
                  <a:lnTo>
                    <a:pt x="437214" y="166763"/>
                  </a:lnTo>
                  <a:lnTo>
                    <a:pt x="439577" y="170549"/>
                  </a:lnTo>
                  <a:lnTo>
                    <a:pt x="431215" y="182353"/>
                  </a:lnTo>
                  <a:lnTo>
                    <a:pt x="429543" y="187927"/>
                  </a:lnTo>
                  <a:lnTo>
                    <a:pt x="427500" y="194728"/>
                  </a:lnTo>
                  <a:lnTo>
                    <a:pt x="421813" y="199657"/>
                  </a:lnTo>
                  <a:lnTo>
                    <a:pt x="416653" y="208938"/>
                  </a:lnTo>
                  <a:lnTo>
                    <a:pt x="407572" y="215315"/>
                  </a:lnTo>
                  <a:lnTo>
                    <a:pt x="403937" y="225187"/>
                  </a:lnTo>
                  <a:lnTo>
                    <a:pt x="400456" y="235795"/>
                  </a:lnTo>
                  <a:lnTo>
                    <a:pt x="384331" y="227418"/>
                  </a:lnTo>
                  <a:lnTo>
                    <a:pt x="382776" y="233778"/>
                  </a:lnTo>
                  <a:lnTo>
                    <a:pt x="380000" y="239733"/>
                  </a:lnTo>
                  <a:lnTo>
                    <a:pt x="378461" y="250463"/>
                  </a:lnTo>
                  <a:lnTo>
                    <a:pt x="378708" y="254905"/>
                  </a:lnTo>
                  <a:lnTo>
                    <a:pt x="373349" y="263636"/>
                  </a:lnTo>
                  <a:lnTo>
                    <a:pt x="370197" y="275735"/>
                  </a:lnTo>
                  <a:lnTo>
                    <a:pt x="368464" y="283092"/>
                  </a:lnTo>
                  <a:lnTo>
                    <a:pt x="368258" y="283964"/>
                  </a:lnTo>
                  <a:lnTo>
                    <a:pt x="362467" y="293437"/>
                  </a:lnTo>
                  <a:lnTo>
                    <a:pt x="360932" y="293414"/>
                  </a:lnTo>
                  <a:lnTo>
                    <a:pt x="354243" y="293311"/>
                  </a:lnTo>
                  <a:lnTo>
                    <a:pt x="341836" y="291104"/>
                  </a:lnTo>
                  <a:lnTo>
                    <a:pt x="332223" y="278727"/>
                  </a:lnTo>
                  <a:lnTo>
                    <a:pt x="319616" y="275316"/>
                  </a:lnTo>
                  <a:lnTo>
                    <a:pt x="319411" y="287160"/>
                  </a:lnTo>
                  <a:lnTo>
                    <a:pt x="318167" y="294279"/>
                  </a:lnTo>
                  <a:lnTo>
                    <a:pt x="319118" y="298845"/>
                  </a:lnTo>
                  <a:lnTo>
                    <a:pt x="316026" y="310321"/>
                  </a:lnTo>
                  <a:lnTo>
                    <a:pt x="309443" y="317724"/>
                  </a:lnTo>
                  <a:lnTo>
                    <a:pt x="312256" y="323188"/>
                  </a:lnTo>
                  <a:lnTo>
                    <a:pt x="311363" y="324224"/>
                  </a:lnTo>
                  <a:lnTo>
                    <a:pt x="306329" y="330059"/>
                  </a:lnTo>
                  <a:lnTo>
                    <a:pt x="300274" y="338260"/>
                  </a:lnTo>
                  <a:lnTo>
                    <a:pt x="299532" y="349038"/>
                  </a:lnTo>
                  <a:lnTo>
                    <a:pt x="298157" y="356300"/>
                  </a:lnTo>
                  <a:lnTo>
                    <a:pt x="297604" y="359217"/>
                  </a:lnTo>
                  <a:lnTo>
                    <a:pt x="292276" y="371305"/>
                  </a:lnTo>
                  <a:lnTo>
                    <a:pt x="290500" y="373953"/>
                  </a:lnTo>
                  <a:lnTo>
                    <a:pt x="283586" y="384249"/>
                  </a:lnTo>
                  <a:lnTo>
                    <a:pt x="277580" y="394330"/>
                  </a:lnTo>
                  <a:lnTo>
                    <a:pt x="276533" y="400974"/>
                  </a:lnTo>
                  <a:lnTo>
                    <a:pt x="273646" y="410626"/>
                  </a:lnTo>
                  <a:lnTo>
                    <a:pt x="270929" y="416123"/>
                  </a:lnTo>
                  <a:lnTo>
                    <a:pt x="270739" y="416506"/>
                  </a:lnTo>
                  <a:lnTo>
                    <a:pt x="279822" y="423845"/>
                  </a:lnTo>
                  <a:lnTo>
                    <a:pt x="274162" y="430306"/>
                  </a:lnTo>
                  <a:lnTo>
                    <a:pt x="274303" y="437447"/>
                  </a:lnTo>
                  <a:lnTo>
                    <a:pt x="264021" y="450006"/>
                  </a:lnTo>
                  <a:lnTo>
                    <a:pt x="257644" y="456349"/>
                  </a:lnTo>
                  <a:lnTo>
                    <a:pt x="257047" y="456026"/>
                  </a:lnTo>
                  <a:lnTo>
                    <a:pt x="247600" y="450903"/>
                  </a:lnTo>
                  <a:lnTo>
                    <a:pt x="235632" y="461700"/>
                  </a:lnTo>
                  <a:lnTo>
                    <a:pt x="224885" y="469560"/>
                  </a:lnTo>
                  <a:lnTo>
                    <a:pt x="216295" y="463348"/>
                  </a:lnTo>
                  <a:lnTo>
                    <a:pt x="213953" y="464214"/>
                  </a:lnTo>
                  <a:lnTo>
                    <a:pt x="213198" y="464493"/>
                  </a:lnTo>
                  <a:lnTo>
                    <a:pt x="212004" y="469944"/>
                  </a:lnTo>
                  <a:lnTo>
                    <a:pt x="218455" y="476083"/>
                  </a:lnTo>
                  <a:lnTo>
                    <a:pt x="209762" y="481666"/>
                  </a:lnTo>
                  <a:lnTo>
                    <a:pt x="203009" y="483520"/>
                  </a:lnTo>
                  <a:lnTo>
                    <a:pt x="201345" y="483976"/>
                  </a:lnTo>
                  <a:lnTo>
                    <a:pt x="188803" y="489039"/>
                  </a:lnTo>
                  <a:lnTo>
                    <a:pt x="177211" y="497233"/>
                  </a:lnTo>
                  <a:lnTo>
                    <a:pt x="159616" y="484967"/>
                  </a:lnTo>
                  <a:lnTo>
                    <a:pt x="153739" y="495610"/>
                  </a:lnTo>
                  <a:lnTo>
                    <a:pt x="147972" y="499479"/>
                  </a:lnTo>
                  <a:lnTo>
                    <a:pt x="143032" y="504207"/>
                  </a:lnTo>
                  <a:lnTo>
                    <a:pt x="140315" y="507068"/>
                  </a:lnTo>
                  <a:lnTo>
                    <a:pt x="127206" y="509679"/>
                  </a:lnTo>
                  <a:lnTo>
                    <a:pt x="119643" y="505422"/>
                  </a:lnTo>
                  <a:lnTo>
                    <a:pt x="119024" y="505074"/>
                  </a:lnTo>
                  <a:lnTo>
                    <a:pt x="114890" y="500983"/>
                  </a:lnTo>
                  <a:lnTo>
                    <a:pt x="106259" y="500767"/>
                  </a:lnTo>
                  <a:lnTo>
                    <a:pt x="100113" y="494869"/>
                  </a:lnTo>
                  <a:lnTo>
                    <a:pt x="94693" y="487328"/>
                  </a:lnTo>
                  <a:lnTo>
                    <a:pt x="93666" y="483002"/>
                  </a:lnTo>
                  <a:lnTo>
                    <a:pt x="87585" y="478890"/>
                  </a:lnTo>
                  <a:lnTo>
                    <a:pt x="92229" y="469791"/>
                  </a:lnTo>
                  <a:lnTo>
                    <a:pt x="87665" y="466702"/>
                  </a:lnTo>
                  <a:lnTo>
                    <a:pt x="76810" y="467331"/>
                  </a:lnTo>
                  <a:lnTo>
                    <a:pt x="67150" y="461368"/>
                  </a:lnTo>
                  <a:lnTo>
                    <a:pt x="56523" y="454477"/>
                  </a:lnTo>
                  <a:lnTo>
                    <a:pt x="48044" y="450888"/>
                  </a:lnTo>
                  <a:lnTo>
                    <a:pt x="44073" y="442747"/>
                  </a:lnTo>
                  <a:lnTo>
                    <a:pt x="42994" y="440532"/>
                  </a:lnTo>
                  <a:lnTo>
                    <a:pt x="37441" y="435574"/>
                  </a:lnTo>
                  <a:lnTo>
                    <a:pt x="33425" y="430133"/>
                  </a:lnTo>
                  <a:lnTo>
                    <a:pt x="30576" y="426269"/>
                  </a:lnTo>
                  <a:lnTo>
                    <a:pt x="22018" y="420996"/>
                  </a:lnTo>
                  <a:lnTo>
                    <a:pt x="22479" y="417783"/>
                  </a:lnTo>
                  <a:lnTo>
                    <a:pt x="23296" y="412084"/>
                  </a:lnTo>
                  <a:lnTo>
                    <a:pt x="12181" y="401108"/>
                  </a:lnTo>
                  <a:lnTo>
                    <a:pt x="2224" y="39206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5524000" y="2847174"/>
              <a:ext cx="348783" cy="605681"/>
            </a:xfrm>
            <a:custGeom>
              <a:avLst/>
              <a:gdLst/>
              <a:ahLst/>
              <a:cxnLst/>
              <a:rect l="0" t="0" r="0" b="0"/>
              <a:pathLst>
                <a:path w="348783" h="605681">
                  <a:moveTo>
                    <a:pt x="754" y="594325"/>
                  </a:moveTo>
                  <a:lnTo>
                    <a:pt x="2531" y="590545"/>
                  </a:lnTo>
                  <a:lnTo>
                    <a:pt x="4430" y="580278"/>
                  </a:lnTo>
                  <a:lnTo>
                    <a:pt x="1967" y="570474"/>
                  </a:lnTo>
                  <a:lnTo>
                    <a:pt x="6362" y="566501"/>
                  </a:lnTo>
                  <a:lnTo>
                    <a:pt x="8781" y="559858"/>
                  </a:lnTo>
                  <a:lnTo>
                    <a:pt x="12017" y="552068"/>
                  </a:lnTo>
                  <a:lnTo>
                    <a:pt x="6075" y="545928"/>
                  </a:lnTo>
                  <a:lnTo>
                    <a:pt x="6305" y="541211"/>
                  </a:lnTo>
                  <a:lnTo>
                    <a:pt x="6356" y="540176"/>
                  </a:lnTo>
                  <a:lnTo>
                    <a:pt x="12693" y="535120"/>
                  </a:lnTo>
                  <a:lnTo>
                    <a:pt x="20725" y="528833"/>
                  </a:lnTo>
                  <a:lnTo>
                    <a:pt x="25707" y="519191"/>
                  </a:lnTo>
                  <a:lnTo>
                    <a:pt x="28313" y="512011"/>
                  </a:lnTo>
                  <a:lnTo>
                    <a:pt x="29220" y="509510"/>
                  </a:lnTo>
                  <a:lnTo>
                    <a:pt x="31656" y="502880"/>
                  </a:lnTo>
                  <a:lnTo>
                    <a:pt x="37887" y="497694"/>
                  </a:lnTo>
                  <a:lnTo>
                    <a:pt x="36791" y="493563"/>
                  </a:lnTo>
                  <a:lnTo>
                    <a:pt x="37838" y="489772"/>
                  </a:lnTo>
                  <a:lnTo>
                    <a:pt x="38734" y="486523"/>
                  </a:lnTo>
                  <a:lnTo>
                    <a:pt x="40037" y="479024"/>
                  </a:lnTo>
                  <a:lnTo>
                    <a:pt x="47795" y="472812"/>
                  </a:lnTo>
                  <a:lnTo>
                    <a:pt x="51910" y="460832"/>
                  </a:lnTo>
                  <a:lnTo>
                    <a:pt x="48516" y="451168"/>
                  </a:lnTo>
                  <a:lnTo>
                    <a:pt x="46686" y="447578"/>
                  </a:lnTo>
                  <a:lnTo>
                    <a:pt x="45054" y="444374"/>
                  </a:lnTo>
                  <a:lnTo>
                    <a:pt x="46720" y="439831"/>
                  </a:lnTo>
                  <a:lnTo>
                    <a:pt x="46816" y="439570"/>
                  </a:lnTo>
                  <a:lnTo>
                    <a:pt x="45787" y="430356"/>
                  </a:lnTo>
                  <a:lnTo>
                    <a:pt x="39947" y="426577"/>
                  </a:lnTo>
                  <a:lnTo>
                    <a:pt x="39954" y="418511"/>
                  </a:lnTo>
                  <a:lnTo>
                    <a:pt x="33585" y="412627"/>
                  </a:lnTo>
                  <a:lnTo>
                    <a:pt x="31448" y="404703"/>
                  </a:lnTo>
                  <a:lnTo>
                    <a:pt x="31108" y="403442"/>
                  </a:lnTo>
                  <a:lnTo>
                    <a:pt x="37501" y="396445"/>
                  </a:lnTo>
                  <a:lnTo>
                    <a:pt x="35232" y="391385"/>
                  </a:lnTo>
                  <a:lnTo>
                    <a:pt x="34942" y="389682"/>
                  </a:lnTo>
                  <a:lnTo>
                    <a:pt x="33641" y="382045"/>
                  </a:lnTo>
                  <a:lnTo>
                    <a:pt x="35708" y="377888"/>
                  </a:lnTo>
                  <a:lnTo>
                    <a:pt x="40723" y="376348"/>
                  </a:lnTo>
                  <a:lnTo>
                    <a:pt x="39166" y="358889"/>
                  </a:lnTo>
                  <a:lnTo>
                    <a:pt x="39062" y="357779"/>
                  </a:lnTo>
                  <a:lnTo>
                    <a:pt x="37312" y="339077"/>
                  </a:lnTo>
                  <a:lnTo>
                    <a:pt x="36539" y="330809"/>
                  </a:lnTo>
                  <a:lnTo>
                    <a:pt x="33766" y="299465"/>
                  </a:lnTo>
                  <a:lnTo>
                    <a:pt x="32131" y="280989"/>
                  </a:lnTo>
                  <a:lnTo>
                    <a:pt x="31573" y="274202"/>
                  </a:lnTo>
                  <a:lnTo>
                    <a:pt x="30519" y="261374"/>
                  </a:lnTo>
                  <a:lnTo>
                    <a:pt x="29306" y="246621"/>
                  </a:lnTo>
                  <a:lnTo>
                    <a:pt x="26725" y="214099"/>
                  </a:lnTo>
                  <a:lnTo>
                    <a:pt x="26561" y="212037"/>
                  </a:lnTo>
                  <a:lnTo>
                    <a:pt x="26057" y="205685"/>
                  </a:lnTo>
                  <a:lnTo>
                    <a:pt x="23486" y="176749"/>
                  </a:lnTo>
                  <a:lnTo>
                    <a:pt x="21462" y="153960"/>
                  </a:lnTo>
                  <a:lnTo>
                    <a:pt x="19941" y="137488"/>
                  </a:lnTo>
                  <a:lnTo>
                    <a:pt x="19749" y="135406"/>
                  </a:lnTo>
                  <a:lnTo>
                    <a:pt x="17922" y="115129"/>
                  </a:lnTo>
                  <a:lnTo>
                    <a:pt x="16214" y="96169"/>
                  </a:lnTo>
                  <a:lnTo>
                    <a:pt x="14151" y="71455"/>
                  </a:lnTo>
                  <a:lnTo>
                    <a:pt x="13437" y="62918"/>
                  </a:lnTo>
                  <a:lnTo>
                    <a:pt x="11241" y="37282"/>
                  </a:lnTo>
                  <a:lnTo>
                    <a:pt x="17345" y="41869"/>
                  </a:lnTo>
                  <a:lnTo>
                    <a:pt x="22966" y="39142"/>
                  </a:lnTo>
                  <a:lnTo>
                    <a:pt x="29069" y="47070"/>
                  </a:lnTo>
                  <a:lnTo>
                    <a:pt x="40207" y="47381"/>
                  </a:lnTo>
                  <a:lnTo>
                    <a:pt x="44201" y="45774"/>
                  </a:lnTo>
                  <a:lnTo>
                    <a:pt x="54192" y="41745"/>
                  </a:lnTo>
                  <a:lnTo>
                    <a:pt x="64240" y="37274"/>
                  </a:lnTo>
                  <a:lnTo>
                    <a:pt x="73732" y="30317"/>
                  </a:lnTo>
                  <a:lnTo>
                    <a:pt x="76099" y="28579"/>
                  </a:lnTo>
                  <a:lnTo>
                    <a:pt x="84558" y="22945"/>
                  </a:lnTo>
                  <a:lnTo>
                    <a:pt x="97800" y="21709"/>
                  </a:lnTo>
                  <a:lnTo>
                    <a:pt x="104109" y="21114"/>
                  </a:lnTo>
                  <a:lnTo>
                    <a:pt x="116359" y="19911"/>
                  </a:lnTo>
                  <a:lnTo>
                    <a:pt x="118733" y="19676"/>
                  </a:lnTo>
                  <a:lnTo>
                    <a:pt x="147874" y="16644"/>
                  </a:lnTo>
                  <a:lnTo>
                    <a:pt x="165161" y="14897"/>
                  </a:lnTo>
                  <a:lnTo>
                    <a:pt x="193832" y="11934"/>
                  </a:lnTo>
                  <a:lnTo>
                    <a:pt x="207731" y="10398"/>
                  </a:lnTo>
                  <a:lnTo>
                    <a:pt x="246544" y="6007"/>
                  </a:lnTo>
                  <a:lnTo>
                    <a:pt x="252809" y="5284"/>
                  </a:lnTo>
                  <a:lnTo>
                    <a:pt x="256616" y="4846"/>
                  </a:lnTo>
                  <a:lnTo>
                    <a:pt x="295841" y="242"/>
                  </a:lnTo>
                  <a:lnTo>
                    <a:pt x="297871" y="0"/>
                  </a:lnTo>
                  <a:lnTo>
                    <a:pt x="298936" y="9175"/>
                  </a:lnTo>
                  <a:lnTo>
                    <a:pt x="301865" y="32903"/>
                  </a:lnTo>
                  <a:lnTo>
                    <a:pt x="303702" y="47788"/>
                  </a:lnTo>
                  <a:lnTo>
                    <a:pt x="304015" y="50328"/>
                  </a:lnTo>
                  <a:lnTo>
                    <a:pt x="306382" y="69933"/>
                  </a:lnTo>
                  <a:lnTo>
                    <a:pt x="306705" y="72608"/>
                  </a:lnTo>
                  <a:lnTo>
                    <a:pt x="308971" y="91373"/>
                  </a:lnTo>
                  <a:lnTo>
                    <a:pt x="311248" y="110269"/>
                  </a:lnTo>
                  <a:lnTo>
                    <a:pt x="312400" y="119830"/>
                  </a:lnTo>
                  <a:lnTo>
                    <a:pt x="315754" y="147658"/>
                  </a:lnTo>
                  <a:lnTo>
                    <a:pt x="318365" y="169989"/>
                  </a:lnTo>
                  <a:lnTo>
                    <a:pt x="319544" y="180072"/>
                  </a:lnTo>
                  <a:lnTo>
                    <a:pt x="321902" y="201437"/>
                  </a:lnTo>
                  <a:lnTo>
                    <a:pt x="322539" y="207557"/>
                  </a:lnTo>
                  <a:lnTo>
                    <a:pt x="324480" y="226196"/>
                  </a:lnTo>
                  <a:lnTo>
                    <a:pt x="325569" y="236663"/>
                  </a:lnTo>
                  <a:lnTo>
                    <a:pt x="327143" y="251314"/>
                  </a:lnTo>
                  <a:lnTo>
                    <a:pt x="328500" y="263957"/>
                  </a:lnTo>
                  <a:lnTo>
                    <a:pt x="331431" y="291262"/>
                  </a:lnTo>
                  <a:lnTo>
                    <a:pt x="333950" y="314037"/>
                  </a:lnTo>
                  <a:lnTo>
                    <a:pt x="334676" y="320598"/>
                  </a:lnTo>
                  <a:lnTo>
                    <a:pt x="336741" y="339271"/>
                  </a:lnTo>
                  <a:lnTo>
                    <a:pt x="338052" y="351699"/>
                  </a:lnTo>
                  <a:lnTo>
                    <a:pt x="339232" y="362880"/>
                  </a:lnTo>
                  <a:lnTo>
                    <a:pt x="341293" y="380324"/>
                  </a:lnTo>
                  <a:lnTo>
                    <a:pt x="337315" y="384765"/>
                  </a:lnTo>
                  <a:lnTo>
                    <a:pt x="333750" y="388923"/>
                  </a:lnTo>
                  <a:lnTo>
                    <a:pt x="336255" y="391701"/>
                  </a:lnTo>
                  <a:lnTo>
                    <a:pt x="339851" y="395685"/>
                  </a:lnTo>
                  <a:lnTo>
                    <a:pt x="342365" y="401122"/>
                  </a:lnTo>
                  <a:lnTo>
                    <a:pt x="338103" y="407596"/>
                  </a:lnTo>
                  <a:lnTo>
                    <a:pt x="339689" y="408363"/>
                  </a:lnTo>
                  <a:lnTo>
                    <a:pt x="343687" y="410294"/>
                  </a:lnTo>
                  <a:lnTo>
                    <a:pt x="348783" y="411876"/>
                  </a:lnTo>
                  <a:lnTo>
                    <a:pt x="347822" y="415331"/>
                  </a:lnTo>
                  <a:lnTo>
                    <a:pt x="347466" y="416608"/>
                  </a:lnTo>
                  <a:lnTo>
                    <a:pt x="347503" y="425995"/>
                  </a:lnTo>
                  <a:lnTo>
                    <a:pt x="342590" y="425974"/>
                  </a:lnTo>
                  <a:lnTo>
                    <a:pt x="331172" y="429084"/>
                  </a:lnTo>
                  <a:lnTo>
                    <a:pt x="325057" y="432629"/>
                  </a:lnTo>
                  <a:lnTo>
                    <a:pt x="319737" y="435708"/>
                  </a:lnTo>
                  <a:lnTo>
                    <a:pt x="312244" y="443272"/>
                  </a:lnTo>
                  <a:lnTo>
                    <a:pt x="307918" y="444903"/>
                  </a:lnTo>
                  <a:lnTo>
                    <a:pt x="306161" y="443676"/>
                  </a:lnTo>
                  <a:lnTo>
                    <a:pt x="301685" y="440547"/>
                  </a:lnTo>
                  <a:lnTo>
                    <a:pt x="297329" y="438330"/>
                  </a:lnTo>
                  <a:lnTo>
                    <a:pt x="291133" y="439953"/>
                  </a:lnTo>
                  <a:lnTo>
                    <a:pt x="290232" y="440188"/>
                  </a:lnTo>
                  <a:lnTo>
                    <a:pt x="283640" y="440626"/>
                  </a:lnTo>
                  <a:lnTo>
                    <a:pt x="278672" y="444464"/>
                  </a:lnTo>
                  <a:lnTo>
                    <a:pt x="280652" y="452090"/>
                  </a:lnTo>
                  <a:lnTo>
                    <a:pt x="281913" y="460810"/>
                  </a:lnTo>
                  <a:lnTo>
                    <a:pt x="282630" y="462473"/>
                  </a:lnTo>
                  <a:lnTo>
                    <a:pt x="285016" y="468006"/>
                  </a:lnTo>
                  <a:lnTo>
                    <a:pt x="283438" y="471439"/>
                  </a:lnTo>
                  <a:lnTo>
                    <a:pt x="279200" y="474791"/>
                  </a:lnTo>
                  <a:lnTo>
                    <a:pt x="277061" y="480231"/>
                  </a:lnTo>
                  <a:lnTo>
                    <a:pt x="267511" y="483862"/>
                  </a:lnTo>
                  <a:lnTo>
                    <a:pt x="264290" y="489065"/>
                  </a:lnTo>
                  <a:lnTo>
                    <a:pt x="263478" y="494770"/>
                  </a:lnTo>
                  <a:lnTo>
                    <a:pt x="262733" y="500002"/>
                  </a:lnTo>
                  <a:lnTo>
                    <a:pt x="259336" y="507260"/>
                  </a:lnTo>
                  <a:lnTo>
                    <a:pt x="252291" y="512031"/>
                  </a:lnTo>
                  <a:lnTo>
                    <a:pt x="247306" y="511107"/>
                  </a:lnTo>
                  <a:lnTo>
                    <a:pt x="244826" y="510646"/>
                  </a:lnTo>
                  <a:lnTo>
                    <a:pt x="242885" y="517123"/>
                  </a:lnTo>
                  <a:lnTo>
                    <a:pt x="237556" y="525138"/>
                  </a:lnTo>
                  <a:lnTo>
                    <a:pt x="237559" y="526379"/>
                  </a:lnTo>
                  <a:lnTo>
                    <a:pt x="237585" y="536366"/>
                  </a:lnTo>
                  <a:lnTo>
                    <a:pt x="236927" y="548392"/>
                  </a:lnTo>
                  <a:lnTo>
                    <a:pt x="233872" y="550710"/>
                  </a:lnTo>
                  <a:lnTo>
                    <a:pt x="231339" y="552630"/>
                  </a:lnTo>
                  <a:lnTo>
                    <a:pt x="229152" y="554651"/>
                  </a:lnTo>
                  <a:lnTo>
                    <a:pt x="225454" y="558065"/>
                  </a:lnTo>
                  <a:lnTo>
                    <a:pt x="217926" y="553262"/>
                  </a:lnTo>
                  <a:lnTo>
                    <a:pt x="205409" y="552686"/>
                  </a:lnTo>
                  <a:lnTo>
                    <a:pt x="196238" y="542515"/>
                  </a:lnTo>
                  <a:lnTo>
                    <a:pt x="190780" y="535980"/>
                  </a:lnTo>
                  <a:lnTo>
                    <a:pt x="183781" y="539998"/>
                  </a:lnTo>
                  <a:lnTo>
                    <a:pt x="179122" y="545962"/>
                  </a:lnTo>
                  <a:lnTo>
                    <a:pt x="175495" y="552207"/>
                  </a:lnTo>
                  <a:lnTo>
                    <a:pt x="173733" y="552754"/>
                  </a:lnTo>
                  <a:lnTo>
                    <a:pt x="170049" y="553898"/>
                  </a:lnTo>
                  <a:lnTo>
                    <a:pt x="170683" y="563999"/>
                  </a:lnTo>
                  <a:lnTo>
                    <a:pt x="173385" y="573204"/>
                  </a:lnTo>
                  <a:lnTo>
                    <a:pt x="163235" y="573655"/>
                  </a:lnTo>
                  <a:lnTo>
                    <a:pt x="162287" y="581564"/>
                  </a:lnTo>
                  <a:lnTo>
                    <a:pt x="158600" y="580181"/>
                  </a:lnTo>
                  <a:lnTo>
                    <a:pt x="157235" y="579668"/>
                  </a:lnTo>
                  <a:lnTo>
                    <a:pt x="149777" y="577027"/>
                  </a:lnTo>
                  <a:lnTo>
                    <a:pt x="142439" y="568483"/>
                  </a:lnTo>
                  <a:lnTo>
                    <a:pt x="138425" y="562984"/>
                  </a:lnTo>
                  <a:lnTo>
                    <a:pt x="138143" y="563168"/>
                  </a:lnTo>
                  <a:lnTo>
                    <a:pt x="131550" y="567472"/>
                  </a:lnTo>
                  <a:lnTo>
                    <a:pt x="126258" y="573172"/>
                  </a:lnTo>
                  <a:lnTo>
                    <a:pt x="120807" y="575034"/>
                  </a:lnTo>
                  <a:lnTo>
                    <a:pt x="117255" y="576246"/>
                  </a:lnTo>
                  <a:lnTo>
                    <a:pt x="114208" y="583001"/>
                  </a:lnTo>
                  <a:lnTo>
                    <a:pt x="113202" y="589993"/>
                  </a:lnTo>
                  <a:lnTo>
                    <a:pt x="108670" y="599090"/>
                  </a:lnTo>
                  <a:lnTo>
                    <a:pt x="104571" y="593731"/>
                  </a:lnTo>
                  <a:lnTo>
                    <a:pt x="99357" y="589274"/>
                  </a:lnTo>
                  <a:lnTo>
                    <a:pt x="90612" y="586324"/>
                  </a:lnTo>
                  <a:lnTo>
                    <a:pt x="88814" y="585317"/>
                  </a:lnTo>
                  <a:lnTo>
                    <a:pt x="84816" y="583075"/>
                  </a:lnTo>
                  <a:lnTo>
                    <a:pt x="81527" y="581229"/>
                  </a:lnTo>
                  <a:lnTo>
                    <a:pt x="71359" y="576864"/>
                  </a:lnTo>
                  <a:lnTo>
                    <a:pt x="68139" y="578736"/>
                  </a:lnTo>
                  <a:lnTo>
                    <a:pt x="64113" y="581074"/>
                  </a:lnTo>
                  <a:lnTo>
                    <a:pt x="56797" y="580975"/>
                  </a:lnTo>
                  <a:lnTo>
                    <a:pt x="50749" y="585369"/>
                  </a:lnTo>
                  <a:lnTo>
                    <a:pt x="49404" y="592278"/>
                  </a:lnTo>
                  <a:lnTo>
                    <a:pt x="43119" y="592252"/>
                  </a:lnTo>
                  <a:lnTo>
                    <a:pt x="39255" y="588662"/>
                  </a:lnTo>
                  <a:lnTo>
                    <a:pt x="37971" y="587468"/>
                  </a:lnTo>
                  <a:lnTo>
                    <a:pt x="28754" y="590712"/>
                  </a:lnTo>
                  <a:lnTo>
                    <a:pt x="20979" y="584747"/>
                  </a:lnTo>
                  <a:lnTo>
                    <a:pt x="15644" y="587102"/>
                  </a:lnTo>
                  <a:lnTo>
                    <a:pt x="15338" y="588329"/>
                  </a:lnTo>
                  <a:lnTo>
                    <a:pt x="14269" y="592611"/>
                  </a:lnTo>
                  <a:lnTo>
                    <a:pt x="18755" y="599887"/>
                  </a:lnTo>
                  <a:lnTo>
                    <a:pt x="15512" y="604227"/>
                  </a:lnTo>
                  <a:lnTo>
                    <a:pt x="11759" y="605681"/>
                  </a:lnTo>
                  <a:lnTo>
                    <a:pt x="5084" y="603730"/>
                  </a:lnTo>
                  <a:lnTo>
                    <a:pt x="0" y="59592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7352787" y="2594082"/>
              <a:ext cx="34273" cy="24509"/>
            </a:xfrm>
            <a:custGeom>
              <a:avLst/>
              <a:gdLst/>
              <a:ahLst/>
              <a:cxnLst/>
              <a:rect l="0" t="0" r="0" b="0"/>
              <a:pathLst>
                <a:path w="34273" h="24509">
                  <a:moveTo>
                    <a:pt x="0" y="17777"/>
                  </a:moveTo>
                  <a:lnTo>
                    <a:pt x="8301" y="14972"/>
                  </a:lnTo>
                  <a:lnTo>
                    <a:pt x="19882" y="10885"/>
                  </a:lnTo>
                  <a:lnTo>
                    <a:pt x="20174" y="0"/>
                  </a:lnTo>
                  <a:lnTo>
                    <a:pt x="28057" y="2710"/>
                  </a:lnTo>
                  <a:lnTo>
                    <a:pt x="34273" y="15075"/>
                  </a:lnTo>
                  <a:lnTo>
                    <a:pt x="29636" y="20356"/>
                  </a:lnTo>
                  <a:lnTo>
                    <a:pt x="21097" y="22315"/>
                  </a:lnTo>
                  <a:lnTo>
                    <a:pt x="8983" y="245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7293588" y="2597288"/>
              <a:ext cx="39739" cy="38285"/>
            </a:xfrm>
            <a:custGeom>
              <a:avLst/>
              <a:gdLst/>
              <a:ahLst/>
              <a:cxnLst/>
              <a:rect l="0" t="0" r="0" b="0"/>
              <a:pathLst>
                <a:path w="39739" h="38285">
                  <a:moveTo>
                    <a:pt x="0" y="24397"/>
                  </a:moveTo>
                  <a:lnTo>
                    <a:pt x="7373" y="20555"/>
                  </a:lnTo>
                  <a:lnTo>
                    <a:pt x="11817" y="8049"/>
                  </a:lnTo>
                  <a:lnTo>
                    <a:pt x="18835" y="0"/>
                  </a:lnTo>
                  <a:lnTo>
                    <a:pt x="25130" y="2671"/>
                  </a:lnTo>
                  <a:lnTo>
                    <a:pt x="32077" y="4954"/>
                  </a:lnTo>
                  <a:lnTo>
                    <a:pt x="35629" y="4838"/>
                  </a:lnTo>
                  <a:lnTo>
                    <a:pt x="39739" y="13495"/>
                  </a:lnTo>
                  <a:lnTo>
                    <a:pt x="26595" y="17777"/>
                  </a:lnTo>
                  <a:lnTo>
                    <a:pt x="14856" y="21933"/>
                  </a:lnTo>
                  <a:lnTo>
                    <a:pt x="8595" y="29482"/>
                  </a:lnTo>
                  <a:lnTo>
                    <a:pt x="5154" y="38285"/>
                  </a:lnTo>
                  <a:lnTo>
                    <a:pt x="1422" y="2947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6991939" y="2410166"/>
              <a:ext cx="384135" cy="206955"/>
            </a:xfrm>
            <a:custGeom>
              <a:avLst/>
              <a:gdLst/>
              <a:ahLst/>
              <a:cxnLst/>
              <a:rect l="0" t="0" r="0" b="0"/>
              <a:pathLst>
                <a:path w="384135" h="206955">
                  <a:moveTo>
                    <a:pt x="0" y="179816"/>
                  </a:moveTo>
                  <a:lnTo>
                    <a:pt x="1598" y="116669"/>
                  </a:lnTo>
                  <a:lnTo>
                    <a:pt x="2499" y="81510"/>
                  </a:lnTo>
                  <a:lnTo>
                    <a:pt x="27289" y="76166"/>
                  </a:lnTo>
                  <a:lnTo>
                    <a:pt x="36806" y="74097"/>
                  </a:lnTo>
                  <a:lnTo>
                    <a:pt x="43547" y="72625"/>
                  </a:lnTo>
                  <a:lnTo>
                    <a:pt x="49197" y="71388"/>
                  </a:lnTo>
                  <a:lnTo>
                    <a:pt x="85174" y="63803"/>
                  </a:lnTo>
                  <a:lnTo>
                    <a:pt x="103171" y="59952"/>
                  </a:lnTo>
                  <a:lnTo>
                    <a:pt x="119423" y="56445"/>
                  </a:lnTo>
                  <a:lnTo>
                    <a:pt x="120804" y="56145"/>
                  </a:lnTo>
                  <a:lnTo>
                    <a:pt x="139458" y="52075"/>
                  </a:lnTo>
                  <a:lnTo>
                    <a:pt x="142559" y="51394"/>
                  </a:lnTo>
                  <a:lnTo>
                    <a:pt x="158228" y="47941"/>
                  </a:lnTo>
                  <a:lnTo>
                    <a:pt x="169432" y="45368"/>
                  </a:lnTo>
                  <a:lnTo>
                    <a:pt x="198504" y="38702"/>
                  </a:lnTo>
                  <a:lnTo>
                    <a:pt x="204390" y="37312"/>
                  </a:lnTo>
                  <a:lnTo>
                    <a:pt x="206892" y="30779"/>
                  </a:lnTo>
                  <a:lnTo>
                    <a:pt x="207871" y="30494"/>
                  </a:lnTo>
                  <a:lnTo>
                    <a:pt x="214270" y="28632"/>
                  </a:lnTo>
                  <a:lnTo>
                    <a:pt x="211862" y="21369"/>
                  </a:lnTo>
                  <a:lnTo>
                    <a:pt x="214622" y="16938"/>
                  </a:lnTo>
                  <a:lnTo>
                    <a:pt x="218125" y="16534"/>
                  </a:lnTo>
                  <a:lnTo>
                    <a:pt x="223609" y="15899"/>
                  </a:lnTo>
                  <a:lnTo>
                    <a:pt x="224250" y="12036"/>
                  </a:lnTo>
                  <a:lnTo>
                    <a:pt x="224973" y="7668"/>
                  </a:lnTo>
                  <a:lnTo>
                    <a:pt x="231137" y="4533"/>
                  </a:lnTo>
                  <a:lnTo>
                    <a:pt x="234157" y="1394"/>
                  </a:lnTo>
                  <a:lnTo>
                    <a:pt x="241363" y="1580"/>
                  </a:lnTo>
                  <a:lnTo>
                    <a:pt x="246076" y="0"/>
                  </a:lnTo>
                  <a:lnTo>
                    <a:pt x="250706" y="12231"/>
                  </a:lnTo>
                  <a:lnTo>
                    <a:pt x="256706" y="21146"/>
                  </a:lnTo>
                  <a:lnTo>
                    <a:pt x="262567" y="25733"/>
                  </a:lnTo>
                  <a:lnTo>
                    <a:pt x="267722" y="25410"/>
                  </a:lnTo>
                  <a:lnTo>
                    <a:pt x="270388" y="20643"/>
                  </a:lnTo>
                  <a:lnTo>
                    <a:pt x="275141" y="21091"/>
                  </a:lnTo>
                  <a:lnTo>
                    <a:pt x="277622" y="26777"/>
                  </a:lnTo>
                  <a:lnTo>
                    <a:pt x="273479" y="35787"/>
                  </a:lnTo>
                  <a:lnTo>
                    <a:pt x="269220" y="37672"/>
                  </a:lnTo>
                  <a:lnTo>
                    <a:pt x="259122" y="42775"/>
                  </a:lnTo>
                  <a:lnTo>
                    <a:pt x="255049" y="45580"/>
                  </a:lnTo>
                  <a:lnTo>
                    <a:pt x="258565" y="53528"/>
                  </a:lnTo>
                  <a:lnTo>
                    <a:pt x="254202" y="57736"/>
                  </a:lnTo>
                  <a:lnTo>
                    <a:pt x="253087" y="64374"/>
                  </a:lnTo>
                  <a:lnTo>
                    <a:pt x="248901" y="65837"/>
                  </a:lnTo>
                  <a:lnTo>
                    <a:pt x="246132" y="66803"/>
                  </a:lnTo>
                  <a:lnTo>
                    <a:pt x="246319" y="67315"/>
                  </a:lnTo>
                  <a:lnTo>
                    <a:pt x="249509" y="76053"/>
                  </a:lnTo>
                  <a:lnTo>
                    <a:pt x="249464" y="76289"/>
                  </a:lnTo>
                  <a:lnTo>
                    <a:pt x="249138" y="77998"/>
                  </a:lnTo>
                  <a:lnTo>
                    <a:pt x="248471" y="81496"/>
                  </a:lnTo>
                  <a:lnTo>
                    <a:pt x="249269" y="82520"/>
                  </a:lnTo>
                  <a:lnTo>
                    <a:pt x="253562" y="88031"/>
                  </a:lnTo>
                  <a:lnTo>
                    <a:pt x="254951" y="85541"/>
                  </a:lnTo>
                  <a:lnTo>
                    <a:pt x="257232" y="81446"/>
                  </a:lnTo>
                  <a:lnTo>
                    <a:pt x="261110" y="81147"/>
                  </a:lnTo>
                  <a:lnTo>
                    <a:pt x="265399" y="84816"/>
                  </a:lnTo>
                  <a:lnTo>
                    <a:pt x="267083" y="84883"/>
                  </a:lnTo>
                  <a:lnTo>
                    <a:pt x="272290" y="85087"/>
                  </a:lnTo>
                  <a:lnTo>
                    <a:pt x="273218" y="85623"/>
                  </a:lnTo>
                  <a:lnTo>
                    <a:pt x="279839" y="89446"/>
                  </a:lnTo>
                  <a:lnTo>
                    <a:pt x="287400" y="99012"/>
                  </a:lnTo>
                  <a:lnTo>
                    <a:pt x="294130" y="104852"/>
                  </a:lnTo>
                  <a:lnTo>
                    <a:pt x="294887" y="109972"/>
                  </a:lnTo>
                  <a:lnTo>
                    <a:pt x="292900" y="116543"/>
                  </a:lnTo>
                  <a:lnTo>
                    <a:pt x="296271" y="122328"/>
                  </a:lnTo>
                  <a:lnTo>
                    <a:pt x="302579" y="123573"/>
                  </a:lnTo>
                  <a:lnTo>
                    <a:pt x="304739" y="121592"/>
                  </a:lnTo>
                  <a:lnTo>
                    <a:pt x="309807" y="125168"/>
                  </a:lnTo>
                  <a:lnTo>
                    <a:pt x="314149" y="132642"/>
                  </a:lnTo>
                  <a:lnTo>
                    <a:pt x="314205" y="139046"/>
                  </a:lnTo>
                  <a:lnTo>
                    <a:pt x="314835" y="139488"/>
                  </a:lnTo>
                  <a:lnTo>
                    <a:pt x="320615" y="143539"/>
                  </a:lnTo>
                  <a:lnTo>
                    <a:pt x="326778" y="144977"/>
                  </a:lnTo>
                  <a:lnTo>
                    <a:pt x="339503" y="143978"/>
                  </a:lnTo>
                  <a:lnTo>
                    <a:pt x="345349" y="144557"/>
                  </a:lnTo>
                  <a:lnTo>
                    <a:pt x="350273" y="139954"/>
                  </a:lnTo>
                  <a:lnTo>
                    <a:pt x="359293" y="135068"/>
                  </a:lnTo>
                  <a:lnTo>
                    <a:pt x="368135" y="128328"/>
                  </a:lnTo>
                  <a:lnTo>
                    <a:pt x="369449" y="124795"/>
                  </a:lnTo>
                  <a:lnTo>
                    <a:pt x="367510" y="118775"/>
                  </a:lnTo>
                  <a:lnTo>
                    <a:pt x="359820" y="116065"/>
                  </a:lnTo>
                  <a:lnTo>
                    <a:pt x="357225" y="108756"/>
                  </a:lnTo>
                  <a:lnTo>
                    <a:pt x="353381" y="98857"/>
                  </a:lnTo>
                  <a:lnTo>
                    <a:pt x="345987" y="98749"/>
                  </a:lnTo>
                  <a:lnTo>
                    <a:pt x="342153" y="100796"/>
                  </a:lnTo>
                  <a:lnTo>
                    <a:pt x="334904" y="96280"/>
                  </a:lnTo>
                  <a:lnTo>
                    <a:pt x="339902" y="92109"/>
                  </a:lnTo>
                  <a:lnTo>
                    <a:pt x="344625" y="89213"/>
                  </a:lnTo>
                  <a:lnTo>
                    <a:pt x="354843" y="90575"/>
                  </a:lnTo>
                  <a:lnTo>
                    <a:pt x="363018" y="98068"/>
                  </a:lnTo>
                  <a:lnTo>
                    <a:pt x="367879" y="107795"/>
                  </a:lnTo>
                  <a:lnTo>
                    <a:pt x="376355" y="122719"/>
                  </a:lnTo>
                  <a:lnTo>
                    <a:pt x="381735" y="138821"/>
                  </a:lnTo>
                  <a:lnTo>
                    <a:pt x="384135" y="148478"/>
                  </a:lnTo>
                  <a:lnTo>
                    <a:pt x="383454" y="159377"/>
                  </a:lnTo>
                  <a:lnTo>
                    <a:pt x="378988" y="161706"/>
                  </a:lnTo>
                  <a:lnTo>
                    <a:pt x="375961" y="151203"/>
                  </a:lnTo>
                  <a:lnTo>
                    <a:pt x="374453" y="143878"/>
                  </a:lnTo>
                  <a:lnTo>
                    <a:pt x="369745" y="146206"/>
                  </a:lnTo>
                  <a:lnTo>
                    <a:pt x="359736" y="151157"/>
                  </a:lnTo>
                  <a:lnTo>
                    <a:pt x="349606" y="158859"/>
                  </a:lnTo>
                  <a:lnTo>
                    <a:pt x="343790" y="158568"/>
                  </a:lnTo>
                  <a:lnTo>
                    <a:pt x="336610" y="164160"/>
                  </a:lnTo>
                  <a:lnTo>
                    <a:pt x="332577" y="167449"/>
                  </a:lnTo>
                  <a:lnTo>
                    <a:pt x="330671" y="172952"/>
                  </a:lnTo>
                  <a:lnTo>
                    <a:pt x="322484" y="176721"/>
                  </a:lnTo>
                  <a:lnTo>
                    <a:pt x="313891" y="183451"/>
                  </a:lnTo>
                  <a:lnTo>
                    <a:pt x="312584" y="184719"/>
                  </a:lnTo>
                  <a:lnTo>
                    <a:pt x="306877" y="190246"/>
                  </a:lnTo>
                  <a:lnTo>
                    <a:pt x="302627" y="197375"/>
                  </a:lnTo>
                  <a:lnTo>
                    <a:pt x="296473" y="202116"/>
                  </a:lnTo>
                  <a:lnTo>
                    <a:pt x="287726" y="206955"/>
                  </a:lnTo>
                  <a:lnTo>
                    <a:pt x="287403" y="200250"/>
                  </a:lnTo>
                  <a:lnTo>
                    <a:pt x="298984" y="190713"/>
                  </a:lnTo>
                  <a:lnTo>
                    <a:pt x="305568" y="182106"/>
                  </a:lnTo>
                  <a:lnTo>
                    <a:pt x="307839" y="179133"/>
                  </a:lnTo>
                  <a:lnTo>
                    <a:pt x="306477" y="173002"/>
                  </a:lnTo>
                  <a:lnTo>
                    <a:pt x="303927" y="171985"/>
                  </a:lnTo>
                  <a:lnTo>
                    <a:pt x="297801" y="169537"/>
                  </a:lnTo>
                  <a:lnTo>
                    <a:pt x="295358" y="176181"/>
                  </a:lnTo>
                  <a:lnTo>
                    <a:pt x="294218" y="179279"/>
                  </a:lnTo>
                  <a:lnTo>
                    <a:pt x="290840" y="179526"/>
                  </a:lnTo>
                  <a:lnTo>
                    <a:pt x="285359" y="182539"/>
                  </a:lnTo>
                  <a:lnTo>
                    <a:pt x="283495" y="188557"/>
                  </a:lnTo>
                  <a:lnTo>
                    <a:pt x="280512" y="193846"/>
                  </a:lnTo>
                  <a:lnTo>
                    <a:pt x="275384" y="196871"/>
                  </a:lnTo>
                  <a:lnTo>
                    <a:pt x="269835" y="196833"/>
                  </a:lnTo>
                  <a:lnTo>
                    <a:pt x="266681" y="199446"/>
                  </a:lnTo>
                  <a:lnTo>
                    <a:pt x="261021" y="185284"/>
                  </a:lnTo>
                  <a:lnTo>
                    <a:pt x="260474" y="182622"/>
                  </a:lnTo>
                  <a:lnTo>
                    <a:pt x="259350" y="177150"/>
                  </a:lnTo>
                  <a:lnTo>
                    <a:pt x="252342" y="176789"/>
                  </a:lnTo>
                  <a:lnTo>
                    <a:pt x="250444" y="175027"/>
                  </a:lnTo>
                  <a:lnTo>
                    <a:pt x="242719" y="167845"/>
                  </a:lnTo>
                  <a:lnTo>
                    <a:pt x="236044" y="165901"/>
                  </a:lnTo>
                  <a:lnTo>
                    <a:pt x="234615" y="165484"/>
                  </a:lnTo>
                  <a:lnTo>
                    <a:pt x="231741" y="158885"/>
                  </a:lnTo>
                  <a:lnTo>
                    <a:pt x="229503" y="150330"/>
                  </a:lnTo>
                  <a:lnTo>
                    <a:pt x="225163" y="151511"/>
                  </a:lnTo>
                  <a:lnTo>
                    <a:pt x="223013" y="143299"/>
                  </a:lnTo>
                  <a:lnTo>
                    <a:pt x="221801" y="138713"/>
                  </a:lnTo>
                  <a:lnTo>
                    <a:pt x="220561" y="134019"/>
                  </a:lnTo>
                  <a:lnTo>
                    <a:pt x="208710" y="137587"/>
                  </a:lnTo>
                  <a:lnTo>
                    <a:pt x="202498" y="139451"/>
                  </a:lnTo>
                  <a:lnTo>
                    <a:pt x="199287" y="140418"/>
                  </a:lnTo>
                  <a:lnTo>
                    <a:pt x="197704" y="140895"/>
                  </a:lnTo>
                  <a:lnTo>
                    <a:pt x="178162" y="146753"/>
                  </a:lnTo>
                  <a:lnTo>
                    <a:pt x="177456" y="144630"/>
                  </a:lnTo>
                  <a:lnTo>
                    <a:pt x="172779" y="145726"/>
                  </a:lnTo>
                  <a:lnTo>
                    <a:pt x="158206" y="149128"/>
                  </a:lnTo>
                  <a:lnTo>
                    <a:pt x="142910" y="152728"/>
                  </a:lnTo>
                  <a:lnTo>
                    <a:pt x="135732" y="154409"/>
                  </a:lnTo>
                  <a:lnTo>
                    <a:pt x="124205" y="157096"/>
                  </a:lnTo>
                  <a:lnTo>
                    <a:pt x="102471" y="162247"/>
                  </a:lnTo>
                  <a:lnTo>
                    <a:pt x="94402" y="164798"/>
                  </a:lnTo>
                  <a:lnTo>
                    <a:pt x="81108" y="167296"/>
                  </a:lnTo>
                  <a:lnTo>
                    <a:pt x="79063" y="172765"/>
                  </a:lnTo>
                  <a:lnTo>
                    <a:pt x="78270" y="173091"/>
                  </a:lnTo>
                  <a:lnTo>
                    <a:pt x="74773" y="174528"/>
                  </a:lnTo>
                  <a:lnTo>
                    <a:pt x="69624" y="170085"/>
                  </a:lnTo>
                  <a:lnTo>
                    <a:pt x="67917" y="170480"/>
                  </a:lnTo>
                  <a:lnTo>
                    <a:pt x="53904" y="173718"/>
                  </a:lnTo>
                  <a:lnTo>
                    <a:pt x="48320" y="174878"/>
                  </a:lnTo>
                  <a:lnTo>
                    <a:pt x="40662" y="176463"/>
                  </a:lnTo>
                  <a:lnTo>
                    <a:pt x="29892" y="178681"/>
                  </a:lnTo>
                  <a:lnTo>
                    <a:pt x="3379" y="184425"/>
                  </a:lnTo>
                  <a:lnTo>
                    <a:pt x="2995" y="18390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2012089" y="2564161"/>
              <a:ext cx="723562" cy="1115422"/>
            </a:xfrm>
            <a:custGeom>
              <a:avLst/>
              <a:gdLst/>
              <a:ahLst/>
              <a:cxnLst/>
              <a:rect l="0" t="0" r="0" b="0"/>
              <a:pathLst>
                <a:path w="723562" h="1115422">
                  <a:moveTo>
                    <a:pt x="11022" y="373697"/>
                  </a:moveTo>
                  <a:lnTo>
                    <a:pt x="15846" y="355784"/>
                  </a:lnTo>
                  <a:lnTo>
                    <a:pt x="19364" y="342715"/>
                  </a:lnTo>
                  <a:lnTo>
                    <a:pt x="26173" y="317125"/>
                  </a:lnTo>
                  <a:lnTo>
                    <a:pt x="34853" y="284489"/>
                  </a:lnTo>
                  <a:lnTo>
                    <a:pt x="41028" y="260780"/>
                  </a:lnTo>
                  <a:lnTo>
                    <a:pt x="48152" y="233590"/>
                  </a:lnTo>
                  <a:lnTo>
                    <a:pt x="62409" y="177739"/>
                  </a:lnTo>
                  <a:lnTo>
                    <a:pt x="67451" y="157465"/>
                  </a:lnTo>
                  <a:lnTo>
                    <a:pt x="78841" y="113053"/>
                  </a:lnTo>
                  <a:lnTo>
                    <a:pt x="94659" y="52431"/>
                  </a:lnTo>
                  <a:lnTo>
                    <a:pt x="103775" y="16681"/>
                  </a:lnTo>
                  <a:lnTo>
                    <a:pt x="108091" y="0"/>
                  </a:lnTo>
                  <a:lnTo>
                    <a:pt x="136206" y="6950"/>
                  </a:lnTo>
                  <a:lnTo>
                    <a:pt x="173668" y="16753"/>
                  </a:lnTo>
                  <a:lnTo>
                    <a:pt x="177352" y="17708"/>
                  </a:lnTo>
                  <a:lnTo>
                    <a:pt x="189238" y="20782"/>
                  </a:lnTo>
                  <a:lnTo>
                    <a:pt x="210565" y="25980"/>
                  </a:lnTo>
                  <a:lnTo>
                    <a:pt x="233686" y="31822"/>
                  </a:lnTo>
                  <a:lnTo>
                    <a:pt x="262069" y="38306"/>
                  </a:lnTo>
                  <a:lnTo>
                    <a:pt x="293412" y="45587"/>
                  </a:lnTo>
                  <a:lnTo>
                    <a:pt x="326824" y="53277"/>
                  </a:lnTo>
                  <a:lnTo>
                    <a:pt x="352587" y="59259"/>
                  </a:lnTo>
                  <a:lnTo>
                    <a:pt x="375330" y="64376"/>
                  </a:lnTo>
                  <a:lnTo>
                    <a:pt x="396617" y="69068"/>
                  </a:lnTo>
                  <a:lnTo>
                    <a:pt x="414328" y="73140"/>
                  </a:lnTo>
                  <a:lnTo>
                    <a:pt x="415152" y="73333"/>
                  </a:lnTo>
                  <a:lnTo>
                    <a:pt x="455624" y="82709"/>
                  </a:lnTo>
                  <a:lnTo>
                    <a:pt x="485953" y="89362"/>
                  </a:lnTo>
                  <a:lnTo>
                    <a:pt x="533837" y="99720"/>
                  </a:lnTo>
                  <a:lnTo>
                    <a:pt x="559170" y="104966"/>
                  </a:lnTo>
                  <a:lnTo>
                    <a:pt x="591488" y="111874"/>
                  </a:lnTo>
                  <a:lnTo>
                    <a:pt x="620174" y="117370"/>
                  </a:lnTo>
                  <a:lnTo>
                    <a:pt x="634629" y="120107"/>
                  </a:lnTo>
                  <a:lnTo>
                    <a:pt x="665730" y="127117"/>
                  </a:lnTo>
                  <a:lnTo>
                    <a:pt x="698611" y="133621"/>
                  </a:lnTo>
                  <a:lnTo>
                    <a:pt x="723562" y="138521"/>
                  </a:lnTo>
                  <a:lnTo>
                    <a:pt x="717231" y="172494"/>
                  </a:lnTo>
                  <a:lnTo>
                    <a:pt x="710071" y="209567"/>
                  </a:lnTo>
                  <a:lnTo>
                    <a:pt x="702223" y="249724"/>
                  </a:lnTo>
                  <a:lnTo>
                    <a:pt x="696496" y="279130"/>
                  </a:lnTo>
                  <a:lnTo>
                    <a:pt x="688908" y="317838"/>
                  </a:lnTo>
                  <a:lnTo>
                    <a:pt x="682416" y="350433"/>
                  </a:lnTo>
                  <a:lnTo>
                    <a:pt x="679699" y="364226"/>
                  </a:lnTo>
                  <a:lnTo>
                    <a:pt x="672018" y="404073"/>
                  </a:lnTo>
                  <a:lnTo>
                    <a:pt x="671498" y="406769"/>
                  </a:lnTo>
                  <a:lnTo>
                    <a:pt x="666182" y="433919"/>
                  </a:lnTo>
                  <a:lnTo>
                    <a:pt x="663079" y="449765"/>
                  </a:lnTo>
                  <a:lnTo>
                    <a:pt x="656297" y="485395"/>
                  </a:lnTo>
                  <a:lnTo>
                    <a:pt x="655142" y="491461"/>
                  </a:lnTo>
                  <a:lnTo>
                    <a:pt x="641457" y="561473"/>
                  </a:lnTo>
                  <a:lnTo>
                    <a:pt x="638116" y="579464"/>
                  </a:lnTo>
                  <a:lnTo>
                    <a:pt x="632482" y="607963"/>
                  </a:lnTo>
                  <a:lnTo>
                    <a:pt x="629559" y="622747"/>
                  </a:lnTo>
                  <a:lnTo>
                    <a:pt x="624975" y="646608"/>
                  </a:lnTo>
                  <a:lnTo>
                    <a:pt x="620762" y="668510"/>
                  </a:lnTo>
                  <a:lnTo>
                    <a:pt x="618027" y="682877"/>
                  </a:lnTo>
                  <a:lnTo>
                    <a:pt x="610774" y="720747"/>
                  </a:lnTo>
                  <a:lnTo>
                    <a:pt x="606859" y="739884"/>
                  </a:lnTo>
                  <a:lnTo>
                    <a:pt x="602929" y="759877"/>
                  </a:lnTo>
                  <a:lnTo>
                    <a:pt x="599832" y="775848"/>
                  </a:lnTo>
                  <a:lnTo>
                    <a:pt x="594260" y="805260"/>
                  </a:lnTo>
                  <a:lnTo>
                    <a:pt x="588945" y="833042"/>
                  </a:lnTo>
                  <a:lnTo>
                    <a:pt x="586675" y="845537"/>
                  </a:lnTo>
                  <a:lnTo>
                    <a:pt x="582442" y="867821"/>
                  </a:lnTo>
                  <a:lnTo>
                    <a:pt x="576007" y="901697"/>
                  </a:lnTo>
                  <a:lnTo>
                    <a:pt x="568640" y="941174"/>
                  </a:lnTo>
                  <a:lnTo>
                    <a:pt x="567024" y="949189"/>
                  </a:lnTo>
                  <a:lnTo>
                    <a:pt x="565145" y="959811"/>
                  </a:lnTo>
                  <a:lnTo>
                    <a:pt x="557194" y="968912"/>
                  </a:lnTo>
                  <a:lnTo>
                    <a:pt x="550999" y="977773"/>
                  </a:lnTo>
                  <a:lnTo>
                    <a:pt x="548691" y="981526"/>
                  </a:lnTo>
                  <a:lnTo>
                    <a:pt x="541451" y="981438"/>
                  </a:lnTo>
                  <a:lnTo>
                    <a:pt x="535576" y="977343"/>
                  </a:lnTo>
                  <a:lnTo>
                    <a:pt x="531202" y="972468"/>
                  </a:lnTo>
                  <a:lnTo>
                    <a:pt x="530057" y="965647"/>
                  </a:lnTo>
                  <a:lnTo>
                    <a:pt x="527103" y="959914"/>
                  </a:lnTo>
                  <a:lnTo>
                    <a:pt x="522125" y="958550"/>
                  </a:lnTo>
                  <a:lnTo>
                    <a:pt x="518016" y="960586"/>
                  </a:lnTo>
                  <a:lnTo>
                    <a:pt x="513775" y="959312"/>
                  </a:lnTo>
                  <a:lnTo>
                    <a:pt x="511596" y="955714"/>
                  </a:lnTo>
                  <a:lnTo>
                    <a:pt x="504823" y="954280"/>
                  </a:lnTo>
                  <a:lnTo>
                    <a:pt x="498241" y="954533"/>
                  </a:lnTo>
                  <a:lnTo>
                    <a:pt x="493219" y="957014"/>
                  </a:lnTo>
                  <a:lnTo>
                    <a:pt x="485012" y="957285"/>
                  </a:lnTo>
                  <a:lnTo>
                    <a:pt x="483248" y="961906"/>
                  </a:lnTo>
                  <a:lnTo>
                    <a:pt x="483122" y="962558"/>
                  </a:lnTo>
                  <a:lnTo>
                    <a:pt x="481600" y="970482"/>
                  </a:lnTo>
                  <a:lnTo>
                    <a:pt x="481046" y="980080"/>
                  </a:lnTo>
                  <a:lnTo>
                    <a:pt x="483344" y="986734"/>
                  </a:lnTo>
                  <a:lnTo>
                    <a:pt x="485766" y="992609"/>
                  </a:lnTo>
                  <a:lnTo>
                    <a:pt x="480499" y="998981"/>
                  </a:lnTo>
                  <a:lnTo>
                    <a:pt x="478943" y="1010561"/>
                  </a:lnTo>
                  <a:lnTo>
                    <a:pt x="477520" y="1022368"/>
                  </a:lnTo>
                  <a:lnTo>
                    <a:pt x="480458" y="1028922"/>
                  </a:lnTo>
                  <a:lnTo>
                    <a:pt x="479527" y="1032086"/>
                  </a:lnTo>
                  <a:lnTo>
                    <a:pt x="476932" y="1040901"/>
                  </a:lnTo>
                  <a:lnTo>
                    <a:pt x="474665" y="1051468"/>
                  </a:lnTo>
                  <a:lnTo>
                    <a:pt x="477788" y="1057964"/>
                  </a:lnTo>
                  <a:lnTo>
                    <a:pt x="478216" y="1079661"/>
                  </a:lnTo>
                  <a:lnTo>
                    <a:pt x="476396" y="1097459"/>
                  </a:lnTo>
                  <a:lnTo>
                    <a:pt x="472891" y="1099361"/>
                  </a:lnTo>
                  <a:lnTo>
                    <a:pt x="470536" y="1098808"/>
                  </a:lnTo>
                  <a:lnTo>
                    <a:pt x="468455" y="1106201"/>
                  </a:lnTo>
                  <a:lnTo>
                    <a:pt x="465625" y="1115422"/>
                  </a:lnTo>
                  <a:lnTo>
                    <a:pt x="450015" y="1092062"/>
                  </a:lnTo>
                  <a:lnTo>
                    <a:pt x="436902" y="1072446"/>
                  </a:lnTo>
                  <a:lnTo>
                    <a:pt x="428216" y="1059397"/>
                  </a:lnTo>
                  <a:lnTo>
                    <a:pt x="417657" y="1043700"/>
                  </a:lnTo>
                  <a:lnTo>
                    <a:pt x="404664" y="1024253"/>
                  </a:lnTo>
                  <a:lnTo>
                    <a:pt x="395562" y="1010690"/>
                  </a:lnTo>
                  <a:lnTo>
                    <a:pt x="373690" y="977861"/>
                  </a:lnTo>
                  <a:lnTo>
                    <a:pt x="355943" y="951444"/>
                  </a:lnTo>
                  <a:lnTo>
                    <a:pt x="351759" y="945190"/>
                  </a:lnTo>
                  <a:lnTo>
                    <a:pt x="333909" y="918405"/>
                  </a:lnTo>
                  <a:lnTo>
                    <a:pt x="308893" y="881021"/>
                  </a:lnTo>
                  <a:lnTo>
                    <a:pt x="298999" y="866089"/>
                  </a:lnTo>
                  <a:lnTo>
                    <a:pt x="254071" y="798717"/>
                  </a:lnTo>
                  <a:lnTo>
                    <a:pt x="239690" y="777210"/>
                  </a:lnTo>
                  <a:lnTo>
                    <a:pt x="232840" y="766924"/>
                  </a:lnTo>
                  <a:lnTo>
                    <a:pt x="195211" y="710447"/>
                  </a:lnTo>
                  <a:lnTo>
                    <a:pt x="182055" y="690859"/>
                  </a:lnTo>
                  <a:lnTo>
                    <a:pt x="165900" y="666664"/>
                  </a:lnTo>
                  <a:lnTo>
                    <a:pt x="131364" y="614885"/>
                  </a:lnTo>
                  <a:lnTo>
                    <a:pt x="125197" y="605564"/>
                  </a:lnTo>
                  <a:lnTo>
                    <a:pt x="87389" y="548833"/>
                  </a:lnTo>
                  <a:lnTo>
                    <a:pt x="70092" y="523080"/>
                  </a:lnTo>
                  <a:lnTo>
                    <a:pt x="59783" y="507645"/>
                  </a:lnTo>
                  <a:lnTo>
                    <a:pt x="55517" y="501283"/>
                  </a:lnTo>
                  <a:lnTo>
                    <a:pt x="34323" y="469509"/>
                  </a:lnTo>
                  <a:lnTo>
                    <a:pt x="34135" y="469225"/>
                  </a:lnTo>
                  <a:lnTo>
                    <a:pt x="7964" y="429995"/>
                  </a:lnTo>
                  <a:lnTo>
                    <a:pt x="0" y="418073"/>
                  </a:lnTo>
                  <a:lnTo>
                    <a:pt x="2346" y="408558"/>
                  </a:lnTo>
                  <a:lnTo>
                    <a:pt x="3907" y="402226"/>
                  </a:lnTo>
                  <a:lnTo>
                    <a:pt x="5736" y="394810"/>
                  </a:lnTo>
                  <a:lnTo>
                    <a:pt x="10076" y="37721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3831909" y="1849494"/>
              <a:ext cx="747839" cy="468129"/>
            </a:xfrm>
            <a:custGeom>
              <a:avLst/>
              <a:gdLst/>
              <a:ahLst/>
              <a:cxnLst/>
              <a:rect l="0" t="0" r="0" b="0"/>
              <a:pathLst>
                <a:path w="747839" h="468129">
                  <a:moveTo>
                    <a:pt x="36416" y="0"/>
                  </a:moveTo>
                  <a:lnTo>
                    <a:pt x="100407" y="5335"/>
                  </a:lnTo>
                  <a:lnTo>
                    <a:pt x="141926" y="8411"/>
                  </a:lnTo>
                  <a:lnTo>
                    <a:pt x="150345" y="9012"/>
                  </a:lnTo>
                  <a:lnTo>
                    <a:pt x="210611" y="13286"/>
                  </a:lnTo>
                  <a:lnTo>
                    <a:pt x="229246" y="14459"/>
                  </a:lnTo>
                  <a:lnTo>
                    <a:pt x="266927" y="16713"/>
                  </a:lnTo>
                  <a:lnTo>
                    <a:pt x="279198" y="17435"/>
                  </a:lnTo>
                  <a:lnTo>
                    <a:pt x="314538" y="19421"/>
                  </a:lnTo>
                  <a:lnTo>
                    <a:pt x="380624" y="22702"/>
                  </a:lnTo>
                  <a:lnTo>
                    <a:pt x="404354" y="23802"/>
                  </a:lnTo>
                  <a:lnTo>
                    <a:pt x="429969" y="24919"/>
                  </a:lnTo>
                  <a:lnTo>
                    <a:pt x="466948" y="26336"/>
                  </a:lnTo>
                  <a:lnTo>
                    <a:pt x="481217" y="26842"/>
                  </a:lnTo>
                  <a:lnTo>
                    <a:pt x="517085" y="27957"/>
                  </a:lnTo>
                  <a:lnTo>
                    <a:pt x="529553" y="28311"/>
                  </a:lnTo>
                  <a:lnTo>
                    <a:pt x="617176" y="30489"/>
                  </a:lnTo>
                  <a:lnTo>
                    <a:pt x="633793" y="30807"/>
                  </a:lnTo>
                  <a:lnTo>
                    <a:pt x="685929" y="31615"/>
                  </a:lnTo>
                  <a:lnTo>
                    <a:pt x="685942" y="39368"/>
                  </a:lnTo>
                  <a:lnTo>
                    <a:pt x="689668" y="50487"/>
                  </a:lnTo>
                  <a:lnTo>
                    <a:pt x="692828" y="63970"/>
                  </a:lnTo>
                  <a:lnTo>
                    <a:pt x="695729" y="72357"/>
                  </a:lnTo>
                  <a:lnTo>
                    <a:pt x="697689" y="78846"/>
                  </a:lnTo>
                  <a:lnTo>
                    <a:pt x="693432" y="90720"/>
                  </a:lnTo>
                  <a:lnTo>
                    <a:pt x="692903" y="96357"/>
                  </a:lnTo>
                  <a:lnTo>
                    <a:pt x="692861" y="96803"/>
                  </a:lnTo>
                  <a:lnTo>
                    <a:pt x="692748" y="97997"/>
                  </a:lnTo>
                  <a:lnTo>
                    <a:pt x="693531" y="112429"/>
                  </a:lnTo>
                  <a:lnTo>
                    <a:pt x="693508" y="124612"/>
                  </a:lnTo>
                  <a:lnTo>
                    <a:pt x="694168" y="136924"/>
                  </a:lnTo>
                  <a:lnTo>
                    <a:pt x="692866" y="146004"/>
                  </a:lnTo>
                  <a:lnTo>
                    <a:pt x="692449" y="148904"/>
                  </a:lnTo>
                  <a:lnTo>
                    <a:pt x="692355" y="149565"/>
                  </a:lnTo>
                  <a:lnTo>
                    <a:pt x="696200" y="160564"/>
                  </a:lnTo>
                  <a:lnTo>
                    <a:pt x="699639" y="169843"/>
                  </a:lnTo>
                  <a:lnTo>
                    <a:pt x="702558" y="183078"/>
                  </a:lnTo>
                  <a:lnTo>
                    <a:pt x="706400" y="195742"/>
                  </a:lnTo>
                  <a:lnTo>
                    <a:pt x="712850" y="209946"/>
                  </a:lnTo>
                  <a:lnTo>
                    <a:pt x="716158" y="220318"/>
                  </a:lnTo>
                  <a:lnTo>
                    <a:pt x="717210" y="223611"/>
                  </a:lnTo>
                  <a:lnTo>
                    <a:pt x="719868" y="234584"/>
                  </a:lnTo>
                  <a:lnTo>
                    <a:pt x="719590" y="244940"/>
                  </a:lnTo>
                  <a:lnTo>
                    <a:pt x="719367" y="253289"/>
                  </a:lnTo>
                  <a:lnTo>
                    <a:pt x="720847" y="276564"/>
                  </a:lnTo>
                  <a:lnTo>
                    <a:pt x="721211" y="282118"/>
                  </a:lnTo>
                  <a:lnTo>
                    <a:pt x="722028" y="294574"/>
                  </a:lnTo>
                  <a:lnTo>
                    <a:pt x="722678" y="304461"/>
                  </a:lnTo>
                  <a:lnTo>
                    <a:pt x="721172" y="314567"/>
                  </a:lnTo>
                  <a:lnTo>
                    <a:pt x="727898" y="328530"/>
                  </a:lnTo>
                  <a:lnTo>
                    <a:pt x="725293" y="347741"/>
                  </a:lnTo>
                  <a:lnTo>
                    <a:pt x="725386" y="359828"/>
                  </a:lnTo>
                  <a:lnTo>
                    <a:pt x="724956" y="367800"/>
                  </a:lnTo>
                  <a:lnTo>
                    <a:pt x="725028" y="367962"/>
                  </a:lnTo>
                  <a:lnTo>
                    <a:pt x="725416" y="368843"/>
                  </a:lnTo>
                  <a:lnTo>
                    <a:pt x="729435" y="377952"/>
                  </a:lnTo>
                  <a:lnTo>
                    <a:pt x="732795" y="396621"/>
                  </a:lnTo>
                  <a:lnTo>
                    <a:pt x="738851" y="407625"/>
                  </a:lnTo>
                  <a:lnTo>
                    <a:pt x="743410" y="413215"/>
                  </a:lnTo>
                  <a:lnTo>
                    <a:pt x="743855" y="427453"/>
                  </a:lnTo>
                  <a:lnTo>
                    <a:pt x="747839" y="446883"/>
                  </a:lnTo>
                  <a:lnTo>
                    <a:pt x="745971" y="455742"/>
                  </a:lnTo>
                  <a:lnTo>
                    <a:pt x="745810" y="456505"/>
                  </a:lnTo>
                  <a:lnTo>
                    <a:pt x="746798" y="468129"/>
                  </a:lnTo>
                  <a:lnTo>
                    <a:pt x="694980" y="467595"/>
                  </a:lnTo>
                  <a:lnTo>
                    <a:pt x="680367" y="467443"/>
                  </a:lnTo>
                  <a:lnTo>
                    <a:pt x="648951" y="467042"/>
                  </a:lnTo>
                  <a:lnTo>
                    <a:pt x="625520" y="466614"/>
                  </a:lnTo>
                  <a:lnTo>
                    <a:pt x="605360" y="466138"/>
                  </a:lnTo>
                  <a:lnTo>
                    <a:pt x="602430" y="466065"/>
                  </a:lnTo>
                  <a:lnTo>
                    <a:pt x="596193" y="465907"/>
                  </a:lnTo>
                  <a:lnTo>
                    <a:pt x="561817" y="465050"/>
                  </a:lnTo>
                  <a:lnTo>
                    <a:pt x="540754" y="464245"/>
                  </a:lnTo>
                  <a:lnTo>
                    <a:pt x="530865" y="463902"/>
                  </a:lnTo>
                  <a:lnTo>
                    <a:pt x="502758" y="462873"/>
                  </a:lnTo>
                  <a:lnTo>
                    <a:pt x="494056" y="462560"/>
                  </a:lnTo>
                  <a:lnTo>
                    <a:pt x="468874" y="461690"/>
                  </a:lnTo>
                  <a:lnTo>
                    <a:pt x="454361" y="461159"/>
                  </a:lnTo>
                  <a:lnTo>
                    <a:pt x="442289" y="460602"/>
                  </a:lnTo>
                  <a:lnTo>
                    <a:pt x="431609" y="460218"/>
                  </a:lnTo>
                  <a:lnTo>
                    <a:pt x="415413" y="459460"/>
                  </a:lnTo>
                  <a:lnTo>
                    <a:pt x="388276" y="458196"/>
                  </a:lnTo>
                  <a:lnTo>
                    <a:pt x="374098" y="457454"/>
                  </a:lnTo>
                  <a:lnTo>
                    <a:pt x="353611" y="456453"/>
                  </a:lnTo>
                  <a:lnTo>
                    <a:pt x="352353" y="456391"/>
                  </a:lnTo>
                  <a:lnTo>
                    <a:pt x="327381" y="455155"/>
                  </a:lnTo>
                  <a:lnTo>
                    <a:pt x="292975" y="453336"/>
                  </a:lnTo>
                  <a:lnTo>
                    <a:pt x="267184" y="451898"/>
                  </a:lnTo>
                  <a:lnTo>
                    <a:pt x="248026" y="450795"/>
                  </a:lnTo>
                  <a:lnTo>
                    <a:pt x="224351" y="449336"/>
                  </a:lnTo>
                  <a:lnTo>
                    <a:pt x="203989" y="448051"/>
                  </a:lnTo>
                  <a:lnTo>
                    <a:pt x="203795" y="448039"/>
                  </a:lnTo>
                  <a:lnTo>
                    <a:pt x="195130" y="447479"/>
                  </a:lnTo>
                  <a:lnTo>
                    <a:pt x="171129" y="445879"/>
                  </a:lnTo>
                  <a:lnTo>
                    <a:pt x="148923" y="444342"/>
                  </a:lnTo>
                  <a:lnTo>
                    <a:pt x="133576" y="443262"/>
                  </a:lnTo>
                  <a:lnTo>
                    <a:pt x="116093" y="442010"/>
                  </a:lnTo>
                  <a:lnTo>
                    <a:pt x="109931" y="441558"/>
                  </a:lnTo>
                  <a:lnTo>
                    <a:pt x="104630" y="441165"/>
                  </a:lnTo>
                  <a:lnTo>
                    <a:pt x="82391" y="439486"/>
                  </a:lnTo>
                  <a:lnTo>
                    <a:pt x="60823" y="437808"/>
                  </a:lnTo>
                  <a:lnTo>
                    <a:pt x="38313" y="436023"/>
                  </a:lnTo>
                  <a:lnTo>
                    <a:pt x="0" y="432840"/>
                  </a:lnTo>
                  <a:lnTo>
                    <a:pt x="4041" y="385193"/>
                  </a:lnTo>
                  <a:lnTo>
                    <a:pt x="4577" y="378868"/>
                  </a:lnTo>
                  <a:lnTo>
                    <a:pt x="6854" y="352529"/>
                  </a:lnTo>
                  <a:lnTo>
                    <a:pt x="7221" y="348111"/>
                  </a:lnTo>
                  <a:lnTo>
                    <a:pt x="8410" y="333805"/>
                  </a:lnTo>
                  <a:lnTo>
                    <a:pt x="9264" y="323519"/>
                  </a:lnTo>
                  <a:lnTo>
                    <a:pt x="11919" y="292273"/>
                  </a:lnTo>
                  <a:lnTo>
                    <a:pt x="14323" y="264810"/>
                  </a:lnTo>
                  <a:lnTo>
                    <a:pt x="16712" y="236054"/>
                  </a:lnTo>
                  <a:lnTo>
                    <a:pt x="16734" y="235796"/>
                  </a:lnTo>
                  <a:lnTo>
                    <a:pt x="17550" y="226568"/>
                  </a:lnTo>
                  <a:lnTo>
                    <a:pt x="20132" y="197362"/>
                  </a:lnTo>
                  <a:lnTo>
                    <a:pt x="22684" y="169050"/>
                  </a:lnTo>
                  <a:lnTo>
                    <a:pt x="24554" y="145227"/>
                  </a:lnTo>
                  <a:lnTo>
                    <a:pt x="24833" y="141748"/>
                  </a:lnTo>
                  <a:lnTo>
                    <a:pt x="27623" y="107050"/>
                  </a:lnTo>
                  <a:lnTo>
                    <a:pt x="29291" y="86148"/>
                  </a:lnTo>
                  <a:lnTo>
                    <a:pt x="30474" y="71337"/>
                  </a:lnTo>
                  <a:lnTo>
                    <a:pt x="32097" y="51605"/>
                  </a:lnTo>
                  <a:lnTo>
                    <a:pt x="34576" y="2148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4792952" y="3655971"/>
              <a:ext cx="573190" cy="518616"/>
            </a:xfrm>
            <a:custGeom>
              <a:avLst/>
              <a:gdLst/>
              <a:ahLst/>
              <a:cxnLst/>
              <a:rect l="0" t="0" r="0" b="0"/>
              <a:pathLst>
                <a:path w="573190" h="518616">
                  <a:moveTo>
                    <a:pt x="0" y="18803"/>
                  </a:moveTo>
                  <a:lnTo>
                    <a:pt x="29326" y="18310"/>
                  </a:lnTo>
                  <a:lnTo>
                    <a:pt x="61782" y="17792"/>
                  </a:lnTo>
                  <a:lnTo>
                    <a:pt x="75250" y="17549"/>
                  </a:lnTo>
                  <a:lnTo>
                    <a:pt x="85815" y="17295"/>
                  </a:lnTo>
                  <a:lnTo>
                    <a:pt x="104834" y="16813"/>
                  </a:lnTo>
                  <a:lnTo>
                    <a:pt x="118074" y="16518"/>
                  </a:lnTo>
                  <a:lnTo>
                    <a:pt x="136038" y="16092"/>
                  </a:lnTo>
                  <a:lnTo>
                    <a:pt x="148792" y="15778"/>
                  </a:lnTo>
                  <a:lnTo>
                    <a:pt x="151334" y="15714"/>
                  </a:lnTo>
                  <a:lnTo>
                    <a:pt x="170419" y="15212"/>
                  </a:lnTo>
                  <a:lnTo>
                    <a:pt x="201476" y="14203"/>
                  </a:lnTo>
                  <a:lnTo>
                    <a:pt x="203203" y="14144"/>
                  </a:lnTo>
                  <a:lnTo>
                    <a:pt x="210802" y="13882"/>
                  </a:lnTo>
                  <a:lnTo>
                    <a:pt x="234562" y="13026"/>
                  </a:lnTo>
                  <a:lnTo>
                    <a:pt x="238570" y="12891"/>
                  </a:lnTo>
                  <a:lnTo>
                    <a:pt x="258993" y="12180"/>
                  </a:lnTo>
                  <a:lnTo>
                    <a:pt x="281821" y="11228"/>
                  </a:lnTo>
                  <a:lnTo>
                    <a:pt x="285235" y="11081"/>
                  </a:lnTo>
                  <a:lnTo>
                    <a:pt x="300598" y="10408"/>
                  </a:lnTo>
                  <a:lnTo>
                    <a:pt x="336373" y="8718"/>
                  </a:lnTo>
                  <a:lnTo>
                    <a:pt x="339767" y="8552"/>
                  </a:lnTo>
                  <a:lnTo>
                    <a:pt x="361756" y="7779"/>
                  </a:lnTo>
                  <a:lnTo>
                    <a:pt x="366684" y="7600"/>
                  </a:lnTo>
                  <a:lnTo>
                    <a:pt x="366907" y="7592"/>
                  </a:lnTo>
                  <a:lnTo>
                    <a:pt x="398669" y="5911"/>
                  </a:lnTo>
                  <a:lnTo>
                    <a:pt x="411054" y="5230"/>
                  </a:lnTo>
                  <a:lnTo>
                    <a:pt x="437741" y="3739"/>
                  </a:lnTo>
                  <a:lnTo>
                    <a:pt x="439835" y="3619"/>
                  </a:lnTo>
                  <a:lnTo>
                    <a:pt x="461452" y="2418"/>
                  </a:lnTo>
                  <a:lnTo>
                    <a:pt x="470760" y="1888"/>
                  </a:lnTo>
                  <a:lnTo>
                    <a:pt x="502012" y="381"/>
                  </a:lnTo>
                  <a:lnTo>
                    <a:pt x="509644" y="0"/>
                  </a:lnTo>
                  <a:lnTo>
                    <a:pt x="511382" y="5017"/>
                  </a:lnTo>
                  <a:lnTo>
                    <a:pt x="512962" y="11393"/>
                  </a:lnTo>
                  <a:lnTo>
                    <a:pt x="520631" y="15076"/>
                  </a:lnTo>
                  <a:lnTo>
                    <a:pt x="521193" y="19283"/>
                  </a:lnTo>
                  <a:lnTo>
                    <a:pt x="521626" y="27039"/>
                  </a:lnTo>
                  <a:lnTo>
                    <a:pt x="516136" y="32790"/>
                  </a:lnTo>
                  <a:lnTo>
                    <a:pt x="511902" y="40495"/>
                  </a:lnTo>
                  <a:lnTo>
                    <a:pt x="508237" y="42897"/>
                  </a:lnTo>
                  <a:lnTo>
                    <a:pt x="504776" y="45165"/>
                  </a:lnTo>
                  <a:lnTo>
                    <a:pt x="503436" y="51788"/>
                  </a:lnTo>
                  <a:lnTo>
                    <a:pt x="496915" y="56013"/>
                  </a:lnTo>
                  <a:lnTo>
                    <a:pt x="492339" y="65796"/>
                  </a:lnTo>
                  <a:lnTo>
                    <a:pt x="489406" y="73379"/>
                  </a:lnTo>
                  <a:lnTo>
                    <a:pt x="498544" y="72732"/>
                  </a:lnTo>
                  <a:lnTo>
                    <a:pt x="519794" y="71197"/>
                  </a:lnTo>
                  <a:lnTo>
                    <a:pt x="536369" y="70029"/>
                  </a:lnTo>
                  <a:lnTo>
                    <a:pt x="543045" y="69551"/>
                  </a:lnTo>
                  <a:lnTo>
                    <a:pt x="562324" y="68115"/>
                  </a:lnTo>
                  <a:lnTo>
                    <a:pt x="568129" y="75372"/>
                  </a:lnTo>
                  <a:lnTo>
                    <a:pt x="572360" y="78883"/>
                  </a:lnTo>
                  <a:lnTo>
                    <a:pt x="572884" y="81267"/>
                  </a:lnTo>
                  <a:lnTo>
                    <a:pt x="573190" y="82662"/>
                  </a:lnTo>
                  <a:lnTo>
                    <a:pt x="564732" y="86288"/>
                  </a:lnTo>
                  <a:lnTo>
                    <a:pt x="564189" y="90092"/>
                  </a:lnTo>
                  <a:lnTo>
                    <a:pt x="565253" y="95547"/>
                  </a:lnTo>
                  <a:lnTo>
                    <a:pt x="557033" y="99949"/>
                  </a:lnTo>
                  <a:lnTo>
                    <a:pt x="549669" y="105491"/>
                  </a:lnTo>
                  <a:lnTo>
                    <a:pt x="543657" y="104820"/>
                  </a:lnTo>
                  <a:lnTo>
                    <a:pt x="539469" y="113671"/>
                  </a:lnTo>
                  <a:lnTo>
                    <a:pt x="546527" y="119658"/>
                  </a:lnTo>
                  <a:lnTo>
                    <a:pt x="549331" y="122980"/>
                  </a:lnTo>
                  <a:lnTo>
                    <a:pt x="543051" y="126096"/>
                  </a:lnTo>
                  <a:lnTo>
                    <a:pt x="542073" y="133026"/>
                  </a:lnTo>
                  <a:lnTo>
                    <a:pt x="540657" y="135803"/>
                  </a:lnTo>
                  <a:lnTo>
                    <a:pt x="531443" y="135140"/>
                  </a:lnTo>
                  <a:lnTo>
                    <a:pt x="530983" y="142936"/>
                  </a:lnTo>
                  <a:lnTo>
                    <a:pt x="534081" y="148395"/>
                  </a:lnTo>
                  <a:lnTo>
                    <a:pt x="531772" y="154596"/>
                  </a:lnTo>
                  <a:lnTo>
                    <a:pt x="528782" y="153649"/>
                  </a:lnTo>
                  <a:lnTo>
                    <a:pt x="524047" y="155840"/>
                  </a:lnTo>
                  <a:lnTo>
                    <a:pt x="527313" y="162405"/>
                  </a:lnTo>
                  <a:lnTo>
                    <a:pt x="523905" y="171096"/>
                  </a:lnTo>
                  <a:lnTo>
                    <a:pt x="518988" y="175722"/>
                  </a:lnTo>
                  <a:lnTo>
                    <a:pt x="527163" y="178768"/>
                  </a:lnTo>
                  <a:lnTo>
                    <a:pt x="528121" y="185450"/>
                  </a:lnTo>
                  <a:lnTo>
                    <a:pt x="527715" y="191076"/>
                  </a:lnTo>
                  <a:lnTo>
                    <a:pt x="529192" y="197651"/>
                  </a:lnTo>
                  <a:lnTo>
                    <a:pt x="521035" y="196634"/>
                  </a:lnTo>
                  <a:lnTo>
                    <a:pt x="518888" y="202168"/>
                  </a:lnTo>
                  <a:lnTo>
                    <a:pt x="517415" y="208127"/>
                  </a:lnTo>
                  <a:lnTo>
                    <a:pt x="509584" y="210109"/>
                  </a:lnTo>
                  <a:lnTo>
                    <a:pt x="505568" y="212011"/>
                  </a:lnTo>
                  <a:lnTo>
                    <a:pt x="504853" y="216830"/>
                  </a:lnTo>
                  <a:lnTo>
                    <a:pt x="512900" y="224727"/>
                  </a:lnTo>
                  <a:lnTo>
                    <a:pt x="512509" y="229120"/>
                  </a:lnTo>
                  <a:lnTo>
                    <a:pt x="505662" y="234507"/>
                  </a:lnTo>
                  <a:lnTo>
                    <a:pt x="505435" y="234685"/>
                  </a:lnTo>
                  <a:lnTo>
                    <a:pt x="495472" y="240528"/>
                  </a:lnTo>
                  <a:lnTo>
                    <a:pt x="494732" y="240577"/>
                  </a:lnTo>
                  <a:lnTo>
                    <a:pt x="488229" y="241008"/>
                  </a:lnTo>
                  <a:lnTo>
                    <a:pt x="487480" y="247699"/>
                  </a:lnTo>
                  <a:lnTo>
                    <a:pt x="483953" y="251405"/>
                  </a:lnTo>
                  <a:lnTo>
                    <a:pt x="479736" y="260661"/>
                  </a:lnTo>
                  <a:lnTo>
                    <a:pt x="479576" y="266242"/>
                  </a:lnTo>
                  <a:lnTo>
                    <a:pt x="476951" y="270977"/>
                  </a:lnTo>
                  <a:lnTo>
                    <a:pt x="475636" y="273348"/>
                  </a:lnTo>
                  <a:lnTo>
                    <a:pt x="480469" y="279940"/>
                  </a:lnTo>
                  <a:lnTo>
                    <a:pt x="478464" y="286365"/>
                  </a:lnTo>
                  <a:lnTo>
                    <a:pt x="477333" y="295876"/>
                  </a:lnTo>
                  <a:lnTo>
                    <a:pt x="478673" y="302097"/>
                  </a:lnTo>
                  <a:lnTo>
                    <a:pt x="471183" y="307033"/>
                  </a:lnTo>
                  <a:lnTo>
                    <a:pt x="469343" y="314072"/>
                  </a:lnTo>
                  <a:lnTo>
                    <a:pt x="461051" y="310434"/>
                  </a:lnTo>
                  <a:lnTo>
                    <a:pt x="456992" y="313742"/>
                  </a:lnTo>
                  <a:lnTo>
                    <a:pt x="458884" y="321357"/>
                  </a:lnTo>
                  <a:lnTo>
                    <a:pt x="451898" y="323157"/>
                  </a:lnTo>
                  <a:lnTo>
                    <a:pt x="449047" y="329557"/>
                  </a:lnTo>
                  <a:lnTo>
                    <a:pt x="442724" y="331590"/>
                  </a:lnTo>
                  <a:lnTo>
                    <a:pt x="444428" y="337265"/>
                  </a:lnTo>
                  <a:lnTo>
                    <a:pt x="443235" y="340703"/>
                  </a:lnTo>
                  <a:lnTo>
                    <a:pt x="438191" y="342731"/>
                  </a:lnTo>
                  <a:lnTo>
                    <a:pt x="437702" y="346891"/>
                  </a:lnTo>
                  <a:lnTo>
                    <a:pt x="437640" y="347419"/>
                  </a:lnTo>
                  <a:lnTo>
                    <a:pt x="437520" y="348441"/>
                  </a:lnTo>
                  <a:lnTo>
                    <a:pt x="442953" y="350270"/>
                  </a:lnTo>
                  <a:lnTo>
                    <a:pt x="446259" y="353352"/>
                  </a:lnTo>
                  <a:lnTo>
                    <a:pt x="444503" y="359957"/>
                  </a:lnTo>
                  <a:lnTo>
                    <a:pt x="438650" y="361540"/>
                  </a:lnTo>
                  <a:lnTo>
                    <a:pt x="434393" y="364351"/>
                  </a:lnTo>
                  <a:lnTo>
                    <a:pt x="431616" y="367825"/>
                  </a:lnTo>
                  <a:lnTo>
                    <a:pt x="426440" y="366933"/>
                  </a:lnTo>
                  <a:lnTo>
                    <a:pt x="421861" y="370592"/>
                  </a:lnTo>
                  <a:lnTo>
                    <a:pt x="428213" y="372793"/>
                  </a:lnTo>
                  <a:lnTo>
                    <a:pt x="429612" y="377874"/>
                  </a:lnTo>
                  <a:lnTo>
                    <a:pt x="425725" y="382467"/>
                  </a:lnTo>
                  <a:lnTo>
                    <a:pt x="427119" y="390075"/>
                  </a:lnTo>
                  <a:lnTo>
                    <a:pt x="430523" y="392522"/>
                  </a:lnTo>
                  <a:lnTo>
                    <a:pt x="430651" y="398610"/>
                  </a:lnTo>
                  <a:lnTo>
                    <a:pt x="423612" y="397137"/>
                  </a:lnTo>
                  <a:lnTo>
                    <a:pt x="420554" y="397560"/>
                  </a:lnTo>
                  <a:lnTo>
                    <a:pt x="416997" y="401693"/>
                  </a:lnTo>
                  <a:lnTo>
                    <a:pt x="425271" y="405981"/>
                  </a:lnTo>
                  <a:lnTo>
                    <a:pt x="422642" y="413872"/>
                  </a:lnTo>
                  <a:lnTo>
                    <a:pt x="413555" y="415697"/>
                  </a:lnTo>
                  <a:lnTo>
                    <a:pt x="419465" y="421182"/>
                  </a:lnTo>
                  <a:lnTo>
                    <a:pt x="412841" y="426515"/>
                  </a:lnTo>
                  <a:lnTo>
                    <a:pt x="410991" y="431013"/>
                  </a:lnTo>
                  <a:lnTo>
                    <a:pt x="410012" y="433398"/>
                  </a:lnTo>
                  <a:lnTo>
                    <a:pt x="413395" y="438468"/>
                  </a:lnTo>
                  <a:lnTo>
                    <a:pt x="415704" y="442765"/>
                  </a:lnTo>
                  <a:lnTo>
                    <a:pt x="418827" y="447668"/>
                  </a:lnTo>
                  <a:lnTo>
                    <a:pt x="423104" y="452350"/>
                  </a:lnTo>
                  <a:lnTo>
                    <a:pt x="420048" y="458859"/>
                  </a:lnTo>
                  <a:lnTo>
                    <a:pt x="422537" y="468624"/>
                  </a:lnTo>
                  <a:lnTo>
                    <a:pt x="427274" y="469330"/>
                  </a:lnTo>
                  <a:lnTo>
                    <a:pt x="429651" y="475067"/>
                  </a:lnTo>
                  <a:lnTo>
                    <a:pt x="428174" y="482638"/>
                  </a:lnTo>
                  <a:lnTo>
                    <a:pt x="426162" y="489830"/>
                  </a:lnTo>
                  <a:lnTo>
                    <a:pt x="420332" y="489626"/>
                  </a:lnTo>
                  <a:lnTo>
                    <a:pt x="417283" y="495066"/>
                  </a:lnTo>
                  <a:lnTo>
                    <a:pt x="424816" y="500988"/>
                  </a:lnTo>
                  <a:lnTo>
                    <a:pt x="420452" y="507439"/>
                  </a:lnTo>
                  <a:lnTo>
                    <a:pt x="419732" y="508502"/>
                  </a:lnTo>
                  <a:lnTo>
                    <a:pt x="407968" y="509004"/>
                  </a:lnTo>
                  <a:lnTo>
                    <a:pt x="387499" y="509847"/>
                  </a:lnTo>
                  <a:lnTo>
                    <a:pt x="384579" y="509965"/>
                  </a:lnTo>
                  <a:lnTo>
                    <a:pt x="381139" y="510102"/>
                  </a:lnTo>
                  <a:lnTo>
                    <a:pt x="335039" y="511976"/>
                  </a:lnTo>
                  <a:lnTo>
                    <a:pt x="311878" y="512850"/>
                  </a:lnTo>
                  <a:lnTo>
                    <a:pt x="293503" y="513509"/>
                  </a:lnTo>
                  <a:lnTo>
                    <a:pt x="260212" y="514341"/>
                  </a:lnTo>
                  <a:lnTo>
                    <a:pt x="233661" y="514977"/>
                  </a:lnTo>
                  <a:lnTo>
                    <a:pt x="233519" y="514980"/>
                  </a:lnTo>
                  <a:lnTo>
                    <a:pt x="204070" y="515547"/>
                  </a:lnTo>
                  <a:lnTo>
                    <a:pt x="201963" y="515605"/>
                  </a:lnTo>
                  <a:lnTo>
                    <a:pt x="177035" y="516268"/>
                  </a:lnTo>
                  <a:lnTo>
                    <a:pt x="172107" y="516403"/>
                  </a:lnTo>
                  <a:lnTo>
                    <a:pt x="155560" y="516840"/>
                  </a:lnTo>
                  <a:lnTo>
                    <a:pt x="142006" y="517149"/>
                  </a:lnTo>
                  <a:lnTo>
                    <a:pt x="138370" y="517229"/>
                  </a:lnTo>
                  <a:lnTo>
                    <a:pt x="114197" y="517731"/>
                  </a:lnTo>
                  <a:lnTo>
                    <a:pt x="104178" y="517975"/>
                  </a:lnTo>
                  <a:lnTo>
                    <a:pt x="103285" y="517997"/>
                  </a:lnTo>
                  <a:lnTo>
                    <a:pt x="75997" y="518616"/>
                  </a:lnTo>
                  <a:lnTo>
                    <a:pt x="75609" y="498349"/>
                  </a:lnTo>
                  <a:lnTo>
                    <a:pt x="75253" y="482408"/>
                  </a:lnTo>
                  <a:lnTo>
                    <a:pt x="75063" y="473893"/>
                  </a:lnTo>
                  <a:lnTo>
                    <a:pt x="74761" y="458755"/>
                  </a:lnTo>
                  <a:lnTo>
                    <a:pt x="74366" y="442140"/>
                  </a:lnTo>
                  <a:lnTo>
                    <a:pt x="70835" y="439219"/>
                  </a:lnTo>
                  <a:lnTo>
                    <a:pt x="62471" y="438596"/>
                  </a:lnTo>
                  <a:lnTo>
                    <a:pt x="57641" y="436606"/>
                  </a:lnTo>
                  <a:lnTo>
                    <a:pt x="54115" y="439778"/>
                  </a:lnTo>
                  <a:lnTo>
                    <a:pt x="51101" y="438957"/>
                  </a:lnTo>
                  <a:lnTo>
                    <a:pt x="43434" y="440856"/>
                  </a:lnTo>
                  <a:lnTo>
                    <a:pt x="39312" y="440556"/>
                  </a:lnTo>
                  <a:lnTo>
                    <a:pt x="37470" y="442116"/>
                  </a:lnTo>
                  <a:lnTo>
                    <a:pt x="33426" y="440883"/>
                  </a:lnTo>
                  <a:lnTo>
                    <a:pt x="29718" y="439262"/>
                  </a:lnTo>
                  <a:lnTo>
                    <a:pt x="21650" y="430671"/>
                  </a:lnTo>
                  <a:lnTo>
                    <a:pt x="21781" y="408929"/>
                  </a:lnTo>
                  <a:lnTo>
                    <a:pt x="21973" y="387085"/>
                  </a:lnTo>
                  <a:lnTo>
                    <a:pt x="22071" y="375741"/>
                  </a:lnTo>
                  <a:lnTo>
                    <a:pt x="22237" y="351199"/>
                  </a:lnTo>
                  <a:lnTo>
                    <a:pt x="22399" y="326818"/>
                  </a:lnTo>
                  <a:lnTo>
                    <a:pt x="22554" y="305522"/>
                  </a:lnTo>
                  <a:lnTo>
                    <a:pt x="22686" y="287163"/>
                  </a:lnTo>
                  <a:lnTo>
                    <a:pt x="22829" y="273625"/>
                  </a:lnTo>
                  <a:lnTo>
                    <a:pt x="23074" y="250345"/>
                  </a:lnTo>
                  <a:lnTo>
                    <a:pt x="23152" y="244075"/>
                  </a:lnTo>
                  <a:lnTo>
                    <a:pt x="23712" y="199026"/>
                  </a:lnTo>
                  <a:lnTo>
                    <a:pt x="23763" y="194820"/>
                  </a:lnTo>
                  <a:lnTo>
                    <a:pt x="23982" y="181314"/>
                  </a:lnTo>
                  <a:lnTo>
                    <a:pt x="23643" y="178743"/>
                  </a:lnTo>
                  <a:lnTo>
                    <a:pt x="23545" y="178002"/>
                  </a:lnTo>
                  <a:lnTo>
                    <a:pt x="21575" y="163033"/>
                  </a:lnTo>
                  <a:lnTo>
                    <a:pt x="18535" y="142641"/>
                  </a:lnTo>
                  <a:lnTo>
                    <a:pt x="15956" y="125284"/>
                  </a:lnTo>
                  <a:lnTo>
                    <a:pt x="15763" y="123982"/>
                  </a:lnTo>
                  <a:lnTo>
                    <a:pt x="10946" y="92406"/>
                  </a:lnTo>
                  <a:lnTo>
                    <a:pt x="8416" y="75969"/>
                  </a:lnTo>
                  <a:lnTo>
                    <a:pt x="7093" y="67360"/>
                  </a:lnTo>
                  <a:lnTo>
                    <a:pt x="4051" y="4750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5167206" y="3855379"/>
              <a:ext cx="406217" cy="701112"/>
            </a:xfrm>
            <a:custGeom>
              <a:avLst/>
              <a:gdLst/>
              <a:ahLst/>
              <a:cxnLst/>
              <a:rect l="0" t="0" r="0" b="0"/>
              <a:pathLst>
                <a:path w="406217" h="701112">
                  <a:moveTo>
                    <a:pt x="2587" y="560559"/>
                  </a:moveTo>
                  <a:lnTo>
                    <a:pt x="9605" y="561119"/>
                  </a:lnTo>
                  <a:lnTo>
                    <a:pt x="16155" y="556508"/>
                  </a:lnTo>
                  <a:lnTo>
                    <a:pt x="12522" y="549980"/>
                  </a:lnTo>
                  <a:lnTo>
                    <a:pt x="12626" y="542529"/>
                  </a:lnTo>
                  <a:lnTo>
                    <a:pt x="14975" y="535440"/>
                  </a:lnTo>
                  <a:lnTo>
                    <a:pt x="13748" y="526967"/>
                  </a:lnTo>
                  <a:lnTo>
                    <a:pt x="16853" y="521674"/>
                  </a:lnTo>
                  <a:lnTo>
                    <a:pt x="23096" y="519668"/>
                  </a:lnTo>
                  <a:lnTo>
                    <a:pt x="20392" y="513858"/>
                  </a:lnTo>
                  <a:lnTo>
                    <a:pt x="19402" y="509198"/>
                  </a:lnTo>
                  <a:lnTo>
                    <a:pt x="27511" y="505393"/>
                  </a:lnTo>
                  <a:lnTo>
                    <a:pt x="28788" y="492635"/>
                  </a:lnTo>
                  <a:lnTo>
                    <a:pt x="36166" y="490452"/>
                  </a:lnTo>
                  <a:lnTo>
                    <a:pt x="35920" y="490108"/>
                  </a:lnTo>
                  <a:lnTo>
                    <a:pt x="30822" y="482956"/>
                  </a:lnTo>
                  <a:lnTo>
                    <a:pt x="32189" y="476645"/>
                  </a:lnTo>
                  <a:lnTo>
                    <a:pt x="38988" y="477631"/>
                  </a:lnTo>
                  <a:lnTo>
                    <a:pt x="44318" y="472186"/>
                  </a:lnTo>
                  <a:lnTo>
                    <a:pt x="45370" y="471109"/>
                  </a:lnTo>
                  <a:lnTo>
                    <a:pt x="51570" y="464594"/>
                  </a:lnTo>
                  <a:lnTo>
                    <a:pt x="51631" y="456951"/>
                  </a:lnTo>
                  <a:lnTo>
                    <a:pt x="58786" y="454604"/>
                  </a:lnTo>
                  <a:lnTo>
                    <a:pt x="62942" y="449162"/>
                  </a:lnTo>
                  <a:lnTo>
                    <a:pt x="62948" y="445312"/>
                  </a:lnTo>
                  <a:lnTo>
                    <a:pt x="67932" y="437756"/>
                  </a:lnTo>
                  <a:lnTo>
                    <a:pt x="67305" y="436795"/>
                  </a:lnTo>
                  <a:lnTo>
                    <a:pt x="58230" y="422873"/>
                  </a:lnTo>
                  <a:lnTo>
                    <a:pt x="72324" y="421203"/>
                  </a:lnTo>
                  <a:lnTo>
                    <a:pt x="77031" y="411064"/>
                  </a:lnTo>
                  <a:lnTo>
                    <a:pt x="79794" y="402497"/>
                  </a:lnTo>
                  <a:lnTo>
                    <a:pt x="71836" y="401527"/>
                  </a:lnTo>
                  <a:lnTo>
                    <a:pt x="73770" y="390926"/>
                  </a:lnTo>
                  <a:lnTo>
                    <a:pt x="63216" y="389521"/>
                  </a:lnTo>
                  <a:lnTo>
                    <a:pt x="61749" y="378972"/>
                  </a:lnTo>
                  <a:lnTo>
                    <a:pt x="67633" y="378055"/>
                  </a:lnTo>
                  <a:lnTo>
                    <a:pt x="62637" y="370118"/>
                  </a:lnTo>
                  <a:lnTo>
                    <a:pt x="61865" y="369373"/>
                  </a:lnTo>
                  <a:lnTo>
                    <a:pt x="58812" y="366427"/>
                  </a:lnTo>
                  <a:lnTo>
                    <a:pt x="55875" y="354414"/>
                  </a:lnTo>
                  <a:lnTo>
                    <a:pt x="60580" y="348377"/>
                  </a:lnTo>
                  <a:lnTo>
                    <a:pt x="53687" y="346664"/>
                  </a:lnTo>
                  <a:lnTo>
                    <a:pt x="48157" y="341762"/>
                  </a:lnTo>
                  <a:lnTo>
                    <a:pt x="47405" y="336561"/>
                  </a:lnTo>
                  <a:lnTo>
                    <a:pt x="49983" y="331178"/>
                  </a:lnTo>
                  <a:lnTo>
                    <a:pt x="57736" y="325071"/>
                  </a:lnTo>
                  <a:lnTo>
                    <a:pt x="57194" y="318026"/>
                  </a:lnTo>
                  <a:lnTo>
                    <a:pt x="49431" y="312283"/>
                  </a:lnTo>
                  <a:lnTo>
                    <a:pt x="45478" y="309094"/>
                  </a:lnTo>
                  <a:lnTo>
                    <a:pt x="46198" y="308031"/>
                  </a:lnTo>
                  <a:lnTo>
                    <a:pt x="50562" y="301580"/>
                  </a:lnTo>
                  <a:lnTo>
                    <a:pt x="43029" y="295658"/>
                  </a:lnTo>
                  <a:lnTo>
                    <a:pt x="46078" y="290218"/>
                  </a:lnTo>
                  <a:lnTo>
                    <a:pt x="51908" y="290422"/>
                  </a:lnTo>
                  <a:lnTo>
                    <a:pt x="53920" y="283230"/>
                  </a:lnTo>
                  <a:lnTo>
                    <a:pt x="55397" y="275659"/>
                  </a:lnTo>
                  <a:lnTo>
                    <a:pt x="53020" y="269923"/>
                  </a:lnTo>
                  <a:lnTo>
                    <a:pt x="48283" y="269216"/>
                  </a:lnTo>
                  <a:lnTo>
                    <a:pt x="45794" y="259452"/>
                  </a:lnTo>
                  <a:lnTo>
                    <a:pt x="48850" y="252942"/>
                  </a:lnTo>
                  <a:lnTo>
                    <a:pt x="44573" y="248260"/>
                  </a:lnTo>
                  <a:lnTo>
                    <a:pt x="41450" y="243357"/>
                  </a:lnTo>
                  <a:lnTo>
                    <a:pt x="39141" y="239060"/>
                  </a:lnTo>
                  <a:lnTo>
                    <a:pt x="35757" y="233988"/>
                  </a:lnTo>
                  <a:lnTo>
                    <a:pt x="36737" y="231606"/>
                  </a:lnTo>
                  <a:lnTo>
                    <a:pt x="38587" y="227107"/>
                  </a:lnTo>
                  <a:lnTo>
                    <a:pt x="45210" y="221774"/>
                  </a:lnTo>
                  <a:lnTo>
                    <a:pt x="39301" y="216289"/>
                  </a:lnTo>
                  <a:lnTo>
                    <a:pt x="48388" y="214464"/>
                  </a:lnTo>
                  <a:lnTo>
                    <a:pt x="51016" y="206574"/>
                  </a:lnTo>
                  <a:lnTo>
                    <a:pt x="42742" y="202285"/>
                  </a:lnTo>
                  <a:lnTo>
                    <a:pt x="46300" y="198153"/>
                  </a:lnTo>
                  <a:lnTo>
                    <a:pt x="49358" y="197730"/>
                  </a:lnTo>
                  <a:lnTo>
                    <a:pt x="56397" y="199202"/>
                  </a:lnTo>
                  <a:lnTo>
                    <a:pt x="56269" y="193115"/>
                  </a:lnTo>
                  <a:lnTo>
                    <a:pt x="52865" y="190667"/>
                  </a:lnTo>
                  <a:lnTo>
                    <a:pt x="51471" y="183059"/>
                  </a:lnTo>
                  <a:lnTo>
                    <a:pt x="55358" y="178466"/>
                  </a:lnTo>
                  <a:lnTo>
                    <a:pt x="53959" y="173386"/>
                  </a:lnTo>
                  <a:lnTo>
                    <a:pt x="47607" y="171184"/>
                  </a:lnTo>
                  <a:lnTo>
                    <a:pt x="52186" y="167526"/>
                  </a:lnTo>
                  <a:lnTo>
                    <a:pt x="57362" y="168417"/>
                  </a:lnTo>
                  <a:lnTo>
                    <a:pt x="60138" y="164943"/>
                  </a:lnTo>
                  <a:lnTo>
                    <a:pt x="64396" y="162132"/>
                  </a:lnTo>
                  <a:lnTo>
                    <a:pt x="70248" y="160549"/>
                  </a:lnTo>
                  <a:lnTo>
                    <a:pt x="72005" y="153945"/>
                  </a:lnTo>
                  <a:lnTo>
                    <a:pt x="68699" y="150862"/>
                  </a:lnTo>
                  <a:lnTo>
                    <a:pt x="63266" y="149034"/>
                  </a:lnTo>
                  <a:lnTo>
                    <a:pt x="63386" y="148012"/>
                  </a:lnTo>
                  <a:lnTo>
                    <a:pt x="63448" y="147483"/>
                  </a:lnTo>
                  <a:lnTo>
                    <a:pt x="63936" y="143323"/>
                  </a:lnTo>
                  <a:lnTo>
                    <a:pt x="68981" y="141295"/>
                  </a:lnTo>
                  <a:lnTo>
                    <a:pt x="70174" y="137857"/>
                  </a:lnTo>
                  <a:lnTo>
                    <a:pt x="68470" y="132182"/>
                  </a:lnTo>
                  <a:lnTo>
                    <a:pt x="74793" y="130149"/>
                  </a:lnTo>
                  <a:lnTo>
                    <a:pt x="77644" y="123750"/>
                  </a:lnTo>
                  <a:lnTo>
                    <a:pt x="84629" y="121949"/>
                  </a:lnTo>
                  <a:lnTo>
                    <a:pt x="82738" y="114334"/>
                  </a:lnTo>
                  <a:lnTo>
                    <a:pt x="86797" y="111027"/>
                  </a:lnTo>
                  <a:lnTo>
                    <a:pt x="95089" y="114664"/>
                  </a:lnTo>
                  <a:lnTo>
                    <a:pt x="96929" y="107625"/>
                  </a:lnTo>
                  <a:lnTo>
                    <a:pt x="104419" y="102689"/>
                  </a:lnTo>
                  <a:lnTo>
                    <a:pt x="103078" y="96469"/>
                  </a:lnTo>
                  <a:lnTo>
                    <a:pt x="104219" y="86881"/>
                  </a:lnTo>
                  <a:lnTo>
                    <a:pt x="106215" y="80533"/>
                  </a:lnTo>
                  <a:lnTo>
                    <a:pt x="101382" y="73940"/>
                  </a:lnTo>
                  <a:lnTo>
                    <a:pt x="102697" y="71569"/>
                  </a:lnTo>
                  <a:lnTo>
                    <a:pt x="105322" y="66834"/>
                  </a:lnTo>
                  <a:lnTo>
                    <a:pt x="105482" y="61253"/>
                  </a:lnTo>
                  <a:lnTo>
                    <a:pt x="109699" y="51997"/>
                  </a:lnTo>
                  <a:lnTo>
                    <a:pt x="113226" y="48292"/>
                  </a:lnTo>
                  <a:lnTo>
                    <a:pt x="113975" y="41600"/>
                  </a:lnTo>
                  <a:lnTo>
                    <a:pt x="120478" y="41169"/>
                  </a:lnTo>
                  <a:lnTo>
                    <a:pt x="121218" y="41120"/>
                  </a:lnTo>
                  <a:lnTo>
                    <a:pt x="131181" y="35277"/>
                  </a:lnTo>
                  <a:lnTo>
                    <a:pt x="131407" y="35099"/>
                  </a:lnTo>
                  <a:lnTo>
                    <a:pt x="138255" y="29712"/>
                  </a:lnTo>
                  <a:lnTo>
                    <a:pt x="138646" y="25320"/>
                  </a:lnTo>
                  <a:lnTo>
                    <a:pt x="130599" y="17422"/>
                  </a:lnTo>
                  <a:lnTo>
                    <a:pt x="190405" y="13876"/>
                  </a:lnTo>
                  <a:lnTo>
                    <a:pt x="198647" y="13350"/>
                  </a:lnTo>
                  <a:lnTo>
                    <a:pt x="200707" y="13217"/>
                  </a:lnTo>
                  <a:lnTo>
                    <a:pt x="207981" y="12746"/>
                  </a:lnTo>
                  <a:lnTo>
                    <a:pt x="232295" y="11135"/>
                  </a:lnTo>
                  <a:lnTo>
                    <a:pt x="241857" y="10435"/>
                  </a:lnTo>
                  <a:lnTo>
                    <a:pt x="259800" y="9097"/>
                  </a:lnTo>
                  <a:lnTo>
                    <a:pt x="279756" y="7575"/>
                  </a:lnTo>
                  <a:lnTo>
                    <a:pt x="280850" y="7493"/>
                  </a:lnTo>
                  <a:lnTo>
                    <a:pt x="303401" y="5775"/>
                  </a:lnTo>
                  <a:lnTo>
                    <a:pt x="307635" y="5448"/>
                  </a:lnTo>
                  <a:lnTo>
                    <a:pt x="344425" y="2475"/>
                  </a:lnTo>
                  <a:lnTo>
                    <a:pt x="354811" y="1681"/>
                  </a:lnTo>
                  <a:lnTo>
                    <a:pt x="356781" y="1529"/>
                  </a:lnTo>
                  <a:lnTo>
                    <a:pt x="369029" y="577"/>
                  </a:lnTo>
                  <a:lnTo>
                    <a:pt x="375769" y="0"/>
                  </a:lnTo>
                  <a:lnTo>
                    <a:pt x="381917" y="10077"/>
                  </a:lnTo>
                  <a:lnTo>
                    <a:pt x="388872" y="13862"/>
                  </a:lnTo>
                  <a:lnTo>
                    <a:pt x="387851" y="52894"/>
                  </a:lnTo>
                  <a:lnTo>
                    <a:pt x="387721" y="58823"/>
                  </a:lnTo>
                  <a:lnTo>
                    <a:pt x="387338" y="75996"/>
                  </a:lnTo>
                  <a:lnTo>
                    <a:pt x="386872" y="96543"/>
                  </a:lnTo>
                  <a:lnTo>
                    <a:pt x="386085" y="130470"/>
                  </a:lnTo>
                  <a:lnTo>
                    <a:pt x="385989" y="134548"/>
                  </a:lnTo>
                  <a:lnTo>
                    <a:pt x="384824" y="179881"/>
                  </a:lnTo>
                  <a:lnTo>
                    <a:pt x="384649" y="186552"/>
                  </a:lnTo>
                  <a:lnTo>
                    <a:pt x="384203" y="210361"/>
                  </a:lnTo>
                  <a:lnTo>
                    <a:pt x="383518" y="245852"/>
                  </a:lnTo>
                  <a:lnTo>
                    <a:pt x="383220" y="260900"/>
                  </a:lnTo>
                  <a:lnTo>
                    <a:pt x="382723" y="288742"/>
                  </a:lnTo>
                  <a:lnTo>
                    <a:pt x="382559" y="297725"/>
                  </a:lnTo>
                  <a:lnTo>
                    <a:pt x="381977" y="329070"/>
                  </a:lnTo>
                  <a:lnTo>
                    <a:pt x="381610" y="348360"/>
                  </a:lnTo>
                  <a:lnTo>
                    <a:pt x="380850" y="387221"/>
                  </a:lnTo>
                  <a:lnTo>
                    <a:pt x="380681" y="395661"/>
                  </a:lnTo>
                  <a:lnTo>
                    <a:pt x="380593" y="398908"/>
                  </a:lnTo>
                  <a:lnTo>
                    <a:pt x="379423" y="441376"/>
                  </a:lnTo>
                  <a:lnTo>
                    <a:pt x="379869" y="446997"/>
                  </a:lnTo>
                  <a:lnTo>
                    <a:pt x="381039" y="461739"/>
                  </a:lnTo>
                  <a:lnTo>
                    <a:pt x="382703" y="474950"/>
                  </a:lnTo>
                  <a:lnTo>
                    <a:pt x="384072" y="485811"/>
                  </a:lnTo>
                  <a:lnTo>
                    <a:pt x="387402" y="512260"/>
                  </a:lnTo>
                  <a:lnTo>
                    <a:pt x="387663" y="514332"/>
                  </a:lnTo>
                  <a:lnTo>
                    <a:pt x="393185" y="558002"/>
                  </a:lnTo>
                  <a:lnTo>
                    <a:pt x="395238" y="574501"/>
                  </a:lnTo>
                  <a:lnTo>
                    <a:pt x="399892" y="611845"/>
                  </a:lnTo>
                  <a:lnTo>
                    <a:pt x="399960" y="612389"/>
                  </a:lnTo>
                  <a:lnTo>
                    <a:pt x="403135" y="639174"/>
                  </a:lnTo>
                  <a:lnTo>
                    <a:pt x="406217" y="663880"/>
                  </a:lnTo>
                  <a:lnTo>
                    <a:pt x="404694" y="667919"/>
                  </a:lnTo>
                  <a:lnTo>
                    <a:pt x="400126" y="667475"/>
                  </a:lnTo>
                  <a:lnTo>
                    <a:pt x="397314" y="671676"/>
                  </a:lnTo>
                  <a:lnTo>
                    <a:pt x="390851" y="669308"/>
                  </a:lnTo>
                  <a:lnTo>
                    <a:pt x="383630" y="671170"/>
                  </a:lnTo>
                  <a:lnTo>
                    <a:pt x="379547" y="668205"/>
                  </a:lnTo>
                  <a:lnTo>
                    <a:pt x="373199" y="667531"/>
                  </a:lnTo>
                  <a:lnTo>
                    <a:pt x="368872" y="670505"/>
                  </a:lnTo>
                  <a:lnTo>
                    <a:pt x="363118" y="670382"/>
                  </a:lnTo>
                  <a:lnTo>
                    <a:pt x="356435" y="669509"/>
                  </a:lnTo>
                  <a:lnTo>
                    <a:pt x="354131" y="669207"/>
                  </a:lnTo>
                  <a:lnTo>
                    <a:pt x="344520" y="665227"/>
                  </a:lnTo>
                  <a:lnTo>
                    <a:pt x="335029" y="666307"/>
                  </a:lnTo>
                  <a:lnTo>
                    <a:pt x="321471" y="670558"/>
                  </a:lnTo>
                  <a:lnTo>
                    <a:pt x="309085" y="676743"/>
                  </a:lnTo>
                  <a:lnTo>
                    <a:pt x="296058" y="681054"/>
                  </a:lnTo>
                  <a:lnTo>
                    <a:pt x="294544" y="681677"/>
                  </a:lnTo>
                  <a:lnTo>
                    <a:pt x="290000" y="683544"/>
                  </a:lnTo>
                  <a:lnTo>
                    <a:pt x="280620" y="691048"/>
                  </a:lnTo>
                  <a:lnTo>
                    <a:pt x="278198" y="696988"/>
                  </a:lnTo>
                  <a:lnTo>
                    <a:pt x="274829" y="699160"/>
                  </a:lnTo>
                  <a:lnTo>
                    <a:pt x="268923" y="701112"/>
                  </a:lnTo>
                  <a:lnTo>
                    <a:pt x="258303" y="696627"/>
                  </a:lnTo>
                  <a:lnTo>
                    <a:pt x="254152" y="683846"/>
                  </a:lnTo>
                  <a:lnTo>
                    <a:pt x="247682" y="669124"/>
                  </a:lnTo>
                  <a:lnTo>
                    <a:pt x="244665" y="663589"/>
                  </a:lnTo>
                  <a:lnTo>
                    <a:pt x="242896" y="660342"/>
                  </a:lnTo>
                  <a:lnTo>
                    <a:pt x="232460" y="650421"/>
                  </a:lnTo>
                  <a:lnTo>
                    <a:pt x="227886" y="637460"/>
                  </a:lnTo>
                  <a:lnTo>
                    <a:pt x="227126" y="633954"/>
                  </a:lnTo>
                  <a:lnTo>
                    <a:pt x="225338" y="625701"/>
                  </a:lnTo>
                  <a:lnTo>
                    <a:pt x="229939" y="612038"/>
                  </a:lnTo>
                  <a:lnTo>
                    <a:pt x="234177" y="598486"/>
                  </a:lnTo>
                  <a:lnTo>
                    <a:pt x="236016" y="585525"/>
                  </a:lnTo>
                  <a:lnTo>
                    <a:pt x="222840" y="586436"/>
                  </a:lnTo>
                  <a:lnTo>
                    <a:pt x="215306" y="586950"/>
                  </a:lnTo>
                  <a:lnTo>
                    <a:pt x="171028" y="589892"/>
                  </a:lnTo>
                  <a:lnTo>
                    <a:pt x="160453" y="590569"/>
                  </a:lnTo>
                  <a:lnTo>
                    <a:pt x="160294" y="590579"/>
                  </a:lnTo>
                  <a:lnTo>
                    <a:pt x="135792" y="592067"/>
                  </a:lnTo>
                  <a:lnTo>
                    <a:pt x="133391" y="592210"/>
                  </a:lnTo>
                  <a:lnTo>
                    <a:pt x="109949" y="593579"/>
                  </a:lnTo>
                  <a:lnTo>
                    <a:pt x="101743" y="594038"/>
                  </a:lnTo>
                  <a:lnTo>
                    <a:pt x="73067" y="595594"/>
                  </a:lnTo>
                  <a:lnTo>
                    <a:pt x="58866" y="596339"/>
                  </a:lnTo>
                  <a:lnTo>
                    <a:pt x="52999" y="596641"/>
                  </a:lnTo>
                  <a:lnTo>
                    <a:pt x="2449" y="599040"/>
                  </a:lnTo>
                  <a:lnTo>
                    <a:pt x="3475" y="598179"/>
                  </a:lnTo>
                  <a:lnTo>
                    <a:pt x="11490" y="591442"/>
                  </a:lnTo>
                  <a:lnTo>
                    <a:pt x="7012" y="585639"/>
                  </a:lnTo>
                  <a:lnTo>
                    <a:pt x="3412" y="579294"/>
                  </a:lnTo>
                  <a:lnTo>
                    <a:pt x="6796" y="571234"/>
                  </a:lnTo>
                  <a:lnTo>
                    <a:pt x="6900" y="570987"/>
                  </a:lnTo>
                  <a:lnTo>
                    <a:pt x="0" y="56546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3159154" y="2930505"/>
              <a:ext cx="826295" cy="652423"/>
            </a:xfrm>
            <a:custGeom>
              <a:avLst/>
              <a:gdLst/>
              <a:ahLst/>
              <a:cxnLst/>
              <a:rect l="0" t="0" r="0" b="0"/>
              <a:pathLst>
                <a:path w="826295" h="652423">
                  <a:moveTo>
                    <a:pt x="28008" y="357156"/>
                  </a:moveTo>
                  <a:lnTo>
                    <a:pt x="41307" y="267800"/>
                  </a:lnTo>
                  <a:lnTo>
                    <a:pt x="46090" y="233420"/>
                  </a:lnTo>
                  <a:lnTo>
                    <a:pt x="48696" y="214692"/>
                  </a:lnTo>
                  <a:lnTo>
                    <a:pt x="51931" y="191439"/>
                  </a:lnTo>
                  <a:lnTo>
                    <a:pt x="56195" y="160792"/>
                  </a:lnTo>
                  <a:lnTo>
                    <a:pt x="62196" y="117082"/>
                  </a:lnTo>
                  <a:lnTo>
                    <a:pt x="63047" y="111113"/>
                  </a:lnTo>
                  <a:lnTo>
                    <a:pt x="71820" y="49590"/>
                  </a:lnTo>
                  <a:lnTo>
                    <a:pt x="71997" y="48304"/>
                  </a:lnTo>
                  <a:lnTo>
                    <a:pt x="75202" y="24953"/>
                  </a:lnTo>
                  <a:lnTo>
                    <a:pt x="78474" y="0"/>
                  </a:lnTo>
                  <a:lnTo>
                    <a:pt x="163578" y="11475"/>
                  </a:lnTo>
                  <a:lnTo>
                    <a:pt x="198998" y="15841"/>
                  </a:lnTo>
                  <a:lnTo>
                    <a:pt x="257771" y="22810"/>
                  </a:lnTo>
                  <a:lnTo>
                    <a:pt x="263062" y="23478"/>
                  </a:lnTo>
                  <a:lnTo>
                    <a:pt x="311826" y="29503"/>
                  </a:lnTo>
                  <a:lnTo>
                    <a:pt x="369349" y="36303"/>
                  </a:lnTo>
                  <a:lnTo>
                    <a:pt x="380405" y="37572"/>
                  </a:lnTo>
                  <a:lnTo>
                    <a:pt x="383291" y="37881"/>
                  </a:lnTo>
                  <a:lnTo>
                    <a:pt x="480934" y="47856"/>
                  </a:lnTo>
                  <a:lnTo>
                    <a:pt x="516593" y="51299"/>
                  </a:lnTo>
                  <a:lnTo>
                    <a:pt x="526015" y="52187"/>
                  </a:lnTo>
                  <a:lnTo>
                    <a:pt x="564383" y="55156"/>
                  </a:lnTo>
                  <a:lnTo>
                    <a:pt x="611871" y="59359"/>
                  </a:lnTo>
                  <a:lnTo>
                    <a:pt x="663204" y="63544"/>
                  </a:lnTo>
                  <a:lnTo>
                    <a:pt x="683690" y="65130"/>
                  </a:lnTo>
                  <a:lnTo>
                    <a:pt x="716463" y="67580"/>
                  </a:lnTo>
                  <a:lnTo>
                    <a:pt x="761789" y="70864"/>
                  </a:lnTo>
                  <a:lnTo>
                    <a:pt x="765265" y="71108"/>
                  </a:lnTo>
                  <a:lnTo>
                    <a:pt x="772149" y="71587"/>
                  </a:lnTo>
                  <a:lnTo>
                    <a:pt x="826295" y="75161"/>
                  </a:lnTo>
                  <a:lnTo>
                    <a:pt x="824011" y="111531"/>
                  </a:lnTo>
                  <a:lnTo>
                    <a:pt x="823533" y="119020"/>
                  </a:lnTo>
                  <a:lnTo>
                    <a:pt x="821169" y="156080"/>
                  </a:lnTo>
                  <a:lnTo>
                    <a:pt x="820335" y="169146"/>
                  </a:lnTo>
                  <a:lnTo>
                    <a:pt x="820236" y="170706"/>
                  </a:lnTo>
                  <a:lnTo>
                    <a:pt x="817111" y="218965"/>
                  </a:lnTo>
                  <a:lnTo>
                    <a:pt x="815475" y="245468"/>
                  </a:lnTo>
                  <a:lnTo>
                    <a:pt x="813364" y="280740"/>
                  </a:lnTo>
                  <a:lnTo>
                    <a:pt x="813314" y="281586"/>
                  </a:lnTo>
                  <a:lnTo>
                    <a:pt x="811639" y="309592"/>
                  </a:lnTo>
                  <a:lnTo>
                    <a:pt x="809625" y="344243"/>
                  </a:lnTo>
                  <a:lnTo>
                    <a:pt x="808904" y="356646"/>
                  </a:lnTo>
                  <a:lnTo>
                    <a:pt x="805793" y="406976"/>
                  </a:lnTo>
                  <a:lnTo>
                    <a:pt x="805059" y="418843"/>
                  </a:lnTo>
                  <a:lnTo>
                    <a:pt x="803006" y="452074"/>
                  </a:lnTo>
                  <a:lnTo>
                    <a:pt x="801977" y="468733"/>
                  </a:lnTo>
                  <a:lnTo>
                    <a:pt x="801921" y="469646"/>
                  </a:lnTo>
                  <a:lnTo>
                    <a:pt x="800593" y="491162"/>
                  </a:lnTo>
                  <a:lnTo>
                    <a:pt x="797416" y="545100"/>
                  </a:lnTo>
                  <a:lnTo>
                    <a:pt x="797291" y="547212"/>
                  </a:lnTo>
                  <a:lnTo>
                    <a:pt x="796560" y="558673"/>
                  </a:lnTo>
                  <a:lnTo>
                    <a:pt x="794216" y="595400"/>
                  </a:lnTo>
                  <a:lnTo>
                    <a:pt x="793013" y="614264"/>
                  </a:lnTo>
                  <a:lnTo>
                    <a:pt x="791621" y="636090"/>
                  </a:lnTo>
                  <a:lnTo>
                    <a:pt x="790973" y="646379"/>
                  </a:lnTo>
                  <a:lnTo>
                    <a:pt x="790552" y="652423"/>
                  </a:lnTo>
                  <a:lnTo>
                    <a:pt x="755110" y="649902"/>
                  </a:lnTo>
                  <a:lnTo>
                    <a:pt x="716294" y="647139"/>
                  </a:lnTo>
                  <a:lnTo>
                    <a:pt x="700055" y="645337"/>
                  </a:lnTo>
                  <a:lnTo>
                    <a:pt x="681926" y="643941"/>
                  </a:lnTo>
                  <a:lnTo>
                    <a:pt x="672427" y="643270"/>
                  </a:lnTo>
                  <a:lnTo>
                    <a:pt x="599183" y="637815"/>
                  </a:lnTo>
                  <a:lnTo>
                    <a:pt x="568099" y="635529"/>
                  </a:lnTo>
                  <a:lnTo>
                    <a:pt x="530641" y="632654"/>
                  </a:lnTo>
                  <a:lnTo>
                    <a:pt x="486191" y="628664"/>
                  </a:lnTo>
                  <a:lnTo>
                    <a:pt x="442287" y="624241"/>
                  </a:lnTo>
                  <a:lnTo>
                    <a:pt x="438419" y="623861"/>
                  </a:lnTo>
                  <a:lnTo>
                    <a:pt x="431025" y="623131"/>
                  </a:lnTo>
                  <a:lnTo>
                    <a:pt x="427548" y="622786"/>
                  </a:lnTo>
                  <a:lnTo>
                    <a:pt x="408574" y="620880"/>
                  </a:lnTo>
                  <a:lnTo>
                    <a:pt x="395631" y="619582"/>
                  </a:lnTo>
                  <a:lnTo>
                    <a:pt x="375018" y="617491"/>
                  </a:lnTo>
                  <a:lnTo>
                    <a:pt x="374792" y="617468"/>
                  </a:lnTo>
                  <a:lnTo>
                    <a:pt x="343289" y="614251"/>
                  </a:lnTo>
                  <a:lnTo>
                    <a:pt x="342291" y="614150"/>
                  </a:lnTo>
                  <a:lnTo>
                    <a:pt x="304262" y="610230"/>
                  </a:lnTo>
                  <a:lnTo>
                    <a:pt x="289239" y="608644"/>
                  </a:lnTo>
                  <a:lnTo>
                    <a:pt x="244829" y="603831"/>
                  </a:lnTo>
                  <a:lnTo>
                    <a:pt x="244111" y="602629"/>
                  </a:lnTo>
                  <a:lnTo>
                    <a:pt x="182836" y="595427"/>
                  </a:lnTo>
                  <a:lnTo>
                    <a:pt x="175983" y="594597"/>
                  </a:lnTo>
                  <a:lnTo>
                    <a:pt x="117543" y="587340"/>
                  </a:lnTo>
                  <a:lnTo>
                    <a:pt x="74911" y="581905"/>
                  </a:lnTo>
                  <a:lnTo>
                    <a:pt x="47789" y="578357"/>
                  </a:lnTo>
                  <a:lnTo>
                    <a:pt x="0" y="571894"/>
                  </a:lnTo>
                  <a:lnTo>
                    <a:pt x="9749" y="502504"/>
                  </a:lnTo>
                  <a:lnTo>
                    <a:pt x="17702" y="445888"/>
                  </a:lnTo>
                  <a:lnTo>
                    <a:pt x="23160" y="407030"/>
                  </a:lnTo>
                  <a:lnTo>
                    <a:pt x="23394" y="405365"/>
                  </a:lnTo>
                  <a:lnTo>
                    <a:pt x="23559" y="38924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5992635" y="3425942"/>
              <a:ext cx="1002128" cy="442328"/>
            </a:xfrm>
            <a:custGeom>
              <a:avLst/>
              <a:gdLst/>
              <a:ahLst/>
              <a:cxnLst/>
              <a:rect l="0" t="0" r="0" b="0"/>
              <a:pathLst>
                <a:path w="1002128" h="442328">
                  <a:moveTo>
                    <a:pt x="230" y="352663"/>
                  </a:moveTo>
                  <a:lnTo>
                    <a:pt x="251" y="349638"/>
                  </a:lnTo>
                  <a:lnTo>
                    <a:pt x="6354" y="342710"/>
                  </a:lnTo>
                  <a:lnTo>
                    <a:pt x="12070" y="346120"/>
                  </a:lnTo>
                  <a:lnTo>
                    <a:pt x="21286" y="343990"/>
                  </a:lnTo>
                  <a:lnTo>
                    <a:pt x="28359" y="336600"/>
                  </a:lnTo>
                  <a:lnTo>
                    <a:pt x="28937" y="335995"/>
                  </a:lnTo>
                  <a:lnTo>
                    <a:pt x="26308" y="328692"/>
                  </a:lnTo>
                  <a:lnTo>
                    <a:pt x="29395" y="324917"/>
                  </a:lnTo>
                  <a:lnTo>
                    <a:pt x="27114" y="320013"/>
                  </a:lnTo>
                  <a:lnTo>
                    <a:pt x="31882" y="312848"/>
                  </a:lnTo>
                  <a:lnTo>
                    <a:pt x="33423" y="311879"/>
                  </a:lnTo>
                  <a:lnTo>
                    <a:pt x="34038" y="311493"/>
                  </a:lnTo>
                  <a:lnTo>
                    <a:pt x="37975" y="309016"/>
                  </a:lnTo>
                  <a:lnTo>
                    <a:pt x="44982" y="301486"/>
                  </a:lnTo>
                  <a:lnTo>
                    <a:pt x="53001" y="294224"/>
                  </a:lnTo>
                  <a:lnTo>
                    <a:pt x="65378" y="291790"/>
                  </a:lnTo>
                  <a:lnTo>
                    <a:pt x="66487" y="291571"/>
                  </a:lnTo>
                  <a:lnTo>
                    <a:pt x="74005" y="290782"/>
                  </a:lnTo>
                  <a:lnTo>
                    <a:pt x="84342" y="289998"/>
                  </a:lnTo>
                  <a:lnTo>
                    <a:pt x="88849" y="283595"/>
                  </a:lnTo>
                  <a:lnTo>
                    <a:pt x="92227" y="281943"/>
                  </a:lnTo>
                  <a:lnTo>
                    <a:pt x="99799" y="273766"/>
                  </a:lnTo>
                  <a:lnTo>
                    <a:pt x="105589" y="273385"/>
                  </a:lnTo>
                  <a:lnTo>
                    <a:pt x="108427" y="266409"/>
                  </a:lnTo>
                  <a:lnTo>
                    <a:pt x="109179" y="264558"/>
                  </a:lnTo>
                  <a:lnTo>
                    <a:pt x="109248" y="264387"/>
                  </a:lnTo>
                  <a:lnTo>
                    <a:pt x="115599" y="262181"/>
                  </a:lnTo>
                  <a:lnTo>
                    <a:pt x="119065" y="256203"/>
                  </a:lnTo>
                  <a:lnTo>
                    <a:pt x="126173" y="253386"/>
                  </a:lnTo>
                  <a:lnTo>
                    <a:pt x="131506" y="250963"/>
                  </a:lnTo>
                  <a:lnTo>
                    <a:pt x="139618" y="250589"/>
                  </a:lnTo>
                  <a:lnTo>
                    <a:pt x="140709" y="248571"/>
                  </a:lnTo>
                  <a:lnTo>
                    <a:pt x="143416" y="243559"/>
                  </a:lnTo>
                  <a:lnTo>
                    <a:pt x="146787" y="236212"/>
                  </a:lnTo>
                  <a:lnTo>
                    <a:pt x="144508" y="228912"/>
                  </a:lnTo>
                  <a:lnTo>
                    <a:pt x="146293" y="227657"/>
                  </a:lnTo>
                  <a:lnTo>
                    <a:pt x="149789" y="225195"/>
                  </a:lnTo>
                  <a:lnTo>
                    <a:pt x="155340" y="227834"/>
                  </a:lnTo>
                  <a:lnTo>
                    <a:pt x="158045" y="223355"/>
                  </a:lnTo>
                  <a:lnTo>
                    <a:pt x="158158" y="217466"/>
                  </a:lnTo>
                  <a:lnTo>
                    <a:pt x="163831" y="212929"/>
                  </a:lnTo>
                  <a:lnTo>
                    <a:pt x="173953" y="205109"/>
                  </a:lnTo>
                  <a:lnTo>
                    <a:pt x="177036" y="208299"/>
                  </a:lnTo>
                  <a:lnTo>
                    <a:pt x="178421" y="209731"/>
                  </a:lnTo>
                  <a:lnTo>
                    <a:pt x="177716" y="217340"/>
                  </a:lnTo>
                  <a:lnTo>
                    <a:pt x="184172" y="219413"/>
                  </a:lnTo>
                  <a:lnTo>
                    <a:pt x="189280" y="214591"/>
                  </a:lnTo>
                  <a:lnTo>
                    <a:pt x="193726" y="210387"/>
                  </a:lnTo>
                  <a:lnTo>
                    <a:pt x="197782" y="200125"/>
                  </a:lnTo>
                  <a:lnTo>
                    <a:pt x="198418" y="198513"/>
                  </a:lnTo>
                  <a:lnTo>
                    <a:pt x="204880" y="192948"/>
                  </a:lnTo>
                  <a:lnTo>
                    <a:pt x="210092" y="189527"/>
                  </a:lnTo>
                  <a:lnTo>
                    <a:pt x="213847" y="189840"/>
                  </a:lnTo>
                  <a:lnTo>
                    <a:pt x="218463" y="185349"/>
                  </a:lnTo>
                  <a:lnTo>
                    <a:pt x="219377" y="184459"/>
                  </a:lnTo>
                  <a:lnTo>
                    <a:pt x="227849" y="186539"/>
                  </a:lnTo>
                  <a:lnTo>
                    <a:pt x="230072" y="190846"/>
                  </a:lnTo>
                  <a:lnTo>
                    <a:pt x="235386" y="189874"/>
                  </a:lnTo>
                  <a:lnTo>
                    <a:pt x="240833" y="186358"/>
                  </a:lnTo>
                  <a:lnTo>
                    <a:pt x="246426" y="170397"/>
                  </a:lnTo>
                  <a:lnTo>
                    <a:pt x="248566" y="164745"/>
                  </a:lnTo>
                  <a:lnTo>
                    <a:pt x="249889" y="161246"/>
                  </a:lnTo>
                  <a:lnTo>
                    <a:pt x="250745" y="158982"/>
                  </a:lnTo>
                  <a:lnTo>
                    <a:pt x="258264" y="151248"/>
                  </a:lnTo>
                  <a:lnTo>
                    <a:pt x="265670" y="151051"/>
                  </a:lnTo>
                  <a:lnTo>
                    <a:pt x="272858" y="150335"/>
                  </a:lnTo>
                  <a:lnTo>
                    <a:pt x="269555" y="143362"/>
                  </a:lnTo>
                  <a:lnTo>
                    <a:pt x="268035" y="140150"/>
                  </a:lnTo>
                  <a:lnTo>
                    <a:pt x="271266" y="131702"/>
                  </a:lnTo>
                  <a:lnTo>
                    <a:pt x="269250" y="121955"/>
                  </a:lnTo>
                  <a:lnTo>
                    <a:pt x="270672" y="114259"/>
                  </a:lnTo>
                  <a:lnTo>
                    <a:pt x="290900" y="112378"/>
                  </a:lnTo>
                  <a:lnTo>
                    <a:pt x="307515" y="110332"/>
                  </a:lnTo>
                  <a:lnTo>
                    <a:pt x="327516" y="107836"/>
                  </a:lnTo>
                  <a:lnTo>
                    <a:pt x="340575" y="106490"/>
                  </a:lnTo>
                  <a:lnTo>
                    <a:pt x="358755" y="104363"/>
                  </a:lnTo>
                  <a:lnTo>
                    <a:pt x="365677" y="103225"/>
                  </a:lnTo>
                  <a:lnTo>
                    <a:pt x="380925" y="100704"/>
                  </a:lnTo>
                  <a:lnTo>
                    <a:pt x="391458" y="99588"/>
                  </a:lnTo>
                  <a:lnTo>
                    <a:pt x="410996" y="97491"/>
                  </a:lnTo>
                  <a:lnTo>
                    <a:pt x="411989" y="97383"/>
                  </a:lnTo>
                  <a:lnTo>
                    <a:pt x="427496" y="95721"/>
                  </a:lnTo>
                  <a:lnTo>
                    <a:pt x="454755" y="91335"/>
                  </a:lnTo>
                  <a:lnTo>
                    <a:pt x="457706" y="90855"/>
                  </a:lnTo>
                  <a:lnTo>
                    <a:pt x="492893" y="84981"/>
                  </a:lnTo>
                  <a:lnTo>
                    <a:pt x="515545" y="81136"/>
                  </a:lnTo>
                  <a:lnTo>
                    <a:pt x="515883" y="81078"/>
                  </a:lnTo>
                  <a:lnTo>
                    <a:pt x="520445" y="80263"/>
                  </a:lnTo>
                  <a:lnTo>
                    <a:pt x="534712" y="77702"/>
                  </a:lnTo>
                  <a:lnTo>
                    <a:pt x="548720" y="75167"/>
                  </a:lnTo>
                  <a:lnTo>
                    <a:pt x="552218" y="74532"/>
                  </a:lnTo>
                  <a:lnTo>
                    <a:pt x="557721" y="73529"/>
                  </a:lnTo>
                  <a:lnTo>
                    <a:pt x="579770" y="69482"/>
                  </a:lnTo>
                  <a:lnTo>
                    <a:pt x="596151" y="66549"/>
                  </a:lnTo>
                  <a:lnTo>
                    <a:pt x="603135" y="65290"/>
                  </a:lnTo>
                  <a:lnTo>
                    <a:pt x="628319" y="60713"/>
                  </a:lnTo>
                  <a:lnTo>
                    <a:pt x="634223" y="59556"/>
                  </a:lnTo>
                  <a:lnTo>
                    <a:pt x="649187" y="56608"/>
                  </a:lnTo>
                  <a:lnTo>
                    <a:pt x="670557" y="52360"/>
                  </a:lnTo>
                  <a:lnTo>
                    <a:pt x="680271" y="50451"/>
                  </a:lnTo>
                  <a:lnTo>
                    <a:pt x="696674" y="47206"/>
                  </a:lnTo>
                  <a:lnTo>
                    <a:pt x="711530" y="44244"/>
                  </a:lnTo>
                  <a:lnTo>
                    <a:pt x="713478" y="43854"/>
                  </a:lnTo>
                  <a:lnTo>
                    <a:pt x="763982" y="33833"/>
                  </a:lnTo>
                  <a:lnTo>
                    <a:pt x="776138" y="31384"/>
                  </a:lnTo>
                  <a:lnTo>
                    <a:pt x="779032" y="30805"/>
                  </a:lnTo>
                  <a:lnTo>
                    <a:pt x="789410" y="28721"/>
                  </a:lnTo>
                  <a:lnTo>
                    <a:pt x="806679" y="25231"/>
                  </a:lnTo>
                  <a:lnTo>
                    <a:pt x="806855" y="25188"/>
                  </a:lnTo>
                  <a:lnTo>
                    <a:pt x="826558" y="20438"/>
                  </a:lnTo>
                  <a:lnTo>
                    <a:pt x="848520" y="15931"/>
                  </a:lnTo>
                  <a:lnTo>
                    <a:pt x="854164" y="14764"/>
                  </a:lnTo>
                  <a:lnTo>
                    <a:pt x="874092" y="10623"/>
                  </a:lnTo>
                  <a:lnTo>
                    <a:pt x="895413" y="6119"/>
                  </a:lnTo>
                  <a:lnTo>
                    <a:pt x="906089" y="3847"/>
                  </a:lnTo>
                  <a:lnTo>
                    <a:pt x="923913" y="0"/>
                  </a:lnTo>
                  <a:lnTo>
                    <a:pt x="930624" y="15645"/>
                  </a:lnTo>
                  <a:lnTo>
                    <a:pt x="939720" y="35005"/>
                  </a:lnTo>
                  <a:lnTo>
                    <a:pt x="944379" y="42595"/>
                  </a:lnTo>
                  <a:lnTo>
                    <a:pt x="953860" y="58009"/>
                  </a:lnTo>
                  <a:lnTo>
                    <a:pt x="963424" y="69689"/>
                  </a:lnTo>
                  <a:lnTo>
                    <a:pt x="978225" y="89646"/>
                  </a:lnTo>
                  <a:lnTo>
                    <a:pt x="986846" y="101662"/>
                  </a:lnTo>
                  <a:lnTo>
                    <a:pt x="990681" y="106809"/>
                  </a:lnTo>
                  <a:lnTo>
                    <a:pt x="998978" y="124453"/>
                  </a:lnTo>
                  <a:lnTo>
                    <a:pt x="1002128" y="153997"/>
                  </a:lnTo>
                  <a:lnTo>
                    <a:pt x="1001928" y="178499"/>
                  </a:lnTo>
                  <a:lnTo>
                    <a:pt x="990535" y="181805"/>
                  </a:lnTo>
                  <a:lnTo>
                    <a:pt x="978638" y="189494"/>
                  </a:lnTo>
                  <a:lnTo>
                    <a:pt x="977766" y="190056"/>
                  </a:lnTo>
                  <a:lnTo>
                    <a:pt x="962063" y="202793"/>
                  </a:lnTo>
                  <a:lnTo>
                    <a:pt x="952404" y="213367"/>
                  </a:lnTo>
                  <a:lnTo>
                    <a:pt x="940480" y="226801"/>
                  </a:lnTo>
                  <a:lnTo>
                    <a:pt x="932005" y="240722"/>
                  </a:lnTo>
                  <a:lnTo>
                    <a:pt x="924776" y="250070"/>
                  </a:lnTo>
                  <a:lnTo>
                    <a:pt x="918022" y="261452"/>
                  </a:lnTo>
                  <a:lnTo>
                    <a:pt x="912805" y="272859"/>
                  </a:lnTo>
                  <a:lnTo>
                    <a:pt x="906702" y="292642"/>
                  </a:lnTo>
                  <a:lnTo>
                    <a:pt x="903492" y="287474"/>
                  </a:lnTo>
                  <a:lnTo>
                    <a:pt x="894758" y="282770"/>
                  </a:lnTo>
                  <a:lnTo>
                    <a:pt x="881652" y="281924"/>
                  </a:lnTo>
                  <a:lnTo>
                    <a:pt x="861502" y="288086"/>
                  </a:lnTo>
                  <a:lnTo>
                    <a:pt x="839069" y="299200"/>
                  </a:lnTo>
                  <a:lnTo>
                    <a:pt x="836475" y="300481"/>
                  </a:lnTo>
                  <a:lnTo>
                    <a:pt x="825801" y="309291"/>
                  </a:lnTo>
                  <a:lnTo>
                    <a:pt x="817895" y="318493"/>
                  </a:lnTo>
                  <a:lnTo>
                    <a:pt x="803542" y="330765"/>
                  </a:lnTo>
                  <a:lnTo>
                    <a:pt x="798468" y="336750"/>
                  </a:lnTo>
                  <a:lnTo>
                    <a:pt x="786819" y="350454"/>
                  </a:lnTo>
                  <a:lnTo>
                    <a:pt x="779676" y="362012"/>
                  </a:lnTo>
                  <a:lnTo>
                    <a:pt x="775070" y="369448"/>
                  </a:lnTo>
                  <a:lnTo>
                    <a:pt x="769810" y="382639"/>
                  </a:lnTo>
                  <a:lnTo>
                    <a:pt x="766696" y="401468"/>
                  </a:lnTo>
                  <a:lnTo>
                    <a:pt x="765021" y="411537"/>
                  </a:lnTo>
                  <a:lnTo>
                    <a:pt x="764176" y="419197"/>
                  </a:lnTo>
                  <a:lnTo>
                    <a:pt x="763060" y="429260"/>
                  </a:lnTo>
                  <a:lnTo>
                    <a:pt x="757502" y="429537"/>
                  </a:lnTo>
                  <a:lnTo>
                    <a:pt x="755317" y="425623"/>
                  </a:lnTo>
                  <a:lnTo>
                    <a:pt x="740943" y="424868"/>
                  </a:lnTo>
                  <a:lnTo>
                    <a:pt x="724776" y="427903"/>
                  </a:lnTo>
                  <a:lnTo>
                    <a:pt x="712531" y="431732"/>
                  </a:lnTo>
                  <a:lnTo>
                    <a:pt x="695612" y="442328"/>
                  </a:lnTo>
                  <a:lnTo>
                    <a:pt x="685223" y="434831"/>
                  </a:lnTo>
                  <a:lnTo>
                    <a:pt x="680392" y="431404"/>
                  </a:lnTo>
                  <a:lnTo>
                    <a:pt x="658188" y="415597"/>
                  </a:lnTo>
                  <a:lnTo>
                    <a:pt x="622508" y="390143"/>
                  </a:lnTo>
                  <a:lnTo>
                    <a:pt x="583108" y="361199"/>
                  </a:lnTo>
                  <a:lnTo>
                    <a:pt x="570615" y="352402"/>
                  </a:lnTo>
                  <a:lnTo>
                    <a:pt x="569053" y="351299"/>
                  </a:lnTo>
                  <a:lnTo>
                    <a:pt x="540126" y="330813"/>
                  </a:lnTo>
                  <a:lnTo>
                    <a:pt x="538090" y="331134"/>
                  </a:lnTo>
                  <a:lnTo>
                    <a:pt x="511340" y="335317"/>
                  </a:lnTo>
                  <a:lnTo>
                    <a:pt x="511027" y="335366"/>
                  </a:lnTo>
                  <a:lnTo>
                    <a:pt x="493728" y="338035"/>
                  </a:lnTo>
                  <a:lnTo>
                    <a:pt x="465571" y="342190"/>
                  </a:lnTo>
                  <a:lnTo>
                    <a:pt x="437721" y="346227"/>
                  </a:lnTo>
                  <a:lnTo>
                    <a:pt x="410449" y="349730"/>
                  </a:lnTo>
                  <a:lnTo>
                    <a:pt x="409603" y="333541"/>
                  </a:lnTo>
                  <a:lnTo>
                    <a:pt x="401365" y="325289"/>
                  </a:lnTo>
                  <a:lnTo>
                    <a:pt x="392127" y="316015"/>
                  </a:lnTo>
                  <a:lnTo>
                    <a:pt x="388094" y="311960"/>
                  </a:lnTo>
                  <a:lnTo>
                    <a:pt x="377267" y="322831"/>
                  </a:lnTo>
                  <a:lnTo>
                    <a:pt x="374722" y="319080"/>
                  </a:lnTo>
                  <a:lnTo>
                    <a:pt x="376053" y="311669"/>
                  </a:lnTo>
                  <a:lnTo>
                    <a:pt x="374869" y="308325"/>
                  </a:lnTo>
                  <a:lnTo>
                    <a:pt x="374748" y="307983"/>
                  </a:lnTo>
                  <a:lnTo>
                    <a:pt x="341690" y="311277"/>
                  </a:lnTo>
                  <a:lnTo>
                    <a:pt x="337110" y="311725"/>
                  </a:lnTo>
                  <a:lnTo>
                    <a:pt x="322428" y="313150"/>
                  </a:lnTo>
                  <a:lnTo>
                    <a:pt x="290738" y="316547"/>
                  </a:lnTo>
                  <a:lnTo>
                    <a:pt x="278439" y="317840"/>
                  </a:lnTo>
                  <a:lnTo>
                    <a:pt x="267451" y="318983"/>
                  </a:lnTo>
                  <a:lnTo>
                    <a:pt x="259315" y="319823"/>
                  </a:lnTo>
                  <a:lnTo>
                    <a:pt x="251672" y="320743"/>
                  </a:lnTo>
                  <a:lnTo>
                    <a:pt x="238956" y="322262"/>
                  </a:lnTo>
                  <a:lnTo>
                    <a:pt x="229793" y="323348"/>
                  </a:lnTo>
                  <a:lnTo>
                    <a:pt x="223064" y="323777"/>
                  </a:lnTo>
                  <a:lnTo>
                    <a:pt x="216300" y="324204"/>
                  </a:lnTo>
                  <a:lnTo>
                    <a:pt x="211716" y="328510"/>
                  </a:lnTo>
                  <a:lnTo>
                    <a:pt x="203304" y="332887"/>
                  </a:lnTo>
                  <a:lnTo>
                    <a:pt x="198291" y="334932"/>
                  </a:lnTo>
                  <a:lnTo>
                    <a:pt x="186258" y="339826"/>
                  </a:lnTo>
                  <a:lnTo>
                    <a:pt x="180210" y="347283"/>
                  </a:lnTo>
                  <a:lnTo>
                    <a:pt x="178385" y="347147"/>
                  </a:lnTo>
                  <a:lnTo>
                    <a:pt x="175833" y="346956"/>
                  </a:lnTo>
                  <a:lnTo>
                    <a:pt x="163244" y="353014"/>
                  </a:lnTo>
                  <a:lnTo>
                    <a:pt x="151029" y="358929"/>
                  </a:lnTo>
                  <a:lnTo>
                    <a:pt x="139978" y="364263"/>
                  </a:lnTo>
                  <a:lnTo>
                    <a:pt x="115340" y="368294"/>
                  </a:lnTo>
                  <a:lnTo>
                    <a:pt x="96941" y="371473"/>
                  </a:lnTo>
                  <a:lnTo>
                    <a:pt x="89319" y="372781"/>
                  </a:lnTo>
                  <a:lnTo>
                    <a:pt x="81179" y="374172"/>
                  </a:lnTo>
                  <a:lnTo>
                    <a:pt x="44562" y="378778"/>
                  </a:lnTo>
                  <a:lnTo>
                    <a:pt x="36617" y="379765"/>
                  </a:lnTo>
                  <a:lnTo>
                    <a:pt x="22261" y="381534"/>
                  </a:lnTo>
                  <a:lnTo>
                    <a:pt x="0" y="38423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2598764" y="2702683"/>
              <a:ext cx="638864" cy="799717"/>
            </a:xfrm>
            <a:custGeom>
              <a:avLst/>
              <a:gdLst/>
              <a:ahLst/>
              <a:cxnLst/>
              <a:rect l="0" t="0" r="0" b="0"/>
              <a:pathLst>
                <a:path w="638864" h="799717">
                  <a:moveTo>
                    <a:pt x="16254" y="621355"/>
                  </a:moveTo>
                  <a:lnTo>
                    <a:pt x="20183" y="601362"/>
                  </a:lnTo>
                  <a:lnTo>
                    <a:pt x="24099" y="582226"/>
                  </a:lnTo>
                  <a:lnTo>
                    <a:pt x="31356" y="544333"/>
                  </a:lnTo>
                  <a:lnTo>
                    <a:pt x="34087" y="529988"/>
                  </a:lnTo>
                  <a:lnTo>
                    <a:pt x="38300" y="508086"/>
                  </a:lnTo>
                  <a:lnTo>
                    <a:pt x="42885" y="484218"/>
                  </a:lnTo>
                  <a:lnTo>
                    <a:pt x="45806" y="469441"/>
                  </a:lnTo>
                  <a:lnTo>
                    <a:pt x="51441" y="440942"/>
                  </a:lnTo>
                  <a:lnTo>
                    <a:pt x="54781" y="422951"/>
                  </a:lnTo>
                  <a:lnTo>
                    <a:pt x="68467" y="352940"/>
                  </a:lnTo>
                  <a:lnTo>
                    <a:pt x="69621" y="346874"/>
                  </a:lnTo>
                  <a:lnTo>
                    <a:pt x="76403" y="311244"/>
                  </a:lnTo>
                  <a:lnTo>
                    <a:pt x="79506" y="295397"/>
                  </a:lnTo>
                  <a:lnTo>
                    <a:pt x="84823" y="268248"/>
                  </a:lnTo>
                  <a:lnTo>
                    <a:pt x="85342" y="265551"/>
                  </a:lnTo>
                  <a:lnTo>
                    <a:pt x="93023" y="225704"/>
                  </a:lnTo>
                  <a:lnTo>
                    <a:pt x="95740" y="211911"/>
                  </a:lnTo>
                  <a:lnTo>
                    <a:pt x="102233" y="179316"/>
                  </a:lnTo>
                  <a:lnTo>
                    <a:pt x="109821" y="140605"/>
                  </a:lnTo>
                  <a:lnTo>
                    <a:pt x="115547" y="111202"/>
                  </a:lnTo>
                  <a:lnTo>
                    <a:pt x="123396" y="71045"/>
                  </a:lnTo>
                  <a:lnTo>
                    <a:pt x="130555" y="33972"/>
                  </a:lnTo>
                  <a:lnTo>
                    <a:pt x="136886" y="0"/>
                  </a:lnTo>
                  <a:lnTo>
                    <a:pt x="160027" y="5172"/>
                  </a:lnTo>
                  <a:lnTo>
                    <a:pt x="193610" y="10792"/>
                  </a:lnTo>
                  <a:lnTo>
                    <a:pt x="219451" y="15145"/>
                  </a:lnTo>
                  <a:lnTo>
                    <a:pt x="245459" y="19586"/>
                  </a:lnTo>
                  <a:lnTo>
                    <a:pt x="282210" y="25857"/>
                  </a:lnTo>
                  <a:lnTo>
                    <a:pt x="322190" y="32750"/>
                  </a:lnTo>
                  <a:lnTo>
                    <a:pt x="333171" y="34979"/>
                  </a:lnTo>
                  <a:lnTo>
                    <a:pt x="338336" y="36023"/>
                  </a:lnTo>
                  <a:lnTo>
                    <a:pt x="375830" y="42115"/>
                  </a:lnTo>
                  <a:lnTo>
                    <a:pt x="401223" y="46277"/>
                  </a:lnTo>
                  <a:lnTo>
                    <a:pt x="405031" y="46895"/>
                  </a:lnTo>
                  <a:lnTo>
                    <a:pt x="415222" y="48396"/>
                  </a:lnTo>
                  <a:lnTo>
                    <a:pt x="449471" y="53826"/>
                  </a:lnTo>
                  <a:lnTo>
                    <a:pt x="439985" y="113825"/>
                  </a:lnTo>
                  <a:lnTo>
                    <a:pt x="439664" y="115856"/>
                  </a:lnTo>
                  <a:lnTo>
                    <a:pt x="434924" y="144994"/>
                  </a:lnTo>
                  <a:lnTo>
                    <a:pt x="432442" y="160514"/>
                  </a:lnTo>
                  <a:lnTo>
                    <a:pt x="426668" y="196617"/>
                  </a:lnTo>
                  <a:lnTo>
                    <a:pt x="445187" y="199637"/>
                  </a:lnTo>
                  <a:lnTo>
                    <a:pt x="480427" y="205289"/>
                  </a:lnTo>
                  <a:lnTo>
                    <a:pt x="524857" y="211930"/>
                  </a:lnTo>
                  <a:lnTo>
                    <a:pt x="532633" y="213062"/>
                  </a:lnTo>
                  <a:lnTo>
                    <a:pt x="537712" y="213798"/>
                  </a:lnTo>
                  <a:lnTo>
                    <a:pt x="568051" y="218143"/>
                  </a:lnTo>
                  <a:lnTo>
                    <a:pt x="617522" y="224799"/>
                  </a:lnTo>
                  <a:lnTo>
                    <a:pt x="638864" y="227822"/>
                  </a:lnTo>
                  <a:lnTo>
                    <a:pt x="635592" y="252776"/>
                  </a:lnTo>
                  <a:lnTo>
                    <a:pt x="632387" y="276126"/>
                  </a:lnTo>
                  <a:lnTo>
                    <a:pt x="632210" y="277412"/>
                  </a:lnTo>
                  <a:lnTo>
                    <a:pt x="623437" y="338935"/>
                  </a:lnTo>
                  <a:lnTo>
                    <a:pt x="622586" y="344904"/>
                  </a:lnTo>
                  <a:lnTo>
                    <a:pt x="616585" y="388614"/>
                  </a:lnTo>
                  <a:lnTo>
                    <a:pt x="612321" y="419261"/>
                  </a:lnTo>
                  <a:lnTo>
                    <a:pt x="609086" y="442514"/>
                  </a:lnTo>
                  <a:lnTo>
                    <a:pt x="606480" y="461242"/>
                  </a:lnTo>
                  <a:lnTo>
                    <a:pt x="601697" y="495622"/>
                  </a:lnTo>
                  <a:lnTo>
                    <a:pt x="588397" y="584984"/>
                  </a:lnTo>
                  <a:lnTo>
                    <a:pt x="583949" y="617071"/>
                  </a:lnTo>
                  <a:lnTo>
                    <a:pt x="583784" y="633187"/>
                  </a:lnTo>
                  <a:lnTo>
                    <a:pt x="583550" y="634853"/>
                  </a:lnTo>
                  <a:lnTo>
                    <a:pt x="578092" y="673710"/>
                  </a:lnTo>
                  <a:lnTo>
                    <a:pt x="570139" y="730327"/>
                  </a:lnTo>
                  <a:lnTo>
                    <a:pt x="560389" y="799717"/>
                  </a:lnTo>
                  <a:lnTo>
                    <a:pt x="509802" y="792603"/>
                  </a:lnTo>
                  <a:lnTo>
                    <a:pt x="453025" y="784498"/>
                  </a:lnTo>
                  <a:lnTo>
                    <a:pt x="400335" y="776541"/>
                  </a:lnTo>
                  <a:lnTo>
                    <a:pt x="368991" y="770925"/>
                  </a:lnTo>
                  <a:lnTo>
                    <a:pt x="333573" y="765441"/>
                  </a:lnTo>
                  <a:lnTo>
                    <a:pt x="312888" y="762357"/>
                  </a:lnTo>
                  <a:lnTo>
                    <a:pt x="309798" y="761893"/>
                  </a:lnTo>
                  <a:lnTo>
                    <a:pt x="295531" y="759421"/>
                  </a:lnTo>
                  <a:lnTo>
                    <a:pt x="294730" y="759291"/>
                  </a:lnTo>
                  <a:lnTo>
                    <a:pt x="189003" y="741518"/>
                  </a:lnTo>
                  <a:lnTo>
                    <a:pt x="168775" y="738022"/>
                  </a:lnTo>
                  <a:lnTo>
                    <a:pt x="168045" y="737896"/>
                  </a:lnTo>
                  <a:lnTo>
                    <a:pt x="136255" y="732306"/>
                  </a:lnTo>
                  <a:lnTo>
                    <a:pt x="128468" y="730922"/>
                  </a:lnTo>
                  <a:lnTo>
                    <a:pt x="120951" y="729581"/>
                  </a:lnTo>
                  <a:lnTo>
                    <a:pt x="9429" y="708878"/>
                  </a:lnTo>
                  <a:lnTo>
                    <a:pt x="0" y="707015"/>
                  </a:lnTo>
                  <a:lnTo>
                    <a:pt x="2269" y="694520"/>
                  </a:lnTo>
                  <a:lnTo>
                    <a:pt x="7585" y="666739"/>
                  </a:lnTo>
                  <a:lnTo>
                    <a:pt x="13157" y="63732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3047028" y="3502400"/>
              <a:ext cx="794052" cy="820870"/>
            </a:xfrm>
            <a:custGeom>
              <a:avLst/>
              <a:gdLst/>
              <a:ahLst/>
              <a:cxnLst/>
              <a:rect l="0" t="0" r="0" b="0"/>
              <a:pathLst>
                <a:path w="794052" h="820870">
                  <a:moveTo>
                    <a:pt x="9206" y="741520"/>
                  </a:moveTo>
                  <a:lnTo>
                    <a:pt x="14958" y="700685"/>
                  </a:lnTo>
                  <a:lnTo>
                    <a:pt x="21762" y="652042"/>
                  </a:lnTo>
                  <a:lnTo>
                    <a:pt x="28727" y="602069"/>
                  </a:lnTo>
                  <a:lnTo>
                    <a:pt x="37190" y="540705"/>
                  </a:lnTo>
                  <a:lnTo>
                    <a:pt x="41133" y="512111"/>
                  </a:lnTo>
                  <a:lnTo>
                    <a:pt x="48449" y="459758"/>
                  </a:lnTo>
                  <a:lnTo>
                    <a:pt x="50393" y="445848"/>
                  </a:lnTo>
                  <a:lnTo>
                    <a:pt x="63169" y="353573"/>
                  </a:lnTo>
                  <a:lnTo>
                    <a:pt x="64295" y="345460"/>
                  </a:lnTo>
                  <a:lnTo>
                    <a:pt x="71827" y="291184"/>
                  </a:lnTo>
                  <a:lnTo>
                    <a:pt x="76021" y="260400"/>
                  </a:lnTo>
                  <a:lnTo>
                    <a:pt x="79679" y="233548"/>
                  </a:lnTo>
                  <a:lnTo>
                    <a:pt x="84679" y="197778"/>
                  </a:lnTo>
                  <a:lnTo>
                    <a:pt x="89948" y="159869"/>
                  </a:lnTo>
                  <a:lnTo>
                    <a:pt x="92390" y="142321"/>
                  </a:lnTo>
                  <a:lnTo>
                    <a:pt x="94661" y="125996"/>
                  </a:lnTo>
                  <a:lnTo>
                    <a:pt x="109644" y="17784"/>
                  </a:lnTo>
                  <a:lnTo>
                    <a:pt x="112125" y="0"/>
                  </a:lnTo>
                  <a:lnTo>
                    <a:pt x="159915" y="6463"/>
                  </a:lnTo>
                  <a:lnTo>
                    <a:pt x="187036" y="10010"/>
                  </a:lnTo>
                  <a:lnTo>
                    <a:pt x="229668" y="15446"/>
                  </a:lnTo>
                  <a:lnTo>
                    <a:pt x="288109" y="22702"/>
                  </a:lnTo>
                  <a:lnTo>
                    <a:pt x="294962" y="23532"/>
                  </a:lnTo>
                  <a:lnTo>
                    <a:pt x="356236" y="30734"/>
                  </a:lnTo>
                  <a:lnTo>
                    <a:pt x="356954" y="31937"/>
                  </a:lnTo>
                  <a:lnTo>
                    <a:pt x="401365" y="36750"/>
                  </a:lnTo>
                  <a:lnTo>
                    <a:pt x="416388" y="38336"/>
                  </a:lnTo>
                  <a:lnTo>
                    <a:pt x="454416" y="42255"/>
                  </a:lnTo>
                  <a:lnTo>
                    <a:pt x="455415" y="42356"/>
                  </a:lnTo>
                  <a:lnTo>
                    <a:pt x="486917" y="45574"/>
                  </a:lnTo>
                  <a:lnTo>
                    <a:pt x="487143" y="45596"/>
                  </a:lnTo>
                  <a:lnTo>
                    <a:pt x="507756" y="47687"/>
                  </a:lnTo>
                  <a:lnTo>
                    <a:pt x="520700" y="48985"/>
                  </a:lnTo>
                  <a:lnTo>
                    <a:pt x="539673" y="50891"/>
                  </a:lnTo>
                  <a:lnTo>
                    <a:pt x="543151" y="51236"/>
                  </a:lnTo>
                  <a:lnTo>
                    <a:pt x="550545" y="51966"/>
                  </a:lnTo>
                  <a:lnTo>
                    <a:pt x="554413" y="52346"/>
                  </a:lnTo>
                  <a:lnTo>
                    <a:pt x="598317" y="56769"/>
                  </a:lnTo>
                  <a:lnTo>
                    <a:pt x="642767" y="60760"/>
                  </a:lnTo>
                  <a:lnTo>
                    <a:pt x="680225" y="63635"/>
                  </a:lnTo>
                  <a:lnTo>
                    <a:pt x="711309" y="65921"/>
                  </a:lnTo>
                  <a:lnTo>
                    <a:pt x="784553" y="71376"/>
                  </a:lnTo>
                  <a:lnTo>
                    <a:pt x="794052" y="72046"/>
                  </a:lnTo>
                  <a:lnTo>
                    <a:pt x="793117" y="85071"/>
                  </a:lnTo>
                  <a:lnTo>
                    <a:pt x="790565" y="118780"/>
                  </a:lnTo>
                  <a:lnTo>
                    <a:pt x="789834" y="129206"/>
                  </a:lnTo>
                  <a:lnTo>
                    <a:pt x="788719" y="143920"/>
                  </a:lnTo>
                  <a:lnTo>
                    <a:pt x="784220" y="143581"/>
                  </a:lnTo>
                  <a:lnTo>
                    <a:pt x="779594" y="207607"/>
                  </a:lnTo>
                  <a:lnTo>
                    <a:pt x="776163" y="252999"/>
                  </a:lnTo>
                  <a:lnTo>
                    <a:pt x="774893" y="269806"/>
                  </a:lnTo>
                  <a:lnTo>
                    <a:pt x="770083" y="332925"/>
                  </a:lnTo>
                  <a:lnTo>
                    <a:pt x="769663" y="338444"/>
                  </a:lnTo>
                  <a:lnTo>
                    <a:pt x="767627" y="365822"/>
                  </a:lnTo>
                  <a:lnTo>
                    <a:pt x="765419" y="395519"/>
                  </a:lnTo>
                  <a:lnTo>
                    <a:pt x="764023" y="413835"/>
                  </a:lnTo>
                  <a:lnTo>
                    <a:pt x="761360" y="448315"/>
                  </a:lnTo>
                  <a:lnTo>
                    <a:pt x="760659" y="457904"/>
                  </a:lnTo>
                  <a:lnTo>
                    <a:pt x="760553" y="459355"/>
                  </a:lnTo>
                  <a:lnTo>
                    <a:pt x="758212" y="491398"/>
                  </a:lnTo>
                  <a:lnTo>
                    <a:pt x="755046" y="527906"/>
                  </a:lnTo>
                  <a:lnTo>
                    <a:pt x="751716" y="564302"/>
                  </a:lnTo>
                  <a:lnTo>
                    <a:pt x="749313" y="590385"/>
                  </a:lnTo>
                  <a:lnTo>
                    <a:pt x="747080" y="614604"/>
                  </a:lnTo>
                  <a:lnTo>
                    <a:pt x="743905" y="651847"/>
                  </a:lnTo>
                  <a:lnTo>
                    <a:pt x="742564" y="667556"/>
                  </a:lnTo>
                  <a:lnTo>
                    <a:pt x="741266" y="685089"/>
                  </a:lnTo>
                  <a:lnTo>
                    <a:pt x="739792" y="704989"/>
                  </a:lnTo>
                  <a:lnTo>
                    <a:pt x="739098" y="714408"/>
                  </a:lnTo>
                  <a:lnTo>
                    <a:pt x="735111" y="768393"/>
                  </a:lnTo>
                  <a:lnTo>
                    <a:pt x="734493" y="776685"/>
                  </a:lnTo>
                  <a:lnTo>
                    <a:pt x="733571" y="789063"/>
                  </a:lnTo>
                  <a:lnTo>
                    <a:pt x="701933" y="786684"/>
                  </a:lnTo>
                  <a:lnTo>
                    <a:pt x="654094" y="782918"/>
                  </a:lnTo>
                  <a:lnTo>
                    <a:pt x="623045" y="780366"/>
                  </a:lnTo>
                  <a:lnTo>
                    <a:pt x="617699" y="779918"/>
                  </a:lnTo>
                  <a:lnTo>
                    <a:pt x="543054" y="773292"/>
                  </a:lnTo>
                  <a:lnTo>
                    <a:pt x="518436" y="771017"/>
                  </a:lnTo>
                  <a:lnTo>
                    <a:pt x="509925" y="770218"/>
                  </a:lnTo>
                  <a:lnTo>
                    <a:pt x="481527" y="767506"/>
                  </a:lnTo>
                  <a:lnTo>
                    <a:pt x="409691" y="760091"/>
                  </a:lnTo>
                  <a:lnTo>
                    <a:pt x="379893" y="757018"/>
                  </a:lnTo>
                  <a:lnTo>
                    <a:pt x="355487" y="754441"/>
                  </a:lnTo>
                  <a:lnTo>
                    <a:pt x="334239" y="752211"/>
                  </a:lnTo>
                  <a:lnTo>
                    <a:pt x="317769" y="750454"/>
                  </a:lnTo>
                  <a:lnTo>
                    <a:pt x="305191" y="749096"/>
                  </a:lnTo>
                  <a:lnTo>
                    <a:pt x="303324" y="753106"/>
                  </a:lnTo>
                  <a:lnTo>
                    <a:pt x="303211" y="761352"/>
                  </a:lnTo>
                  <a:lnTo>
                    <a:pt x="301033" y="767243"/>
                  </a:lnTo>
                  <a:lnTo>
                    <a:pt x="306687" y="776189"/>
                  </a:lnTo>
                  <a:lnTo>
                    <a:pt x="312603" y="781287"/>
                  </a:lnTo>
                  <a:lnTo>
                    <a:pt x="312194" y="781131"/>
                  </a:lnTo>
                  <a:lnTo>
                    <a:pt x="256490" y="774828"/>
                  </a:lnTo>
                  <a:lnTo>
                    <a:pt x="219931" y="770529"/>
                  </a:lnTo>
                  <a:lnTo>
                    <a:pt x="204810" y="768717"/>
                  </a:lnTo>
                  <a:lnTo>
                    <a:pt x="110116" y="756883"/>
                  </a:lnTo>
                  <a:lnTo>
                    <a:pt x="104882" y="797233"/>
                  </a:lnTo>
                  <a:lnTo>
                    <a:pt x="101829" y="820870"/>
                  </a:lnTo>
                  <a:lnTo>
                    <a:pt x="41425" y="812935"/>
                  </a:lnTo>
                  <a:lnTo>
                    <a:pt x="22855" y="810549"/>
                  </a:lnTo>
                  <a:lnTo>
                    <a:pt x="0" y="80738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3949706" y="3149470"/>
              <a:ext cx="842192" cy="454370"/>
            </a:xfrm>
            <a:custGeom>
              <a:avLst/>
              <a:gdLst/>
              <a:ahLst/>
              <a:cxnLst/>
              <a:rect l="0" t="0" r="0" b="0"/>
              <a:pathLst>
                <a:path w="842192" h="454370">
                  <a:moveTo>
                    <a:pt x="26559" y="0"/>
                  </a:moveTo>
                  <a:lnTo>
                    <a:pt x="50430" y="1515"/>
                  </a:lnTo>
                  <a:lnTo>
                    <a:pt x="81949" y="3450"/>
                  </a:lnTo>
                  <a:lnTo>
                    <a:pt x="96222" y="4278"/>
                  </a:lnTo>
                  <a:lnTo>
                    <a:pt x="105684" y="4815"/>
                  </a:lnTo>
                  <a:lnTo>
                    <a:pt x="108951" y="4999"/>
                  </a:lnTo>
                  <a:lnTo>
                    <a:pt x="134367" y="6421"/>
                  </a:lnTo>
                  <a:lnTo>
                    <a:pt x="167165" y="8118"/>
                  </a:lnTo>
                  <a:lnTo>
                    <a:pt x="169341" y="8232"/>
                  </a:lnTo>
                  <a:lnTo>
                    <a:pt x="197824" y="9688"/>
                  </a:lnTo>
                  <a:lnTo>
                    <a:pt x="228666" y="11122"/>
                  </a:lnTo>
                  <a:lnTo>
                    <a:pt x="230384" y="11199"/>
                  </a:lnTo>
                  <a:lnTo>
                    <a:pt x="270044" y="12891"/>
                  </a:lnTo>
                  <a:lnTo>
                    <a:pt x="290199" y="13627"/>
                  </a:lnTo>
                  <a:lnTo>
                    <a:pt x="290518" y="13638"/>
                  </a:lnTo>
                  <a:lnTo>
                    <a:pt x="303967" y="14107"/>
                  </a:lnTo>
                  <a:lnTo>
                    <a:pt x="339094" y="15330"/>
                  </a:lnTo>
                  <a:lnTo>
                    <a:pt x="349278" y="15662"/>
                  </a:lnTo>
                  <a:lnTo>
                    <a:pt x="351301" y="15726"/>
                  </a:lnTo>
                  <a:lnTo>
                    <a:pt x="388392" y="16830"/>
                  </a:lnTo>
                  <a:lnTo>
                    <a:pt x="400656" y="17165"/>
                  </a:lnTo>
                  <a:lnTo>
                    <a:pt x="412558" y="17489"/>
                  </a:lnTo>
                  <a:lnTo>
                    <a:pt x="437652" y="18126"/>
                  </a:lnTo>
                  <a:lnTo>
                    <a:pt x="459213" y="18624"/>
                  </a:lnTo>
                  <a:lnTo>
                    <a:pt x="474919" y="18965"/>
                  </a:lnTo>
                  <a:lnTo>
                    <a:pt x="486934" y="19209"/>
                  </a:lnTo>
                  <a:lnTo>
                    <a:pt x="491764" y="19304"/>
                  </a:lnTo>
                  <a:lnTo>
                    <a:pt x="531119" y="19989"/>
                  </a:lnTo>
                  <a:lnTo>
                    <a:pt x="536198" y="20072"/>
                  </a:lnTo>
                  <a:lnTo>
                    <a:pt x="575414" y="20632"/>
                  </a:lnTo>
                  <a:lnTo>
                    <a:pt x="585518" y="20735"/>
                  </a:lnTo>
                  <a:lnTo>
                    <a:pt x="590158" y="20780"/>
                  </a:lnTo>
                  <a:lnTo>
                    <a:pt x="597570" y="20857"/>
                  </a:lnTo>
                  <a:lnTo>
                    <a:pt x="634152" y="21161"/>
                  </a:lnTo>
                  <a:lnTo>
                    <a:pt x="634831" y="21165"/>
                  </a:lnTo>
                  <a:lnTo>
                    <a:pt x="659291" y="21294"/>
                  </a:lnTo>
                  <a:lnTo>
                    <a:pt x="668530" y="21341"/>
                  </a:lnTo>
                  <a:lnTo>
                    <a:pt x="682721" y="21322"/>
                  </a:lnTo>
                  <a:lnTo>
                    <a:pt x="684182" y="21325"/>
                  </a:lnTo>
                  <a:lnTo>
                    <a:pt x="708428" y="21333"/>
                  </a:lnTo>
                  <a:lnTo>
                    <a:pt x="708813" y="21333"/>
                  </a:lnTo>
                  <a:lnTo>
                    <a:pt x="757255" y="21173"/>
                  </a:lnTo>
                  <a:lnTo>
                    <a:pt x="760698" y="21152"/>
                  </a:lnTo>
                  <a:lnTo>
                    <a:pt x="769171" y="29196"/>
                  </a:lnTo>
                  <a:lnTo>
                    <a:pt x="778900" y="36089"/>
                  </a:lnTo>
                  <a:lnTo>
                    <a:pt x="785592" y="40889"/>
                  </a:lnTo>
                  <a:lnTo>
                    <a:pt x="792392" y="35677"/>
                  </a:lnTo>
                  <a:lnTo>
                    <a:pt x="795158" y="35476"/>
                  </a:lnTo>
                  <a:lnTo>
                    <a:pt x="799718" y="35143"/>
                  </a:lnTo>
                  <a:lnTo>
                    <a:pt x="802274" y="38604"/>
                  </a:lnTo>
                  <a:lnTo>
                    <a:pt x="807792" y="45728"/>
                  </a:lnTo>
                  <a:lnTo>
                    <a:pt x="807891" y="46566"/>
                  </a:lnTo>
                  <a:lnTo>
                    <a:pt x="808706" y="53439"/>
                  </a:lnTo>
                  <a:lnTo>
                    <a:pt x="809924" y="56810"/>
                  </a:lnTo>
                  <a:lnTo>
                    <a:pt x="805709" y="60536"/>
                  </a:lnTo>
                  <a:lnTo>
                    <a:pt x="797864" y="60754"/>
                  </a:lnTo>
                  <a:lnTo>
                    <a:pt x="797895" y="66053"/>
                  </a:lnTo>
                  <a:lnTo>
                    <a:pt x="790707" y="70962"/>
                  </a:lnTo>
                  <a:lnTo>
                    <a:pt x="790043" y="76629"/>
                  </a:lnTo>
                  <a:lnTo>
                    <a:pt x="789729" y="79309"/>
                  </a:lnTo>
                  <a:lnTo>
                    <a:pt x="786520" y="81989"/>
                  </a:lnTo>
                  <a:lnTo>
                    <a:pt x="782511" y="85319"/>
                  </a:lnTo>
                  <a:lnTo>
                    <a:pt x="784966" y="88280"/>
                  </a:lnTo>
                  <a:lnTo>
                    <a:pt x="789580" y="93839"/>
                  </a:lnTo>
                  <a:lnTo>
                    <a:pt x="797090" y="101533"/>
                  </a:lnTo>
                  <a:lnTo>
                    <a:pt x="798920" y="104236"/>
                  </a:lnTo>
                  <a:lnTo>
                    <a:pt x="801051" y="107381"/>
                  </a:lnTo>
                  <a:lnTo>
                    <a:pt x="807400" y="108360"/>
                  </a:lnTo>
                  <a:lnTo>
                    <a:pt x="805416" y="118306"/>
                  </a:lnTo>
                  <a:lnTo>
                    <a:pt x="811110" y="125430"/>
                  </a:lnTo>
                  <a:lnTo>
                    <a:pt x="814623" y="130018"/>
                  </a:lnTo>
                  <a:lnTo>
                    <a:pt x="817550" y="135134"/>
                  </a:lnTo>
                  <a:lnTo>
                    <a:pt x="818404" y="135810"/>
                  </a:lnTo>
                  <a:lnTo>
                    <a:pt x="823976" y="140219"/>
                  </a:lnTo>
                  <a:lnTo>
                    <a:pt x="830736" y="138093"/>
                  </a:lnTo>
                  <a:lnTo>
                    <a:pt x="837007" y="142001"/>
                  </a:lnTo>
                  <a:lnTo>
                    <a:pt x="839433" y="142124"/>
                  </a:lnTo>
                  <a:lnTo>
                    <a:pt x="840537" y="142180"/>
                  </a:lnTo>
                  <a:lnTo>
                    <a:pt x="838925" y="148201"/>
                  </a:lnTo>
                  <a:lnTo>
                    <a:pt x="838956" y="151614"/>
                  </a:lnTo>
                  <a:lnTo>
                    <a:pt x="839015" y="158208"/>
                  </a:lnTo>
                  <a:lnTo>
                    <a:pt x="839096" y="167194"/>
                  </a:lnTo>
                  <a:lnTo>
                    <a:pt x="839311" y="186613"/>
                  </a:lnTo>
                  <a:lnTo>
                    <a:pt x="839481" y="201981"/>
                  </a:lnTo>
                  <a:lnTo>
                    <a:pt x="839482" y="202356"/>
                  </a:lnTo>
                  <a:lnTo>
                    <a:pt x="839657" y="239950"/>
                  </a:lnTo>
                  <a:lnTo>
                    <a:pt x="839854" y="252769"/>
                  </a:lnTo>
                  <a:lnTo>
                    <a:pt x="840190" y="274548"/>
                  </a:lnTo>
                  <a:lnTo>
                    <a:pt x="840417" y="300189"/>
                  </a:lnTo>
                  <a:lnTo>
                    <a:pt x="840446" y="303507"/>
                  </a:lnTo>
                  <a:lnTo>
                    <a:pt x="840509" y="310615"/>
                  </a:lnTo>
                  <a:lnTo>
                    <a:pt x="840767" y="354706"/>
                  </a:lnTo>
                  <a:lnTo>
                    <a:pt x="840788" y="356019"/>
                  </a:lnTo>
                  <a:lnTo>
                    <a:pt x="840832" y="358837"/>
                  </a:lnTo>
                  <a:lnTo>
                    <a:pt x="841379" y="393843"/>
                  </a:lnTo>
                  <a:lnTo>
                    <a:pt x="841459" y="400586"/>
                  </a:lnTo>
                  <a:lnTo>
                    <a:pt x="841504" y="404301"/>
                  </a:lnTo>
                  <a:lnTo>
                    <a:pt x="841810" y="430007"/>
                  </a:lnTo>
                  <a:lnTo>
                    <a:pt x="842055" y="444922"/>
                  </a:lnTo>
                  <a:lnTo>
                    <a:pt x="842192" y="453272"/>
                  </a:lnTo>
                  <a:lnTo>
                    <a:pt x="831434" y="453439"/>
                  </a:lnTo>
                  <a:lnTo>
                    <a:pt x="799370" y="453720"/>
                  </a:lnTo>
                  <a:lnTo>
                    <a:pt x="797971" y="453735"/>
                  </a:lnTo>
                  <a:lnTo>
                    <a:pt x="790494" y="453816"/>
                  </a:lnTo>
                  <a:lnTo>
                    <a:pt x="762229" y="454073"/>
                  </a:lnTo>
                  <a:lnTo>
                    <a:pt x="752563" y="454140"/>
                  </a:lnTo>
                  <a:lnTo>
                    <a:pt x="739548" y="454216"/>
                  </a:lnTo>
                  <a:lnTo>
                    <a:pt x="733739" y="454245"/>
                  </a:lnTo>
                  <a:lnTo>
                    <a:pt x="709547" y="454333"/>
                  </a:lnTo>
                  <a:lnTo>
                    <a:pt x="693503" y="454360"/>
                  </a:lnTo>
                  <a:lnTo>
                    <a:pt x="689401" y="454366"/>
                  </a:lnTo>
                  <a:lnTo>
                    <a:pt x="685254" y="454370"/>
                  </a:lnTo>
                  <a:lnTo>
                    <a:pt x="660653" y="454360"/>
                  </a:lnTo>
                  <a:lnTo>
                    <a:pt x="628566" y="454301"/>
                  </a:lnTo>
                  <a:lnTo>
                    <a:pt x="625696" y="454280"/>
                  </a:lnTo>
                  <a:lnTo>
                    <a:pt x="600245" y="454065"/>
                  </a:lnTo>
                  <a:lnTo>
                    <a:pt x="560432" y="453676"/>
                  </a:lnTo>
                  <a:lnTo>
                    <a:pt x="555090" y="453616"/>
                  </a:lnTo>
                  <a:lnTo>
                    <a:pt x="528171" y="453276"/>
                  </a:lnTo>
                  <a:lnTo>
                    <a:pt x="519385" y="453147"/>
                  </a:lnTo>
                  <a:lnTo>
                    <a:pt x="484620" y="452567"/>
                  </a:lnTo>
                  <a:lnTo>
                    <a:pt x="480807" y="452503"/>
                  </a:lnTo>
                  <a:lnTo>
                    <a:pt x="453229" y="451998"/>
                  </a:lnTo>
                  <a:lnTo>
                    <a:pt x="445667" y="451844"/>
                  </a:lnTo>
                  <a:lnTo>
                    <a:pt x="418983" y="451258"/>
                  </a:lnTo>
                  <a:lnTo>
                    <a:pt x="418198" y="451240"/>
                  </a:lnTo>
                  <a:lnTo>
                    <a:pt x="396576" y="450601"/>
                  </a:lnTo>
                  <a:lnTo>
                    <a:pt x="368526" y="449708"/>
                  </a:lnTo>
                  <a:lnTo>
                    <a:pt x="344890" y="448972"/>
                  </a:lnTo>
                  <a:lnTo>
                    <a:pt x="330240" y="448491"/>
                  </a:lnTo>
                  <a:lnTo>
                    <a:pt x="298758" y="447385"/>
                  </a:lnTo>
                  <a:lnTo>
                    <a:pt x="293180" y="447166"/>
                  </a:lnTo>
                  <a:lnTo>
                    <a:pt x="283551" y="446781"/>
                  </a:lnTo>
                  <a:lnTo>
                    <a:pt x="270335" y="446239"/>
                  </a:lnTo>
                  <a:lnTo>
                    <a:pt x="232067" y="444490"/>
                  </a:lnTo>
                  <a:lnTo>
                    <a:pt x="231231" y="444456"/>
                  </a:lnTo>
                  <a:lnTo>
                    <a:pt x="221375" y="444057"/>
                  </a:lnTo>
                  <a:lnTo>
                    <a:pt x="168856" y="441775"/>
                  </a:lnTo>
                  <a:lnTo>
                    <a:pt x="159711" y="441413"/>
                  </a:lnTo>
                  <a:lnTo>
                    <a:pt x="134501" y="440377"/>
                  </a:lnTo>
                  <a:lnTo>
                    <a:pt x="124316" y="439906"/>
                  </a:lnTo>
                  <a:lnTo>
                    <a:pt x="110600" y="439257"/>
                  </a:lnTo>
                  <a:lnTo>
                    <a:pt x="94158" y="438455"/>
                  </a:lnTo>
                  <a:lnTo>
                    <a:pt x="63115" y="436925"/>
                  </a:lnTo>
                  <a:lnTo>
                    <a:pt x="55189" y="436510"/>
                  </a:lnTo>
                  <a:lnTo>
                    <a:pt x="15841" y="434365"/>
                  </a:lnTo>
                  <a:lnTo>
                    <a:pt x="1590" y="433550"/>
                  </a:lnTo>
                  <a:lnTo>
                    <a:pt x="0" y="433458"/>
                  </a:lnTo>
                  <a:lnTo>
                    <a:pt x="421" y="427414"/>
                  </a:lnTo>
                  <a:lnTo>
                    <a:pt x="1069" y="417125"/>
                  </a:lnTo>
                  <a:lnTo>
                    <a:pt x="2460" y="395298"/>
                  </a:lnTo>
                  <a:lnTo>
                    <a:pt x="3664" y="376435"/>
                  </a:lnTo>
                  <a:lnTo>
                    <a:pt x="6008" y="339707"/>
                  </a:lnTo>
                  <a:lnTo>
                    <a:pt x="6739" y="328247"/>
                  </a:lnTo>
                  <a:lnTo>
                    <a:pt x="6863" y="326134"/>
                  </a:lnTo>
                  <a:lnTo>
                    <a:pt x="10041" y="272197"/>
                  </a:lnTo>
                  <a:lnTo>
                    <a:pt x="11369" y="250680"/>
                  </a:lnTo>
                  <a:lnTo>
                    <a:pt x="11425" y="249768"/>
                  </a:lnTo>
                  <a:lnTo>
                    <a:pt x="12453" y="233109"/>
                  </a:lnTo>
                  <a:lnTo>
                    <a:pt x="14507" y="199877"/>
                  </a:lnTo>
                  <a:lnTo>
                    <a:pt x="15240" y="188010"/>
                  </a:lnTo>
                  <a:lnTo>
                    <a:pt x="18351" y="137681"/>
                  </a:lnTo>
                  <a:lnTo>
                    <a:pt x="19072" y="125278"/>
                  </a:lnTo>
                  <a:lnTo>
                    <a:pt x="21086" y="90627"/>
                  </a:lnTo>
                  <a:lnTo>
                    <a:pt x="22761" y="62621"/>
                  </a:lnTo>
                  <a:lnTo>
                    <a:pt x="22812" y="61774"/>
                  </a:lnTo>
                  <a:lnTo>
                    <a:pt x="24922" y="2650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7218034" y="2656739"/>
              <a:ext cx="12261" cy="14750"/>
            </a:xfrm>
            <a:custGeom>
              <a:avLst/>
              <a:gdLst/>
              <a:ahLst/>
              <a:cxnLst/>
              <a:rect l="0" t="0" r="0" b="0"/>
              <a:pathLst>
                <a:path w="12261" h="14750">
                  <a:moveTo>
                    <a:pt x="0" y="12943"/>
                  </a:moveTo>
                  <a:lnTo>
                    <a:pt x="1362" y="2043"/>
                  </a:lnTo>
                  <a:lnTo>
                    <a:pt x="6130" y="0"/>
                  </a:lnTo>
                  <a:lnTo>
                    <a:pt x="9536" y="8174"/>
                  </a:lnTo>
                  <a:lnTo>
                    <a:pt x="12261" y="12261"/>
                  </a:lnTo>
                  <a:lnTo>
                    <a:pt x="4659" y="147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7170102" y="2544185"/>
              <a:ext cx="88519" cy="111791"/>
            </a:xfrm>
            <a:custGeom>
              <a:avLst/>
              <a:gdLst/>
              <a:ahLst/>
              <a:cxnLst/>
              <a:rect l="0" t="0" r="0" b="0"/>
              <a:pathLst>
                <a:path w="88519" h="111791">
                  <a:moveTo>
                    <a:pt x="18619" y="110271"/>
                  </a:moveTo>
                  <a:lnTo>
                    <a:pt x="19940" y="104913"/>
                  </a:lnTo>
                  <a:lnTo>
                    <a:pt x="17449" y="96897"/>
                  </a:lnTo>
                  <a:lnTo>
                    <a:pt x="21620" y="95129"/>
                  </a:lnTo>
                  <a:lnTo>
                    <a:pt x="18812" y="82602"/>
                  </a:lnTo>
                  <a:lnTo>
                    <a:pt x="15937" y="69780"/>
                  </a:lnTo>
                  <a:lnTo>
                    <a:pt x="11245" y="51904"/>
                  </a:lnTo>
                  <a:lnTo>
                    <a:pt x="7960" y="40584"/>
                  </a:lnTo>
                  <a:lnTo>
                    <a:pt x="0" y="12734"/>
                  </a:lnTo>
                  <a:lnTo>
                    <a:pt x="19542" y="6875"/>
                  </a:lnTo>
                  <a:lnTo>
                    <a:pt x="21124" y="6399"/>
                  </a:lnTo>
                  <a:lnTo>
                    <a:pt x="24336" y="5432"/>
                  </a:lnTo>
                  <a:lnTo>
                    <a:pt x="30547" y="3568"/>
                  </a:lnTo>
                  <a:lnTo>
                    <a:pt x="42398" y="0"/>
                  </a:lnTo>
                  <a:lnTo>
                    <a:pt x="43638" y="4693"/>
                  </a:lnTo>
                  <a:lnTo>
                    <a:pt x="44851" y="9280"/>
                  </a:lnTo>
                  <a:lnTo>
                    <a:pt x="47001" y="17492"/>
                  </a:lnTo>
                  <a:lnTo>
                    <a:pt x="51340" y="16311"/>
                  </a:lnTo>
                  <a:lnTo>
                    <a:pt x="53579" y="24866"/>
                  </a:lnTo>
                  <a:lnTo>
                    <a:pt x="56452" y="31465"/>
                  </a:lnTo>
                  <a:lnTo>
                    <a:pt x="57881" y="31882"/>
                  </a:lnTo>
                  <a:lnTo>
                    <a:pt x="64557" y="33825"/>
                  </a:lnTo>
                  <a:lnTo>
                    <a:pt x="72281" y="41008"/>
                  </a:lnTo>
                  <a:lnTo>
                    <a:pt x="74179" y="42770"/>
                  </a:lnTo>
                  <a:lnTo>
                    <a:pt x="81187" y="43131"/>
                  </a:lnTo>
                  <a:lnTo>
                    <a:pt x="82311" y="48602"/>
                  </a:lnTo>
                  <a:lnTo>
                    <a:pt x="82858" y="51265"/>
                  </a:lnTo>
                  <a:lnTo>
                    <a:pt x="88519" y="65427"/>
                  </a:lnTo>
                  <a:lnTo>
                    <a:pt x="86926" y="67583"/>
                  </a:lnTo>
                  <a:lnTo>
                    <a:pt x="82523" y="72925"/>
                  </a:lnTo>
                  <a:lnTo>
                    <a:pt x="76193" y="71128"/>
                  </a:lnTo>
                  <a:lnTo>
                    <a:pt x="71865" y="71312"/>
                  </a:lnTo>
                  <a:lnTo>
                    <a:pt x="70423" y="77123"/>
                  </a:lnTo>
                  <a:lnTo>
                    <a:pt x="66483" y="78258"/>
                  </a:lnTo>
                  <a:lnTo>
                    <a:pt x="62182" y="77937"/>
                  </a:lnTo>
                  <a:lnTo>
                    <a:pt x="59469" y="79337"/>
                  </a:lnTo>
                  <a:lnTo>
                    <a:pt x="58358" y="79910"/>
                  </a:lnTo>
                  <a:lnTo>
                    <a:pt x="57301" y="87075"/>
                  </a:lnTo>
                  <a:lnTo>
                    <a:pt x="55749" y="92885"/>
                  </a:lnTo>
                  <a:lnTo>
                    <a:pt x="48242" y="94626"/>
                  </a:lnTo>
                  <a:lnTo>
                    <a:pt x="41554" y="98237"/>
                  </a:lnTo>
                  <a:lnTo>
                    <a:pt x="34451" y="103657"/>
                  </a:lnTo>
                  <a:lnTo>
                    <a:pt x="26136" y="107499"/>
                  </a:lnTo>
                  <a:lnTo>
                    <a:pt x="18764" y="1117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5768124" y="2255503"/>
              <a:ext cx="30808" cy="21651"/>
            </a:xfrm>
            <a:custGeom>
              <a:avLst/>
              <a:gdLst/>
              <a:ahLst/>
              <a:cxnLst/>
              <a:rect l="0" t="0" r="0" b="0"/>
              <a:pathLst>
                <a:path w="30808" h="21651">
                  <a:moveTo>
                    <a:pt x="2831" y="0"/>
                  </a:moveTo>
                  <a:lnTo>
                    <a:pt x="13731" y="8174"/>
                  </a:lnTo>
                  <a:lnTo>
                    <a:pt x="23989" y="11059"/>
                  </a:lnTo>
                  <a:lnTo>
                    <a:pt x="30808" y="14245"/>
                  </a:lnTo>
                  <a:lnTo>
                    <a:pt x="27798" y="20993"/>
                  </a:lnTo>
                  <a:lnTo>
                    <a:pt x="18778" y="21651"/>
                  </a:lnTo>
                  <a:lnTo>
                    <a:pt x="7179" y="12112"/>
                  </a:lnTo>
                  <a:lnTo>
                    <a:pt x="0" y="541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g62"/>
            <p:cNvSpPr/>
            <p:nvPr/>
          </p:nvSpPr>
          <p:spPr>
            <a:xfrm>
              <a:off x="5665528" y="2275040"/>
              <a:ext cx="32666" cy="37097"/>
            </a:xfrm>
            <a:custGeom>
              <a:avLst/>
              <a:gdLst/>
              <a:ahLst/>
              <a:cxnLst/>
              <a:rect l="0" t="0" r="0" b="0"/>
              <a:pathLst>
                <a:path w="32666" h="37097">
                  <a:moveTo>
                    <a:pt x="0" y="15325"/>
                  </a:moveTo>
                  <a:lnTo>
                    <a:pt x="4868" y="13786"/>
                  </a:lnTo>
                  <a:lnTo>
                    <a:pt x="16202" y="75"/>
                  </a:lnTo>
                  <a:lnTo>
                    <a:pt x="32666" y="0"/>
                  </a:lnTo>
                  <a:lnTo>
                    <a:pt x="31830" y="7077"/>
                  </a:lnTo>
                  <a:lnTo>
                    <a:pt x="21388" y="33069"/>
                  </a:lnTo>
                  <a:lnTo>
                    <a:pt x="16540" y="37097"/>
                  </a:lnTo>
                  <a:lnTo>
                    <a:pt x="10219" y="35803"/>
                  </a:lnTo>
                  <a:lnTo>
                    <a:pt x="1093" y="2079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g63"/>
            <p:cNvSpPr/>
            <p:nvPr/>
          </p:nvSpPr>
          <p:spPr>
            <a:xfrm>
              <a:off x="5631224" y="2376067"/>
              <a:ext cx="18476" cy="24533"/>
            </a:xfrm>
            <a:custGeom>
              <a:avLst/>
              <a:gdLst/>
              <a:ahLst/>
              <a:cxnLst/>
              <a:rect l="0" t="0" r="0" b="0"/>
              <a:pathLst>
                <a:path w="18476" h="24533">
                  <a:moveTo>
                    <a:pt x="1083" y="17587"/>
                  </a:moveTo>
                  <a:lnTo>
                    <a:pt x="8775" y="0"/>
                  </a:lnTo>
                  <a:lnTo>
                    <a:pt x="14436" y="628"/>
                  </a:lnTo>
                  <a:lnTo>
                    <a:pt x="18476" y="4778"/>
                  </a:lnTo>
                  <a:lnTo>
                    <a:pt x="17029" y="13086"/>
                  </a:lnTo>
                  <a:lnTo>
                    <a:pt x="7577" y="24533"/>
                  </a:lnTo>
                  <a:lnTo>
                    <a:pt x="0" y="235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g64"/>
            <p:cNvSpPr/>
            <p:nvPr/>
          </p:nvSpPr>
          <p:spPr>
            <a:xfrm>
              <a:off x="5608426" y="2272290"/>
              <a:ext cx="439722" cy="597829"/>
            </a:xfrm>
            <a:custGeom>
              <a:avLst/>
              <a:gdLst/>
              <a:ahLst/>
              <a:cxnLst/>
              <a:rect l="0" t="0" r="0" b="0"/>
              <a:pathLst>
                <a:path w="439722" h="597829">
                  <a:moveTo>
                    <a:pt x="132" y="597829"/>
                  </a:moveTo>
                  <a:lnTo>
                    <a:pt x="12988" y="585697"/>
                  </a:lnTo>
                  <a:lnTo>
                    <a:pt x="21883" y="572823"/>
                  </a:lnTo>
                  <a:lnTo>
                    <a:pt x="27525" y="554876"/>
                  </a:lnTo>
                  <a:lnTo>
                    <a:pt x="29684" y="547985"/>
                  </a:lnTo>
                  <a:lnTo>
                    <a:pt x="32655" y="540471"/>
                  </a:lnTo>
                  <a:lnTo>
                    <a:pt x="41575" y="523838"/>
                  </a:lnTo>
                  <a:lnTo>
                    <a:pt x="42480" y="522146"/>
                  </a:lnTo>
                  <a:lnTo>
                    <a:pt x="47952" y="501272"/>
                  </a:lnTo>
                  <a:lnTo>
                    <a:pt x="48369" y="497648"/>
                  </a:lnTo>
                  <a:lnTo>
                    <a:pt x="50395" y="479979"/>
                  </a:lnTo>
                  <a:lnTo>
                    <a:pt x="50309" y="464810"/>
                  </a:lnTo>
                  <a:lnTo>
                    <a:pt x="50478" y="447745"/>
                  </a:lnTo>
                  <a:lnTo>
                    <a:pt x="50383" y="447067"/>
                  </a:lnTo>
                  <a:lnTo>
                    <a:pt x="48085" y="430527"/>
                  </a:lnTo>
                  <a:lnTo>
                    <a:pt x="48049" y="430339"/>
                  </a:lnTo>
                  <a:lnTo>
                    <a:pt x="45273" y="415675"/>
                  </a:lnTo>
                  <a:lnTo>
                    <a:pt x="40929" y="402372"/>
                  </a:lnTo>
                  <a:lnTo>
                    <a:pt x="38416" y="397577"/>
                  </a:lnTo>
                  <a:lnTo>
                    <a:pt x="32905" y="387050"/>
                  </a:lnTo>
                  <a:lnTo>
                    <a:pt x="28887" y="380268"/>
                  </a:lnTo>
                  <a:lnTo>
                    <a:pt x="21346" y="367518"/>
                  </a:lnTo>
                  <a:lnTo>
                    <a:pt x="15768" y="354564"/>
                  </a:lnTo>
                  <a:lnTo>
                    <a:pt x="13663" y="348953"/>
                  </a:lnTo>
                  <a:lnTo>
                    <a:pt x="11419" y="342968"/>
                  </a:lnTo>
                  <a:lnTo>
                    <a:pt x="5124" y="332318"/>
                  </a:lnTo>
                  <a:lnTo>
                    <a:pt x="3232" y="325125"/>
                  </a:lnTo>
                  <a:lnTo>
                    <a:pt x="5594" y="317088"/>
                  </a:lnTo>
                  <a:lnTo>
                    <a:pt x="11245" y="305991"/>
                  </a:lnTo>
                  <a:lnTo>
                    <a:pt x="11545" y="299052"/>
                  </a:lnTo>
                  <a:lnTo>
                    <a:pt x="11677" y="295965"/>
                  </a:lnTo>
                  <a:lnTo>
                    <a:pt x="8847" y="285085"/>
                  </a:lnTo>
                  <a:lnTo>
                    <a:pt x="6527" y="277687"/>
                  </a:lnTo>
                  <a:lnTo>
                    <a:pt x="1844" y="270809"/>
                  </a:lnTo>
                  <a:lnTo>
                    <a:pt x="0" y="265770"/>
                  </a:lnTo>
                  <a:lnTo>
                    <a:pt x="7786" y="256091"/>
                  </a:lnTo>
                  <a:lnTo>
                    <a:pt x="11227" y="247245"/>
                  </a:lnTo>
                  <a:lnTo>
                    <a:pt x="14184" y="239626"/>
                  </a:lnTo>
                  <a:lnTo>
                    <a:pt x="20943" y="222220"/>
                  </a:lnTo>
                  <a:lnTo>
                    <a:pt x="21834" y="214101"/>
                  </a:lnTo>
                  <a:lnTo>
                    <a:pt x="20936" y="202368"/>
                  </a:lnTo>
                  <a:lnTo>
                    <a:pt x="21625" y="197208"/>
                  </a:lnTo>
                  <a:lnTo>
                    <a:pt x="22569" y="190127"/>
                  </a:lnTo>
                  <a:lnTo>
                    <a:pt x="18001" y="178874"/>
                  </a:lnTo>
                  <a:lnTo>
                    <a:pt x="17807" y="171549"/>
                  </a:lnTo>
                  <a:lnTo>
                    <a:pt x="26309" y="166470"/>
                  </a:lnTo>
                  <a:lnTo>
                    <a:pt x="33306" y="163822"/>
                  </a:lnTo>
                  <a:lnTo>
                    <a:pt x="33838" y="158458"/>
                  </a:lnTo>
                  <a:lnTo>
                    <a:pt x="34460" y="152169"/>
                  </a:lnTo>
                  <a:lnTo>
                    <a:pt x="33839" y="139340"/>
                  </a:lnTo>
                  <a:lnTo>
                    <a:pt x="41851" y="139198"/>
                  </a:lnTo>
                  <a:lnTo>
                    <a:pt x="45809" y="129751"/>
                  </a:lnTo>
                  <a:lnTo>
                    <a:pt x="54072" y="133284"/>
                  </a:lnTo>
                  <a:lnTo>
                    <a:pt x="60911" y="126816"/>
                  </a:lnTo>
                  <a:lnTo>
                    <a:pt x="63208" y="116007"/>
                  </a:lnTo>
                  <a:lnTo>
                    <a:pt x="69145" y="109388"/>
                  </a:lnTo>
                  <a:lnTo>
                    <a:pt x="72753" y="97727"/>
                  </a:lnTo>
                  <a:lnTo>
                    <a:pt x="80374" y="91150"/>
                  </a:lnTo>
                  <a:lnTo>
                    <a:pt x="82871" y="95699"/>
                  </a:lnTo>
                  <a:lnTo>
                    <a:pt x="81483" y="115104"/>
                  </a:lnTo>
                  <a:lnTo>
                    <a:pt x="82850" y="117345"/>
                  </a:lnTo>
                  <a:lnTo>
                    <a:pt x="87223" y="124506"/>
                  </a:lnTo>
                  <a:lnTo>
                    <a:pt x="91471" y="121576"/>
                  </a:lnTo>
                  <a:lnTo>
                    <a:pt x="95476" y="117440"/>
                  </a:lnTo>
                  <a:lnTo>
                    <a:pt x="100114" y="112645"/>
                  </a:lnTo>
                  <a:lnTo>
                    <a:pt x="100630" y="104621"/>
                  </a:lnTo>
                  <a:lnTo>
                    <a:pt x="97985" y="93492"/>
                  </a:lnTo>
                  <a:lnTo>
                    <a:pt x="97822" y="89654"/>
                  </a:lnTo>
                  <a:lnTo>
                    <a:pt x="97438" y="80593"/>
                  </a:lnTo>
                  <a:lnTo>
                    <a:pt x="104405" y="73243"/>
                  </a:lnTo>
                  <a:lnTo>
                    <a:pt x="113525" y="65834"/>
                  </a:lnTo>
                  <a:lnTo>
                    <a:pt x="123567" y="64330"/>
                  </a:lnTo>
                  <a:lnTo>
                    <a:pt x="127682" y="63710"/>
                  </a:lnTo>
                  <a:lnTo>
                    <a:pt x="137067" y="60908"/>
                  </a:lnTo>
                  <a:lnTo>
                    <a:pt x="141126" y="55562"/>
                  </a:lnTo>
                  <a:lnTo>
                    <a:pt x="133997" y="53570"/>
                  </a:lnTo>
                  <a:lnTo>
                    <a:pt x="127875" y="53227"/>
                  </a:lnTo>
                  <a:lnTo>
                    <a:pt x="119651" y="41945"/>
                  </a:lnTo>
                  <a:lnTo>
                    <a:pt x="117828" y="35329"/>
                  </a:lnTo>
                  <a:lnTo>
                    <a:pt x="122487" y="24643"/>
                  </a:lnTo>
                  <a:lnTo>
                    <a:pt x="130741" y="16943"/>
                  </a:lnTo>
                  <a:lnTo>
                    <a:pt x="125180" y="6938"/>
                  </a:lnTo>
                  <a:lnTo>
                    <a:pt x="140004" y="6394"/>
                  </a:lnTo>
                  <a:lnTo>
                    <a:pt x="148754" y="0"/>
                  </a:lnTo>
                  <a:lnTo>
                    <a:pt x="152935" y="770"/>
                  </a:lnTo>
                  <a:lnTo>
                    <a:pt x="154311" y="1023"/>
                  </a:lnTo>
                  <a:lnTo>
                    <a:pt x="172142" y="10263"/>
                  </a:lnTo>
                  <a:lnTo>
                    <a:pt x="182066" y="15707"/>
                  </a:lnTo>
                  <a:lnTo>
                    <a:pt x="186557" y="12705"/>
                  </a:lnTo>
                  <a:lnTo>
                    <a:pt x="195023" y="12391"/>
                  </a:lnTo>
                  <a:lnTo>
                    <a:pt x="207516" y="16339"/>
                  </a:lnTo>
                  <a:lnTo>
                    <a:pt x="209080" y="16832"/>
                  </a:lnTo>
                  <a:lnTo>
                    <a:pt x="217163" y="25168"/>
                  </a:lnTo>
                  <a:lnTo>
                    <a:pt x="221278" y="33203"/>
                  </a:lnTo>
                  <a:lnTo>
                    <a:pt x="231127" y="32844"/>
                  </a:lnTo>
                  <a:lnTo>
                    <a:pt x="240097" y="32476"/>
                  </a:lnTo>
                  <a:lnTo>
                    <a:pt x="247799" y="38772"/>
                  </a:lnTo>
                  <a:lnTo>
                    <a:pt x="262926" y="42449"/>
                  </a:lnTo>
                  <a:lnTo>
                    <a:pt x="273536" y="47367"/>
                  </a:lnTo>
                  <a:lnTo>
                    <a:pt x="284515" y="45442"/>
                  </a:lnTo>
                  <a:lnTo>
                    <a:pt x="296430" y="55652"/>
                  </a:lnTo>
                  <a:lnTo>
                    <a:pt x="295237" y="62605"/>
                  </a:lnTo>
                  <a:lnTo>
                    <a:pt x="297691" y="65174"/>
                  </a:lnTo>
                  <a:lnTo>
                    <a:pt x="305909" y="73769"/>
                  </a:lnTo>
                  <a:lnTo>
                    <a:pt x="313090" y="89155"/>
                  </a:lnTo>
                  <a:lnTo>
                    <a:pt x="305343" y="88071"/>
                  </a:lnTo>
                  <a:lnTo>
                    <a:pt x="298873" y="84772"/>
                  </a:lnTo>
                  <a:lnTo>
                    <a:pt x="294941" y="88085"/>
                  </a:lnTo>
                  <a:lnTo>
                    <a:pt x="296531" y="95250"/>
                  </a:lnTo>
                  <a:lnTo>
                    <a:pt x="297343" y="103693"/>
                  </a:lnTo>
                  <a:lnTo>
                    <a:pt x="307035" y="110304"/>
                  </a:lnTo>
                  <a:lnTo>
                    <a:pt x="310394" y="110662"/>
                  </a:lnTo>
                  <a:lnTo>
                    <a:pt x="311239" y="113726"/>
                  </a:lnTo>
                  <a:lnTo>
                    <a:pt x="315094" y="127683"/>
                  </a:lnTo>
                  <a:lnTo>
                    <a:pt x="318447" y="137232"/>
                  </a:lnTo>
                  <a:lnTo>
                    <a:pt x="316182" y="149200"/>
                  </a:lnTo>
                  <a:lnTo>
                    <a:pt x="317786" y="163024"/>
                  </a:lnTo>
                  <a:lnTo>
                    <a:pt x="318210" y="166675"/>
                  </a:lnTo>
                  <a:lnTo>
                    <a:pt x="319167" y="188710"/>
                  </a:lnTo>
                  <a:lnTo>
                    <a:pt x="313177" y="194011"/>
                  </a:lnTo>
                  <a:lnTo>
                    <a:pt x="309713" y="199751"/>
                  </a:lnTo>
                  <a:lnTo>
                    <a:pt x="301446" y="201396"/>
                  </a:lnTo>
                  <a:lnTo>
                    <a:pt x="299235" y="215877"/>
                  </a:lnTo>
                  <a:lnTo>
                    <a:pt x="299062" y="217004"/>
                  </a:lnTo>
                  <a:lnTo>
                    <a:pt x="299253" y="231332"/>
                  </a:lnTo>
                  <a:lnTo>
                    <a:pt x="289891" y="235508"/>
                  </a:lnTo>
                  <a:lnTo>
                    <a:pt x="289390" y="242464"/>
                  </a:lnTo>
                  <a:lnTo>
                    <a:pt x="279797" y="244214"/>
                  </a:lnTo>
                  <a:lnTo>
                    <a:pt x="271924" y="248783"/>
                  </a:lnTo>
                  <a:lnTo>
                    <a:pt x="269617" y="256647"/>
                  </a:lnTo>
                  <a:lnTo>
                    <a:pt x="268946" y="258935"/>
                  </a:lnTo>
                  <a:lnTo>
                    <a:pt x="269141" y="275722"/>
                  </a:lnTo>
                  <a:lnTo>
                    <a:pt x="268022" y="281935"/>
                  </a:lnTo>
                  <a:lnTo>
                    <a:pt x="273081" y="290346"/>
                  </a:lnTo>
                  <a:lnTo>
                    <a:pt x="282450" y="288974"/>
                  </a:lnTo>
                  <a:lnTo>
                    <a:pt x="292290" y="295004"/>
                  </a:lnTo>
                  <a:lnTo>
                    <a:pt x="295934" y="297679"/>
                  </a:lnTo>
                  <a:lnTo>
                    <a:pt x="297787" y="299039"/>
                  </a:lnTo>
                  <a:lnTo>
                    <a:pt x="312642" y="276350"/>
                  </a:lnTo>
                  <a:lnTo>
                    <a:pt x="313067" y="274638"/>
                  </a:lnTo>
                  <a:lnTo>
                    <a:pt x="314867" y="267378"/>
                  </a:lnTo>
                  <a:lnTo>
                    <a:pt x="317935" y="253694"/>
                  </a:lnTo>
                  <a:lnTo>
                    <a:pt x="319881" y="248433"/>
                  </a:lnTo>
                  <a:lnTo>
                    <a:pt x="332276" y="244133"/>
                  </a:lnTo>
                  <a:lnTo>
                    <a:pt x="333716" y="238797"/>
                  </a:lnTo>
                  <a:lnTo>
                    <a:pt x="346252" y="234255"/>
                  </a:lnTo>
                  <a:lnTo>
                    <a:pt x="354813" y="229815"/>
                  </a:lnTo>
                  <a:lnTo>
                    <a:pt x="356477" y="225318"/>
                  </a:lnTo>
                  <a:lnTo>
                    <a:pt x="365749" y="220530"/>
                  </a:lnTo>
                  <a:lnTo>
                    <a:pt x="380477" y="225168"/>
                  </a:lnTo>
                  <a:lnTo>
                    <a:pt x="390469" y="234642"/>
                  </a:lnTo>
                  <a:lnTo>
                    <a:pt x="400592" y="250180"/>
                  </a:lnTo>
                  <a:lnTo>
                    <a:pt x="404623" y="262874"/>
                  </a:lnTo>
                  <a:lnTo>
                    <a:pt x="406206" y="269805"/>
                  </a:lnTo>
                  <a:lnTo>
                    <a:pt x="409706" y="285121"/>
                  </a:lnTo>
                  <a:lnTo>
                    <a:pt x="418452" y="306966"/>
                  </a:lnTo>
                  <a:lnTo>
                    <a:pt x="424184" y="334753"/>
                  </a:lnTo>
                  <a:lnTo>
                    <a:pt x="427090" y="342548"/>
                  </a:lnTo>
                  <a:lnTo>
                    <a:pt x="430503" y="351695"/>
                  </a:lnTo>
                  <a:lnTo>
                    <a:pt x="439722" y="364453"/>
                  </a:lnTo>
                  <a:lnTo>
                    <a:pt x="439510" y="372264"/>
                  </a:lnTo>
                  <a:lnTo>
                    <a:pt x="436555" y="382067"/>
                  </a:lnTo>
                  <a:lnTo>
                    <a:pt x="439370" y="399908"/>
                  </a:lnTo>
                  <a:lnTo>
                    <a:pt x="437504" y="418286"/>
                  </a:lnTo>
                  <a:lnTo>
                    <a:pt x="431496" y="431243"/>
                  </a:lnTo>
                  <a:lnTo>
                    <a:pt x="422247" y="437179"/>
                  </a:lnTo>
                  <a:lnTo>
                    <a:pt x="417420" y="423488"/>
                  </a:lnTo>
                  <a:lnTo>
                    <a:pt x="423540" y="416793"/>
                  </a:lnTo>
                  <a:lnTo>
                    <a:pt x="416171" y="415761"/>
                  </a:lnTo>
                  <a:lnTo>
                    <a:pt x="407413" y="423666"/>
                  </a:lnTo>
                  <a:lnTo>
                    <a:pt x="411642" y="427359"/>
                  </a:lnTo>
                  <a:lnTo>
                    <a:pt x="413402" y="432290"/>
                  </a:lnTo>
                  <a:lnTo>
                    <a:pt x="403091" y="436997"/>
                  </a:lnTo>
                  <a:lnTo>
                    <a:pt x="403748" y="450135"/>
                  </a:lnTo>
                  <a:lnTo>
                    <a:pt x="400110" y="464999"/>
                  </a:lnTo>
                  <a:lnTo>
                    <a:pt x="393748" y="468730"/>
                  </a:lnTo>
                  <a:lnTo>
                    <a:pt x="383305" y="476309"/>
                  </a:lnTo>
                  <a:lnTo>
                    <a:pt x="382016" y="489462"/>
                  </a:lnTo>
                  <a:lnTo>
                    <a:pt x="381638" y="493304"/>
                  </a:lnTo>
                  <a:lnTo>
                    <a:pt x="383365" y="505652"/>
                  </a:lnTo>
                  <a:lnTo>
                    <a:pt x="378608" y="511515"/>
                  </a:lnTo>
                  <a:lnTo>
                    <a:pt x="377990" y="514380"/>
                  </a:lnTo>
                  <a:lnTo>
                    <a:pt x="376548" y="521049"/>
                  </a:lnTo>
                  <a:lnTo>
                    <a:pt x="371977" y="528862"/>
                  </a:lnTo>
                  <a:lnTo>
                    <a:pt x="366311" y="531670"/>
                  </a:lnTo>
                  <a:lnTo>
                    <a:pt x="365539" y="538313"/>
                  </a:lnTo>
                  <a:lnTo>
                    <a:pt x="360305" y="542935"/>
                  </a:lnTo>
                  <a:lnTo>
                    <a:pt x="356365" y="549899"/>
                  </a:lnTo>
                  <a:lnTo>
                    <a:pt x="359508" y="559349"/>
                  </a:lnTo>
                  <a:lnTo>
                    <a:pt x="356526" y="560921"/>
                  </a:lnTo>
                  <a:lnTo>
                    <a:pt x="324090" y="566497"/>
                  </a:lnTo>
                  <a:lnTo>
                    <a:pt x="311788" y="568569"/>
                  </a:lnTo>
                  <a:lnTo>
                    <a:pt x="285123" y="573006"/>
                  </a:lnTo>
                  <a:lnTo>
                    <a:pt x="261379" y="576825"/>
                  </a:lnTo>
                  <a:lnTo>
                    <a:pt x="257267" y="577480"/>
                  </a:lnTo>
                  <a:lnTo>
                    <a:pt x="253219" y="578124"/>
                  </a:lnTo>
                  <a:lnTo>
                    <a:pt x="214510" y="584060"/>
                  </a:lnTo>
                  <a:lnTo>
                    <a:pt x="213445" y="574884"/>
                  </a:lnTo>
                  <a:lnTo>
                    <a:pt x="211414" y="575126"/>
                  </a:lnTo>
                  <a:lnTo>
                    <a:pt x="172190" y="579730"/>
                  </a:lnTo>
                  <a:lnTo>
                    <a:pt x="168383" y="580168"/>
                  </a:lnTo>
                  <a:lnTo>
                    <a:pt x="162118" y="580891"/>
                  </a:lnTo>
                  <a:lnTo>
                    <a:pt x="123304" y="585283"/>
                  </a:lnTo>
                  <a:lnTo>
                    <a:pt x="109403" y="586818"/>
                  </a:lnTo>
                  <a:lnTo>
                    <a:pt x="80735" y="589781"/>
                  </a:lnTo>
                  <a:lnTo>
                    <a:pt x="63445" y="591528"/>
                  </a:lnTo>
                  <a:lnTo>
                    <a:pt x="34306" y="594560"/>
                  </a:lnTo>
                  <a:lnTo>
                    <a:pt x="31933" y="594795"/>
                  </a:lnTo>
                  <a:lnTo>
                    <a:pt x="19683" y="595999"/>
                  </a:lnTo>
                  <a:lnTo>
                    <a:pt x="13374" y="59659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g65"/>
            <p:cNvSpPr/>
            <p:nvPr/>
          </p:nvSpPr>
          <p:spPr>
            <a:xfrm>
              <a:off x="5289088" y="1964624"/>
              <a:ext cx="76828" cy="60100"/>
            </a:xfrm>
            <a:custGeom>
              <a:avLst/>
              <a:gdLst/>
              <a:ahLst/>
              <a:cxnLst/>
              <a:rect l="0" t="0" r="0" b="0"/>
              <a:pathLst>
                <a:path w="76828" h="60100">
                  <a:moveTo>
                    <a:pt x="2955" y="48635"/>
                  </a:moveTo>
                  <a:lnTo>
                    <a:pt x="6761" y="44524"/>
                  </a:lnTo>
                  <a:lnTo>
                    <a:pt x="21717" y="35251"/>
                  </a:lnTo>
                  <a:lnTo>
                    <a:pt x="28912" y="30866"/>
                  </a:lnTo>
                  <a:lnTo>
                    <a:pt x="33307" y="28377"/>
                  </a:lnTo>
                  <a:lnTo>
                    <a:pt x="40562" y="24665"/>
                  </a:lnTo>
                  <a:lnTo>
                    <a:pt x="48556" y="17665"/>
                  </a:lnTo>
                  <a:lnTo>
                    <a:pt x="57331" y="10385"/>
                  </a:lnTo>
                  <a:lnTo>
                    <a:pt x="65213" y="5986"/>
                  </a:lnTo>
                  <a:lnTo>
                    <a:pt x="76546" y="0"/>
                  </a:lnTo>
                  <a:lnTo>
                    <a:pt x="76828" y="6222"/>
                  </a:lnTo>
                  <a:lnTo>
                    <a:pt x="65694" y="16306"/>
                  </a:lnTo>
                  <a:lnTo>
                    <a:pt x="63602" y="25204"/>
                  </a:lnTo>
                  <a:lnTo>
                    <a:pt x="50646" y="32704"/>
                  </a:lnTo>
                  <a:lnTo>
                    <a:pt x="37985" y="37912"/>
                  </a:lnTo>
                  <a:lnTo>
                    <a:pt x="34218" y="47399"/>
                  </a:lnTo>
                  <a:lnTo>
                    <a:pt x="20610" y="54807"/>
                  </a:lnTo>
                  <a:lnTo>
                    <a:pt x="9966" y="60100"/>
                  </a:lnTo>
                  <a:lnTo>
                    <a:pt x="5430" y="56691"/>
                  </a:lnTo>
                  <a:lnTo>
                    <a:pt x="0" y="5339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g66"/>
            <p:cNvSpPr/>
            <p:nvPr/>
          </p:nvSpPr>
          <p:spPr>
            <a:xfrm>
              <a:off x="5187409" y="2063975"/>
              <a:ext cx="694322" cy="336348"/>
            </a:xfrm>
            <a:custGeom>
              <a:avLst/>
              <a:gdLst/>
              <a:ahLst/>
              <a:cxnLst/>
              <a:rect l="0" t="0" r="0" b="0"/>
              <a:pathLst>
                <a:path w="694322" h="336348">
                  <a:moveTo>
                    <a:pt x="0" y="147515"/>
                  </a:moveTo>
                  <a:lnTo>
                    <a:pt x="8591" y="141054"/>
                  </a:lnTo>
                  <a:lnTo>
                    <a:pt x="17337" y="138135"/>
                  </a:lnTo>
                  <a:lnTo>
                    <a:pt x="35923" y="130731"/>
                  </a:lnTo>
                  <a:lnTo>
                    <a:pt x="47791" y="119684"/>
                  </a:lnTo>
                  <a:lnTo>
                    <a:pt x="50924" y="115890"/>
                  </a:lnTo>
                  <a:lnTo>
                    <a:pt x="55727" y="110068"/>
                  </a:lnTo>
                  <a:lnTo>
                    <a:pt x="66473" y="105598"/>
                  </a:lnTo>
                  <a:lnTo>
                    <a:pt x="74198" y="105808"/>
                  </a:lnTo>
                  <a:lnTo>
                    <a:pt x="81264" y="104401"/>
                  </a:lnTo>
                  <a:lnTo>
                    <a:pt x="88128" y="102538"/>
                  </a:lnTo>
                  <a:lnTo>
                    <a:pt x="96360" y="101633"/>
                  </a:lnTo>
                  <a:lnTo>
                    <a:pt x="114076" y="90533"/>
                  </a:lnTo>
                  <a:lnTo>
                    <a:pt x="121719" y="79713"/>
                  </a:lnTo>
                  <a:lnTo>
                    <a:pt x="132702" y="76587"/>
                  </a:lnTo>
                  <a:lnTo>
                    <a:pt x="139444" y="75038"/>
                  </a:lnTo>
                  <a:lnTo>
                    <a:pt x="141732" y="71282"/>
                  </a:lnTo>
                  <a:lnTo>
                    <a:pt x="142512" y="70002"/>
                  </a:lnTo>
                  <a:lnTo>
                    <a:pt x="145355" y="61446"/>
                  </a:lnTo>
                  <a:lnTo>
                    <a:pt x="152193" y="55101"/>
                  </a:lnTo>
                  <a:lnTo>
                    <a:pt x="162772" y="45235"/>
                  </a:lnTo>
                  <a:lnTo>
                    <a:pt x="173573" y="39039"/>
                  </a:lnTo>
                  <a:lnTo>
                    <a:pt x="180114" y="32280"/>
                  </a:lnTo>
                  <a:lnTo>
                    <a:pt x="181219" y="31136"/>
                  </a:lnTo>
                  <a:lnTo>
                    <a:pt x="188353" y="19480"/>
                  </a:lnTo>
                  <a:lnTo>
                    <a:pt x="200775" y="11170"/>
                  </a:lnTo>
                  <a:lnTo>
                    <a:pt x="207030" y="6898"/>
                  </a:lnTo>
                  <a:lnTo>
                    <a:pt x="219698" y="2964"/>
                  </a:lnTo>
                  <a:lnTo>
                    <a:pt x="234759" y="298"/>
                  </a:lnTo>
                  <a:lnTo>
                    <a:pt x="247287" y="0"/>
                  </a:lnTo>
                  <a:lnTo>
                    <a:pt x="259289" y="1469"/>
                  </a:lnTo>
                  <a:lnTo>
                    <a:pt x="268303" y="5182"/>
                  </a:lnTo>
                  <a:lnTo>
                    <a:pt x="267463" y="10325"/>
                  </a:lnTo>
                  <a:lnTo>
                    <a:pt x="248368" y="11493"/>
                  </a:lnTo>
                  <a:lnTo>
                    <a:pt x="234626" y="12968"/>
                  </a:lnTo>
                  <a:lnTo>
                    <a:pt x="235109" y="20662"/>
                  </a:lnTo>
                  <a:lnTo>
                    <a:pt x="228333" y="25466"/>
                  </a:lnTo>
                  <a:lnTo>
                    <a:pt x="221023" y="32495"/>
                  </a:lnTo>
                  <a:lnTo>
                    <a:pt x="212125" y="40675"/>
                  </a:lnTo>
                  <a:lnTo>
                    <a:pt x="211627" y="42076"/>
                  </a:lnTo>
                  <a:lnTo>
                    <a:pt x="208472" y="50947"/>
                  </a:lnTo>
                  <a:lnTo>
                    <a:pt x="199349" y="60110"/>
                  </a:lnTo>
                  <a:lnTo>
                    <a:pt x="195754" y="71255"/>
                  </a:lnTo>
                  <a:lnTo>
                    <a:pt x="191192" y="80559"/>
                  </a:lnTo>
                  <a:lnTo>
                    <a:pt x="189829" y="83335"/>
                  </a:lnTo>
                  <a:lnTo>
                    <a:pt x="188437" y="93847"/>
                  </a:lnTo>
                  <a:lnTo>
                    <a:pt x="198532" y="89936"/>
                  </a:lnTo>
                  <a:lnTo>
                    <a:pt x="210464" y="80771"/>
                  </a:lnTo>
                  <a:lnTo>
                    <a:pt x="219915" y="74695"/>
                  </a:lnTo>
                  <a:lnTo>
                    <a:pt x="228185" y="80884"/>
                  </a:lnTo>
                  <a:lnTo>
                    <a:pt x="230227" y="80872"/>
                  </a:lnTo>
                  <a:lnTo>
                    <a:pt x="244470" y="80776"/>
                  </a:lnTo>
                  <a:lnTo>
                    <a:pt x="256987" y="84413"/>
                  </a:lnTo>
                  <a:lnTo>
                    <a:pt x="266235" y="88611"/>
                  </a:lnTo>
                  <a:lnTo>
                    <a:pt x="275997" y="96163"/>
                  </a:lnTo>
                  <a:lnTo>
                    <a:pt x="278959" y="104843"/>
                  </a:lnTo>
                  <a:lnTo>
                    <a:pt x="286793" y="114591"/>
                  </a:lnTo>
                  <a:lnTo>
                    <a:pt x="299618" y="123091"/>
                  </a:lnTo>
                  <a:lnTo>
                    <a:pt x="302027" y="133294"/>
                  </a:lnTo>
                  <a:lnTo>
                    <a:pt x="321073" y="132937"/>
                  </a:lnTo>
                  <a:lnTo>
                    <a:pt x="326752" y="131173"/>
                  </a:lnTo>
                  <a:lnTo>
                    <a:pt x="340230" y="126972"/>
                  </a:lnTo>
                  <a:lnTo>
                    <a:pt x="348275" y="134866"/>
                  </a:lnTo>
                  <a:lnTo>
                    <a:pt x="357659" y="136322"/>
                  </a:lnTo>
                  <a:lnTo>
                    <a:pt x="363254" y="131556"/>
                  </a:lnTo>
                  <a:lnTo>
                    <a:pt x="367574" y="120250"/>
                  </a:lnTo>
                  <a:lnTo>
                    <a:pt x="374601" y="122613"/>
                  </a:lnTo>
                  <a:lnTo>
                    <a:pt x="382121" y="128501"/>
                  </a:lnTo>
                  <a:lnTo>
                    <a:pt x="390846" y="118379"/>
                  </a:lnTo>
                  <a:lnTo>
                    <a:pt x="416134" y="101160"/>
                  </a:lnTo>
                  <a:lnTo>
                    <a:pt x="420745" y="97967"/>
                  </a:lnTo>
                  <a:lnTo>
                    <a:pt x="434817" y="96385"/>
                  </a:lnTo>
                  <a:lnTo>
                    <a:pt x="447443" y="93193"/>
                  </a:lnTo>
                  <a:lnTo>
                    <a:pt x="449722" y="92615"/>
                  </a:lnTo>
                  <a:lnTo>
                    <a:pt x="485121" y="89963"/>
                  </a:lnTo>
                  <a:lnTo>
                    <a:pt x="506071" y="77143"/>
                  </a:lnTo>
                  <a:lnTo>
                    <a:pt x="507896" y="76602"/>
                  </a:lnTo>
                  <a:lnTo>
                    <a:pt x="514127" y="74753"/>
                  </a:lnTo>
                  <a:lnTo>
                    <a:pt x="534411" y="71088"/>
                  </a:lnTo>
                  <a:lnTo>
                    <a:pt x="529776" y="85654"/>
                  </a:lnTo>
                  <a:lnTo>
                    <a:pt x="531861" y="102839"/>
                  </a:lnTo>
                  <a:lnTo>
                    <a:pt x="538837" y="113154"/>
                  </a:lnTo>
                  <a:lnTo>
                    <a:pt x="550892" y="114046"/>
                  </a:lnTo>
                  <a:lnTo>
                    <a:pt x="567300" y="108153"/>
                  </a:lnTo>
                  <a:lnTo>
                    <a:pt x="574765" y="111704"/>
                  </a:lnTo>
                  <a:lnTo>
                    <a:pt x="586326" y="112667"/>
                  </a:lnTo>
                  <a:lnTo>
                    <a:pt x="588982" y="108569"/>
                  </a:lnTo>
                  <a:lnTo>
                    <a:pt x="592473" y="103182"/>
                  </a:lnTo>
                  <a:lnTo>
                    <a:pt x="605136" y="102812"/>
                  </a:lnTo>
                  <a:lnTo>
                    <a:pt x="614070" y="94927"/>
                  </a:lnTo>
                  <a:lnTo>
                    <a:pt x="621917" y="97150"/>
                  </a:lnTo>
                  <a:lnTo>
                    <a:pt x="622063" y="103959"/>
                  </a:lnTo>
                  <a:lnTo>
                    <a:pt x="622437" y="117997"/>
                  </a:lnTo>
                  <a:lnTo>
                    <a:pt x="628554" y="133876"/>
                  </a:lnTo>
                  <a:lnTo>
                    <a:pt x="627807" y="136168"/>
                  </a:lnTo>
                  <a:lnTo>
                    <a:pt x="628326" y="145764"/>
                  </a:lnTo>
                  <a:lnTo>
                    <a:pt x="637824" y="150678"/>
                  </a:lnTo>
                  <a:lnTo>
                    <a:pt x="643921" y="157118"/>
                  </a:lnTo>
                  <a:lnTo>
                    <a:pt x="653711" y="161554"/>
                  </a:lnTo>
                  <a:lnTo>
                    <a:pt x="659078" y="151291"/>
                  </a:lnTo>
                  <a:lnTo>
                    <a:pt x="668711" y="151125"/>
                  </a:lnTo>
                  <a:lnTo>
                    <a:pt x="680896" y="151110"/>
                  </a:lnTo>
                  <a:lnTo>
                    <a:pt x="694322" y="162874"/>
                  </a:lnTo>
                  <a:lnTo>
                    <a:pt x="691247" y="174456"/>
                  </a:lnTo>
                  <a:lnTo>
                    <a:pt x="685677" y="175581"/>
                  </a:lnTo>
                  <a:lnTo>
                    <a:pt x="677733" y="172364"/>
                  </a:lnTo>
                  <a:lnTo>
                    <a:pt x="663666" y="175326"/>
                  </a:lnTo>
                  <a:lnTo>
                    <a:pt x="652272" y="172751"/>
                  </a:lnTo>
                  <a:lnTo>
                    <a:pt x="635405" y="174143"/>
                  </a:lnTo>
                  <a:lnTo>
                    <a:pt x="632034" y="174987"/>
                  </a:lnTo>
                  <a:lnTo>
                    <a:pt x="618329" y="178405"/>
                  </a:lnTo>
                  <a:lnTo>
                    <a:pt x="606701" y="183313"/>
                  </a:lnTo>
                  <a:lnTo>
                    <a:pt x="595590" y="178079"/>
                  </a:lnTo>
                  <a:lnTo>
                    <a:pt x="587472" y="183391"/>
                  </a:lnTo>
                  <a:lnTo>
                    <a:pt x="580930" y="183704"/>
                  </a:lnTo>
                  <a:lnTo>
                    <a:pt x="571637" y="191146"/>
                  </a:lnTo>
                  <a:lnTo>
                    <a:pt x="575369" y="199103"/>
                  </a:lnTo>
                  <a:lnTo>
                    <a:pt x="566615" y="198700"/>
                  </a:lnTo>
                  <a:lnTo>
                    <a:pt x="553022" y="189942"/>
                  </a:lnTo>
                  <a:lnTo>
                    <a:pt x="543226" y="180229"/>
                  </a:lnTo>
                  <a:lnTo>
                    <a:pt x="527777" y="175599"/>
                  </a:lnTo>
                  <a:lnTo>
                    <a:pt x="516197" y="174755"/>
                  </a:lnTo>
                  <a:lnTo>
                    <a:pt x="504536" y="173732"/>
                  </a:lnTo>
                  <a:lnTo>
                    <a:pt x="488768" y="175842"/>
                  </a:lnTo>
                  <a:lnTo>
                    <a:pt x="479577" y="190634"/>
                  </a:lnTo>
                  <a:lnTo>
                    <a:pt x="475113" y="194505"/>
                  </a:lnTo>
                  <a:lnTo>
                    <a:pt x="463558" y="192891"/>
                  </a:lnTo>
                  <a:lnTo>
                    <a:pt x="458551" y="198102"/>
                  </a:lnTo>
                  <a:lnTo>
                    <a:pt x="454213" y="202608"/>
                  </a:lnTo>
                  <a:lnTo>
                    <a:pt x="437790" y="197752"/>
                  </a:lnTo>
                  <a:lnTo>
                    <a:pt x="417663" y="203181"/>
                  </a:lnTo>
                  <a:lnTo>
                    <a:pt x="412154" y="219247"/>
                  </a:lnTo>
                  <a:lnTo>
                    <a:pt x="404193" y="230615"/>
                  </a:lnTo>
                  <a:lnTo>
                    <a:pt x="402326" y="232303"/>
                  </a:lnTo>
                  <a:lnTo>
                    <a:pt x="394791" y="239112"/>
                  </a:lnTo>
                  <a:lnTo>
                    <a:pt x="388485" y="252318"/>
                  </a:lnTo>
                  <a:lnTo>
                    <a:pt x="387599" y="263694"/>
                  </a:lnTo>
                  <a:lnTo>
                    <a:pt x="379089" y="254630"/>
                  </a:lnTo>
                  <a:lnTo>
                    <a:pt x="378686" y="243179"/>
                  </a:lnTo>
                  <a:lnTo>
                    <a:pt x="383878" y="236673"/>
                  </a:lnTo>
                  <a:lnTo>
                    <a:pt x="370217" y="226697"/>
                  </a:lnTo>
                  <a:lnTo>
                    <a:pt x="364917" y="240008"/>
                  </a:lnTo>
                  <a:lnTo>
                    <a:pt x="353059" y="248264"/>
                  </a:lnTo>
                  <a:lnTo>
                    <a:pt x="341835" y="242718"/>
                  </a:lnTo>
                  <a:lnTo>
                    <a:pt x="332426" y="251785"/>
                  </a:lnTo>
                  <a:lnTo>
                    <a:pt x="325778" y="268444"/>
                  </a:lnTo>
                  <a:lnTo>
                    <a:pt x="322882" y="275680"/>
                  </a:lnTo>
                  <a:lnTo>
                    <a:pt x="317878" y="289626"/>
                  </a:lnTo>
                  <a:lnTo>
                    <a:pt x="308129" y="309824"/>
                  </a:lnTo>
                  <a:lnTo>
                    <a:pt x="300746" y="322238"/>
                  </a:lnTo>
                  <a:lnTo>
                    <a:pt x="297813" y="336348"/>
                  </a:lnTo>
                  <a:lnTo>
                    <a:pt x="291826" y="335281"/>
                  </a:lnTo>
                  <a:lnTo>
                    <a:pt x="286550" y="329397"/>
                  </a:lnTo>
                  <a:lnTo>
                    <a:pt x="281261" y="323171"/>
                  </a:lnTo>
                  <a:lnTo>
                    <a:pt x="283714" y="316033"/>
                  </a:lnTo>
                  <a:lnTo>
                    <a:pt x="287255" y="305501"/>
                  </a:lnTo>
                  <a:lnTo>
                    <a:pt x="287610" y="297941"/>
                  </a:lnTo>
                  <a:lnTo>
                    <a:pt x="282459" y="296227"/>
                  </a:lnTo>
                  <a:lnTo>
                    <a:pt x="278382" y="300719"/>
                  </a:lnTo>
                  <a:lnTo>
                    <a:pt x="273423" y="301355"/>
                  </a:lnTo>
                  <a:lnTo>
                    <a:pt x="267099" y="301984"/>
                  </a:lnTo>
                  <a:lnTo>
                    <a:pt x="267277" y="296211"/>
                  </a:lnTo>
                  <a:lnTo>
                    <a:pt x="267594" y="288848"/>
                  </a:lnTo>
                  <a:lnTo>
                    <a:pt x="271417" y="284359"/>
                  </a:lnTo>
                  <a:lnTo>
                    <a:pt x="270939" y="276999"/>
                  </a:lnTo>
                  <a:lnTo>
                    <a:pt x="272013" y="269693"/>
                  </a:lnTo>
                  <a:lnTo>
                    <a:pt x="272553" y="264722"/>
                  </a:lnTo>
                  <a:lnTo>
                    <a:pt x="267308" y="258858"/>
                  </a:lnTo>
                  <a:lnTo>
                    <a:pt x="271419" y="255528"/>
                  </a:lnTo>
                  <a:lnTo>
                    <a:pt x="268648" y="251516"/>
                  </a:lnTo>
                  <a:lnTo>
                    <a:pt x="265617" y="249022"/>
                  </a:lnTo>
                  <a:lnTo>
                    <a:pt x="260553" y="244852"/>
                  </a:lnTo>
                  <a:lnTo>
                    <a:pt x="251738" y="244286"/>
                  </a:lnTo>
                  <a:lnTo>
                    <a:pt x="248473" y="240054"/>
                  </a:lnTo>
                  <a:lnTo>
                    <a:pt x="243373" y="242332"/>
                  </a:lnTo>
                  <a:lnTo>
                    <a:pt x="242496" y="242057"/>
                  </a:lnTo>
                  <a:lnTo>
                    <a:pt x="237488" y="240487"/>
                  </a:lnTo>
                  <a:lnTo>
                    <a:pt x="234269" y="237476"/>
                  </a:lnTo>
                  <a:lnTo>
                    <a:pt x="239726" y="229290"/>
                  </a:lnTo>
                  <a:lnTo>
                    <a:pt x="235046" y="222995"/>
                  </a:lnTo>
                  <a:lnTo>
                    <a:pt x="234888" y="222922"/>
                  </a:lnTo>
                  <a:lnTo>
                    <a:pt x="228510" y="219965"/>
                  </a:lnTo>
                  <a:lnTo>
                    <a:pt x="221522" y="218263"/>
                  </a:lnTo>
                  <a:lnTo>
                    <a:pt x="215268" y="219291"/>
                  </a:lnTo>
                  <a:lnTo>
                    <a:pt x="207861" y="215260"/>
                  </a:lnTo>
                  <a:lnTo>
                    <a:pt x="205042" y="217202"/>
                  </a:lnTo>
                  <a:lnTo>
                    <a:pt x="192949" y="212266"/>
                  </a:lnTo>
                  <a:lnTo>
                    <a:pt x="186325" y="213601"/>
                  </a:lnTo>
                  <a:lnTo>
                    <a:pt x="184686" y="217241"/>
                  </a:lnTo>
                  <a:lnTo>
                    <a:pt x="180250" y="217778"/>
                  </a:lnTo>
                  <a:lnTo>
                    <a:pt x="177855" y="214487"/>
                  </a:lnTo>
                  <a:lnTo>
                    <a:pt x="177436" y="214387"/>
                  </a:lnTo>
                  <a:lnTo>
                    <a:pt x="171646" y="212991"/>
                  </a:lnTo>
                  <a:lnTo>
                    <a:pt x="164545" y="214349"/>
                  </a:lnTo>
                  <a:lnTo>
                    <a:pt x="151982" y="208058"/>
                  </a:lnTo>
                  <a:lnTo>
                    <a:pt x="145910" y="205009"/>
                  </a:lnTo>
                  <a:lnTo>
                    <a:pt x="135489" y="199763"/>
                  </a:lnTo>
                  <a:lnTo>
                    <a:pt x="80126" y="188560"/>
                  </a:lnTo>
                  <a:lnTo>
                    <a:pt x="50752" y="182456"/>
                  </a:lnTo>
                  <a:lnTo>
                    <a:pt x="31439" y="178389"/>
                  </a:lnTo>
                  <a:lnTo>
                    <a:pt x="26962" y="166705"/>
                  </a:lnTo>
                  <a:lnTo>
                    <a:pt x="20664" y="155731"/>
                  </a:lnTo>
                  <a:lnTo>
                    <a:pt x="13494" y="153464"/>
                  </a:lnTo>
                  <a:lnTo>
                    <a:pt x="8633" y="148835"/>
                  </a:lnTo>
                  <a:lnTo>
                    <a:pt x="3328" y="1519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g67"/>
            <p:cNvSpPr/>
            <p:nvPr/>
          </p:nvSpPr>
          <p:spPr>
            <a:xfrm>
              <a:off x="6828726" y="2954590"/>
              <a:ext cx="119098" cy="197981"/>
            </a:xfrm>
            <a:custGeom>
              <a:avLst/>
              <a:gdLst/>
              <a:ahLst/>
              <a:cxnLst/>
              <a:rect l="0" t="0" r="0" b="0"/>
              <a:pathLst>
                <a:path w="119098" h="197981">
                  <a:moveTo>
                    <a:pt x="1583" y="21882"/>
                  </a:moveTo>
                  <a:lnTo>
                    <a:pt x="2688" y="16361"/>
                  </a:lnTo>
                  <a:lnTo>
                    <a:pt x="5503" y="10683"/>
                  </a:lnTo>
                  <a:lnTo>
                    <a:pt x="10400" y="5325"/>
                  </a:lnTo>
                  <a:lnTo>
                    <a:pt x="17308" y="1877"/>
                  </a:lnTo>
                  <a:lnTo>
                    <a:pt x="17484" y="1788"/>
                  </a:lnTo>
                  <a:lnTo>
                    <a:pt x="18786" y="1138"/>
                  </a:lnTo>
                  <a:lnTo>
                    <a:pt x="19714" y="674"/>
                  </a:lnTo>
                  <a:lnTo>
                    <a:pt x="29540" y="0"/>
                  </a:lnTo>
                  <a:lnTo>
                    <a:pt x="37440" y="2292"/>
                  </a:lnTo>
                  <a:lnTo>
                    <a:pt x="33822" y="8420"/>
                  </a:lnTo>
                  <a:lnTo>
                    <a:pt x="33449" y="16004"/>
                  </a:lnTo>
                  <a:lnTo>
                    <a:pt x="30912" y="20829"/>
                  </a:lnTo>
                  <a:lnTo>
                    <a:pt x="29396" y="26905"/>
                  </a:lnTo>
                  <a:lnTo>
                    <a:pt x="27333" y="29926"/>
                  </a:lnTo>
                  <a:lnTo>
                    <a:pt x="30031" y="34329"/>
                  </a:lnTo>
                  <a:lnTo>
                    <a:pt x="33929" y="36134"/>
                  </a:lnTo>
                  <a:lnTo>
                    <a:pt x="33646" y="42505"/>
                  </a:lnTo>
                  <a:lnTo>
                    <a:pt x="34748" y="47753"/>
                  </a:lnTo>
                  <a:lnTo>
                    <a:pt x="28366" y="51942"/>
                  </a:lnTo>
                  <a:lnTo>
                    <a:pt x="31883" y="57124"/>
                  </a:lnTo>
                  <a:lnTo>
                    <a:pt x="38836" y="63140"/>
                  </a:lnTo>
                  <a:lnTo>
                    <a:pt x="41097" y="65226"/>
                  </a:lnTo>
                  <a:lnTo>
                    <a:pt x="46219" y="69948"/>
                  </a:lnTo>
                  <a:lnTo>
                    <a:pt x="54815" y="77826"/>
                  </a:lnTo>
                  <a:lnTo>
                    <a:pt x="58645" y="88262"/>
                  </a:lnTo>
                  <a:lnTo>
                    <a:pt x="58976" y="96263"/>
                  </a:lnTo>
                  <a:lnTo>
                    <a:pt x="62535" y="106681"/>
                  </a:lnTo>
                  <a:lnTo>
                    <a:pt x="69684" y="110707"/>
                  </a:lnTo>
                  <a:lnTo>
                    <a:pt x="75629" y="120077"/>
                  </a:lnTo>
                  <a:lnTo>
                    <a:pt x="76342" y="121199"/>
                  </a:lnTo>
                  <a:lnTo>
                    <a:pt x="76983" y="124876"/>
                  </a:lnTo>
                  <a:lnTo>
                    <a:pt x="86917" y="132857"/>
                  </a:lnTo>
                  <a:lnTo>
                    <a:pt x="96502" y="138716"/>
                  </a:lnTo>
                  <a:lnTo>
                    <a:pt x="101669" y="138627"/>
                  </a:lnTo>
                  <a:lnTo>
                    <a:pt x="103801" y="136051"/>
                  </a:lnTo>
                  <a:lnTo>
                    <a:pt x="108885" y="149803"/>
                  </a:lnTo>
                  <a:lnTo>
                    <a:pt x="115869" y="171930"/>
                  </a:lnTo>
                  <a:lnTo>
                    <a:pt x="119098" y="183777"/>
                  </a:lnTo>
                  <a:lnTo>
                    <a:pt x="104278" y="187124"/>
                  </a:lnTo>
                  <a:lnTo>
                    <a:pt x="87303" y="190678"/>
                  </a:lnTo>
                  <a:lnTo>
                    <a:pt x="72266" y="193801"/>
                  </a:lnTo>
                  <a:lnTo>
                    <a:pt x="48754" y="197981"/>
                  </a:lnTo>
                  <a:lnTo>
                    <a:pt x="45502" y="186489"/>
                  </a:lnTo>
                  <a:lnTo>
                    <a:pt x="44799" y="183980"/>
                  </a:lnTo>
                  <a:lnTo>
                    <a:pt x="41890" y="173594"/>
                  </a:lnTo>
                  <a:lnTo>
                    <a:pt x="34263" y="146539"/>
                  </a:lnTo>
                  <a:lnTo>
                    <a:pt x="21991" y="102943"/>
                  </a:lnTo>
                  <a:lnTo>
                    <a:pt x="17940" y="88533"/>
                  </a:lnTo>
                  <a:lnTo>
                    <a:pt x="15981" y="81560"/>
                  </a:lnTo>
                  <a:lnTo>
                    <a:pt x="12821" y="70308"/>
                  </a:lnTo>
                  <a:lnTo>
                    <a:pt x="0" y="222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g68"/>
            <p:cNvSpPr/>
            <p:nvPr/>
          </p:nvSpPr>
          <p:spPr>
            <a:xfrm>
              <a:off x="5542493" y="3828045"/>
              <a:ext cx="437523" cy="705406"/>
            </a:xfrm>
            <a:custGeom>
              <a:avLst/>
              <a:gdLst/>
              <a:ahLst/>
              <a:cxnLst/>
              <a:rect l="0" t="0" r="0" b="0"/>
              <a:pathLst>
                <a:path w="437523" h="705406">
                  <a:moveTo>
                    <a:pt x="4582" y="474330"/>
                  </a:moveTo>
                  <a:lnTo>
                    <a:pt x="4136" y="468710"/>
                  </a:lnTo>
                  <a:lnTo>
                    <a:pt x="5306" y="426241"/>
                  </a:lnTo>
                  <a:lnTo>
                    <a:pt x="5394" y="422994"/>
                  </a:lnTo>
                  <a:lnTo>
                    <a:pt x="5563" y="414554"/>
                  </a:lnTo>
                  <a:lnTo>
                    <a:pt x="6323" y="375693"/>
                  </a:lnTo>
                  <a:lnTo>
                    <a:pt x="6690" y="356404"/>
                  </a:lnTo>
                  <a:lnTo>
                    <a:pt x="7272" y="325058"/>
                  </a:lnTo>
                  <a:lnTo>
                    <a:pt x="7436" y="316076"/>
                  </a:lnTo>
                  <a:lnTo>
                    <a:pt x="7933" y="288234"/>
                  </a:lnTo>
                  <a:lnTo>
                    <a:pt x="8231" y="273185"/>
                  </a:lnTo>
                  <a:lnTo>
                    <a:pt x="8916" y="237695"/>
                  </a:lnTo>
                  <a:lnTo>
                    <a:pt x="9362" y="213885"/>
                  </a:lnTo>
                  <a:lnTo>
                    <a:pt x="9537" y="207215"/>
                  </a:lnTo>
                  <a:lnTo>
                    <a:pt x="10702" y="161881"/>
                  </a:lnTo>
                  <a:lnTo>
                    <a:pt x="10798" y="157803"/>
                  </a:lnTo>
                  <a:lnTo>
                    <a:pt x="11585" y="123876"/>
                  </a:lnTo>
                  <a:lnTo>
                    <a:pt x="12051" y="103330"/>
                  </a:lnTo>
                  <a:lnTo>
                    <a:pt x="12434" y="86157"/>
                  </a:lnTo>
                  <a:lnTo>
                    <a:pt x="12564" y="80228"/>
                  </a:lnTo>
                  <a:lnTo>
                    <a:pt x="13585" y="41196"/>
                  </a:lnTo>
                  <a:lnTo>
                    <a:pt x="6630" y="37411"/>
                  </a:lnTo>
                  <a:lnTo>
                    <a:pt x="482" y="27333"/>
                  </a:lnTo>
                  <a:lnTo>
                    <a:pt x="0" y="25582"/>
                  </a:lnTo>
                  <a:lnTo>
                    <a:pt x="23587" y="23919"/>
                  </a:lnTo>
                  <a:lnTo>
                    <a:pt x="25342" y="23774"/>
                  </a:lnTo>
                  <a:lnTo>
                    <a:pt x="40790" y="22494"/>
                  </a:lnTo>
                  <a:lnTo>
                    <a:pt x="59749" y="21049"/>
                  </a:lnTo>
                  <a:lnTo>
                    <a:pt x="67147" y="20475"/>
                  </a:lnTo>
                  <a:lnTo>
                    <a:pt x="69347" y="20312"/>
                  </a:lnTo>
                  <a:lnTo>
                    <a:pt x="113738" y="16911"/>
                  </a:lnTo>
                  <a:lnTo>
                    <a:pt x="114594" y="16843"/>
                  </a:lnTo>
                  <a:lnTo>
                    <a:pt x="115283" y="16794"/>
                  </a:lnTo>
                  <a:lnTo>
                    <a:pt x="158811" y="13574"/>
                  </a:lnTo>
                  <a:lnTo>
                    <a:pt x="164931" y="13107"/>
                  </a:lnTo>
                  <a:lnTo>
                    <a:pt x="201576" y="9659"/>
                  </a:lnTo>
                  <a:lnTo>
                    <a:pt x="218851" y="7851"/>
                  </a:lnTo>
                  <a:lnTo>
                    <a:pt x="219719" y="7759"/>
                  </a:lnTo>
                  <a:lnTo>
                    <a:pt x="271629" y="2914"/>
                  </a:lnTo>
                  <a:lnTo>
                    <a:pt x="301650" y="0"/>
                  </a:lnTo>
                  <a:lnTo>
                    <a:pt x="303760" y="8535"/>
                  </a:lnTo>
                  <a:lnTo>
                    <a:pt x="306197" y="17501"/>
                  </a:lnTo>
                  <a:lnTo>
                    <a:pt x="310421" y="33024"/>
                  </a:lnTo>
                  <a:lnTo>
                    <a:pt x="315559" y="50751"/>
                  </a:lnTo>
                  <a:lnTo>
                    <a:pt x="316988" y="55678"/>
                  </a:lnTo>
                  <a:lnTo>
                    <a:pt x="319628" y="64763"/>
                  </a:lnTo>
                  <a:lnTo>
                    <a:pt x="321644" y="71697"/>
                  </a:lnTo>
                  <a:lnTo>
                    <a:pt x="329230" y="98129"/>
                  </a:lnTo>
                  <a:lnTo>
                    <a:pt x="335735" y="120730"/>
                  </a:lnTo>
                  <a:lnTo>
                    <a:pt x="337430" y="126952"/>
                  </a:lnTo>
                  <a:lnTo>
                    <a:pt x="341900" y="143345"/>
                  </a:lnTo>
                  <a:lnTo>
                    <a:pt x="344333" y="152109"/>
                  </a:lnTo>
                  <a:lnTo>
                    <a:pt x="349552" y="170881"/>
                  </a:lnTo>
                  <a:lnTo>
                    <a:pt x="354039" y="186997"/>
                  </a:lnTo>
                  <a:lnTo>
                    <a:pt x="358864" y="204296"/>
                  </a:lnTo>
                  <a:lnTo>
                    <a:pt x="360698" y="210896"/>
                  </a:lnTo>
                  <a:lnTo>
                    <a:pt x="362834" y="218578"/>
                  </a:lnTo>
                  <a:lnTo>
                    <a:pt x="374505" y="260424"/>
                  </a:lnTo>
                  <a:lnTo>
                    <a:pt x="375347" y="263434"/>
                  </a:lnTo>
                  <a:lnTo>
                    <a:pt x="384723" y="296769"/>
                  </a:lnTo>
                  <a:lnTo>
                    <a:pt x="385071" y="298005"/>
                  </a:lnTo>
                  <a:lnTo>
                    <a:pt x="388426" y="302630"/>
                  </a:lnTo>
                  <a:lnTo>
                    <a:pt x="393993" y="312839"/>
                  </a:lnTo>
                  <a:lnTo>
                    <a:pt x="395566" y="315721"/>
                  </a:lnTo>
                  <a:lnTo>
                    <a:pt x="399823" y="325708"/>
                  </a:lnTo>
                  <a:lnTo>
                    <a:pt x="402131" y="332653"/>
                  </a:lnTo>
                  <a:lnTo>
                    <a:pt x="403285" y="336122"/>
                  </a:lnTo>
                  <a:lnTo>
                    <a:pt x="411758" y="343707"/>
                  </a:lnTo>
                  <a:lnTo>
                    <a:pt x="412699" y="345580"/>
                  </a:lnTo>
                  <a:lnTo>
                    <a:pt x="412911" y="346002"/>
                  </a:lnTo>
                  <a:lnTo>
                    <a:pt x="417318" y="354770"/>
                  </a:lnTo>
                  <a:lnTo>
                    <a:pt x="417263" y="363996"/>
                  </a:lnTo>
                  <a:lnTo>
                    <a:pt x="417249" y="366289"/>
                  </a:lnTo>
                  <a:lnTo>
                    <a:pt x="414740" y="370411"/>
                  </a:lnTo>
                  <a:lnTo>
                    <a:pt x="421526" y="374066"/>
                  </a:lnTo>
                  <a:lnTo>
                    <a:pt x="429887" y="379229"/>
                  </a:lnTo>
                  <a:lnTo>
                    <a:pt x="427063" y="384263"/>
                  </a:lnTo>
                  <a:lnTo>
                    <a:pt x="426038" y="386087"/>
                  </a:lnTo>
                  <a:lnTo>
                    <a:pt x="418484" y="391823"/>
                  </a:lnTo>
                  <a:lnTo>
                    <a:pt x="411982" y="399716"/>
                  </a:lnTo>
                  <a:lnTo>
                    <a:pt x="414187" y="406484"/>
                  </a:lnTo>
                  <a:lnTo>
                    <a:pt x="414079" y="410126"/>
                  </a:lnTo>
                  <a:lnTo>
                    <a:pt x="413775" y="420326"/>
                  </a:lnTo>
                  <a:lnTo>
                    <a:pt x="413669" y="423876"/>
                  </a:lnTo>
                  <a:lnTo>
                    <a:pt x="409323" y="435059"/>
                  </a:lnTo>
                  <a:lnTo>
                    <a:pt x="406859" y="443151"/>
                  </a:lnTo>
                  <a:lnTo>
                    <a:pt x="409352" y="451378"/>
                  </a:lnTo>
                  <a:lnTo>
                    <a:pt x="410084" y="453792"/>
                  </a:lnTo>
                  <a:lnTo>
                    <a:pt x="411365" y="458018"/>
                  </a:lnTo>
                  <a:lnTo>
                    <a:pt x="411186" y="463478"/>
                  </a:lnTo>
                  <a:lnTo>
                    <a:pt x="420549" y="473183"/>
                  </a:lnTo>
                  <a:lnTo>
                    <a:pt x="421387" y="480212"/>
                  </a:lnTo>
                  <a:lnTo>
                    <a:pt x="423763" y="483710"/>
                  </a:lnTo>
                  <a:lnTo>
                    <a:pt x="422991" y="487427"/>
                  </a:lnTo>
                  <a:lnTo>
                    <a:pt x="421420" y="494988"/>
                  </a:lnTo>
                  <a:lnTo>
                    <a:pt x="422709" y="500179"/>
                  </a:lnTo>
                  <a:lnTo>
                    <a:pt x="420625" y="510296"/>
                  </a:lnTo>
                  <a:lnTo>
                    <a:pt x="421855" y="516101"/>
                  </a:lnTo>
                  <a:lnTo>
                    <a:pt x="421959" y="517963"/>
                  </a:lnTo>
                  <a:lnTo>
                    <a:pt x="422068" y="519915"/>
                  </a:lnTo>
                  <a:lnTo>
                    <a:pt x="420430" y="525357"/>
                  </a:lnTo>
                  <a:lnTo>
                    <a:pt x="421694" y="535612"/>
                  </a:lnTo>
                  <a:lnTo>
                    <a:pt x="431719" y="545736"/>
                  </a:lnTo>
                  <a:lnTo>
                    <a:pt x="434023" y="550186"/>
                  </a:lnTo>
                  <a:lnTo>
                    <a:pt x="435567" y="553166"/>
                  </a:lnTo>
                  <a:lnTo>
                    <a:pt x="437523" y="560558"/>
                  </a:lnTo>
                  <a:lnTo>
                    <a:pt x="434018" y="560970"/>
                  </a:lnTo>
                  <a:lnTo>
                    <a:pt x="420054" y="562574"/>
                  </a:lnTo>
                  <a:lnTo>
                    <a:pt x="397255" y="565330"/>
                  </a:lnTo>
                  <a:lnTo>
                    <a:pt x="378402" y="567669"/>
                  </a:lnTo>
                  <a:lnTo>
                    <a:pt x="377221" y="567814"/>
                  </a:lnTo>
                  <a:lnTo>
                    <a:pt x="346591" y="571544"/>
                  </a:lnTo>
                  <a:lnTo>
                    <a:pt x="329079" y="573690"/>
                  </a:lnTo>
                  <a:lnTo>
                    <a:pt x="311837" y="575475"/>
                  </a:lnTo>
                  <a:lnTo>
                    <a:pt x="299925" y="576693"/>
                  </a:lnTo>
                  <a:lnTo>
                    <a:pt x="293275" y="577368"/>
                  </a:lnTo>
                  <a:lnTo>
                    <a:pt x="271598" y="579540"/>
                  </a:lnTo>
                  <a:lnTo>
                    <a:pt x="268710" y="579821"/>
                  </a:lnTo>
                  <a:lnTo>
                    <a:pt x="247375" y="581869"/>
                  </a:lnTo>
                  <a:lnTo>
                    <a:pt x="232144" y="583233"/>
                  </a:lnTo>
                  <a:lnTo>
                    <a:pt x="220245" y="584284"/>
                  </a:lnTo>
                  <a:lnTo>
                    <a:pt x="217281" y="584544"/>
                  </a:lnTo>
                  <a:lnTo>
                    <a:pt x="214592" y="584779"/>
                  </a:lnTo>
                  <a:lnTo>
                    <a:pt x="202890" y="585859"/>
                  </a:lnTo>
                  <a:lnTo>
                    <a:pt x="174098" y="588386"/>
                  </a:lnTo>
                  <a:lnTo>
                    <a:pt x="155974" y="590151"/>
                  </a:lnTo>
                  <a:lnTo>
                    <a:pt x="142113" y="591463"/>
                  </a:lnTo>
                  <a:lnTo>
                    <a:pt x="130676" y="592565"/>
                  </a:lnTo>
                  <a:lnTo>
                    <a:pt x="120983" y="593447"/>
                  </a:lnTo>
                  <a:lnTo>
                    <a:pt x="122403" y="599926"/>
                  </a:lnTo>
                  <a:lnTo>
                    <a:pt x="118242" y="612595"/>
                  </a:lnTo>
                  <a:lnTo>
                    <a:pt x="130827" y="625612"/>
                  </a:lnTo>
                  <a:lnTo>
                    <a:pt x="133482" y="629569"/>
                  </a:lnTo>
                  <a:lnTo>
                    <a:pt x="144030" y="635175"/>
                  </a:lnTo>
                  <a:lnTo>
                    <a:pt x="149647" y="639761"/>
                  </a:lnTo>
                  <a:lnTo>
                    <a:pt x="150207" y="647297"/>
                  </a:lnTo>
                  <a:lnTo>
                    <a:pt x="147192" y="655344"/>
                  </a:lnTo>
                  <a:lnTo>
                    <a:pt x="146113" y="661583"/>
                  </a:lnTo>
                  <a:lnTo>
                    <a:pt x="150450" y="668399"/>
                  </a:lnTo>
                  <a:lnTo>
                    <a:pt x="156626" y="670802"/>
                  </a:lnTo>
                  <a:lnTo>
                    <a:pt x="149045" y="676293"/>
                  </a:lnTo>
                  <a:lnTo>
                    <a:pt x="147283" y="684935"/>
                  </a:lnTo>
                  <a:lnTo>
                    <a:pt x="139967" y="694730"/>
                  </a:lnTo>
                  <a:lnTo>
                    <a:pt x="123285" y="700620"/>
                  </a:lnTo>
                  <a:lnTo>
                    <a:pt x="103587" y="705406"/>
                  </a:lnTo>
                  <a:lnTo>
                    <a:pt x="94290" y="704638"/>
                  </a:lnTo>
                  <a:lnTo>
                    <a:pt x="104482" y="697943"/>
                  </a:lnTo>
                  <a:lnTo>
                    <a:pt x="105136" y="691515"/>
                  </a:lnTo>
                  <a:lnTo>
                    <a:pt x="96001" y="683800"/>
                  </a:lnTo>
                  <a:lnTo>
                    <a:pt x="89195" y="675385"/>
                  </a:lnTo>
                  <a:lnTo>
                    <a:pt x="86333" y="669714"/>
                  </a:lnTo>
                  <a:lnTo>
                    <a:pt x="89448" y="660331"/>
                  </a:lnTo>
                  <a:lnTo>
                    <a:pt x="87396" y="655479"/>
                  </a:lnTo>
                  <a:lnTo>
                    <a:pt x="84608" y="646126"/>
                  </a:lnTo>
                  <a:lnTo>
                    <a:pt x="74736" y="642331"/>
                  </a:lnTo>
                  <a:lnTo>
                    <a:pt x="68642" y="648595"/>
                  </a:lnTo>
                  <a:lnTo>
                    <a:pt x="68961" y="656692"/>
                  </a:lnTo>
                  <a:lnTo>
                    <a:pt x="67408" y="662847"/>
                  </a:lnTo>
                  <a:lnTo>
                    <a:pt x="65227" y="669547"/>
                  </a:lnTo>
                  <a:lnTo>
                    <a:pt x="66164" y="683680"/>
                  </a:lnTo>
                  <a:lnTo>
                    <a:pt x="63373" y="695552"/>
                  </a:lnTo>
                  <a:lnTo>
                    <a:pt x="56040" y="696084"/>
                  </a:lnTo>
                  <a:lnTo>
                    <a:pt x="48417" y="697040"/>
                  </a:lnTo>
                  <a:lnTo>
                    <a:pt x="41207" y="690459"/>
                  </a:lnTo>
                  <a:lnTo>
                    <a:pt x="34534" y="688258"/>
                  </a:lnTo>
                  <a:lnTo>
                    <a:pt x="30930" y="691213"/>
                  </a:lnTo>
                  <a:lnTo>
                    <a:pt x="27848" y="666508"/>
                  </a:lnTo>
                  <a:lnTo>
                    <a:pt x="24673" y="639723"/>
                  </a:lnTo>
                  <a:lnTo>
                    <a:pt x="24605" y="639179"/>
                  </a:lnTo>
                  <a:lnTo>
                    <a:pt x="19951" y="601835"/>
                  </a:lnTo>
                  <a:lnTo>
                    <a:pt x="17898" y="585335"/>
                  </a:lnTo>
                  <a:lnTo>
                    <a:pt x="12376" y="541665"/>
                  </a:lnTo>
                  <a:lnTo>
                    <a:pt x="12115" y="539593"/>
                  </a:lnTo>
                  <a:lnTo>
                    <a:pt x="8785" y="513145"/>
                  </a:lnTo>
                  <a:lnTo>
                    <a:pt x="7416" y="502284"/>
                  </a:lnTo>
                  <a:lnTo>
                    <a:pt x="5752" y="48907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6109562" y="3733925"/>
              <a:ext cx="578685" cy="439280"/>
            </a:xfrm>
            <a:custGeom>
              <a:avLst/>
              <a:gdLst/>
              <a:ahLst/>
              <a:cxnLst/>
              <a:rect l="0" t="0" r="0" b="0"/>
              <a:pathLst>
                <a:path w="578685" h="439280">
                  <a:moveTo>
                    <a:pt x="0" y="98926"/>
                  </a:moveTo>
                  <a:lnTo>
                    <a:pt x="3251" y="93991"/>
                  </a:lnTo>
                  <a:lnTo>
                    <a:pt x="2234" y="89755"/>
                  </a:lnTo>
                  <a:lnTo>
                    <a:pt x="6117" y="84390"/>
                  </a:lnTo>
                  <a:lnTo>
                    <a:pt x="9261" y="79543"/>
                  </a:lnTo>
                  <a:lnTo>
                    <a:pt x="14605" y="74290"/>
                  </a:lnTo>
                  <a:lnTo>
                    <a:pt x="20826" y="67594"/>
                  </a:lnTo>
                  <a:lnTo>
                    <a:pt x="22113" y="63010"/>
                  </a:lnTo>
                  <a:lnTo>
                    <a:pt x="23073" y="56269"/>
                  </a:lnTo>
                  <a:lnTo>
                    <a:pt x="34102" y="50946"/>
                  </a:lnTo>
                  <a:lnTo>
                    <a:pt x="46324" y="45028"/>
                  </a:lnTo>
                  <a:lnTo>
                    <a:pt x="58905" y="38973"/>
                  </a:lnTo>
                  <a:lnTo>
                    <a:pt x="61457" y="39164"/>
                  </a:lnTo>
                  <a:lnTo>
                    <a:pt x="63283" y="39300"/>
                  </a:lnTo>
                  <a:lnTo>
                    <a:pt x="69331" y="31843"/>
                  </a:lnTo>
                  <a:lnTo>
                    <a:pt x="81364" y="26948"/>
                  </a:lnTo>
                  <a:lnTo>
                    <a:pt x="86377" y="24904"/>
                  </a:lnTo>
                  <a:lnTo>
                    <a:pt x="94789" y="20527"/>
                  </a:lnTo>
                  <a:lnTo>
                    <a:pt x="99373" y="16221"/>
                  </a:lnTo>
                  <a:lnTo>
                    <a:pt x="106137" y="15794"/>
                  </a:lnTo>
                  <a:lnTo>
                    <a:pt x="112865" y="15364"/>
                  </a:lnTo>
                  <a:lnTo>
                    <a:pt x="122028" y="14279"/>
                  </a:lnTo>
                  <a:lnTo>
                    <a:pt x="134745" y="12760"/>
                  </a:lnTo>
                  <a:lnTo>
                    <a:pt x="142388" y="11840"/>
                  </a:lnTo>
                  <a:lnTo>
                    <a:pt x="150523" y="11000"/>
                  </a:lnTo>
                  <a:lnTo>
                    <a:pt x="161512" y="9857"/>
                  </a:lnTo>
                  <a:lnTo>
                    <a:pt x="173811" y="8563"/>
                  </a:lnTo>
                  <a:lnTo>
                    <a:pt x="205501" y="5167"/>
                  </a:lnTo>
                  <a:lnTo>
                    <a:pt x="220183" y="3742"/>
                  </a:lnTo>
                  <a:lnTo>
                    <a:pt x="224763" y="3294"/>
                  </a:lnTo>
                  <a:lnTo>
                    <a:pt x="257821" y="0"/>
                  </a:lnTo>
                  <a:lnTo>
                    <a:pt x="257942" y="342"/>
                  </a:lnTo>
                  <a:lnTo>
                    <a:pt x="259126" y="3686"/>
                  </a:lnTo>
                  <a:lnTo>
                    <a:pt x="257795" y="11097"/>
                  </a:lnTo>
                  <a:lnTo>
                    <a:pt x="260340" y="14848"/>
                  </a:lnTo>
                  <a:lnTo>
                    <a:pt x="271167" y="3977"/>
                  </a:lnTo>
                  <a:lnTo>
                    <a:pt x="275200" y="8032"/>
                  </a:lnTo>
                  <a:lnTo>
                    <a:pt x="284437" y="17306"/>
                  </a:lnTo>
                  <a:lnTo>
                    <a:pt x="292676" y="25558"/>
                  </a:lnTo>
                  <a:lnTo>
                    <a:pt x="293522" y="41747"/>
                  </a:lnTo>
                  <a:lnTo>
                    <a:pt x="320800" y="38243"/>
                  </a:lnTo>
                  <a:lnTo>
                    <a:pt x="348644" y="34207"/>
                  </a:lnTo>
                  <a:lnTo>
                    <a:pt x="376801" y="30052"/>
                  </a:lnTo>
                  <a:lnTo>
                    <a:pt x="394100" y="27383"/>
                  </a:lnTo>
                  <a:lnTo>
                    <a:pt x="394413" y="27334"/>
                  </a:lnTo>
                  <a:lnTo>
                    <a:pt x="421163" y="23151"/>
                  </a:lnTo>
                  <a:lnTo>
                    <a:pt x="423199" y="22830"/>
                  </a:lnTo>
                  <a:lnTo>
                    <a:pt x="452126" y="43316"/>
                  </a:lnTo>
                  <a:lnTo>
                    <a:pt x="453688" y="44418"/>
                  </a:lnTo>
                  <a:lnTo>
                    <a:pt x="466181" y="53216"/>
                  </a:lnTo>
                  <a:lnTo>
                    <a:pt x="505592" y="82168"/>
                  </a:lnTo>
                  <a:lnTo>
                    <a:pt x="541260" y="107613"/>
                  </a:lnTo>
                  <a:lnTo>
                    <a:pt x="563465" y="123420"/>
                  </a:lnTo>
                  <a:lnTo>
                    <a:pt x="568296" y="126848"/>
                  </a:lnTo>
                  <a:lnTo>
                    <a:pt x="578685" y="134345"/>
                  </a:lnTo>
                  <a:lnTo>
                    <a:pt x="564305" y="141911"/>
                  </a:lnTo>
                  <a:lnTo>
                    <a:pt x="553885" y="151003"/>
                  </a:lnTo>
                  <a:lnTo>
                    <a:pt x="545003" y="161817"/>
                  </a:lnTo>
                  <a:lnTo>
                    <a:pt x="537933" y="172725"/>
                  </a:lnTo>
                  <a:lnTo>
                    <a:pt x="532995" y="183435"/>
                  </a:lnTo>
                  <a:lnTo>
                    <a:pt x="530099" y="189700"/>
                  </a:lnTo>
                  <a:lnTo>
                    <a:pt x="524812" y="197913"/>
                  </a:lnTo>
                  <a:lnTo>
                    <a:pt x="520890" y="210273"/>
                  </a:lnTo>
                  <a:lnTo>
                    <a:pt x="519682" y="221679"/>
                  </a:lnTo>
                  <a:lnTo>
                    <a:pt x="519805" y="234695"/>
                  </a:lnTo>
                  <a:lnTo>
                    <a:pt x="521558" y="238962"/>
                  </a:lnTo>
                  <a:lnTo>
                    <a:pt x="517792" y="247082"/>
                  </a:lnTo>
                  <a:lnTo>
                    <a:pt x="511750" y="253342"/>
                  </a:lnTo>
                  <a:lnTo>
                    <a:pt x="509999" y="255154"/>
                  </a:lnTo>
                  <a:lnTo>
                    <a:pt x="505991" y="258753"/>
                  </a:lnTo>
                  <a:lnTo>
                    <a:pt x="505879" y="264558"/>
                  </a:lnTo>
                  <a:lnTo>
                    <a:pt x="504542" y="271166"/>
                  </a:lnTo>
                  <a:lnTo>
                    <a:pt x="496859" y="271295"/>
                  </a:lnTo>
                  <a:lnTo>
                    <a:pt x="490133" y="274494"/>
                  </a:lnTo>
                  <a:lnTo>
                    <a:pt x="484701" y="270475"/>
                  </a:lnTo>
                  <a:lnTo>
                    <a:pt x="478555" y="275765"/>
                  </a:lnTo>
                  <a:lnTo>
                    <a:pt x="476350" y="281137"/>
                  </a:lnTo>
                  <a:lnTo>
                    <a:pt x="481817" y="286826"/>
                  </a:lnTo>
                  <a:lnTo>
                    <a:pt x="478802" y="291514"/>
                  </a:lnTo>
                  <a:lnTo>
                    <a:pt x="468907" y="300196"/>
                  </a:lnTo>
                  <a:lnTo>
                    <a:pt x="466306" y="307118"/>
                  </a:lnTo>
                  <a:lnTo>
                    <a:pt x="456423" y="314600"/>
                  </a:lnTo>
                  <a:lnTo>
                    <a:pt x="451265" y="320076"/>
                  </a:lnTo>
                  <a:lnTo>
                    <a:pt x="450524" y="327553"/>
                  </a:lnTo>
                  <a:lnTo>
                    <a:pt x="441720" y="335564"/>
                  </a:lnTo>
                  <a:lnTo>
                    <a:pt x="438706" y="341005"/>
                  </a:lnTo>
                  <a:lnTo>
                    <a:pt x="429737" y="342901"/>
                  </a:lnTo>
                  <a:lnTo>
                    <a:pt x="421874" y="347844"/>
                  </a:lnTo>
                  <a:lnTo>
                    <a:pt x="417683" y="353155"/>
                  </a:lnTo>
                  <a:lnTo>
                    <a:pt x="411385" y="356500"/>
                  </a:lnTo>
                  <a:lnTo>
                    <a:pt x="411061" y="356809"/>
                  </a:lnTo>
                  <a:lnTo>
                    <a:pt x="401706" y="365738"/>
                  </a:lnTo>
                  <a:lnTo>
                    <a:pt x="392962" y="368289"/>
                  </a:lnTo>
                  <a:lnTo>
                    <a:pt x="386199" y="365896"/>
                  </a:lnTo>
                  <a:lnTo>
                    <a:pt x="385697" y="367717"/>
                  </a:lnTo>
                  <a:lnTo>
                    <a:pt x="384755" y="371127"/>
                  </a:lnTo>
                  <a:lnTo>
                    <a:pt x="389161" y="377778"/>
                  </a:lnTo>
                  <a:lnTo>
                    <a:pt x="392738" y="382289"/>
                  </a:lnTo>
                  <a:lnTo>
                    <a:pt x="391394" y="389601"/>
                  </a:lnTo>
                  <a:lnTo>
                    <a:pt x="382289" y="396834"/>
                  </a:lnTo>
                  <a:lnTo>
                    <a:pt x="375820" y="399854"/>
                  </a:lnTo>
                  <a:lnTo>
                    <a:pt x="369642" y="398253"/>
                  </a:lnTo>
                  <a:lnTo>
                    <a:pt x="360546" y="394765"/>
                  </a:lnTo>
                  <a:lnTo>
                    <a:pt x="355181" y="400439"/>
                  </a:lnTo>
                  <a:lnTo>
                    <a:pt x="360451" y="403496"/>
                  </a:lnTo>
                  <a:lnTo>
                    <a:pt x="368463" y="409307"/>
                  </a:lnTo>
                  <a:lnTo>
                    <a:pt x="363524" y="418301"/>
                  </a:lnTo>
                  <a:lnTo>
                    <a:pt x="353823" y="427235"/>
                  </a:lnTo>
                  <a:lnTo>
                    <a:pt x="348536" y="429563"/>
                  </a:lnTo>
                  <a:lnTo>
                    <a:pt x="347978" y="432717"/>
                  </a:lnTo>
                  <a:lnTo>
                    <a:pt x="346815" y="439280"/>
                  </a:lnTo>
                  <a:lnTo>
                    <a:pt x="339394" y="437095"/>
                  </a:lnTo>
                  <a:lnTo>
                    <a:pt x="330829" y="432166"/>
                  </a:lnTo>
                  <a:lnTo>
                    <a:pt x="327440" y="435128"/>
                  </a:lnTo>
                  <a:lnTo>
                    <a:pt x="317830" y="432476"/>
                  </a:lnTo>
                  <a:lnTo>
                    <a:pt x="315680" y="423529"/>
                  </a:lnTo>
                  <a:lnTo>
                    <a:pt x="311194" y="416970"/>
                  </a:lnTo>
                  <a:lnTo>
                    <a:pt x="310251" y="415590"/>
                  </a:lnTo>
                  <a:lnTo>
                    <a:pt x="312428" y="409638"/>
                  </a:lnTo>
                  <a:lnTo>
                    <a:pt x="310524" y="401440"/>
                  </a:lnTo>
                  <a:lnTo>
                    <a:pt x="304590" y="395094"/>
                  </a:lnTo>
                  <a:lnTo>
                    <a:pt x="301444" y="391726"/>
                  </a:lnTo>
                  <a:lnTo>
                    <a:pt x="300263" y="384124"/>
                  </a:lnTo>
                  <a:lnTo>
                    <a:pt x="288986" y="374401"/>
                  </a:lnTo>
                  <a:lnTo>
                    <a:pt x="287815" y="374154"/>
                  </a:lnTo>
                  <a:lnTo>
                    <a:pt x="282215" y="372976"/>
                  </a:lnTo>
                  <a:lnTo>
                    <a:pt x="274477" y="368695"/>
                  </a:lnTo>
                  <a:lnTo>
                    <a:pt x="273120" y="367943"/>
                  </a:lnTo>
                  <a:lnTo>
                    <a:pt x="272457" y="361085"/>
                  </a:lnTo>
                  <a:lnTo>
                    <a:pt x="268341" y="349285"/>
                  </a:lnTo>
                  <a:lnTo>
                    <a:pt x="268174" y="348558"/>
                  </a:lnTo>
                  <a:lnTo>
                    <a:pt x="265377" y="336353"/>
                  </a:lnTo>
                  <a:lnTo>
                    <a:pt x="258775" y="327694"/>
                  </a:lnTo>
                  <a:lnTo>
                    <a:pt x="253573" y="321822"/>
                  </a:lnTo>
                  <a:lnTo>
                    <a:pt x="251723" y="311730"/>
                  </a:lnTo>
                  <a:lnTo>
                    <a:pt x="246130" y="308331"/>
                  </a:lnTo>
                  <a:lnTo>
                    <a:pt x="238443" y="303651"/>
                  </a:lnTo>
                  <a:lnTo>
                    <a:pt x="236654" y="303248"/>
                  </a:lnTo>
                  <a:lnTo>
                    <a:pt x="231341" y="302050"/>
                  </a:lnTo>
                  <a:lnTo>
                    <a:pt x="218887" y="296903"/>
                  </a:lnTo>
                  <a:lnTo>
                    <a:pt x="217036" y="290538"/>
                  </a:lnTo>
                  <a:lnTo>
                    <a:pt x="216778" y="289650"/>
                  </a:lnTo>
                  <a:lnTo>
                    <a:pt x="206178" y="285708"/>
                  </a:lnTo>
                  <a:lnTo>
                    <a:pt x="206065" y="284925"/>
                  </a:lnTo>
                  <a:lnTo>
                    <a:pt x="204901" y="276875"/>
                  </a:lnTo>
                  <a:lnTo>
                    <a:pt x="193859" y="272757"/>
                  </a:lnTo>
                  <a:lnTo>
                    <a:pt x="193919" y="262979"/>
                  </a:lnTo>
                  <a:lnTo>
                    <a:pt x="192081" y="255669"/>
                  </a:lnTo>
                  <a:lnTo>
                    <a:pt x="183825" y="252348"/>
                  </a:lnTo>
                  <a:lnTo>
                    <a:pt x="180077" y="247838"/>
                  </a:lnTo>
                  <a:lnTo>
                    <a:pt x="178374" y="245787"/>
                  </a:lnTo>
                  <a:lnTo>
                    <a:pt x="168150" y="239928"/>
                  </a:lnTo>
                  <a:lnTo>
                    <a:pt x="167115" y="239750"/>
                  </a:lnTo>
                  <a:lnTo>
                    <a:pt x="161302" y="238753"/>
                  </a:lnTo>
                  <a:lnTo>
                    <a:pt x="155883" y="232720"/>
                  </a:lnTo>
                  <a:lnTo>
                    <a:pt x="153357" y="228709"/>
                  </a:lnTo>
                  <a:lnTo>
                    <a:pt x="149746" y="222969"/>
                  </a:lnTo>
                  <a:lnTo>
                    <a:pt x="137899" y="211733"/>
                  </a:lnTo>
                  <a:lnTo>
                    <a:pt x="124446" y="206841"/>
                  </a:lnTo>
                  <a:lnTo>
                    <a:pt x="113449" y="198257"/>
                  </a:lnTo>
                  <a:lnTo>
                    <a:pt x="108147" y="197795"/>
                  </a:lnTo>
                  <a:lnTo>
                    <a:pt x="107199" y="196302"/>
                  </a:lnTo>
                  <a:lnTo>
                    <a:pt x="102763" y="189309"/>
                  </a:lnTo>
                  <a:lnTo>
                    <a:pt x="102302" y="188721"/>
                  </a:lnTo>
                  <a:lnTo>
                    <a:pt x="95353" y="179854"/>
                  </a:lnTo>
                  <a:lnTo>
                    <a:pt x="85539" y="171524"/>
                  </a:lnTo>
                  <a:lnTo>
                    <a:pt x="81787" y="162272"/>
                  </a:lnTo>
                  <a:lnTo>
                    <a:pt x="80150" y="158229"/>
                  </a:lnTo>
                  <a:lnTo>
                    <a:pt x="75826" y="152513"/>
                  </a:lnTo>
                  <a:lnTo>
                    <a:pt x="74999" y="151418"/>
                  </a:lnTo>
                  <a:lnTo>
                    <a:pt x="68741" y="143257"/>
                  </a:lnTo>
                  <a:lnTo>
                    <a:pt x="65767" y="137729"/>
                  </a:lnTo>
                  <a:lnTo>
                    <a:pt x="60642" y="128016"/>
                  </a:lnTo>
                  <a:lnTo>
                    <a:pt x="54404" y="127385"/>
                  </a:lnTo>
                  <a:lnTo>
                    <a:pt x="46951" y="129696"/>
                  </a:lnTo>
                  <a:lnTo>
                    <a:pt x="46531" y="129827"/>
                  </a:lnTo>
                  <a:lnTo>
                    <a:pt x="39941" y="127714"/>
                  </a:lnTo>
                  <a:lnTo>
                    <a:pt x="39640" y="127494"/>
                  </a:lnTo>
                  <a:lnTo>
                    <a:pt x="33551" y="123028"/>
                  </a:lnTo>
                  <a:lnTo>
                    <a:pt x="32737" y="122281"/>
                  </a:lnTo>
                  <a:lnTo>
                    <a:pt x="25747" y="115857"/>
                  </a:lnTo>
                  <a:lnTo>
                    <a:pt x="17569" y="113806"/>
                  </a:lnTo>
                  <a:lnTo>
                    <a:pt x="10334" y="109712"/>
                  </a:lnTo>
                  <a:lnTo>
                    <a:pt x="2578" y="105357"/>
                  </a:lnTo>
                  <a:lnTo>
                    <a:pt x="2339" y="104761"/>
                  </a:lnTo>
                  <a:lnTo>
                    <a:pt x="643" y="10053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g70"/>
            <p:cNvSpPr/>
            <p:nvPr/>
          </p:nvSpPr>
          <p:spPr>
            <a:xfrm>
              <a:off x="7387656" y="2212588"/>
              <a:ext cx="8855" cy="14305"/>
            </a:xfrm>
            <a:custGeom>
              <a:avLst/>
              <a:gdLst/>
              <a:ahLst/>
              <a:cxnLst/>
              <a:rect l="0" t="0" r="0" b="0"/>
              <a:pathLst>
                <a:path w="8855" h="14305">
                  <a:moveTo>
                    <a:pt x="0" y="4087"/>
                  </a:moveTo>
                  <a:lnTo>
                    <a:pt x="4087" y="0"/>
                  </a:lnTo>
                  <a:lnTo>
                    <a:pt x="8855" y="6812"/>
                  </a:lnTo>
                  <a:lnTo>
                    <a:pt x="6812" y="14305"/>
                  </a:lnTo>
                  <a:lnTo>
                    <a:pt x="0" y="115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7120584" y="1722493"/>
              <a:ext cx="421459" cy="658536"/>
            </a:xfrm>
            <a:custGeom>
              <a:avLst/>
              <a:gdLst/>
              <a:ahLst/>
              <a:cxnLst/>
              <a:rect l="0" t="0" r="0" b="0"/>
              <a:pathLst>
                <a:path w="421459" h="658536">
                  <a:moveTo>
                    <a:pt x="0" y="357665"/>
                  </a:moveTo>
                  <a:lnTo>
                    <a:pt x="4214" y="355574"/>
                  </a:lnTo>
                  <a:lnTo>
                    <a:pt x="5472" y="350368"/>
                  </a:lnTo>
                  <a:lnTo>
                    <a:pt x="12138" y="350531"/>
                  </a:lnTo>
                  <a:lnTo>
                    <a:pt x="17086" y="354435"/>
                  </a:lnTo>
                  <a:lnTo>
                    <a:pt x="21097" y="361807"/>
                  </a:lnTo>
                  <a:lnTo>
                    <a:pt x="25990" y="361173"/>
                  </a:lnTo>
                  <a:lnTo>
                    <a:pt x="25608" y="355747"/>
                  </a:lnTo>
                  <a:lnTo>
                    <a:pt x="25452" y="353542"/>
                  </a:lnTo>
                  <a:lnTo>
                    <a:pt x="26590" y="349575"/>
                  </a:lnTo>
                  <a:lnTo>
                    <a:pt x="24415" y="345741"/>
                  </a:lnTo>
                  <a:lnTo>
                    <a:pt x="24385" y="340540"/>
                  </a:lnTo>
                  <a:lnTo>
                    <a:pt x="21611" y="337772"/>
                  </a:lnTo>
                  <a:lnTo>
                    <a:pt x="24745" y="332345"/>
                  </a:lnTo>
                  <a:lnTo>
                    <a:pt x="27368" y="332047"/>
                  </a:lnTo>
                  <a:lnTo>
                    <a:pt x="30946" y="335375"/>
                  </a:lnTo>
                  <a:lnTo>
                    <a:pt x="36188" y="334687"/>
                  </a:lnTo>
                  <a:lnTo>
                    <a:pt x="40806" y="335020"/>
                  </a:lnTo>
                  <a:lnTo>
                    <a:pt x="39056" y="328940"/>
                  </a:lnTo>
                  <a:lnTo>
                    <a:pt x="34301" y="326592"/>
                  </a:lnTo>
                  <a:lnTo>
                    <a:pt x="27409" y="319871"/>
                  </a:lnTo>
                  <a:lnTo>
                    <a:pt x="28806" y="311544"/>
                  </a:lnTo>
                  <a:lnTo>
                    <a:pt x="31264" y="305806"/>
                  </a:lnTo>
                  <a:lnTo>
                    <a:pt x="35690" y="299790"/>
                  </a:lnTo>
                  <a:lnTo>
                    <a:pt x="38006" y="293626"/>
                  </a:lnTo>
                  <a:lnTo>
                    <a:pt x="46877" y="285817"/>
                  </a:lnTo>
                  <a:lnTo>
                    <a:pt x="51829" y="279878"/>
                  </a:lnTo>
                  <a:lnTo>
                    <a:pt x="46773" y="273666"/>
                  </a:lnTo>
                  <a:lnTo>
                    <a:pt x="47765" y="270081"/>
                  </a:lnTo>
                  <a:lnTo>
                    <a:pt x="52491" y="262054"/>
                  </a:lnTo>
                  <a:lnTo>
                    <a:pt x="57890" y="255075"/>
                  </a:lnTo>
                  <a:lnTo>
                    <a:pt x="56902" y="249057"/>
                  </a:lnTo>
                  <a:lnTo>
                    <a:pt x="54533" y="245337"/>
                  </a:lnTo>
                  <a:lnTo>
                    <a:pt x="49986" y="246723"/>
                  </a:lnTo>
                  <a:lnTo>
                    <a:pt x="49526" y="241346"/>
                  </a:lnTo>
                  <a:lnTo>
                    <a:pt x="47354" y="238967"/>
                  </a:lnTo>
                  <a:lnTo>
                    <a:pt x="46790" y="232858"/>
                  </a:lnTo>
                  <a:lnTo>
                    <a:pt x="49157" y="226323"/>
                  </a:lnTo>
                  <a:lnTo>
                    <a:pt x="50133" y="219860"/>
                  </a:lnTo>
                  <a:lnTo>
                    <a:pt x="43560" y="215300"/>
                  </a:lnTo>
                  <a:lnTo>
                    <a:pt x="44642" y="206019"/>
                  </a:lnTo>
                  <a:lnTo>
                    <a:pt x="45376" y="200186"/>
                  </a:lnTo>
                  <a:lnTo>
                    <a:pt x="47368" y="197344"/>
                  </a:lnTo>
                  <a:lnTo>
                    <a:pt x="46002" y="193064"/>
                  </a:lnTo>
                  <a:lnTo>
                    <a:pt x="49275" y="187756"/>
                  </a:lnTo>
                  <a:lnTo>
                    <a:pt x="52471" y="183419"/>
                  </a:lnTo>
                  <a:lnTo>
                    <a:pt x="55123" y="178781"/>
                  </a:lnTo>
                  <a:lnTo>
                    <a:pt x="56940" y="175500"/>
                  </a:lnTo>
                  <a:lnTo>
                    <a:pt x="54320" y="154861"/>
                  </a:lnTo>
                  <a:lnTo>
                    <a:pt x="52100" y="137450"/>
                  </a:lnTo>
                  <a:lnTo>
                    <a:pt x="62110" y="108002"/>
                  </a:lnTo>
                  <a:lnTo>
                    <a:pt x="76236" y="66965"/>
                  </a:lnTo>
                  <a:lnTo>
                    <a:pt x="83330" y="46423"/>
                  </a:lnTo>
                  <a:lnTo>
                    <a:pt x="95774" y="12165"/>
                  </a:lnTo>
                  <a:lnTo>
                    <a:pt x="102013" y="11263"/>
                  </a:lnTo>
                  <a:lnTo>
                    <a:pt x="107107" y="12036"/>
                  </a:lnTo>
                  <a:lnTo>
                    <a:pt x="114116" y="12019"/>
                  </a:lnTo>
                  <a:lnTo>
                    <a:pt x="114510" y="18467"/>
                  </a:lnTo>
                  <a:lnTo>
                    <a:pt x="121084" y="36233"/>
                  </a:lnTo>
                  <a:lnTo>
                    <a:pt x="129317" y="38632"/>
                  </a:lnTo>
                  <a:lnTo>
                    <a:pt x="136844" y="41500"/>
                  </a:lnTo>
                  <a:lnTo>
                    <a:pt x="144508" y="33683"/>
                  </a:lnTo>
                  <a:lnTo>
                    <a:pt x="155436" y="26513"/>
                  </a:lnTo>
                  <a:lnTo>
                    <a:pt x="161841" y="23608"/>
                  </a:lnTo>
                  <a:lnTo>
                    <a:pt x="162045" y="18752"/>
                  </a:lnTo>
                  <a:lnTo>
                    <a:pt x="169072" y="14449"/>
                  </a:lnTo>
                  <a:lnTo>
                    <a:pt x="173946" y="14567"/>
                  </a:lnTo>
                  <a:lnTo>
                    <a:pt x="181618" y="11354"/>
                  </a:lnTo>
                  <a:lnTo>
                    <a:pt x="179391" y="6870"/>
                  </a:lnTo>
                  <a:lnTo>
                    <a:pt x="180352" y="2325"/>
                  </a:lnTo>
                  <a:lnTo>
                    <a:pt x="189036" y="0"/>
                  </a:lnTo>
                  <a:lnTo>
                    <a:pt x="195742" y="63"/>
                  </a:lnTo>
                  <a:lnTo>
                    <a:pt x="201553" y="2130"/>
                  </a:lnTo>
                  <a:lnTo>
                    <a:pt x="209905" y="5868"/>
                  </a:lnTo>
                  <a:lnTo>
                    <a:pt x="220083" y="10828"/>
                  </a:lnTo>
                  <a:lnTo>
                    <a:pt x="225288" y="12475"/>
                  </a:lnTo>
                  <a:lnTo>
                    <a:pt x="234420" y="21211"/>
                  </a:lnTo>
                  <a:lnTo>
                    <a:pt x="245963" y="25583"/>
                  </a:lnTo>
                  <a:lnTo>
                    <a:pt x="257249" y="62492"/>
                  </a:lnTo>
                  <a:lnTo>
                    <a:pt x="265433" y="88778"/>
                  </a:lnTo>
                  <a:lnTo>
                    <a:pt x="279490" y="132592"/>
                  </a:lnTo>
                  <a:lnTo>
                    <a:pt x="289718" y="165447"/>
                  </a:lnTo>
                  <a:lnTo>
                    <a:pt x="293954" y="179137"/>
                  </a:lnTo>
                  <a:lnTo>
                    <a:pt x="297628" y="181041"/>
                  </a:lnTo>
                  <a:lnTo>
                    <a:pt x="294564" y="189231"/>
                  </a:lnTo>
                  <a:lnTo>
                    <a:pt x="300013" y="193453"/>
                  </a:lnTo>
                  <a:lnTo>
                    <a:pt x="298237" y="201226"/>
                  </a:lnTo>
                  <a:lnTo>
                    <a:pt x="302429" y="207485"/>
                  </a:lnTo>
                  <a:lnTo>
                    <a:pt x="302600" y="215248"/>
                  </a:lnTo>
                  <a:lnTo>
                    <a:pt x="302603" y="215402"/>
                  </a:lnTo>
                  <a:lnTo>
                    <a:pt x="311450" y="212471"/>
                  </a:lnTo>
                  <a:lnTo>
                    <a:pt x="316845" y="218057"/>
                  </a:lnTo>
                  <a:lnTo>
                    <a:pt x="321437" y="218075"/>
                  </a:lnTo>
                  <a:lnTo>
                    <a:pt x="331828" y="218760"/>
                  </a:lnTo>
                  <a:lnTo>
                    <a:pt x="339069" y="215138"/>
                  </a:lnTo>
                  <a:lnTo>
                    <a:pt x="343494" y="218635"/>
                  </a:lnTo>
                  <a:lnTo>
                    <a:pt x="347066" y="228037"/>
                  </a:lnTo>
                  <a:lnTo>
                    <a:pt x="341554" y="230456"/>
                  </a:lnTo>
                  <a:lnTo>
                    <a:pt x="342751" y="236868"/>
                  </a:lnTo>
                  <a:lnTo>
                    <a:pt x="351559" y="245866"/>
                  </a:lnTo>
                  <a:lnTo>
                    <a:pt x="351455" y="256883"/>
                  </a:lnTo>
                  <a:lnTo>
                    <a:pt x="350919" y="261874"/>
                  </a:lnTo>
                  <a:lnTo>
                    <a:pt x="354648" y="264774"/>
                  </a:lnTo>
                  <a:lnTo>
                    <a:pt x="364410" y="274791"/>
                  </a:lnTo>
                  <a:lnTo>
                    <a:pt x="370520" y="277169"/>
                  </a:lnTo>
                  <a:lnTo>
                    <a:pt x="373647" y="273034"/>
                  </a:lnTo>
                  <a:lnTo>
                    <a:pt x="374374" y="266147"/>
                  </a:lnTo>
                  <a:lnTo>
                    <a:pt x="381693" y="266813"/>
                  </a:lnTo>
                  <a:lnTo>
                    <a:pt x="386177" y="266689"/>
                  </a:lnTo>
                  <a:lnTo>
                    <a:pt x="393056" y="272120"/>
                  </a:lnTo>
                  <a:lnTo>
                    <a:pt x="397015" y="277423"/>
                  </a:lnTo>
                  <a:lnTo>
                    <a:pt x="399535" y="282504"/>
                  </a:lnTo>
                  <a:lnTo>
                    <a:pt x="408089" y="293283"/>
                  </a:lnTo>
                  <a:lnTo>
                    <a:pt x="414498" y="296769"/>
                  </a:lnTo>
                  <a:lnTo>
                    <a:pt x="415917" y="304450"/>
                  </a:lnTo>
                  <a:lnTo>
                    <a:pt x="421459" y="307475"/>
                  </a:lnTo>
                  <a:lnTo>
                    <a:pt x="416184" y="316533"/>
                  </a:lnTo>
                  <a:lnTo>
                    <a:pt x="412723" y="321564"/>
                  </a:lnTo>
                  <a:lnTo>
                    <a:pt x="410056" y="327787"/>
                  </a:lnTo>
                  <a:lnTo>
                    <a:pt x="406781" y="335424"/>
                  </a:lnTo>
                  <a:lnTo>
                    <a:pt x="401581" y="340790"/>
                  </a:lnTo>
                  <a:lnTo>
                    <a:pt x="397447" y="347778"/>
                  </a:lnTo>
                  <a:lnTo>
                    <a:pt x="389076" y="346567"/>
                  </a:lnTo>
                  <a:lnTo>
                    <a:pt x="387023" y="350514"/>
                  </a:lnTo>
                  <a:lnTo>
                    <a:pt x="382297" y="352326"/>
                  </a:lnTo>
                  <a:lnTo>
                    <a:pt x="379958" y="359685"/>
                  </a:lnTo>
                  <a:lnTo>
                    <a:pt x="379047" y="366903"/>
                  </a:lnTo>
                  <a:lnTo>
                    <a:pt x="382197" y="370882"/>
                  </a:lnTo>
                  <a:lnTo>
                    <a:pt x="376747" y="379738"/>
                  </a:lnTo>
                  <a:lnTo>
                    <a:pt x="368922" y="373455"/>
                  </a:lnTo>
                  <a:lnTo>
                    <a:pt x="365500" y="368690"/>
                  </a:lnTo>
                  <a:lnTo>
                    <a:pt x="361277" y="373565"/>
                  </a:lnTo>
                  <a:lnTo>
                    <a:pt x="353093" y="377151"/>
                  </a:lnTo>
                  <a:lnTo>
                    <a:pt x="350022" y="382605"/>
                  </a:lnTo>
                  <a:lnTo>
                    <a:pt x="350238" y="389323"/>
                  </a:lnTo>
                  <a:lnTo>
                    <a:pt x="346949" y="394128"/>
                  </a:lnTo>
                  <a:lnTo>
                    <a:pt x="342619" y="392881"/>
                  </a:lnTo>
                  <a:lnTo>
                    <a:pt x="342077" y="393671"/>
                  </a:lnTo>
                  <a:lnTo>
                    <a:pt x="339483" y="397455"/>
                  </a:lnTo>
                  <a:lnTo>
                    <a:pt x="335911" y="398056"/>
                  </a:lnTo>
                  <a:lnTo>
                    <a:pt x="334927" y="407277"/>
                  </a:lnTo>
                  <a:lnTo>
                    <a:pt x="328198" y="404273"/>
                  </a:lnTo>
                  <a:lnTo>
                    <a:pt x="325112" y="401794"/>
                  </a:lnTo>
                  <a:lnTo>
                    <a:pt x="319440" y="405497"/>
                  </a:lnTo>
                  <a:lnTo>
                    <a:pt x="322845" y="411278"/>
                  </a:lnTo>
                  <a:lnTo>
                    <a:pt x="321948" y="414803"/>
                  </a:lnTo>
                  <a:lnTo>
                    <a:pt x="319907" y="421375"/>
                  </a:lnTo>
                  <a:lnTo>
                    <a:pt x="327018" y="425379"/>
                  </a:lnTo>
                  <a:lnTo>
                    <a:pt x="313670" y="428056"/>
                  </a:lnTo>
                  <a:lnTo>
                    <a:pt x="314411" y="433477"/>
                  </a:lnTo>
                  <a:lnTo>
                    <a:pt x="316505" y="446271"/>
                  </a:lnTo>
                  <a:lnTo>
                    <a:pt x="305575" y="448251"/>
                  </a:lnTo>
                  <a:lnTo>
                    <a:pt x="299908" y="452405"/>
                  </a:lnTo>
                  <a:lnTo>
                    <a:pt x="297508" y="454597"/>
                  </a:lnTo>
                  <a:lnTo>
                    <a:pt x="293065" y="458651"/>
                  </a:lnTo>
                  <a:lnTo>
                    <a:pt x="292324" y="468078"/>
                  </a:lnTo>
                  <a:lnTo>
                    <a:pt x="288639" y="470109"/>
                  </a:lnTo>
                  <a:lnTo>
                    <a:pt x="284467" y="460485"/>
                  </a:lnTo>
                  <a:lnTo>
                    <a:pt x="274354" y="466254"/>
                  </a:lnTo>
                  <a:lnTo>
                    <a:pt x="266345" y="473456"/>
                  </a:lnTo>
                  <a:lnTo>
                    <a:pt x="261191" y="467191"/>
                  </a:lnTo>
                  <a:lnTo>
                    <a:pt x="256072" y="460758"/>
                  </a:lnTo>
                  <a:lnTo>
                    <a:pt x="259498" y="455392"/>
                  </a:lnTo>
                  <a:lnTo>
                    <a:pt x="253182" y="450759"/>
                  </a:lnTo>
                  <a:lnTo>
                    <a:pt x="250880" y="449069"/>
                  </a:lnTo>
                  <a:lnTo>
                    <a:pt x="243599" y="449444"/>
                  </a:lnTo>
                  <a:lnTo>
                    <a:pt x="241587" y="449547"/>
                  </a:lnTo>
                  <a:lnTo>
                    <a:pt x="242668" y="458519"/>
                  </a:lnTo>
                  <a:lnTo>
                    <a:pt x="242254" y="464850"/>
                  </a:lnTo>
                  <a:lnTo>
                    <a:pt x="248619" y="470614"/>
                  </a:lnTo>
                  <a:lnTo>
                    <a:pt x="246620" y="477067"/>
                  </a:lnTo>
                  <a:lnTo>
                    <a:pt x="250352" y="480978"/>
                  </a:lnTo>
                  <a:lnTo>
                    <a:pt x="248393" y="486436"/>
                  </a:lnTo>
                  <a:lnTo>
                    <a:pt x="242909" y="487667"/>
                  </a:lnTo>
                  <a:lnTo>
                    <a:pt x="238581" y="488795"/>
                  </a:lnTo>
                  <a:lnTo>
                    <a:pt x="237047" y="497542"/>
                  </a:lnTo>
                  <a:lnTo>
                    <a:pt x="234195" y="498754"/>
                  </a:lnTo>
                  <a:lnTo>
                    <a:pt x="232086" y="505228"/>
                  </a:lnTo>
                  <a:lnTo>
                    <a:pt x="228925" y="509559"/>
                  </a:lnTo>
                  <a:lnTo>
                    <a:pt x="223176" y="502091"/>
                  </a:lnTo>
                  <a:lnTo>
                    <a:pt x="219584" y="499259"/>
                  </a:lnTo>
                  <a:lnTo>
                    <a:pt x="217811" y="497860"/>
                  </a:lnTo>
                  <a:lnTo>
                    <a:pt x="216288" y="503283"/>
                  </a:lnTo>
                  <a:lnTo>
                    <a:pt x="215237" y="505603"/>
                  </a:lnTo>
                  <a:lnTo>
                    <a:pt x="211618" y="517375"/>
                  </a:lnTo>
                  <a:lnTo>
                    <a:pt x="206584" y="518266"/>
                  </a:lnTo>
                  <a:lnTo>
                    <a:pt x="204724" y="521490"/>
                  </a:lnTo>
                  <a:lnTo>
                    <a:pt x="198321" y="526232"/>
                  </a:lnTo>
                  <a:lnTo>
                    <a:pt x="194159" y="528569"/>
                  </a:lnTo>
                  <a:lnTo>
                    <a:pt x="192192" y="529673"/>
                  </a:lnTo>
                  <a:lnTo>
                    <a:pt x="190418" y="537422"/>
                  </a:lnTo>
                  <a:lnTo>
                    <a:pt x="185742" y="541102"/>
                  </a:lnTo>
                  <a:lnTo>
                    <a:pt x="184194" y="545540"/>
                  </a:lnTo>
                  <a:lnTo>
                    <a:pt x="181910" y="545668"/>
                  </a:lnTo>
                  <a:lnTo>
                    <a:pt x="179091" y="538372"/>
                  </a:lnTo>
                  <a:lnTo>
                    <a:pt x="176285" y="538025"/>
                  </a:lnTo>
                  <a:lnTo>
                    <a:pt x="173152" y="537636"/>
                  </a:lnTo>
                  <a:lnTo>
                    <a:pt x="167579" y="543786"/>
                  </a:lnTo>
                  <a:lnTo>
                    <a:pt x="167150" y="548980"/>
                  </a:lnTo>
                  <a:lnTo>
                    <a:pt x="160052" y="550464"/>
                  </a:lnTo>
                  <a:lnTo>
                    <a:pt x="159196" y="556893"/>
                  </a:lnTo>
                  <a:lnTo>
                    <a:pt x="151898" y="558503"/>
                  </a:lnTo>
                  <a:lnTo>
                    <a:pt x="150799" y="563217"/>
                  </a:lnTo>
                  <a:lnTo>
                    <a:pt x="150052" y="570711"/>
                  </a:lnTo>
                  <a:lnTo>
                    <a:pt x="152651" y="575818"/>
                  </a:lnTo>
                  <a:lnTo>
                    <a:pt x="149414" y="579401"/>
                  </a:lnTo>
                  <a:lnTo>
                    <a:pt x="142342" y="583208"/>
                  </a:lnTo>
                  <a:lnTo>
                    <a:pt x="140550" y="583577"/>
                  </a:lnTo>
                  <a:lnTo>
                    <a:pt x="138265" y="584049"/>
                  </a:lnTo>
                  <a:lnTo>
                    <a:pt x="137442" y="590561"/>
                  </a:lnTo>
                  <a:lnTo>
                    <a:pt x="144360" y="592898"/>
                  </a:lnTo>
                  <a:lnTo>
                    <a:pt x="140440" y="600778"/>
                  </a:lnTo>
                  <a:lnTo>
                    <a:pt x="139190" y="608859"/>
                  </a:lnTo>
                  <a:lnTo>
                    <a:pt x="135012" y="613113"/>
                  </a:lnTo>
                  <a:lnTo>
                    <a:pt x="129687" y="614013"/>
                  </a:lnTo>
                  <a:lnTo>
                    <a:pt x="126908" y="618077"/>
                  </a:lnTo>
                  <a:lnTo>
                    <a:pt x="125735" y="626116"/>
                  </a:lnTo>
                  <a:lnTo>
                    <a:pt x="128511" y="632547"/>
                  </a:lnTo>
                  <a:lnTo>
                    <a:pt x="128682" y="641205"/>
                  </a:lnTo>
                  <a:lnTo>
                    <a:pt x="127133" y="645935"/>
                  </a:lnTo>
                  <a:lnTo>
                    <a:pt x="124977" y="655221"/>
                  </a:lnTo>
                  <a:lnTo>
                    <a:pt x="121789" y="658536"/>
                  </a:lnTo>
                  <a:lnTo>
                    <a:pt x="115736" y="657180"/>
                  </a:lnTo>
                  <a:lnTo>
                    <a:pt x="107754" y="652906"/>
                  </a:lnTo>
                  <a:lnTo>
                    <a:pt x="106673" y="652327"/>
                  </a:lnTo>
                  <a:lnTo>
                    <a:pt x="105101" y="645216"/>
                  </a:lnTo>
                  <a:lnTo>
                    <a:pt x="104860" y="639685"/>
                  </a:lnTo>
                  <a:lnTo>
                    <a:pt x="96900" y="633964"/>
                  </a:lnTo>
                  <a:lnTo>
                    <a:pt x="89697" y="627779"/>
                  </a:lnTo>
                  <a:lnTo>
                    <a:pt x="81719" y="622286"/>
                  </a:lnTo>
                  <a:lnTo>
                    <a:pt x="81331" y="614479"/>
                  </a:lnTo>
                  <a:lnTo>
                    <a:pt x="79680" y="602940"/>
                  </a:lnTo>
                  <a:lnTo>
                    <a:pt x="77637" y="598964"/>
                  </a:lnTo>
                  <a:lnTo>
                    <a:pt x="75622" y="595038"/>
                  </a:lnTo>
                  <a:lnTo>
                    <a:pt x="69813" y="577157"/>
                  </a:lnTo>
                  <a:lnTo>
                    <a:pt x="65844" y="564540"/>
                  </a:lnTo>
                  <a:lnTo>
                    <a:pt x="63850" y="558196"/>
                  </a:lnTo>
                  <a:lnTo>
                    <a:pt x="53240" y="523334"/>
                  </a:lnTo>
                  <a:lnTo>
                    <a:pt x="46320" y="500542"/>
                  </a:lnTo>
                  <a:lnTo>
                    <a:pt x="45196" y="496972"/>
                  </a:lnTo>
                  <a:lnTo>
                    <a:pt x="44465" y="494649"/>
                  </a:lnTo>
                  <a:lnTo>
                    <a:pt x="35919" y="467505"/>
                  </a:lnTo>
                  <a:lnTo>
                    <a:pt x="25764" y="435132"/>
                  </a:lnTo>
                  <a:lnTo>
                    <a:pt x="13886" y="39921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g72"/>
            <p:cNvSpPr/>
            <p:nvPr/>
          </p:nvSpPr>
          <p:spPr>
            <a:xfrm>
              <a:off x="6856059" y="2721012"/>
              <a:ext cx="151540" cy="347491"/>
            </a:xfrm>
            <a:custGeom>
              <a:avLst/>
              <a:gdLst/>
              <a:ahLst/>
              <a:cxnLst/>
              <a:rect l="0" t="0" r="0" b="0"/>
              <a:pathLst>
                <a:path w="151540" h="347491">
                  <a:moveTo>
                    <a:pt x="0" y="263503"/>
                  </a:moveTo>
                  <a:lnTo>
                    <a:pt x="2063" y="260483"/>
                  </a:lnTo>
                  <a:lnTo>
                    <a:pt x="3579" y="254406"/>
                  </a:lnTo>
                  <a:lnTo>
                    <a:pt x="6116" y="249582"/>
                  </a:lnTo>
                  <a:lnTo>
                    <a:pt x="6489" y="241997"/>
                  </a:lnTo>
                  <a:lnTo>
                    <a:pt x="10107" y="235869"/>
                  </a:lnTo>
                  <a:lnTo>
                    <a:pt x="10509" y="235374"/>
                  </a:lnTo>
                  <a:lnTo>
                    <a:pt x="16552" y="227925"/>
                  </a:lnTo>
                  <a:lnTo>
                    <a:pt x="21626" y="226404"/>
                  </a:lnTo>
                  <a:lnTo>
                    <a:pt x="25281" y="224685"/>
                  </a:lnTo>
                  <a:lnTo>
                    <a:pt x="28951" y="222957"/>
                  </a:lnTo>
                  <a:lnTo>
                    <a:pt x="29829" y="221963"/>
                  </a:lnTo>
                  <a:lnTo>
                    <a:pt x="32344" y="219114"/>
                  </a:lnTo>
                  <a:lnTo>
                    <a:pt x="36400" y="216451"/>
                  </a:lnTo>
                  <a:lnTo>
                    <a:pt x="37181" y="215937"/>
                  </a:lnTo>
                  <a:lnTo>
                    <a:pt x="36503" y="213323"/>
                  </a:lnTo>
                  <a:lnTo>
                    <a:pt x="35475" y="209357"/>
                  </a:lnTo>
                  <a:lnTo>
                    <a:pt x="35337" y="208826"/>
                  </a:lnTo>
                  <a:lnTo>
                    <a:pt x="36517" y="205858"/>
                  </a:lnTo>
                  <a:lnTo>
                    <a:pt x="42066" y="200612"/>
                  </a:lnTo>
                  <a:lnTo>
                    <a:pt x="47995" y="192659"/>
                  </a:lnTo>
                  <a:lnTo>
                    <a:pt x="49517" y="190957"/>
                  </a:lnTo>
                  <a:lnTo>
                    <a:pt x="53139" y="186903"/>
                  </a:lnTo>
                  <a:lnTo>
                    <a:pt x="59961" y="183322"/>
                  </a:lnTo>
                  <a:lnTo>
                    <a:pt x="62655" y="176546"/>
                  </a:lnTo>
                  <a:lnTo>
                    <a:pt x="68471" y="174452"/>
                  </a:lnTo>
                  <a:lnTo>
                    <a:pt x="72599" y="170000"/>
                  </a:lnTo>
                  <a:lnTo>
                    <a:pt x="72758" y="169829"/>
                  </a:lnTo>
                  <a:lnTo>
                    <a:pt x="68913" y="166104"/>
                  </a:lnTo>
                  <a:lnTo>
                    <a:pt x="67183" y="164426"/>
                  </a:lnTo>
                  <a:lnTo>
                    <a:pt x="59119" y="159956"/>
                  </a:lnTo>
                  <a:lnTo>
                    <a:pt x="54524" y="155688"/>
                  </a:lnTo>
                  <a:lnTo>
                    <a:pt x="48357" y="151434"/>
                  </a:lnTo>
                  <a:lnTo>
                    <a:pt x="44965" y="148618"/>
                  </a:lnTo>
                  <a:lnTo>
                    <a:pt x="42518" y="146586"/>
                  </a:lnTo>
                  <a:lnTo>
                    <a:pt x="38680" y="141173"/>
                  </a:lnTo>
                  <a:lnTo>
                    <a:pt x="32731" y="141965"/>
                  </a:lnTo>
                  <a:lnTo>
                    <a:pt x="29022" y="140932"/>
                  </a:lnTo>
                  <a:lnTo>
                    <a:pt x="26262" y="135773"/>
                  </a:lnTo>
                  <a:lnTo>
                    <a:pt x="26316" y="131885"/>
                  </a:lnTo>
                  <a:lnTo>
                    <a:pt x="22491" y="122855"/>
                  </a:lnTo>
                  <a:lnTo>
                    <a:pt x="15484" y="120367"/>
                  </a:lnTo>
                  <a:lnTo>
                    <a:pt x="10410" y="122432"/>
                  </a:lnTo>
                  <a:lnTo>
                    <a:pt x="9528" y="119200"/>
                  </a:lnTo>
                  <a:lnTo>
                    <a:pt x="8904" y="116910"/>
                  </a:lnTo>
                  <a:lnTo>
                    <a:pt x="7806" y="112883"/>
                  </a:lnTo>
                  <a:lnTo>
                    <a:pt x="5203" y="101956"/>
                  </a:lnTo>
                  <a:lnTo>
                    <a:pt x="5281" y="94797"/>
                  </a:lnTo>
                  <a:lnTo>
                    <a:pt x="11692" y="89398"/>
                  </a:lnTo>
                  <a:lnTo>
                    <a:pt x="11708" y="80812"/>
                  </a:lnTo>
                  <a:lnTo>
                    <a:pt x="13240" y="75078"/>
                  </a:lnTo>
                  <a:lnTo>
                    <a:pt x="8561" y="70069"/>
                  </a:lnTo>
                  <a:lnTo>
                    <a:pt x="4668" y="65233"/>
                  </a:lnTo>
                  <a:lnTo>
                    <a:pt x="3170" y="63371"/>
                  </a:lnTo>
                  <a:lnTo>
                    <a:pt x="8519" y="56497"/>
                  </a:lnTo>
                  <a:lnTo>
                    <a:pt x="12965" y="49208"/>
                  </a:lnTo>
                  <a:lnTo>
                    <a:pt x="14356" y="44196"/>
                  </a:lnTo>
                  <a:lnTo>
                    <a:pt x="14923" y="42150"/>
                  </a:lnTo>
                  <a:lnTo>
                    <a:pt x="15116" y="41456"/>
                  </a:lnTo>
                  <a:lnTo>
                    <a:pt x="21487" y="33336"/>
                  </a:lnTo>
                  <a:lnTo>
                    <a:pt x="22629" y="25782"/>
                  </a:lnTo>
                  <a:lnTo>
                    <a:pt x="23153" y="22306"/>
                  </a:lnTo>
                  <a:lnTo>
                    <a:pt x="26373" y="11473"/>
                  </a:lnTo>
                  <a:lnTo>
                    <a:pt x="30739" y="3954"/>
                  </a:lnTo>
                  <a:lnTo>
                    <a:pt x="37010" y="0"/>
                  </a:lnTo>
                  <a:lnTo>
                    <a:pt x="65270" y="9663"/>
                  </a:lnTo>
                  <a:lnTo>
                    <a:pt x="76145" y="13660"/>
                  </a:lnTo>
                  <a:lnTo>
                    <a:pt x="83963" y="16524"/>
                  </a:lnTo>
                  <a:lnTo>
                    <a:pt x="91982" y="19054"/>
                  </a:lnTo>
                  <a:lnTo>
                    <a:pt x="94693" y="19888"/>
                  </a:lnTo>
                  <a:lnTo>
                    <a:pt x="114937" y="26083"/>
                  </a:lnTo>
                  <a:lnTo>
                    <a:pt x="132357" y="31137"/>
                  </a:lnTo>
                  <a:lnTo>
                    <a:pt x="132484" y="37877"/>
                  </a:lnTo>
                  <a:lnTo>
                    <a:pt x="132196" y="42822"/>
                  </a:lnTo>
                  <a:lnTo>
                    <a:pt x="131879" y="48219"/>
                  </a:lnTo>
                  <a:lnTo>
                    <a:pt x="131809" y="49413"/>
                  </a:lnTo>
                  <a:lnTo>
                    <a:pt x="131127" y="53609"/>
                  </a:lnTo>
                  <a:lnTo>
                    <a:pt x="130456" y="57732"/>
                  </a:lnTo>
                  <a:lnTo>
                    <a:pt x="130273" y="58425"/>
                  </a:lnTo>
                  <a:lnTo>
                    <a:pt x="129492" y="61388"/>
                  </a:lnTo>
                  <a:lnTo>
                    <a:pt x="128249" y="66099"/>
                  </a:lnTo>
                  <a:lnTo>
                    <a:pt x="127785" y="67856"/>
                  </a:lnTo>
                  <a:lnTo>
                    <a:pt x="127557" y="69583"/>
                  </a:lnTo>
                  <a:lnTo>
                    <a:pt x="127161" y="72588"/>
                  </a:lnTo>
                  <a:lnTo>
                    <a:pt x="126450" y="77966"/>
                  </a:lnTo>
                  <a:lnTo>
                    <a:pt x="124969" y="81290"/>
                  </a:lnTo>
                  <a:lnTo>
                    <a:pt x="124724" y="81838"/>
                  </a:lnTo>
                  <a:lnTo>
                    <a:pt x="123583" y="84397"/>
                  </a:lnTo>
                  <a:lnTo>
                    <a:pt x="116056" y="86979"/>
                  </a:lnTo>
                  <a:lnTo>
                    <a:pt x="114982" y="87346"/>
                  </a:lnTo>
                  <a:lnTo>
                    <a:pt x="112314" y="89961"/>
                  </a:lnTo>
                  <a:lnTo>
                    <a:pt x="112128" y="90143"/>
                  </a:lnTo>
                  <a:lnTo>
                    <a:pt x="113229" y="95544"/>
                  </a:lnTo>
                  <a:lnTo>
                    <a:pt x="112961" y="100652"/>
                  </a:lnTo>
                  <a:lnTo>
                    <a:pt x="109997" y="103350"/>
                  </a:lnTo>
                  <a:lnTo>
                    <a:pt x="110191" y="109616"/>
                  </a:lnTo>
                  <a:lnTo>
                    <a:pt x="111290" y="114946"/>
                  </a:lnTo>
                  <a:lnTo>
                    <a:pt x="115740" y="116285"/>
                  </a:lnTo>
                  <a:lnTo>
                    <a:pt x="117948" y="116948"/>
                  </a:lnTo>
                  <a:lnTo>
                    <a:pt x="122898" y="114774"/>
                  </a:lnTo>
                  <a:lnTo>
                    <a:pt x="128166" y="114101"/>
                  </a:lnTo>
                  <a:lnTo>
                    <a:pt x="135355" y="116098"/>
                  </a:lnTo>
                  <a:lnTo>
                    <a:pt x="136634" y="108043"/>
                  </a:lnTo>
                  <a:lnTo>
                    <a:pt x="138708" y="106751"/>
                  </a:lnTo>
                  <a:lnTo>
                    <a:pt x="143173" y="115797"/>
                  </a:lnTo>
                  <a:lnTo>
                    <a:pt x="145768" y="124148"/>
                  </a:lnTo>
                  <a:lnTo>
                    <a:pt x="146953" y="134034"/>
                  </a:lnTo>
                  <a:lnTo>
                    <a:pt x="146984" y="146444"/>
                  </a:lnTo>
                  <a:lnTo>
                    <a:pt x="147005" y="157225"/>
                  </a:lnTo>
                  <a:lnTo>
                    <a:pt x="147168" y="160185"/>
                  </a:lnTo>
                  <a:lnTo>
                    <a:pt x="148151" y="178242"/>
                  </a:lnTo>
                  <a:lnTo>
                    <a:pt x="148987" y="187888"/>
                  </a:lnTo>
                  <a:lnTo>
                    <a:pt x="149009" y="188141"/>
                  </a:lnTo>
                  <a:lnTo>
                    <a:pt x="151213" y="204072"/>
                  </a:lnTo>
                  <a:lnTo>
                    <a:pt x="151259" y="204967"/>
                  </a:lnTo>
                  <a:lnTo>
                    <a:pt x="151540" y="210486"/>
                  </a:lnTo>
                  <a:lnTo>
                    <a:pt x="146312" y="231127"/>
                  </a:lnTo>
                  <a:lnTo>
                    <a:pt x="139418" y="250127"/>
                  </a:lnTo>
                  <a:lnTo>
                    <a:pt x="139290" y="253993"/>
                  </a:lnTo>
                  <a:lnTo>
                    <a:pt x="139239" y="255539"/>
                  </a:lnTo>
                  <a:lnTo>
                    <a:pt x="134802" y="266851"/>
                  </a:lnTo>
                  <a:lnTo>
                    <a:pt x="131250" y="273774"/>
                  </a:lnTo>
                  <a:lnTo>
                    <a:pt x="121084" y="283077"/>
                  </a:lnTo>
                  <a:lnTo>
                    <a:pt x="119494" y="285484"/>
                  </a:lnTo>
                  <a:lnTo>
                    <a:pt x="116124" y="290581"/>
                  </a:lnTo>
                  <a:lnTo>
                    <a:pt x="110979" y="300464"/>
                  </a:lnTo>
                  <a:lnTo>
                    <a:pt x="109347" y="305602"/>
                  </a:lnTo>
                  <a:lnTo>
                    <a:pt x="106660" y="315094"/>
                  </a:lnTo>
                  <a:lnTo>
                    <a:pt x="108111" y="317259"/>
                  </a:lnTo>
                  <a:lnTo>
                    <a:pt x="102822" y="330280"/>
                  </a:lnTo>
                  <a:lnTo>
                    <a:pt x="100869" y="336216"/>
                  </a:lnTo>
                  <a:lnTo>
                    <a:pt x="96226" y="344005"/>
                  </a:lnTo>
                  <a:lnTo>
                    <a:pt x="89151" y="347361"/>
                  </a:lnTo>
                  <a:lnTo>
                    <a:pt x="85360" y="347491"/>
                  </a:lnTo>
                  <a:lnTo>
                    <a:pt x="84495" y="337651"/>
                  </a:lnTo>
                  <a:lnTo>
                    <a:pt x="87328" y="324266"/>
                  </a:lnTo>
                  <a:lnTo>
                    <a:pt x="87451" y="315927"/>
                  </a:lnTo>
                  <a:lnTo>
                    <a:pt x="84385" y="311987"/>
                  </a:lnTo>
                  <a:lnTo>
                    <a:pt x="83257" y="311982"/>
                  </a:lnTo>
                  <a:lnTo>
                    <a:pt x="73891" y="311938"/>
                  </a:lnTo>
                  <a:lnTo>
                    <a:pt x="67708" y="309781"/>
                  </a:lnTo>
                  <a:lnTo>
                    <a:pt x="63300" y="311421"/>
                  </a:lnTo>
                  <a:lnTo>
                    <a:pt x="59278" y="316595"/>
                  </a:lnTo>
                  <a:lnTo>
                    <a:pt x="54775" y="311584"/>
                  </a:lnTo>
                  <a:lnTo>
                    <a:pt x="48590" y="307022"/>
                  </a:lnTo>
                  <a:lnTo>
                    <a:pt x="44451" y="304550"/>
                  </a:lnTo>
                  <a:lnTo>
                    <a:pt x="39846" y="304608"/>
                  </a:lnTo>
                  <a:lnTo>
                    <a:pt x="34144" y="299921"/>
                  </a:lnTo>
                  <a:lnTo>
                    <a:pt x="30574" y="298441"/>
                  </a:lnTo>
                  <a:lnTo>
                    <a:pt x="24895" y="295015"/>
                  </a:lnTo>
                  <a:lnTo>
                    <a:pt x="22693" y="294108"/>
                  </a:lnTo>
                  <a:lnTo>
                    <a:pt x="19565" y="292819"/>
                  </a:lnTo>
                  <a:lnTo>
                    <a:pt x="15983" y="288194"/>
                  </a:lnTo>
                  <a:lnTo>
                    <a:pt x="7679" y="286819"/>
                  </a:lnTo>
                  <a:lnTo>
                    <a:pt x="7415" y="281330"/>
                  </a:lnTo>
                  <a:lnTo>
                    <a:pt x="6313" y="276083"/>
                  </a:lnTo>
                  <a:lnTo>
                    <a:pt x="6595" y="269712"/>
                  </a:lnTo>
                  <a:lnTo>
                    <a:pt x="2697" y="26790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g73"/>
            <p:cNvSpPr/>
            <p:nvPr/>
          </p:nvSpPr>
          <p:spPr>
            <a:xfrm>
              <a:off x="6267789" y="2646766"/>
              <a:ext cx="661028" cy="426733"/>
            </a:xfrm>
            <a:custGeom>
              <a:avLst/>
              <a:gdLst/>
              <a:ahLst/>
              <a:cxnLst/>
              <a:rect l="0" t="0" r="0" b="0"/>
              <a:pathLst>
                <a:path w="661028" h="426733">
                  <a:moveTo>
                    <a:pt x="24974" y="258075"/>
                  </a:moveTo>
                  <a:lnTo>
                    <a:pt x="19938" y="226994"/>
                  </a:lnTo>
                  <a:lnTo>
                    <a:pt x="19751" y="225838"/>
                  </a:lnTo>
                  <a:lnTo>
                    <a:pt x="17461" y="211705"/>
                  </a:lnTo>
                  <a:lnTo>
                    <a:pt x="11437" y="175229"/>
                  </a:lnTo>
                  <a:lnTo>
                    <a:pt x="11196" y="173775"/>
                  </a:lnTo>
                  <a:lnTo>
                    <a:pt x="7195" y="149550"/>
                  </a:lnTo>
                  <a:lnTo>
                    <a:pt x="2991" y="123995"/>
                  </a:lnTo>
                  <a:lnTo>
                    <a:pt x="0" y="105811"/>
                  </a:lnTo>
                  <a:lnTo>
                    <a:pt x="18414" y="94206"/>
                  </a:lnTo>
                  <a:lnTo>
                    <a:pt x="34899" y="79974"/>
                  </a:lnTo>
                  <a:lnTo>
                    <a:pt x="35920" y="74665"/>
                  </a:lnTo>
                  <a:lnTo>
                    <a:pt x="40333" y="70526"/>
                  </a:lnTo>
                  <a:lnTo>
                    <a:pt x="47678" y="70752"/>
                  </a:lnTo>
                  <a:lnTo>
                    <a:pt x="56642" y="62737"/>
                  </a:lnTo>
                  <a:lnTo>
                    <a:pt x="64211" y="57360"/>
                  </a:lnTo>
                  <a:lnTo>
                    <a:pt x="71973" y="51003"/>
                  </a:lnTo>
                  <a:lnTo>
                    <a:pt x="75348" y="70672"/>
                  </a:lnTo>
                  <a:lnTo>
                    <a:pt x="78675" y="89450"/>
                  </a:lnTo>
                  <a:lnTo>
                    <a:pt x="94384" y="86768"/>
                  </a:lnTo>
                  <a:lnTo>
                    <a:pt x="108825" y="84281"/>
                  </a:lnTo>
                  <a:lnTo>
                    <a:pt x="151687" y="76569"/>
                  </a:lnTo>
                  <a:lnTo>
                    <a:pt x="159834" y="75082"/>
                  </a:lnTo>
                  <a:lnTo>
                    <a:pt x="166516" y="73848"/>
                  </a:lnTo>
                  <a:lnTo>
                    <a:pt x="200064" y="67580"/>
                  </a:lnTo>
                  <a:lnTo>
                    <a:pt x="230120" y="62084"/>
                  </a:lnTo>
                  <a:lnTo>
                    <a:pt x="233967" y="61374"/>
                  </a:lnTo>
                  <a:lnTo>
                    <a:pt x="240709" y="60081"/>
                  </a:lnTo>
                  <a:lnTo>
                    <a:pt x="258928" y="56565"/>
                  </a:lnTo>
                  <a:lnTo>
                    <a:pt x="279663" y="52705"/>
                  </a:lnTo>
                  <a:lnTo>
                    <a:pt x="288192" y="51016"/>
                  </a:lnTo>
                  <a:lnTo>
                    <a:pt x="302724" y="48122"/>
                  </a:lnTo>
                  <a:lnTo>
                    <a:pt x="365241" y="35415"/>
                  </a:lnTo>
                  <a:lnTo>
                    <a:pt x="369586" y="34544"/>
                  </a:lnTo>
                  <a:lnTo>
                    <a:pt x="373621" y="33733"/>
                  </a:lnTo>
                  <a:lnTo>
                    <a:pt x="411940" y="25944"/>
                  </a:lnTo>
                  <a:lnTo>
                    <a:pt x="421882" y="24055"/>
                  </a:lnTo>
                  <a:lnTo>
                    <a:pt x="454700" y="17164"/>
                  </a:lnTo>
                  <a:lnTo>
                    <a:pt x="458811" y="16293"/>
                  </a:lnTo>
                  <a:lnTo>
                    <a:pt x="483167" y="11091"/>
                  </a:lnTo>
                  <a:lnTo>
                    <a:pt x="523256" y="2301"/>
                  </a:lnTo>
                  <a:lnTo>
                    <a:pt x="523876" y="2163"/>
                  </a:lnTo>
                  <a:lnTo>
                    <a:pt x="536177" y="300"/>
                  </a:lnTo>
                  <a:lnTo>
                    <a:pt x="538151" y="0"/>
                  </a:lnTo>
                  <a:lnTo>
                    <a:pt x="544678" y="5293"/>
                  </a:lnTo>
                  <a:lnTo>
                    <a:pt x="549586" y="13349"/>
                  </a:lnTo>
                  <a:lnTo>
                    <a:pt x="557834" y="14859"/>
                  </a:lnTo>
                  <a:lnTo>
                    <a:pt x="562884" y="15611"/>
                  </a:lnTo>
                  <a:lnTo>
                    <a:pt x="566474" y="16143"/>
                  </a:lnTo>
                  <a:lnTo>
                    <a:pt x="571721" y="20653"/>
                  </a:lnTo>
                  <a:lnTo>
                    <a:pt x="575459" y="27145"/>
                  </a:lnTo>
                  <a:lnTo>
                    <a:pt x="579376" y="42606"/>
                  </a:lnTo>
                  <a:lnTo>
                    <a:pt x="580897" y="47890"/>
                  </a:lnTo>
                  <a:lnTo>
                    <a:pt x="582041" y="51866"/>
                  </a:lnTo>
                  <a:lnTo>
                    <a:pt x="590911" y="61485"/>
                  </a:lnTo>
                  <a:lnTo>
                    <a:pt x="601801" y="65108"/>
                  </a:lnTo>
                  <a:lnTo>
                    <a:pt x="612021" y="66346"/>
                  </a:lnTo>
                  <a:lnTo>
                    <a:pt x="616643" y="65837"/>
                  </a:lnTo>
                  <a:lnTo>
                    <a:pt x="618927" y="65585"/>
                  </a:lnTo>
                  <a:lnTo>
                    <a:pt x="625280" y="74246"/>
                  </a:lnTo>
                  <a:lnTo>
                    <a:pt x="619009" y="78200"/>
                  </a:lnTo>
                  <a:lnTo>
                    <a:pt x="614643" y="85719"/>
                  </a:lnTo>
                  <a:lnTo>
                    <a:pt x="611423" y="96552"/>
                  </a:lnTo>
                  <a:lnTo>
                    <a:pt x="610899" y="100028"/>
                  </a:lnTo>
                  <a:lnTo>
                    <a:pt x="609757" y="107582"/>
                  </a:lnTo>
                  <a:lnTo>
                    <a:pt x="603386" y="115702"/>
                  </a:lnTo>
                  <a:lnTo>
                    <a:pt x="603193" y="116396"/>
                  </a:lnTo>
                  <a:lnTo>
                    <a:pt x="602626" y="118442"/>
                  </a:lnTo>
                  <a:lnTo>
                    <a:pt x="601235" y="123455"/>
                  </a:lnTo>
                  <a:lnTo>
                    <a:pt x="596789" y="130743"/>
                  </a:lnTo>
                  <a:lnTo>
                    <a:pt x="591440" y="137617"/>
                  </a:lnTo>
                  <a:lnTo>
                    <a:pt x="592938" y="139479"/>
                  </a:lnTo>
                  <a:lnTo>
                    <a:pt x="596831" y="144315"/>
                  </a:lnTo>
                  <a:lnTo>
                    <a:pt x="601510" y="149324"/>
                  </a:lnTo>
                  <a:lnTo>
                    <a:pt x="599978" y="155058"/>
                  </a:lnTo>
                  <a:lnTo>
                    <a:pt x="599962" y="163644"/>
                  </a:lnTo>
                  <a:lnTo>
                    <a:pt x="593551" y="169043"/>
                  </a:lnTo>
                  <a:lnTo>
                    <a:pt x="593473" y="176202"/>
                  </a:lnTo>
                  <a:lnTo>
                    <a:pt x="596076" y="187130"/>
                  </a:lnTo>
                  <a:lnTo>
                    <a:pt x="597174" y="191156"/>
                  </a:lnTo>
                  <a:lnTo>
                    <a:pt x="597799" y="193446"/>
                  </a:lnTo>
                  <a:lnTo>
                    <a:pt x="598680" y="196678"/>
                  </a:lnTo>
                  <a:lnTo>
                    <a:pt x="603754" y="194613"/>
                  </a:lnTo>
                  <a:lnTo>
                    <a:pt x="610761" y="197101"/>
                  </a:lnTo>
                  <a:lnTo>
                    <a:pt x="614586" y="206131"/>
                  </a:lnTo>
                  <a:lnTo>
                    <a:pt x="614532" y="210019"/>
                  </a:lnTo>
                  <a:lnTo>
                    <a:pt x="617292" y="215179"/>
                  </a:lnTo>
                  <a:lnTo>
                    <a:pt x="621001" y="216211"/>
                  </a:lnTo>
                  <a:lnTo>
                    <a:pt x="626950" y="215419"/>
                  </a:lnTo>
                  <a:lnTo>
                    <a:pt x="630789" y="220832"/>
                  </a:lnTo>
                  <a:lnTo>
                    <a:pt x="633235" y="222864"/>
                  </a:lnTo>
                  <a:lnTo>
                    <a:pt x="636627" y="225680"/>
                  </a:lnTo>
                  <a:lnTo>
                    <a:pt x="642794" y="229934"/>
                  </a:lnTo>
                  <a:lnTo>
                    <a:pt x="647389" y="234203"/>
                  </a:lnTo>
                  <a:lnTo>
                    <a:pt x="655453" y="238673"/>
                  </a:lnTo>
                  <a:lnTo>
                    <a:pt x="657183" y="240350"/>
                  </a:lnTo>
                  <a:lnTo>
                    <a:pt x="661028" y="244075"/>
                  </a:lnTo>
                  <a:lnTo>
                    <a:pt x="660869" y="244246"/>
                  </a:lnTo>
                  <a:lnTo>
                    <a:pt x="656741" y="248698"/>
                  </a:lnTo>
                  <a:lnTo>
                    <a:pt x="650925" y="250792"/>
                  </a:lnTo>
                  <a:lnTo>
                    <a:pt x="648231" y="257569"/>
                  </a:lnTo>
                  <a:lnTo>
                    <a:pt x="641409" y="261149"/>
                  </a:lnTo>
                  <a:lnTo>
                    <a:pt x="637787" y="265204"/>
                  </a:lnTo>
                  <a:lnTo>
                    <a:pt x="636266" y="266905"/>
                  </a:lnTo>
                  <a:lnTo>
                    <a:pt x="630234" y="274955"/>
                  </a:lnTo>
                  <a:lnTo>
                    <a:pt x="624788" y="280104"/>
                  </a:lnTo>
                  <a:lnTo>
                    <a:pt x="623607" y="283072"/>
                  </a:lnTo>
                  <a:lnTo>
                    <a:pt x="623745" y="283603"/>
                  </a:lnTo>
                  <a:lnTo>
                    <a:pt x="624773" y="287569"/>
                  </a:lnTo>
                  <a:lnTo>
                    <a:pt x="625451" y="290184"/>
                  </a:lnTo>
                  <a:lnTo>
                    <a:pt x="624670" y="290697"/>
                  </a:lnTo>
                  <a:lnTo>
                    <a:pt x="620615" y="293360"/>
                  </a:lnTo>
                  <a:lnTo>
                    <a:pt x="618099" y="296210"/>
                  </a:lnTo>
                  <a:lnTo>
                    <a:pt x="617221" y="297204"/>
                  </a:lnTo>
                  <a:lnTo>
                    <a:pt x="613551" y="298931"/>
                  </a:lnTo>
                  <a:lnTo>
                    <a:pt x="609896" y="300650"/>
                  </a:lnTo>
                  <a:lnTo>
                    <a:pt x="604822" y="302171"/>
                  </a:lnTo>
                  <a:lnTo>
                    <a:pt x="598779" y="309620"/>
                  </a:lnTo>
                  <a:lnTo>
                    <a:pt x="598377" y="310116"/>
                  </a:lnTo>
                  <a:lnTo>
                    <a:pt x="590477" y="307823"/>
                  </a:lnTo>
                  <a:lnTo>
                    <a:pt x="580651" y="308498"/>
                  </a:lnTo>
                  <a:lnTo>
                    <a:pt x="579723" y="308962"/>
                  </a:lnTo>
                  <a:lnTo>
                    <a:pt x="578421" y="309612"/>
                  </a:lnTo>
                  <a:lnTo>
                    <a:pt x="578244" y="309701"/>
                  </a:lnTo>
                  <a:lnTo>
                    <a:pt x="571337" y="313149"/>
                  </a:lnTo>
                  <a:lnTo>
                    <a:pt x="566440" y="318507"/>
                  </a:lnTo>
                  <a:lnTo>
                    <a:pt x="563625" y="324184"/>
                  </a:lnTo>
                  <a:lnTo>
                    <a:pt x="562519" y="329706"/>
                  </a:lnTo>
                  <a:lnTo>
                    <a:pt x="560936" y="330048"/>
                  </a:lnTo>
                  <a:lnTo>
                    <a:pt x="523831" y="338053"/>
                  </a:lnTo>
                  <a:lnTo>
                    <a:pt x="513373" y="340284"/>
                  </a:lnTo>
                  <a:lnTo>
                    <a:pt x="512709" y="340425"/>
                  </a:lnTo>
                  <a:lnTo>
                    <a:pt x="493524" y="344471"/>
                  </a:lnTo>
                  <a:lnTo>
                    <a:pt x="477416" y="347834"/>
                  </a:lnTo>
                  <a:lnTo>
                    <a:pt x="463686" y="350680"/>
                  </a:lnTo>
                  <a:lnTo>
                    <a:pt x="461747" y="351080"/>
                  </a:lnTo>
                  <a:lnTo>
                    <a:pt x="454116" y="352698"/>
                  </a:lnTo>
                  <a:lnTo>
                    <a:pt x="432288" y="357293"/>
                  </a:lnTo>
                  <a:lnTo>
                    <a:pt x="431403" y="357471"/>
                  </a:lnTo>
                  <a:lnTo>
                    <a:pt x="408059" y="362152"/>
                  </a:lnTo>
                  <a:lnTo>
                    <a:pt x="405600" y="362642"/>
                  </a:lnTo>
                  <a:lnTo>
                    <a:pt x="382089" y="367317"/>
                  </a:lnTo>
                  <a:lnTo>
                    <a:pt x="381002" y="367532"/>
                  </a:lnTo>
                  <a:lnTo>
                    <a:pt x="348836" y="373639"/>
                  </a:lnTo>
                  <a:lnTo>
                    <a:pt x="315821" y="379863"/>
                  </a:lnTo>
                  <a:lnTo>
                    <a:pt x="313338" y="380334"/>
                  </a:lnTo>
                  <a:lnTo>
                    <a:pt x="287129" y="385267"/>
                  </a:lnTo>
                  <a:lnTo>
                    <a:pt x="283082" y="386020"/>
                  </a:lnTo>
                  <a:lnTo>
                    <a:pt x="246181" y="392811"/>
                  </a:lnTo>
                  <a:lnTo>
                    <a:pt x="237069" y="394489"/>
                  </a:lnTo>
                  <a:lnTo>
                    <a:pt x="224148" y="396854"/>
                  </a:lnTo>
                  <a:lnTo>
                    <a:pt x="211543" y="399146"/>
                  </a:lnTo>
                  <a:lnTo>
                    <a:pt x="174236" y="406021"/>
                  </a:lnTo>
                  <a:lnTo>
                    <a:pt x="165176" y="407669"/>
                  </a:lnTo>
                  <a:lnTo>
                    <a:pt x="134250" y="413097"/>
                  </a:lnTo>
                  <a:lnTo>
                    <a:pt x="117833" y="415875"/>
                  </a:lnTo>
                  <a:lnTo>
                    <a:pt x="100584" y="418765"/>
                  </a:lnTo>
                  <a:lnTo>
                    <a:pt x="63328" y="425021"/>
                  </a:lnTo>
                  <a:lnTo>
                    <a:pt x="52753" y="426733"/>
                  </a:lnTo>
                  <a:lnTo>
                    <a:pt x="47139" y="392454"/>
                  </a:lnTo>
                  <a:lnTo>
                    <a:pt x="45876" y="384738"/>
                  </a:lnTo>
                  <a:lnTo>
                    <a:pt x="42528" y="364347"/>
                  </a:lnTo>
                  <a:lnTo>
                    <a:pt x="38266" y="338385"/>
                  </a:lnTo>
                  <a:lnTo>
                    <a:pt x="36921" y="330196"/>
                  </a:lnTo>
                  <a:lnTo>
                    <a:pt x="35105" y="319136"/>
                  </a:lnTo>
                  <a:lnTo>
                    <a:pt x="31332" y="296166"/>
                  </a:lnTo>
                  <a:lnTo>
                    <a:pt x="26287" y="265941"/>
                  </a:lnTo>
                  <a:lnTo>
                    <a:pt x="25124" y="25897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g74"/>
            <p:cNvSpPr/>
            <p:nvPr/>
          </p:nvSpPr>
          <p:spPr>
            <a:xfrm>
              <a:off x="7055183" y="2080159"/>
              <a:ext cx="187190" cy="393810"/>
            </a:xfrm>
            <a:custGeom>
              <a:avLst/>
              <a:gdLst/>
              <a:ahLst/>
              <a:cxnLst/>
              <a:rect l="0" t="0" r="0" b="0"/>
              <a:pathLst>
                <a:path w="187190" h="393810">
                  <a:moveTo>
                    <a:pt x="7116" y="376867"/>
                  </a:moveTo>
                  <a:lnTo>
                    <a:pt x="8501" y="371817"/>
                  </a:lnTo>
                  <a:lnTo>
                    <a:pt x="6424" y="363886"/>
                  </a:lnTo>
                  <a:lnTo>
                    <a:pt x="9987" y="361103"/>
                  </a:lnTo>
                  <a:lnTo>
                    <a:pt x="13511" y="354758"/>
                  </a:lnTo>
                  <a:lnTo>
                    <a:pt x="10360" y="349652"/>
                  </a:lnTo>
                  <a:lnTo>
                    <a:pt x="11600" y="343048"/>
                  </a:lnTo>
                  <a:lnTo>
                    <a:pt x="7563" y="334153"/>
                  </a:lnTo>
                  <a:lnTo>
                    <a:pt x="7433" y="333040"/>
                  </a:lnTo>
                  <a:lnTo>
                    <a:pt x="6519" y="325257"/>
                  </a:lnTo>
                  <a:lnTo>
                    <a:pt x="6598" y="322625"/>
                  </a:lnTo>
                  <a:lnTo>
                    <a:pt x="6733" y="318057"/>
                  </a:lnTo>
                  <a:lnTo>
                    <a:pt x="6642" y="309637"/>
                  </a:lnTo>
                  <a:lnTo>
                    <a:pt x="4054" y="304012"/>
                  </a:lnTo>
                  <a:lnTo>
                    <a:pt x="2705" y="284984"/>
                  </a:lnTo>
                  <a:lnTo>
                    <a:pt x="0" y="273711"/>
                  </a:lnTo>
                  <a:lnTo>
                    <a:pt x="3483" y="268154"/>
                  </a:lnTo>
                  <a:lnTo>
                    <a:pt x="3792" y="267660"/>
                  </a:lnTo>
                  <a:lnTo>
                    <a:pt x="4304" y="250932"/>
                  </a:lnTo>
                  <a:lnTo>
                    <a:pt x="9180" y="243837"/>
                  </a:lnTo>
                  <a:lnTo>
                    <a:pt x="9768" y="241728"/>
                  </a:lnTo>
                  <a:lnTo>
                    <a:pt x="11332" y="236120"/>
                  </a:lnTo>
                  <a:lnTo>
                    <a:pt x="10362" y="226696"/>
                  </a:lnTo>
                  <a:lnTo>
                    <a:pt x="14029" y="214498"/>
                  </a:lnTo>
                  <a:lnTo>
                    <a:pt x="11428" y="208854"/>
                  </a:lnTo>
                  <a:lnTo>
                    <a:pt x="14011" y="201867"/>
                  </a:lnTo>
                  <a:lnTo>
                    <a:pt x="15401" y="191356"/>
                  </a:lnTo>
                  <a:lnTo>
                    <a:pt x="11680" y="183895"/>
                  </a:lnTo>
                  <a:lnTo>
                    <a:pt x="10041" y="180608"/>
                  </a:lnTo>
                  <a:lnTo>
                    <a:pt x="8554" y="171808"/>
                  </a:lnTo>
                  <a:lnTo>
                    <a:pt x="7705" y="165351"/>
                  </a:lnTo>
                  <a:lnTo>
                    <a:pt x="10890" y="159657"/>
                  </a:lnTo>
                  <a:lnTo>
                    <a:pt x="16093" y="156406"/>
                  </a:lnTo>
                  <a:lnTo>
                    <a:pt x="22973" y="154678"/>
                  </a:lnTo>
                  <a:lnTo>
                    <a:pt x="26366" y="152259"/>
                  </a:lnTo>
                  <a:lnTo>
                    <a:pt x="28061" y="151049"/>
                  </a:lnTo>
                  <a:lnTo>
                    <a:pt x="30351" y="143507"/>
                  </a:lnTo>
                  <a:lnTo>
                    <a:pt x="31740" y="142586"/>
                  </a:lnTo>
                  <a:lnTo>
                    <a:pt x="38251" y="138267"/>
                  </a:lnTo>
                  <a:lnTo>
                    <a:pt x="40907" y="130509"/>
                  </a:lnTo>
                  <a:lnTo>
                    <a:pt x="46287" y="124218"/>
                  </a:lnTo>
                  <a:lnTo>
                    <a:pt x="43808" y="118038"/>
                  </a:lnTo>
                  <a:lnTo>
                    <a:pt x="46921" y="112560"/>
                  </a:lnTo>
                  <a:lnTo>
                    <a:pt x="44487" y="106037"/>
                  </a:lnTo>
                  <a:lnTo>
                    <a:pt x="39873" y="101653"/>
                  </a:lnTo>
                  <a:lnTo>
                    <a:pt x="32725" y="91396"/>
                  </a:lnTo>
                  <a:lnTo>
                    <a:pt x="36170" y="81889"/>
                  </a:lnTo>
                  <a:lnTo>
                    <a:pt x="38133" y="70179"/>
                  </a:lnTo>
                  <a:lnTo>
                    <a:pt x="39748" y="65156"/>
                  </a:lnTo>
                  <a:lnTo>
                    <a:pt x="33755" y="57226"/>
                  </a:lnTo>
                  <a:lnTo>
                    <a:pt x="35383" y="51263"/>
                  </a:lnTo>
                  <a:lnTo>
                    <a:pt x="33592" y="43402"/>
                  </a:lnTo>
                  <a:lnTo>
                    <a:pt x="37020" y="36666"/>
                  </a:lnTo>
                  <a:lnTo>
                    <a:pt x="37665" y="27387"/>
                  </a:lnTo>
                  <a:lnTo>
                    <a:pt x="37964" y="23212"/>
                  </a:lnTo>
                  <a:lnTo>
                    <a:pt x="33253" y="18406"/>
                  </a:lnTo>
                  <a:lnTo>
                    <a:pt x="39726" y="12126"/>
                  </a:lnTo>
                  <a:lnTo>
                    <a:pt x="46054" y="5684"/>
                  </a:lnTo>
                  <a:lnTo>
                    <a:pt x="51123" y="9347"/>
                  </a:lnTo>
                  <a:lnTo>
                    <a:pt x="58163" y="11479"/>
                  </a:lnTo>
                  <a:lnTo>
                    <a:pt x="62304" y="10092"/>
                  </a:lnTo>
                  <a:lnTo>
                    <a:pt x="63784" y="3876"/>
                  </a:lnTo>
                  <a:lnTo>
                    <a:pt x="65401" y="0"/>
                  </a:lnTo>
                  <a:lnTo>
                    <a:pt x="79287" y="41553"/>
                  </a:lnTo>
                  <a:lnTo>
                    <a:pt x="91165" y="77467"/>
                  </a:lnTo>
                  <a:lnTo>
                    <a:pt x="101320" y="109840"/>
                  </a:lnTo>
                  <a:lnTo>
                    <a:pt x="109866" y="136984"/>
                  </a:lnTo>
                  <a:lnTo>
                    <a:pt x="110597" y="139306"/>
                  </a:lnTo>
                  <a:lnTo>
                    <a:pt x="111721" y="142876"/>
                  </a:lnTo>
                  <a:lnTo>
                    <a:pt x="118641" y="165668"/>
                  </a:lnTo>
                  <a:lnTo>
                    <a:pt x="129251" y="200531"/>
                  </a:lnTo>
                  <a:lnTo>
                    <a:pt x="131245" y="206874"/>
                  </a:lnTo>
                  <a:lnTo>
                    <a:pt x="135214" y="219492"/>
                  </a:lnTo>
                  <a:lnTo>
                    <a:pt x="141023" y="237373"/>
                  </a:lnTo>
                  <a:lnTo>
                    <a:pt x="143038" y="241299"/>
                  </a:lnTo>
                  <a:lnTo>
                    <a:pt x="145081" y="245275"/>
                  </a:lnTo>
                  <a:lnTo>
                    <a:pt x="146732" y="256813"/>
                  </a:lnTo>
                  <a:lnTo>
                    <a:pt x="147120" y="264621"/>
                  </a:lnTo>
                  <a:lnTo>
                    <a:pt x="155098" y="270114"/>
                  </a:lnTo>
                  <a:lnTo>
                    <a:pt x="162301" y="276298"/>
                  </a:lnTo>
                  <a:lnTo>
                    <a:pt x="170261" y="282020"/>
                  </a:lnTo>
                  <a:lnTo>
                    <a:pt x="170502" y="287550"/>
                  </a:lnTo>
                  <a:lnTo>
                    <a:pt x="172075" y="294661"/>
                  </a:lnTo>
                  <a:lnTo>
                    <a:pt x="173155" y="295240"/>
                  </a:lnTo>
                  <a:lnTo>
                    <a:pt x="181138" y="299515"/>
                  </a:lnTo>
                  <a:lnTo>
                    <a:pt x="187190" y="300871"/>
                  </a:lnTo>
                  <a:lnTo>
                    <a:pt x="185803" y="308347"/>
                  </a:lnTo>
                  <a:lnTo>
                    <a:pt x="184198" y="314276"/>
                  </a:lnTo>
                  <a:lnTo>
                    <a:pt x="182756" y="322278"/>
                  </a:lnTo>
                  <a:lnTo>
                    <a:pt x="182768" y="323456"/>
                  </a:lnTo>
                  <a:lnTo>
                    <a:pt x="182802" y="326842"/>
                  </a:lnTo>
                  <a:lnTo>
                    <a:pt x="182833" y="330007"/>
                  </a:lnTo>
                  <a:lnTo>
                    <a:pt x="178119" y="331588"/>
                  </a:lnTo>
                  <a:lnTo>
                    <a:pt x="170913" y="331401"/>
                  </a:lnTo>
                  <a:lnTo>
                    <a:pt x="167894" y="334540"/>
                  </a:lnTo>
                  <a:lnTo>
                    <a:pt x="161729" y="337675"/>
                  </a:lnTo>
                  <a:lnTo>
                    <a:pt x="161006" y="342044"/>
                  </a:lnTo>
                  <a:lnTo>
                    <a:pt x="160366" y="345906"/>
                  </a:lnTo>
                  <a:lnTo>
                    <a:pt x="154882" y="346541"/>
                  </a:lnTo>
                  <a:lnTo>
                    <a:pt x="151378" y="346946"/>
                  </a:lnTo>
                  <a:lnTo>
                    <a:pt x="148619" y="351376"/>
                  </a:lnTo>
                  <a:lnTo>
                    <a:pt x="151026" y="358640"/>
                  </a:lnTo>
                  <a:lnTo>
                    <a:pt x="144627" y="360502"/>
                  </a:lnTo>
                  <a:lnTo>
                    <a:pt x="143599" y="360801"/>
                  </a:lnTo>
                  <a:lnTo>
                    <a:pt x="141147" y="367319"/>
                  </a:lnTo>
                  <a:lnTo>
                    <a:pt x="135260" y="368710"/>
                  </a:lnTo>
                  <a:lnTo>
                    <a:pt x="106188" y="375375"/>
                  </a:lnTo>
                  <a:lnTo>
                    <a:pt x="94984" y="377948"/>
                  </a:lnTo>
                  <a:lnTo>
                    <a:pt x="79315" y="381402"/>
                  </a:lnTo>
                  <a:lnTo>
                    <a:pt x="76215" y="382082"/>
                  </a:lnTo>
                  <a:lnTo>
                    <a:pt x="57560" y="386153"/>
                  </a:lnTo>
                  <a:lnTo>
                    <a:pt x="56179" y="386452"/>
                  </a:lnTo>
                  <a:lnTo>
                    <a:pt x="39928" y="389960"/>
                  </a:lnTo>
                  <a:lnTo>
                    <a:pt x="21930" y="393810"/>
                  </a:lnTo>
                  <a:lnTo>
                    <a:pt x="18778" y="389504"/>
                  </a:lnTo>
                  <a:lnTo>
                    <a:pt x="10950" y="38501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g75"/>
            <p:cNvSpPr/>
            <p:nvPr/>
          </p:nvSpPr>
          <p:spPr>
            <a:xfrm>
              <a:off x="2386204" y="3409698"/>
              <a:ext cx="772949" cy="900088"/>
            </a:xfrm>
            <a:custGeom>
              <a:avLst/>
              <a:gdLst/>
              <a:ahLst/>
              <a:cxnLst/>
              <a:rect l="0" t="0" r="0" b="0"/>
              <a:pathLst>
                <a:path w="772949" h="900088">
                  <a:moveTo>
                    <a:pt x="4446" y="605700"/>
                  </a:moveTo>
                  <a:lnTo>
                    <a:pt x="3965" y="602163"/>
                  </a:lnTo>
                  <a:lnTo>
                    <a:pt x="10109" y="598668"/>
                  </a:lnTo>
                  <a:lnTo>
                    <a:pt x="17395" y="589965"/>
                  </a:lnTo>
                  <a:lnTo>
                    <a:pt x="19673" y="587078"/>
                  </a:lnTo>
                  <a:lnTo>
                    <a:pt x="23964" y="589010"/>
                  </a:lnTo>
                  <a:lnTo>
                    <a:pt x="30252" y="589227"/>
                  </a:lnTo>
                  <a:lnTo>
                    <a:pt x="35723" y="589412"/>
                  </a:lnTo>
                  <a:lnTo>
                    <a:pt x="40065" y="586258"/>
                  </a:lnTo>
                  <a:lnTo>
                    <a:pt x="41280" y="585375"/>
                  </a:lnTo>
                  <a:lnTo>
                    <a:pt x="50401" y="578001"/>
                  </a:lnTo>
                  <a:lnTo>
                    <a:pt x="52661" y="570141"/>
                  </a:lnTo>
                  <a:lnTo>
                    <a:pt x="51677" y="566764"/>
                  </a:lnTo>
                  <a:lnTo>
                    <a:pt x="52473" y="559829"/>
                  </a:lnTo>
                  <a:lnTo>
                    <a:pt x="50379" y="551891"/>
                  </a:lnTo>
                  <a:lnTo>
                    <a:pt x="49693" y="551571"/>
                  </a:lnTo>
                  <a:lnTo>
                    <a:pt x="43261" y="548567"/>
                  </a:lnTo>
                  <a:lnTo>
                    <a:pt x="36880" y="548106"/>
                  </a:lnTo>
                  <a:lnTo>
                    <a:pt x="32092" y="546139"/>
                  </a:lnTo>
                  <a:lnTo>
                    <a:pt x="29839" y="535823"/>
                  </a:lnTo>
                  <a:lnTo>
                    <a:pt x="34499" y="528812"/>
                  </a:lnTo>
                  <a:lnTo>
                    <a:pt x="36633" y="518865"/>
                  </a:lnTo>
                  <a:lnTo>
                    <a:pt x="37765" y="515384"/>
                  </a:lnTo>
                  <a:lnTo>
                    <a:pt x="32979" y="509669"/>
                  </a:lnTo>
                  <a:lnTo>
                    <a:pt x="35760" y="505044"/>
                  </a:lnTo>
                  <a:lnTo>
                    <a:pt x="37327" y="497558"/>
                  </a:lnTo>
                  <a:lnTo>
                    <a:pt x="36034" y="493134"/>
                  </a:lnTo>
                  <a:lnTo>
                    <a:pt x="42400" y="492461"/>
                  </a:lnTo>
                  <a:lnTo>
                    <a:pt x="47040" y="492734"/>
                  </a:lnTo>
                  <a:lnTo>
                    <a:pt x="48047" y="491349"/>
                  </a:lnTo>
                  <a:lnTo>
                    <a:pt x="53359" y="484032"/>
                  </a:lnTo>
                  <a:lnTo>
                    <a:pt x="63546" y="477022"/>
                  </a:lnTo>
                  <a:lnTo>
                    <a:pt x="64527" y="469240"/>
                  </a:lnTo>
                  <a:lnTo>
                    <a:pt x="66521" y="461582"/>
                  </a:lnTo>
                  <a:lnTo>
                    <a:pt x="69746" y="457610"/>
                  </a:lnTo>
                  <a:lnTo>
                    <a:pt x="71453" y="454116"/>
                  </a:lnTo>
                  <a:lnTo>
                    <a:pt x="71638" y="448097"/>
                  </a:lnTo>
                  <a:lnTo>
                    <a:pt x="71701" y="438241"/>
                  </a:lnTo>
                  <a:lnTo>
                    <a:pt x="74438" y="433430"/>
                  </a:lnTo>
                  <a:lnTo>
                    <a:pt x="75094" y="428228"/>
                  </a:lnTo>
                  <a:lnTo>
                    <a:pt x="72823" y="423694"/>
                  </a:lnTo>
                  <a:lnTo>
                    <a:pt x="76571" y="420216"/>
                  </a:lnTo>
                  <a:lnTo>
                    <a:pt x="84407" y="413885"/>
                  </a:lnTo>
                  <a:lnTo>
                    <a:pt x="87520" y="409857"/>
                  </a:lnTo>
                  <a:lnTo>
                    <a:pt x="89154" y="404852"/>
                  </a:lnTo>
                  <a:lnTo>
                    <a:pt x="89777" y="402943"/>
                  </a:lnTo>
                  <a:lnTo>
                    <a:pt x="92851" y="400797"/>
                  </a:lnTo>
                  <a:lnTo>
                    <a:pt x="100181" y="398872"/>
                  </a:lnTo>
                  <a:lnTo>
                    <a:pt x="107458" y="395561"/>
                  </a:lnTo>
                  <a:lnTo>
                    <a:pt x="115307" y="394127"/>
                  </a:lnTo>
                  <a:lnTo>
                    <a:pt x="122731" y="387791"/>
                  </a:lnTo>
                  <a:lnTo>
                    <a:pt x="127770" y="385898"/>
                  </a:lnTo>
                  <a:lnTo>
                    <a:pt x="128757" y="379699"/>
                  </a:lnTo>
                  <a:lnTo>
                    <a:pt x="128820" y="379302"/>
                  </a:lnTo>
                  <a:lnTo>
                    <a:pt x="126205" y="373070"/>
                  </a:lnTo>
                  <a:lnTo>
                    <a:pt x="117201" y="363060"/>
                  </a:lnTo>
                  <a:lnTo>
                    <a:pt x="110356" y="354582"/>
                  </a:lnTo>
                  <a:lnTo>
                    <a:pt x="105357" y="353555"/>
                  </a:lnTo>
                  <a:lnTo>
                    <a:pt x="107259" y="344225"/>
                  </a:lnTo>
                  <a:lnTo>
                    <a:pt x="103958" y="334160"/>
                  </a:lnTo>
                  <a:lnTo>
                    <a:pt x="102102" y="317583"/>
                  </a:lnTo>
                  <a:lnTo>
                    <a:pt x="100086" y="312248"/>
                  </a:lnTo>
                  <a:lnTo>
                    <a:pt x="92809" y="297534"/>
                  </a:lnTo>
                  <a:lnTo>
                    <a:pt x="87788" y="288083"/>
                  </a:lnTo>
                  <a:lnTo>
                    <a:pt x="90284" y="278278"/>
                  </a:lnTo>
                  <a:lnTo>
                    <a:pt x="91509" y="269885"/>
                  </a:lnTo>
                  <a:lnTo>
                    <a:pt x="94340" y="260664"/>
                  </a:lnTo>
                  <a:lnTo>
                    <a:pt x="96420" y="253270"/>
                  </a:lnTo>
                  <a:lnTo>
                    <a:pt x="98775" y="253823"/>
                  </a:lnTo>
                  <a:lnTo>
                    <a:pt x="102280" y="251922"/>
                  </a:lnTo>
                  <a:lnTo>
                    <a:pt x="104101" y="234123"/>
                  </a:lnTo>
                  <a:lnTo>
                    <a:pt x="103672" y="212427"/>
                  </a:lnTo>
                  <a:lnTo>
                    <a:pt x="100549" y="205931"/>
                  </a:lnTo>
                  <a:lnTo>
                    <a:pt x="102816" y="195363"/>
                  </a:lnTo>
                  <a:lnTo>
                    <a:pt x="105411" y="186548"/>
                  </a:lnTo>
                  <a:lnTo>
                    <a:pt x="106342" y="183385"/>
                  </a:lnTo>
                  <a:lnTo>
                    <a:pt x="103405" y="176831"/>
                  </a:lnTo>
                  <a:lnTo>
                    <a:pt x="104827" y="165023"/>
                  </a:lnTo>
                  <a:lnTo>
                    <a:pt x="106383" y="153444"/>
                  </a:lnTo>
                  <a:lnTo>
                    <a:pt x="111651" y="147071"/>
                  </a:lnTo>
                  <a:lnTo>
                    <a:pt x="109229" y="141196"/>
                  </a:lnTo>
                  <a:lnTo>
                    <a:pt x="106930" y="134543"/>
                  </a:lnTo>
                  <a:lnTo>
                    <a:pt x="107484" y="124944"/>
                  </a:lnTo>
                  <a:lnTo>
                    <a:pt x="109007" y="117020"/>
                  </a:lnTo>
                  <a:lnTo>
                    <a:pt x="109132" y="116369"/>
                  </a:lnTo>
                  <a:lnTo>
                    <a:pt x="110896" y="111747"/>
                  </a:lnTo>
                  <a:lnTo>
                    <a:pt x="119103" y="111476"/>
                  </a:lnTo>
                  <a:lnTo>
                    <a:pt x="124125" y="108995"/>
                  </a:lnTo>
                  <a:lnTo>
                    <a:pt x="130707" y="108742"/>
                  </a:lnTo>
                  <a:lnTo>
                    <a:pt x="137480" y="110177"/>
                  </a:lnTo>
                  <a:lnTo>
                    <a:pt x="139659" y="113775"/>
                  </a:lnTo>
                  <a:lnTo>
                    <a:pt x="143900" y="115048"/>
                  </a:lnTo>
                  <a:lnTo>
                    <a:pt x="148009" y="113012"/>
                  </a:lnTo>
                  <a:lnTo>
                    <a:pt x="152987" y="114377"/>
                  </a:lnTo>
                  <a:lnTo>
                    <a:pt x="155941" y="120110"/>
                  </a:lnTo>
                  <a:lnTo>
                    <a:pt x="157087" y="126931"/>
                  </a:lnTo>
                  <a:lnTo>
                    <a:pt x="161460" y="131806"/>
                  </a:lnTo>
                  <a:lnTo>
                    <a:pt x="167335" y="135900"/>
                  </a:lnTo>
                  <a:lnTo>
                    <a:pt x="174575" y="135989"/>
                  </a:lnTo>
                  <a:lnTo>
                    <a:pt x="176883" y="132236"/>
                  </a:lnTo>
                  <a:lnTo>
                    <a:pt x="183078" y="123375"/>
                  </a:lnTo>
                  <a:lnTo>
                    <a:pt x="191029" y="114273"/>
                  </a:lnTo>
                  <a:lnTo>
                    <a:pt x="192908" y="103651"/>
                  </a:lnTo>
                  <a:lnTo>
                    <a:pt x="194524" y="95637"/>
                  </a:lnTo>
                  <a:lnTo>
                    <a:pt x="201891" y="56159"/>
                  </a:lnTo>
                  <a:lnTo>
                    <a:pt x="208326" y="22283"/>
                  </a:lnTo>
                  <a:lnTo>
                    <a:pt x="212559" y="0"/>
                  </a:lnTo>
                  <a:lnTo>
                    <a:pt x="221989" y="1863"/>
                  </a:lnTo>
                  <a:lnTo>
                    <a:pt x="333511" y="22565"/>
                  </a:lnTo>
                  <a:lnTo>
                    <a:pt x="341028" y="23906"/>
                  </a:lnTo>
                  <a:lnTo>
                    <a:pt x="348815" y="25290"/>
                  </a:lnTo>
                  <a:lnTo>
                    <a:pt x="380605" y="30880"/>
                  </a:lnTo>
                  <a:lnTo>
                    <a:pt x="381334" y="31007"/>
                  </a:lnTo>
                  <a:lnTo>
                    <a:pt x="401563" y="34502"/>
                  </a:lnTo>
                  <a:lnTo>
                    <a:pt x="507290" y="52275"/>
                  </a:lnTo>
                  <a:lnTo>
                    <a:pt x="508091" y="52406"/>
                  </a:lnTo>
                  <a:lnTo>
                    <a:pt x="522358" y="54878"/>
                  </a:lnTo>
                  <a:lnTo>
                    <a:pt x="525447" y="55342"/>
                  </a:lnTo>
                  <a:lnTo>
                    <a:pt x="546133" y="58425"/>
                  </a:lnTo>
                  <a:lnTo>
                    <a:pt x="581551" y="63909"/>
                  </a:lnTo>
                  <a:lnTo>
                    <a:pt x="612895" y="69525"/>
                  </a:lnTo>
                  <a:lnTo>
                    <a:pt x="665584" y="77482"/>
                  </a:lnTo>
                  <a:lnTo>
                    <a:pt x="722362" y="85587"/>
                  </a:lnTo>
                  <a:lnTo>
                    <a:pt x="772949" y="92701"/>
                  </a:lnTo>
                  <a:lnTo>
                    <a:pt x="770468" y="110486"/>
                  </a:lnTo>
                  <a:lnTo>
                    <a:pt x="755485" y="218698"/>
                  </a:lnTo>
                  <a:lnTo>
                    <a:pt x="753214" y="235022"/>
                  </a:lnTo>
                  <a:lnTo>
                    <a:pt x="750772" y="252570"/>
                  </a:lnTo>
                  <a:lnTo>
                    <a:pt x="745503" y="290479"/>
                  </a:lnTo>
                  <a:lnTo>
                    <a:pt x="740503" y="326249"/>
                  </a:lnTo>
                  <a:lnTo>
                    <a:pt x="736845" y="353101"/>
                  </a:lnTo>
                  <a:lnTo>
                    <a:pt x="732649" y="383900"/>
                  </a:lnTo>
                  <a:lnTo>
                    <a:pt x="725119" y="438161"/>
                  </a:lnTo>
                  <a:lnTo>
                    <a:pt x="723993" y="446274"/>
                  </a:lnTo>
                  <a:lnTo>
                    <a:pt x="711217" y="538549"/>
                  </a:lnTo>
                  <a:lnTo>
                    <a:pt x="709273" y="552459"/>
                  </a:lnTo>
                  <a:lnTo>
                    <a:pt x="701957" y="604812"/>
                  </a:lnTo>
                  <a:lnTo>
                    <a:pt x="698013" y="633416"/>
                  </a:lnTo>
                  <a:lnTo>
                    <a:pt x="689546" y="694802"/>
                  </a:lnTo>
                  <a:lnTo>
                    <a:pt x="682586" y="744743"/>
                  </a:lnTo>
                  <a:lnTo>
                    <a:pt x="675782" y="793386"/>
                  </a:lnTo>
                  <a:lnTo>
                    <a:pt x="670030" y="834221"/>
                  </a:lnTo>
                  <a:lnTo>
                    <a:pt x="660823" y="900088"/>
                  </a:lnTo>
                  <a:lnTo>
                    <a:pt x="607116" y="892409"/>
                  </a:lnTo>
                  <a:lnTo>
                    <a:pt x="566635" y="886451"/>
                  </a:lnTo>
                  <a:lnTo>
                    <a:pt x="490555" y="875177"/>
                  </a:lnTo>
                  <a:lnTo>
                    <a:pt x="416357" y="863685"/>
                  </a:lnTo>
                  <a:lnTo>
                    <a:pt x="383308" y="844918"/>
                  </a:lnTo>
                  <a:lnTo>
                    <a:pt x="271051" y="780019"/>
                  </a:lnTo>
                  <a:lnTo>
                    <a:pt x="163021" y="717085"/>
                  </a:lnTo>
                  <a:lnTo>
                    <a:pt x="116851" y="689674"/>
                  </a:lnTo>
                  <a:lnTo>
                    <a:pt x="0" y="619355"/>
                  </a:lnTo>
                  <a:lnTo>
                    <a:pt x="1051" y="615385"/>
                  </a:lnTo>
                  <a:lnTo>
                    <a:pt x="3719" y="611802"/>
                  </a:lnTo>
                  <a:lnTo>
                    <a:pt x="1923" y="60941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g76"/>
            <p:cNvSpPr/>
            <p:nvPr/>
          </p:nvSpPr>
          <p:spPr>
            <a:xfrm>
              <a:off x="6995318" y="2554796"/>
              <a:ext cx="196403" cy="193148"/>
            </a:xfrm>
            <a:custGeom>
              <a:avLst/>
              <a:gdLst/>
              <a:ahLst/>
              <a:cxnLst/>
              <a:rect l="0" t="0" r="0" b="0"/>
              <a:pathLst>
                <a:path w="196403" h="193148">
                  <a:moveTo>
                    <a:pt x="7003" y="178711"/>
                  </a:moveTo>
                  <a:lnTo>
                    <a:pt x="28773" y="156873"/>
                  </a:lnTo>
                  <a:lnTo>
                    <a:pt x="18879" y="147005"/>
                  </a:lnTo>
                  <a:lnTo>
                    <a:pt x="17191" y="136878"/>
                  </a:lnTo>
                  <a:lnTo>
                    <a:pt x="16947" y="135412"/>
                  </a:lnTo>
                  <a:lnTo>
                    <a:pt x="15418" y="126247"/>
                  </a:lnTo>
                  <a:lnTo>
                    <a:pt x="13270" y="114008"/>
                  </a:lnTo>
                  <a:lnTo>
                    <a:pt x="10957" y="100845"/>
                  </a:lnTo>
                  <a:lnTo>
                    <a:pt x="10421" y="97795"/>
                  </a:lnTo>
                  <a:lnTo>
                    <a:pt x="9777" y="94169"/>
                  </a:lnTo>
                  <a:lnTo>
                    <a:pt x="5807" y="71855"/>
                  </a:lnTo>
                  <a:lnTo>
                    <a:pt x="0" y="39795"/>
                  </a:lnTo>
                  <a:lnTo>
                    <a:pt x="26513" y="34051"/>
                  </a:lnTo>
                  <a:lnTo>
                    <a:pt x="37283" y="31832"/>
                  </a:lnTo>
                  <a:lnTo>
                    <a:pt x="44941" y="30247"/>
                  </a:lnTo>
                  <a:lnTo>
                    <a:pt x="50525" y="29087"/>
                  </a:lnTo>
                  <a:lnTo>
                    <a:pt x="64538" y="25850"/>
                  </a:lnTo>
                  <a:lnTo>
                    <a:pt x="66245" y="25454"/>
                  </a:lnTo>
                  <a:lnTo>
                    <a:pt x="71394" y="29898"/>
                  </a:lnTo>
                  <a:lnTo>
                    <a:pt x="74890" y="28461"/>
                  </a:lnTo>
                  <a:lnTo>
                    <a:pt x="75684" y="28134"/>
                  </a:lnTo>
                  <a:lnTo>
                    <a:pt x="77729" y="22666"/>
                  </a:lnTo>
                  <a:lnTo>
                    <a:pt x="91023" y="20167"/>
                  </a:lnTo>
                  <a:lnTo>
                    <a:pt x="99092" y="17617"/>
                  </a:lnTo>
                  <a:lnTo>
                    <a:pt x="120826" y="12466"/>
                  </a:lnTo>
                  <a:lnTo>
                    <a:pt x="132353" y="9778"/>
                  </a:lnTo>
                  <a:lnTo>
                    <a:pt x="139531" y="8098"/>
                  </a:lnTo>
                  <a:lnTo>
                    <a:pt x="154827" y="4497"/>
                  </a:lnTo>
                  <a:lnTo>
                    <a:pt x="169400" y="1096"/>
                  </a:lnTo>
                  <a:lnTo>
                    <a:pt x="174077" y="0"/>
                  </a:lnTo>
                  <a:lnTo>
                    <a:pt x="174783" y="2123"/>
                  </a:lnTo>
                  <a:lnTo>
                    <a:pt x="182743" y="29973"/>
                  </a:lnTo>
                  <a:lnTo>
                    <a:pt x="186047" y="41357"/>
                  </a:lnTo>
                  <a:lnTo>
                    <a:pt x="190723" y="59177"/>
                  </a:lnTo>
                  <a:lnTo>
                    <a:pt x="193596" y="71991"/>
                  </a:lnTo>
                  <a:lnTo>
                    <a:pt x="196403" y="84518"/>
                  </a:lnTo>
                  <a:lnTo>
                    <a:pt x="192233" y="86286"/>
                  </a:lnTo>
                  <a:lnTo>
                    <a:pt x="194724" y="94302"/>
                  </a:lnTo>
                  <a:lnTo>
                    <a:pt x="193403" y="99660"/>
                  </a:lnTo>
                  <a:lnTo>
                    <a:pt x="190149" y="98098"/>
                  </a:lnTo>
                  <a:lnTo>
                    <a:pt x="183094" y="100899"/>
                  </a:lnTo>
                  <a:lnTo>
                    <a:pt x="176818" y="104459"/>
                  </a:lnTo>
                  <a:lnTo>
                    <a:pt x="169401" y="106766"/>
                  </a:lnTo>
                  <a:lnTo>
                    <a:pt x="165809" y="109885"/>
                  </a:lnTo>
                  <a:lnTo>
                    <a:pt x="158264" y="109393"/>
                  </a:lnTo>
                  <a:lnTo>
                    <a:pt x="155275" y="112430"/>
                  </a:lnTo>
                  <a:lnTo>
                    <a:pt x="154108" y="113404"/>
                  </a:lnTo>
                  <a:lnTo>
                    <a:pt x="150038" y="116795"/>
                  </a:lnTo>
                  <a:lnTo>
                    <a:pt x="144366" y="118625"/>
                  </a:lnTo>
                  <a:lnTo>
                    <a:pt x="140981" y="121811"/>
                  </a:lnTo>
                  <a:lnTo>
                    <a:pt x="138391" y="120000"/>
                  </a:lnTo>
                  <a:lnTo>
                    <a:pt x="131774" y="122908"/>
                  </a:lnTo>
                  <a:lnTo>
                    <a:pt x="125912" y="126807"/>
                  </a:lnTo>
                  <a:lnTo>
                    <a:pt x="124714" y="127604"/>
                  </a:lnTo>
                  <a:lnTo>
                    <a:pt x="118802" y="126387"/>
                  </a:lnTo>
                  <a:lnTo>
                    <a:pt x="113064" y="128284"/>
                  </a:lnTo>
                  <a:lnTo>
                    <a:pt x="109980" y="131868"/>
                  </a:lnTo>
                  <a:lnTo>
                    <a:pt x="102912" y="134447"/>
                  </a:lnTo>
                  <a:lnTo>
                    <a:pt x="99410" y="131820"/>
                  </a:lnTo>
                  <a:lnTo>
                    <a:pt x="90283" y="137387"/>
                  </a:lnTo>
                  <a:lnTo>
                    <a:pt x="87718" y="137044"/>
                  </a:lnTo>
                  <a:lnTo>
                    <a:pt x="84101" y="136559"/>
                  </a:lnTo>
                  <a:lnTo>
                    <a:pt x="81075" y="139864"/>
                  </a:lnTo>
                  <a:lnTo>
                    <a:pt x="79707" y="141357"/>
                  </a:lnTo>
                  <a:lnTo>
                    <a:pt x="77087" y="146026"/>
                  </a:lnTo>
                  <a:lnTo>
                    <a:pt x="71378" y="149270"/>
                  </a:lnTo>
                  <a:lnTo>
                    <a:pt x="70160" y="154065"/>
                  </a:lnTo>
                  <a:lnTo>
                    <a:pt x="69757" y="155650"/>
                  </a:lnTo>
                  <a:lnTo>
                    <a:pt x="67714" y="157178"/>
                  </a:lnTo>
                  <a:lnTo>
                    <a:pt x="63053" y="157335"/>
                  </a:lnTo>
                  <a:lnTo>
                    <a:pt x="59789" y="157443"/>
                  </a:lnTo>
                  <a:lnTo>
                    <a:pt x="54960" y="164646"/>
                  </a:lnTo>
                  <a:lnTo>
                    <a:pt x="54211" y="164951"/>
                  </a:lnTo>
                  <a:lnTo>
                    <a:pt x="51459" y="166068"/>
                  </a:lnTo>
                  <a:lnTo>
                    <a:pt x="48098" y="167430"/>
                  </a:lnTo>
                  <a:lnTo>
                    <a:pt x="43962" y="169321"/>
                  </a:lnTo>
                  <a:lnTo>
                    <a:pt x="46471" y="171439"/>
                  </a:lnTo>
                  <a:lnTo>
                    <a:pt x="43961" y="176111"/>
                  </a:lnTo>
                  <a:lnTo>
                    <a:pt x="40679" y="178491"/>
                  </a:lnTo>
                  <a:lnTo>
                    <a:pt x="35743" y="179123"/>
                  </a:lnTo>
                  <a:lnTo>
                    <a:pt x="31092" y="182116"/>
                  </a:lnTo>
                  <a:lnTo>
                    <a:pt x="27128" y="186324"/>
                  </a:lnTo>
                  <a:lnTo>
                    <a:pt x="23633" y="187283"/>
                  </a:lnTo>
                  <a:lnTo>
                    <a:pt x="18231" y="193148"/>
                  </a:lnTo>
                  <a:lnTo>
                    <a:pt x="17386" y="190554"/>
                  </a:lnTo>
                  <a:lnTo>
                    <a:pt x="16904" y="188621"/>
                  </a:lnTo>
                  <a:lnTo>
                    <a:pt x="10156" y="18187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g77"/>
            <p:cNvSpPr/>
            <p:nvPr/>
          </p:nvSpPr>
          <p:spPr>
            <a:xfrm>
              <a:off x="6909684" y="2131422"/>
              <a:ext cx="192420" cy="360254"/>
            </a:xfrm>
            <a:custGeom>
              <a:avLst/>
              <a:gdLst/>
              <a:ahLst/>
              <a:cxnLst/>
              <a:rect l="0" t="0" r="0" b="0"/>
              <a:pathLst>
                <a:path w="192420" h="360254">
                  <a:moveTo>
                    <a:pt x="23556" y="174963"/>
                  </a:moveTo>
                  <a:lnTo>
                    <a:pt x="23363" y="165045"/>
                  </a:lnTo>
                  <a:lnTo>
                    <a:pt x="25752" y="155095"/>
                  </a:lnTo>
                  <a:lnTo>
                    <a:pt x="28136" y="150467"/>
                  </a:lnTo>
                  <a:lnTo>
                    <a:pt x="27858" y="149685"/>
                  </a:lnTo>
                  <a:lnTo>
                    <a:pt x="25607" y="143367"/>
                  </a:lnTo>
                  <a:lnTo>
                    <a:pt x="22983" y="137087"/>
                  </a:lnTo>
                  <a:lnTo>
                    <a:pt x="23469" y="133161"/>
                  </a:lnTo>
                  <a:lnTo>
                    <a:pt x="24221" y="124432"/>
                  </a:lnTo>
                  <a:lnTo>
                    <a:pt x="20047" y="115604"/>
                  </a:lnTo>
                  <a:lnTo>
                    <a:pt x="15246" y="111028"/>
                  </a:lnTo>
                  <a:lnTo>
                    <a:pt x="13103" y="108985"/>
                  </a:lnTo>
                  <a:lnTo>
                    <a:pt x="12609" y="108514"/>
                  </a:lnTo>
                  <a:lnTo>
                    <a:pt x="8600" y="101803"/>
                  </a:lnTo>
                  <a:lnTo>
                    <a:pt x="8289" y="89977"/>
                  </a:lnTo>
                  <a:lnTo>
                    <a:pt x="7353" y="82722"/>
                  </a:lnTo>
                  <a:lnTo>
                    <a:pt x="7919" y="75037"/>
                  </a:lnTo>
                  <a:lnTo>
                    <a:pt x="4011" y="72408"/>
                  </a:lnTo>
                  <a:lnTo>
                    <a:pt x="1581" y="68488"/>
                  </a:lnTo>
                  <a:lnTo>
                    <a:pt x="3560" y="59065"/>
                  </a:lnTo>
                  <a:lnTo>
                    <a:pt x="1206" y="51854"/>
                  </a:lnTo>
                  <a:lnTo>
                    <a:pt x="0" y="46196"/>
                  </a:lnTo>
                  <a:lnTo>
                    <a:pt x="14755" y="42300"/>
                  </a:lnTo>
                  <a:lnTo>
                    <a:pt x="28881" y="38547"/>
                  </a:lnTo>
                  <a:lnTo>
                    <a:pt x="39913" y="35899"/>
                  </a:lnTo>
                  <a:lnTo>
                    <a:pt x="74824" y="27590"/>
                  </a:lnTo>
                  <a:lnTo>
                    <a:pt x="77708" y="27176"/>
                  </a:lnTo>
                  <a:lnTo>
                    <a:pt x="79854" y="26867"/>
                  </a:lnTo>
                  <a:lnTo>
                    <a:pt x="98005" y="22603"/>
                  </a:lnTo>
                  <a:lnTo>
                    <a:pt x="129905" y="14265"/>
                  </a:lnTo>
                  <a:lnTo>
                    <a:pt x="140495" y="11381"/>
                  </a:lnTo>
                  <a:lnTo>
                    <a:pt x="142026" y="10946"/>
                  </a:lnTo>
                  <a:lnTo>
                    <a:pt x="162249" y="5182"/>
                  </a:lnTo>
                  <a:lnTo>
                    <a:pt x="170247" y="2896"/>
                  </a:lnTo>
                  <a:lnTo>
                    <a:pt x="180882" y="0"/>
                  </a:lnTo>
                  <a:lnTo>
                    <a:pt x="179254" y="5962"/>
                  </a:lnTo>
                  <a:lnTo>
                    <a:pt x="185247" y="13893"/>
                  </a:lnTo>
                  <a:lnTo>
                    <a:pt x="183632" y="18916"/>
                  </a:lnTo>
                  <a:lnTo>
                    <a:pt x="181669" y="30625"/>
                  </a:lnTo>
                  <a:lnTo>
                    <a:pt x="178224" y="40132"/>
                  </a:lnTo>
                  <a:lnTo>
                    <a:pt x="185372" y="50390"/>
                  </a:lnTo>
                  <a:lnTo>
                    <a:pt x="189986" y="54773"/>
                  </a:lnTo>
                  <a:lnTo>
                    <a:pt x="192420" y="61297"/>
                  </a:lnTo>
                  <a:lnTo>
                    <a:pt x="189307" y="66775"/>
                  </a:lnTo>
                  <a:lnTo>
                    <a:pt x="191786" y="72955"/>
                  </a:lnTo>
                  <a:lnTo>
                    <a:pt x="186406" y="79246"/>
                  </a:lnTo>
                  <a:lnTo>
                    <a:pt x="183749" y="87004"/>
                  </a:lnTo>
                  <a:lnTo>
                    <a:pt x="177239" y="91323"/>
                  </a:lnTo>
                  <a:lnTo>
                    <a:pt x="175849" y="92244"/>
                  </a:lnTo>
                  <a:lnTo>
                    <a:pt x="173560" y="99786"/>
                  </a:lnTo>
                  <a:lnTo>
                    <a:pt x="171865" y="100995"/>
                  </a:lnTo>
                  <a:lnTo>
                    <a:pt x="168472" y="103415"/>
                  </a:lnTo>
                  <a:lnTo>
                    <a:pt x="161592" y="105142"/>
                  </a:lnTo>
                  <a:lnTo>
                    <a:pt x="156389" y="108394"/>
                  </a:lnTo>
                  <a:lnTo>
                    <a:pt x="153204" y="114087"/>
                  </a:lnTo>
                  <a:lnTo>
                    <a:pt x="154053" y="120544"/>
                  </a:lnTo>
                  <a:lnTo>
                    <a:pt x="155540" y="129345"/>
                  </a:lnTo>
                  <a:lnTo>
                    <a:pt x="157179" y="132631"/>
                  </a:lnTo>
                  <a:lnTo>
                    <a:pt x="160900" y="140092"/>
                  </a:lnTo>
                  <a:lnTo>
                    <a:pt x="159509" y="150604"/>
                  </a:lnTo>
                  <a:lnTo>
                    <a:pt x="156927" y="157590"/>
                  </a:lnTo>
                  <a:lnTo>
                    <a:pt x="159528" y="163235"/>
                  </a:lnTo>
                  <a:lnTo>
                    <a:pt x="155861" y="175433"/>
                  </a:lnTo>
                  <a:lnTo>
                    <a:pt x="156831" y="184856"/>
                  </a:lnTo>
                  <a:lnTo>
                    <a:pt x="155267" y="190465"/>
                  </a:lnTo>
                  <a:lnTo>
                    <a:pt x="154679" y="192574"/>
                  </a:lnTo>
                  <a:lnTo>
                    <a:pt x="149803" y="199669"/>
                  </a:lnTo>
                  <a:lnTo>
                    <a:pt x="149291" y="216396"/>
                  </a:lnTo>
                  <a:lnTo>
                    <a:pt x="148982" y="216890"/>
                  </a:lnTo>
                  <a:lnTo>
                    <a:pt x="145498" y="222448"/>
                  </a:lnTo>
                  <a:lnTo>
                    <a:pt x="148204" y="233720"/>
                  </a:lnTo>
                  <a:lnTo>
                    <a:pt x="149553" y="252748"/>
                  </a:lnTo>
                  <a:lnTo>
                    <a:pt x="152141" y="258374"/>
                  </a:lnTo>
                  <a:lnTo>
                    <a:pt x="152232" y="266794"/>
                  </a:lnTo>
                  <a:lnTo>
                    <a:pt x="152097" y="271362"/>
                  </a:lnTo>
                  <a:lnTo>
                    <a:pt x="152018" y="273993"/>
                  </a:lnTo>
                  <a:lnTo>
                    <a:pt x="152932" y="281776"/>
                  </a:lnTo>
                  <a:lnTo>
                    <a:pt x="153062" y="282889"/>
                  </a:lnTo>
                  <a:lnTo>
                    <a:pt x="157099" y="291785"/>
                  </a:lnTo>
                  <a:lnTo>
                    <a:pt x="155859" y="298388"/>
                  </a:lnTo>
                  <a:lnTo>
                    <a:pt x="159010" y="303495"/>
                  </a:lnTo>
                  <a:lnTo>
                    <a:pt x="155486" y="309840"/>
                  </a:lnTo>
                  <a:lnTo>
                    <a:pt x="151923" y="312623"/>
                  </a:lnTo>
                  <a:lnTo>
                    <a:pt x="154000" y="320553"/>
                  </a:lnTo>
                  <a:lnTo>
                    <a:pt x="152615" y="325604"/>
                  </a:lnTo>
                  <a:lnTo>
                    <a:pt x="156449" y="333749"/>
                  </a:lnTo>
                  <a:lnTo>
                    <a:pt x="164276" y="338240"/>
                  </a:lnTo>
                  <a:lnTo>
                    <a:pt x="167429" y="342547"/>
                  </a:lnTo>
                  <a:lnTo>
                    <a:pt x="131453" y="350132"/>
                  </a:lnTo>
                  <a:lnTo>
                    <a:pt x="125802" y="351369"/>
                  </a:lnTo>
                  <a:lnTo>
                    <a:pt x="119062" y="352841"/>
                  </a:lnTo>
                  <a:lnTo>
                    <a:pt x="109545" y="354910"/>
                  </a:lnTo>
                  <a:lnTo>
                    <a:pt x="84754" y="360254"/>
                  </a:lnTo>
                  <a:lnTo>
                    <a:pt x="80203" y="353075"/>
                  </a:lnTo>
                  <a:lnTo>
                    <a:pt x="80378" y="348370"/>
                  </a:lnTo>
                  <a:lnTo>
                    <a:pt x="77115" y="332847"/>
                  </a:lnTo>
                  <a:lnTo>
                    <a:pt x="74382" y="319852"/>
                  </a:lnTo>
                  <a:lnTo>
                    <a:pt x="66348" y="280582"/>
                  </a:lnTo>
                  <a:lnTo>
                    <a:pt x="64935" y="273683"/>
                  </a:lnTo>
                  <a:lnTo>
                    <a:pt x="60180" y="249485"/>
                  </a:lnTo>
                  <a:lnTo>
                    <a:pt x="53456" y="243793"/>
                  </a:lnTo>
                  <a:lnTo>
                    <a:pt x="48471" y="238884"/>
                  </a:lnTo>
                  <a:lnTo>
                    <a:pt x="43586" y="248619"/>
                  </a:lnTo>
                  <a:lnTo>
                    <a:pt x="39610" y="245046"/>
                  </a:lnTo>
                  <a:lnTo>
                    <a:pt x="38649" y="236494"/>
                  </a:lnTo>
                  <a:lnTo>
                    <a:pt x="39353" y="230265"/>
                  </a:lnTo>
                  <a:lnTo>
                    <a:pt x="40797" y="221928"/>
                  </a:lnTo>
                  <a:lnTo>
                    <a:pt x="41257" y="219270"/>
                  </a:lnTo>
                  <a:lnTo>
                    <a:pt x="36788" y="214784"/>
                  </a:lnTo>
                  <a:lnTo>
                    <a:pt x="35697" y="213687"/>
                  </a:lnTo>
                  <a:lnTo>
                    <a:pt x="35355" y="205171"/>
                  </a:lnTo>
                  <a:lnTo>
                    <a:pt x="30144" y="198409"/>
                  </a:lnTo>
                  <a:lnTo>
                    <a:pt x="28248" y="192116"/>
                  </a:lnTo>
                  <a:lnTo>
                    <a:pt x="27562" y="186981"/>
                  </a:lnTo>
                  <a:lnTo>
                    <a:pt x="23422" y="1833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1932270" y="2012326"/>
              <a:ext cx="376671" cy="384689"/>
            </a:xfrm>
            <a:custGeom>
              <a:avLst/>
              <a:gdLst/>
              <a:ahLst/>
              <a:cxnLst/>
              <a:rect l="0" t="0" r="0" b="0"/>
              <a:pathLst>
                <a:path w="376671" h="384689">
                  <a:moveTo>
                    <a:pt x="39389" y="182"/>
                  </a:moveTo>
                  <a:lnTo>
                    <a:pt x="42928" y="0"/>
                  </a:lnTo>
                  <a:lnTo>
                    <a:pt x="44019" y="2761"/>
                  </a:lnTo>
                  <a:lnTo>
                    <a:pt x="36072" y="20999"/>
                  </a:lnTo>
                  <a:lnTo>
                    <a:pt x="9184" y="44329"/>
                  </a:lnTo>
                  <a:lnTo>
                    <a:pt x="2319" y="53448"/>
                  </a:lnTo>
                  <a:lnTo>
                    <a:pt x="0" y="64851"/>
                  </a:lnTo>
                  <a:lnTo>
                    <a:pt x="14945" y="85095"/>
                  </a:lnTo>
                  <a:lnTo>
                    <a:pt x="26184" y="92130"/>
                  </a:lnTo>
                  <a:lnTo>
                    <a:pt x="33824" y="93593"/>
                  </a:lnTo>
                  <a:lnTo>
                    <a:pt x="40581" y="100229"/>
                  </a:lnTo>
                  <a:lnTo>
                    <a:pt x="59525" y="105333"/>
                  </a:lnTo>
                  <a:lnTo>
                    <a:pt x="62619" y="107419"/>
                  </a:lnTo>
                  <a:lnTo>
                    <a:pt x="66719" y="116563"/>
                  </a:lnTo>
                  <a:lnTo>
                    <a:pt x="74472" y="112427"/>
                  </a:lnTo>
                  <a:lnTo>
                    <a:pt x="83573" y="122700"/>
                  </a:lnTo>
                  <a:lnTo>
                    <a:pt x="90674" y="124163"/>
                  </a:lnTo>
                  <a:lnTo>
                    <a:pt x="91798" y="133036"/>
                  </a:lnTo>
                  <a:lnTo>
                    <a:pt x="83237" y="140496"/>
                  </a:lnTo>
                  <a:lnTo>
                    <a:pt x="80165" y="150111"/>
                  </a:lnTo>
                  <a:lnTo>
                    <a:pt x="81491" y="158620"/>
                  </a:lnTo>
                  <a:lnTo>
                    <a:pt x="90157" y="162961"/>
                  </a:lnTo>
                  <a:lnTo>
                    <a:pt x="89912" y="164685"/>
                  </a:lnTo>
                  <a:lnTo>
                    <a:pt x="106098" y="167623"/>
                  </a:lnTo>
                  <a:lnTo>
                    <a:pt x="112665" y="178204"/>
                  </a:lnTo>
                  <a:lnTo>
                    <a:pt x="116313" y="190882"/>
                  </a:lnTo>
                  <a:lnTo>
                    <a:pt x="132706" y="215985"/>
                  </a:lnTo>
                  <a:lnTo>
                    <a:pt x="132632" y="229901"/>
                  </a:lnTo>
                  <a:lnTo>
                    <a:pt x="146401" y="236711"/>
                  </a:lnTo>
                  <a:lnTo>
                    <a:pt x="158491" y="261202"/>
                  </a:lnTo>
                  <a:lnTo>
                    <a:pt x="174899" y="269383"/>
                  </a:lnTo>
                  <a:lnTo>
                    <a:pt x="203293" y="290145"/>
                  </a:lnTo>
                  <a:lnTo>
                    <a:pt x="223065" y="309609"/>
                  </a:lnTo>
                  <a:lnTo>
                    <a:pt x="232549" y="326289"/>
                  </a:lnTo>
                  <a:lnTo>
                    <a:pt x="248379" y="330291"/>
                  </a:lnTo>
                  <a:lnTo>
                    <a:pt x="261089" y="343533"/>
                  </a:lnTo>
                  <a:lnTo>
                    <a:pt x="266653" y="342910"/>
                  </a:lnTo>
                  <a:lnTo>
                    <a:pt x="294266" y="349189"/>
                  </a:lnTo>
                  <a:lnTo>
                    <a:pt x="330453" y="362797"/>
                  </a:lnTo>
                  <a:lnTo>
                    <a:pt x="335082" y="361516"/>
                  </a:lnTo>
                  <a:lnTo>
                    <a:pt x="339138" y="353995"/>
                  </a:lnTo>
                  <a:lnTo>
                    <a:pt x="347197" y="355985"/>
                  </a:lnTo>
                  <a:lnTo>
                    <a:pt x="361673" y="381015"/>
                  </a:lnTo>
                  <a:lnTo>
                    <a:pt x="376671" y="38468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2308942" y="2397015"/>
              <a:ext cx="350856" cy="447814"/>
            </a:xfrm>
            <a:custGeom>
              <a:avLst/>
              <a:gdLst/>
              <a:ahLst/>
              <a:cxnLst/>
              <a:rect l="0" t="0" r="0" b="0"/>
              <a:pathLst>
                <a:path w="350856" h="447814">
                  <a:moveTo>
                    <a:pt x="0" y="0"/>
                  </a:moveTo>
                  <a:lnTo>
                    <a:pt x="4367" y="4107"/>
                  </a:lnTo>
                  <a:lnTo>
                    <a:pt x="522" y="24290"/>
                  </a:lnTo>
                  <a:lnTo>
                    <a:pt x="24549" y="45904"/>
                  </a:lnTo>
                  <a:lnTo>
                    <a:pt x="57473" y="111808"/>
                  </a:lnTo>
                  <a:lnTo>
                    <a:pt x="44417" y="154212"/>
                  </a:lnTo>
                  <a:lnTo>
                    <a:pt x="47812" y="179518"/>
                  </a:lnTo>
                  <a:lnTo>
                    <a:pt x="45416" y="231516"/>
                  </a:lnTo>
                  <a:lnTo>
                    <a:pt x="20480" y="298305"/>
                  </a:lnTo>
                  <a:lnTo>
                    <a:pt x="25795" y="322709"/>
                  </a:lnTo>
                  <a:lnTo>
                    <a:pt x="23232" y="340437"/>
                  </a:lnTo>
                  <a:lnTo>
                    <a:pt x="11615" y="366868"/>
                  </a:lnTo>
                  <a:lnTo>
                    <a:pt x="28096" y="363931"/>
                  </a:lnTo>
                  <a:lnTo>
                    <a:pt x="35541" y="377271"/>
                  </a:lnTo>
                  <a:lnTo>
                    <a:pt x="62482" y="397719"/>
                  </a:lnTo>
                  <a:lnTo>
                    <a:pt x="83141" y="434471"/>
                  </a:lnTo>
                  <a:lnTo>
                    <a:pt x="95786" y="440601"/>
                  </a:lnTo>
                  <a:lnTo>
                    <a:pt x="108201" y="434460"/>
                  </a:lnTo>
                  <a:lnTo>
                    <a:pt x="127960" y="434500"/>
                  </a:lnTo>
                  <a:lnTo>
                    <a:pt x="146737" y="447814"/>
                  </a:lnTo>
                  <a:lnTo>
                    <a:pt x="170352" y="441042"/>
                  </a:lnTo>
                  <a:lnTo>
                    <a:pt x="186854" y="445183"/>
                  </a:lnTo>
                  <a:lnTo>
                    <a:pt x="226967" y="421137"/>
                  </a:lnTo>
                  <a:lnTo>
                    <a:pt x="249292" y="422001"/>
                  </a:lnTo>
                  <a:lnTo>
                    <a:pt x="273569" y="408599"/>
                  </a:lnTo>
                  <a:lnTo>
                    <a:pt x="324719" y="415001"/>
                  </a:lnTo>
                  <a:lnTo>
                    <a:pt x="350856" y="42733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2659798" y="2824354"/>
              <a:ext cx="461957" cy="439498"/>
            </a:xfrm>
            <a:custGeom>
              <a:avLst/>
              <a:gdLst/>
              <a:ahLst/>
              <a:cxnLst/>
              <a:rect l="0" t="0" r="0" b="0"/>
              <a:pathLst>
                <a:path w="461957" h="439498">
                  <a:moveTo>
                    <a:pt x="0" y="0"/>
                  </a:moveTo>
                  <a:lnTo>
                    <a:pt x="17508" y="25662"/>
                  </a:lnTo>
                  <a:lnTo>
                    <a:pt x="23021" y="30073"/>
                  </a:lnTo>
                  <a:lnTo>
                    <a:pt x="34850" y="53128"/>
                  </a:lnTo>
                  <a:lnTo>
                    <a:pt x="40746" y="55836"/>
                  </a:lnTo>
                  <a:lnTo>
                    <a:pt x="136858" y="75717"/>
                  </a:lnTo>
                  <a:lnTo>
                    <a:pt x="153976" y="72845"/>
                  </a:lnTo>
                  <a:lnTo>
                    <a:pt x="165321" y="66585"/>
                  </a:lnTo>
                  <a:lnTo>
                    <a:pt x="176803" y="78075"/>
                  </a:lnTo>
                  <a:lnTo>
                    <a:pt x="190829" y="82623"/>
                  </a:lnTo>
                  <a:lnTo>
                    <a:pt x="220613" y="99856"/>
                  </a:lnTo>
                  <a:lnTo>
                    <a:pt x="226426" y="98876"/>
                  </a:lnTo>
                  <a:lnTo>
                    <a:pt x="243087" y="87928"/>
                  </a:lnTo>
                  <a:lnTo>
                    <a:pt x="267781" y="93019"/>
                  </a:lnTo>
                  <a:lnTo>
                    <a:pt x="264810" y="127153"/>
                  </a:lnTo>
                  <a:lnTo>
                    <a:pt x="260641" y="137707"/>
                  </a:lnTo>
                  <a:lnTo>
                    <a:pt x="277347" y="159109"/>
                  </a:lnTo>
                  <a:lnTo>
                    <a:pt x="276780" y="165061"/>
                  </a:lnTo>
                  <a:lnTo>
                    <a:pt x="282884" y="179016"/>
                  </a:lnTo>
                  <a:lnTo>
                    <a:pt x="282535" y="191042"/>
                  </a:lnTo>
                  <a:lnTo>
                    <a:pt x="297058" y="210185"/>
                  </a:lnTo>
                  <a:lnTo>
                    <a:pt x="307838" y="212935"/>
                  </a:lnTo>
                  <a:lnTo>
                    <a:pt x="315709" y="219631"/>
                  </a:lnTo>
                  <a:lnTo>
                    <a:pt x="322353" y="220505"/>
                  </a:lnTo>
                  <a:lnTo>
                    <a:pt x="325265" y="224474"/>
                  </a:lnTo>
                  <a:lnTo>
                    <a:pt x="338247" y="226810"/>
                  </a:lnTo>
                  <a:lnTo>
                    <a:pt x="342088" y="237347"/>
                  </a:lnTo>
                  <a:lnTo>
                    <a:pt x="349854" y="244090"/>
                  </a:lnTo>
                  <a:lnTo>
                    <a:pt x="355577" y="257042"/>
                  </a:lnTo>
                  <a:lnTo>
                    <a:pt x="355125" y="274811"/>
                  </a:lnTo>
                  <a:lnTo>
                    <a:pt x="365442" y="287234"/>
                  </a:lnTo>
                  <a:lnTo>
                    <a:pt x="378341" y="288836"/>
                  </a:lnTo>
                  <a:lnTo>
                    <a:pt x="387287" y="295895"/>
                  </a:lnTo>
                  <a:lnTo>
                    <a:pt x="401173" y="322440"/>
                  </a:lnTo>
                  <a:lnTo>
                    <a:pt x="402917" y="335485"/>
                  </a:lnTo>
                  <a:lnTo>
                    <a:pt x="400469" y="352813"/>
                  </a:lnTo>
                  <a:lnTo>
                    <a:pt x="401838" y="367259"/>
                  </a:lnTo>
                  <a:lnTo>
                    <a:pt x="404743" y="372201"/>
                  </a:lnTo>
                  <a:lnTo>
                    <a:pt x="408960" y="376257"/>
                  </a:lnTo>
                  <a:lnTo>
                    <a:pt x="414681" y="375419"/>
                  </a:lnTo>
                  <a:lnTo>
                    <a:pt x="424568" y="380463"/>
                  </a:lnTo>
                  <a:lnTo>
                    <a:pt x="432788" y="387640"/>
                  </a:lnTo>
                  <a:lnTo>
                    <a:pt x="439358" y="389442"/>
                  </a:lnTo>
                  <a:lnTo>
                    <a:pt x="453305" y="388380"/>
                  </a:lnTo>
                  <a:lnTo>
                    <a:pt x="452895" y="400918"/>
                  </a:lnTo>
                  <a:lnTo>
                    <a:pt x="461957" y="428906"/>
                  </a:lnTo>
                  <a:lnTo>
                    <a:pt x="447596" y="433551"/>
                  </a:lnTo>
                  <a:lnTo>
                    <a:pt x="446205" y="4394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3106004" y="3081666"/>
              <a:ext cx="542288" cy="182186"/>
            </a:xfrm>
            <a:custGeom>
              <a:avLst/>
              <a:gdLst/>
              <a:ahLst/>
              <a:cxnLst/>
              <a:rect l="0" t="0" r="0" b="0"/>
              <a:pathLst>
                <a:path w="542288" h="182186">
                  <a:moveTo>
                    <a:pt x="0" y="182186"/>
                  </a:moveTo>
                  <a:lnTo>
                    <a:pt x="1391" y="176238"/>
                  </a:lnTo>
                  <a:lnTo>
                    <a:pt x="15752" y="171594"/>
                  </a:lnTo>
                  <a:lnTo>
                    <a:pt x="6689" y="143606"/>
                  </a:lnTo>
                  <a:lnTo>
                    <a:pt x="7099" y="131068"/>
                  </a:lnTo>
                  <a:lnTo>
                    <a:pt x="18042" y="129738"/>
                  </a:lnTo>
                  <a:lnTo>
                    <a:pt x="27307" y="133935"/>
                  </a:lnTo>
                  <a:lnTo>
                    <a:pt x="50698" y="138421"/>
                  </a:lnTo>
                  <a:lnTo>
                    <a:pt x="81443" y="115308"/>
                  </a:lnTo>
                  <a:lnTo>
                    <a:pt x="89103" y="106952"/>
                  </a:lnTo>
                  <a:lnTo>
                    <a:pt x="100402" y="107992"/>
                  </a:lnTo>
                  <a:lnTo>
                    <a:pt x="111566" y="103917"/>
                  </a:lnTo>
                  <a:lnTo>
                    <a:pt x="137310" y="124895"/>
                  </a:lnTo>
                  <a:lnTo>
                    <a:pt x="159321" y="128900"/>
                  </a:lnTo>
                  <a:lnTo>
                    <a:pt x="173253" y="128406"/>
                  </a:lnTo>
                  <a:lnTo>
                    <a:pt x="182902" y="116210"/>
                  </a:lnTo>
                  <a:lnTo>
                    <a:pt x="181596" y="112723"/>
                  </a:lnTo>
                  <a:lnTo>
                    <a:pt x="183588" y="109017"/>
                  </a:lnTo>
                  <a:lnTo>
                    <a:pt x="195517" y="94498"/>
                  </a:lnTo>
                  <a:lnTo>
                    <a:pt x="211129" y="83004"/>
                  </a:lnTo>
                  <a:lnTo>
                    <a:pt x="223202" y="79178"/>
                  </a:lnTo>
                  <a:lnTo>
                    <a:pt x="268409" y="74628"/>
                  </a:lnTo>
                  <a:lnTo>
                    <a:pt x="278497" y="75193"/>
                  </a:lnTo>
                  <a:lnTo>
                    <a:pt x="290591" y="80458"/>
                  </a:lnTo>
                  <a:lnTo>
                    <a:pt x="296517" y="78568"/>
                  </a:lnTo>
                  <a:lnTo>
                    <a:pt x="299468" y="80262"/>
                  </a:lnTo>
                  <a:lnTo>
                    <a:pt x="319119" y="69789"/>
                  </a:lnTo>
                  <a:lnTo>
                    <a:pt x="343624" y="71804"/>
                  </a:lnTo>
                  <a:lnTo>
                    <a:pt x="361162" y="64976"/>
                  </a:lnTo>
                  <a:lnTo>
                    <a:pt x="367799" y="73752"/>
                  </a:lnTo>
                  <a:lnTo>
                    <a:pt x="386691" y="82861"/>
                  </a:lnTo>
                  <a:lnTo>
                    <a:pt x="393765" y="78329"/>
                  </a:lnTo>
                  <a:lnTo>
                    <a:pt x="402360" y="79080"/>
                  </a:lnTo>
                  <a:lnTo>
                    <a:pt x="408751" y="87816"/>
                  </a:lnTo>
                  <a:lnTo>
                    <a:pt x="412083" y="100313"/>
                  </a:lnTo>
                  <a:lnTo>
                    <a:pt x="416213" y="101598"/>
                  </a:lnTo>
                  <a:lnTo>
                    <a:pt x="418517" y="101115"/>
                  </a:lnTo>
                  <a:lnTo>
                    <a:pt x="420986" y="93135"/>
                  </a:lnTo>
                  <a:lnTo>
                    <a:pt x="431263" y="83155"/>
                  </a:lnTo>
                  <a:lnTo>
                    <a:pt x="452106" y="76373"/>
                  </a:lnTo>
                  <a:lnTo>
                    <a:pt x="466821" y="78898"/>
                  </a:lnTo>
                  <a:lnTo>
                    <a:pt x="472279" y="72417"/>
                  </a:lnTo>
                  <a:lnTo>
                    <a:pt x="478525" y="69731"/>
                  </a:lnTo>
                  <a:lnTo>
                    <a:pt x="489952" y="74529"/>
                  </a:lnTo>
                  <a:lnTo>
                    <a:pt x="498976" y="74748"/>
                  </a:lnTo>
                  <a:lnTo>
                    <a:pt x="501061" y="78200"/>
                  </a:lnTo>
                  <a:lnTo>
                    <a:pt x="509615" y="82187"/>
                  </a:lnTo>
                  <a:lnTo>
                    <a:pt x="512325" y="80615"/>
                  </a:lnTo>
                  <a:lnTo>
                    <a:pt x="523194" y="84388"/>
                  </a:lnTo>
                  <a:lnTo>
                    <a:pt x="531686" y="73228"/>
                  </a:lnTo>
                  <a:lnTo>
                    <a:pt x="541512" y="71657"/>
                  </a:lnTo>
                  <a:lnTo>
                    <a:pt x="542288" y="62329"/>
                  </a:lnTo>
                  <a:lnTo>
                    <a:pt x="539037" y="54154"/>
                  </a:lnTo>
                  <a:lnTo>
                    <a:pt x="538821" y="42378"/>
                  </a:lnTo>
                  <a:lnTo>
                    <a:pt x="54220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3648206" y="3079602"/>
              <a:ext cx="15858" cy="213419"/>
            </a:xfrm>
            <a:custGeom>
              <a:avLst/>
              <a:gdLst/>
              <a:ahLst/>
              <a:cxnLst/>
              <a:rect l="0" t="0" r="0" b="0"/>
              <a:pathLst>
                <a:path w="15858" h="213419">
                  <a:moveTo>
                    <a:pt x="0" y="2063"/>
                  </a:moveTo>
                  <a:lnTo>
                    <a:pt x="645" y="0"/>
                  </a:lnTo>
                  <a:lnTo>
                    <a:pt x="14103" y="1631"/>
                  </a:lnTo>
                  <a:lnTo>
                    <a:pt x="7045" y="72883"/>
                  </a:lnTo>
                  <a:lnTo>
                    <a:pt x="2421" y="81116"/>
                  </a:lnTo>
                  <a:lnTo>
                    <a:pt x="4328" y="87288"/>
                  </a:lnTo>
                  <a:lnTo>
                    <a:pt x="10941" y="92246"/>
                  </a:lnTo>
                  <a:lnTo>
                    <a:pt x="15858" y="107885"/>
                  </a:lnTo>
                  <a:lnTo>
                    <a:pt x="13292" y="127852"/>
                  </a:lnTo>
                  <a:lnTo>
                    <a:pt x="14685" y="135199"/>
                  </a:lnTo>
                  <a:lnTo>
                    <a:pt x="9191" y="149975"/>
                  </a:lnTo>
                  <a:lnTo>
                    <a:pt x="13193" y="162701"/>
                  </a:lnTo>
                  <a:lnTo>
                    <a:pt x="10894" y="180597"/>
                  </a:lnTo>
                  <a:lnTo>
                    <a:pt x="15559" y="196256"/>
                  </a:lnTo>
                  <a:lnTo>
                    <a:pt x="9161" y="21341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3643785" y="3293022"/>
              <a:ext cx="331802" cy="588043"/>
            </a:xfrm>
            <a:custGeom>
              <a:avLst/>
              <a:gdLst/>
              <a:ahLst/>
              <a:cxnLst/>
              <a:rect l="0" t="0" r="0" b="0"/>
              <a:pathLst>
                <a:path w="331802" h="588043">
                  <a:moveTo>
                    <a:pt x="13581" y="0"/>
                  </a:moveTo>
                  <a:lnTo>
                    <a:pt x="24666" y="17940"/>
                  </a:lnTo>
                  <a:lnTo>
                    <a:pt x="33020" y="48287"/>
                  </a:lnTo>
                  <a:lnTo>
                    <a:pt x="32740" y="83395"/>
                  </a:lnTo>
                  <a:lnTo>
                    <a:pt x="27827" y="97859"/>
                  </a:lnTo>
                  <a:lnTo>
                    <a:pt x="3022" y="133048"/>
                  </a:lnTo>
                  <a:lnTo>
                    <a:pt x="0" y="156011"/>
                  </a:lnTo>
                  <a:lnTo>
                    <a:pt x="30694" y="229115"/>
                  </a:lnTo>
                  <a:lnTo>
                    <a:pt x="25951" y="259903"/>
                  </a:lnTo>
                  <a:lnTo>
                    <a:pt x="34108" y="284822"/>
                  </a:lnTo>
                  <a:lnTo>
                    <a:pt x="50807" y="300618"/>
                  </a:lnTo>
                  <a:lnTo>
                    <a:pt x="78762" y="309298"/>
                  </a:lnTo>
                  <a:lnTo>
                    <a:pt x="100091" y="308243"/>
                  </a:lnTo>
                  <a:lnTo>
                    <a:pt x="105306" y="321869"/>
                  </a:lnTo>
                  <a:lnTo>
                    <a:pt x="115312" y="330686"/>
                  </a:lnTo>
                  <a:lnTo>
                    <a:pt x="138991" y="347789"/>
                  </a:lnTo>
                  <a:lnTo>
                    <a:pt x="163128" y="354732"/>
                  </a:lnTo>
                  <a:lnTo>
                    <a:pt x="185569" y="368446"/>
                  </a:lnTo>
                  <a:lnTo>
                    <a:pt x="242368" y="419563"/>
                  </a:lnTo>
                  <a:lnTo>
                    <a:pt x="262956" y="467457"/>
                  </a:lnTo>
                  <a:lnTo>
                    <a:pt x="259698" y="480127"/>
                  </a:lnTo>
                  <a:lnTo>
                    <a:pt x="267707" y="502549"/>
                  </a:lnTo>
                  <a:lnTo>
                    <a:pt x="283207" y="508511"/>
                  </a:lnTo>
                  <a:lnTo>
                    <a:pt x="288165" y="535593"/>
                  </a:lnTo>
                  <a:lnTo>
                    <a:pt x="302340" y="542238"/>
                  </a:lnTo>
                  <a:lnTo>
                    <a:pt x="298796" y="559651"/>
                  </a:lnTo>
                  <a:lnTo>
                    <a:pt x="304069" y="560863"/>
                  </a:lnTo>
                  <a:lnTo>
                    <a:pt x="302349" y="574550"/>
                  </a:lnTo>
                  <a:lnTo>
                    <a:pt x="306229" y="580741"/>
                  </a:lnTo>
                  <a:lnTo>
                    <a:pt x="328981" y="581360"/>
                  </a:lnTo>
                  <a:lnTo>
                    <a:pt x="331802" y="58804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3953939" y="3857931"/>
              <a:ext cx="541722" cy="439603"/>
            </a:xfrm>
            <a:custGeom>
              <a:avLst/>
              <a:gdLst/>
              <a:ahLst/>
              <a:cxnLst/>
              <a:rect l="0" t="0" r="0" b="0"/>
              <a:pathLst>
                <a:path w="541722" h="439603">
                  <a:moveTo>
                    <a:pt x="21648" y="23134"/>
                  </a:moveTo>
                  <a:lnTo>
                    <a:pt x="18532" y="16321"/>
                  </a:lnTo>
                  <a:lnTo>
                    <a:pt x="0" y="15320"/>
                  </a:lnTo>
                  <a:lnTo>
                    <a:pt x="880" y="0"/>
                  </a:lnTo>
                  <a:lnTo>
                    <a:pt x="57846" y="677"/>
                  </a:lnTo>
                  <a:lnTo>
                    <a:pt x="73476" y="11468"/>
                  </a:lnTo>
                  <a:lnTo>
                    <a:pt x="88055" y="13854"/>
                  </a:lnTo>
                  <a:lnTo>
                    <a:pt x="138209" y="40653"/>
                  </a:lnTo>
                  <a:lnTo>
                    <a:pt x="156109" y="67466"/>
                  </a:lnTo>
                  <a:lnTo>
                    <a:pt x="161107" y="88130"/>
                  </a:lnTo>
                  <a:lnTo>
                    <a:pt x="181626" y="102954"/>
                  </a:lnTo>
                  <a:lnTo>
                    <a:pt x="236906" y="126964"/>
                  </a:lnTo>
                  <a:lnTo>
                    <a:pt x="272733" y="134747"/>
                  </a:lnTo>
                  <a:lnTo>
                    <a:pt x="352036" y="176962"/>
                  </a:lnTo>
                  <a:lnTo>
                    <a:pt x="382791" y="182071"/>
                  </a:lnTo>
                  <a:lnTo>
                    <a:pt x="387932" y="190747"/>
                  </a:lnTo>
                  <a:lnTo>
                    <a:pt x="404287" y="193769"/>
                  </a:lnTo>
                  <a:lnTo>
                    <a:pt x="428516" y="208492"/>
                  </a:lnTo>
                  <a:lnTo>
                    <a:pt x="439218" y="225937"/>
                  </a:lnTo>
                  <a:lnTo>
                    <a:pt x="464012" y="243342"/>
                  </a:lnTo>
                  <a:lnTo>
                    <a:pt x="502091" y="299682"/>
                  </a:lnTo>
                  <a:lnTo>
                    <a:pt x="511278" y="324900"/>
                  </a:lnTo>
                  <a:lnTo>
                    <a:pt x="523292" y="336993"/>
                  </a:lnTo>
                  <a:lnTo>
                    <a:pt x="522549" y="385084"/>
                  </a:lnTo>
                  <a:lnTo>
                    <a:pt x="541722" y="431559"/>
                  </a:lnTo>
                  <a:lnTo>
                    <a:pt x="527582" y="439603"/>
                  </a:lnTo>
                  <a:lnTo>
                    <a:pt x="522550" y="43736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4476490" y="3917583"/>
              <a:ext cx="595597" cy="379951"/>
            </a:xfrm>
            <a:custGeom>
              <a:avLst/>
              <a:gdLst/>
              <a:ahLst/>
              <a:cxnLst/>
              <a:rect l="0" t="0" r="0" b="0"/>
              <a:pathLst>
                <a:path w="595597" h="379951">
                  <a:moveTo>
                    <a:pt x="0" y="377715"/>
                  </a:moveTo>
                  <a:lnTo>
                    <a:pt x="5031" y="379951"/>
                  </a:lnTo>
                  <a:lnTo>
                    <a:pt x="19325" y="371816"/>
                  </a:lnTo>
                  <a:lnTo>
                    <a:pt x="12307" y="347921"/>
                  </a:lnTo>
                  <a:lnTo>
                    <a:pt x="13393" y="345101"/>
                  </a:lnTo>
                  <a:lnTo>
                    <a:pt x="36728" y="337096"/>
                  </a:lnTo>
                  <a:lnTo>
                    <a:pt x="42545" y="323154"/>
                  </a:lnTo>
                  <a:lnTo>
                    <a:pt x="58837" y="304012"/>
                  </a:lnTo>
                  <a:lnTo>
                    <a:pt x="62716" y="294520"/>
                  </a:lnTo>
                  <a:lnTo>
                    <a:pt x="77448" y="290676"/>
                  </a:lnTo>
                  <a:lnTo>
                    <a:pt x="119074" y="266407"/>
                  </a:lnTo>
                  <a:lnTo>
                    <a:pt x="127544" y="263976"/>
                  </a:lnTo>
                  <a:lnTo>
                    <a:pt x="149708" y="242747"/>
                  </a:lnTo>
                  <a:lnTo>
                    <a:pt x="207047" y="245353"/>
                  </a:lnTo>
                  <a:lnTo>
                    <a:pt x="210893" y="241279"/>
                  </a:lnTo>
                  <a:lnTo>
                    <a:pt x="231335" y="238071"/>
                  </a:lnTo>
                  <a:lnTo>
                    <a:pt x="273505" y="238851"/>
                  </a:lnTo>
                  <a:lnTo>
                    <a:pt x="287837" y="232718"/>
                  </a:lnTo>
                  <a:lnTo>
                    <a:pt x="303194" y="219992"/>
                  </a:lnTo>
                  <a:lnTo>
                    <a:pt x="312070" y="218124"/>
                  </a:lnTo>
                  <a:lnTo>
                    <a:pt x="333905" y="197620"/>
                  </a:lnTo>
                  <a:lnTo>
                    <a:pt x="343293" y="192318"/>
                  </a:lnTo>
                  <a:lnTo>
                    <a:pt x="364458" y="191829"/>
                  </a:lnTo>
                  <a:lnTo>
                    <a:pt x="383704" y="195035"/>
                  </a:lnTo>
                  <a:lnTo>
                    <a:pt x="398289" y="190454"/>
                  </a:lnTo>
                  <a:lnTo>
                    <a:pt x="411672" y="180039"/>
                  </a:lnTo>
                  <a:lnTo>
                    <a:pt x="417095" y="172520"/>
                  </a:lnTo>
                  <a:lnTo>
                    <a:pt x="439297" y="162869"/>
                  </a:lnTo>
                  <a:lnTo>
                    <a:pt x="482798" y="123372"/>
                  </a:lnTo>
                  <a:lnTo>
                    <a:pt x="495650" y="108000"/>
                  </a:lnTo>
                  <a:lnTo>
                    <a:pt x="503357" y="86634"/>
                  </a:lnTo>
                  <a:lnTo>
                    <a:pt x="521270" y="63797"/>
                  </a:lnTo>
                  <a:lnTo>
                    <a:pt x="548368" y="34278"/>
                  </a:lnTo>
                  <a:lnTo>
                    <a:pt x="579879" y="14966"/>
                  </a:lnTo>
                  <a:lnTo>
                    <a:pt x="589981" y="11855"/>
                  </a:lnTo>
                  <a:lnTo>
                    <a:pt x="594655" y="7449"/>
                  </a:lnTo>
                  <a:lnTo>
                    <a:pt x="59559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5072087" y="3850176"/>
              <a:ext cx="241069" cy="67406"/>
            </a:xfrm>
            <a:custGeom>
              <a:avLst/>
              <a:gdLst/>
              <a:ahLst/>
              <a:cxnLst/>
              <a:rect l="0" t="0" r="0" b="0"/>
              <a:pathLst>
                <a:path w="241069" h="67406">
                  <a:moveTo>
                    <a:pt x="0" y="67406"/>
                  </a:moveTo>
                  <a:lnTo>
                    <a:pt x="664" y="65181"/>
                  </a:lnTo>
                  <a:lnTo>
                    <a:pt x="7957" y="64911"/>
                  </a:lnTo>
                  <a:lnTo>
                    <a:pt x="28702" y="60771"/>
                  </a:lnTo>
                  <a:lnTo>
                    <a:pt x="56714" y="59970"/>
                  </a:lnTo>
                  <a:lnTo>
                    <a:pt x="65703" y="58947"/>
                  </a:lnTo>
                  <a:lnTo>
                    <a:pt x="70324" y="56497"/>
                  </a:lnTo>
                  <a:lnTo>
                    <a:pt x="86053" y="55605"/>
                  </a:lnTo>
                  <a:lnTo>
                    <a:pt x="96116" y="51289"/>
                  </a:lnTo>
                  <a:lnTo>
                    <a:pt x="106728" y="49927"/>
                  </a:lnTo>
                  <a:lnTo>
                    <a:pt x="114138" y="46305"/>
                  </a:lnTo>
                  <a:lnTo>
                    <a:pt x="119606" y="41528"/>
                  </a:lnTo>
                  <a:lnTo>
                    <a:pt x="125375" y="40484"/>
                  </a:lnTo>
                  <a:lnTo>
                    <a:pt x="154734" y="29317"/>
                  </a:lnTo>
                  <a:lnTo>
                    <a:pt x="168335" y="20280"/>
                  </a:lnTo>
                  <a:lnTo>
                    <a:pt x="176934" y="20084"/>
                  </a:lnTo>
                  <a:lnTo>
                    <a:pt x="186138" y="11816"/>
                  </a:lnTo>
                  <a:lnTo>
                    <a:pt x="201090" y="4557"/>
                  </a:lnTo>
                  <a:lnTo>
                    <a:pt x="209476" y="3581"/>
                  </a:lnTo>
                  <a:lnTo>
                    <a:pt x="214296" y="851"/>
                  </a:lnTo>
                  <a:lnTo>
                    <a:pt x="239916" y="0"/>
                  </a:lnTo>
                  <a:lnTo>
                    <a:pt x="240268" y="2687"/>
                  </a:lnTo>
                  <a:lnTo>
                    <a:pt x="241069" y="233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313156" y="3661878"/>
              <a:ext cx="387452" cy="190635"/>
            </a:xfrm>
            <a:custGeom>
              <a:avLst/>
              <a:gdLst/>
              <a:ahLst/>
              <a:cxnLst/>
              <a:rect l="0" t="0" r="0" b="0"/>
              <a:pathLst>
                <a:path w="387452" h="190635">
                  <a:moveTo>
                    <a:pt x="0" y="190635"/>
                  </a:moveTo>
                  <a:lnTo>
                    <a:pt x="3714" y="186577"/>
                  </a:lnTo>
                  <a:lnTo>
                    <a:pt x="16498" y="186700"/>
                  </a:lnTo>
                  <a:lnTo>
                    <a:pt x="18808" y="180427"/>
                  </a:lnTo>
                  <a:lnTo>
                    <a:pt x="27939" y="179908"/>
                  </a:lnTo>
                  <a:lnTo>
                    <a:pt x="32766" y="185280"/>
                  </a:lnTo>
                  <a:lnTo>
                    <a:pt x="84776" y="147442"/>
                  </a:lnTo>
                  <a:lnTo>
                    <a:pt x="99805" y="134091"/>
                  </a:lnTo>
                  <a:lnTo>
                    <a:pt x="102016" y="125046"/>
                  </a:lnTo>
                  <a:lnTo>
                    <a:pt x="201871" y="79737"/>
                  </a:lnTo>
                  <a:lnTo>
                    <a:pt x="226510" y="74709"/>
                  </a:lnTo>
                  <a:lnTo>
                    <a:pt x="239440" y="66189"/>
                  </a:lnTo>
                  <a:lnTo>
                    <a:pt x="275838" y="62556"/>
                  </a:lnTo>
                  <a:lnTo>
                    <a:pt x="283675" y="58740"/>
                  </a:lnTo>
                  <a:lnTo>
                    <a:pt x="301924" y="42514"/>
                  </a:lnTo>
                  <a:lnTo>
                    <a:pt x="313941" y="38232"/>
                  </a:lnTo>
                  <a:lnTo>
                    <a:pt x="333891" y="35689"/>
                  </a:lnTo>
                  <a:lnTo>
                    <a:pt x="345562" y="25377"/>
                  </a:lnTo>
                  <a:lnTo>
                    <a:pt x="357648" y="26132"/>
                  </a:lnTo>
                  <a:lnTo>
                    <a:pt x="367492" y="14530"/>
                  </a:lnTo>
                  <a:lnTo>
                    <a:pt x="375606" y="10309"/>
                  </a:lnTo>
                  <a:lnTo>
                    <a:pt x="378886" y="892"/>
                  </a:lnTo>
                  <a:lnTo>
                    <a:pt x="385819" y="0"/>
                  </a:lnTo>
                  <a:lnTo>
                    <a:pt x="387452" y="2565"/>
                  </a:lnTo>
                  <a:lnTo>
                    <a:pt x="386044" y="202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694047" y="3518462"/>
              <a:ext cx="66253" cy="145982"/>
            </a:xfrm>
            <a:custGeom>
              <a:avLst/>
              <a:gdLst/>
              <a:ahLst/>
              <a:cxnLst/>
              <a:rect l="0" t="0" r="0" b="0"/>
              <a:pathLst>
                <a:path w="66253" h="145982">
                  <a:moveTo>
                    <a:pt x="5153" y="143618"/>
                  </a:moveTo>
                  <a:lnTo>
                    <a:pt x="6699" y="145982"/>
                  </a:lnTo>
                  <a:lnTo>
                    <a:pt x="5090" y="143435"/>
                  </a:lnTo>
                  <a:lnTo>
                    <a:pt x="0" y="142934"/>
                  </a:lnTo>
                  <a:lnTo>
                    <a:pt x="1148" y="137392"/>
                  </a:lnTo>
                  <a:lnTo>
                    <a:pt x="4346" y="132247"/>
                  </a:lnTo>
                  <a:lnTo>
                    <a:pt x="1633" y="126509"/>
                  </a:lnTo>
                  <a:lnTo>
                    <a:pt x="2312" y="123826"/>
                  </a:lnTo>
                  <a:lnTo>
                    <a:pt x="710" y="118212"/>
                  </a:lnTo>
                  <a:lnTo>
                    <a:pt x="10812" y="92600"/>
                  </a:lnTo>
                  <a:lnTo>
                    <a:pt x="13761" y="88637"/>
                  </a:lnTo>
                  <a:lnTo>
                    <a:pt x="14824" y="82160"/>
                  </a:lnTo>
                  <a:lnTo>
                    <a:pt x="19693" y="70213"/>
                  </a:lnTo>
                  <a:lnTo>
                    <a:pt x="22003" y="66965"/>
                  </a:lnTo>
                  <a:lnTo>
                    <a:pt x="25900" y="45031"/>
                  </a:lnTo>
                  <a:lnTo>
                    <a:pt x="30702" y="31241"/>
                  </a:lnTo>
                  <a:lnTo>
                    <a:pt x="32594" y="28817"/>
                  </a:lnTo>
                  <a:lnTo>
                    <a:pt x="40816" y="27242"/>
                  </a:lnTo>
                  <a:lnTo>
                    <a:pt x="44942" y="25682"/>
                  </a:lnTo>
                  <a:lnTo>
                    <a:pt x="48496" y="22239"/>
                  </a:lnTo>
                  <a:lnTo>
                    <a:pt x="52865" y="21793"/>
                  </a:lnTo>
                  <a:lnTo>
                    <a:pt x="60019" y="18774"/>
                  </a:lnTo>
                  <a:lnTo>
                    <a:pt x="65101" y="14427"/>
                  </a:lnTo>
                  <a:lnTo>
                    <a:pt x="66253" y="12262"/>
                  </a:lnTo>
                  <a:lnTo>
                    <a:pt x="63644" y="6799"/>
                  </a:lnTo>
                  <a:lnTo>
                    <a:pt x="60299" y="4847"/>
                  </a:lnTo>
                  <a:lnTo>
                    <a:pt x="61430" y="2545"/>
                  </a:lnTo>
                  <a:lnTo>
                    <a:pt x="5994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691297" y="3518462"/>
              <a:ext cx="178100" cy="309863"/>
            </a:xfrm>
            <a:custGeom>
              <a:avLst/>
              <a:gdLst/>
              <a:ahLst/>
              <a:cxnLst/>
              <a:rect l="0" t="0" r="0" b="0"/>
              <a:pathLst>
                <a:path w="178100" h="309863">
                  <a:moveTo>
                    <a:pt x="62698" y="0"/>
                  </a:moveTo>
                  <a:lnTo>
                    <a:pt x="63049" y="4847"/>
                  </a:lnTo>
                  <a:lnTo>
                    <a:pt x="68890" y="12129"/>
                  </a:lnTo>
                  <a:lnTo>
                    <a:pt x="67851" y="14383"/>
                  </a:lnTo>
                  <a:lnTo>
                    <a:pt x="62750" y="18749"/>
                  </a:lnTo>
                  <a:lnTo>
                    <a:pt x="33408" y="31267"/>
                  </a:lnTo>
                  <a:lnTo>
                    <a:pt x="24731" y="66922"/>
                  </a:lnTo>
                  <a:lnTo>
                    <a:pt x="3268" y="118268"/>
                  </a:lnTo>
                  <a:lnTo>
                    <a:pt x="7051" y="132317"/>
                  </a:lnTo>
                  <a:lnTo>
                    <a:pt x="0" y="145472"/>
                  </a:lnTo>
                  <a:lnTo>
                    <a:pt x="554" y="152020"/>
                  </a:lnTo>
                  <a:lnTo>
                    <a:pt x="11901" y="167162"/>
                  </a:lnTo>
                  <a:lnTo>
                    <a:pt x="51236" y="202699"/>
                  </a:lnTo>
                  <a:lnTo>
                    <a:pt x="67861" y="222679"/>
                  </a:lnTo>
                  <a:lnTo>
                    <a:pt x="71897" y="233429"/>
                  </a:lnTo>
                  <a:lnTo>
                    <a:pt x="90288" y="242283"/>
                  </a:lnTo>
                  <a:lnTo>
                    <a:pt x="114148" y="268850"/>
                  </a:lnTo>
                  <a:lnTo>
                    <a:pt x="117596" y="276643"/>
                  </a:lnTo>
                  <a:lnTo>
                    <a:pt x="123689" y="277430"/>
                  </a:lnTo>
                  <a:lnTo>
                    <a:pt x="138143" y="300445"/>
                  </a:lnTo>
                  <a:lnTo>
                    <a:pt x="142710" y="302920"/>
                  </a:lnTo>
                  <a:lnTo>
                    <a:pt x="151091" y="300963"/>
                  </a:lnTo>
                  <a:lnTo>
                    <a:pt x="172857" y="309863"/>
                  </a:lnTo>
                  <a:lnTo>
                    <a:pt x="178100" y="301873"/>
                  </a:lnTo>
                  <a:lnTo>
                    <a:pt x="175446" y="30154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5307859" y="3820007"/>
              <a:ext cx="558884" cy="540473"/>
            </a:xfrm>
            <a:custGeom>
              <a:avLst/>
              <a:gdLst/>
              <a:ahLst/>
              <a:cxnLst/>
              <a:rect l="0" t="0" r="0" b="0"/>
              <a:pathLst>
                <a:path w="558884" h="540473">
                  <a:moveTo>
                    <a:pt x="558884" y="0"/>
                  </a:moveTo>
                  <a:lnTo>
                    <a:pt x="551129" y="13487"/>
                  </a:lnTo>
                  <a:lnTo>
                    <a:pt x="545563" y="32675"/>
                  </a:lnTo>
                  <a:lnTo>
                    <a:pt x="547962" y="43334"/>
                  </a:lnTo>
                  <a:lnTo>
                    <a:pt x="533328" y="79215"/>
                  </a:lnTo>
                  <a:lnTo>
                    <a:pt x="494020" y="157587"/>
                  </a:lnTo>
                  <a:lnTo>
                    <a:pt x="454166" y="192621"/>
                  </a:lnTo>
                  <a:lnTo>
                    <a:pt x="433107" y="220634"/>
                  </a:lnTo>
                  <a:lnTo>
                    <a:pt x="404933" y="237053"/>
                  </a:lnTo>
                  <a:lnTo>
                    <a:pt x="383833" y="273488"/>
                  </a:lnTo>
                  <a:lnTo>
                    <a:pt x="369806" y="283750"/>
                  </a:lnTo>
                  <a:lnTo>
                    <a:pt x="325764" y="294937"/>
                  </a:lnTo>
                  <a:lnTo>
                    <a:pt x="269862" y="362631"/>
                  </a:lnTo>
                  <a:lnTo>
                    <a:pt x="252941" y="390284"/>
                  </a:lnTo>
                  <a:lnTo>
                    <a:pt x="233906" y="408093"/>
                  </a:lnTo>
                  <a:lnTo>
                    <a:pt x="206015" y="419450"/>
                  </a:lnTo>
                  <a:lnTo>
                    <a:pt x="106596" y="427716"/>
                  </a:lnTo>
                  <a:lnTo>
                    <a:pt x="58343" y="440893"/>
                  </a:lnTo>
                  <a:lnTo>
                    <a:pt x="25592" y="442513"/>
                  </a:lnTo>
                  <a:lnTo>
                    <a:pt x="4701" y="495091"/>
                  </a:lnTo>
                  <a:lnTo>
                    <a:pt x="0" y="540192"/>
                  </a:lnTo>
                  <a:lnTo>
                    <a:pt x="7086" y="54047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226628" y="4360481"/>
              <a:ext cx="88317" cy="178798"/>
            </a:xfrm>
            <a:custGeom>
              <a:avLst/>
              <a:gdLst/>
              <a:ahLst/>
              <a:cxnLst/>
              <a:rect l="0" t="0" r="0" b="0"/>
              <a:pathLst>
                <a:path w="88317" h="178798">
                  <a:moveTo>
                    <a:pt x="88317" y="0"/>
                  </a:moveTo>
                  <a:lnTo>
                    <a:pt x="84590" y="3386"/>
                  </a:lnTo>
                  <a:lnTo>
                    <a:pt x="84859" y="8099"/>
                  </a:lnTo>
                  <a:lnTo>
                    <a:pt x="80011" y="9069"/>
                  </a:lnTo>
                  <a:lnTo>
                    <a:pt x="83521" y="64508"/>
                  </a:lnTo>
                  <a:lnTo>
                    <a:pt x="79222" y="105811"/>
                  </a:lnTo>
                  <a:lnTo>
                    <a:pt x="81005" y="135397"/>
                  </a:lnTo>
                  <a:lnTo>
                    <a:pt x="84990" y="145694"/>
                  </a:lnTo>
                  <a:lnTo>
                    <a:pt x="85869" y="158015"/>
                  </a:lnTo>
                  <a:lnTo>
                    <a:pt x="87562" y="160804"/>
                  </a:lnTo>
                  <a:lnTo>
                    <a:pt x="44738" y="164211"/>
                  </a:lnTo>
                  <a:lnTo>
                    <a:pt x="34844" y="166058"/>
                  </a:lnTo>
                  <a:lnTo>
                    <a:pt x="13828" y="173895"/>
                  </a:lnTo>
                  <a:lnTo>
                    <a:pt x="1758" y="171971"/>
                  </a:lnTo>
                  <a:lnTo>
                    <a:pt x="0" y="1787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4878789" y="4530931"/>
              <a:ext cx="350016" cy="122474"/>
            </a:xfrm>
            <a:custGeom>
              <a:avLst/>
              <a:gdLst/>
              <a:ahLst/>
              <a:cxnLst/>
              <a:rect l="0" t="0" r="0" b="0"/>
              <a:pathLst>
                <a:path w="350016" h="122474">
                  <a:moveTo>
                    <a:pt x="347838" y="8348"/>
                  </a:moveTo>
                  <a:lnTo>
                    <a:pt x="350016" y="532"/>
                  </a:lnTo>
                  <a:lnTo>
                    <a:pt x="333747" y="0"/>
                  </a:lnTo>
                  <a:lnTo>
                    <a:pt x="244733" y="33204"/>
                  </a:lnTo>
                  <a:lnTo>
                    <a:pt x="216355" y="33619"/>
                  </a:lnTo>
                  <a:lnTo>
                    <a:pt x="190801" y="37650"/>
                  </a:lnTo>
                  <a:lnTo>
                    <a:pt x="170528" y="36122"/>
                  </a:lnTo>
                  <a:lnTo>
                    <a:pt x="105215" y="38222"/>
                  </a:lnTo>
                  <a:lnTo>
                    <a:pt x="57867" y="48184"/>
                  </a:lnTo>
                  <a:lnTo>
                    <a:pt x="38444" y="58265"/>
                  </a:lnTo>
                  <a:lnTo>
                    <a:pt x="26221" y="59035"/>
                  </a:lnTo>
                  <a:lnTo>
                    <a:pt x="27040" y="68403"/>
                  </a:lnTo>
                  <a:lnTo>
                    <a:pt x="8158" y="96982"/>
                  </a:lnTo>
                  <a:lnTo>
                    <a:pt x="10176" y="106880"/>
                  </a:lnTo>
                  <a:lnTo>
                    <a:pt x="18326" y="113860"/>
                  </a:lnTo>
                  <a:lnTo>
                    <a:pt x="12390" y="118817"/>
                  </a:lnTo>
                  <a:lnTo>
                    <a:pt x="0" y="12247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4732960" y="4614031"/>
              <a:ext cx="164156" cy="39374"/>
            </a:xfrm>
            <a:custGeom>
              <a:avLst/>
              <a:gdLst/>
              <a:ahLst/>
              <a:cxnLst/>
              <a:rect l="0" t="0" r="0" b="0"/>
              <a:pathLst>
                <a:path w="164156" h="39374">
                  <a:moveTo>
                    <a:pt x="145829" y="39374"/>
                  </a:moveTo>
                  <a:lnTo>
                    <a:pt x="158220" y="35717"/>
                  </a:lnTo>
                  <a:lnTo>
                    <a:pt x="160914" y="34363"/>
                  </a:lnTo>
                  <a:lnTo>
                    <a:pt x="164156" y="30760"/>
                  </a:lnTo>
                  <a:lnTo>
                    <a:pt x="159803" y="28654"/>
                  </a:lnTo>
                  <a:lnTo>
                    <a:pt x="158385" y="25156"/>
                  </a:lnTo>
                  <a:lnTo>
                    <a:pt x="156006" y="23780"/>
                  </a:lnTo>
                  <a:lnTo>
                    <a:pt x="155052" y="21157"/>
                  </a:lnTo>
                  <a:lnTo>
                    <a:pt x="155593" y="19180"/>
                  </a:lnTo>
                  <a:lnTo>
                    <a:pt x="153986" y="13952"/>
                  </a:lnTo>
                  <a:lnTo>
                    <a:pt x="155210" y="11948"/>
                  </a:lnTo>
                  <a:lnTo>
                    <a:pt x="152022" y="9553"/>
                  </a:lnTo>
                  <a:lnTo>
                    <a:pt x="145587" y="8946"/>
                  </a:lnTo>
                  <a:lnTo>
                    <a:pt x="140080" y="13268"/>
                  </a:lnTo>
                  <a:lnTo>
                    <a:pt x="121205" y="18365"/>
                  </a:lnTo>
                  <a:lnTo>
                    <a:pt x="96121" y="18689"/>
                  </a:lnTo>
                  <a:lnTo>
                    <a:pt x="75132" y="17363"/>
                  </a:lnTo>
                  <a:lnTo>
                    <a:pt x="57021" y="17579"/>
                  </a:lnTo>
                  <a:lnTo>
                    <a:pt x="50460" y="18983"/>
                  </a:lnTo>
                  <a:lnTo>
                    <a:pt x="36559" y="20359"/>
                  </a:lnTo>
                  <a:lnTo>
                    <a:pt x="33700" y="21759"/>
                  </a:lnTo>
                  <a:lnTo>
                    <a:pt x="23274" y="23570"/>
                  </a:lnTo>
                  <a:lnTo>
                    <a:pt x="20044" y="24911"/>
                  </a:lnTo>
                  <a:lnTo>
                    <a:pt x="17514" y="24286"/>
                  </a:lnTo>
                  <a:lnTo>
                    <a:pt x="7585" y="27699"/>
                  </a:lnTo>
                  <a:lnTo>
                    <a:pt x="6857" y="26837"/>
                  </a:lnTo>
                  <a:lnTo>
                    <a:pt x="5803" y="20854"/>
                  </a:lnTo>
                  <a:lnTo>
                    <a:pt x="3251" y="17279"/>
                  </a:lnTo>
                  <a:lnTo>
                    <a:pt x="3025" y="13558"/>
                  </a:lnTo>
                  <a:lnTo>
                    <a:pt x="1138" y="10840"/>
                  </a:lnTo>
                  <a:lnTo>
                    <a:pt x="1519" y="5945"/>
                  </a:lnTo>
                  <a:lnTo>
                    <a:pt x="0" y="4229"/>
                  </a:lnTo>
                  <a:lnTo>
                    <a:pt x="7" y="3222"/>
                  </a:lnTo>
                  <a:lnTo>
                    <a:pt x="2211" y="1985"/>
                  </a:lnTo>
                  <a:lnTo>
                    <a:pt x="2118" y="210"/>
                  </a:lnTo>
                  <a:lnTo>
                    <a:pt x="121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4327419" y="4614031"/>
              <a:ext cx="406752" cy="72210"/>
            </a:xfrm>
            <a:custGeom>
              <a:avLst/>
              <a:gdLst/>
              <a:ahLst/>
              <a:cxnLst/>
              <a:rect l="0" t="0" r="0" b="0"/>
              <a:pathLst>
                <a:path w="406752" h="72210">
                  <a:moveTo>
                    <a:pt x="406752" y="0"/>
                  </a:moveTo>
                  <a:lnTo>
                    <a:pt x="405471" y="4504"/>
                  </a:lnTo>
                  <a:lnTo>
                    <a:pt x="363283" y="5908"/>
                  </a:lnTo>
                  <a:lnTo>
                    <a:pt x="361752" y="26158"/>
                  </a:lnTo>
                  <a:lnTo>
                    <a:pt x="292180" y="27619"/>
                  </a:lnTo>
                  <a:lnTo>
                    <a:pt x="240001" y="39383"/>
                  </a:lnTo>
                  <a:lnTo>
                    <a:pt x="165496" y="38052"/>
                  </a:lnTo>
                  <a:lnTo>
                    <a:pt x="122434" y="44178"/>
                  </a:lnTo>
                  <a:lnTo>
                    <a:pt x="99405" y="43468"/>
                  </a:lnTo>
                  <a:lnTo>
                    <a:pt x="82800" y="48355"/>
                  </a:lnTo>
                  <a:lnTo>
                    <a:pt x="61896" y="50333"/>
                  </a:lnTo>
                  <a:lnTo>
                    <a:pt x="52415" y="57207"/>
                  </a:lnTo>
                  <a:lnTo>
                    <a:pt x="9495" y="72210"/>
                  </a:lnTo>
                  <a:lnTo>
                    <a:pt x="7691" y="65452"/>
                  </a:lnTo>
                  <a:lnTo>
                    <a:pt x="0" y="63061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3681104" y="4428082"/>
              <a:ext cx="646314" cy="249010"/>
            </a:xfrm>
            <a:custGeom>
              <a:avLst/>
              <a:gdLst/>
              <a:ahLst/>
              <a:cxnLst/>
              <a:rect l="0" t="0" r="0" b="0"/>
              <a:pathLst>
                <a:path w="646314" h="249010">
                  <a:moveTo>
                    <a:pt x="646314" y="249010"/>
                  </a:moveTo>
                  <a:lnTo>
                    <a:pt x="644604" y="245991"/>
                  </a:lnTo>
                  <a:lnTo>
                    <a:pt x="635776" y="247898"/>
                  </a:lnTo>
                  <a:lnTo>
                    <a:pt x="622322" y="217232"/>
                  </a:lnTo>
                  <a:lnTo>
                    <a:pt x="612083" y="206814"/>
                  </a:lnTo>
                  <a:lnTo>
                    <a:pt x="607372" y="195644"/>
                  </a:lnTo>
                  <a:lnTo>
                    <a:pt x="594452" y="179349"/>
                  </a:lnTo>
                  <a:lnTo>
                    <a:pt x="580648" y="168100"/>
                  </a:lnTo>
                  <a:lnTo>
                    <a:pt x="565305" y="164490"/>
                  </a:lnTo>
                  <a:lnTo>
                    <a:pt x="554347" y="156050"/>
                  </a:lnTo>
                  <a:lnTo>
                    <a:pt x="552380" y="151145"/>
                  </a:lnTo>
                  <a:lnTo>
                    <a:pt x="535699" y="144908"/>
                  </a:lnTo>
                  <a:lnTo>
                    <a:pt x="515986" y="130593"/>
                  </a:lnTo>
                  <a:lnTo>
                    <a:pt x="506409" y="116086"/>
                  </a:lnTo>
                  <a:lnTo>
                    <a:pt x="496151" y="110300"/>
                  </a:lnTo>
                  <a:lnTo>
                    <a:pt x="492703" y="102799"/>
                  </a:lnTo>
                  <a:lnTo>
                    <a:pt x="487575" y="98979"/>
                  </a:lnTo>
                  <a:lnTo>
                    <a:pt x="479113" y="96436"/>
                  </a:lnTo>
                  <a:lnTo>
                    <a:pt x="431631" y="106175"/>
                  </a:lnTo>
                  <a:lnTo>
                    <a:pt x="396998" y="87784"/>
                  </a:lnTo>
                  <a:lnTo>
                    <a:pt x="358808" y="77647"/>
                  </a:lnTo>
                  <a:lnTo>
                    <a:pt x="319706" y="62769"/>
                  </a:lnTo>
                  <a:lnTo>
                    <a:pt x="298781" y="66310"/>
                  </a:lnTo>
                  <a:lnTo>
                    <a:pt x="254262" y="53698"/>
                  </a:lnTo>
                  <a:lnTo>
                    <a:pt x="241283" y="57641"/>
                  </a:lnTo>
                  <a:lnTo>
                    <a:pt x="224344" y="49055"/>
                  </a:lnTo>
                  <a:lnTo>
                    <a:pt x="216265" y="40023"/>
                  </a:lnTo>
                  <a:lnTo>
                    <a:pt x="198073" y="29472"/>
                  </a:lnTo>
                  <a:lnTo>
                    <a:pt x="173761" y="27306"/>
                  </a:lnTo>
                  <a:lnTo>
                    <a:pt x="146639" y="30382"/>
                  </a:lnTo>
                  <a:lnTo>
                    <a:pt x="110869" y="21300"/>
                  </a:lnTo>
                  <a:lnTo>
                    <a:pt x="87820" y="20455"/>
                  </a:lnTo>
                  <a:lnTo>
                    <a:pt x="10843" y="0"/>
                  </a:lnTo>
                  <a:lnTo>
                    <a:pt x="2871" y="3385"/>
                  </a:lnTo>
                  <a:lnTo>
                    <a:pt x="0" y="7396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3336582" y="4208438"/>
              <a:ext cx="350205" cy="227040"/>
            </a:xfrm>
            <a:custGeom>
              <a:avLst/>
              <a:gdLst/>
              <a:ahLst/>
              <a:cxnLst/>
              <a:rect l="0" t="0" r="0" b="0"/>
              <a:pathLst>
                <a:path w="350205" h="227040">
                  <a:moveTo>
                    <a:pt x="344522" y="227040"/>
                  </a:moveTo>
                  <a:lnTo>
                    <a:pt x="350205" y="221422"/>
                  </a:lnTo>
                  <a:lnTo>
                    <a:pt x="349397" y="217840"/>
                  </a:lnTo>
                  <a:lnTo>
                    <a:pt x="337447" y="217454"/>
                  </a:lnTo>
                  <a:lnTo>
                    <a:pt x="313591" y="203488"/>
                  </a:lnTo>
                  <a:lnTo>
                    <a:pt x="300460" y="206596"/>
                  </a:lnTo>
                  <a:lnTo>
                    <a:pt x="269464" y="202025"/>
                  </a:lnTo>
                  <a:lnTo>
                    <a:pt x="211342" y="202025"/>
                  </a:lnTo>
                  <a:lnTo>
                    <a:pt x="141013" y="169195"/>
                  </a:lnTo>
                  <a:lnTo>
                    <a:pt x="134948" y="172102"/>
                  </a:lnTo>
                  <a:lnTo>
                    <a:pt x="113034" y="172052"/>
                  </a:lnTo>
                  <a:lnTo>
                    <a:pt x="89969" y="140410"/>
                  </a:lnTo>
                  <a:lnTo>
                    <a:pt x="68019" y="119984"/>
                  </a:lnTo>
                  <a:lnTo>
                    <a:pt x="46854" y="84045"/>
                  </a:lnTo>
                  <a:lnTo>
                    <a:pt x="38330" y="77060"/>
                  </a:lnTo>
                  <a:lnTo>
                    <a:pt x="25674" y="78775"/>
                  </a:lnTo>
                  <a:lnTo>
                    <a:pt x="24081" y="71963"/>
                  </a:lnTo>
                  <a:lnTo>
                    <a:pt x="18961" y="67100"/>
                  </a:lnTo>
                  <a:lnTo>
                    <a:pt x="20090" y="41953"/>
                  </a:lnTo>
                  <a:lnTo>
                    <a:pt x="14338" y="22258"/>
                  </a:lnTo>
                  <a:lnTo>
                    <a:pt x="6109" y="42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3025285" y="3910193"/>
              <a:ext cx="311297" cy="298245"/>
            </a:xfrm>
            <a:custGeom>
              <a:avLst/>
              <a:gdLst/>
              <a:ahLst/>
              <a:cxnLst/>
              <a:rect l="0" t="0" r="0" b="0"/>
              <a:pathLst>
                <a:path w="311297" h="298245">
                  <a:moveTo>
                    <a:pt x="311297" y="298245"/>
                  </a:moveTo>
                  <a:lnTo>
                    <a:pt x="238257" y="296928"/>
                  </a:lnTo>
                  <a:lnTo>
                    <a:pt x="210266" y="286163"/>
                  </a:lnTo>
                  <a:lnTo>
                    <a:pt x="194599" y="286585"/>
                  </a:lnTo>
                  <a:lnTo>
                    <a:pt x="156965" y="228473"/>
                  </a:lnTo>
                  <a:lnTo>
                    <a:pt x="157181" y="208021"/>
                  </a:lnTo>
                  <a:lnTo>
                    <a:pt x="144796" y="205530"/>
                  </a:lnTo>
                  <a:lnTo>
                    <a:pt x="134306" y="209463"/>
                  </a:lnTo>
                  <a:lnTo>
                    <a:pt x="118471" y="202717"/>
                  </a:lnTo>
                  <a:lnTo>
                    <a:pt x="114539" y="186935"/>
                  </a:lnTo>
                  <a:lnTo>
                    <a:pt x="108221" y="181924"/>
                  </a:lnTo>
                  <a:lnTo>
                    <a:pt x="105074" y="174102"/>
                  </a:lnTo>
                  <a:lnTo>
                    <a:pt x="87350" y="151539"/>
                  </a:lnTo>
                  <a:lnTo>
                    <a:pt x="80531" y="128801"/>
                  </a:lnTo>
                  <a:lnTo>
                    <a:pt x="77531" y="97096"/>
                  </a:lnTo>
                  <a:lnTo>
                    <a:pt x="78530" y="86730"/>
                  </a:lnTo>
                  <a:lnTo>
                    <a:pt x="85381" y="78930"/>
                  </a:lnTo>
                  <a:lnTo>
                    <a:pt x="85056" y="74425"/>
                  </a:lnTo>
                  <a:lnTo>
                    <a:pt x="90270" y="66661"/>
                  </a:lnTo>
                  <a:lnTo>
                    <a:pt x="80825" y="59030"/>
                  </a:lnTo>
                  <a:lnTo>
                    <a:pt x="81697" y="47609"/>
                  </a:lnTo>
                  <a:lnTo>
                    <a:pt x="75939" y="45042"/>
                  </a:lnTo>
                  <a:lnTo>
                    <a:pt x="74457" y="47624"/>
                  </a:lnTo>
                  <a:lnTo>
                    <a:pt x="68444" y="46764"/>
                  </a:lnTo>
                  <a:lnTo>
                    <a:pt x="58330" y="38430"/>
                  </a:lnTo>
                  <a:lnTo>
                    <a:pt x="59799" y="33118"/>
                  </a:lnTo>
                  <a:lnTo>
                    <a:pt x="54384" y="24296"/>
                  </a:lnTo>
                  <a:lnTo>
                    <a:pt x="59083" y="14341"/>
                  </a:lnTo>
                  <a:lnTo>
                    <a:pt x="58074" y="4660"/>
                  </a:lnTo>
                  <a:lnTo>
                    <a:pt x="44682" y="0"/>
                  </a:lnTo>
                  <a:lnTo>
                    <a:pt x="31754" y="622"/>
                  </a:lnTo>
                  <a:lnTo>
                    <a:pt x="22750" y="4599"/>
                  </a:lnTo>
                  <a:lnTo>
                    <a:pt x="14771" y="3808"/>
                  </a:lnTo>
                  <a:lnTo>
                    <a:pt x="5084" y="6991"/>
                  </a:lnTo>
                  <a:lnTo>
                    <a:pt x="0" y="3243"/>
                  </a:lnTo>
                  <a:lnTo>
                    <a:pt x="815" y="555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2720312" y="3694423"/>
              <a:ext cx="305788" cy="221327"/>
            </a:xfrm>
            <a:custGeom>
              <a:avLst/>
              <a:gdLst/>
              <a:ahLst/>
              <a:cxnLst/>
              <a:rect l="0" t="0" r="0" b="0"/>
              <a:pathLst>
                <a:path w="305788" h="221327">
                  <a:moveTo>
                    <a:pt x="305788" y="221327"/>
                  </a:moveTo>
                  <a:lnTo>
                    <a:pt x="304972" y="219013"/>
                  </a:lnTo>
                  <a:lnTo>
                    <a:pt x="298220" y="216794"/>
                  </a:lnTo>
                  <a:lnTo>
                    <a:pt x="294032" y="212496"/>
                  </a:lnTo>
                  <a:lnTo>
                    <a:pt x="287931" y="212463"/>
                  </a:lnTo>
                  <a:lnTo>
                    <a:pt x="284916" y="210553"/>
                  </a:lnTo>
                  <a:lnTo>
                    <a:pt x="281002" y="210281"/>
                  </a:lnTo>
                  <a:lnTo>
                    <a:pt x="280211" y="204226"/>
                  </a:lnTo>
                  <a:lnTo>
                    <a:pt x="277392" y="202958"/>
                  </a:lnTo>
                  <a:lnTo>
                    <a:pt x="270338" y="193863"/>
                  </a:lnTo>
                  <a:lnTo>
                    <a:pt x="269417" y="187865"/>
                  </a:lnTo>
                  <a:lnTo>
                    <a:pt x="270176" y="183359"/>
                  </a:lnTo>
                  <a:lnTo>
                    <a:pt x="271476" y="183135"/>
                  </a:lnTo>
                  <a:lnTo>
                    <a:pt x="269369" y="170142"/>
                  </a:lnTo>
                  <a:lnTo>
                    <a:pt x="270037" y="166132"/>
                  </a:lnTo>
                  <a:lnTo>
                    <a:pt x="266313" y="156261"/>
                  </a:lnTo>
                  <a:lnTo>
                    <a:pt x="269466" y="148197"/>
                  </a:lnTo>
                  <a:lnTo>
                    <a:pt x="270644" y="136965"/>
                  </a:lnTo>
                  <a:lnTo>
                    <a:pt x="269019" y="96540"/>
                  </a:lnTo>
                  <a:lnTo>
                    <a:pt x="267922" y="92862"/>
                  </a:lnTo>
                  <a:lnTo>
                    <a:pt x="268898" y="88945"/>
                  </a:lnTo>
                  <a:lnTo>
                    <a:pt x="259552" y="86023"/>
                  </a:lnTo>
                  <a:lnTo>
                    <a:pt x="251703" y="78525"/>
                  </a:lnTo>
                  <a:lnTo>
                    <a:pt x="228207" y="71976"/>
                  </a:lnTo>
                  <a:lnTo>
                    <a:pt x="212077" y="63338"/>
                  </a:lnTo>
                  <a:lnTo>
                    <a:pt x="210245" y="59947"/>
                  </a:lnTo>
                  <a:lnTo>
                    <a:pt x="204447" y="58744"/>
                  </a:lnTo>
                  <a:lnTo>
                    <a:pt x="185951" y="48457"/>
                  </a:lnTo>
                  <a:lnTo>
                    <a:pt x="158090" y="39529"/>
                  </a:lnTo>
                  <a:lnTo>
                    <a:pt x="146503" y="31931"/>
                  </a:lnTo>
                  <a:lnTo>
                    <a:pt x="143475" y="31895"/>
                  </a:lnTo>
                  <a:lnTo>
                    <a:pt x="131754" y="23575"/>
                  </a:lnTo>
                  <a:lnTo>
                    <a:pt x="124002" y="22375"/>
                  </a:lnTo>
                  <a:lnTo>
                    <a:pt x="113144" y="18188"/>
                  </a:lnTo>
                  <a:lnTo>
                    <a:pt x="102355" y="23212"/>
                  </a:lnTo>
                  <a:lnTo>
                    <a:pt x="90906" y="16647"/>
                  </a:lnTo>
                  <a:lnTo>
                    <a:pt x="82305" y="8699"/>
                  </a:lnTo>
                  <a:lnTo>
                    <a:pt x="73418" y="5857"/>
                  </a:lnTo>
                  <a:lnTo>
                    <a:pt x="67233" y="6166"/>
                  </a:lnTo>
                  <a:lnTo>
                    <a:pt x="59306" y="2319"/>
                  </a:lnTo>
                  <a:lnTo>
                    <a:pt x="55794" y="2749"/>
                  </a:lnTo>
                  <a:lnTo>
                    <a:pt x="44658" y="0"/>
                  </a:lnTo>
                  <a:lnTo>
                    <a:pt x="37138" y="4369"/>
                  </a:lnTo>
                  <a:lnTo>
                    <a:pt x="32225" y="4323"/>
                  </a:lnTo>
                  <a:lnTo>
                    <a:pt x="27308" y="2933"/>
                  </a:lnTo>
                  <a:lnTo>
                    <a:pt x="17324" y="2634"/>
                  </a:lnTo>
                  <a:lnTo>
                    <a:pt x="10178" y="143"/>
                  </a:lnTo>
                  <a:lnTo>
                    <a:pt x="10637" y="8778"/>
                  </a:lnTo>
                  <a:lnTo>
                    <a:pt x="14716" y="21978"/>
                  </a:lnTo>
                  <a:lnTo>
                    <a:pt x="14447" y="33403"/>
                  </a:lnTo>
                  <a:lnTo>
                    <a:pt x="3870" y="44836"/>
                  </a:lnTo>
                  <a:lnTo>
                    <a:pt x="1843" y="50506"/>
                  </a:lnTo>
                  <a:lnTo>
                    <a:pt x="2567" y="59886"/>
                  </a:lnTo>
                  <a:lnTo>
                    <a:pt x="0" y="72259"/>
                  </a:lnTo>
                  <a:lnTo>
                    <a:pt x="1452" y="87588"/>
                  </a:lnTo>
                  <a:lnTo>
                    <a:pt x="234" y="8994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2302715" y="3784364"/>
              <a:ext cx="417832" cy="98283"/>
            </a:xfrm>
            <a:custGeom>
              <a:avLst/>
              <a:gdLst/>
              <a:ahLst/>
              <a:cxnLst/>
              <a:rect l="0" t="0" r="0" b="0"/>
              <a:pathLst>
                <a:path w="417832" h="98283">
                  <a:moveTo>
                    <a:pt x="417832" y="0"/>
                  </a:moveTo>
                  <a:lnTo>
                    <a:pt x="399869" y="21124"/>
                  </a:lnTo>
                  <a:lnTo>
                    <a:pt x="395402" y="20662"/>
                  </a:lnTo>
                  <a:lnTo>
                    <a:pt x="385407" y="26138"/>
                  </a:lnTo>
                  <a:lnTo>
                    <a:pt x="376133" y="35990"/>
                  </a:lnTo>
                  <a:lnTo>
                    <a:pt x="370005" y="48544"/>
                  </a:lnTo>
                  <a:lnTo>
                    <a:pt x="364741" y="47329"/>
                  </a:lnTo>
                  <a:lnTo>
                    <a:pt x="359488" y="52438"/>
                  </a:lnTo>
                  <a:lnTo>
                    <a:pt x="339979" y="57714"/>
                  </a:lnTo>
                  <a:lnTo>
                    <a:pt x="320495" y="71262"/>
                  </a:lnTo>
                  <a:lnTo>
                    <a:pt x="318201" y="77667"/>
                  </a:lnTo>
                  <a:lnTo>
                    <a:pt x="269264" y="85972"/>
                  </a:lnTo>
                  <a:lnTo>
                    <a:pt x="252226" y="93112"/>
                  </a:lnTo>
                  <a:lnTo>
                    <a:pt x="248987" y="96778"/>
                  </a:lnTo>
                  <a:lnTo>
                    <a:pt x="209555" y="98283"/>
                  </a:lnTo>
                  <a:lnTo>
                    <a:pt x="200374" y="94157"/>
                  </a:lnTo>
                  <a:lnTo>
                    <a:pt x="167465" y="92311"/>
                  </a:lnTo>
                  <a:lnTo>
                    <a:pt x="149613" y="95497"/>
                  </a:lnTo>
                  <a:lnTo>
                    <a:pt x="94718" y="83857"/>
                  </a:lnTo>
                  <a:lnTo>
                    <a:pt x="52256" y="59938"/>
                  </a:lnTo>
                  <a:lnTo>
                    <a:pt x="27467" y="60238"/>
                  </a:lnTo>
                  <a:lnTo>
                    <a:pt x="1950" y="56807"/>
                  </a:lnTo>
                  <a:lnTo>
                    <a:pt x="1283" y="43968"/>
                  </a:lnTo>
                  <a:lnTo>
                    <a:pt x="11641" y="33974"/>
                  </a:lnTo>
                  <a:lnTo>
                    <a:pt x="5228" y="22098"/>
                  </a:lnTo>
                  <a:lnTo>
                    <a:pt x="0" y="1887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2129004" y="3254929"/>
              <a:ext cx="173711" cy="548313"/>
            </a:xfrm>
            <a:custGeom>
              <a:avLst/>
              <a:gdLst/>
              <a:ahLst/>
              <a:cxnLst/>
              <a:rect l="0" t="0" r="0" b="0"/>
              <a:pathLst>
                <a:path w="173711" h="548313">
                  <a:moveTo>
                    <a:pt x="173711" y="548313"/>
                  </a:moveTo>
                  <a:lnTo>
                    <a:pt x="159645" y="534876"/>
                  </a:lnTo>
                  <a:lnTo>
                    <a:pt x="160720" y="513183"/>
                  </a:lnTo>
                  <a:lnTo>
                    <a:pt x="118646" y="505874"/>
                  </a:lnTo>
                  <a:lnTo>
                    <a:pt x="119903" y="486360"/>
                  </a:lnTo>
                  <a:lnTo>
                    <a:pt x="111756" y="468396"/>
                  </a:lnTo>
                  <a:lnTo>
                    <a:pt x="98916" y="465192"/>
                  </a:lnTo>
                  <a:lnTo>
                    <a:pt x="77482" y="449609"/>
                  </a:lnTo>
                  <a:lnTo>
                    <a:pt x="53904" y="442817"/>
                  </a:lnTo>
                  <a:lnTo>
                    <a:pt x="28791" y="420532"/>
                  </a:lnTo>
                  <a:lnTo>
                    <a:pt x="18566" y="417344"/>
                  </a:lnTo>
                  <a:lnTo>
                    <a:pt x="20588" y="300697"/>
                  </a:lnTo>
                  <a:lnTo>
                    <a:pt x="16309" y="290852"/>
                  </a:lnTo>
                  <a:lnTo>
                    <a:pt x="20161" y="283758"/>
                  </a:lnTo>
                  <a:lnTo>
                    <a:pt x="3278" y="247753"/>
                  </a:lnTo>
                  <a:lnTo>
                    <a:pt x="7624" y="224430"/>
                  </a:lnTo>
                  <a:lnTo>
                    <a:pt x="5784" y="156599"/>
                  </a:lnTo>
                  <a:lnTo>
                    <a:pt x="11621" y="116533"/>
                  </a:lnTo>
                  <a:lnTo>
                    <a:pt x="777" y="78128"/>
                  </a:lnTo>
                  <a:lnTo>
                    <a:pt x="7450" y="473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2034249" y="2919460"/>
              <a:ext cx="94754" cy="335469"/>
            </a:xfrm>
            <a:custGeom>
              <a:avLst/>
              <a:gdLst/>
              <a:ahLst/>
              <a:cxnLst/>
              <a:rect l="0" t="0" r="0" b="0"/>
              <a:pathLst>
                <a:path w="94754" h="335469">
                  <a:moveTo>
                    <a:pt x="94754" y="335469"/>
                  </a:moveTo>
                  <a:lnTo>
                    <a:pt x="79594" y="324830"/>
                  </a:lnTo>
                  <a:lnTo>
                    <a:pt x="79197" y="309105"/>
                  </a:lnTo>
                  <a:lnTo>
                    <a:pt x="73199" y="301195"/>
                  </a:lnTo>
                  <a:lnTo>
                    <a:pt x="62476" y="295699"/>
                  </a:lnTo>
                  <a:lnTo>
                    <a:pt x="57569" y="288693"/>
                  </a:lnTo>
                  <a:lnTo>
                    <a:pt x="46766" y="281769"/>
                  </a:lnTo>
                  <a:lnTo>
                    <a:pt x="43638" y="264524"/>
                  </a:lnTo>
                  <a:lnTo>
                    <a:pt x="36348" y="247319"/>
                  </a:lnTo>
                  <a:lnTo>
                    <a:pt x="37394" y="235296"/>
                  </a:lnTo>
                  <a:lnTo>
                    <a:pt x="33921" y="224981"/>
                  </a:lnTo>
                  <a:lnTo>
                    <a:pt x="36131" y="213925"/>
                  </a:lnTo>
                  <a:lnTo>
                    <a:pt x="33712" y="214423"/>
                  </a:lnTo>
                  <a:lnTo>
                    <a:pt x="35436" y="199182"/>
                  </a:lnTo>
                  <a:lnTo>
                    <a:pt x="32736" y="193956"/>
                  </a:lnTo>
                  <a:lnTo>
                    <a:pt x="35131" y="188085"/>
                  </a:lnTo>
                  <a:lnTo>
                    <a:pt x="30054" y="186499"/>
                  </a:lnTo>
                  <a:lnTo>
                    <a:pt x="27597" y="181935"/>
                  </a:lnTo>
                  <a:lnTo>
                    <a:pt x="27116" y="172612"/>
                  </a:lnTo>
                  <a:lnTo>
                    <a:pt x="13451" y="169301"/>
                  </a:lnTo>
                  <a:lnTo>
                    <a:pt x="19631" y="146041"/>
                  </a:lnTo>
                  <a:lnTo>
                    <a:pt x="16444" y="144485"/>
                  </a:lnTo>
                  <a:lnTo>
                    <a:pt x="15447" y="140511"/>
                  </a:lnTo>
                  <a:lnTo>
                    <a:pt x="15899" y="112160"/>
                  </a:lnTo>
                  <a:lnTo>
                    <a:pt x="11222" y="94803"/>
                  </a:lnTo>
                  <a:lnTo>
                    <a:pt x="0" y="74968"/>
                  </a:lnTo>
                  <a:lnTo>
                    <a:pt x="6568" y="52442"/>
                  </a:lnTo>
                  <a:lnTo>
                    <a:pt x="9428" y="52180"/>
                  </a:lnTo>
                  <a:lnTo>
                    <a:pt x="12014" y="46358"/>
                  </a:lnTo>
                  <a:lnTo>
                    <a:pt x="6274" y="38749"/>
                  </a:lnTo>
                  <a:lnTo>
                    <a:pt x="7526" y="24857"/>
                  </a:lnTo>
                  <a:lnTo>
                    <a:pt x="17940" y="16536"/>
                  </a:lnTo>
                  <a:lnTo>
                    <a:pt x="19921" y="11190"/>
                  </a:lnTo>
                  <a:lnTo>
                    <a:pt x="17545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1943679" y="2420724"/>
              <a:ext cx="110978" cy="498735"/>
            </a:xfrm>
            <a:custGeom>
              <a:avLst/>
              <a:gdLst/>
              <a:ahLst/>
              <a:cxnLst/>
              <a:rect l="0" t="0" r="0" b="0"/>
              <a:pathLst>
                <a:path w="110978" h="498735">
                  <a:moveTo>
                    <a:pt x="108116" y="498735"/>
                  </a:moveTo>
                  <a:lnTo>
                    <a:pt x="110978" y="489270"/>
                  </a:lnTo>
                  <a:lnTo>
                    <a:pt x="90421" y="462326"/>
                  </a:lnTo>
                  <a:lnTo>
                    <a:pt x="99828" y="428521"/>
                  </a:lnTo>
                  <a:lnTo>
                    <a:pt x="91034" y="405930"/>
                  </a:lnTo>
                  <a:lnTo>
                    <a:pt x="71736" y="387832"/>
                  </a:lnTo>
                  <a:lnTo>
                    <a:pt x="63345" y="368754"/>
                  </a:lnTo>
                  <a:lnTo>
                    <a:pt x="71547" y="365920"/>
                  </a:lnTo>
                  <a:lnTo>
                    <a:pt x="73399" y="359241"/>
                  </a:lnTo>
                  <a:lnTo>
                    <a:pt x="88554" y="358036"/>
                  </a:lnTo>
                  <a:lnTo>
                    <a:pt x="101145" y="329070"/>
                  </a:lnTo>
                  <a:lnTo>
                    <a:pt x="95883" y="301580"/>
                  </a:lnTo>
                  <a:lnTo>
                    <a:pt x="85010" y="278055"/>
                  </a:lnTo>
                  <a:lnTo>
                    <a:pt x="94776" y="258270"/>
                  </a:lnTo>
                  <a:lnTo>
                    <a:pt x="92870" y="248210"/>
                  </a:lnTo>
                  <a:lnTo>
                    <a:pt x="102415" y="198533"/>
                  </a:lnTo>
                  <a:lnTo>
                    <a:pt x="86893" y="194632"/>
                  </a:lnTo>
                  <a:lnTo>
                    <a:pt x="65663" y="197189"/>
                  </a:lnTo>
                  <a:lnTo>
                    <a:pt x="58277" y="186207"/>
                  </a:lnTo>
                  <a:lnTo>
                    <a:pt x="41429" y="176174"/>
                  </a:lnTo>
                  <a:lnTo>
                    <a:pt x="33631" y="146276"/>
                  </a:lnTo>
                  <a:lnTo>
                    <a:pt x="36601" y="128712"/>
                  </a:lnTo>
                  <a:lnTo>
                    <a:pt x="19172" y="97247"/>
                  </a:lnTo>
                  <a:lnTo>
                    <a:pt x="13088" y="95367"/>
                  </a:lnTo>
                  <a:lnTo>
                    <a:pt x="8367" y="86331"/>
                  </a:lnTo>
                  <a:lnTo>
                    <a:pt x="9438" y="72560"/>
                  </a:lnTo>
                  <a:lnTo>
                    <a:pt x="0" y="66769"/>
                  </a:lnTo>
                  <a:lnTo>
                    <a:pt x="5958" y="39612"/>
                  </a:lnTo>
                  <a:lnTo>
                    <a:pt x="4208" y="17504"/>
                  </a:lnTo>
                  <a:lnTo>
                    <a:pt x="1213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1891353" y="2012508"/>
              <a:ext cx="100429" cy="409564"/>
            </a:xfrm>
            <a:custGeom>
              <a:avLst/>
              <a:gdLst/>
              <a:ahLst/>
              <a:cxnLst/>
              <a:rect l="0" t="0" r="0" b="0"/>
              <a:pathLst>
                <a:path w="100429" h="409564">
                  <a:moveTo>
                    <a:pt x="64462" y="408216"/>
                  </a:moveTo>
                  <a:lnTo>
                    <a:pt x="61752" y="409564"/>
                  </a:lnTo>
                  <a:lnTo>
                    <a:pt x="69503" y="397655"/>
                  </a:lnTo>
                  <a:lnTo>
                    <a:pt x="84005" y="350970"/>
                  </a:lnTo>
                  <a:lnTo>
                    <a:pt x="100429" y="317994"/>
                  </a:lnTo>
                  <a:lnTo>
                    <a:pt x="87706" y="277854"/>
                  </a:lnTo>
                  <a:lnTo>
                    <a:pt x="80546" y="269407"/>
                  </a:lnTo>
                  <a:lnTo>
                    <a:pt x="73880" y="268493"/>
                  </a:lnTo>
                  <a:lnTo>
                    <a:pt x="61735" y="250880"/>
                  </a:lnTo>
                  <a:lnTo>
                    <a:pt x="39999" y="239269"/>
                  </a:lnTo>
                  <a:lnTo>
                    <a:pt x="33119" y="221962"/>
                  </a:lnTo>
                  <a:lnTo>
                    <a:pt x="1676" y="189883"/>
                  </a:lnTo>
                  <a:lnTo>
                    <a:pt x="0" y="183535"/>
                  </a:lnTo>
                  <a:lnTo>
                    <a:pt x="28527" y="85456"/>
                  </a:lnTo>
                  <a:lnTo>
                    <a:pt x="40892" y="67204"/>
                  </a:lnTo>
                  <a:lnTo>
                    <a:pt x="43485" y="52946"/>
                  </a:lnTo>
                  <a:lnTo>
                    <a:pt x="76999" y="20906"/>
                  </a:lnTo>
                  <a:lnTo>
                    <a:pt x="85080" y="2441"/>
                  </a:lnTo>
                  <a:lnTo>
                    <a:pt x="80306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2284414" y="23720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2634972" y="279952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3081197" y="323904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3623351" y="305715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3632523" y="326821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3950674" y="385657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4451648" y="42704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5047261" y="389274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5288348" y="382770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5674369" y="363725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5729155" y="349362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5841919" y="379516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5290126" y="433565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5201831" y="451449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4853966" y="462860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4709344" y="458920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4302595" y="465225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3656273" y="441067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3311769" y="418365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001269" y="389094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2695710" y="375957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2275237" y="378371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2104177" y="323010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2026944" y="289467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1930936" y="23957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tx131"/>
            <p:cNvSpPr/>
            <p:nvPr/>
          </p:nvSpPr>
          <p:spPr>
            <a:xfrm>
              <a:off x="1551962" y="2047268"/>
              <a:ext cx="530115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Tigard, OR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929503" y="2237430"/>
              <a:ext cx="1066370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Crane Hotsprings, OR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603440" y="2673222"/>
              <a:ext cx="42160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Well, NV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713583" y="3113321"/>
              <a:ext cx="475912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Moab, UT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504400" y="2929529"/>
              <a:ext cx="596492" cy="943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Boulder, CO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281267" y="3326380"/>
              <a:ext cx="1060442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Colorado Springs, CO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319599" y="3721584"/>
              <a:ext cx="1620834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Palo Duro Canyon State Park, TX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287613" y="4135235"/>
              <a:ext cx="686900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Covington ,TX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559252" y="3960334"/>
              <a:ext cx="716912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Little Rock, AR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135319" y="3696364"/>
              <a:ext cx="644501" cy="99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Memphis, TN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774512" y="3533540"/>
              <a:ext cx="64455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Nashville, TN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510176" y="3363610"/>
              <a:ext cx="1024130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Mammoth Caves, KY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643719" y="3862728"/>
              <a:ext cx="82558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Chattanooga, TN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066907" y="4208872"/>
              <a:ext cx="801392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Brookhaven, MS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290276" y="4394796"/>
              <a:ext cx="825688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Baton Rogue, LA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558898" y="4693717"/>
              <a:ext cx="1150691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 Rim State Park, TX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278254" y="4463371"/>
              <a:ext cx="602526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Houston, TX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678772" y="4717765"/>
              <a:ext cx="789429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San Antonio, TX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898636" y="4476145"/>
              <a:ext cx="1259255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Balmorhea State Park, TX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400447" y="4126227"/>
              <a:ext cx="777096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Las Cruces, NM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936627" y="3950633"/>
              <a:ext cx="572143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McNary, AZ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575965" y="3634114"/>
              <a:ext cx="596386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Prescott, AZ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350845" y="3849774"/>
              <a:ext cx="1494273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Joshua Tree National Park, CA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034355" y="3097246"/>
              <a:ext cx="542289" cy="1004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Bishop, CA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518292" y="2934918"/>
              <a:ext cx="46998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Reno, NV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1350671" y="2454614"/>
              <a:ext cx="1078386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 OregonCOllier, OR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1860926" y="1851209"/>
              <a:ext cx="530115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Tigard, OR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585709" y="1179048"/>
              <a:ext cx="1972580" cy="1298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March 23, 2024 - May 26, 2024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533295" y="948873"/>
              <a:ext cx="2077409" cy="1551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Great American Road Trip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914400"/>
            <a:ext cx="8229600" cy="4526280"/>
            <a:chOff x="457200" y="914400"/>
            <a:chExt cx="8229600" cy="4526280"/>
          </a:xfrm>
        </p:grpSpPr>
        <p:sp>
          <p:nvSpPr>
            <p:cNvPr id="3" name="rc3"/>
            <p:cNvSpPr/>
            <p:nvPr/>
          </p:nvSpPr>
          <p:spPr>
            <a:xfrm>
              <a:off x="457200" y="914400"/>
              <a:ext cx="8229600" cy="4526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304951" y="914400"/>
              <a:ext cx="6534097" cy="4526280"/>
            </a:xfrm>
            <a:prstGeom prst="rect">
              <a:avLst/>
            </a:prstGeom>
            <a:solidFill>
              <a:srgbClr val="A2BEA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3348062" y="3645981"/>
              <a:ext cx="1589874" cy="1553478"/>
            </a:xfrm>
            <a:custGeom>
              <a:avLst/>
              <a:gdLst/>
              <a:ahLst/>
              <a:cxnLst/>
              <a:rect l="0" t="0" r="0" b="0"/>
              <a:pathLst>
                <a:path w="1589874" h="1553478">
                  <a:moveTo>
                    <a:pt x="2178" y="617771"/>
                  </a:moveTo>
                  <a:lnTo>
                    <a:pt x="2291" y="609525"/>
                  </a:lnTo>
                  <a:lnTo>
                    <a:pt x="4158" y="605515"/>
                  </a:lnTo>
                  <a:lnTo>
                    <a:pt x="16736" y="606873"/>
                  </a:lnTo>
                  <a:lnTo>
                    <a:pt x="33206" y="608629"/>
                  </a:lnTo>
                  <a:lnTo>
                    <a:pt x="54453" y="610860"/>
                  </a:lnTo>
                  <a:lnTo>
                    <a:pt x="78860" y="613437"/>
                  </a:lnTo>
                  <a:lnTo>
                    <a:pt x="108658" y="616510"/>
                  </a:lnTo>
                  <a:lnTo>
                    <a:pt x="180494" y="623925"/>
                  </a:lnTo>
                  <a:lnTo>
                    <a:pt x="208891" y="626637"/>
                  </a:lnTo>
                  <a:lnTo>
                    <a:pt x="217403" y="627436"/>
                  </a:lnTo>
                  <a:lnTo>
                    <a:pt x="242021" y="629711"/>
                  </a:lnTo>
                  <a:lnTo>
                    <a:pt x="316666" y="636337"/>
                  </a:lnTo>
                  <a:lnTo>
                    <a:pt x="322011" y="636785"/>
                  </a:lnTo>
                  <a:lnTo>
                    <a:pt x="353060" y="639337"/>
                  </a:lnTo>
                  <a:lnTo>
                    <a:pt x="400899" y="643103"/>
                  </a:lnTo>
                  <a:lnTo>
                    <a:pt x="432538" y="645482"/>
                  </a:lnTo>
                  <a:lnTo>
                    <a:pt x="433460" y="633103"/>
                  </a:lnTo>
                  <a:lnTo>
                    <a:pt x="434077" y="624812"/>
                  </a:lnTo>
                  <a:lnTo>
                    <a:pt x="438065" y="570827"/>
                  </a:lnTo>
                  <a:lnTo>
                    <a:pt x="438759" y="561407"/>
                  </a:lnTo>
                  <a:lnTo>
                    <a:pt x="440232" y="541507"/>
                  </a:lnTo>
                  <a:lnTo>
                    <a:pt x="441531" y="523975"/>
                  </a:lnTo>
                  <a:lnTo>
                    <a:pt x="442871" y="508266"/>
                  </a:lnTo>
                  <a:lnTo>
                    <a:pt x="446047" y="471023"/>
                  </a:lnTo>
                  <a:lnTo>
                    <a:pt x="448280" y="446804"/>
                  </a:lnTo>
                  <a:lnTo>
                    <a:pt x="450683" y="420718"/>
                  </a:lnTo>
                  <a:lnTo>
                    <a:pt x="454013" y="384325"/>
                  </a:lnTo>
                  <a:lnTo>
                    <a:pt x="457178" y="347817"/>
                  </a:lnTo>
                  <a:lnTo>
                    <a:pt x="459520" y="315773"/>
                  </a:lnTo>
                  <a:lnTo>
                    <a:pt x="459626" y="314323"/>
                  </a:lnTo>
                  <a:lnTo>
                    <a:pt x="460327" y="304734"/>
                  </a:lnTo>
                  <a:lnTo>
                    <a:pt x="462990" y="270254"/>
                  </a:lnTo>
                  <a:lnTo>
                    <a:pt x="464385" y="251937"/>
                  </a:lnTo>
                  <a:lnTo>
                    <a:pt x="466594" y="222241"/>
                  </a:lnTo>
                  <a:lnTo>
                    <a:pt x="468629" y="194863"/>
                  </a:lnTo>
                  <a:lnTo>
                    <a:pt x="469050" y="189344"/>
                  </a:lnTo>
                  <a:lnTo>
                    <a:pt x="473860" y="126225"/>
                  </a:lnTo>
                  <a:lnTo>
                    <a:pt x="475130" y="109418"/>
                  </a:lnTo>
                  <a:lnTo>
                    <a:pt x="478561" y="64026"/>
                  </a:lnTo>
                  <a:lnTo>
                    <a:pt x="483187" y="0"/>
                  </a:lnTo>
                  <a:lnTo>
                    <a:pt x="487686" y="339"/>
                  </a:lnTo>
                  <a:lnTo>
                    <a:pt x="583422" y="6991"/>
                  </a:lnTo>
                  <a:lnTo>
                    <a:pt x="598255" y="7981"/>
                  </a:lnTo>
                  <a:lnTo>
                    <a:pt x="621716" y="9506"/>
                  </a:lnTo>
                  <a:lnTo>
                    <a:pt x="644826" y="10919"/>
                  </a:lnTo>
                  <a:lnTo>
                    <a:pt x="706280" y="14426"/>
                  </a:lnTo>
                  <a:lnTo>
                    <a:pt x="721228" y="15175"/>
                  </a:lnTo>
                  <a:lnTo>
                    <a:pt x="729214" y="15567"/>
                  </a:lnTo>
                  <a:lnTo>
                    <a:pt x="762482" y="17258"/>
                  </a:lnTo>
                  <a:lnTo>
                    <a:pt x="767785" y="17507"/>
                  </a:lnTo>
                  <a:lnTo>
                    <a:pt x="794621" y="18733"/>
                  </a:lnTo>
                  <a:lnTo>
                    <a:pt x="829692" y="20266"/>
                  </a:lnTo>
                  <a:lnTo>
                    <a:pt x="830075" y="20282"/>
                  </a:lnTo>
                  <a:lnTo>
                    <a:pt x="827381" y="84248"/>
                  </a:lnTo>
                  <a:lnTo>
                    <a:pt x="826323" y="109372"/>
                  </a:lnTo>
                  <a:lnTo>
                    <a:pt x="824734" y="147118"/>
                  </a:lnTo>
                  <a:lnTo>
                    <a:pt x="823541" y="175446"/>
                  </a:lnTo>
                  <a:lnTo>
                    <a:pt x="822089" y="209945"/>
                  </a:lnTo>
                  <a:lnTo>
                    <a:pt x="821163" y="231932"/>
                  </a:lnTo>
                  <a:lnTo>
                    <a:pt x="819444" y="272734"/>
                  </a:lnTo>
                  <a:lnTo>
                    <a:pt x="818318" y="299470"/>
                  </a:lnTo>
                  <a:lnTo>
                    <a:pt x="818644" y="299393"/>
                  </a:lnTo>
                  <a:lnTo>
                    <a:pt x="826734" y="297486"/>
                  </a:lnTo>
                  <a:lnTo>
                    <a:pt x="836544" y="307942"/>
                  </a:lnTo>
                  <a:lnTo>
                    <a:pt x="839232" y="310801"/>
                  </a:lnTo>
                  <a:lnTo>
                    <a:pt x="845180" y="318612"/>
                  </a:lnTo>
                  <a:lnTo>
                    <a:pt x="852901" y="326728"/>
                  </a:lnTo>
                  <a:lnTo>
                    <a:pt x="864186" y="328075"/>
                  </a:lnTo>
                  <a:lnTo>
                    <a:pt x="866190" y="323400"/>
                  </a:lnTo>
                  <a:lnTo>
                    <a:pt x="878977" y="325431"/>
                  </a:lnTo>
                  <a:lnTo>
                    <a:pt x="879451" y="325506"/>
                  </a:lnTo>
                  <a:lnTo>
                    <a:pt x="885299" y="328024"/>
                  </a:lnTo>
                  <a:lnTo>
                    <a:pt x="888606" y="319265"/>
                  </a:lnTo>
                  <a:lnTo>
                    <a:pt x="893806" y="320172"/>
                  </a:lnTo>
                  <a:lnTo>
                    <a:pt x="902362" y="327742"/>
                  </a:lnTo>
                  <a:lnTo>
                    <a:pt x="908371" y="336764"/>
                  </a:lnTo>
                  <a:lnTo>
                    <a:pt x="909491" y="338445"/>
                  </a:lnTo>
                  <a:lnTo>
                    <a:pt x="911605" y="352866"/>
                  </a:lnTo>
                  <a:lnTo>
                    <a:pt x="918400" y="353807"/>
                  </a:lnTo>
                  <a:lnTo>
                    <a:pt x="926923" y="355250"/>
                  </a:lnTo>
                  <a:lnTo>
                    <a:pt x="933533" y="354377"/>
                  </a:lnTo>
                  <a:lnTo>
                    <a:pt x="939468" y="355155"/>
                  </a:lnTo>
                  <a:lnTo>
                    <a:pt x="940888" y="355341"/>
                  </a:lnTo>
                  <a:lnTo>
                    <a:pt x="948701" y="361805"/>
                  </a:lnTo>
                  <a:lnTo>
                    <a:pt x="956384" y="362689"/>
                  </a:lnTo>
                  <a:lnTo>
                    <a:pt x="964474" y="366511"/>
                  </a:lnTo>
                  <a:lnTo>
                    <a:pt x="970038" y="366359"/>
                  </a:lnTo>
                  <a:lnTo>
                    <a:pt x="975111" y="361997"/>
                  </a:lnTo>
                  <a:lnTo>
                    <a:pt x="979537" y="363310"/>
                  </a:lnTo>
                  <a:lnTo>
                    <a:pt x="983403" y="364454"/>
                  </a:lnTo>
                  <a:lnTo>
                    <a:pt x="988960" y="372376"/>
                  </a:lnTo>
                  <a:lnTo>
                    <a:pt x="995107" y="376956"/>
                  </a:lnTo>
                  <a:lnTo>
                    <a:pt x="1001247" y="374569"/>
                  </a:lnTo>
                  <a:lnTo>
                    <a:pt x="1002332" y="374147"/>
                  </a:lnTo>
                  <a:lnTo>
                    <a:pt x="1004374" y="367955"/>
                  </a:lnTo>
                  <a:lnTo>
                    <a:pt x="1008531" y="363934"/>
                  </a:lnTo>
                  <a:lnTo>
                    <a:pt x="1013826" y="365603"/>
                  </a:lnTo>
                  <a:lnTo>
                    <a:pt x="1024770" y="368625"/>
                  </a:lnTo>
                  <a:lnTo>
                    <a:pt x="1031344" y="370659"/>
                  </a:lnTo>
                  <a:lnTo>
                    <a:pt x="1035041" y="366852"/>
                  </a:lnTo>
                  <a:lnTo>
                    <a:pt x="1036864" y="364973"/>
                  </a:lnTo>
                  <a:lnTo>
                    <a:pt x="1039537" y="372264"/>
                  </a:lnTo>
                  <a:lnTo>
                    <a:pt x="1039387" y="380271"/>
                  </a:lnTo>
                  <a:lnTo>
                    <a:pt x="1041159" y="386962"/>
                  </a:lnTo>
                  <a:lnTo>
                    <a:pt x="1050246" y="388086"/>
                  </a:lnTo>
                  <a:lnTo>
                    <a:pt x="1057088" y="388935"/>
                  </a:lnTo>
                  <a:lnTo>
                    <a:pt x="1056168" y="398511"/>
                  </a:lnTo>
                  <a:lnTo>
                    <a:pt x="1056282" y="403282"/>
                  </a:lnTo>
                  <a:lnTo>
                    <a:pt x="1056325" y="405125"/>
                  </a:lnTo>
                  <a:lnTo>
                    <a:pt x="1066344" y="409503"/>
                  </a:lnTo>
                  <a:lnTo>
                    <a:pt x="1073794" y="405216"/>
                  </a:lnTo>
                  <a:lnTo>
                    <a:pt x="1079072" y="398838"/>
                  </a:lnTo>
                  <a:lnTo>
                    <a:pt x="1089642" y="389509"/>
                  </a:lnTo>
                  <a:lnTo>
                    <a:pt x="1096984" y="392985"/>
                  </a:lnTo>
                  <a:lnTo>
                    <a:pt x="1098400" y="399626"/>
                  </a:lnTo>
                  <a:lnTo>
                    <a:pt x="1102471" y="403009"/>
                  </a:lnTo>
                  <a:lnTo>
                    <a:pt x="1102817" y="403297"/>
                  </a:lnTo>
                  <a:lnTo>
                    <a:pt x="1111343" y="400571"/>
                  </a:lnTo>
                  <a:lnTo>
                    <a:pt x="1111615" y="401022"/>
                  </a:lnTo>
                  <a:lnTo>
                    <a:pt x="1115382" y="407261"/>
                  </a:lnTo>
                  <a:lnTo>
                    <a:pt x="1116139" y="414056"/>
                  </a:lnTo>
                  <a:lnTo>
                    <a:pt x="1124558" y="414802"/>
                  </a:lnTo>
                  <a:lnTo>
                    <a:pt x="1131120" y="408326"/>
                  </a:lnTo>
                  <a:lnTo>
                    <a:pt x="1139707" y="403374"/>
                  </a:lnTo>
                  <a:lnTo>
                    <a:pt x="1144464" y="401431"/>
                  </a:lnTo>
                  <a:lnTo>
                    <a:pt x="1149015" y="411122"/>
                  </a:lnTo>
                  <a:lnTo>
                    <a:pt x="1144332" y="416456"/>
                  </a:lnTo>
                  <a:lnTo>
                    <a:pt x="1150835" y="429173"/>
                  </a:lnTo>
                  <a:lnTo>
                    <a:pt x="1157765" y="427364"/>
                  </a:lnTo>
                  <a:lnTo>
                    <a:pt x="1158211" y="421762"/>
                  </a:lnTo>
                  <a:lnTo>
                    <a:pt x="1159370" y="416215"/>
                  </a:lnTo>
                  <a:lnTo>
                    <a:pt x="1162131" y="410062"/>
                  </a:lnTo>
                  <a:lnTo>
                    <a:pt x="1170487" y="405724"/>
                  </a:lnTo>
                  <a:lnTo>
                    <a:pt x="1170159" y="401125"/>
                  </a:lnTo>
                  <a:lnTo>
                    <a:pt x="1174501" y="397413"/>
                  </a:lnTo>
                  <a:lnTo>
                    <a:pt x="1175411" y="397360"/>
                  </a:lnTo>
                  <a:lnTo>
                    <a:pt x="1176625" y="397289"/>
                  </a:lnTo>
                  <a:lnTo>
                    <a:pt x="1180063" y="397088"/>
                  </a:lnTo>
                  <a:lnTo>
                    <a:pt x="1180955" y="403464"/>
                  </a:lnTo>
                  <a:lnTo>
                    <a:pt x="1186391" y="411533"/>
                  </a:lnTo>
                  <a:lnTo>
                    <a:pt x="1193077" y="408473"/>
                  </a:lnTo>
                  <a:lnTo>
                    <a:pt x="1195116" y="412361"/>
                  </a:lnTo>
                  <a:lnTo>
                    <a:pt x="1202715" y="413908"/>
                  </a:lnTo>
                  <a:lnTo>
                    <a:pt x="1206348" y="407460"/>
                  </a:lnTo>
                  <a:lnTo>
                    <a:pt x="1209013" y="401721"/>
                  </a:lnTo>
                  <a:lnTo>
                    <a:pt x="1216690" y="406612"/>
                  </a:lnTo>
                  <a:lnTo>
                    <a:pt x="1217227" y="406954"/>
                  </a:lnTo>
                  <a:lnTo>
                    <a:pt x="1216850" y="414108"/>
                  </a:lnTo>
                  <a:lnTo>
                    <a:pt x="1219204" y="415822"/>
                  </a:lnTo>
                  <a:lnTo>
                    <a:pt x="1225010" y="415998"/>
                  </a:lnTo>
                  <a:lnTo>
                    <a:pt x="1227528" y="422434"/>
                  </a:lnTo>
                  <a:lnTo>
                    <a:pt x="1235326" y="421525"/>
                  </a:lnTo>
                  <a:lnTo>
                    <a:pt x="1239205" y="426397"/>
                  </a:lnTo>
                  <a:lnTo>
                    <a:pt x="1242012" y="430833"/>
                  </a:lnTo>
                  <a:lnTo>
                    <a:pt x="1243958" y="433906"/>
                  </a:lnTo>
                  <a:lnTo>
                    <a:pt x="1250583" y="428063"/>
                  </a:lnTo>
                  <a:lnTo>
                    <a:pt x="1254165" y="423079"/>
                  </a:lnTo>
                  <a:lnTo>
                    <a:pt x="1259869" y="426217"/>
                  </a:lnTo>
                  <a:lnTo>
                    <a:pt x="1266514" y="418675"/>
                  </a:lnTo>
                  <a:lnTo>
                    <a:pt x="1269053" y="414164"/>
                  </a:lnTo>
                  <a:lnTo>
                    <a:pt x="1279429" y="412799"/>
                  </a:lnTo>
                  <a:lnTo>
                    <a:pt x="1294637" y="407969"/>
                  </a:lnTo>
                  <a:lnTo>
                    <a:pt x="1300294" y="409581"/>
                  </a:lnTo>
                  <a:lnTo>
                    <a:pt x="1305334" y="410068"/>
                  </a:lnTo>
                  <a:lnTo>
                    <a:pt x="1308206" y="410344"/>
                  </a:lnTo>
                  <a:lnTo>
                    <a:pt x="1311862" y="408327"/>
                  </a:lnTo>
                  <a:lnTo>
                    <a:pt x="1318016" y="404927"/>
                  </a:lnTo>
                  <a:lnTo>
                    <a:pt x="1325993" y="403481"/>
                  </a:lnTo>
                  <a:lnTo>
                    <a:pt x="1333818" y="400380"/>
                  </a:lnTo>
                  <a:lnTo>
                    <a:pt x="1339341" y="400381"/>
                  </a:lnTo>
                  <a:lnTo>
                    <a:pt x="1343104" y="406337"/>
                  </a:lnTo>
                  <a:lnTo>
                    <a:pt x="1352332" y="408680"/>
                  </a:lnTo>
                  <a:lnTo>
                    <a:pt x="1363570" y="408762"/>
                  </a:lnTo>
                  <a:lnTo>
                    <a:pt x="1368516" y="407856"/>
                  </a:lnTo>
                  <a:lnTo>
                    <a:pt x="1371705" y="407271"/>
                  </a:lnTo>
                  <a:lnTo>
                    <a:pt x="1375171" y="399769"/>
                  </a:lnTo>
                  <a:lnTo>
                    <a:pt x="1378351" y="395105"/>
                  </a:lnTo>
                  <a:lnTo>
                    <a:pt x="1386705" y="398411"/>
                  </a:lnTo>
                  <a:lnTo>
                    <a:pt x="1387469" y="398713"/>
                  </a:lnTo>
                  <a:lnTo>
                    <a:pt x="1393945" y="403188"/>
                  </a:lnTo>
                  <a:lnTo>
                    <a:pt x="1399730" y="409209"/>
                  </a:lnTo>
                  <a:lnTo>
                    <a:pt x="1407422" y="410608"/>
                  </a:lnTo>
                  <a:lnTo>
                    <a:pt x="1412467" y="416563"/>
                  </a:lnTo>
                  <a:lnTo>
                    <a:pt x="1416935" y="421434"/>
                  </a:lnTo>
                  <a:lnTo>
                    <a:pt x="1424178" y="426649"/>
                  </a:lnTo>
                  <a:lnTo>
                    <a:pt x="1433101" y="425300"/>
                  </a:lnTo>
                  <a:lnTo>
                    <a:pt x="1437205" y="429158"/>
                  </a:lnTo>
                  <a:lnTo>
                    <a:pt x="1439253" y="431082"/>
                  </a:lnTo>
                  <a:lnTo>
                    <a:pt x="1449308" y="435812"/>
                  </a:lnTo>
                  <a:lnTo>
                    <a:pt x="1456156" y="436217"/>
                  </a:lnTo>
                  <a:lnTo>
                    <a:pt x="1461471" y="443045"/>
                  </a:lnTo>
                  <a:lnTo>
                    <a:pt x="1466540" y="440661"/>
                  </a:lnTo>
                  <a:lnTo>
                    <a:pt x="1474608" y="449252"/>
                  </a:lnTo>
                  <a:lnTo>
                    <a:pt x="1478316" y="450873"/>
                  </a:lnTo>
                  <a:lnTo>
                    <a:pt x="1482360" y="452106"/>
                  </a:lnTo>
                  <a:lnTo>
                    <a:pt x="1484202" y="450546"/>
                  </a:lnTo>
                  <a:lnTo>
                    <a:pt x="1488325" y="450846"/>
                  </a:lnTo>
                  <a:lnTo>
                    <a:pt x="1495991" y="448947"/>
                  </a:lnTo>
                  <a:lnTo>
                    <a:pt x="1499005" y="449768"/>
                  </a:lnTo>
                  <a:lnTo>
                    <a:pt x="1502531" y="446596"/>
                  </a:lnTo>
                  <a:lnTo>
                    <a:pt x="1507361" y="448586"/>
                  </a:lnTo>
                  <a:lnTo>
                    <a:pt x="1515725" y="449209"/>
                  </a:lnTo>
                  <a:lnTo>
                    <a:pt x="1519257" y="452130"/>
                  </a:lnTo>
                  <a:lnTo>
                    <a:pt x="1519651" y="468746"/>
                  </a:lnTo>
                  <a:lnTo>
                    <a:pt x="1519953" y="483883"/>
                  </a:lnTo>
                  <a:lnTo>
                    <a:pt x="1520143" y="492398"/>
                  </a:lnTo>
                  <a:lnTo>
                    <a:pt x="1520499" y="508339"/>
                  </a:lnTo>
                  <a:lnTo>
                    <a:pt x="1520887" y="528606"/>
                  </a:lnTo>
                  <a:lnTo>
                    <a:pt x="1521291" y="548445"/>
                  </a:lnTo>
                  <a:lnTo>
                    <a:pt x="1521535" y="560453"/>
                  </a:lnTo>
                  <a:lnTo>
                    <a:pt x="1521841" y="575449"/>
                  </a:lnTo>
                  <a:lnTo>
                    <a:pt x="1522218" y="593935"/>
                  </a:lnTo>
                  <a:lnTo>
                    <a:pt x="1522762" y="618616"/>
                  </a:lnTo>
                  <a:lnTo>
                    <a:pt x="1522853" y="622738"/>
                  </a:lnTo>
                  <a:lnTo>
                    <a:pt x="1523353" y="646768"/>
                  </a:lnTo>
                  <a:lnTo>
                    <a:pt x="1523526" y="655103"/>
                  </a:lnTo>
                  <a:lnTo>
                    <a:pt x="1524059" y="675976"/>
                  </a:lnTo>
                  <a:lnTo>
                    <a:pt x="1525598" y="677769"/>
                  </a:lnTo>
                  <a:lnTo>
                    <a:pt x="1532053" y="685274"/>
                  </a:lnTo>
                  <a:lnTo>
                    <a:pt x="1540384" y="689867"/>
                  </a:lnTo>
                  <a:lnTo>
                    <a:pt x="1544334" y="696789"/>
                  </a:lnTo>
                  <a:lnTo>
                    <a:pt x="1547475" y="702285"/>
                  </a:lnTo>
                  <a:lnTo>
                    <a:pt x="1553885" y="717164"/>
                  </a:lnTo>
                  <a:lnTo>
                    <a:pt x="1552512" y="728405"/>
                  </a:lnTo>
                  <a:lnTo>
                    <a:pt x="1550431" y="733657"/>
                  </a:lnTo>
                  <a:lnTo>
                    <a:pt x="1556374" y="741958"/>
                  </a:lnTo>
                  <a:lnTo>
                    <a:pt x="1563973" y="745112"/>
                  </a:lnTo>
                  <a:lnTo>
                    <a:pt x="1561225" y="750252"/>
                  </a:lnTo>
                  <a:lnTo>
                    <a:pt x="1567685" y="755871"/>
                  </a:lnTo>
                  <a:lnTo>
                    <a:pt x="1571463" y="763418"/>
                  </a:lnTo>
                  <a:lnTo>
                    <a:pt x="1570833" y="774047"/>
                  </a:lnTo>
                  <a:lnTo>
                    <a:pt x="1578490" y="779827"/>
                  </a:lnTo>
                  <a:lnTo>
                    <a:pt x="1580172" y="790792"/>
                  </a:lnTo>
                  <a:lnTo>
                    <a:pt x="1580397" y="790775"/>
                  </a:lnTo>
                  <a:lnTo>
                    <a:pt x="1586270" y="790311"/>
                  </a:lnTo>
                  <a:lnTo>
                    <a:pt x="1588394" y="790142"/>
                  </a:lnTo>
                  <a:lnTo>
                    <a:pt x="1587971" y="798282"/>
                  </a:lnTo>
                  <a:lnTo>
                    <a:pt x="1589367" y="809302"/>
                  </a:lnTo>
                  <a:lnTo>
                    <a:pt x="1588509" y="815508"/>
                  </a:lnTo>
                  <a:lnTo>
                    <a:pt x="1587398" y="821463"/>
                  </a:lnTo>
                  <a:lnTo>
                    <a:pt x="1589874" y="827497"/>
                  </a:lnTo>
                  <a:lnTo>
                    <a:pt x="1587148" y="834306"/>
                  </a:lnTo>
                  <a:lnTo>
                    <a:pt x="1586682" y="835470"/>
                  </a:lnTo>
                  <a:lnTo>
                    <a:pt x="1585614" y="845011"/>
                  </a:lnTo>
                  <a:lnTo>
                    <a:pt x="1579902" y="854387"/>
                  </a:lnTo>
                  <a:lnTo>
                    <a:pt x="1578609" y="862797"/>
                  </a:lnTo>
                  <a:lnTo>
                    <a:pt x="1572007" y="870793"/>
                  </a:lnTo>
                  <a:lnTo>
                    <a:pt x="1572218" y="875455"/>
                  </a:lnTo>
                  <a:lnTo>
                    <a:pt x="1566856" y="882415"/>
                  </a:lnTo>
                  <a:lnTo>
                    <a:pt x="1569340" y="887855"/>
                  </a:lnTo>
                  <a:lnTo>
                    <a:pt x="1570522" y="898763"/>
                  </a:lnTo>
                  <a:lnTo>
                    <a:pt x="1566234" y="902785"/>
                  </a:lnTo>
                  <a:lnTo>
                    <a:pt x="1565369" y="903596"/>
                  </a:lnTo>
                  <a:lnTo>
                    <a:pt x="1563744" y="913230"/>
                  </a:lnTo>
                  <a:lnTo>
                    <a:pt x="1570497" y="920849"/>
                  </a:lnTo>
                  <a:lnTo>
                    <a:pt x="1570127" y="925368"/>
                  </a:lnTo>
                  <a:lnTo>
                    <a:pt x="1569907" y="928048"/>
                  </a:lnTo>
                  <a:lnTo>
                    <a:pt x="1571271" y="935353"/>
                  </a:lnTo>
                  <a:lnTo>
                    <a:pt x="1571647" y="944094"/>
                  </a:lnTo>
                  <a:lnTo>
                    <a:pt x="1571662" y="952445"/>
                  </a:lnTo>
                  <a:lnTo>
                    <a:pt x="1571391" y="952734"/>
                  </a:lnTo>
                  <a:lnTo>
                    <a:pt x="1567170" y="957229"/>
                  </a:lnTo>
                  <a:lnTo>
                    <a:pt x="1559115" y="966994"/>
                  </a:lnTo>
                  <a:lnTo>
                    <a:pt x="1556511" y="975653"/>
                  </a:lnTo>
                  <a:lnTo>
                    <a:pt x="1553858" y="978895"/>
                  </a:lnTo>
                  <a:lnTo>
                    <a:pt x="1551422" y="981869"/>
                  </a:lnTo>
                  <a:lnTo>
                    <a:pt x="1544520" y="988978"/>
                  </a:lnTo>
                  <a:lnTo>
                    <a:pt x="1549424" y="994765"/>
                  </a:lnTo>
                  <a:lnTo>
                    <a:pt x="1552980" y="1000058"/>
                  </a:lnTo>
                  <a:lnTo>
                    <a:pt x="1556229" y="1004759"/>
                  </a:lnTo>
                  <a:lnTo>
                    <a:pt x="1553363" y="1006482"/>
                  </a:lnTo>
                  <a:lnTo>
                    <a:pt x="1540829" y="1006300"/>
                  </a:lnTo>
                  <a:lnTo>
                    <a:pt x="1529076" y="1008124"/>
                  </a:lnTo>
                  <a:lnTo>
                    <a:pt x="1516089" y="1013319"/>
                  </a:lnTo>
                  <a:lnTo>
                    <a:pt x="1492278" y="1024388"/>
                  </a:lnTo>
                  <a:lnTo>
                    <a:pt x="1490212" y="1025345"/>
                  </a:lnTo>
                  <a:lnTo>
                    <a:pt x="1475986" y="1031921"/>
                  </a:lnTo>
                  <a:lnTo>
                    <a:pt x="1474111" y="1032786"/>
                  </a:lnTo>
                  <a:lnTo>
                    <a:pt x="1462453" y="1038311"/>
                  </a:lnTo>
                  <a:lnTo>
                    <a:pt x="1453095" y="1043742"/>
                  </a:lnTo>
                  <a:lnTo>
                    <a:pt x="1445635" y="1052639"/>
                  </a:lnTo>
                  <a:lnTo>
                    <a:pt x="1446772" y="1058001"/>
                  </a:lnTo>
                  <a:lnTo>
                    <a:pt x="1436715" y="1065579"/>
                  </a:lnTo>
                  <a:lnTo>
                    <a:pt x="1409057" y="1084600"/>
                  </a:lnTo>
                  <a:lnTo>
                    <a:pt x="1398019" y="1095046"/>
                  </a:lnTo>
                  <a:lnTo>
                    <a:pt x="1396764" y="1096231"/>
                  </a:lnTo>
                  <a:lnTo>
                    <a:pt x="1388505" y="1102609"/>
                  </a:lnTo>
                  <a:lnTo>
                    <a:pt x="1375322" y="1115400"/>
                  </a:lnTo>
                  <a:lnTo>
                    <a:pt x="1364672" y="1125125"/>
                  </a:lnTo>
                  <a:lnTo>
                    <a:pt x="1357483" y="1126213"/>
                  </a:lnTo>
                  <a:lnTo>
                    <a:pt x="1349025" y="1131144"/>
                  </a:lnTo>
                  <a:lnTo>
                    <a:pt x="1338761" y="1137115"/>
                  </a:lnTo>
                  <a:lnTo>
                    <a:pt x="1326788" y="1144158"/>
                  </a:lnTo>
                  <a:lnTo>
                    <a:pt x="1310630" y="1154041"/>
                  </a:lnTo>
                  <a:lnTo>
                    <a:pt x="1286904" y="1164986"/>
                  </a:lnTo>
                  <a:lnTo>
                    <a:pt x="1262431" y="1177206"/>
                  </a:lnTo>
                  <a:lnTo>
                    <a:pt x="1245414" y="1188341"/>
                  </a:lnTo>
                  <a:lnTo>
                    <a:pt x="1239109" y="1193127"/>
                  </a:lnTo>
                  <a:lnTo>
                    <a:pt x="1237606" y="1194266"/>
                  </a:lnTo>
                  <a:lnTo>
                    <a:pt x="1230926" y="1203365"/>
                  </a:lnTo>
                  <a:lnTo>
                    <a:pt x="1206889" y="1216721"/>
                  </a:lnTo>
                  <a:lnTo>
                    <a:pt x="1195721" y="1224924"/>
                  </a:lnTo>
                  <a:lnTo>
                    <a:pt x="1186458" y="1232543"/>
                  </a:lnTo>
                  <a:lnTo>
                    <a:pt x="1178791" y="1239683"/>
                  </a:lnTo>
                  <a:lnTo>
                    <a:pt x="1174385" y="1243778"/>
                  </a:lnTo>
                  <a:lnTo>
                    <a:pt x="1159357" y="1261031"/>
                  </a:lnTo>
                  <a:lnTo>
                    <a:pt x="1154111" y="1271175"/>
                  </a:lnTo>
                  <a:lnTo>
                    <a:pt x="1153960" y="1271467"/>
                  </a:lnTo>
                  <a:lnTo>
                    <a:pt x="1148038" y="1278303"/>
                  </a:lnTo>
                  <a:lnTo>
                    <a:pt x="1141536" y="1288058"/>
                  </a:lnTo>
                  <a:lnTo>
                    <a:pt x="1132161" y="1305023"/>
                  </a:lnTo>
                  <a:lnTo>
                    <a:pt x="1130808" y="1307820"/>
                  </a:lnTo>
                  <a:lnTo>
                    <a:pt x="1126300" y="1317127"/>
                  </a:lnTo>
                  <a:lnTo>
                    <a:pt x="1121188" y="1328908"/>
                  </a:lnTo>
                  <a:lnTo>
                    <a:pt x="1115845" y="1344354"/>
                  </a:lnTo>
                  <a:lnTo>
                    <a:pt x="1114391" y="1349989"/>
                  </a:lnTo>
                  <a:lnTo>
                    <a:pt x="1112815" y="1356090"/>
                  </a:lnTo>
                  <a:lnTo>
                    <a:pt x="1109862" y="1380833"/>
                  </a:lnTo>
                  <a:lnTo>
                    <a:pt x="1111025" y="1405582"/>
                  </a:lnTo>
                  <a:lnTo>
                    <a:pt x="1116342" y="1431705"/>
                  </a:lnTo>
                  <a:lnTo>
                    <a:pt x="1120690" y="1446126"/>
                  </a:lnTo>
                  <a:lnTo>
                    <a:pt x="1124866" y="1459940"/>
                  </a:lnTo>
                  <a:lnTo>
                    <a:pt x="1128126" y="1473003"/>
                  </a:lnTo>
                  <a:lnTo>
                    <a:pt x="1131867" y="1487952"/>
                  </a:lnTo>
                  <a:lnTo>
                    <a:pt x="1136424" y="1519576"/>
                  </a:lnTo>
                  <a:lnTo>
                    <a:pt x="1137206" y="1528776"/>
                  </a:lnTo>
                  <a:lnTo>
                    <a:pt x="1137954" y="1535360"/>
                  </a:lnTo>
                  <a:lnTo>
                    <a:pt x="1136479" y="1538467"/>
                  </a:lnTo>
                  <a:lnTo>
                    <a:pt x="1129950" y="1536707"/>
                  </a:lnTo>
                  <a:lnTo>
                    <a:pt x="1120766" y="1540185"/>
                  </a:lnTo>
                  <a:lnTo>
                    <a:pt x="1112779" y="1541815"/>
                  </a:lnTo>
                  <a:lnTo>
                    <a:pt x="1109141" y="1544686"/>
                  </a:lnTo>
                  <a:lnTo>
                    <a:pt x="1109840" y="1549439"/>
                  </a:lnTo>
                  <a:lnTo>
                    <a:pt x="1108117" y="1553478"/>
                  </a:lnTo>
                  <a:lnTo>
                    <a:pt x="1101633" y="1553345"/>
                  </a:lnTo>
                  <a:lnTo>
                    <a:pt x="1097536" y="1547779"/>
                  </a:lnTo>
                  <a:lnTo>
                    <a:pt x="1092051" y="1547592"/>
                  </a:lnTo>
                  <a:lnTo>
                    <a:pt x="1086140" y="1541848"/>
                  </a:lnTo>
                  <a:lnTo>
                    <a:pt x="1081027" y="1539246"/>
                  </a:lnTo>
                  <a:lnTo>
                    <a:pt x="1073199" y="1529394"/>
                  </a:lnTo>
                  <a:lnTo>
                    <a:pt x="1066342" y="1526893"/>
                  </a:lnTo>
                  <a:lnTo>
                    <a:pt x="1058335" y="1525521"/>
                  </a:lnTo>
                  <a:lnTo>
                    <a:pt x="1053658" y="1522170"/>
                  </a:lnTo>
                  <a:lnTo>
                    <a:pt x="1044959" y="1521645"/>
                  </a:lnTo>
                  <a:lnTo>
                    <a:pt x="1043803" y="1521574"/>
                  </a:lnTo>
                  <a:lnTo>
                    <a:pt x="1034301" y="1521166"/>
                  </a:lnTo>
                  <a:lnTo>
                    <a:pt x="1025656" y="1520387"/>
                  </a:lnTo>
                  <a:lnTo>
                    <a:pt x="1021915" y="1523500"/>
                  </a:lnTo>
                  <a:lnTo>
                    <a:pt x="1016652" y="1521392"/>
                  </a:lnTo>
                  <a:lnTo>
                    <a:pt x="1015238" y="1520825"/>
                  </a:lnTo>
                  <a:lnTo>
                    <a:pt x="1007636" y="1521130"/>
                  </a:lnTo>
                  <a:lnTo>
                    <a:pt x="1001454" y="1520941"/>
                  </a:lnTo>
                  <a:lnTo>
                    <a:pt x="994785" y="1518388"/>
                  </a:lnTo>
                  <a:lnTo>
                    <a:pt x="987874" y="1512998"/>
                  </a:lnTo>
                  <a:lnTo>
                    <a:pt x="977172" y="1505970"/>
                  </a:lnTo>
                  <a:lnTo>
                    <a:pt x="970075" y="1499950"/>
                  </a:lnTo>
                  <a:lnTo>
                    <a:pt x="962226" y="1497532"/>
                  </a:lnTo>
                  <a:lnTo>
                    <a:pt x="952876" y="1494393"/>
                  </a:lnTo>
                  <a:lnTo>
                    <a:pt x="950687" y="1493242"/>
                  </a:lnTo>
                  <a:lnTo>
                    <a:pt x="948108" y="1491885"/>
                  </a:lnTo>
                  <a:lnTo>
                    <a:pt x="942762" y="1494010"/>
                  </a:lnTo>
                  <a:lnTo>
                    <a:pt x="937093" y="1489654"/>
                  </a:lnTo>
                  <a:lnTo>
                    <a:pt x="926840" y="1480736"/>
                  </a:lnTo>
                  <a:lnTo>
                    <a:pt x="923466" y="1474568"/>
                  </a:lnTo>
                  <a:lnTo>
                    <a:pt x="912590" y="1475919"/>
                  </a:lnTo>
                  <a:lnTo>
                    <a:pt x="904030" y="1470490"/>
                  </a:lnTo>
                  <a:lnTo>
                    <a:pt x="894537" y="1467639"/>
                  </a:lnTo>
                  <a:lnTo>
                    <a:pt x="888037" y="1469635"/>
                  </a:lnTo>
                  <a:lnTo>
                    <a:pt x="884441" y="1465303"/>
                  </a:lnTo>
                  <a:lnTo>
                    <a:pt x="887161" y="1458212"/>
                  </a:lnTo>
                  <a:lnTo>
                    <a:pt x="885537" y="1454851"/>
                  </a:lnTo>
                  <a:lnTo>
                    <a:pt x="877192" y="1447563"/>
                  </a:lnTo>
                  <a:lnTo>
                    <a:pt x="876587" y="1444736"/>
                  </a:lnTo>
                  <a:lnTo>
                    <a:pt x="873939" y="1432352"/>
                  </a:lnTo>
                  <a:lnTo>
                    <a:pt x="873184" y="1422645"/>
                  </a:lnTo>
                  <a:lnTo>
                    <a:pt x="869168" y="1413508"/>
                  </a:lnTo>
                  <a:lnTo>
                    <a:pt x="866065" y="1405612"/>
                  </a:lnTo>
                  <a:lnTo>
                    <a:pt x="858486" y="1400167"/>
                  </a:lnTo>
                  <a:lnTo>
                    <a:pt x="854583" y="1393058"/>
                  </a:lnTo>
                  <a:lnTo>
                    <a:pt x="851481" y="1385363"/>
                  </a:lnTo>
                  <a:lnTo>
                    <a:pt x="844046" y="1378907"/>
                  </a:lnTo>
                  <a:lnTo>
                    <a:pt x="845084" y="1367479"/>
                  </a:lnTo>
                  <a:lnTo>
                    <a:pt x="846909" y="1360122"/>
                  </a:lnTo>
                  <a:lnTo>
                    <a:pt x="845283" y="1350953"/>
                  </a:lnTo>
                  <a:lnTo>
                    <a:pt x="843486" y="1345366"/>
                  </a:lnTo>
                  <a:lnTo>
                    <a:pt x="843200" y="1344475"/>
                  </a:lnTo>
                  <a:lnTo>
                    <a:pt x="840183" y="1340602"/>
                  </a:lnTo>
                  <a:lnTo>
                    <a:pt x="834900" y="1338830"/>
                  </a:lnTo>
                  <a:lnTo>
                    <a:pt x="840848" y="1323949"/>
                  </a:lnTo>
                  <a:lnTo>
                    <a:pt x="840083" y="1318364"/>
                  </a:lnTo>
                  <a:lnTo>
                    <a:pt x="840030" y="1311405"/>
                  </a:lnTo>
                  <a:lnTo>
                    <a:pt x="836087" y="1311486"/>
                  </a:lnTo>
                  <a:lnTo>
                    <a:pt x="836284" y="1299941"/>
                  </a:lnTo>
                  <a:lnTo>
                    <a:pt x="833061" y="1294972"/>
                  </a:lnTo>
                  <a:lnTo>
                    <a:pt x="824534" y="1291782"/>
                  </a:lnTo>
                  <a:lnTo>
                    <a:pt x="814434" y="1288487"/>
                  </a:lnTo>
                  <a:lnTo>
                    <a:pt x="807907" y="1279401"/>
                  </a:lnTo>
                  <a:lnTo>
                    <a:pt x="802554" y="1275677"/>
                  </a:lnTo>
                  <a:lnTo>
                    <a:pt x="797279" y="1270199"/>
                  </a:lnTo>
                  <a:lnTo>
                    <a:pt x="793329" y="1263559"/>
                  </a:lnTo>
                  <a:lnTo>
                    <a:pt x="790249" y="1256192"/>
                  </a:lnTo>
                  <a:lnTo>
                    <a:pt x="788837" y="1250062"/>
                  </a:lnTo>
                  <a:lnTo>
                    <a:pt x="787261" y="1242922"/>
                  </a:lnTo>
                  <a:lnTo>
                    <a:pt x="780696" y="1239374"/>
                  </a:lnTo>
                  <a:lnTo>
                    <a:pt x="775631" y="1227436"/>
                  </a:lnTo>
                  <a:lnTo>
                    <a:pt x="770016" y="1219830"/>
                  </a:lnTo>
                  <a:lnTo>
                    <a:pt x="757815" y="1211533"/>
                  </a:lnTo>
                  <a:lnTo>
                    <a:pt x="754999" y="1208910"/>
                  </a:lnTo>
                  <a:lnTo>
                    <a:pt x="746461" y="1200945"/>
                  </a:lnTo>
                  <a:lnTo>
                    <a:pt x="744262" y="1193608"/>
                  </a:lnTo>
                  <a:lnTo>
                    <a:pt x="740503" y="1184746"/>
                  </a:lnTo>
                  <a:lnTo>
                    <a:pt x="738818" y="1175406"/>
                  </a:lnTo>
                  <a:lnTo>
                    <a:pt x="735201" y="1168110"/>
                  </a:lnTo>
                  <a:lnTo>
                    <a:pt x="732858" y="1162508"/>
                  </a:lnTo>
                  <a:lnTo>
                    <a:pt x="732191" y="1153943"/>
                  </a:lnTo>
                  <a:lnTo>
                    <a:pt x="725988" y="1147790"/>
                  </a:lnTo>
                  <a:lnTo>
                    <a:pt x="719777" y="1141057"/>
                  </a:lnTo>
                  <a:lnTo>
                    <a:pt x="719347" y="1133225"/>
                  </a:lnTo>
                  <a:lnTo>
                    <a:pt x="716351" y="1126447"/>
                  </a:lnTo>
                  <a:lnTo>
                    <a:pt x="716287" y="1120368"/>
                  </a:lnTo>
                  <a:lnTo>
                    <a:pt x="711338" y="1115812"/>
                  </a:lnTo>
                  <a:lnTo>
                    <a:pt x="705477" y="1105890"/>
                  </a:lnTo>
                  <a:lnTo>
                    <a:pt x="703364" y="1098177"/>
                  </a:lnTo>
                  <a:lnTo>
                    <a:pt x="702226" y="1087502"/>
                  </a:lnTo>
                  <a:lnTo>
                    <a:pt x="701210" y="1080028"/>
                  </a:lnTo>
                  <a:lnTo>
                    <a:pt x="700893" y="1077692"/>
                  </a:lnTo>
                  <a:lnTo>
                    <a:pt x="694485" y="1073186"/>
                  </a:lnTo>
                  <a:lnTo>
                    <a:pt x="689108" y="1067297"/>
                  </a:lnTo>
                  <a:lnTo>
                    <a:pt x="686652" y="1058716"/>
                  </a:lnTo>
                  <a:lnTo>
                    <a:pt x="685915" y="1057950"/>
                  </a:lnTo>
                  <a:lnTo>
                    <a:pt x="680343" y="1052157"/>
                  </a:lnTo>
                  <a:lnTo>
                    <a:pt x="675837" y="1046724"/>
                  </a:lnTo>
                  <a:lnTo>
                    <a:pt x="662664" y="1038103"/>
                  </a:lnTo>
                  <a:lnTo>
                    <a:pt x="655328" y="1024106"/>
                  </a:lnTo>
                  <a:lnTo>
                    <a:pt x="645796" y="1021468"/>
                  </a:lnTo>
                  <a:lnTo>
                    <a:pt x="639276" y="1014433"/>
                  </a:lnTo>
                  <a:lnTo>
                    <a:pt x="631529" y="1013999"/>
                  </a:lnTo>
                  <a:lnTo>
                    <a:pt x="625678" y="1005443"/>
                  </a:lnTo>
                  <a:lnTo>
                    <a:pt x="625954" y="996482"/>
                  </a:lnTo>
                  <a:lnTo>
                    <a:pt x="618693" y="992739"/>
                  </a:lnTo>
                  <a:lnTo>
                    <a:pt x="615135" y="981951"/>
                  </a:lnTo>
                  <a:lnTo>
                    <a:pt x="608742" y="978498"/>
                  </a:lnTo>
                  <a:lnTo>
                    <a:pt x="602606" y="977441"/>
                  </a:lnTo>
                  <a:lnTo>
                    <a:pt x="595609" y="972732"/>
                  </a:lnTo>
                  <a:lnTo>
                    <a:pt x="583810" y="976253"/>
                  </a:lnTo>
                  <a:lnTo>
                    <a:pt x="576423" y="975454"/>
                  </a:lnTo>
                  <a:lnTo>
                    <a:pt x="570633" y="973502"/>
                  </a:lnTo>
                  <a:lnTo>
                    <a:pt x="564793" y="971529"/>
                  </a:lnTo>
                  <a:lnTo>
                    <a:pt x="556638" y="970475"/>
                  </a:lnTo>
                  <a:lnTo>
                    <a:pt x="545489" y="967873"/>
                  </a:lnTo>
                  <a:lnTo>
                    <a:pt x="538526" y="968128"/>
                  </a:lnTo>
                  <a:lnTo>
                    <a:pt x="531963" y="969937"/>
                  </a:lnTo>
                  <a:lnTo>
                    <a:pt x="526795" y="968823"/>
                  </a:lnTo>
                  <a:lnTo>
                    <a:pt x="521337" y="964592"/>
                  </a:lnTo>
                  <a:lnTo>
                    <a:pt x="513387" y="960632"/>
                  </a:lnTo>
                  <a:lnTo>
                    <a:pt x="504552" y="955163"/>
                  </a:lnTo>
                  <a:lnTo>
                    <a:pt x="502355" y="955801"/>
                  </a:lnTo>
                  <a:lnTo>
                    <a:pt x="498395" y="956950"/>
                  </a:lnTo>
                  <a:lnTo>
                    <a:pt x="495556" y="962760"/>
                  </a:lnTo>
                  <a:lnTo>
                    <a:pt x="492129" y="970376"/>
                  </a:lnTo>
                  <a:lnTo>
                    <a:pt x="482827" y="967707"/>
                  </a:lnTo>
                  <a:lnTo>
                    <a:pt x="477403" y="967266"/>
                  </a:lnTo>
                  <a:lnTo>
                    <a:pt x="472363" y="970919"/>
                  </a:lnTo>
                  <a:lnTo>
                    <a:pt x="464649" y="970981"/>
                  </a:lnTo>
                  <a:lnTo>
                    <a:pt x="456565" y="971835"/>
                  </a:lnTo>
                  <a:lnTo>
                    <a:pt x="453924" y="980487"/>
                  </a:lnTo>
                  <a:lnTo>
                    <a:pt x="447786" y="987862"/>
                  </a:lnTo>
                  <a:lnTo>
                    <a:pt x="442259" y="996831"/>
                  </a:lnTo>
                  <a:lnTo>
                    <a:pt x="438032" y="1001418"/>
                  </a:lnTo>
                  <a:lnTo>
                    <a:pt x="434459" y="1012327"/>
                  </a:lnTo>
                  <a:lnTo>
                    <a:pt x="434800" y="1018747"/>
                  </a:lnTo>
                  <a:lnTo>
                    <a:pt x="428415" y="1025074"/>
                  </a:lnTo>
                  <a:lnTo>
                    <a:pt x="425354" y="1034145"/>
                  </a:lnTo>
                  <a:lnTo>
                    <a:pt x="427341" y="1040793"/>
                  </a:lnTo>
                  <a:lnTo>
                    <a:pt x="421011" y="1047614"/>
                  </a:lnTo>
                  <a:lnTo>
                    <a:pt x="410970" y="1051092"/>
                  </a:lnTo>
                  <a:lnTo>
                    <a:pt x="405357" y="1058996"/>
                  </a:lnTo>
                  <a:lnTo>
                    <a:pt x="400086" y="1061078"/>
                  </a:lnTo>
                  <a:lnTo>
                    <a:pt x="396456" y="1069218"/>
                  </a:lnTo>
                  <a:lnTo>
                    <a:pt x="392676" y="1075330"/>
                  </a:lnTo>
                  <a:lnTo>
                    <a:pt x="380121" y="1073036"/>
                  </a:lnTo>
                  <a:lnTo>
                    <a:pt x="373333" y="1073859"/>
                  </a:lnTo>
                  <a:lnTo>
                    <a:pt x="363619" y="1067853"/>
                  </a:lnTo>
                  <a:lnTo>
                    <a:pt x="351488" y="1060055"/>
                  </a:lnTo>
                  <a:lnTo>
                    <a:pt x="344416" y="1051749"/>
                  </a:lnTo>
                  <a:lnTo>
                    <a:pt x="336281" y="1046916"/>
                  </a:lnTo>
                  <a:lnTo>
                    <a:pt x="328041" y="1043296"/>
                  </a:lnTo>
                  <a:lnTo>
                    <a:pt x="320217" y="1039723"/>
                  </a:lnTo>
                  <a:lnTo>
                    <a:pt x="312960" y="1029682"/>
                  </a:lnTo>
                  <a:lnTo>
                    <a:pt x="312376" y="1029386"/>
                  </a:lnTo>
                  <a:lnTo>
                    <a:pt x="304780" y="1025523"/>
                  </a:lnTo>
                  <a:lnTo>
                    <a:pt x="290189" y="1022277"/>
                  </a:lnTo>
                  <a:lnTo>
                    <a:pt x="280591" y="1016471"/>
                  </a:lnTo>
                  <a:lnTo>
                    <a:pt x="270251" y="1008091"/>
                  </a:lnTo>
                  <a:lnTo>
                    <a:pt x="266098" y="1001578"/>
                  </a:lnTo>
                  <a:lnTo>
                    <a:pt x="260823" y="993275"/>
                  </a:lnTo>
                  <a:lnTo>
                    <a:pt x="251445" y="986257"/>
                  </a:lnTo>
                  <a:lnTo>
                    <a:pt x="243928" y="982913"/>
                  </a:lnTo>
                  <a:lnTo>
                    <a:pt x="234614" y="973404"/>
                  </a:lnTo>
                  <a:lnTo>
                    <a:pt x="224681" y="962136"/>
                  </a:lnTo>
                  <a:lnTo>
                    <a:pt x="222678" y="948425"/>
                  </a:lnTo>
                  <a:lnTo>
                    <a:pt x="217024" y="937305"/>
                  </a:lnTo>
                  <a:lnTo>
                    <a:pt x="211294" y="927221"/>
                  </a:lnTo>
                  <a:lnTo>
                    <a:pt x="210695" y="915859"/>
                  </a:lnTo>
                  <a:lnTo>
                    <a:pt x="208855" y="910774"/>
                  </a:lnTo>
                  <a:lnTo>
                    <a:pt x="211409" y="899087"/>
                  </a:lnTo>
                  <a:lnTo>
                    <a:pt x="211455" y="884104"/>
                  </a:lnTo>
                  <a:lnTo>
                    <a:pt x="207440" y="876885"/>
                  </a:lnTo>
                  <a:lnTo>
                    <a:pt x="205379" y="870710"/>
                  </a:lnTo>
                  <a:lnTo>
                    <a:pt x="198583" y="860126"/>
                  </a:lnTo>
                  <a:lnTo>
                    <a:pt x="194518" y="856883"/>
                  </a:lnTo>
                  <a:lnTo>
                    <a:pt x="194155" y="847050"/>
                  </a:lnTo>
                  <a:lnTo>
                    <a:pt x="192781" y="835933"/>
                  </a:lnTo>
                  <a:lnTo>
                    <a:pt x="189368" y="825600"/>
                  </a:lnTo>
                  <a:lnTo>
                    <a:pt x="183644" y="824280"/>
                  </a:lnTo>
                  <a:lnTo>
                    <a:pt x="182830" y="821537"/>
                  </a:lnTo>
                  <a:lnTo>
                    <a:pt x="180911" y="815065"/>
                  </a:lnTo>
                  <a:lnTo>
                    <a:pt x="173614" y="812397"/>
                  </a:lnTo>
                  <a:lnTo>
                    <a:pt x="169657" y="807331"/>
                  </a:lnTo>
                  <a:lnTo>
                    <a:pt x="162607" y="801169"/>
                  </a:lnTo>
                  <a:lnTo>
                    <a:pt x="156065" y="794135"/>
                  </a:lnTo>
                  <a:lnTo>
                    <a:pt x="144516" y="790792"/>
                  </a:lnTo>
                  <a:lnTo>
                    <a:pt x="135320" y="784704"/>
                  </a:lnTo>
                  <a:lnTo>
                    <a:pt x="135173" y="779517"/>
                  </a:lnTo>
                  <a:lnTo>
                    <a:pt x="125149" y="770702"/>
                  </a:lnTo>
                  <a:lnTo>
                    <a:pt x="117354" y="763163"/>
                  </a:lnTo>
                  <a:lnTo>
                    <a:pt x="115308" y="756457"/>
                  </a:lnTo>
                  <a:lnTo>
                    <a:pt x="110395" y="746871"/>
                  </a:lnTo>
                  <a:lnTo>
                    <a:pt x="100943" y="740461"/>
                  </a:lnTo>
                  <a:lnTo>
                    <a:pt x="93630" y="735314"/>
                  </a:lnTo>
                  <a:lnTo>
                    <a:pt x="91580" y="730014"/>
                  </a:lnTo>
                  <a:lnTo>
                    <a:pt x="83746" y="716760"/>
                  </a:lnTo>
                  <a:lnTo>
                    <a:pt x="75802" y="711594"/>
                  </a:lnTo>
                  <a:lnTo>
                    <a:pt x="74611" y="704840"/>
                  </a:lnTo>
                  <a:lnTo>
                    <a:pt x="69802" y="701007"/>
                  </a:lnTo>
                  <a:lnTo>
                    <a:pt x="68841" y="700240"/>
                  </a:lnTo>
                  <a:lnTo>
                    <a:pt x="59798" y="698382"/>
                  </a:lnTo>
                  <a:lnTo>
                    <a:pt x="49108" y="688941"/>
                  </a:lnTo>
                  <a:lnTo>
                    <a:pt x="42579" y="680008"/>
                  </a:lnTo>
                  <a:lnTo>
                    <a:pt x="38004" y="672494"/>
                  </a:lnTo>
                  <a:lnTo>
                    <a:pt x="36159" y="663881"/>
                  </a:lnTo>
                  <a:lnTo>
                    <a:pt x="32527" y="656373"/>
                  </a:lnTo>
                  <a:lnTo>
                    <a:pt x="29515" y="650135"/>
                  </a:lnTo>
                  <a:lnTo>
                    <a:pt x="24390" y="643616"/>
                  </a:lnTo>
                  <a:lnTo>
                    <a:pt x="18510" y="641871"/>
                  </a:lnTo>
                  <a:lnTo>
                    <a:pt x="16272" y="643325"/>
                  </a:lnTo>
                  <a:lnTo>
                    <a:pt x="11570" y="637706"/>
                  </a:lnTo>
                  <a:lnTo>
                    <a:pt x="5653" y="632608"/>
                  </a:lnTo>
                  <a:lnTo>
                    <a:pt x="0" y="62366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1975061" y="3794910"/>
              <a:ext cx="31689" cy="30981"/>
            </a:xfrm>
            <a:custGeom>
              <a:avLst/>
              <a:gdLst/>
              <a:ahLst/>
              <a:cxnLst/>
              <a:rect l="0" t="0" r="0" b="0"/>
              <a:pathLst>
                <a:path w="31689" h="30981">
                  <a:moveTo>
                    <a:pt x="0" y="0"/>
                  </a:moveTo>
                  <a:lnTo>
                    <a:pt x="13296" y="213"/>
                  </a:lnTo>
                  <a:lnTo>
                    <a:pt x="23897" y="14325"/>
                  </a:lnTo>
                  <a:lnTo>
                    <a:pt x="31689" y="24737"/>
                  </a:lnTo>
                  <a:lnTo>
                    <a:pt x="25423" y="30981"/>
                  </a:lnTo>
                  <a:lnTo>
                    <a:pt x="20391" y="26673"/>
                  </a:lnTo>
                  <a:lnTo>
                    <a:pt x="10104" y="23314"/>
                  </a:lnTo>
                  <a:lnTo>
                    <a:pt x="9586" y="16705"/>
                  </a:lnTo>
                  <a:lnTo>
                    <a:pt x="2416" y="543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1954297" y="3855145"/>
              <a:ext cx="26938" cy="37594"/>
            </a:xfrm>
            <a:custGeom>
              <a:avLst/>
              <a:gdLst/>
              <a:ahLst/>
              <a:cxnLst/>
              <a:rect l="0" t="0" r="0" b="0"/>
              <a:pathLst>
                <a:path w="26938" h="37594">
                  <a:moveTo>
                    <a:pt x="6159" y="0"/>
                  </a:moveTo>
                  <a:lnTo>
                    <a:pt x="10570" y="9200"/>
                  </a:lnTo>
                  <a:lnTo>
                    <a:pt x="18541" y="23758"/>
                  </a:lnTo>
                  <a:lnTo>
                    <a:pt x="26938" y="36627"/>
                  </a:lnTo>
                  <a:lnTo>
                    <a:pt x="17816" y="37594"/>
                  </a:lnTo>
                  <a:lnTo>
                    <a:pt x="12041" y="29703"/>
                  </a:lnTo>
                  <a:lnTo>
                    <a:pt x="4087" y="14912"/>
                  </a:lnTo>
                  <a:lnTo>
                    <a:pt x="0" y="128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1854781" y="3791036"/>
              <a:ext cx="17088" cy="14132"/>
            </a:xfrm>
            <a:custGeom>
              <a:avLst/>
              <a:gdLst/>
              <a:ahLst/>
              <a:cxnLst/>
              <a:rect l="0" t="0" r="0" b="0"/>
              <a:pathLst>
                <a:path w="17088" h="14132">
                  <a:moveTo>
                    <a:pt x="0" y="1991"/>
                  </a:moveTo>
                  <a:lnTo>
                    <a:pt x="8913" y="0"/>
                  </a:lnTo>
                  <a:lnTo>
                    <a:pt x="17088" y="8174"/>
                  </a:lnTo>
                  <a:lnTo>
                    <a:pt x="15484" y="13381"/>
                  </a:lnTo>
                  <a:lnTo>
                    <a:pt x="10972" y="14132"/>
                  </a:lnTo>
                  <a:lnTo>
                    <a:pt x="2225" y="925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1843771" y="3674418"/>
              <a:ext cx="62840" cy="24210"/>
            </a:xfrm>
            <a:custGeom>
              <a:avLst/>
              <a:gdLst/>
              <a:ahLst/>
              <a:cxnLst/>
              <a:rect l="0" t="0" r="0" b="0"/>
              <a:pathLst>
                <a:path w="62840" h="24210">
                  <a:moveTo>
                    <a:pt x="0" y="76"/>
                  </a:moveTo>
                  <a:lnTo>
                    <a:pt x="7193" y="0"/>
                  </a:lnTo>
                  <a:lnTo>
                    <a:pt x="19873" y="6510"/>
                  </a:lnTo>
                  <a:lnTo>
                    <a:pt x="39773" y="10951"/>
                  </a:lnTo>
                  <a:lnTo>
                    <a:pt x="50767" y="13648"/>
                  </a:lnTo>
                  <a:lnTo>
                    <a:pt x="53985" y="14435"/>
                  </a:lnTo>
                  <a:lnTo>
                    <a:pt x="62840" y="17160"/>
                  </a:lnTo>
                  <a:lnTo>
                    <a:pt x="61212" y="24205"/>
                  </a:lnTo>
                  <a:lnTo>
                    <a:pt x="57740" y="24210"/>
                  </a:lnTo>
                  <a:lnTo>
                    <a:pt x="46801" y="21177"/>
                  </a:lnTo>
                  <a:lnTo>
                    <a:pt x="39207" y="19065"/>
                  </a:lnTo>
                  <a:lnTo>
                    <a:pt x="26387" y="17583"/>
                  </a:lnTo>
                  <a:lnTo>
                    <a:pt x="18772" y="19550"/>
                  </a:lnTo>
                  <a:lnTo>
                    <a:pt x="10340" y="16900"/>
                  </a:lnTo>
                  <a:lnTo>
                    <a:pt x="2107" y="12200"/>
                  </a:lnTo>
                  <a:lnTo>
                    <a:pt x="3244" y="608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1781258" y="3658573"/>
              <a:ext cx="52061" cy="32505"/>
            </a:xfrm>
            <a:custGeom>
              <a:avLst/>
              <a:gdLst/>
              <a:ahLst/>
              <a:cxnLst/>
              <a:rect l="0" t="0" r="0" b="0"/>
              <a:pathLst>
                <a:path w="52061" h="32505">
                  <a:moveTo>
                    <a:pt x="11563" y="0"/>
                  </a:moveTo>
                  <a:lnTo>
                    <a:pt x="25215" y="6438"/>
                  </a:lnTo>
                  <a:lnTo>
                    <a:pt x="36263" y="13934"/>
                  </a:lnTo>
                  <a:lnTo>
                    <a:pt x="45906" y="14703"/>
                  </a:lnTo>
                  <a:lnTo>
                    <a:pt x="52061" y="24284"/>
                  </a:lnTo>
                  <a:lnTo>
                    <a:pt x="51787" y="30374"/>
                  </a:lnTo>
                  <a:lnTo>
                    <a:pt x="42089" y="32018"/>
                  </a:lnTo>
                  <a:lnTo>
                    <a:pt x="33157" y="32505"/>
                  </a:lnTo>
                  <a:lnTo>
                    <a:pt x="27778" y="26310"/>
                  </a:lnTo>
                  <a:lnTo>
                    <a:pt x="26420" y="21660"/>
                  </a:lnTo>
                  <a:lnTo>
                    <a:pt x="8866" y="11888"/>
                  </a:lnTo>
                  <a:lnTo>
                    <a:pt x="0" y="416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11"/>
            <p:cNvSpPr/>
            <p:nvPr/>
          </p:nvSpPr>
          <p:spPr>
            <a:xfrm>
              <a:off x="1601955" y="2442611"/>
              <a:ext cx="913069" cy="1557053"/>
            </a:xfrm>
            <a:custGeom>
              <a:avLst/>
              <a:gdLst/>
              <a:ahLst/>
              <a:cxnLst/>
              <a:rect l="0" t="0" r="0" b="0"/>
              <a:pathLst>
                <a:path w="913069" h="1557053">
                  <a:moveTo>
                    <a:pt x="7905" y="200249"/>
                  </a:moveTo>
                  <a:lnTo>
                    <a:pt x="23307" y="181649"/>
                  </a:lnTo>
                  <a:lnTo>
                    <a:pt x="43920" y="160221"/>
                  </a:lnTo>
                  <a:lnTo>
                    <a:pt x="56073" y="141978"/>
                  </a:lnTo>
                  <a:lnTo>
                    <a:pt x="57813" y="133581"/>
                  </a:lnTo>
                  <a:lnTo>
                    <a:pt x="56456" y="127341"/>
                  </a:lnTo>
                  <a:lnTo>
                    <a:pt x="57652" y="119943"/>
                  </a:lnTo>
                  <a:lnTo>
                    <a:pt x="64034" y="114198"/>
                  </a:lnTo>
                  <a:lnTo>
                    <a:pt x="71261" y="101640"/>
                  </a:lnTo>
                  <a:lnTo>
                    <a:pt x="80620" y="81611"/>
                  </a:lnTo>
                  <a:lnTo>
                    <a:pt x="81226" y="78006"/>
                  </a:lnTo>
                  <a:lnTo>
                    <a:pt x="83228" y="66111"/>
                  </a:lnTo>
                  <a:lnTo>
                    <a:pt x="83162" y="53879"/>
                  </a:lnTo>
                  <a:lnTo>
                    <a:pt x="83749" y="41944"/>
                  </a:lnTo>
                  <a:lnTo>
                    <a:pt x="83475" y="38921"/>
                  </a:lnTo>
                  <a:lnTo>
                    <a:pt x="80040" y="36775"/>
                  </a:lnTo>
                  <a:lnTo>
                    <a:pt x="76924" y="27353"/>
                  </a:lnTo>
                  <a:lnTo>
                    <a:pt x="81789" y="20688"/>
                  </a:lnTo>
                  <a:lnTo>
                    <a:pt x="87413" y="8172"/>
                  </a:lnTo>
                  <a:lnTo>
                    <a:pt x="89004" y="0"/>
                  </a:lnTo>
                  <a:lnTo>
                    <a:pt x="110224" y="6813"/>
                  </a:lnTo>
                  <a:lnTo>
                    <a:pt x="128364" y="12379"/>
                  </a:lnTo>
                  <a:lnTo>
                    <a:pt x="145084" y="17475"/>
                  </a:lnTo>
                  <a:lnTo>
                    <a:pt x="159242" y="21099"/>
                  </a:lnTo>
                  <a:lnTo>
                    <a:pt x="167905" y="23305"/>
                  </a:lnTo>
                  <a:lnTo>
                    <a:pt x="176656" y="26280"/>
                  </a:lnTo>
                  <a:lnTo>
                    <a:pt x="188733" y="28966"/>
                  </a:lnTo>
                  <a:lnTo>
                    <a:pt x="197546" y="30917"/>
                  </a:lnTo>
                  <a:lnTo>
                    <a:pt x="207529" y="34773"/>
                  </a:lnTo>
                  <a:lnTo>
                    <a:pt x="232499" y="41889"/>
                  </a:lnTo>
                  <a:lnTo>
                    <a:pt x="263094" y="50043"/>
                  </a:lnTo>
                  <a:lnTo>
                    <a:pt x="284615" y="56283"/>
                  </a:lnTo>
                  <a:lnTo>
                    <a:pt x="303653" y="61967"/>
                  </a:lnTo>
                  <a:lnTo>
                    <a:pt x="329571" y="69636"/>
                  </a:lnTo>
                  <a:lnTo>
                    <a:pt x="346951" y="74873"/>
                  </a:lnTo>
                  <a:lnTo>
                    <a:pt x="370089" y="81723"/>
                  </a:lnTo>
                  <a:lnTo>
                    <a:pt x="370894" y="81960"/>
                  </a:lnTo>
                  <a:lnTo>
                    <a:pt x="390172" y="87154"/>
                  </a:lnTo>
                  <a:lnTo>
                    <a:pt x="412083" y="93724"/>
                  </a:lnTo>
                  <a:lnTo>
                    <a:pt x="427970" y="97971"/>
                  </a:lnTo>
                  <a:lnTo>
                    <a:pt x="447186" y="103071"/>
                  </a:lnTo>
                  <a:lnTo>
                    <a:pt x="466761" y="108237"/>
                  </a:lnTo>
                  <a:lnTo>
                    <a:pt x="499526" y="116698"/>
                  </a:lnTo>
                  <a:lnTo>
                    <a:pt x="518224" y="121550"/>
                  </a:lnTo>
                  <a:lnTo>
                    <a:pt x="513908" y="138232"/>
                  </a:lnTo>
                  <a:lnTo>
                    <a:pt x="504792" y="173981"/>
                  </a:lnTo>
                  <a:lnTo>
                    <a:pt x="488974" y="234603"/>
                  </a:lnTo>
                  <a:lnTo>
                    <a:pt x="477585" y="279015"/>
                  </a:lnTo>
                  <a:lnTo>
                    <a:pt x="472542" y="299289"/>
                  </a:lnTo>
                  <a:lnTo>
                    <a:pt x="458285" y="355141"/>
                  </a:lnTo>
                  <a:lnTo>
                    <a:pt x="451161" y="382330"/>
                  </a:lnTo>
                  <a:lnTo>
                    <a:pt x="444986" y="406040"/>
                  </a:lnTo>
                  <a:lnTo>
                    <a:pt x="436306" y="438675"/>
                  </a:lnTo>
                  <a:lnTo>
                    <a:pt x="429498" y="464266"/>
                  </a:lnTo>
                  <a:lnTo>
                    <a:pt x="425979" y="477334"/>
                  </a:lnTo>
                  <a:lnTo>
                    <a:pt x="421155" y="495247"/>
                  </a:lnTo>
                  <a:lnTo>
                    <a:pt x="420209" y="498760"/>
                  </a:lnTo>
                  <a:lnTo>
                    <a:pt x="415869" y="516360"/>
                  </a:lnTo>
                  <a:lnTo>
                    <a:pt x="414040" y="523776"/>
                  </a:lnTo>
                  <a:lnTo>
                    <a:pt x="412479" y="530108"/>
                  </a:lnTo>
                  <a:lnTo>
                    <a:pt x="410133" y="539624"/>
                  </a:lnTo>
                  <a:lnTo>
                    <a:pt x="418097" y="551545"/>
                  </a:lnTo>
                  <a:lnTo>
                    <a:pt x="444268" y="590776"/>
                  </a:lnTo>
                  <a:lnTo>
                    <a:pt x="444456" y="591059"/>
                  </a:lnTo>
                  <a:lnTo>
                    <a:pt x="465651" y="622833"/>
                  </a:lnTo>
                  <a:lnTo>
                    <a:pt x="469916" y="629195"/>
                  </a:lnTo>
                  <a:lnTo>
                    <a:pt x="480226" y="644630"/>
                  </a:lnTo>
                  <a:lnTo>
                    <a:pt x="497522" y="670383"/>
                  </a:lnTo>
                  <a:lnTo>
                    <a:pt x="535330" y="727114"/>
                  </a:lnTo>
                  <a:lnTo>
                    <a:pt x="541498" y="736435"/>
                  </a:lnTo>
                  <a:lnTo>
                    <a:pt x="576033" y="788215"/>
                  </a:lnTo>
                  <a:lnTo>
                    <a:pt x="592189" y="812409"/>
                  </a:lnTo>
                  <a:lnTo>
                    <a:pt x="605344" y="831997"/>
                  </a:lnTo>
                  <a:lnTo>
                    <a:pt x="642973" y="888474"/>
                  </a:lnTo>
                  <a:lnTo>
                    <a:pt x="649823" y="898761"/>
                  </a:lnTo>
                  <a:lnTo>
                    <a:pt x="664204" y="920267"/>
                  </a:lnTo>
                  <a:lnTo>
                    <a:pt x="709133" y="987639"/>
                  </a:lnTo>
                  <a:lnTo>
                    <a:pt x="719026" y="1002572"/>
                  </a:lnTo>
                  <a:lnTo>
                    <a:pt x="744042" y="1039955"/>
                  </a:lnTo>
                  <a:lnTo>
                    <a:pt x="761892" y="1066740"/>
                  </a:lnTo>
                  <a:lnTo>
                    <a:pt x="766076" y="1072994"/>
                  </a:lnTo>
                  <a:lnTo>
                    <a:pt x="783854" y="1099458"/>
                  </a:lnTo>
                  <a:lnTo>
                    <a:pt x="805695" y="1132240"/>
                  </a:lnTo>
                  <a:lnTo>
                    <a:pt x="814797" y="1145803"/>
                  </a:lnTo>
                  <a:lnTo>
                    <a:pt x="827790" y="1165250"/>
                  </a:lnTo>
                  <a:lnTo>
                    <a:pt x="838349" y="1180947"/>
                  </a:lnTo>
                  <a:lnTo>
                    <a:pt x="847035" y="1193996"/>
                  </a:lnTo>
                  <a:lnTo>
                    <a:pt x="860148" y="1213612"/>
                  </a:lnTo>
                  <a:lnTo>
                    <a:pt x="875758" y="1236973"/>
                  </a:lnTo>
                  <a:lnTo>
                    <a:pt x="874533" y="1245366"/>
                  </a:lnTo>
                  <a:lnTo>
                    <a:pt x="872037" y="1255171"/>
                  </a:lnTo>
                  <a:lnTo>
                    <a:pt x="877058" y="1264622"/>
                  </a:lnTo>
                  <a:lnTo>
                    <a:pt x="884335" y="1279336"/>
                  </a:lnTo>
                  <a:lnTo>
                    <a:pt x="886351" y="1284671"/>
                  </a:lnTo>
                  <a:lnTo>
                    <a:pt x="888207" y="1301248"/>
                  </a:lnTo>
                  <a:lnTo>
                    <a:pt x="891508" y="1311312"/>
                  </a:lnTo>
                  <a:lnTo>
                    <a:pt x="889606" y="1320643"/>
                  </a:lnTo>
                  <a:lnTo>
                    <a:pt x="894605" y="1321670"/>
                  </a:lnTo>
                  <a:lnTo>
                    <a:pt x="901450" y="1330148"/>
                  </a:lnTo>
                  <a:lnTo>
                    <a:pt x="910454" y="1340158"/>
                  </a:lnTo>
                  <a:lnTo>
                    <a:pt x="913069" y="1346390"/>
                  </a:lnTo>
                  <a:lnTo>
                    <a:pt x="913006" y="1346786"/>
                  </a:lnTo>
                  <a:lnTo>
                    <a:pt x="912019" y="1352985"/>
                  </a:lnTo>
                  <a:lnTo>
                    <a:pt x="906980" y="1354879"/>
                  </a:lnTo>
                  <a:lnTo>
                    <a:pt x="899556" y="1361214"/>
                  </a:lnTo>
                  <a:lnTo>
                    <a:pt x="891707" y="1362649"/>
                  </a:lnTo>
                  <a:lnTo>
                    <a:pt x="884429" y="1365959"/>
                  </a:lnTo>
                  <a:lnTo>
                    <a:pt x="877100" y="1367884"/>
                  </a:lnTo>
                  <a:lnTo>
                    <a:pt x="874026" y="1370031"/>
                  </a:lnTo>
                  <a:lnTo>
                    <a:pt x="873403" y="1371940"/>
                  </a:lnTo>
                  <a:lnTo>
                    <a:pt x="871769" y="1376944"/>
                  </a:lnTo>
                  <a:lnTo>
                    <a:pt x="868656" y="1380973"/>
                  </a:lnTo>
                  <a:lnTo>
                    <a:pt x="860820" y="1387304"/>
                  </a:lnTo>
                  <a:lnTo>
                    <a:pt x="857072" y="1390782"/>
                  </a:lnTo>
                  <a:lnTo>
                    <a:pt x="859343" y="1395315"/>
                  </a:lnTo>
                  <a:lnTo>
                    <a:pt x="858687" y="1400517"/>
                  </a:lnTo>
                  <a:lnTo>
                    <a:pt x="855950" y="1405329"/>
                  </a:lnTo>
                  <a:lnTo>
                    <a:pt x="855887" y="1415185"/>
                  </a:lnTo>
                  <a:lnTo>
                    <a:pt x="855702" y="1421204"/>
                  </a:lnTo>
                  <a:lnTo>
                    <a:pt x="853995" y="1424698"/>
                  </a:lnTo>
                  <a:lnTo>
                    <a:pt x="850770" y="1428670"/>
                  </a:lnTo>
                  <a:lnTo>
                    <a:pt x="848776" y="1436328"/>
                  </a:lnTo>
                  <a:lnTo>
                    <a:pt x="847794" y="1444110"/>
                  </a:lnTo>
                  <a:lnTo>
                    <a:pt x="837608" y="1451120"/>
                  </a:lnTo>
                  <a:lnTo>
                    <a:pt x="832296" y="1458436"/>
                  </a:lnTo>
                  <a:lnTo>
                    <a:pt x="831289" y="1459822"/>
                  </a:lnTo>
                  <a:lnTo>
                    <a:pt x="826649" y="1459548"/>
                  </a:lnTo>
                  <a:lnTo>
                    <a:pt x="820283" y="1460222"/>
                  </a:lnTo>
                  <a:lnTo>
                    <a:pt x="821576" y="1464646"/>
                  </a:lnTo>
                  <a:lnTo>
                    <a:pt x="820009" y="1472132"/>
                  </a:lnTo>
                  <a:lnTo>
                    <a:pt x="817228" y="1476757"/>
                  </a:lnTo>
                  <a:lnTo>
                    <a:pt x="822014" y="1482471"/>
                  </a:lnTo>
                  <a:lnTo>
                    <a:pt x="820882" y="1485953"/>
                  </a:lnTo>
                  <a:lnTo>
                    <a:pt x="818748" y="1495900"/>
                  </a:lnTo>
                  <a:lnTo>
                    <a:pt x="814088" y="1502910"/>
                  </a:lnTo>
                  <a:lnTo>
                    <a:pt x="816340" y="1513227"/>
                  </a:lnTo>
                  <a:lnTo>
                    <a:pt x="821129" y="1515194"/>
                  </a:lnTo>
                  <a:lnTo>
                    <a:pt x="827510" y="1515655"/>
                  </a:lnTo>
                  <a:lnTo>
                    <a:pt x="833942" y="1518659"/>
                  </a:lnTo>
                  <a:lnTo>
                    <a:pt x="834628" y="1518979"/>
                  </a:lnTo>
                  <a:lnTo>
                    <a:pt x="836722" y="1526917"/>
                  </a:lnTo>
                  <a:lnTo>
                    <a:pt x="835926" y="1533852"/>
                  </a:lnTo>
                  <a:lnTo>
                    <a:pt x="836910" y="1537229"/>
                  </a:lnTo>
                  <a:lnTo>
                    <a:pt x="834650" y="1545089"/>
                  </a:lnTo>
                  <a:lnTo>
                    <a:pt x="825529" y="1552462"/>
                  </a:lnTo>
                  <a:lnTo>
                    <a:pt x="824314" y="1553346"/>
                  </a:lnTo>
                  <a:lnTo>
                    <a:pt x="819972" y="1556500"/>
                  </a:lnTo>
                  <a:lnTo>
                    <a:pt x="814500" y="1556314"/>
                  </a:lnTo>
                  <a:lnTo>
                    <a:pt x="808213" y="1556098"/>
                  </a:lnTo>
                  <a:lnTo>
                    <a:pt x="803922" y="1554166"/>
                  </a:lnTo>
                  <a:lnTo>
                    <a:pt x="801644" y="1557053"/>
                  </a:lnTo>
                  <a:lnTo>
                    <a:pt x="768028" y="1553088"/>
                  </a:lnTo>
                  <a:lnTo>
                    <a:pt x="712487" y="1546467"/>
                  </a:lnTo>
                  <a:lnTo>
                    <a:pt x="642867" y="1538202"/>
                  </a:lnTo>
                  <a:lnTo>
                    <a:pt x="635729" y="1537372"/>
                  </a:lnTo>
                  <a:lnTo>
                    <a:pt x="583653" y="1531180"/>
                  </a:lnTo>
                  <a:lnTo>
                    <a:pt x="573279" y="1529998"/>
                  </a:lnTo>
                  <a:lnTo>
                    <a:pt x="546175" y="1526703"/>
                  </a:lnTo>
                  <a:lnTo>
                    <a:pt x="545691" y="1526644"/>
                  </a:lnTo>
                  <a:lnTo>
                    <a:pt x="513551" y="1522856"/>
                  </a:lnTo>
                  <a:lnTo>
                    <a:pt x="514338" y="1515461"/>
                  </a:lnTo>
                  <a:lnTo>
                    <a:pt x="514845" y="1510696"/>
                  </a:lnTo>
                  <a:lnTo>
                    <a:pt x="512760" y="1502392"/>
                  </a:lnTo>
                  <a:lnTo>
                    <a:pt x="510030" y="1499285"/>
                  </a:lnTo>
                  <a:lnTo>
                    <a:pt x="503639" y="1500705"/>
                  </a:lnTo>
                  <a:lnTo>
                    <a:pt x="503551" y="1496164"/>
                  </a:lnTo>
                  <a:lnTo>
                    <a:pt x="506343" y="1484001"/>
                  </a:lnTo>
                  <a:lnTo>
                    <a:pt x="504429" y="1478366"/>
                  </a:lnTo>
                  <a:lnTo>
                    <a:pt x="504841" y="1475911"/>
                  </a:lnTo>
                  <a:lnTo>
                    <a:pt x="506190" y="1474466"/>
                  </a:lnTo>
                  <a:lnTo>
                    <a:pt x="507404" y="1475051"/>
                  </a:lnTo>
                  <a:lnTo>
                    <a:pt x="508512" y="1473816"/>
                  </a:lnTo>
                  <a:lnTo>
                    <a:pt x="510007" y="1468160"/>
                  </a:lnTo>
                  <a:lnTo>
                    <a:pt x="510185" y="1462397"/>
                  </a:lnTo>
                  <a:lnTo>
                    <a:pt x="510517" y="1451746"/>
                  </a:lnTo>
                  <a:lnTo>
                    <a:pt x="509089" y="1439460"/>
                  </a:lnTo>
                  <a:lnTo>
                    <a:pt x="505983" y="1427706"/>
                  </a:lnTo>
                  <a:lnTo>
                    <a:pt x="499548" y="1411476"/>
                  </a:lnTo>
                  <a:lnTo>
                    <a:pt x="490826" y="1395165"/>
                  </a:lnTo>
                  <a:lnTo>
                    <a:pt x="485898" y="1390859"/>
                  </a:lnTo>
                  <a:lnTo>
                    <a:pt x="481918" y="1382004"/>
                  </a:lnTo>
                  <a:lnTo>
                    <a:pt x="474485" y="1377352"/>
                  </a:lnTo>
                  <a:lnTo>
                    <a:pt x="473941" y="1373850"/>
                  </a:lnTo>
                  <a:lnTo>
                    <a:pt x="472805" y="1372127"/>
                  </a:lnTo>
                  <a:lnTo>
                    <a:pt x="466043" y="1361851"/>
                  </a:lnTo>
                  <a:lnTo>
                    <a:pt x="463723" y="1358164"/>
                  </a:lnTo>
                  <a:lnTo>
                    <a:pt x="454745" y="1351333"/>
                  </a:lnTo>
                  <a:lnTo>
                    <a:pt x="447867" y="1342506"/>
                  </a:lnTo>
                  <a:lnTo>
                    <a:pt x="440179" y="1329533"/>
                  </a:lnTo>
                  <a:lnTo>
                    <a:pt x="437625" y="1326861"/>
                  </a:lnTo>
                  <a:lnTo>
                    <a:pt x="435907" y="1325063"/>
                  </a:lnTo>
                  <a:lnTo>
                    <a:pt x="429462" y="1326060"/>
                  </a:lnTo>
                  <a:lnTo>
                    <a:pt x="423211" y="1327650"/>
                  </a:lnTo>
                  <a:lnTo>
                    <a:pt x="419742" y="1328531"/>
                  </a:lnTo>
                  <a:lnTo>
                    <a:pt x="413301" y="1325650"/>
                  </a:lnTo>
                  <a:lnTo>
                    <a:pt x="411728" y="1324036"/>
                  </a:lnTo>
                  <a:lnTo>
                    <a:pt x="409634" y="1321889"/>
                  </a:lnTo>
                  <a:lnTo>
                    <a:pt x="404929" y="1320227"/>
                  </a:lnTo>
                  <a:lnTo>
                    <a:pt x="402572" y="1313922"/>
                  </a:lnTo>
                  <a:lnTo>
                    <a:pt x="407491" y="1310725"/>
                  </a:lnTo>
                  <a:lnTo>
                    <a:pt x="408049" y="1299084"/>
                  </a:lnTo>
                  <a:lnTo>
                    <a:pt x="405413" y="1285844"/>
                  </a:lnTo>
                  <a:lnTo>
                    <a:pt x="400805" y="1276418"/>
                  </a:lnTo>
                  <a:lnTo>
                    <a:pt x="400623" y="1276046"/>
                  </a:lnTo>
                  <a:lnTo>
                    <a:pt x="391374" y="1272100"/>
                  </a:lnTo>
                  <a:lnTo>
                    <a:pt x="382487" y="1270800"/>
                  </a:lnTo>
                  <a:lnTo>
                    <a:pt x="374929" y="1269129"/>
                  </a:lnTo>
                  <a:lnTo>
                    <a:pt x="366978" y="1271757"/>
                  </a:lnTo>
                  <a:lnTo>
                    <a:pt x="362429" y="1265758"/>
                  </a:lnTo>
                  <a:lnTo>
                    <a:pt x="352567" y="1261479"/>
                  </a:lnTo>
                  <a:lnTo>
                    <a:pt x="351443" y="1260991"/>
                  </a:lnTo>
                  <a:lnTo>
                    <a:pt x="339709" y="1251823"/>
                  </a:lnTo>
                  <a:lnTo>
                    <a:pt x="335293" y="1250121"/>
                  </a:lnTo>
                  <a:lnTo>
                    <a:pt x="324136" y="1237387"/>
                  </a:lnTo>
                  <a:lnTo>
                    <a:pt x="322585" y="1229351"/>
                  </a:lnTo>
                  <a:lnTo>
                    <a:pt x="322519" y="1225952"/>
                  </a:lnTo>
                  <a:lnTo>
                    <a:pt x="322471" y="1223448"/>
                  </a:lnTo>
                  <a:lnTo>
                    <a:pt x="318372" y="1219043"/>
                  </a:lnTo>
                  <a:lnTo>
                    <a:pt x="312805" y="1210906"/>
                  </a:lnTo>
                  <a:lnTo>
                    <a:pt x="304948" y="1201072"/>
                  </a:lnTo>
                  <a:lnTo>
                    <a:pt x="303189" y="1199920"/>
                  </a:lnTo>
                  <a:lnTo>
                    <a:pt x="297056" y="1195898"/>
                  </a:lnTo>
                  <a:lnTo>
                    <a:pt x="288862" y="1190036"/>
                  </a:lnTo>
                  <a:lnTo>
                    <a:pt x="280696" y="1189847"/>
                  </a:lnTo>
                  <a:lnTo>
                    <a:pt x="277461" y="1190939"/>
                  </a:lnTo>
                  <a:lnTo>
                    <a:pt x="269456" y="1185836"/>
                  </a:lnTo>
                  <a:lnTo>
                    <a:pt x="263773" y="1184411"/>
                  </a:lnTo>
                  <a:lnTo>
                    <a:pt x="259178" y="1184273"/>
                  </a:lnTo>
                  <a:lnTo>
                    <a:pt x="249323" y="1176411"/>
                  </a:lnTo>
                  <a:lnTo>
                    <a:pt x="240989" y="1171731"/>
                  </a:lnTo>
                  <a:lnTo>
                    <a:pt x="231137" y="1167430"/>
                  </a:lnTo>
                  <a:lnTo>
                    <a:pt x="213564" y="1163266"/>
                  </a:lnTo>
                  <a:lnTo>
                    <a:pt x="194955" y="1161887"/>
                  </a:lnTo>
                  <a:lnTo>
                    <a:pt x="190932" y="1149534"/>
                  </a:lnTo>
                  <a:lnTo>
                    <a:pt x="187278" y="1145615"/>
                  </a:lnTo>
                  <a:lnTo>
                    <a:pt x="184263" y="1142709"/>
                  </a:lnTo>
                  <a:lnTo>
                    <a:pt x="179478" y="1141880"/>
                  </a:lnTo>
                  <a:lnTo>
                    <a:pt x="177851" y="1137424"/>
                  </a:lnTo>
                  <a:lnTo>
                    <a:pt x="186902" y="1123281"/>
                  </a:lnTo>
                  <a:lnTo>
                    <a:pt x="186869" y="1117520"/>
                  </a:lnTo>
                  <a:lnTo>
                    <a:pt x="185844" y="1116152"/>
                  </a:lnTo>
                  <a:lnTo>
                    <a:pt x="192088" y="1099914"/>
                  </a:lnTo>
                  <a:lnTo>
                    <a:pt x="186951" y="1091707"/>
                  </a:lnTo>
                  <a:lnTo>
                    <a:pt x="191891" y="1082431"/>
                  </a:lnTo>
                  <a:lnTo>
                    <a:pt x="195915" y="1074867"/>
                  </a:lnTo>
                  <a:lnTo>
                    <a:pt x="198035" y="1068682"/>
                  </a:lnTo>
                  <a:lnTo>
                    <a:pt x="199015" y="1062170"/>
                  </a:lnTo>
                  <a:lnTo>
                    <a:pt x="195680" y="1056924"/>
                  </a:lnTo>
                  <a:lnTo>
                    <a:pt x="192134" y="1052563"/>
                  </a:lnTo>
                  <a:lnTo>
                    <a:pt x="186850" y="1053472"/>
                  </a:lnTo>
                  <a:lnTo>
                    <a:pt x="178310" y="1044635"/>
                  </a:lnTo>
                  <a:lnTo>
                    <a:pt x="174305" y="1037082"/>
                  </a:lnTo>
                  <a:lnTo>
                    <a:pt x="177964" y="1031156"/>
                  </a:lnTo>
                  <a:lnTo>
                    <a:pt x="182400" y="1022413"/>
                  </a:lnTo>
                  <a:lnTo>
                    <a:pt x="182455" y="1012071"/>
                  </a:lnTo>
                  <a:lnTo>
                    <a:pt x="175378" y="1006658"/>
                  </a:lnTo>
                  <a:lnTo>
                    <a:pt x="172361" y="1005226"/>
                  </a:lnTo>
                  <a:lnTo>
                    <a:pt x="170327" y="1004259"/>
                  </a:lnTo>
                  <a:lnTo>
                    <a:pt x="162106" y="985470"/>
                  </a:lnTo>
                  <a:lnTo>
                    <a:pt x="158650" y="975026"/>
                  </a:lnTo>
                  <a:lnTo>
                    <a:pt x="148059" y="967472"/>
                  </a:lnTo>
                  <a:lnTo>
                    <a:pt x="145111" y="959707"/>
                  </a:lnTo>
                  <a:lnTo>
                    <a:pt x="145777" y="949461"/>
                  </a:lnTo>
                  <a:lnTo>
                    <a:pt x="144611" y="947337"/>
                  </a:lnTo>
                  <a:lnTo>
                    <a:pt x="139845" y="938646"/>
                  </a:lnTo>
                  <a:lnTo>
                    <a:pt x="135248" y="931258"/>
                  </a:lnTo>
                  <a:lnTo>
                    <a:pt x="135826" y="918750"/>
                  </a:lnTo>
                  <a:lnTo>
                    <a:pt x="132443" y="911238"/>
                  </a:lnTo>
                  <a:lnTo>
                    <a:pt x="128120" y="908434"/>
                  </a:lnTo>
                  <a:lnTo>
                    <a:pt x="125729" y="896626"/>
                  </a:lnTo>
                  <a:lnTo>
                    <a:pt x="121838" y="885658"/>
                  </a:lnTo>
                  <a:lnTo>
                    <a:pt x="113192" y="874043"/>
                  </a:lnTo>
                  <a:lnTo>
                    <a:pt x="108607" y="870603"/>
                  </a:lnTo>
                  <a:lnTo>
                    <a:pt x="104118" y="860227"/>
                  </a:lnTo>
                  <a:lnTo>
                    <a:pt x="106020" y="847165"/>
                  </a:lnTo>
                  <a:lnTo>
                    <a:pt x="105365" y="833206"/>
                  </a:lnTo>
                  <a:lnTo>
                    <a:pt x="105974" y="818827"/>
                  </a:lnTo>
                  <a:lnTo>
                    <a:pt x="113104" y="813065"/>
                  </a:lnTo>
                  <a:lnTo>
                    <a:pt x="119144" y="818260"/>
                  </a:lnTo>
                  <a:lnTo>
                    <a:pt x="126990" y="809710"/>
                  </a:lnTo>
                  <a:lnTo>
                    <a:pt x="132588" y="797093"/>
                  </a:lnTo>
                  <a:lnTo>
                    <a:pt x="134623" y="792023"/>
                  </a:lnTo>
                  <a:lnTo>
                    <a:pt x="133650" y="786533"/>
                  </a:lnTo>
                  <a:lnTo>
                    <a:pt x="131384" y="773697"/>
                  </a:lnTo>
                  <a:lnTo>
                    <a:pt x="128000" y="767151"/>
                  </a:lnTo>
                  <a:lnTo>
                    <a:pt x="123155" y="765421"/>
                  </a:lnTo>
                  <a:lnTo>
                    <a:pt x="114109" y="765925"/>
                  </a:lnTo>
                  <a:lnTo>
                    <a:pt x="105682" y="762834"/>
                  </a:lnTo>
                  <a:lnTo>
                    <a:pt x="97009" y="751692"/>
                  </a:lnTo>
                  <a:lnTo>
                    <a:pt x="93387" y="741881"/>
                  </a:lnTo>
                  <a:lnTo>
                    <a:pt x="91876" y="737074"/>
                  </a:lnTo>
                  <a:lnTo>
                    <a:pt x="90982" y="736311"/>
                  </a:lnTo>
                  <a:lnTo>
                    <a:pt x="88264" y="733991"/>
                  </a:lnTo>
                  <a:lnTo>
                    <a:pt x="87099" y="729365"/>
                  </a:lnTo>
                  <a:lnTo>
                    <a:pt x="83029" y="721733"/>
                  </a:lnTo>
                  <a:lnTo>
                    <a:pt x="83126" y="712569"/>
                  </a:lnTo>
                  <a:lnTo>
                    <a:pt x="88490" y="700825"/>
                  </a:lnTo>
                  <a:lnTo>
                    <a:pt x="89124" y="695336"/>
                  </a:lnTo>
                  <a:lnTo>
                    <a:pt x="87808" y="685788"/>
                  </a:lnTo>
                  <a:lnTo>
                    <a:pt x="88573" y="682165"/>
                  </a:lnTo>
                  <a:lnTo>
                    <a:pt x="84612" y="676411"/>
                  </a:lnTo>
                  <a:lnTo>
                    <a:pt x="83282" y="671678"/>
                  </a:lnTo>
                  <a:lnTo>
                    <a:pt x="85308" y="664035"/>
                  </a:lnTo>
                  <a:lnTo>
                    <a:pt x="89044" y="659702"/>
                  </a:lnTo>
                  <a:lnTo>
                    <a:pt x="91168" y="652284"/>
                  </a:lnTo>
                  <a:lnTo>
                    <a:pt x="91994" y="649397"/>
                  </a:lnTo>
                  <a:lnTo>
                    <a:pt x="92435" y="646267"/>
                  </a:lnTo>
                  <a:lnTo>
                    <a:pt x="93716" y="637179"/>
                  </a:lnTo>
                  <a:lnTo>
                    <a:pt x="99927" y="634492"/>
                  </a:lnTo>
                  <a:lnTo>
                    <a:pt x="107376" y="635906"/>
                  </a:lnTo>
                  <a:lnTo>
                    <a:pt x="108170" y="638369"/>
                  </a:lnTo>
                  <a:lnTo>
                    <a:pt x="107065" y="645880"/>
                  </a:lnTo>
                  <a:lnTo>
                    <a:pt x="108834" y="647742"/>
                  </a:lnTo>
                  <a:lnTo>
                    <a:pt x="107724" y="649600"/>
                  </a:lnTo>
                  <a:lnTo>
                    <a:pt x="104425" y="649662"/>
                  </a:lnTo>
                  <a:lnTo>
                    <a:pt x="104030" y="649670"/>
                  </a:lnTo>
                  <a:lnTo>
                    <a:pt x="103050" y="666647"/>
                  </a:lnTo>
                  <a:lnTo>
                    <a:pt x="114245" y="674981"/>
                  </a:lnTo>
                  <a:lnTo>
                    <a:pt x="120356" y="684806"/>
                  </a:lnTo>
                  <a:lnTo>
                    <a:pt x="125287" y="683623"/>
                  </a:lnTo>
                  <a:lnTo>
                    <a:pt x="127448" y="683104"/>
                  </a:lnTo>
                  <a:lnTo>
                    <a:pt x="126012" y="674751"/>
                  </a:lnTo>
                  <a:lnTo>
                    <a:pt x="127399" y="666312"/>
                  </a:lnTo>
                  <a:lnTo>
                    <a:pt x="127366" y="662231"/>
                  </a:lnTo>
                  <a:lnTo>
                    <a:pt x="123084" y="656408"/>
                  </a:lnTo>
                  <a:lnTo>
                    <a:pt x="120276" y="651457"/>
                  </a:lnTo>
                  <a:lnTo>
                    <a:pt x="121121" y="647389"/>
                  </a:lnTo>
                  <a:lnTo>
                    <a:pt x="115452" y="642463"/>
                  </a:lnTo>
                  <a:lnTo>
                    <a:pt x="114497" y="637309"/>
                  </a:lnTo>
                  <a:lnTo>
                    <a:pt x="118513" y="635407"/>
                  </a:lnTo>
                  <a:lnTo>
                    <a:pt x="118353" y="625799"/>
                  </a:lnTo>
                  <a:lnTo>
                    <a:pt x="118316" y="623545"/>
                  </a:lnTo>
                  <a:lnTo>
                    <a:pt x="113410" y="622689"/>
                  </a:lnTo>
                  <a:lnTo>
                    <a:pt x="110390" y="614253"/>
                  </a:lnTo>
                  <a:lnTo>
                    <a:pt x="117494" y="612903"/>
                  </a:lnTo>
                  <a:lnTo>
                    <a:pt x="118530" y="608731"/>
                  </a:lnTo>
                  <a:lnTo>
                    <a:pt x="123704" y="609849"/>
                  </a:lnTo>
                  <a:lnTo>
                    <a:pt x="131663" y="605934"/>
                  </a:lnTo>
                  <a:lnTo>
                    <a:pt x="131318" y="604502"/>
                  </a:lnTo>
                  <a:lnTo>
                    <a:pt x="129587" y="597295"/>
                  </a:lnTo>
                  <a:lnTo>
                    <a:pt x="121231" y="589171"/>
                  </a:lnTo>
                  <a:lnTo>
                    <a:pt x="120745" y="589249"/>
                  </a:lnTo>
                  <a:lnTo>
                    <a:pt x="109668" y="591023"/>
                  </a:lnTo>
                  <a:lnTo>
                    <a:pt x="109329" y="591077"/>
                  </a:lnTo>
                  <a:lnTo>
                    <a:pt x="105434" y="601357"/>
                  </a:lnTo>
                  <a:lnTo>
                    <a:pt x="109008" y="607782"/>
                  </a:lnTo>
                  <a:lnTo>
                    <a:pt x="103998" y="610769"/>
                  </a:lnTo>
                  <a:lnTo>
                    <a:pt x="102465" y="617059"/>
                  </a:lnTo>
                  <a:lnTo>
                    <a:pt x="105428" y="622179"/>
                  </a:lnTo>
                  <a:lnTo>
                    <a:pt x="107045" y="628746"/>
                  </a:lnTo>
                  <a:lnTo>
                    <a:pt x="99000" y="630348"/>
                  </a:lnTo>
                  <a:lnTo>
                    <a:pt x="93338" y="628186"/>
                  </a:lnTo>
                  <a:lnTo>
                    <a:pt x="88220" y="619991"/>
                  </a:lnTo>
                  <a:lnTo>
                    <a:pt x="81159" y="613232"/>
                  </a:lnTo>
                  <a:lnTo>
                    <a:pt x="78044" y="614253"/>
                  </a:lnTo>
                  <a:lnTo>
                    <a:pt x="74117" y="606855"/>
                  </a:lnTo>
                  <a:lnTo>
                    <a:pt x="71161" y="599821"/>
                  </a:lnTo>
                  <a:lnTo>
                    <a:pt x="66408" y="592424"/>
                  </a:lnTo>
                  <a:lnTo>
                    <a:pt x="58084" y="587721"/>
                  </a:lnTo>
                  <a:lnTo>
                    <a:pt x="52763" y="592103"/>
                  </a:lnTo>
                  <a:lnTo>
                    <a:pt x="49215" y="589412"/>
                  </a:lnTo>
                  <a:lnTo>
                    <a:pt x="59082" y="575830"/>
                  </a:lnTo>
                  <a:lnTo>
                    <a:pt x="62394" y="567370"/>
                  </a:lnTo>
                  <a:lnTo>
                    <a:pt x="61300" y="557752"/>
                  </a:lnTo>
                  <a:lnTo>
                    <a:pt x="62829" y="552844"/>
                  </a:lnTo>
                  <a:lnTo>
                    <a:pt x="61939" y="549195"/>
                  </a:lnTo>
                  <a:lnTo>
                    <a:pt x="61887" y="548984"/>
                  </a:lnTo>
                  <a:lnTo>
                    <a:pt x="56698" y="547110"/>
                  </a:lnTo>
                  <a:lnTo>
                    <a:pt x="56552" y="541681"/>
                  </a:lnTo>
                  <a:lnTo>
                    <a:pt x="56963" y="533485"/>
                  </a:lnTo>
                  <a:lnTo>
                    <a:pt x="51757" y="519262"/>
                  </a:lnTo>
                  <a:lnTo>
                    <a:pt x="44332" y="511647"/>
                  </a:lnTo>
                  <a:lnTo>
                    <a:pt x="37807" y="501520"/>
                  </a:lnTo>
                  <a:lnTo>
                    <a:pt x="37200" y="496636"/>
                  </a:lnTo>
                  <a:lnTo>
                    <a:pt x="31616" y="479488"/>
                  </a:lnTo>
                  <a:lnTo>
                    <a:pt x="25594" y="471340"/>
                  </a:lnTo>
                  <a:lnTo>
                    <a:pt x="23877" y="466960"/>
                  </a:lnTo>
                  <a:lnTo>
                    <a:pt x="21838" y="461755"/>
                  </a:lnTo>
                  <a:lnTo>
                    <a:pt x="16655" y="453326"/>
                  </a:lnTo>
                  <a:lnTo>
                    <a:pt x="15593" y="448691"/>
                  </a:lnTo>
                  <a:lnTo>
                    <a:pt x="11908" y="441455"/>
                  </a:lnTo>
                  <a:lnTo>
                    <a:pt x="11275" y="434973"/>
                  </a:lnTo>
                  <a:lnTo>
                    <a:pt x="18485" y="427149"/>
                  </a:lnTo>
                  <a:lnTo>
                    <a:pt x="19548" y="411796"/>
                  </a:lnTo>
                  <a:lnTo>
                    <a:pt x="17700" y="400947"/>
                  </a:lnTo>
                  <a:lnTo>
                    <a:pt x="17441" y="389162"/>
                  </a:lnTo>
                  <a:lnTo>
                    <a:pt x="18392" y="375968"/>
                  </a:lnTo>
                  <a:lnTo>
                    <a:pt x="23080" y="364464"/>
                  </a:lnTo>
                  <a:lnTo>
                    <a:pt x="32564" y="351309"/>
                  </a:lnTo>
                  <a:lnTo>
                    <a:pt x="33756" y="341320"/>
                  </a:lnTo>
                  <a:lnTo>
                    <a:pt x="35277" y="332341"/>
                  </a:lnTo>
                  <a:lnTo>
                    <a:pt x="33035" y="325797"/>
                  </a:lnTo>
                  <a:lnTo>
                    <a:pt x="35255" y="310048"/>
                  </a:lnTo>
                  <a:lnTo>
                    <a:pt x="30700" y="304003"/>
                  </a:lnTo>
                  <a:lnTo>
                    <a:pt x="28243" y="294315"/>
                  </a:lnTo>
                  <a:lnTo>
                    <a:pt x="24220" y="281198"/>
                  </a:lnTo>
                  <a:lnTo>
                    <a:pt x="23609" y="279200"/>
                  </a:lnTo>
                  <a:lnTo>
                    <a:pt x="20505" y="277052"/>
                  </a:lnTo>
                  <a:lnTo>
                    <a:pt x="21011" y="268592"/>
                  </a:lnTo>
                  <a:lnTo>
                    <a:pt x="17104" y="261685"/>
                  </a:lnTo>
                  <a:lnTo>
                    <a:pt x="12717" y="258205"/>
                  </a:lnTo>
                  <a:lnTo>
                    <a:pt x="7654" y="248551"/>
                  </a:lnTo>
                  <a:lnTo>
                    <a:pt x="1390" y="237621"/>
                  </a:lnTo>
                  <a:lnTo>
                    <a:pt x="0" y="234629"/>
                  </a:lnTo>
                  <a:lnTo>
                    <a:pt x="4054" y="225246"/>
                  </a:lnTo>
                  <a:lnTo>
                    <a:pt x="4628" y="218870"/>
                  </a:lnTo>
                  <a:lnTo>
                    <a:pt x="2731" y="20874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5368583" y="3220457"/>
              <a:ext cx="841758" cy="430597"/>
            </a:xfrm>
            <a:custGeom>
              <a:avLst/>
              <a:gdLst/>
              <a:ahLst/>
              <a:cxnLst/>
              <a:rect l="0" t="0" r="0" b="0"/>
              <a:pathLst>
                <a:path w="841758" h="430597">
                  <a:moveTo>
                    <a:pt x="2724" y="419619"/>
                  </a:moveTo>
                  <a:lnTo>
                    <a:pt x="10218" y="420301"/>
                  </a:lnTo>
                  <a:lnTo>
                    <a:pt x="18392" y="420301"/>
                  </a:lnTo>
                  <a:lnTo>
                    <a:pt x="21117" y="411445"/>
                  </a:lnTo>
                  <a:lnTo>
                    <a:pt x="26946" y="410797"/>
                  </a:lnTo>
                  <a:lnTo>
                    <a:pt x="27248" y="410764"/>
                  </a:lnTo>
                  <a:lnTo>
                    <a:pt x="32923" y="417061"/>
                  </a:lnTo>
                  <a:lnTo>
                    <a:pt x="38884" y="417841"/>
                  </a:lnTo>
                  <a:lnTo>
                    <a:pt x="41513" y="409517"/>
                  </a:lnTo>
                  <a:lnTo>
                    <a:pt x="43919" y="405632"/>
                  </a:lnTo>
                  <a:lnTo>
                    <a:pt x="44960" y="403951"/>
                  </a:lnTo>
                  <a:lnTo>
                    <a:pt x="40191" y="396458"/>
                  </a:lnTo>
                  <a:lnTo>
                    <a:pt x="44955" y="390426"/>
                  </a:lnTo>
                  <a:lnTo>
                    <a:pt x="44755" y="386055"/>
                  </a:lnTo>
                  <a:lnTo>
                    <a:pt x="44736" y="385647"/>
                  </a:lnTo>
                  <a:lnTo>
                    <a:pt x="45066" y="377233"/>
                  </a:lnTo>
                  <a:lnTo>
                    <a:pt x="47685" y="370572"/>
                  </a:lnTo>
                  <a:lnTo>
                    <a:pt x="49097" y="362824"/>
                  </a:lnTo>
                  <a:lnTo>
                    <a:pt x="49446" y="360906"/>
                  </a:lnTo>
                  <a:lnTo>
                    <a:pt x="45335" y="357703"/>
                  </a:lnTo>
                  <a:lnTo>
                    <a:pt x="45416" y="352513"/>
                  </a:lnTo>
                  <a:lnTo>
                    <a:pt x="40586" y="345023"/>
                  </a:lnTo>
                  <a:lnTo>
                    <a:pt x="40398" y="344731"/>
                  </a:lnTo>
                  <a:lnTo>
                    <a:pt x="47507" y="334563"/>
                  </a:lnTo>
                  <a:lnTo>
                    <a:pt x="51637" y="327348"/>
                  </a:lnTo>
                  <a:lnTo>
                    <a:pt x="57701" y="321748"/>
                  </a:lnTo>
                  <a:lnTo>
                    <a:pt x="65280" y="320736"/>
                  </a:lnTo>
                  <a:lnTo>
                    <a:pt x="65478" y="320710"/>
                  </a:lnTo>
                  <a:lnTo>
                    <a:pt x="65926" y="320855"/>
                  </a:lnTo>
                  <a:lnTo>
                    <a:pt x="76726" y="324366"/>
                  </a:lnTo>
                  <a:lnTo>
                    <a:pt x="86439" y="329673"/>
                  </a:lnTo>
                  <a:lnTo>
                    <a:pt x="93261" y="331109"/>
                  </a:lnTo>
                  <a:lnTo>
                    <a:pt x="102902" y="334473"/>
                  </a:lnTo>
                  <a:lnTo>
                    <a:pt x="108918" y="338161"/>
                  </a:lnTo>
                  <a:lnTo>
                    <a:pt x="112440" y="340317"/>
                  </a:lnTo>
                  <a:lnTo>
                    <a:pt x="117077" y="339840"/>
                  </a:lnTo>
                  <a:lnTo>
                    <a:pt x="117830" y="339763"/>
                  </a:lnTo>
                  <a:lnTo>
                    <a:pt x="118696" y="339673"/>
                  </a:lnTo>
                  <a:lnTo>
                    <a:pt x="121911" y="335022"/>
                  </a:lnTo>
                  <a:lnTo>
                    <a:pt x="123562" y="327467"/>
                  </a:lnTo>
                  <a:lnTo>
                    <a:pt x="117456" y="317786"/>
                  </a:lnTo>
                  <a:lnTo>
                    <a:pt x="111813" y="307988"/>
                  </a:lnTo>
                  <a:lnTo>
                    <a:pt x="114382" y="300745"/>
                  </a:lnTo>
                  <a:lnTo>
                    <a:pt x="116060" y="291791"/>
                  </a:lnTo>
                  <a:lnTo>
                    <a:pt x="121132" y="288284"/>
                  </a:lnTo>
                  <a:lnTo>
                    <a:pt x="121417" y="288363"/>
                  </a:lnTo>
                  <a:lnTo>
                    <a:pt x="128098" y="290204"/>
                  </a:lnTo>
                  <a:lnTo>
                    <a:pt x="136176" y="282640"/>
                  </a:lnTo>
                  <a:lnTo>
                    <a:pt x="150015" y="279429"/>
                  </a:lnTo>
                  <a:lnTo>
                    <a:pt x="160415" y="275538"/>
                  </a:lnTo>
                  <a:lnTo>
                    <a:pt x="159774" y="273232"/>
                  </a:lnTo>
                  <a:lnTo>
                    <a:pt x="158804" y="269738"/>
                  </a:lnTo>
                  <a:lnTo>
                    <a:pt x="151609" y="263947"/>
                  </a:lnTo>
                  <a:lnTo>
                    <a:pt x="151491" y="263622"/>
                  </a:lnTo>
                  <a:lnTo>
                    <a:pt x="147450" y="252513"/>
                  </a:lnTo>
                  <a:lnTo>
                    <a:pt x="150047" y="246100"/>
                  </a:lnTo>
                  <a:lnTo>
                    <a:pt x="157651" y="238883"/>
                  </a:lnTo>
                  <a:lnTo>
                    <a:pt x="160500" y="230447"/>
                  </a:lnTo>
                  <a:lnTo>
                    <a:pt x="167175" y="232398"/>
                  </a:lnTo>
                  <a:lnTo>
                    <a:pt x="170928" y="230944"/>
                  </a:lnTo>
                  <a:lnTo>
                    <a:pt x="174171" y="226604"/>
                  </a:lnTo>
                  <a:lnTo>
                    <a:pt x="169685" y="219328"/>
                  </a:lnTo>
                  <a:lnTo>
                    <a:pt x="170754" y="215046"/>
                  </a:lnTo>
                  <a:lnTo>
                    <a:pt x="171060" y="213819"/>
                  </a:lnTo>
                  <a:lnTo>
                    <a:pt x="176395" y="211464"/>
                  </a:lnTo>
                  <a:lnTo>
                    <a:pt x="184170" y="217428"/>
                  </a:lnTo>
                  <a:lnTo>
                    <a:pt x="193387" y="214185"/>
                  </a:lnTo>
                  <a:lnTo>
                    <a:pt x="194671" y="215379"/>
                  </a:lnTo>
                  <a:lnTo>
                    <a:pt x="198535" y="218969"/>
                  </a:lnTo>
                  <a:lnTo>
                    <a:pt x="204820" y="218995"/>
                  </a:lnTo>
                  <a:lnTo>
                    <a:pt x="206165" y="212086"/>
                  </a:lnTo>
                  <a:lnTo>
                    <a:pt x="212213" y="207692"/>
                  </a:lnTo>
                  <a:lnTo>
                    <a:pt x="219529" y="207791"/>
                  </a:lnTo>
                  <a:lnTo>
                    <a:pt x="223555" y="205453"/>
                  </a:lnTo>
                  <a:lnTo>
                    <a:pt x="226775" y="203581"/>
                  </a:lnTo>
                  <a:lnTo>
                    <a:pt x="236943" y="207946"/>
                  </a:lnTo>
                  <a:lnTo>
                    <a:pt x="240232" y="209792"/>
                  </a:lnTo>
                  <a:lnTo>
                    <a:pt x="244230" y="212034"/>
                  </a:lnTo>
                  <a:lnTo>
                    <a:pt x="246028" y="213041"/>
                  </a:lnTo>
                  <a:lnTo>
                    <a:pt x="254773" y="215991"/>
                  </a:lnTo>
                  <a:lnTo>
                    <a:pt x="259987" y="220447"/>
                  </a:lnTo>
                  <a:lnTo>
                    <a:pt x="264086" y="225807"/>
                  </a:lnTo>
                  <a:lnTo>
                    <a:pt x="268618" y="216710"/>
                  </a:lnTo>
                  <a:lnTo>
                    <a:pt x="269624" y="209718"/>
                  </a:lnTo>
                  <a:lnTo>
                    <a:pt x="272671" y="202963"/>
                  </a:lnTo>
                  <a:lnTo>
                    <a:pt x="276224" y="201751"/>
                  </a:lnTo>
                  <a:lnTo>
                    <a:pt x="281675" y="199889"/>
                  </a:lnTo>
                  <a:lnTo>
                    <a:pt x="286966" y="194189"/>
                  </a:lnTo>
                  <a:lnTo>
                    <a:pt x="293560" y="189885"/>
                  </a:lnTo>
                  <a:lnTo>
                    <a:pt x="293842" y="189701"/>
                  </a:lnTo>
                  <a:lnTo>
                    <a:pt x="297856" y="195200"/>
                  </a:lnTo>
                  <a:lnTo>
                    <a:pt x="305193" y="203744"/>
                  </a:lnTo>
                  <a:lnTo>
                    <a:pt x="312651" y="206385"/>
                  </a:lnTo>
                  <a:lnTo>
                    <a:pt x="314016" y="206898"/>
                  </a:lnTo>
                  <a:lnTo>
                    <a:pt x="317704" y="208281"/>
                  </a:lnTo>
                  <a:lnTo>
                    <a:pt x="318651" y="200372"/>
                  </a:lnTo>
                  <a:lnTo>
                    <a:pt x="328801" y="199921"/>
                  </a:lnTo>
                  <a:lnTo>
                    <a:pt x="326099" y="190716"/>
                  </a:lnTo>
                  <a:lnTo>
                    <a:pt x="325466" y="180615"/>
                  </a:lnTo>
                  <a:lnTo>
                    <a:pt x="329149" y="179471"/>
                  </a:lnTo>
                  <a:lnTo>
                    <a:pt x="330911" y="178924"/>
                  </a:lnTo>
                  <a:lnTo>
                    <a:pt x="334585" y="172618"/>
                  </a:lnTo>
                  <a:lnTo>
                    <a:pt x="339197" y="166715"/>
                  </a:lnTo>
                  <a:lnTo>
                    <a:pt x="346196" y="162697"/>
                  </a:lnTo>
                  <a:lnTo>
                    <a:pt x="351654" y="169232"/>
                  </a:lnTo>
                  <a:lnTo>
                    <a:pt x="360825" y="179403"/>
                  </a:lnTo>
                  <a:lnTo>
                    <a:pt x="373342" y="179979"/>
                  </a:lnTo>
                  <a:lnTo>
                    <a:pt x="380870" y="184782"/>
                  </a:lnTo>
                  <a:lnTo>
                    <a:pt x="384568" y="181368"/>
                  </a:lnTo>
                  <a:lnTo>
                    <a:pt x="386756" y="179347"/>
                  </a:lnTo>
                  <a:lnTo>
                    <a:pt x="389288" y="177427"/>
                  </a:lnTo>
                  <a:lnTo>
                    <a:pt x="392344" y="175109"/>
                  </a:lnTo>
                  <a:lnTo>
                    <a:pt x="393001" y="163083"/>
                  </a:lnTo>
                  <a:lnTo>
                    <a:pt x="392975" y="153096"/>
                  </a:lnTo>
                  <a:lnTo>
                    <a:pt x="392972" y="151855"/>
                  </a:lnTo>
                  <a:lnTo>
                    <a:pt x="398301" y="143840"/>
                  </a:lnTo>
                  <a:lnTo>
                    <a:pt x="400242" y="137363"/>
                  </a:lnTo>
                  <a:lnTo>
                    <a:pt x="402722" y="137824"/>
                  </a:lnTo>
                  <a:lnTo>
                    <a:pt x="407708" y="138748"/>
                  </a:lnTo>
                  <a:lnTo>
                    <a:pt x="414752" y="133977"/>
                  </a:lnTo>
                  <a:lnTo>
                    <a:pt x="418149" y="126719"/>
                  </a:lnTo>
                  <a:lnTo>
                    <a:pt x="418895" y="121487"/>
                  </a:lnTo>
                  <a:lnTo>
                    <a:pt x="419706" y="115782"/>
                  </a:lnTo>
                  <a:lnTo>
                    <a:pt x="422927" y="110579"/>
                  </a:lnTo>
                  <a:lnTo>
                    <a:pt x="432477" y="106948"/>
                  </a:lnTo>
                  <a:lnTo>
                    <a:pt x="434617" y="101508"/>
                  </a:lnTo>
                  <a:lnTo>
                    <a:pt x="438868" y="98125"/>
                  </a:lnTo>
                  <a:lnTo>
                    <a:pt x="440432" y="94723"/>
                  </a:lnTo>
                  <a:lnTo>
                    <a:pt x="438046" y="89190"/>
                  </a:lnTo>
                  <a:lnTo>
                    <a:pt x="437329" y="87527"/>
                  </a:lnTo>
                  <a:lnTo>
                    <a:pt x="436068" y="78807"/>
                  </a:lnTo>
                  <a:lnTo>
                    <a:pt x="434088" y="71181"/>
                  </a:lnTo>
                  <a:lnTo>
                    <a:pt x="439057" y="67343"/>
                  </a:lnTo>
                  <a:lnTo>
                    <a:pt x="445648" y="66905"/>
                  </a:lnTo>
                  <a:lnTo>
                    <a:pt x="446549" y="66670"/>
                  </a:lnTo>
                  <a:lnTo>
                    <a:pt x="452745" y="65047"/>
                  </a:lnTo>
                  <a:lnTo>
                    <a:pt x="457102" y="67264"/>
                  </a:lnTo>
                  <a:lnTo>
                    <a:pt x="461577" y="70393"/>
                  </a:lnTo>
                  <a:lnTo>
                    <a:pt x="463334" y="71620"/>
                  </a:lnTo>
                  <a:lnTo>
                    <a:pt x="467660" y="69989"/>
                  </a:lnTo>
                  <a:lnTo>
                    <a:pt x="475153" y="62425"/>
                  </a:lnTo>
                  <a:lnTo>
                    <a:pt x="480473" y="59346"/>
                  </a:lnTo>
                  <a:lnTo>
                    <a:pt x="486588" y="55801"/>
                  </a:lnTo>
                  <a:lnTo>
                    <a:pt x="498006" y="52691"/>
                  </a:lnTo>
                  <a:lnTo>
                    <a:pt x="502919" y="52712"/>
                  </a:lnTo>
                  <a:lnTo>
                    <a:pt x="502883" y="43325"/>
                  </a:lnTo>
                  <a:lnTo>
                    <a:pt x="503238" y="42048"/>
                  </a:lnTo>
                  <a:lnTo>
                    <a:pt x="504199" y="38593"/>
                  </a:lnTo>
                  <a:lnTo>
                    <a:pt x="499103" y="37011"/>
                  </a:lnTo>
                  <a:lnTo>
                    <a:pt x="495105" y="35080"/>
                  </a:lnTo>
                  <a:lnTo>
                    <a:pt x="493519" y="34313"/>
                  </a:lnTo>
                  <a:lnTo>
                    <a:pt x="497781" y="27839"/>
                  </a:lnTo>
                  <a:lnTo>
                    <a:pt x="495268" y="22402"/>
                  </a:lnTo>
                  <a:lnTo>
                    <a:pt x="491671" y="18418"/>
                  </a:lnTo>
                  <a:lnTo>
                    <a:pt x="489166" y="15640"/>
                  </a:lnTo>
                  <a:lnTo>
                    <a:pt x="492731" y="11482"/>
                  </a:lnTo>
                  <a:lnTo>
                    <a:pt x="496710" y="7041"/>
                  </a:lnTo>
                  <a:lnTo>
                    <a:pt x="503598" y="140"/>
                  </a:lnTo>
                  <a:lnTo>
                    <a:pt x="507867" y="1767"/>
                  </a:lnTo>
                  <a:lnTo>
                    <a:pt x="508132" y="2023"/>
                  </a:lnTo>
                  <a:lnTo>
                    <a:pt x="512485" y="6214"/>
                  </a:lnTo>
                  <a:lnTo>
                    <a:pt x="518874" y="8342"/>
                  </a:lnTo>
                  <a:lnTo>
                    <a:pt x="520509" y="8886"/>
                  </a:lnTo>
                  <a:lnTo>
                    <a:pt x="526309" y="4389"/>
                  </a:lnTo>
                  <a:lnTo>
                    <a:pt x="531121" y="3456"/>
                  </a:lnTo>
                  <a:lnTo>
                    <a:pt x="532508" y="3187"/>
                  </a:lnTo>
                  <a:lnTo>
                    <a:pt x="533660" y="968"/>
                  </a:lnTo>
                  <a:lnTo>
                    <a:pt x="535642" y="0"/>
                  </a:lnTo>
                  <a:lnTo>
                    <a:pt x="537608" y="820"/>
                  </a:lnTo>
                  <a:lnTo>
                    <a:pt x="539489" y="5024"/>
                  </a:lnTo>
                  <a:lnTo>
                    <a:pt x="543654" y="9979"/>
                  </a:lnTo>
                  <a:lnTo>
                    <a:pt x="552139" y="11682"/>
                  </a:lnTo>
                  <a:lnTo>
                    <a:pt x="552845" y="12595"/>
                  </a:lnTo>
                  <a:lnTo>
                    <a:pt x="556018" y="16694"/>
                  </a:lnTo>
                  <a:lnTo>
                    <a:pt x="557616" y="21426"/>
                  </a:lnTo>
                  <a:lnTo>
                    <a:pt x="565103" y="31445"/>
                  </a:lnTo>
                  <a:lnTo>
                    <a:pt x="565187" y="32274"/>
                  </a:lnTo>
                  <a:lnTo>
                    <a:pt x="565653" y="36875"/>
                  </a:lnTo>
                  <a:lnTo>
                    <a:pt x="566664" y="38626"/>
                  </a:lnTo>
                  <a:lnTo>
                    <a:pt x="568549" y="41889"/>
                  </a:lnTo>
                  <a:lnTo>
                    <a:pt x="577392" y="43141"/>
                  </a:lnTo>
                  <a:lnTo>
                    <a:pt x="586891" y="44576"/>
                  </a:lnTo>
                  <a:lnTo>
                    <a:pt x="594610" y="41312"/>
                  </a:lnTo>
                  <a:lnTo>
                    <a:pt x="600373" y="42399"/>
                  </a:lnTo>
                  <a:lnTo>
                    <a:pt x="603153" y="43106"/>
                  </a:lnTo>
                  <a:lnTo>
                    <a:pt x="609192" y="44637"/>
                  </a:lnTo>
                  <a:lnTo>
                    <a:pt x="611831" y="49451"/>
                  </a:lnTo>
                  <a:lnTo>
                    <a:pt x="617750" y="51651"/>
                  </a:lnTo>
                  <a:lnTo>
                    <a:pt x="619705" y="56853"/>
                  </a:lnTo>
                  <a:lnTo>
                    <a:pt x="627376" y="58784"/>
                  </a:lnTo>
                  <a:lnTo>
                    <a:pt x="630428" y="59551"/>
                  </a:lnTo>
                  <a:lnTo>
                    <a:pt x="633788" y="57395"/>
                  </a:lnTo>
                  <a:lnTo>
                    <a:pt x="634197" y="57132"/>
                  </a:lnTo>
                  <a:lnTo>
                    <a:pt x="635290" y="51734"/>
                  </a:lnTo>
                  <a:lnTo>
                    <a:pt x="645155" y="47131"/>
                  </a:lnTo>
                  <a:lnTo>
                    <a:pt x="655995" y="50461"/>
                  </a:lnTo>
                  <a:lnTo>
                    <a:pt x="663196" y="50650"/>
                  </a:lnTo>
                  <a:lnTo>
                    <a:pt x="670074" y="55372"/>
                  </a:lnTo>
                  <a:lnTo>
                    <a:pt x="674269" y="58225"/>
                  </a:lnTo>
                  <a:lnTo>
                    <a:pt x="676450" y="55909"/>
                  </a:lnTo>
                  <a:lnTo>
                    <a:pt x="678875" y="53331"/>
                  </a:lnTo>
                  <a:lnTo>
                    <a:pt x="686394" y="53527"/>
                  </a:lnTo>
                  <a:lnTo>
                    <a:pt x="690810" y="50017"/>
                  </a:lnTo>
                  <a:lnTo>
                    <a:pt x="692022" y="45271"/>
                  </a:lnTo>
                  <a:lnTo>
                    <a:pt x="699002" y="38980"/>
                  </a:lnTo>
                  <a:lnTo>
                    <a:pt x="700153" y="37577"/>
                  </a:lnTo>
                  <a:lnTo>
                    <a:pt x="701928" y="35412"/>
                  </a:lnTo>
                  <a:lnTo>
                    <a:pt x="709208" y="32482"/>
                  </a:lnTo>
                  <a:lnTo>
                    <a:pt x="714878" y="29833"/>
                  </a:lnTo>
                  <a:lnTo>
                    <a:pt x="717603" y="34946"/>
                  </a:lnTo>
                  <a:lnTo>
                    <a:pt x="718578" y="40667"/>
                  </a:lnTo>
                  <a:lnTo>
                    <a:pt x="722056" y="50941"/>
                  </a:lnTo>
                  <a:lnTo>
                    <a:pt x="727069" y="54898"/>
                  </a:lnTo>
                  <a:lnTo>
                    <a:pt x="728510" y="56035"/>
                  </a:lnTo>
                  <a:lnTo>
                    <a:pt x="736905" y="55672"/>
                  </a:lnTo>
                  <a:lnTo>
                    <a:pt x="743159" y="60925"/>
                  </a:lnTo>
                  <a:lnTo>
                    <a:pt x="744593" y="61857"/>
                  </a:lnTo>
                  <a:lnTo>
                    <a:pt x="750240" y="65522"/>
                  </a:lnTo>
                  <a:lnTo>
                    <a:pt x="754093" y="73031"/>
                  </a:lnTo>
                  <a:lnTo>
                    <a:pt x="755178" y="84085"/>
                  </a:lnTo>
                  <a:lnTo>
                    <a:pt x="758650" y="87836"/>
                  </a:lnTo>
                  <a:lnTo>
                    <a:pt x="758919" y="97591"/>
                  </a:lnTo>
                  <a:lnTo>
                    <a:pt x="758763" y="98790"/>
                  </a:lnTo>
                  <a:lnTo>
                    <a:pt x="757999" y="104656"/>
                  </a:lnTo>
                  <a:lnTo>
                    <a:pt x="756318" y="114538"/>
                  </a:lnTo>
                  <a:lnTo>
                    <a:pt x="766274" y="123584"/>
                  </a:lnTo>
                  <a:lnTo>
                    <a:pt x="777389" y="134559"/>
                  </a:lnTo>
                  <a:lnTo>
                    <a:pt x="776573" y="140259"/>
                  </a:lnTo>
                  <a:lnTo>
                    <a:pt x="776111" y="143471"/>
                  </a:lnTo>
                  <a:lnTo>
                    <a:pt x="784669" y="148744"/>
                  </a:lnTo>
                  <a:lnTo>
                    <a:pt x="787518" y="152608"/>
                  </a:lnTo>
                  <a:lnTo>
                    <a:pt x="791535" y="158050"/>
                  </a:lnTo>
                  <a:lnTo>
                    <a:pt x="797087" y="163007"/>
                  </a:lnTo>
                  <a:lnTo>
                    <a:pt x="798167" y="165222"/>
                  </a:lnTo>
                  <a:lnTo>
                    <a:pt x="802137" y="173363"/>
                  </a:lnTo>
                  <a:lnTo>
                    <a:pt x="810617" y="176952"/>
                  </a:lnTo>
                  <a:lnTo>
                    <a:pt x="821243" y="183843"/>
                  </a:lnTo>
                  <a:lnTo>
                    <a:pt x="830903" y="189806"/>
                  </a:lnTo>
                  <a:lnTo>
                    <a:pt x="841758" y="189177"/>
                  </a:lnTo>
                  <a:lnTo>
                    <a:pt x="819132" y="216239"/>
                  </a:lnTo>
                  <a:lnTo>
                    <a:pt x="808655" y="228705"/>
                  </a:lnTo>
                  <a:lnTo>
                    <a:pt x="808178" y="229322"/>
                  </a:lnTo>
                  <a:lnTo>
                    <a:pt x="804236" y="234424"/>
                  </a:lnTo>
                  <a:lnTo>
                    <a:pt x="794171" y="238981"/>
                  </a:lnTo>
                  <a:lnTo>
                    <a:pt x="783335" y="246717"/>
                  </a:lnTo>
                  <a:lnTo>
                    <a:pt x="782864" y="247053"/>
                  </a:lnTo>
                  <a:lnTo>
                    <a:pt x="782144" y="247696"/>
                  </a:lnTo>
                  <a:lnTo>
                    <a:pt x="765785" y="262255"/>
                  </a:lnTo>
                  <a:lnTo>
                    <a:pt x="767322" y="269891"/>
                  </a:lnTo>
                  <a:lnTo>
                    <a:pt x="764804" y="275174"/>
                  </a:lnTo>
                  <a:lnTo>
                    <a:pt x="757834" y="278613"/>
                  </a:lnTo>
                  <a:lnTo>
                    <a:pt x="752484" y="284166"/>
                  </a:lnTo>
                  <a:lnTo>
                    <a:pt x="753991" y="291713"/>
                  </a:lnTo>
                  <a:lnTo>
                    <a:pt x="752375" y="295402"/>
                  </a:lnTo>
                  <a:lnTo>
                    <a:pt x="751356" y="297726"/>
                  </a:lnTo>
                  <a:lnTo>
                    <a:pt x="738850" y="304528"/>
                  </a:lnTo>
                  <a:lnTo>
                    <a:pt x="731687" y="305031"/>
                  </a:lnTo>
                  <a:lnTo>
                    <a:pt x="728344" y="313421"/>
                  </a:lnTo>
                  <a:lnTo>
                    <a:pt x="726929" y="321329"/>
                  </a:lnTo>
                  <a:lnTo>
                    <a:pt x="715956" y="325176"/>
                  </a:lnTo>
                  <a:lnTo>
                    <a:pt x="699825" y="333206"/>
                  </a:lnTo>
                  <a:lnTo>
                    <a:pt x="694519" y="336882"/>
                  </a:lnTo>
                  <a:lnTo>
                    <a:pt x="691757" y="337257"/>
                  </a:lnTo>
                  <a:lnTo>
                    <a:pt x="684283" y="338267"/>
                  </a:lnTo>
                  <a:lnTo>
                    <a:pt x="675004" y="344143"/>
                  </a:lnTo>
                  <a:lnTo>
                    <a:pt x="668736" y="349787"/>
                  </a:lnTo>
                  <a:lnTo>
                    <a:pt x="667345" y="352620"/>
                  </a:lnTo>
                  <a:lnTo>
                    <a:pt x="644217" y="355040"/>
                  </a:lnTo>
                  <a:lnTo>
                    <a:pt x="640081" y="355392"/>
                  </a:lnTo>
                  <a:lnTo>
                    <a:pt x="633585" y="355943"/>
                  </a:lnTo>
                  <a:lnTo>
                    <a:pt x="606423" y="358985"/>
                  </a:lnTo>
                  <a:lnTo>
                    <a:pt x="602564" y="359383"/>
                  </a:lnTo>
                  <a:lnTo>
                    <a:pt x="575470" y="362140"/>
                  </a:lnTo>
                  <a:lnTo>
                    <a:pt x="543806" y="364995"/>
                  </a:lnTo>
                  <a:lnTo>
                    <a:pt x="543017" y="365065"/>
                  </a:lnTo>
                  <a:lnTo>
                    <a:pt x="524897" y="365862"/>
                  </a:lnTo>
                  <a:lnTo>
                    <a:pt x="521360" y="365983"/>
                  </a:lnTo>
                  <a:lnTo>
                    <a:pt x="507489" y="366443"/>
                  </a:lnTo>
                  <a:lnTo>
                    <a:pt x="487012" y="368250"/>
                  </a:lnTo>
                  <a:lnTo>
                    <a:pt x="485382" y="368392"/>
                  </a:lnTo>
                  <a:lnTo>
                    <a:pt x="484799" y="368502"/>
                  </a:lnTo>
                  <a:lnTo>
                    <a:pt x="468994" y="371460"/>
                  </a:lnTo>
                  <a:lnTo>
                    <a:pt x="463153" y="372547"/>
                  </a:lnTo>
                  <a:lnTo>
                    <a:pt x="435455" y="374799"/>
                  </a:lnTo>
                  <a:lnTo>
                    <a:pt x="429006" y="375310"/>
                  </a:lnTo>
                  <a:lnTo>
                    <a:pt x="419302" y="376073"/>
                  </a:lnTo>
                  <a:lnTo>
                    <a:pt x="407674" y="376586"/>
                  </a:lnTo>
                  <a:lnTo>
                    <a:pt x="395546" y="377107"/>
                  </a:lnTo>
                  <a:lnTo>
                    <a:pt x="381443" y="377792"/>
                  </a:lnTo>
                  <a:lnTo>
                    <a:pt x="357950" y="378893"/>
                  </a:lnTo>
                  <a:lnTo>
                    <a:pt x="346967" y="379390"/>
                  </a:lnTo>
                  <a:lnTo>
                    <a:pt x="342236" y="381958"/>
                  </a:lnTo>
                  <a:lnTo>
                    <a:pt x="340974" y="381684"/>
                  </a:lnTo>
                  <a:lnTo>
                    <a:pt x="335782" y="380554"/>
                  </a:lnTo>
                  <a:lnTo>
                    <a:pt x="318026" y="382790"/>
                  </a:lnTo>
                  <a:lnTo>
                    <a:pt x="312395" y="383493"/>
                  </a:lnTo>
                  <a:lnTo>
                    <a:pt x="284308" y="386597"/>
                  </a:lnTo>
                  <a:lnTo>
                    <a:pt x="278166" y="387266"/>
                  </a:lnTo>
                  <a:lnTo>
                    <a:pt x="253109" y="389957"/>
                  </a:lnTo>
                  <a:lnTo>
                    <a:pt x="251769" y="390100"/>
                  </a:lnTo>
                  <a:lnTo>
                    <a:pt x="218493" y="393579"/>
                  </a:lnTo>
                  <a:lnTo>
                    <a:pt x="212483" y="394280"/>
                  </a:lnTo>
                  <a:lnTo>
                    <a:pt x="194460" y="396364"/>
                  </a:lnTo>
                  <a:lnTo>
                    <a:pt x="194497" y="391953"/>
                  </a:lnTo>
                  <a:lnTo>
                    <a:pt x="175908" y="391606"/>
                  </a:lnTo>
                  <a:lnTo>
                    <a:pt x="169223" y="392009"/>
                  </a:lnTo>
                  <a:lnTo>
                    <a:pt x="171477" y="398716"/>
                  </a:lnTo>
                  <a:lnTo>
                    <a:pt x="174921" y="409822"/>
                  </a:lnTo>
                  <a:lnTo>
                    <a:pt x="173648" y="417408"/>
                  </a:lnTo>
                  <a:lnTo>
                    <a:pt x="173320" y="417444"/>
                  </a:lnTo>
                  <a:lnTo>
                    <a:pt x="164909" y="418356"/>
                  </a:lnTo>
                  <a:lnTo>
                    <a:pt x="123688" y="421303"/>
                  </a:lnTo>
                  <a:lnTo>
                    <a:pt x="121085" y="421484"/>
                  </a:lnTo>
                  <a:lnTo>
                    <a:pt x="120579" y="421523"/>
                  </a:lnTo>
                  <a:lnTo>
                    <a:pt x="86355" y="424098"/>
                  </a:lnTo>
                  <a:lnTo>
                    <a:pt x="85169" y="424186"/>
                  </a:lnTo>
                  <a:lnTo>
                    <a:pt x="84324" y="424248"/>
                  </a:lnTo>
                  <a:lnTo>
                    <a:pt x="69525" y="425325"/>
                  </a:lnTo>
                  <a:lnTo>
                    <a:pt x="41352" y="426881"/>
                  </a:lnTo>
                  <a:lnTo>
                    <a:pt x="26149" y="428578"/>
                  </a:lnTo>
                  <a:lnTo>
                    <a:pt x="17955" y="429483"/>
                  </a:lnTo>
                  <a:lnTo>
                    <a:pt x="4067" y="430597"/>
                  </a:lnTo>
                  <a:lnTo>
                    <a:pt x="0" y="42506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5844143" y="3790206"/>
              <a:ext cx="617719" cy="642912"/>
            </a:xfrm>
            <a:custGeom>
              <a:avLst/>
              <a:gdLst/>
              <a:ahLst/>
              <a:cxnLst/>
              <a:rect l="0" t="0" r="0" b="0"/>
              <a:pathLst>
                <a:path w="617719" h="642912">
                  <a:moveTo>
                    <a:pt x="0" y="37839"/>
                  </a:moveTo>
                  <a:lnTo>
                    <a:pt x="15171" y="36308"/>
                  </a:lnTo>
                  <a:lnTo>
                    <a:pt x="25534" y="35250"/>
                  </a:lnTo>
                  <a:lnTo>
                    <a:pt x="27965" y="34920"/>
                  </a:lnTo>
                  <a:lnTo>
                    <a:pt x="37942" y="33563"/>
                  </a:lnTo>
                  <a:lnTo>
                    <a:pt x="39388" y="33384"/>
                  </a:lnTo>
                  <a:lnTo>
                    <a:pt x="64817" y="30208"/>
                  </a:lnTo>
                  <a:lnTo>
                    <a:pt x="72374" y="29283"/>
                  </a:lnTo>
                  <a:lnTo>
                    <a:pt x="72708" y="29242"/>
                  </a:lnTo>
                  <a:lnTo>
                    <a:pt x="86086" y="27592"/>
                  </a:lnTo>
                  <a:lnTo>
                    <a:pt x="91968" y="26885"/>
                  </a:lnTo>
                  <a:lnTo>
                    <a:pt x="95976" y="26402"/>
                  </a:lnTo>
                  <a:lnTo>
                    <a:pt x="101577" y="25724"/>
                  </a:lnTo>
                  <a:lnTo>
                    <a:pt x="113832" y="24212"/>
                  </a:lnTo>
                  <a:lnTo>
                    <a:pt x="126845" y="22681"/>
                  </a:lnTo>
                  <a:lnTo>
                    <a:pt x="148492" y="19975"/>
                  </a:lnTo>
                  <a:lnTo>
                    <a:pt x="170753" y="17270"/>
                  </a:lnTo>
                  <a:lnTo>
                    <a:pt x="185109" y="15501"/>
                  </a:lnTo>
                  <a:lnTo>
                    <a:pt x="193079" y="14510"/>
                  </a:lnTo>
                  <a:lnTo>
                    <a:pt x="229671" y="9908"/>
                  </a:lnTo>
                  <a:lnTo>
                    <a:pt x="237811" y="8517"/>
                  </a:lnTo>
                  <a:lnTo>
                    <a:pt x="245433" y="7209"/>
                  </a:lnTo>
                  <a:lnTo>
                    <a:pt x="263832" y="4030"/>
                  </a:lnTo>
                  <a:lnTo>
                    <a:pt x="288470" y="0"/>
                  </a:lnTo>
                  <a:lnTo>
                    <a:pt x="287532" y="6730"/>
                  </a:lnTo>
                  <a:lnTo>
                    <a:pt x="286245" y="11313"/>
                  </a:lnTo>
                  <a:lnTo>
                    <a:pt x="280024" y="18010"/>
                  </a:lnTo>
                  <a:lnTo>
                    <a:pt x="274680" y="23262"/>
                  </a:lnTo>
                  <a:lnTo>
                    <a:pt x="271536" y="28109"/>
                  </a:lnTo>
                  <a:lnTo>
                    <a:pt x="267654" y="33474"/>
                  </a:lnTo>
                  <a:lnTo>
                    <a:pt x="268671" y="37710"/>
                  </a:lnTo>
                  <a:lnTo>
                    <a:pt x="265419" y="42645"/>
                  </a:lnTo>
                  <a:lnTo>
                    <a:pt x="266062" y="44250"/>
                  </a:lnTo>
                  <a:lnTo>
                    <a:pt x="267758" y="48480"/>
                  </a:lnTo>
                  <a:lnTo>
                    <a:pt x="267997" y="49076"/>
                  </a:lnTo>
                  <a:lnTo>
                    <a:pt x="275754" y="53431"/>
                  </a:lnTo>
                  <a:lnTo>
                    <a:pt x="282989" y="57526"/>
                  </a:lnTo>
                  <a:lnTo>
                    <a:pt x="291166" y="59576"/>
                  </a:lnTo>
                  <a:lnTo>
                    <a:pt x="298156" y="66000"/>
                  </a:lnTo>
                  <a:lnTo>
                    <a:pt x="298970" y="66747"/>
                  </a:lnTo>
                  <a:lnTo>
                    <a:pt x="305059" y="71213"/>
                  </a:lnTo>
                  <a:lnTo>
                    <a:pt x="305360" y="71433"/>
                  </a:lnTo>
                  <a:lnTo>
                    <a:pt x="311950" y="73546"/>
                  </a:lnTo>
                  <a:lnTo>
                    <a:pt x="312370" y="73416"/>
                  </a:lnTo>
                  <a:lnTo>
                    <a:pt x="319823" y="71105"/>
                  </a:lnTo>
                  <a:lnTo>
                    <a:pt x="326061" y="71735"/>
                  </a:lnTo>
                  <a:lnTo>
                    <a:pt x="331186" y="81448"/>
                  </a:lnTo>
                  <a:lnTo>
                    <a:pt x="334160" y="86977"/>
                  </a:lnTo>
                  <a:lnTo>
                    <a:pt x="340418" y="95137"/>
                  </a:lnTo>
                  <a:lnTo>
                    <a:pt x="341246" y="96232"/>
                  </a:lnTo>
                  <a:lnTo>
                    <a:pt x="345569" y="101949"/>
                  </a:lnTo>
                  <a:lnTo>
                    <a:pt x="347206" y="105991"/>
                  </a:lnTo>
                  <a:lnTo>
                    <a:pt x="350958" y="115243"/>
                  </a:lnTo>
                  <a:lnTo>
                    <a:pt x="360772" y="123573"/>
                  </a:lnTo>
                  <a:lnTo>
                    <a:pt x="367721" y="132440"/>
                  </a:lnTo>
                  <a:lnTo>
                    <a:pt x="368182" y="133028"/>
                  </a:lnTo>
                  <a:lnTo>
                    <a:pt x="372618" y="140021"/>
                  </a:lnTo>
                  <a:lnTo>
                    <a:pt x="373566" y="141514"/>
                  </a:lnTo>
                  <a:lnTo>
                    <a:pt x="378868" y="141976"/>
                  </a:lnTo>
                  <a:lnTo>
                    <a:pt x="389865" y="150560"/>
                  </a:lnTo>
                  <a:lnTo>
                    <a:pt x="403318" y="155452"/>
                  </a:lnTo>
                  <a:lnTo>
                    <a:pt x="415166" y="166688"/>
                  </a:lnTo>
                  <a:lnTo>
                    <a:pt x="418776" y="172428"/>
                  </a:lnTo>
                  <a:lnTo>
                    <a:pt x="421302" y="176440"/>
                  </a:lnTo>
                  <a:lnTo>
                    <a:pt x="426721" y="182472"/>
                  </a:lnTo>
                  <a:lnTo>
                    <a:pt x="432534" y="183469"/>
                  </a:lnTo>
                  <a:lnTo>
                    <a:pt x="433569" y="183647"/>
                  </a:lnTo>
                  <a:lnTo>
                    <a:pt x="443793" y="189507"/>
                  </a:lnTo>
                  <a:lnTo>
                    <a:pt x="445496" y="191557"/>
                  </a:lnTo>
                  <a:lnTo>
                    <a:pt x="449244" y="196067"/>
                  </a:lnTo>
                  <a:lnTo>
                    <a:pt x="457500" y="199388"/>
                  </a:lnTo>
                  <a:lnTo>
                    <a:pt x="459338" y="206699"/>
                  </a:lnTo>
                  <a:lnTo>
                    <a:pt x="459279" y="216476"/>
                  </a:lnTo>
                  <a:lnTo>
                    <a:pt x="470320" y="220594"/>
                  </a:lnTo>
                  <a:lnTo>
                    <a:pt x="471484" y="228644"/>
                  </a:lnTo>
                  <a:lnTo>
                    <a:pt x="471598" y="229427"/>
                  </a:lnTo>
                  <a:lnTo>
                    <a:pt x="482197" y="233369"/>
                  </a:lnTo>
                  <a:lnTo>
                    <a:pt x="482455" y="234258"/>
                  </a:lnTo>
                  <a:lnTo>
                    <a:pt x="484306" y="240622"/>
                  </a:lnTo>
                  <a:lnTo>
                    <a:pt x="496760" y="245769"/>
                  </a:lnTo>
                  <a:lnTo>
                    <a:pt x="502073" y="246968"/>
                  </a:lnTo>
                  <a:lnTo>
                    <a:pt x="503862" y="247371"/>
                  </a:lnTo>
                  <a:lnTo>
                    <a:pt x="511550" y="252051"/>
                  </a:lnTo>
                  <a:lnTo>
                    <a:pt x="517142" y="255449"/>
                  </a:lnTo>
                  <a:lnTo>
                    <a:pt x="518992" y="265542"/>
                  </a:lnTo>
                  <a:lnTo>
                    <a:pt x="524194" y="271413"/>
                  </a:lnTo>
                  <a:lnTo>
                    <a:pt x="530796" y="280072"/>
                  </a:lnTo>
                  <a:lnTo>
                    <a:pt x="533594" y="292277"/>
                  </a:lnTo>
                  <a:lnTo>
                    <a:pt x="533760" y="293004"/>
                  </a:lnTo>
                  <a:lnTo>
                    <a:pt x="537877" y="304804"/>
                  </a:lnTo>
                  <a:lnTo>
                    <a:pt x="538539" y="311662"/>
                  </a:lnTo>
                  <a:lnTo>
                    <a:pt x="539896" y="312414"/>
                  </a:lnTo>
                  <a:lnTo>
                    <a:pt x="547634" y="316695"/>
                  </a:lnTo>
                  <a:lnTo>
                    <a:pt x="553234" y="317874"/>
                  </a:lnTo>
                  <a:lnTo>
                    <a:pt x="554406" y="318120"/>
                  </a:lnTo>
                  <a:lnTo>
                    <a:pt x="565682" y="327843"/>
                  </a:lnTo>
                  <a:lnTo>
                    <a:pt x="566864" y="335445"/>
                  </a:lnTo>
                  <a:lnTo>
                    <a:pt x="570009" y="338814"/>
                  </a:lnTo>
                  <a:lnTo>
                    <a:pt x="575943" y="345159"/>
                  </a:lnTo>
                  <a:lnTo>
                    <a:pt x="577847" y="353358"/>
                  </a:lnTo>
                  <a:lnTo>
                    <a:pt x="575670" y="359310"/>
                  </a:lnTo>
                  <a:lnTo>
                    <a:pt x="576613" y="360689"/>
                  </a:lnTo>
                  <a:lnTo>
                    <a:pt x="581099" y="367248"/>
                  </a:lnTo>
                  <a:lnTo>
                    <a:pt x="583249" y="376195"/>
                  </a:lnTo>
                  <a:lnTo>
                    <a:pt x="592859" y="378847"/>
                  </a:lnTo>
                  <a:lnTo>
                    <a:pt x="596248" y="375885"/>
                  </a:lnTo>
                  <a:lnTo>
                    <a:pt x="604813" y="380814"/>
                  </a:lnTo>
                  <a:lnTo>
                    <a:pt x="612234" y="382999"/>
                  </a:lnTo>
                  <a:lnTo>
                    <a:pt x="617535" y="383655"/>
                  </a:lnTo>
                  <a:lnTo>
                    <a:pt x="617719" y="388848"/>
                  </a:lnTo>
                  <a:lnTo>
                    <a:pt x="611224" y="396355"/>
                  </a:lnTo>
                  <a:lnTo>
                    <a:pt x="608314" y="401292"/>
                  </a:lnTo>
                  <a:lnTo>
                    <a:pt x="602525" y="410382"/>
                  </a:lnTo>
                  <a:lnTo>
                    <a:pt x="599137" y="417312"/>
                  </a:lnTo>
                  <a:lnTo>
                    <a:pt x="595474" y="425364"/>
                  </a:lnTo>
                  <a:lnTo>
                    <a:pt x="589910" y="431841"/>
                  </a:lnTo>
                  <a:lnTo>
                    <a:pt x="589621" y="433647"/>
                  </a:lnTo>
                  <a:lnTo>
                    <a:pt x="589368" y="435232"/>
                  </a:lnTo>
                  <a:lnTo>
                    <a:pt x="591786" y="445962"/>
                  </a:lnTo>
                  <a:lnTo>
                    <a:pt x="588531" y="456259"/>
                  </a:lnTo>
                  <a:lnTo>
                    <a:pt x="588684" y="458602"/>
                  </a:lnTo>
                  <a:lnTo>
                    <a:pt x="588894" y="461836"/>
                  </a:lnTo>
                  <a:lnTo>
                    <a:pt x="585739" y="470202"/>
                  </a:lnTo>
                  <a:lnTo>
                    <a:pt x="581598" y="479319"/>
                  </a:lnTo>
                  <a:lnTo>
                    <a:pt x="580279" y="487254"/>
                  </a:lnTo>
                  <a:lnTo>
                    <a:pt x="583540" y="493590"/>
                  </a:lnTo>
                  <a:lnTo>
                    <a:pt x="583334" y="494972"/>
                  </a:lnTo>
                  <a:lnTo>
                    <a:pt x="582216" y="502435"/>
                  </a:lnTo>
                  <a:lnTo>
                    <a:pt x="580388" y="508251"/>
                  </a:lnTo>
                  <a:lnTo>
                    <a:pt x="574272" y="519295"/>
                  </a:lnTo>
                  <a:lnTo>
                    <a:pt x="570423" y="521508"/>
                  </a:lnTo>
                  <a:lnTo>
                    <a:pt x="571675" y="528936"/>
                  </a:lnTo>
                  <a:lnTo>
                    <a:pt x="570578" y="537230"/>
                  </a:lnTo>
                  <a:lnTo>
                    <a:pt x="572108" y="540741"/>
                  </a:lnTo>
                  <a:lnTo>
                    <a:pt x="572883" y="542521"/>
                  </a:lnTo>
                  <a:lnTo>
                    <a:pt x="574809" y="552292"/>
                  </a:lnTo>
                  <a:lnTo>
                    <a:pt x="572464" y="565230"/>
                  </a:lnTo>
                  <a:lnTo>
                    <a:pt x="571167" y="572881"/>
                  </a:lnTo>
                  <a:lnTo>
                    <a:pt x="574417" y="581095"/>
                  </a:lnTo>
                  <a:lnTo>
                    <a:pt x="566459" y="580406"/>
                  </a:lnTo>
                  <a:lnTo>
                    <a:pt x="563889" y="580740"/>
                  </a:lnTo>
                  <a:lnTo>
                    <a:pt x="559993" y="582461"/>
                  </a:lnTo>
                  <a:lnTo>
                    <a:pt x="550990" y="581808"/>
                  </a:lnTo>
                  <a:lnTo>
                    <a:pt x="546410" y="580328"/>
                  </a:lnTo>
                  <a:lnTo>
                    <a:pt x="538529" y="580801"/>
                  </a:lnTo>
                  <a:lnTo>
                    <a:pt x="534226" y="577951"/>
                  </a:lnTo>
                  <a:lnTo>
                    <a:pt x="528392" y="576486"/>
                  </a:lnTo>
                  <a:lnTo>
                    <a:pt x="521033" y="577195"/>
                  </a:lnTo>
                  <a:lnTo>
                    <a:pt x="516340" y="573836"/>
                  </a:lnTo>
                  <a:lnTo>
                    <a:pt x="515887" y="573819"/>
                  </a:lnTo>
                  <a:lnTo>
                    <a:pt x="511239" y="573640"/>
                  </a:lnTo>
                  <a:lnTo>
                    <a:pt x="505815" y="580431"/>
                  </a:lnTo>
                  <a:lnTo>
                    <a:pt x="501976" y="586121"/>
                  </a:lnTo>
                  <a:lnTo>
                    <a:pt x="502082" y="594538"/>
                  </a:lnTo>
                  <a:lnTo>
                    <a:pt x="501916" y="599889"/>
                  </a:lnTo>
                  <a:lnTo>
                    <a:pt x="507162" y="606899"/>
                  </a:lnTo>
                  <a:lnTo>
                    <a:pt x="508317" y="616925"/>
                  </a:lnTo>
                  <a:lnTo>
                    <a:pt x="508871" y="628956"/>
                  </a:lnTo>
                  <a:lnTo>
                    <a:pt x="508113" y="635448"/>
                  </a:lnTo>
                  <a:lnTo>
                    <a:pt x="508957" y="640108"/>
                  </a:lnTo>
                  <a:lnTo>
                    <a:pt x="507746" y="640544"/>
                  </a:lnTo>
                  <a:lnTo>
                    <a:pt x="502561" y="642408"/>
                  </a:lnTo>
                  <a:lnTo>
                    <a:pt x="496568" y="642912"/>
                  </a:lnTo>
                  <a:lnTo>
                    <a:pt x="491969" y="642831"/>
                  </a:lnTo>
                  <a:lnTo>
                    <a:pt x="487112" y="635454"/>
                  </a:lnTo>
                  <a:lnTo>
                    <a:pt x="487223" y="628233"/>
                  </a:lnTo>
                  <a:lnTo>
                    <a:pt x="482791" y="622177"/>
                  </a:lnTo>
                  <a:lnTo>
                    <a:pt x="483210" y="615816"/>
                  </a:lnTo>
                  <a:lnTo>
                    <a:pt x="458437" y="617019"/>
                  </a:lnTo>
                  <a:lnTo>
                    <a:pt x="453392" y="617259"/>
                  </a:lnTo>
                  <a:lnTo>
                    <a:pt x="438095" y="618379"/>
                  </a:lnTo>
                  <a:lnTo>
                    <a:pt x="425099" y="619316"/>
                  </a:lnTo>
                  <a:lnTo>
                    <a:pt x="401973" y="620946"/>
                  </a:lnTo>
                  <a:lnTo>
                    <a:pt x="370686" y="623149"/>
                  </a:lnTo>
                  <a:lnTo>
                    <a:pt x="370047" y="623191"/>
                  </a:lnTo>
                  <a:lnTo>
                    <a:pt x="348773" y="624574"/>
                  </a:lnTo>
                  <a:lnTo>
                    <a:pt x="342815" y="624954"/>
                  </a:lnTo>
                  <a:lnTo>
                    <a:pt x="325297" y="626055"/>
                  </a:lnTo>
                  <a:lnTo>
                    <a:pt x="311547" y="627015"/>
                  </a:lnTo>
                  <a:lnTo>
                    <a:pt x="295304" y="628128"/>
                  </a:lnTo>
                  <a:lnTo>
                    <a:pt x="285800" y="628768"/>
                  </a:lnTo>
                  <a:lnTo>
                    <a:pt x="262863" y="630336"/>
                  </a:lnTo>
                  <a:lnTo>
                    <a:pt x="253478" y="630964"/>
                  </a:lnTo>
                  <a:lnTo>
                    <a:pt x="248406" y="631301"/>
                  </a:lnTo>
                  <a:lnTo>
                    <a:pt x="228685" y="632784"/>
                  </a:lnTo>
                  <a:lnTo>
                    <a:pt x="216984" y="633649"/>
                  </a:lnTo>
                  <a:lnTo>
                    <a:pt x="205464" y="634488"/>
                  </a:lnTo>
                  <a:lnTo>
                    <a:pt x="163834" y="637056"/>
                  </a:lnTo>
                  <a:lnTo>
                    <a:pt x="157638" y="637521"/>
                  </a:lnTo>
                  <a:lnTo>
                    <a:pt x="157487" y="637533"/>
                  </a:lnTo>
                  <a:lnTo>
                    <a:pt x="149948" y="629696"/>
                  </a:lnTo>
                  <a:lnTo>
                    <a:pt x="146949" y="621121"/>
                  </a:lnTo>
                  <a:lnTo>
                    <a:pt x="146033" y="614792"/>
                  </a:lnTo>
                  <a:lnTo>
                    <a:pt x="139209" y="607189"/>
                  </a:lnTo>
                  <a:lnTo>
                    <a:pt x="135829" y="601810"/>
                  </a:lnTo>
                  <a:lnTo>
                    <a:pt x="135872" y="598397"/>
                  </a:lnTo>
                  <a:lnTo>
                    <a:pt x="133917" y="591005"/>
                  </a:lnTo>
                  <a:lnTo>
                    <a:pt x="132373" y="588025"/>
                  </a:lnTo>
                  <a:lnTo>
                    <a:pt x="130068" y="583575"/>
                  </a:lnTo>
                  <a:lnTo>
                    <a:pt x="120044" y="573451"/>
                  </a:lnTo>
                  <a:lnTo>
                    <a:pt x="118780" y="563196"/>
                  </a:lnTo>
                  <a:lnTo>
                    <a:pt x="120418" y="557754"/>
                  </a:lnTo>
                  <a:lnTo>
                    <a:pt x="120309" y="555803"/>
                  </a:lnTo>
                  <a:lnTo>
                    <a:pt x="120205" y="553940"/>
                  </a:lnTo>
                  <a:lnTo>
                    <a:pt x="118975" y="548136"/>
                  </a:lnTo>
                  <a:lnTo>
                    <a:pt x="121059" y="538018"/>
                  </a:lnTo>
                  <a:lnTo>
                    <a:pt x="119770" y="532827"/>
                  </a:lnTo>
                  <a:lnTo>
                    <a:pt x="121341" y="525266"/>
                  </a:lnTo>
                  <a:lnTo>
                    <a:pt x="122112" y="521550"/>
                  </a:lnTo>
                  <a:lnTo>
                    <a:pt x="119737" y="518051"/>
                  </a:lnTo>
                  <a:lnTo>
                    <a:pt x="118899" y="511022"/>
                  </a:lnTo>
                  <a:lnTo>
                    <a:pt x="109536" y="501317"/>
                  </a:lnTo>
                  <a:lnTo>
                    <a:pt x="109715" y="495857"/>
                  </a:lnTo>
                  <a:lnTo>
                    <a:pt x="108433" y="491631"/>
                  </a:lnTo>
                  <a:lnTo>
                    <a:pt x="107702" y="489217"/>
                  </a:lnTo>
                  <a:lnTo>
                    <a:pt x="105209" y="480990"/>
                  </a:lnTo>
                  <a:lnTo>
                    <a:pt x="107673" y="472899"/>
                  </a:lnTo>
                  <a:lnTo>
                    <a:pt x="112019" y="461715"/>
                  </a:lnTo>
                  <a:lnTo>
                    <a:pt x="112125" y="458165"/>
                  </a:lnTo>
                  <a:lnTo>
                    <a:pt x="112429" y="447965"/>
                  </a:lnTo>
                  <a:lnTo>
                    <a:pt x="112537" y="444323"/>
                  </a:lnTo>
                  <a:lnTo>
                    <a:pt x="110332" y="437555"/>
                  </a:lnTo>
                  <a:lnTo>
                    <a:pt x="116834" y="429662"/>
                  </a:lnTo>
                  <a:lnTo>
                    <a:pt x="124388" y="423927"/>
                  </a:lnTo>
                  <a:lnTo>
                    <a:pt x="125413" y="422102"/>
                  </a:lnTo>
                  <a:lnTo>
                    <a:pt x="128237" y="417068"/>
                  </a:lnTo>
                  <a:lnTo>
                    <a:pt x="119876" y="411905"/>
                  </a:lnTo>
                  <a:lnTo>
                    <a:pt x="113090" y="408250"/>
                  </a:lnTo>
                  <a:lnTo>
                    <a:pt x="115599" y="404128"/>
                  </a:lnTo>
                  <a:lnTo>
                    <a:pt x="115613" y="401835"/>
                  </a:lnTo>
                  <a:lnTo>
                    <a:pt x="115668" y="392609"/>
                  </a:lnTo>
                  <a:lnTo>
                    <a:pt x="111260" y="383841"/>
                  </a:lnTo>
                  <a:lnTo>
                    <a:pt x="111049" y="383419"/>
                  </a:lnTo>
                  <a:lnTo>
                    <a:pt x="110108" y="381547"/>
                  </a:lnTo>
                  <a:lnTo>
                    <a:pt x="101635" y="373961"/>
                  </a:lnTo>
                  <a:lnTo>
                    <a:pt x="100481" y="370492"/>
                  </a:lnTo>
                  <a:lnTo>
                    <a:pt x="98173" y="363548"/>
                  </a:lnTo>
                  <a:lnTo>
                    <a:pt x="93916" y="353560"/>
                  </a:lnTo>
                  <a:lnTo>
                    <a:pt x="92343" y="350678"/>
                  </a:lnTo>
                  <a:lnTo>
                    <a:pt x="86776" y="340469"/>
                  </a:lnTo>
                  <a:lnTo>
                    <a:pt x="83421" y="335844"/>
                  </a:lnTo>
                  <a:lnTo>
                    <a:pt x="83073" y="334609"/>
                  </a:lnTo>
                  <a:lnTo>
                    <a:pt x="73697" y="301273"/>
                  </a:lnTo>
                  <a:lnTo>
                    <a:pt x="72855" y="298264"/>
                  </a:lnTo>
                  <a:lnTo>
                    <a:pt x="61184" y="256417"/>
                  </a:lnTo>
                  <a:lnTo>
                    <a:pt x="59048" y="248735"/>
                  </a:lnTo>
                  <a:lnTo>
                    <a:pt x="57214" y="242135"/>
                  </a:lnTo>
                  <a:lnTo>
                    <a:pt x="52388" y="224836"/>
                  </a:lnTo>
                  <a:lnTo>
                    <a:pt x="47902" y="208720"/>
                  </a:lnTo>
                  <a:lnTo>
                    <a:pt x="42683" y="189948"/>
                  </a:lnTo>
                  <a:lnTo>
                    <a:pt x="40250" y="181184"/>
                  </a:lnTo>
                  <a:lnTo>
                    <a:pt x="35780" y="164791"/>
                  </a:lnTo>
                  <a:lnTo>
                    <a:pt x="34085" y="158569"/>
                  </a:lnTo>
                  <a:lnTo>
                    <a:pt x="27579" y="135968"/>
                  </a:lnTo>
                  <a:lnTo>
                    <a:pt x="19994" y="109536"/>
                  </a:lnTo>
                  <a:lnTo>
                    <a:pt x="17978" y="102602"/>
                  </a:lnTo>
                  <a:lnTo>
                    <a:pt x="15338" y="93517"/>
                  </a:lnTo>
                  <a:lnTo>
                    <a:pt x="13908" y="88590"/>
                  </a:lnTo>
                  <a:lnTo>
                    <a:pt x="8770" y="70863"/>
                  </a:lnTo>
                  <a:lnTo>
                    <a:pt x="4547" y="55340"/>
                  </a:lnTo>
                  <a:lnTo>
                    <a:pt x="2110" y="4637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5545637" y="2342698"/>
              <a:ext cx="14247" cy="22702"/>
            </a:xfrm>
            <a:custGeom>
              <a:avLst/>
              <a:gdLst/>
              <a:ahLst/>
              <a:cxnLst/>
              <a:rect l="0" t="0" r="0" b="0"/>
              <a:pathLst>
                <a:path w="14247" h="22702">
                  <a:moveTo>
                    <a:pt x="1257" y="5086"/>
                  </a:moveTo>
                  <a:lnTo>
                    <a:pt x="10737" y="0"/>
                  </a:lnTo>
                  <a:lnTo>
                    <a:pt x="14247" y="5020"/>
                  </a:lnTo>
                  <a:lnTo>
                    <a:pt x="8864" y="14144"/>
                  </a:lnTo>
                  <a:lnTo>
                    <a:pt x="6429" y="22702"/>
                  </a:lnTo>
                  <a:lnTo>
                    <a:pt x="0" y="1514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5148354" y="2143279"/>
              <a:ext cx="26561" cy="20970"/>
            </a:xfrm>
            <a:custGeom>
              <a:avLst/>
              <a:gdLst/>
              <a:ahLst/>
              <a:cxnLst/>
              <a:rect l="0" t="0" r="0" b="0"/>
              <a:pathLst>
                <a:path w="26561" h="20970">
                  <a:moveTo>
                    <a:pt x="0" y="5008"/>
                  </a:moveTo>
                  <a:lnTo>
                    <a:pt x="3514" y="3133"/>
                  </a:lnTo>
                  <a:lnTo>
                    <a:pt x="12175" y="0"/>
                  </a:lnTo>
                  <a:lnTo>
                    <a:pt x="21099" y="2013"/>
                  </a:lnTo>
                  <a:lnTo>
                    <a:pt x="22836" y="4714"/>
                  </a:lnTo>
                  <a:lnTo>
                    <a:pt x="26561" y="12487"/>
                  </a:lnTo>
                  <a:lnTo>
                    <a:pt x="25551" y="16219"/>
                  </a:lnTo>
                  <a:lnTo>
                    <a:pt x="23253" y="19235"/>
                  </a:lnTo>
                  <a:lnTo>
                    <a:pt x="14669" y="20970"/>
                  </a:lnTo>
                  <a:lnTo>
                    <a:pt x="10113" y="14190"/>
                  </a:lnTo>
                  <a:lnTo>
                    <a:pt x="6679" y="10211"/>
                  </a:lnTo>
                  <a:lnTo>
                    <a:pt x="1049" y="808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4947467" y="2152263"/>
              <a:ext cx="597596" cy="641285"/>
            </a:xfrm>
            <a:custGeom>
              <a:avLst/>
              <a:gdLst/>
              <a:ahLst/>
              <a:cxnLst/>
              <a:rect l="0" t="0" r="0" b="0"/>
              <a:pathLst>
                <a:path w="597596" h="641285">
                  <a:moveTo>
                    <a:pt x="99" y="202025"/>
                  </a:moveTo>
                  <a:lnTo>
                    <a:pt x="1471" y="191822"/>
                  </a:lnTo>
                  <a:lnTo>
                    <a:pt x="4305" y="189688"/>
                  </a:lnTo>
                  <a:lnTo>
                    <a:pt x="5747" y="188602"/>
                  </a:lnTo>
                  <a:lnTo>
                    <a:pt x="10450" y="180810"/>
                  </a:lnTo>
                  <a:lnTo>
                    <a:pt x="11934" y="174276"/>
                  </a:lnTo>
                  <a:lnTo>
                    <a:pt x="15530" y="167221"/>
                  </a:lnTo>
                  <a:lnTo>
                    <a:pt x="21825" y="161190"/>
                  </a:lnTo>
                  <a:lnTo>
                    <a:pt x="29262" y="157807"/>
                  </a:lnTo>
                  <a:lnTo>
                    <a:pt x="32622" y="154272"/>
                  </a:lnTo>
                  <a:lnTo>
                    <a:pt x="39888" y="153600"/>
                  </a:lnTo>
                  <a:lnTo>
                    <a:pt x="42041" y="149330"/>
                  </a:lnTo>
                  <a:lnTo>
                    <a:pt x="47630" y="146648"/>
                  </a:lnTo>
                  <a:lnTo>
                    <a:pt x="51733" y="147042"/>
                  </a:lnTo>
                  <a:lnTo>
                    <a:pt x="52882" y="141784"/>
                  </a:lnTo>
                  <a:lnTo>
                    <a:pt x="57166" y="138440"/>
                  </a:lnTo>
                  <a:lnTo>
                    <a:pt x="56724" y="126601"/>
                  </a:lnTo>
                  <a:lnTo>
                    <a:pt x="56262" y="114225"/>
                  </a:lnTo>
                  <a:lnTo>
                    <a:pt x="55383" y="89520"/>
                  </a:lnTo>
                  <a:lnTo>
                    <a:pt x="54986" y="78344"/>
                  </a:lnTo>
                  <a:lnTo>
                    <a:pt x="54071" y="54447"/>
                  </a:lnTo>
                  <a:lnTo>
                    <a:pt x="62627" y="53895"/>
                  </a:lnTo>
                  <a:lnTo>
                    <a:pt x="64665" y="49460"/>
                  </a:lnTo>
                  <a:lnTo>
                    <a:pt x="68380" y="44122"/>
                  </a:lnTo>
                  <a:lnTo>
                    <a:pt x="72615" y="43543"/>
                  </a:lnTo>
                  <a:lnTo>
                    <a:pt x="77635" y="46750"/>
                  </a:lnTo>
                  <a:lnTo>
                    <a:pt x="81166" y="47180"/>
                  </a:lnTo>
                  <a:lnTo>
                    <a:pt x="86583" y="50367"/>
                  </a:lnTo>
                  <a:lnTo>
                    <a:pt x="93934" y="48956"/>
                  </a:lnTo>
                  <a:lnTo>
                    <a:pt x="100543" y="48673"/>
                  </a:lnTo>
                  <a:lnTo>
                    <a:pt x="117482" y="41552"/>
                  </a:lnTo>
                  <a:lnTo>
                    <a:pt x="124356" y="37987"/>
                  </a:lnTo>
                  <a:lnTo>
                    <a:pt x="126620" y="37883"/>
                  </a:lnTo>
                  <a:lnTo>
                    <a:pt x="130591" y="37699"/>
                  </a:lnTo>
                  <a:lnTo>
                    <a:pt x="140159" y="32648"/>
                  </a:lnTo>
                  <a:lnTo>
                    <a:pt x="145126" y="31194"/>
                  </a:lnTo>
                  <a:lnTo>
                    <a:pt x="149457" y="26887"/>
                  </a:lnTo>
                  <a:lnTo>
                    <a:pt x="155109" y="25171"/>
                  </a:lnTo>
                  <a:lnTo>
                    <a:pt x="159332" y="20687"/>
                  </a:lnTo>
                  <a:lnTo>
                    <a:pt x="163827" y="23608"/>
                  </a:lnTo>
                  <a:lnTo>
                    <a:pt x="167298" y="19827"/>
                  </a:lnTo>
                  <a:lnTo>
                    <a:pt x="171473" y="18262"/>
                  </a:lnTo>
                  <a:lnTo>
                    <a:pt x="176497" y="14635"/>
                  </a:lnTo>
                  <a:lnTo>
                    <a:pt x="181236" y="11169"/>
                  </a:lnTo>
                  <a:lnTo>
                    <a:pt x="180343" y="3130"/>
                  </a:lnTo>
                  <a:lnTo>
                    <a:pt x="186604" y="0"/>
                  </a:lnTo>
                  <a:lnTo>
                    <a:pt x="193909" y="5217"/>
                  </a:lnTo>
                  <a:lnTo>
                    <a:pt x="198670" y="8357"/>
                  </a:lnTo>
                  <a:lnTo>
                    <a:pt x="205015" y="14356"/>
                  </a:lnTo>
                  <a:lnTo>
                    <a:pt x="200293" y="24766"/>
                  </a:lnTo>
                  <a:lnTo>
                    <a:pt x="194620" y="33286"/>
                  </a:lnTo>
                  <a:lnTo>
                    <a:pt x="192866" y="37046"/>
                  </a:lnTo>
                  <a:lnTo>
                    <a:pt x="195952" y="42644"/>
                  </a:lnTo>
                  <a:lnTo>
                    <a:pt x="190104" y="48839"/>
                  </a:lnTo>
                  <a:lnTo>
                    <a:pt x="188691" y="54787"/>
                  </a:lnTo>
                  <a:lnTo>
                    <a:pt x="186604" y="58439"/>
                  </a:lnTo>
                  <a:lnTo>
                    <a:pt x="189649" y="58993"/>
                  </a:lnTo>
                  <a:lnTo>
                    <a:pt x="192344" y="59483"/>
                  </a:lnTo>
                  <a:lnTo>
                    <a:pt x="198935" y="54410"/>
                  </a:lnTo>
                  <a:lnTo>
                    <a:pt x="202250" y="52961"/>
                  </a:lnTo>
                  <a:lnTo>
                    <a:pt x="205983" y="49706"/>
                  </a:lnTo>
                  <a:lnTo>
                    <a:pt x="207400" y="43061"/>
                  </a:lnTo>
                  <a:lnTo>
                    <a:pt x="215076" y="49337"/>
                  </a:lnTo>
                  <a:lnTo>
                    <a:pt x="225216" y="57395"/>
                  </a:lnTo>
                  <a:lnTo>
                    <a:pt x="226883" y="57108"/>
                  </a:lnTo>
                  <a:lnTo>
                    <a:pt x="231072" y="56384"/>
                  </a:lnTo>
                  <a:lnTo>
                    <a:pt x="238056" y="59995"/>
                  </a:lnTo>
                  <a:lnTo>
                    <a:pt x="239942" y="59227"/>
                  </a:lnTo>
                  <a:lnTo>
                    <a:pt x="243270" y="63665"/>
                  </a:lnTo>
                  <a:lnTo>
                    <a:pt x="248575" y="60547"/>
                  </a:lnTo>
                  <a:lnTo>
                    <a:pt x="253436" y="65176"/>
                  </a:lnTo>
                  <a:lnTo>
                    <a:pt x="260606" y="67443"/>
                  </a:lnTo>
                  <a:lnTo>
                    <a:pt x="266904" y="78418"/>
                  </a:lnTo>
                  <a:lnTo>
                    <a:pt x="271381" y="90101"/>
                  </a:lnTo>
                  <a:lnTo>
                    <a:pt x="290694" y="94168"/>
                  </a:lnTo>
                  <a:lnTo>
                    <a:pt x="320068" y="100273"/>
                  </a:lnTo>
                  <a:lnTo>
                    <a:pt x="375431" y="111475"/>
                  </a:lnTo>
                  <a:lnTo>
                    <a:pt x="385852" y="116721"/>
                  </a:lnTo>
                  <a:lnTo>
                    <a:pt x="391924" y="119770"/>
                  </a:lnTo>
                  <a:lnTo>
                    <a:pt x="404487" y="126061"/>
                  </a:lnTo>
                  <a:lnTo>
                    <a:pt x="411588" y="124704"/>
                  </a:lnTo>
                  <a:lnTo>
                    <a:pt x="417378" y="126099"/>
                  </a:lnTo>
                  <a:lnTo>
                    <a:pt x="417797" y="126200"/>
                  </a:lnTo>
                  <a:lnTo>
                    <a:pt x="420192" y="129490"/>
                  </a:lnTo>
                  <a:lnTo>
                    <a:pt x="424628" y="128953"/>
                  </a:lnTo>
                  <a:lnTo>
                    <a:pt x="426267" y="125314"/>
                  </a:lnTo>
                  <a:lnTo>
                    <a:pt x="432891" y="123978"/>
                  </a:lnTo>
                  <a:lnTo>
                    <a:pt x="444984" y="128914"/>
                  </a:lnTo>
                  <a:lnTo>
                    <a:pt x="447803" y="126973"/>
                  </a:lnTo>
                  <a:lnTo>
                    <a:pt x="455210" y="131003"/>
                  </a:lnTo>
                  <a:lnTo>
                    <a:pt x="461464" y="129976"/>
                  </a:lnTo>
                  <a:lnTo>
                    <a:pt x="468452" y="131677"/>
                  </a:lnTo>
                  <a:lnTo>
                    <a:pt x="474830" y="134634"/>
                  </a:lnTo>
                  <a:lnTo>
                    <a:pt x="474988" y="134707"/>
                  </a:lnTo>
                  <a:lnTo>
                    <a:pt x="479668" y="141002"/>
                  </a:lnTo>
                  <a:lnTo>
                    <a:pt x="474211" y="149188"/>
                  </a:lnTo>
                  <a:lnTo>
                    <a:pt x="477430" y="152199"/>
                  </a:lnTo>
                  <a:lnTo>
                    <a:pt x="482438" y="153770"/>
                  </a:lnTo>
                  <a:lnTo>
                    <a:pt x="483315" y="154044"/>
                  </a:lnTo>
                  <a:lnTo>
                    <a:pt x="488415" y="151766"/>
                  </a:lnTo>
                  <a:lnTo>
                    <a:pt x="491680" y="155998"/>
                  </a:lnTo>
                  <a:lnTo>
                    <a:pt x="500495" y="156564"/>
                  </a:lnTo>
                  <a:lnTo>
                    <a:pt x="505559" y="160734"/>
                  </a:lnTo>
                  <a:lnTo>
                    <a:pt x="508590" y="163228"/>
                  </a:lnTo>
                  <a:lnTo>
                    <a:pt x="511361" y="167240"/>
                  </a:lnTo>
                  <a:lnTo>
                    <a:pt x="507250" y="170570"/>
                  </a:lnTo>
                  <a:lnTo>
                    <a:pt x="512495" y="176434"/>
                  </a:lnTo>
                  <a:lnTo>
                    <a:pt x="511955" y="181405"/>
                  </a:lnTo>
                  <a:lnTo>
                    <a:pt x="510881" y="188711"/>
                  </a:lnTo>
                  <a:lnTo>
                    <a:pt x="511359" y="196071"/>
                  </a:lnTo>
                  <a:lnTo>
                    <a:pt x="507536" y="200560"/>
                  </a:lnTo>
                  <a:lnTo>
                    <a:pt x="507219" y="207923"/>
                  </a:lnTo>
                  <a:lnTo>
                    <a:pt x="507041" y="213696"/>
                  </a:lnTo>
                  <a:lnTo>
                    <a:pt x="513365" y="213067"/>
                  </a:lnTo>
                  <a:lnTo>
                    <a:pt x="518324" y="212432"/>
                  </a:lnTo>
                  <a:lnTo>
                    <a:pt x="522401" y="207940"/>
                  </a:lnTo>
                  <a:lnTo>
                    <a:pt x="527552" y="209653"/>
                  </a:lnTo>
                  <a:lnTo>
                    <a:pt x="527197" y="217213"/>
                  </a:lnTo>
                  <a:lnTo>
                    <a:pt x="523656" y="227746"/>
                  </a:lnTo>
                  <a:lnTo>
                    <a:pt x="521203" y="234883"/>
                  </a:lnTo>
                  <a:lnTo>
                    <a:pt x="526492" y="241109"/>
                  </a:lnTo>
                  <a:lnTo>
                    <a:pt x="531768" y="246993"/>
                  </a:lnTo>
                  <a:lnTo>
                    <a:pt x="537755" y="248060"/>
                  </a:lnTo>
                  <a:lnTo>
                    <a:pt x="534803" y="255526"/>
                  </a:lnTo>
                  <a:lnTo>
                    <a:pt x="535204" y="265312"/>
                  </a:lnTo>
                  <a:lnTo>
                    <a:pt x="528550" y="266275"/>
                  </a:lnTo>
                  <a:lnTo>
                    <a:pt x="522010" y="268497"/>
                  </a:lnTo>
                  <a:lnTo>
                    <a:pt x="517030" y="270185"/>
                  </a:lnTo>
                  <a:lnTo>
                    <a:pt x="514318" y="274684"/>
                  </a:lnTo>
                  <a:lnTo>
                    <a:pt x="515450" y="281830"/>
                  </a:lnTo>
                  <a:lnTo>
                    <a:pt x="513997" y="284287"/>
                  </a:lnTo>
                  <a:lnTo>
                    <a:pt x="509433" y="290295"/>
                  </a:lnTo>
                  <a:lnTo>
                    <a:pt x="506449" y="299559"/>
                  </a:lnTo>
                  <a:lnTo>
                    <a:pt x="502621" y="305046"/>
                  </a:lnTo>
                  <a:lnTo>
                    <a:pt x="501705" y="311242"/>
                  </a:lnTo>
                  <a:lnTo>
                    <a:pt x="501412" y="313228"/>
                  </a:lnTo>
                  <a:lnTo>
                    <a:pt x="502414" y="321020"/>
                  </a:lnTo>
                  <a:lnTo>
                    <a:pt x="498538" y="326628"/>
                  </a:lnTo>
                  <a:lnTo>
                    <a:pt x="502567" y="331090"/>
                  </a:lnTo>
                  <a:lnTo>
                    <a:pt x="508959" y="331920"/>
                  </a:lnTo>
                  <a:lnTo>
                    <a:pt x="512985" y="325181"/>
                  </a:lnTo>
                  <a:lnTo>
                    <a:pt x="515817" y="320002"/>
                  </a:lnTo>
                  <a:lnTo>
                    <a:pt x="524752" y="314792"/>
                  </a:lnTo>
                  <a:lnTo>
                    <a:pt x="525980" y="312611"/>
                  </a:lnTo>
                  <a:lnTo>
                    <a:pt x="527122" y="310580"/>
                  </a:lnTo>
                  <a:lnTo>
                    <a:pt x="528099" y="309072"/>
                  </a:lnTo>
                  <a:lnTo>
                    <a:pt x="529702" y="306596"/>
                  </a:lnTo>
                  <a:lnTo>
                    <a:pt x="529199" y="302136"/>
                  </a:lnTo>
                  <a:lnTo>
                    <a:pt x="535828" y="290879"/>
                  </a:lnTo>
                  <a:lnTo>
                    <a:pt x="541738" y="282724"/>
                  </a:lnTo>
                  <a:lnTo>
                    <a:pt x="546757" y="281464"/>
                  </a:lnTo>
                  <a:lnTo>
                    <a:pt x="548206" y="279586"/>
                  </a:lnTo>
                  <a:lnTo>
                    <a:pt x="554939" y="276605"/>
                  </a:lnTo>
                  <a:lnTo>
                    <a:pt x="559680" y="269229"/>
                  </a:lnTo>
                  <a:lnTo>
                    <a:pt x="564403" y="257414"/>
                  </a:lnTo>
                  <a:lnTo>
                    <a:pt x="570735" y="247076"/>
                  </a:lnTo>
                  <a:lnTo>
                    <a:pt x="572290" y="234579"/>
                  </a:lnTo>
                  <a:lnTo>
                    <a:pt x="578571" y="233164"/>
                  </a:lnTo>
                  <a:lnTo>
                    <a:pt x="583462" y="227424"/>
                  </a:lnTo>
                  <a:lnTo>
                    <a:pt x="584125" y="220572"/>
                  </a:lnTo>
                  <a:lnTo>
                    <a:pt x="588782" y="214981"/>
                  </a:lnTo>
                  <a:lnTo>
                    <a:pt x="592774" y="213681"/>
                  </a:lnTo>
                  <a:lnTo>
                    <a:pt x="596834" y="214527"/>
                  </a:lnTo>
                  <a:lnTo>
                    <a:pt x="597596" y="223565"/>
                  </a:lnTo>
                  <a:lnTo>
                    <a:pt x="591561" y="229946"/>
                  </a:lnTo>
                  <a:lnTo>
                    <a:pt x="592102" y="237369"/>
                  </a:lnTo>
                  <a:lnTo>
                    <a:pt x="591098" y="245472"/>
                  </a:lnTo>
                  <a:lnTo>
                    <a:pt x="584304" y="255713"/>
                  </a:lnTo>
                  <a:lnTo>
                    <a:pt x="580215" y="265373"/>
                  </a:lnTo>
                  <a:lnTo>
                    <a:pt x="579229" y="274408"/>
                  </a:lnTo>
                  <a:lnTo>
                    <a:pt x="572870" y="282586"/>
                  </a:lnTo>
                  <a:lnTo>
                    <a:pt x="569332" y="291812"/>
                  </a:lnTo>
                  <a:lnTo>
                    <a:pt x="564853" y="306013"/>
                  </a:lnTo>
                  <a:lnTo>
                    <a:pt x="562776" y="312582"/>
                  </a:lnTo>
                  <a:lnTo>
                    <a:pt x="558753" y="319413"/>
                  </a:lnTo>
                  <a:lnTo>
                    <a:pt x="555110" y="337823"/>
                  </a:lnTo>
                  <a:lnTo>
                    <a:pt x="552262" y="357257"/>
                  </a:lnTo>
                  <a:lnTo>
                    <a:pt x="552130" y="358152"/>
                  </a:lnTo>
                  <a:lnTo>
                    <a:pt x="555325" y="366715"/>
                  </a:lnTo>
                  <a:lnTo>
                    <a:pt x="557418" y="373609"/>
                  </a:lnTo>
                  <a:lnTo>
                    <a:pt x="554748" y="381212"/>
                  </a:lnTo>
                  <a:lnTo>
                    <a:pt x="548872" y="385768"/>
                  </a:lnTo>
                  <a:lnTo>
                    <a:pt x="543945" y="393379"/>
                  </a:lnTo>
                  <a:lnTo>
                    <a:pt x="540921" y="410355"/>
                  </a:lnTo>
                  <a:lnTo>
                    <a:pt x="538799" y="421166"/>
                  </a:lnTo>
                  <a:lnTo>
                    <a:pt x="538267" y="423877"/>
                  </a:lnTo>
                  <a:lnTo>
                    <a:pt x="540043" y="432843"/>
                  </a:lnTo>
                  <a:lnTo>
                    <a:pt x="543271" y="438774"/>
                  </a:lnTo>
                  <a:lnTo>
                    <a:pt x="543012" y="445206"/>
                  </a:lnTo>
                  <a:lnTo>
                    <a:pt x="543758" y="451392"/>
                  </a:lnTo>
                  <a:lnTo>
                    <a:pt x="536560" y="468816"/>
                  </a:lnTo>
                  <a:lnTo>
                    <a:pt x="536717" y="471692"/>
                  </a:lnTo>
                  <a:lnTo>
                    <a:pt x="537110" y="478903"/>
                  </a:lnTo>
                  <a:lnTo>
                    <a:pt x="533072" y="489652"/>
                  </a:lnTo>
                  <a:lnTo>
                    <a:pt x="529469" y="506265"/>
                  </a:lnTo>
                  <a:lnTo>
                    <a:pt x="530089" y="522161"/>
                  </a:lnTo>
                  <a:lnTo>
                    <a:pt x="530119" y="522876"/>
                  </a:lnTo>
                  <a:lnTo>
                    <a:pt x="530525" y="532397"/>
                  </a:lnTo>
                  <a:lnTo>
                    <a:pt x="534426" y="540938"/>
                  </a:lnTo>
                  <a:lnTo>
                    <a:pt x="532361" y="548129"/>
                  </a:lnTo>
                  <a:lnTo>
                    <a:pt x="535057" y="552256"/>
                  </a:lnTo>
                  <a:lnTo>
                    <a:pt x="538767" y="557929"/>
                  </a:lnTo>
                  <a:lnTo>
                    <a:pt x="540658" y="570383"/>
                  </a:lnTo>
                  <a:lnTo>
                    <a:pt x="542266" y="572330"/>
                  </a:lnTo>
                  <a:lnTo>
                    <a:pt x="548660" y="580061"/>
                  </a:lnTo>
                  <a:lnTo>
                    <a:pt x="547785" y="592278"/>
                  </a:lnTo>
                  <a:lnTo>
                    <a:pt x="546418" y="597091"/>
                  </a:lnTo>
                  <a:lnTo>
                    <a:pt x="545396" y="600687"/>
                  </a:lnTo>
                  <a:lnTo>
                    <a:pt x="546345" y="609964"/>
                  </a:lnTo>
                  <a:lnTo>
                    <a:pt x="548766" y="622364"/>
                  </a:lnTo>
                  <a:lnTo>
                    <a:pt x="506921" y="625342"/>
                  </a:lnTo>
                  <a:lnTo>
                    <a:pt x="505083" y="625468"/>
                  </a:lnTo>
                  <a:lnTo>
                    <a:pt x="495886" y="626264"/>
                  </a:lnTo>
                  <a:lnTo>
                    <a:pt x="478396" y="627755"/>
                  </a:lnTo>
                  <a:lnTo>
                    <a:pt x="474698" y="628066"/>
                  </a:lnTo>
                  <a:lnTo>
                    <a:pt x="453692" y="629890"/>
                  </a:lnTo>
                  <a:lnTo>
                    <a:pt x="446433" y="630366"/>
                  </a:lnTo>
                  <a:lnTo>
                    <a:pt x="429244" y="631473"/>
                  </a:lnTo>
                  <a:lnTo>
                    <a:pt x="418485" y="632150"/>
                  </a:lnTo>
                  <a:lnTo>
                    <a:pt x="415908" y="632297"/>
                  </a:lnTo>
                  <a:lnTo>
                    <a:pt x="384581" y="634034"/>
                  </a:lnTo>
                  <a:lnTo>
                    <a:pt x="380840" y="634235"/>
                  </a:lnTo>
                  <a:lnTo>
                    <a:pt x="371200" y="634746"/>
                  </a:lnTo>
                  <a:lnTo>
                    <a:pt x="335040" y="636670"/>
                  </a:lnTo>
                  <a:lnTo>
                    <a:pt x="325705" y="637146"/>
                  </a:lnTo>
                  <a:lnTo>
                    <a:pt x="294554" y="638805"/>
                  </a:lnTo>
                  <a:lnTo>
                    <a:pt x="273235" y="640164"/>
                  </a:lnTo>
                  <a:lnTo>
                    <a:pt x="272119" y="640234"/>
                  </a:lnTo>
                  <a:lnTo>
                    <a:pt x="250504" y="641285"/>
                  </a:lnTo>
                  <a:lnTo>
                    <a:pt x="246818" y="631675"/>
                  </a:lnTo>
                  <a:lnTo>
                    <a:pt x="243468" y="624678"/>
                  </a:lnTo>
                  <a:lnTo>
                    <a:pt x="238829" y="622182"/>
                  </a:lnTo>
                  <a:lnTo>
                    <a:pt x="227278" y="620039"/>
                  </a:lnTo>
                  <a:lnTo>
                    <a:pt x="222547" y="618926"/>
                  </a:lnTo>
                  <a:lnTo>
                    <a:pt x="217802" y="617808"/>
                  </a:lnTo>
                  <a:lnTo>
                    <a:pt x="209608" y="613094"/>
                  </a:lnTo>
                  <a:lnTo>
                    <a:pt x="203594" y="605350"/>
                  </a:lnTo>
                  <a:lnTo>
                    <a:pt x="199995" y="592729"/>
                  </a:lnTo>
                  <a:lnTo>
                    <a:pt x="195613" y="587286"/>
                  </a:lnTo>
                  <a:lnTo>
                    <a:pt x="193256" y="577038"/>
                  </a:lnTo>
                  <a:lnTo>
                    <a:pt x="192799" y="575376"/>
                  </a:lnTo>
                  <a:lnTo>
                    <a:pt x="190797" y="568100"/>
                  </a:lnTo>
                  <a:lnTo>
                    <a:pt x="190469" y="562135"/>
                  </a:lnTo>
                  <a:lnTo>
                    <a:pt x="190039" y="554324"/>
                  </a:lnTo>
                  <a:lnTo>
                    <a:pt x="194021" y="548400"/>
                  </a:lnTo>
                  <a:lnTo>
                    <a:pt x="198526" y="541332"/>
                  </a:lnTo>
                  <a:lnTo>
                    <a:pt x="201357" y="536568"/>
                  </a:lnTo>
                  <a:lnTo>
                    <a:pt x="195792" y="528266"/>
                  </a:lnTo>
                  <a:lnTo>
                    <a:pt x="190700" y="525479"/>
                  </a:lnTo>
                  <a:lnTo>
                    <a:pt x="184965" y="520182"/>
                  </a:lnTo>
                  <a:lnTo>
                    <a:pt x="185577" y="515924"/>
                  </a:lnTo>
                  <a:lnTo>
                    <a:pt x="184292" y="513627"/>
                  </a:lnTo>
                  <a:lnTo>
                    <a:pt x="181825" y="509218"/>
                  </a:lnTo>
                  <a:lnTo>
                    <a:pt x="182976" y="502024"/>
                  </a:lnTo>
                  <a:lnTo>
                    <a:pt x="180949" y="492876"/>
                  </a:lnTo>
                  <a:lnTo>
                    <a:pt x="178615" y="487884"/>
                  </a:lnTo>
                  <a:lnTo>
                    <a:pt x="176041" y="478481"/>
                  </a:lnTo>
                  <a:lnTo>
                    <a:pt x="177296" y="469928"/>
                  </a:lnTo>
                  <a:lnTo>
                    <a:pt x="178301" y="463064"/>
                  </a:lnTo>
                  <a:lnTo>
                    <a:pt x="173269" y="452671"/>
                  </a:lnTo>
                  <a:lnTo>
                    <a:pt x="172884" y="451876"/>
                  </a:lnTo>
                  <a:lnTo>
                    <a:pt x="165592" y="442962"/>
                  </a:lnTo>
                  <a:lnTo>
                    <a:pt x="158323" y="433675"/>
                  </a:lnTo>
                  <a:lnTo>
                    <a:pt x="156461" y="431292"/>
                  </a:lnTo>
                  <a:lnTo>
                    <a:pt x="144113" y="428613"/>
                  </a:lnTo>
                  <a:lnTo>
                    <a:pt x="142650" y="428295"/>
                  </a:lnTo>
                  <a:lnTo>
                    <a:pt x="134743" y="423314"/>
                  </a:lnTo>
                  <a:lnTo>
                    <a:pt x="127012" y="414363"/>
                  </a:lnTo>
                  <a:lnTo>
                    <a:pt x="116714" y="409738"/>
                  </a:lnTo>
                  <a:lnTo>
                    <a:pt x="112694" y="405176"/>
                  </a:lnTo>
                  <a:lnTo>
                    <a:pt x="108569" y="400489"/>
                  </a:lnTo>
                  <a:lnTo>
                    <a:pt x="105627" y="388123"/>
                  </a:lnTo>
                  <a:lnTo>
                    <a:pt x="100508" y="382021"/>
                  </a:lnTo>
                  <a:lnTo>
                    <a:pt x="87893" y="376447"/>
                  </a:lnTo>
                  <a:lnTo>
                    <a:pt x="85125" y="375221"/>
                  </a:lnTo>
                  <a:lnTo>
                    <a:pt x="72544" y="371208"/>
                  </a:lnTo>
                  <a:lnTo>
                    <a:pt x="71177" y="369996"/>
                  </a:lnTo>
                  <a:lnTo>
                    <a:pt x="66342" y="365706"/>
                  </a:lnTo>
                  <a:lnTo>
                    <a:pt x="63696" y="358268"/>
                  </a:lnTo>
                  <a:lnTo>
                    <a:pt x="63397" y="358098"/>
                  </a:lnTo>
                  <a:lnTo>
                    <a:pt x="58742" y="355456"/>
                  </a:lnTo>
                  <a:lnTo>
                    <a:pt x="54895" y="355695"/>
                  </a:lnTo>
                  <a:lnTo>
                    <a:pt x="39499" y="353481"/>
                  </a:lnTo>
                  <a:lnTo>
                    <a:pt x="32312" y="348694"/>
                  </a:lnTo>
                  <a:lnTo>
                    <a:pt x="23936" y="338005"/>
                  </a:lnTo>
                  <a:lnTo>
                    <a:pt x="20234" y="334478"/>
                  </a:lnTo>
                  <a:lnTo>
                    <a:pt x="13842" y="328376"/>
                  </a:lnTo>
                  <a:lnTo>
                    <a:pt x="12483" y="327077"/>
                  </a:lnTo>
                  <a:lnTo>
                    <a:pt x="15796" y="314632"/>
                  </a:lnTo>
                  <a:lnTo>
                    <a:pt x="15916" y="313537"/>
                  </a:lnTo>
                  <a:lnTo>
                    <a:pt x="17173" y="302083"/>
                  </a:lnTo>
                  <a:lnTo>
                    <a:pt x="15652" y="290539"/>
                  </a:lnTo>
                  <a:lnTo>
                    <a:pt x="11293" y="284533"/>
                  </a:lnTo>
                  <a:lnTo>
                    <a:pt x="12579" y="283035"/>
                  </a:lnTo>
                  <a:lnTo>
                    <a:pt x="17373" y="277449"/>
                  </a:lnTo>
                  <a:lnTo>
                    <a:pt x="14302" y="265846"/>
                  </a:lnTo>
                  <a:lnTo>
                    <a:pt x="14315" y="263709"/>
                  </a:lnTo>
                  <a:lnTo>
                    <a:pt x="14376" y="252975"/>
                  </a:lnTo>
                  <a:lnTo>
                    <a:pt x="15693" y="251337"/>
                  </a:lnTo>
                  <a:lnTo>
                    <a:pt x="20465" y="245398"/>
                  </a:lnTo>
                  <a:lnTo>
                    <a:pt x="24246" y="236719"/>
                  </a:lnTo>
                  <a:lnTo>
                    <a:pt x="25214" y="230689"/>
                  </a:lnTo>
                  <a:lnTo>
                    <a:pt x="21015" y="225919"/>
                  </a:lnTo>
                  <a:lnTo>
                    <a:pt x="16604" y="218430"/>
                  </a:lnTo>
                  <a:lnTo>
                    <a:pt x="13545" y="213976"/>
                  </a:lnTo>
                  <a:lnTo>
                    <a:pt x="9039" y="213362"/>
                  </a:lnTo>
                  <a:lnTo>
                    <a:pt x="989" y="212119"/>
                  </a:lnTo>
                  <a:lnTo>
                    <a:pt x="0" y="20276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1681465" y="1867477"/>
              <a:ext cx="914060" cy="769824"/>
            </a:xfrm>
            <a:custGeom>
              <a:avLst/>
              <a:gdLst/>
              <a:ahLst/>
              <a:cxnLst/>
              <a:rect l="0" t="0" r="0" b="0"/>
              <a:pathLst>
                <a:path w="914060" h="769824">
                  <a:moveTo>
                    <a:pt x="10865" y="448740"/>
                  </a:moveTo>
                  <a:lnTo>
                    <a:pt x="22723" y="435707"/>
                  </a:lnTo>
                  <a:lnTo>
                    <a:pt x="22948" y="435351"/>
                  </a:lnTo>
                  <a:lnTo>
                    <a:pt x="32267" y="420621"/>
                  </a:lnTo>
                  <a:lnTo>
                    <a:pt x="38489" y="409218"/>
                  </a:lnTo>
                  <a:lnTo>
                    <a:pt x="42771" y="400901"/>
                  </a:lnTo>
                  <a:lnTo>
                    <a:pt x="46035" y="394948"/>
                  </a:lnTo>
                  <a:lnTo>
                    <a:pt x="45604" y="390009"/>
                  </a:lnTo>
                  <a:lnTo>
                    <a:pt x="51993" y="385878"/>
                  </a:lnTo>
                  <a:lnTo>
                    <a:pt x="62536" y="375040"/>
                  </a:lnTo>
                  <a:lnTo>
                    <a:pt x="72911" y="360060"/>
                  </a:lnTo>
                  <a:lnTo>
                    <a:pt x="76606" y="353107"/>
                  </a:lnTo>
                  <a:lnTo>
                    <a:pt x="83135" y="340810"/>
                  </a:lnTo>
                  <a:lnTo>
                    <a:pt x="93031" y="320161"/>
                  </a:lnTo>
                  <a:lnTo>
                    <a:pt x="95986" y="313988"/>
                  </a:lnTo>
                  <a:lnTo>
                    <a:pt x="106836" y="288242"/>
                  </a:lnTo>
                  <a:lnTo>
                    <a:pt x="113416" y="270649"/>
                  </a:lnTo>
                  <a:lnTo>
                    <a:pt x="114811" y="264906"/>
                  </a:lnTo>
                  <a:lnTo>
                    <a:pt x="115161" y="263469"/>
                  </a:lnTo>
                  <a:lnTo>
                    <a:pt x="123574" y="246667"/>
                  </a:lnTo>
                  <a:lnTo>
                    <a:pt x="127224" y="234958"/>
                  </a:lnTo>
                  <a:lnTo>
                    <a:pt x="134523" y="217487"/>
                  </a:lnTo>
                  <a:lnTo>
                    <a:pt x="137628" y="207842"/>
                  </a:lnTo>
                  <a:lnTo>
                    <a:pt x="140551" y="194509"/>
                  </a:lnTo>
                  <a:lnTo>
                    <a:pt x="143165" y="189727"/>
                  </a:lnTo>
                  <a:lnTo>
                    <a:pt x="151756" y="175192"/>
                  </a:lnTo>
                  <a:lnTo>
                    <a:pt x="157050" y="162551"/>
                  </a:lnTo>
                  <a:lnTo>
                    <a:pt x="157176" y="162250"/>
                  </a:lnTo>
                  <a:lnTo>
                    <a:pt x="164586" y="149800"/>
                  </a:lnTo>
                  <a:lnTo>
                    <a:pt x="167791" y="140102"/>
                  </a:lnTo>
                  <a:lnTo>
                    <a:pt x="171395" y="131705"/>
                  </a:lnTo>
                  <a:lnTo>
                    <a:pt x="172573" y="121965"/>
                  </a:lnTo>
                  <a:lnTo>
                    <a:pt x="177869" y="111149"/>
                  </a:lnTo>
                  <a:lnTo>
                    <a:pt x="178776" y="102609"/>
                  </a:lnTo>
                  <a:lnTo>
                    <a:pt x="184684" y="93166"/>
                  </a:lnTo>
                  <a:lnTo>
                    <a:pt x="189529" y="80130"/>
                  </a:lnTo>
                  <a:lnTo>
                    <a:pt x="191428" y="73702"/>
                  </a:lnTo>
                  <a:lnTo>
                    <a:pt x="190634" y="66256"/>
                  </a:lnTo>
                  <a:lnTo>
                    <a:pt x="191934" y="62756"/>
                  </a:lnTo>
                  <a:lnTo>
                    <a:pt x="194627" y="55503"/>
                  </a:lnTo>
                  <a:lnTo>
                    <a:pt x="196976" y="45655"/>
                  </a:lnTo>
                  <a:lnTo>
                    <a:pt x="196083" y="39616"/>
                  </a:lnTo>
                  <a:lnTo>
                    <a:pt x="202740" y="37023"/>
                  </a:lnTo>
                  <a:lnTo>
                    <a:pt x="206195" y="28415"/>
                  </a:lnTo>
                  <a:lnTo>
                    <a:pt x="207473" y="13921"/>
                  </a:lnTo>
                  <a:lnTo>
                    <a:pt x="201985" y="3899"/>
                  </a:lnTo>
                  <a:lnTo>
                    <a:pt x="207650" y="0"/>
                  </a:lnTo>
                  <a:lnTo>
                    <a:pt x="213497" y="10108"/>
                  </a:lnTo>
                  <a:lnTo>
                    <a:pt x="221040" y="10483"/>
                  </a:lnTo>
                  <a:lnTo>
                    <a:pt x="229638" y="9972"/>
                  </a:lnTo>
                  <a:lnTo>
                    <a:pt x="232412" y="14385"/>
                  </a:lnTo>
                  <a:lnTo>
                    <a:pt x="238995" y="12288"/>
                  </a:lnTo>
                  <a:lnTo>
                    <a:pt x="246620" y="12728"/>
                  </a:lnTo>
                  <a:lnTo>
                    <a:pt x="251539" y="9658"/>
                  </a:lnTo>
                  <a:lnTo>
                    <a:pt x="258431" y="10218"/>
                  </a:lnTo>
                  <a:lnTo>
                    <a:pt x="261773" y="17137"/>
                  </a:lnTo>
                  <a:lnTo>
                    <a:pt x="259534" y="23551"/>
                  </a:lnTo>
                  <a:lnTo>
                    <a:pt x="263769" y="30089"/>
                  </a:lnTo>
                  <a:lnTo>
                    <a:pt x="264498" y="30324"/>
                  </a:lnTo>
                  <a:lnTo>
                    <a:pt x="272428" y="32877"/>
                  </a:lnTo>
                  <a:lnTo>
                    <a:pt x="279955" y="31187"/>
                  </a:lnTo>
                  <a:lnTo>
                    <a:pt x="285078" y="30033"/>
                  </a:lnTo>
                  <a:lnTo>
                    <a:pt x="289755" y="31958"/>
                  </a:lnTo>
                  <a:lnTo>
                    <a:pt x="298368" y="42135"/>
                  </a:lnTo>
                  <a:lnTo>
                    <a:pt x="301184" y="47272"/>
                  </a:lnTo>
                  <a:lnTo>
                    <a:pt x="305948" y="51797"/>
                  </a:lnTo>
                  <a:lnTo>
                    <a:pt x="307782" y="62635"/>
                  </a:lnTo>
                  <a:lnTo>
                    <a:pt x="309697" y="71148"/>
                  </a:lnTo>
                  <a:lnTo>
                    <a:pt x="308016" y="77841"/>
                  </a:lnTo>
                  <a:lnTo>
                    <a:pt x="308770" y="84760"/>
                  </a:lnTo>
                  <a:lnTo>
                    <a:pt x="307812" y="86966"/>
                  </a:lnTo>
                  <a:lnTo>
                    <a:pt x="305458" y="92387"/>
                  </a:lnTo>
                  <a:lnTo>
                    <a:pt x="306724" y="100320"/>
                  </a:lnTo>
                  <a:lnTo>
                    <a:pt x="305025" y="104369"/>
                  </a:lnTo>
                  <a:lnTo>
                    <a:pt x="302337" y="110770"/>
                  </a:lnTo>
                  <a:lnTo>
                    <a:pt x="303362" y="113749"/>
                  </a:lnTo>
                  <a:lnTo>
                    <a:pt x="304404" y="116772"/>
                  </a:lnTo>
                  <a:lnTo>
                    <a:pt x="312130" y="124122"/>
                  </a:lnTo>
                  <a:lnTo>
                    <a:pt x="325730" y="131963"/>
                  </a:lnTo>
                  <a:lnTo>
                    <a:pt x="330134" y="136153"/>
                  </a:lnTo>
                  <a:lnTo>
                    <a:pt x="336260" y="136063"/>
                  </a:lnTo>
                  <a:lnTo>
                    <a:pt x="339894" y="141217"/>
                  </a:lnTo>
                  <a:lnTo>
                    <a:pt x="346402" y="143648"/>
                  </a:lnTo>
                  <a:lnTo>
                    <a:pt x="347923" y="143235"/>
                  </a:lnTo>
                  <a:lnTo>
                    <a:pt x="355337" y="141216"/>
                  </a:lnTo>
                  <a:lnTo>
                    <a:pt x="363496" y="142654"/>
                  </a:lnTo>
                  <a:lnTo>
                    <a:pt x="374227" y="140856"/>
                  </a:lnTo>
                  <a:lnTo>
                    <a:pt x="380362" y="138265"/>
                  </a:lnTo>
                  <a:lnTo>
                    <a:pt x="383439" y="137730"/>
                  </a:lnTo>
                  <a:lnTo>
                    <a:pt x="385947" y="137294"/>
                  </a:lnTo>
                  <a:lnTo>
                    <a:pt x="390406" y="133897"/>
                  </a:lnTo>
                  <a:lnTo>
                    <a:pt x="396322" y="133544"/>
                  </a:lnTo>
                  <a:lnTo>
                    <a:pt x="403199" y="137345"/>
                  </a:lnTo>
                  <a:lnTo>
                    <a:pt x="410073" y="137612"/>
                  </a:lnTo>
                  <a:lnTo>
                    <a:pt x="423965" y="138264"/>
                  </a:lnTo>
                  <a:lnTo>
                    <a:pt x="424743" y="138879"/>
                  </a:lnTo>
                  <a:lnTo>
                    <a:pt x="431862" y="144507"/>
                  </a:lnTo>
                  <a:lnTo>
                    <a:pt x="433324" y="145662"/>
                  </a:lnTo>
                  <a:lnTo>
                    <a:pt x="442042" y="146423"/>
                  </a:lnTo>
                  <a:lnTo>
                    <a:pt x="452584" y="154291"/>
                  </a:lnTo>
                  <a:lnTo>
                    <a:pt x="453250" y="164075"/>
                  </a:lnTo>
                  <a:lnTo>
                    <a:pt x="459586" y="164366"/>
                  </a:lnTo>
                  <a:lnTo>
                    <a:pt x="464387" y="160949"/>
                  </a:lnTo>
                  <a:lnTo>
                    <a:pt x="478368" y="163450"/>
                  </a:lnTo>
                  <a:lnTo>
                    <a:pt x="480970" y="165389"/>
                  </a:lnTo>
                  <a:lnTo>
                    <a:pt x="482560" y="166574"/>
                  </a:lnTo>
                  <a:lnTo>
                    <a:pt x="487488" y="163660"/>
                  </a:lnTo>
                  <a:lnTo>
                    <a:pt x="505241" y="161838"/>
                  </a:lnTo>
                  <a:lnTo>
                    <a:pt x="509559" y="159978"/>
                  </a:lnTo>
                  <a:lnTo>
                    <a:pt x="511614" y="159092"/>
                  </a:lnTo>
                  <a:lnTo>
                    <a:pt x="515884" y="160120"/>
                  </a:lnTo>
                  <a:lnTo>
                    <a:pt x="522456" y="168733"/>
                  </a:lnTo>
                  <a:lnTo>
                    <a:pt x="524130" y="169195"/>
                  </a:lnTo>
                  <a:lnTo>
                    <a:pt x="532312" y="171446"/>
                  </a:lnTo>
                  <a:lnTo>
                    <a:pt x="544928" y="171497"/>
                  </a:lnTo>
                  <a:lnTo>
                    <a:pt x="552026" y="172654"/>
                  </a:lnTo>
                  <a:lnTo>
                    <a:pt x="560457" y="167873"/>
                  </a:lnTo>
                  <a:lnTo>
                    <a:pt x="567793" y="168003"/>
                  </a:lnTo>
                  <a:lnTo>
                    <a:pt x="575594" y="166101"/>
                  </a:lnTo>
                  <a:lnTo>
                    <a:pt x="579320" y="165189"/>
                  </a:lnTo>
                  <a:lnTo>
                    <a:pt x="589276" y="165703"/>
                  </a:lnTo>
                  <a:lnTo>
                    <a:pt x="595957" y="166042"/>
                  </a:lnTo>
                  <a:lnTo>
                    <a:pt x="609164" y="168034"/>
                  </a:lnTo>
                  <a:lnTo>
                    <a:pt x="618092" y="161053"/>
                  </a:lnTo>
                  <a:lnTo>
                    <a:pt x="621105" y="160951"/>
                  </a:lnTo>
                  <a:lnTo>
                    <a:pt x="628554" y="165656"/>
                  </a:lnTo>
                  <a:lnTo>
                    <a:pt x="634195" y="166060"/>
                  </a:lnTo>
                  <a:lnTo>
                    <a:pt x="641057" y="166548"/>
                  </a:lnTo>
                  <a:lnTo>
                    <a:pt x="652093" y="166611"/>
                  </a:lnTo>
                  <a:lnTo>
                    <a:pt x="664558" y="170756"/>
                  </a:lnTo>
                  <a:lnTo>
                    <a:pt x="671713" y="168750"/>
                  </a:lnTo>
                  <a:lnTo>
                    <a:pt x="680338" y="164799"/>
                  </a:lnTo>
                  <a:lnTo>
                    <a:pt x="710371" y="171998"/>
                  </a:lnTo>
                  <a:lnTo>
                    <a:pt x="740461" y="179312"/>
                  </a:lnTo>
                  <a:lnTo>
                    <a:pt x="776473" y="187937"/>
                  </a:lnTo>
                  <a:lnTo>
                    <a:pt x="778349" y="188382"/>
                  </a:lnTo>
                  <a:lnTo>
                    <a:pt x="803602" y="194337"/>
                  </a:lnTo>
                  <a:lnTo>
                    <a:pt x="814698" y="197072"/>
                  </a:lnTo>
                  <a:lnTo>
                    <a:pt x="826676" y="200010"/>
                  </a:lnTo>
                  <a:lnTo>
                    <a:pt x="838903" y="202992"/>
                  </a:lnTo>
                  <a:lnTo>
                    <a:pt x="881533" y="212769"/>
                  </a:lnTo>
                  <a:lnTo>
                    <a:pt x="883228" y="218536"/>
                  </a:lnTo>
                  <a:lnTo>
                    <a:pt x="884268" y="226287"/>
                  </a:lnTo>
                  <a:lnTo>
                    <a:pt x="888437" y="235449"/>
                  </a:lnTo>
                  <a:lnTo>
                    <a:pt x="889242" y="237215"/>
                  </a:lnTo>
                  <a:lnTo>
                    <a:pt x="893817" y="240285"/>
                  </a:lnTo>
                  <a:lnTo>
                    <a:pt x="899388" y="247987"/>
                  </a:lnTo>
                  <a:lnTo>
                    <a:pt x="906359" y="250030"/>
                  </a:lnTo>
                  <a:lnTo>
                    <a:pt x="910609" y="257451"/>
                  </a:lnTo>
                  <a:lnTo>
                    <a:pt x="909719" y="264980"/>
                  </a:lnTo>
                  <a:lnTo>
                    <a:pt x="914060" y="275548"/>
                  </a:lnTo>
                  <a:lnTo>
                    <a:pt x="908703" y="281576"/>
                  </a:lnTo>
                  <a:lnTo>
                    <a:pt x="896511" y="297017"/>
                  </a:lnTo>
                  <a:lnTo>
                    <a:pt x="884037" y="313110"/>
                  </a:lnTo>
                  <a:lnTo>
                    <a:pt x="881032" y="319096"/>
                  </a:lnTo>
                  <a:lnTo>
                    <a:pt x="880084" y="320983"/>
                  </a:lnTo>
                  <a:lnTo>
                    <a:pt x="869942" y="339372"/>
                  </a:lnTo>
                  <a:lnTo>
                    <a:pt x="865920" y="343907"/>
                  </a:lnTo>
                  <a:lnTo>
                    <a:pt x="858792" y="349080"/>
                  </a:lnTo>
                  <a:lnTo>
                    <a:pt x="855484" y="355996"/>
                  </a:lnTo>
                  <a:lnTo>
                    <a:pt x="856376" y="363502"/>
                  </a:lnTo>
                  <a:lnTo>
                    <a:pt x="851414" y="370966"/>
                  </a:lnTo>
                  <a:lnTo>
                    <a:pt x="848100" y="374641"/>
                  </a:lnTo>
                  <a:lnTo>
                    <a:pt x="842214" y="381159"/>
                  </a:lnTo>
                  <a:lnTo>
                    <a:pt x="833124" y="383576"/>
                  </a:lnTo>
                  <a:lnTo>
                    <a:pt x="827378" y="386646"/>
                  </a:lnTo>
                  <a:lnTo>
                    <a:pt x="821760" y="396420"/>
                  </a:lnTo>
                  <a:lnTo>
                    <a:pt x="813995" y="408597"/>
                  </a:lnTo>
                  <a:lnTo>
                    <a:pt x="810510" y="412779"/>
                  </a:lnTo>
                  <a:lnTo>
                    <a:pt x="803263" y="417611"/>
                  </a:lnTo>
                  <a:lnTo>
                    <a:pt x="802686" y="425162"/>
                  </a:lnTo>
                  <a:lnTo>
                    <a:pt x="798748" y="429590"/>
                  </a:lnTo>
                  <a:lnTo>
                    <a:pt x="800375" y="434492"/>
                  </a:lnTo>
                  <a:lnTo>
                    <a:pt x="801840" y="439464"/>
                  </a:lnTo>
                  <a:lnTo>
                    <a:pt x="798842" y="443517"/>
                  </a:lnTo>
                  <a:lnTo>
                    <a:pt x="798088" y="444537"/>
                  </a:lnTo>
                  <a:lnTo>
                    <a:pt x="801812" y="449717"/>
                  </a:lnTo>
                  <a:lnTo>
                    <a:pt x="807332" y="448216"/>
                  </a:lnTo>
                  <a:lnTo>
                    <a:pt x="812225" y="455254"/>
                  </a:lnTo>
                  <a:lnTo>
                    <a:pt x="820917" y="457438"/>
                  </a:lnTo>
                  <a:lnTo>
                    <a:pt x="820259" y="463401"/>
                  </a:lnTo>
                  <a:lnTo>
                    <a:pt x="826081" y="466861"/>
                  </a:lnTo>
                  <a:lnTo>
                    <a:pt x="825976" y="470539"/>
                  </a:lnTo>
                  <a:lnTo>
                    <a:pt x="825732" y="470724"/>
                  </a:lnTo>
                  <a:lnTo>
                    <a:pt x="815655" y="478366"/>
                  </a:lnTo>
                  <a:lnTo>
                    <a:pt x="817910" y="487107"/>
                  </a:lnTo>
                  <a:lnTo>
                    <a:pt x="814190" y="493108"/>
                  </a:lnTo>
                  <a:lnTo>
                    <a:pt x="809822" y="504985"/>
                  </a:lnTo>
                  <a:lnTo>
                    <a:pt x="808413" y="506782"/>
                  </a:lnTo>
                  <a:lnTo>
                    <a:pt x="802781" y="513961"/>
                  </a:lnTo>
                  <a:lnTo>
                    <a:pt x="798047" y="534024"/>
                  </a:lnTo>
                  <a:lnTo>
                    <a:pt x="795267" y="545806"/>
                  </a:lnTo>
                  <a:lnTo>
                    <a:pt x="777283" y="625870"/>
                  </a:lnTo>
                  <a:lnTo>
                    <a:pt x="770453" y="656425"/>
                  </a:lnTo>
                  <a:lnTo>
                    <a:pt x="756879" y="716628"/>
                  </a:lnTo>
                  <a:lnTo>
                    <a:pt x="744952" y="769824"/>
                  </a:lnTo>
                  <a:lnTo>
                    <a:pt x="727241" y="765751"/>
                  </a:lnTo>
                  <a:lnTo>
                    <a:pt x="705954" y="761060"/>
                  </a:lnTo>
                  <a:lnTo>
                    <a:pt x="683211" y="755943"/>
                  </a:lnTo>
                  <a:lnTo>
                    <a:pt x="657447" y="749961"/>
                  </a:lnTo>
                  <a:lnTo>
                    <a:pt x="624017" y="742266"/>
                  </a:lnTo>
                  <a:lnTo>
                    <a:pt x="592693" y="734990"/>
                  </a:lnTo>
                  <a:lnTo>
                    <a:pt x="564310" y="728506"/>
                  </a:lnTo>
                  <a:lnTo>
                    <a:pt x="541189" y="722664"/>
                  </a:lnTo>
                  <a:lnTo>
                    <a:pt x="519862" y="717465"/>
                  </a:lnTo>
                  <a:lnTo>
                    <a:pt x="507976" y="714392"/>
                  </a:lnTo>
                  <a:lnTo>
                    <a:pt x="504292" y="713437"/>
                  </a:lnTo>
                  <a:lnTo>
                    <a:pt x="466830" y="703634"/>
                  </a:lnTo>
                  <a:lnTo>
                    <a:pt x="438715" y="696683"/>
                  </a:lnTo>
                  <a:lnTo>
                    <a:pt x="420016" y="691832"/>
                  </a:lnTo>
                  <a:lnTo>
                    <a:pt x="387251" y="683371"/>
                  </a:lnTo>
                  <a:lnTo>
                    <a:pt x="367676" y="678204"/>
                  </a:lnTo>
                  <a:lnTo>
                    <a:pt x="348461" y="673105"/>
                  </a:lnTo>
                  <a:lnTo>
                    <a:pt x="332574" y="668857"/>
                  </a:lnTo>
                  <a:lnTo>
                    <a:pt x="310663" y="662288"/>
                  </a:lnTo>
                  <a:lnTo>
                    <a:pt x="291385" y="657094"/>
                  </a:lnTo>
                  <a:lnTo>
                    <a:pt x="290579" y="656857"/>
                  </a:lnTo>
                  <a:lnTo>
                    <a:pt x="267442" y="650006"/>
                  </a:lnTo>
                  <a:lnTo>
                    <a:pt x="250061" y="644770"/>
                  </a:lnTo>
                  <a:lnTo>
                    <a:pt x="224143" y="637101"/>
                  </a:lnTo>
                  <a:lnTo>
                    <a:pt x="205083" y="631411"/>
                  </a:lnTo>
                  <a:lnTo>
                    <a:pt x="183584" y="625177"/>
                  </a:lnTo>
                  <a:lnTo>
                    <a:pt x="152989" y="617022"/>
                  </a:lnTo>
                  <a:lnTo>
                    <a:pt x="128020" y="609906"/>
                  </a:lnTo>
                  <a:lnTo>
                    <a:pt x="118037" y="606050"/>
                  </a:lnTo>
                  <a:lnTo>
                    <a:pt x="109224" y="604100"/>
                  </a:lnTo>
                  <a:lnTo>
                    <a:pt x="97146" y="601413"/>
                  </a:lnTo>
                  <a:lnTo>
                    <a:pt x="88395" y="598438"/>
                  </a:lnTo>
                  <a:lnTo>
                    <a:pt x="79733" y="596232"/>
                  </a:lnTo>
                  <a:lnTo>
                    <a:pt x="65574" y="592609"/>
                  </a:lnTo>
                  <a:lnTo>
                    <a:pt x="48854" y="587512"/>
                  </a:lnTo>
                  <a:lnTo>
                    <a:pt x="30715" y="581947"/>
                  </a:lnTo>
                  <a:lnTo>
                    <a:pt x="9495" y="575133"/>
                  </a:lnTo>
                  <a:lnTo>
                    <a:pt x="5522" y="566824"/>
                  </a:lnTo>
                  <a:lnTo>
                    <a:pt x="2031" y="562393"/>
                  </a:lnTo>
                  <a:lnTo>
                    <a:pt x="885" y="552712"/>
                  </a:lnTo>
                  <a:lnTo>
                    <a:pt x="2085" y="545405"/>
                  </a:lnTo>
                  <a:lnTo>
                    <a:pt x="1767" y="538317"/>
                  </a:lnTo>
                  <a:lnTo>
                    <a:pt x="0" y="534249"/>
                  </a:lnTo>
                  <a:lnTo>
                    <a:pt x="2454" y="526437"/>
                  </a:lnTo>
                  <a:lnTo>
                    <a:pt x="2828" y="519858"/>
                  </a:lnTo>
                  <a:lnTo>
                    <a:pt x="5612" y="507418"/>
                  </a:lnTo>
                  <a:lnTo>
                    <a:pt x="13464" y="494814"/>
                  </a:lnTo>
                  <a:lnTo>
                    <a:pt x="15718" y="486837"/>
                  </a:lnTo>
                  <a:lnTo>
                    <a:pt x="17054" y="478152"/>
                  </a:lnTo>
                  <a:lnTo>
                    <a:pt x="14040" y="474533"/>
                  </a:lnTo>
                  <a:lnTo>
                    <a:pt x="14872" y="472665"/>
                  </a:lnTo>
                  <a:lnTo>
                    <a:pt x="10607" y="46459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4660374" y="3072037"/>
              <a:ext cx="757655" cy="657313"/>
            </a:xfrm>
            <a:custGeom>
              <a:avLst/>
              <a:gdLst/>
              <a:ahLst/>
              <a:cxnLst/>
              <a:rect l="0" t="0" r="0" b="0"/>
              <a:pathLst>
                <a:path w="757655" h="657313">
                  <a:moveTo>
                    <a:pt x="0" y="14431"/>
                  </a:moveTo>
                  <a:lnTo>
                    <a:pt x="25119" y="14765"/>
                  </a:lnTo>
                  <a:lnTo>
                    <a:pt x="42329" y="14943"/>
                  </a:lnTo>
                  <a:lnTo>
                    <a:pt x="46472" y="14981"/>
                  </a:lnTo>
                  <a:lnTo>
                    <a:pt x="60879" y="15086"/>
                  </a:lnTo>
                  <a:lnTo>
                    <a:pt x="75290" y="15171"/>
                  </a:lnTo>
                  <a:lnTo>
                    <a:pt x="91936" y="15276"/>
                  </a:lnTo>
                  <a:lnTo>
                    <a:pt x="102195" y="15328"/>
                  </a:lnTo>
                  <a:lnTo>
                    <a:pt x="122509" y="15338"/>
                  </a:lnTo>
                  <a:lnTo>
                    <a:pt x="133117" y="15327"/>
                  </a:lnTo>
                  <a:lnTo>
                    <a:pt x="139888" y="15188"/>
                  </a:lnTo>
                  <a:lnTo>
                    <a:pt x="157228" y="14813"/>
                  </a:lnTo>
                  <a:lnTo>
                    <a:pt x="165707" y="14588"/>
                  </a:lnTo>
                  <a:lnTo>
                    <a:pt x="180956" y="14166"/>
                  </a:lnTo>
                  <a:lnTo>
                    <a:pt x="189120" y="13829"/>
                  </a:lnTo>
                  <a:lnTo>
                    <a:pt x="207971" y="13026"/>
                  </a:lnTo>
                  <a:lnTo>
                    <a:pt x="215162" y="12753"/>
                  </a:lnTo>
                  <a:lnTo>
                    <a:pt x="234275" y="12004"/>
                  </a:lnTo>
                  <a:lnTo>
                    <a:pt x="238645" y="11869"/>
                  </a:lnTo>
                  <a:lnTo>
                    <a:pt x="258356" y="11237"/>
                  </a:lnTo>
                  <a:lnTo>
                    <a:pt x="261482" y="11134"/>
                  </a:lnTo>
                  <a:lnTo>
                    <a:pt x="284115" y="10139"/>
                  </a:lnTo>
                  <a:lnTo>
                    <a:pt x="288270" y="9873"/>
                  </a:lnTo>
                  <a:lnTo>
                    <a:pt x="305067" y="8780"/>
                  </a:lnTo>
                  <a:lnTo>
                    <a:pt x="329570" y="7697"/>
                  </a:lnTo>
                  <a:lnTo>
                    <a:pt x="332582" y="7559"/>
                  </a:lnTo>
                  <a:lnTo>
                    <a:pt x="337844" y="7209"/>
                  </a:lnTo>
                  <a:lnTo>
                    <a:pt x="357705" y="5862"/>
                  </a:lnTo>
                  <a:lnTo>
                    <a:pt x="368807" y="5157"/>
                  </a:lnTo>
                  <a:lnTo>
                    <a:pt x="387249" y="3960"/>
                  </a:lnTo>
                  <a:lnTo>
                    <a:pt x="412759" y="2104"/>
                  </a:lnTo>
                  <a:lnTo>
                    <a:pt x="413171" y="2073"/>
                  </a:lnTo>
                  <a:lnTo>
                    <a:pt x="435804" y="0"/>
                  </a:lnTo>
                  <a:lnTo>
                    <a:pt x="437213" y="1365"/>
                  </a:lnTo>
                  <a:lnTo>
                    <a:pt x="440750" y="4791"/>
                  </a:lnTo>
                  <a:lnTo>
                    <a:pt x="442487" y="8747"/>
                  </a:lnTo>
                  <a:lnTo>
                    <a:pt x="448180" y="10197"/>
                  </a:lnTo>
                  <a:lnTo>
                    <a:pt x="449591" y="15768"/>
                  </a:lnTo>
                  <a:lnTo>
                    <a:pt x="454663" y="21170"/>
                  </a:lnTo>
                  <a:lnTo>
                    <a:pt x="459688" y="25000"/>
                  </a:lnTo>
                  <a:lnTo>
                    <a:pt x="462175" y="29343"/>
                  </a:lnTo>
                  <a:lnTo>
                    <a:pt x="470852" y="32344"/>
                  </a:lnTo>
                  <a:lnTo>
                    <a:pt x="465798" y="40651"/>
                  </a:lnTo>
                  <a:lnTo>
                    <a:pt x="463640" y="48332"/>
                  </a:lnTo>
                  <a:lnTo>
                    <a:pt x="463344" y="51409"/>
                  </a:lnTo>
                  <a:lnTo>
                    <a:pt x="462666" y="58451"/>
                  </a:lnTo>
                  <a:lnTo>
                    <a:pt x="462251" y="62761"/>
                  </a:lnTo>
                  <a:lnTo>
                    <a:pt x="464432" y="75969"/>
                  </a:lnTo>
                  <a:lnTo>
                    <a:pt x="466314" y="84388"/>
                  </a:lnTo>
                  <a:lnTo>
                    <a:pt x="471929" y="94649"/>
                  </a:lnTo>
                  <a:lnTo>
                    <a:pt x="471964" y="94817"/>
                  </a:lnTo>
                  <a:lnTo>
                    <a:pt x="473083" y="100181"/>
                  </a:lnTo>
                  <a:lnTo>
                    <a:pt x="472741" y="109183"/>
                  </a:lnTo>
                  <a:lnTo>
                    <a:pt x="477076" y="112496"/>
                  </a:lnTo>
                  <a:lnTo>
                    <a:pt x="481270" y="117140"/>
                  </a:lnTo>
                  <a:lnTo>
                    <a:pt x="481141" y="121311"/>
                  </a:lnTo>
                  <a:lnTo>
                    <a:pt x="481007" y="125605"/>
                  </a:lnTo>
                  <a:lnTo>
                    <a:pt x="488082" y="131441"/>
                  </a:lnTo>
                  <a:lnTo>
                    <a:pt x="491466" y="134228"/>
                  </a:lnTo>
                  <a:lnTo>
                    <a:pt x="502154" y="143445"/>
                  </a:lnTo>
                  <a:lnTo>
                    <a:pt x="503145" y="144299"/>
                  </a:lnTo>
                  <a:lnTo>
                    <a:pt x="506325" y="150807"/>
                  </a:lnTo>
                  <a:lnTo>
                    <a:pt x="511630" y="151561"/>
                  </a:lnTo>
                  <a:lnTo>
                    <a:pt x="515902" y="157703"/>
                  </a:lnTo>
                  <a:lnTo>
                    <a:pt x="519102" y="164212"/>
                  </a:lnTo>
                  <a:lnTo>
                    <a:pt x="530523" y="170491"/>
                  </a:lnTo>
                  <a:lnTo>
                    <a:pt x="530767" y="170669"/>
                  </a:lnTo>
                  <a:lnTo>
                    <a:pt x="541670" y="178612"/>
                  </a:lnTo>
                  <a:lnTo>
                    <a:pt x="554437" y="190127"/>
                  </a:lnTo>
                  <a:lnTo>
                    <a:pt x="555425" y="194666"/>
                  </a:lnTo>
                  <a:lnTo>
                    <a:pt x="557705" y="205123"/>
                  </a:lnTo>
                  <a:lnTo>
                    <a:pt x="561062" y="212200"/>
                  </a:lnTo>
                  <a:lnTo>
                    <a:pt x="557852" y="219116"/>
                  </a:lnTo>
                  <a:lnTo>
                    <a:pt x="562519" y="228953"/>
                  </a:lnTo>
                  <a:lnTo>
                    <a:pt x="564553" y="235977"/>
                  </a:lnTo>
                  <a:lnTo>
                    <a:pt x="565148" y="238030"/>
                  </a:lnTo>
                  <a:lnTo>
                    <a:pt x="572353" y="244157"/>
                  </a:lnTo>
                  <a:lnTo>
                    <a:pt x="576769" y="244521"/>
                  </a:lnTo>
                  <a:lnTo>
                    <a:pt x="582578" y="238459"/>
                  </a:lnTo>
                  <a:lnTo>
                    <a:pt x="585716" y="230848"/>
                  </a:lnTo>
                  <a:lnTo>
                    <a:pt x="587575" y="230799"/>
                  </a:lnTo>
                  <a:lnTo>
                    <a:pt x="593671" y="230638"/>
                  </a:lnTo>
                  <a:lnTo>
                    <a:pt x="604701" y="235277"/>
                  </a:lnTo>
                  <a:lnTo>
                    <a:pt x="607190" y="235717"/>
                  </a:lnTo>
                  <a:lnTo>
                    <a:pt x="612357" y="236626"/>
                  </a:lnTo>
                  <a:lnTo>
                    <a:pt x="616858" y="239327"/>
                  </a:lnTo>
                  <a:lnTo>
                    <a:pt x="625823" y="244698"/>
                  </a:lnTo>
                  <a:lnTo>
                    <a:pt x="625727" y="251001"/>
                  </a:lnTo>
                  <a:lnTo>
                    <a:pt x="620602" y="256156"/>
                  </a:lnTo>
                  <a:lnTo>
                    <a:pt x="616235" y="263106"/>
                  </a:lnTo>
                  <a:lnTo>
                    <a:pt x="618201" y="268551"/>
                  </a:lnTo>
                  <a:lnTo>
                    <a:pt x="620010" y="272488"/>
                  </a:lnTo>
                  <a:lnTo>
                    <a:pt x="620057" y="279424"/>
                  </a:lnTo>
                  <a:lnTo>
                    <a:pt x="613501" y="289480"/>
                  </a:lnTo>
                  <a:lnTo>
                    <a:pt x="612914" y="291523"/>
                  </a:lnTo>
                  <a:lnTo>
                    <a:pt x="612380" y="293377"/>
                  </a:lnTo>
                  <a:lnTo>
                    <a:pt x="611439" y="296645"/>
                  </a:lnTo>
                  <a:lnTo>
                    <a:pt x="609996" y="305058"/>
                  </a:lnTo>
                  <a:lnTo>
                    <a:pt x="604722" y="312798"/>
                  </a:lnTo>
                  <a:lnTo>
                    <a:pt x="603748" y="314227"/>
                  </a:lnTo>
                  <a:lnTo>
                    <a:pt x="601678" y="322192"/>
                  </a:lnTo>
                  <a:lnTo>
                    <a:pt x="603378" y="334667"/>
                  </a:lnTo>
                  <a:lnTo>
                    <a:pt x="608482" y="342278"/>
                  </a:lnTo>
                  <a:lnTo>
                    <a:pt x="616743" y="349590"/>
                  </a:lnTo>
                  <a:lnTo>
                    <a:pt x="620803" y="354144"/>
                  </a:lnTo>
                  <a:lnTo>
                    <a:pt x="622519" y="355051"/>
                  </a:lnTo>
                  <a:lnTo>
                    <a:pt x="631541" y="359815"/>
                  </a:lnTo>
                  <a:lnTo>
                    <a:pt x="636888" y="364564"/>
                  </a:lnTo>
                  <a:lnTo>
                    <a:pt x="645411" y="370570"/>
                  </a:lnTo>
                  <a:lnTo>
                    <a:pt x="651418" y="370700"/>
                  </a:lnTo>
                  <a:lnTo>
                    <a:pt x="649693" y="377667"/>
                  </a:lnTo>
                  <a:lnTo>
                    <a:pt x="654654" y="383007"/>
                  </a:lnTo>
                  <a:lnTo>
                    <a:pt x="655850" y="384293"/>
                  </a:lnTo>
                  <a:lnTo>
                    <a:pt x="663614" y="378977"/>
                  </a:lnTo>
                  <a:lnTo>
                    <a:pt x="671797" y="385513"/>
                  </a:lnTo>
                  <a:lnTo>
                    <a:pt x="681755" y="390749"/>
                  </a:lnTo>
                  <a:lnTo>
                    <a:pt x="682972" y="393258"/>
                  </a:lnTo>
                  <a:lnTo>
                    <a:pt x="685482" y="398433"/>
                  </a:lnTo>
                  <a:lnTo>
                    <a:pt x="694428" y="403021"/>
                  </a:lnTo>
                  <a:lnTo>
                    <a:pt x="702470" y="406397"/>
                  </a:lnTo>
                  <a:lnTo>
                    <a:pt x="704900" y="416560"/>
                  </a:lnTo>
                  <a:lnTo>
                    <a:pt x="706748" y="422932"/>
                  </a:lnTo>
                  <a:lnTo>
                    <a:pt x="706433" y="424418"/>
                  </a:lnTo>
                  <a:lnTo>
                    <a:pt x="706088" y="426046"/>
                  </a:lnTo>
                  <a:lnTo>
                    <a:pt x="705182" y="430314"/>
                  </a:lnTo>
                  <a:lnTo>
                    <a:pt x="710441" y="439112"/>
                  </a:lnTo>
                  <a:lnTo>
                    <a:pt x="716122" y="447253"/>
                  </a:lnTo>
                  <a:lnTo>
                    <a:pt x="716380" y="454655"/>
                  </a:lnTo>
                  <a:lnTo>
                    <a:pt x="711383" y="458132"/>
                  </a:lnTo>
                  <a:lnTo>
                    <a:pt x="709143" y="459689"/>
                  </a:lnTo>
                  <a:lnTo>
                    <a:pt x="707099" y="466029"/>
                  </a:lnTo>
                  <a:lnTo>
                    <a:pt x="711157" y="468783"/>
                  </a:lnTo>
                  <a:lnTo>
                    <a:pt x="712627" y="469780"/>
                  </a:lnTo>
                  <a:lnTo>
                    <a:pt x="714902" y="479056"/>
                  </a:lnTo>
                  <a:lnTo>
                    <a:pt x="723877" y="490704"/>
                  </a:lnTo>
                  <a:lnTo>
                    <a:pt x="727283" y="499237"/>
                  </a:lnTo>
                  <a:lnTo>
                    <a:pt x="733227" y="500794"/>
                  </a:lnTo>
                  <a:lnTo>
                    <a:pt x="739084" y="502325"/>
                  </a:lnTo>
                  <a:lnTo>
                    <a:pt x="746431" y="505521"/>
                  </a:lnTo>
                  <a:lnTo>
                    <a:pt x="753544" y="506124"/>
                  </a:lnTo>
                  <a:lnTo>
                    <a:pt x="757655" y="509326"/>
                  </a:lnTo>
                  <a:lnTo>
                    <a:pt x="757306" y="511245"/>
                  </a:lnTo>
                  <a:lnTo>
                    <a:pt x="755894" y="518992"/>
                  </a:lnTo>
                  <a:lnTo>
                    <a:pt x="753275" y="525653"/>
                  </a:lnTo>
                  <a:lnTo>
                    <a:pt x="752945" y="534067"/>
                  </a:lnTo>
                  <a:lnTo>
                    <a:pt x="752964" y="534476"/>
                  </a:lnTo>
                  <a:lnTo>
                    <a:pt x="753164" y="538846"/>
                  </a:lnTo>
                  <a:lnTo>
                    <a:pt x="748400" y="544879"/>
                  </a:lnTo>
                  <a:lnTo>
                    <a:pt x="753169" y="552372"/>
                  </a:lnTo>
                  <a:lnTo>
                    <a:pt x="752128" y="554053"/>
                  </a:lnTo>
                  <a:lnTo>
                    <a:pt x="749722" y="557937"/>
                  </a:lnTo>
                  <a:lnTo>
                    <a:pt x="747093" y="566261"/>
                  </a:lnTo>
                  <a:lnTo>
                    <a:pt x="741132" y="565482"/>
                  </a:lnTo>
                  <a:lnTo>
                    <a:pt x="735457" y="559184"/>
                  </a:lnTo>
                  <a:lnTo>
                    <a:pt x="735155" y="559218"/>
                  </a:lnTo>
                  <a:lnTo>
                    <a:pt x="729326" y="559865"/>
                  </a:lnTo>
                  <a:lnTo>
                    <a:pt x="726601" y="568721"/>
                  </a:lnTo>
                  <a:lnTo>
                    <a:pt x="718427" y="568721"/>
                  </a:lnTo>
                  <a:lnTo>
                    <a:pt x="710934" y="568040"/>
                  </a:lnTo>
                  <a:lnTo>
                    <a:pt x="708209" y="573490"/>
                  </a:lnTo>
                  <a:lnTo>
                    <a:pt x="712276" y="579017"/>
                  </a:lnTo>
                  <a:lnTo>
                    <a:pt x="714706" y="584055"/>
                  </a:lnTo>
                  <a:lnTo>
                    <a:pt x="712684" y="590239"/>
                  </a:lnTo>
                  <a:lnTo>
                    <a:pt x="716741" y="595996"/>
                  </a:lnTo>
                  <a:lnTo>
                    <a:pt x="715665" y="600921"/>
                  </a:lnTo>
                  <a:lnTo>
                    <a:pt x="713119" y="601169"/>
                  </a:lnTo>
                  <a:lnTo>
                    <a:pt x="706790" y="601784"/>
                  </a:lnTo>
                  <a:lnTo>
                    <a:pt x="705831" y="606747"/>
                  </a:lnTo>
                  <a:lnTo>
                    <a:pt x="712712" y="610810"/>
                  </a:lnTo>
                  <a:lnTo>
                    <a:pt x="707599" y="616886"/>
                  </a:lnTo>
                  <a:lnTo>
                    <a:pt x="698845" y="616002"/>
                  </a:lnTo>
                  <a:lnTo>
                    <a:pt x="697400" y="619468"/>
                  </a:lnTo>
                  <a:lnTo>
                    <a:pt x="705217" y="624654"/>
                  </a:lnTo>
                  <a:lnTo>
                    <a:pt x="705679" y="624960"/>
                  </a:lnTo>
                  <a:lnTo>
                    <a:pt x="709769" y="631547"/>
                  </a:lnTo>
                  <a:lnTo>
                    <a:pt x="704245" y="636545"/>
                  </a:lnTo>
                  <a:lnTo>
                    <a:pt x="700207" y="639867"/>
                  </a:lnTo>
                  <a:lnTo>
                    <a:pt x="699377" y="648878"/>
                  </a:lnTo>
                  <a:lnTo>
                    <a:pt x="694901" y="652050"/>
                  </a:lnTo>
                  <a:lnTo>
                    <a:pt x="675622" y="653485"/>
                  </a:lnTo>
                  <a:lnTo>
                    <a:pt x="668946" y="653963"/>
                  </a:lnTo>
                  <a:lnTo>
                    <a:pt x="652372" y="655131"/>
                  </a:lnTo>
                  <a:lnTo>
                    <a:pt x="631121" y="656666"/>
                  </a:lnTo>
                  <a:lnTo>
                    <a:pt x="621984" y="657313"/>
                  </a:lnTo>
                  <a:lnTo>
                    <a:pt x="624916" y="649730"/>
                  </a:lnTo>
                  <a:lnTo>
                    <a:pt x="629492" y="639947"/>
                  </a:lnTo>
                  <a:lnTo>
                    <a:pt x="636013" y="635722"/>
                  </a:lnTo>
                  <a:lnTo>
                    <a:pt x="637353" y="629099"/>
                  </a:lnTo>
                  <a:lnTo>
                    <a:pt x="640815" y="626832"/>
                  </a:lnTo>
                  <a:lnTo>
                    <a:pt x="644479" y="624429"/>
                  </a:lnTo>
                  <a:lnTo>
                    <a:pt x="648714" y="616725"/>
                  </a:lnTo>
                  <a:lnTo>
                    <a:pt x="654204" y="610973"/>
                  </a:lnTo>
                  <a:lnTo>
                    <a:pt x="653770" y="603217"/>
                  </a:lnTo>
                  <a:lnTo>
                    <a:pt x="653208" y="599010"/>
                  </a:lnTo>
                  <a:lnTo>
                    <a:pt x="645540" y="595327"/>
                  </a:lnTo>
                  <a:lnTo>
                    <a:pt x="643959" y="588951"/>
                  </a:lnTo>
                  <a:lnTo>
                    <a:pt x="642222" y="583934"/>
                  </a:lnTo>
                  <a:lnTo>
                    <a:pt x="634589" y="584315"/>
                  </a:lnTo>
                  <a:lnTo>
                    <a:pt x="603338" y="585822"/>
                  </a:lnTo>
                  <a:lnTo>
                    <a:pt x="594029" y="586352"/>
                  </a:lnTo>
                  <a:lnTo>
                    <a:pt x="572412" y="587553"/>
                  </a:lnTo>
                  <a:lnTo>
                    <a:pt x="570319" y="587673"/>
                  </a:lnTo>
                  <a:lnTo>
                    <a:pt x="543631" y="589164"/>
                  </a:lnTo>
                  <a:lnTo>
                    <a:pt x="531246" y="589845"/>
                  </a:lnTo>
                  <a:lnTo>
                    <a:pt x="499484" y="591526"/>
                  </a:lnTo>
                  <a:lnTo>
                    <a:pt x="499261" y="591534"/>
                  </a:lnTo>
                  <a:lnTo>
                    <a:pt x="494334" y="591714"/>
                  </a:lnTo>
                  <a:lnTo>
                    <a:pt x="472344" y="592486"/>
                  </a:lnTo>
                  <a:lnTo>
                    <a:pt x="468950" y="592652"/>
                  </a:lnTo>
                  <a:lnTo>
                    <a:pt x="433175" y="594343"/>
                  </a:lnTo>
                  <a:lnTo>
                    <a:pt x="417813" y="595015"/>
                  </a:lnTo>
                  <a:lnTo>
                    <a:pt x="414398" y="595162"/>
                  </a:lnTo>
                  <a:lnTo>
                    <a:pt x="391570" y="596114"/>
                  </a:lnTo>
                  <a:lnTo>
                    <a:pt x="371147" y="596825"/>
                  </a:lnTo>
                  <a:lnTo>
                    <a:pt x="367139" y="596960"/>
                  </a:lnTo>
                  <a:lnTo>
                    <a:pt x="343379" y="597816"/>
                  </a:lnTo>
                  <a:lnTo>
                    <a:pt x="335781" y="598079"/>
                  </a:lnTo>
                  <a:lnTo>
                    <a:pt x="334053" y="598137"/>
                  </a:lnTo>
                  <a:lnTo>
                    <a:pt x="302997" y="599146"/>
                  </a:lnTo>
                  <a:lnTo>
                    <a:pt x="283912" y="599648"/>
                  </a:lnTo>
                  <a:lnTo>
                    <a:pt x="281370" y="599712"/>
                  </a:lnTo>
                  <a:lnTo>
                    <a:pt x="268615" y="600026"/>
                  </a:lnTo>
                  <a:lnTo>
                    <a:pt x="250651" y="600452"/>
                  </a:lnTo>
                  <a:lnTo>
                    <a:pt x="237412" y="600747"/>
                  </a:lnTo>
                  <a:lnTo>
                    <a:pt x="218393" y="601229"/>
                  </a:lnTo>
                  <a:lnTo>
                    <a:pt x="207827" y="601483"/>
                  </a:lnTo>
                  <a:lnTo>
                    <a:pt x="194360" y="601726"/>
                  </a:lnTo>
                  <a:lnTo>
                    <a:pt x="161903" y="602245"/>
                  </a:lnTo>
                  <a:lnTo>
                    <a:pt x="132577" y="602738"/>
                  </a:lnTo>
                  <a:lnTo>
                    <a:pt x="132351" y="586416"/>
                  </a:lnTo>
                  <a:lnTo>
                    <a:pt x="132215" y="578439"/>
                  </a:lnTo>
                  <a:lnTo>
                    <a:pt x="131972" y="564215"/>
                  </a:lnTo>
                  <a:lnTo>
                    <a:pt x="131524" y="530706"/>
                  </a:lnTo>
                  <a:lnTo>
                    <a:pt x="131387" y="522356"/>
                  </a:lnTo>
                  <a:lnTo>
                    <a:pt x="131142" y="507440"/>
                  </a:lnTo>
                  <a:lnTo>
                    <a:pt x="130836" y="481734"/>
                  </a:lnTo>
                  <a:lnTo>
                    <a:pt x="130791" y="478019"/>
                  </a:lnTo>
                  <a:lnTo>
                    <a:pt x="130711" y="471277"/>
                  </a:lnTo>
                  <a:lnTo>
                    <a:pt x="130164" y="436271"/>
                  </a:lnTo>
                  <a:lnTo>
                    <a:pt x="130120" y="433453"/>
                  </a:lnTo>
                  <a:lnTo>
                    <a:pt x="130100" y="432140"/>
                  </a:lnTo>
                  <a:lnTo>
                    <a:pt x="129841" y="388048"/>
                  </a:lnTo>
                  <a:lnTo>
                    <a:pt x="129778" y="380941"/>
                  </a:lnTo>
                  <a:lnTo>
                    <a:pt x="129749" y="377623"/>
                  </a:lnTo>
                  <a:lnTo>
                    <a:pt x="129522" y="351981"/>
                  </a:lnTo>
                  <a:lnTo>
                    <a:pt x="129186" y="330203"/>
                  </a:lnTo>
                  <a:lnTo>
                    <a:pt x="128989" y="317379"/>
                  </a:lnTo>
                  <a:lnTo>
                    <a:pt x="128814" y="279789"/>
                  </a:lnTo>
                  <a:lnTo>
                    <a:pt x="128813" y="279414"/>
                  </a:lnTo>
                  <a:lnTo>
                    <a:pt x="128643" y="264047"/>
                  </a:lnTo>
                  <a:lnTo>
                    <a:pt x="128428" y="244627"/>
                  </a:lnTo>
                  <a:lnTo>
                    <a:pt x="128347" y="235641"/>
                  </a:lnTo>
                  <a:lnTo>
                    <a:pt x="128288" y="229048"/>
                  </a:lnTo>
                  <a:lnTo>
                    <a:pt x="128258" y="225634"/>
                  </a:lnTo>
                  <a:lnTo>
                    <a:pt x="129869" y="219614"/>
                  </a:lnTo>
                  <a:lnTo>
                    <a:pt x="128765" y="219558"/>
                  </a:lnTo>
                  <a:lnTo>
                    <a:pt x="126339" y="219434"/>
                  </a:lnTo>
                  <a:lnTo>
                    <a:pt x="120068" y="215526"/>
                  </a:lnTo>
                  <a:lnTo>
                    <a:pt x="113308" y="217653"/>
                  </a:lnTo>
                  <a:lnTo>
                    <a:pt x="107736" y="213244"/>
                  </a:lnTo>
                  <a:lnTo>
                    <a:pt x="106882" y="212568"/>
                  </a:lnTo>
                  <a:lnTo>
                    <a:pt x="103955" y="207452"/>
                  </a:lnTo>
                  <a:lnTo>
                    <a:pt x="100442" y="202863"/>
                  </a:lnTo>
                  <a:lnTo>
                    <a:pt x="94749" y="195739"/>
                  </a:lnTo>
                  <a:lnTo>
                    <a:pt x="96732" y="185794"/>
                  </a:lnTo>
                  <a:lnTo>
                    <a:pt x="90383" y="184815"/>
                  </a:lnTo>
                  <a:lnTo>
                    <a:pt x="88252" y="181669"/>
                  </a:lnTo>
                  <a:lnTo>
                    <a:pt x="86422" y="178966"/>
                  </a:lnTo>
                  <a:lnTo>
                    <a:pt x="78912" y="171273"/>
                  </a:lnTo>
                  <a:lnTo>
                    <a:pt x="74298" y="165714"/>
                  </a:lnTo>
                  <a:lnTo>
                    <a:pt x="71843" y="162753"/>
                  </a:lnTo>
                  <a:lnTo>
                    <a:pt x="75852" y="159422"/>
                  </a:lnTo>
                  <a:lnTo>
                    <a:pt x="79061" y="156743"/>
                  </a:lnTo>
                  <a:lnTo>
                    <a:pt x="79375" y="154063"/>
                  </a:lnTo>
                  <a:lnTo>
                    <a:pt x="80039" y="148396"/>
                  </a:lnTo>
                  <a:lnTo>
                    <a:pt x="87227" y="143487"/>
                  </a:lnTo>
                  <a:lnTo>
                    <a:pt x="87196" y="138187"/>
                  </a:lnTo>
                  <a:lnTo>
                    <a:pt x="95042" y="137970"/>
                  </a:lnTo>
                  <a:lnTo>
                    <a:pt x="99256" y="134243"/>
                  </a:lnTo>
                  <a:lnTo>
                    <a:pt x="98038" y="130873"/>
                  </a:lnTo>
                  <a:lnTo>
                    <a:pt x="97223" y="124000"/>
                  </a:lnTo>
                  <a:lnTo>
                    <a:pt x="97124" y="123161"/>
                  </a:lnTo>
                  <a:lnTo>
                    <a:pt x="91606" y="116038"/>
                  </a:lnTo>
                  <a:lnTo>
                    <a:pt x="89050" y="112577"/>
                  </a:lnTo>
                  <a:lnTo>
                    <a:pt x="84490" y="112910"/>
                  </a:lnTo>
                  <a:lnTo>
                    <a:pt x="81724" y="113111"/>
                  </a:lnTo>
                  <a:lnTo>
                    <a:pt x="74924" y="118322"/>
                  </a:lnTo>
                  <a:lnTo>
                    <a:pt x="68232" y="113523"/>
                  </a:lnTo>
                  <a:lnTo>
                    <a:pt x="58503" y="106630"/>
                  </a:lnTo>
                  <a:lnTo>
                    <a:pt x="50030" y="98586"/>
                  </a:lnTo>
                  <a:lnTo>
                    <a:pt x="45591" y="94391"/>
                  </a:lnTo>
                  <a:lnTo>
                    <a:pt x="41871" y="94731"/>
                  </a:lnTo>
                  <a:lnTo>
                    <a:pt x="38373" y="88593"/>
                  </a:lnTo>
                  <a:lnTo>
                    <a:pt x="40570" y="83035"/>
                  </a:lnTo>
                  <a:lnTo>
                    <a:pt x="36414" y="78335"/>
                  </a:lnTo>
                  <a:lnTo>
                    <a:pt x="31065" y="71515"/>
                  </a:lnTo>
                  <a:lnTo>
                    <a:pt x="31948" y="64651"/>
                  </a:lnTo>
                  <a:lnTo>
                    <a:pt x="23831" y="61378"/>
                  </a:lnTo>
                  <a:lnTo>
                    <a:pt x="23751" y="60842"/>
                  </a:lnTo>
                  <a:lnTo>
                    <a:pt x="23716" y="60607"/>
                  </a:lnTo>
                  <a:lnTo>
                    <a:pt x="23143" y="56752"/>
                  </a:lnTo>
                  <a:lnTo>
                    <a:pt x="18210" y="54085"/>
                  </a:lnTo>
                  <a:lnTo>
                    <a:pt x="12230" y="52266"/>
                  </a:lnTo>
                  <a:lnTo>
                    <a:pt x="13583" y="45942"/>
                  </a:lnTo>
                  <a:lnTo>
                    <a:pt x="12658" y="41655"/>
                  </a:lnTo>
                  <a:lnTo>
                    <a:pt x="8840" y="31975"/>
                  </a:lnTo>
                  <a:lnTo>
                    <a:pt x="7705" y="27619"/>
                  </a:lnTo>
                  <a:lnTo>
                    <a:pt x="5792" y="23277"/>
                  </a:lnTo>
                  <a:lnTo>
                    <a:pt x="5573" y="22779"/>
                  </a:lnTo>
                  <a:lnTo>
                    <a:pt x="944" y="2296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6876864" y="3202785"/>
              <a:ext cx="63220" cy="148967"/>
            </a:xfrm>
            <a:custGeom>
              <a:avLst/>
              <a:gdLst/>
              <a:ahLst/>
              <a:cxnLst/>
              <a:rect l="0" t="0" r="0" b="0"/>
              <a:pathLst>
                <a:path w="63220" h="148967">
                  <a:moveTo>
                    <a:pt x="0" y="122749"/>
                  </a:moveTo>
                  <a:lnTo>
                    <a:pt x="1622" y="110678"/>
                  </a:lnTo>
                  <a:lnTo>
                    <a:pt x="493" y="99658"/>
                  </a:lnTo>
                  <a:lnTo>
                    <a:pt x="756" y="84234"/>
                  </a:lnTo>
                  <a:lnTo>
                    <a:pt x="792" y="82043"/>
                  </a:lnTo>
                  <a:lnTo>
                    <a:pt x="3306" y="70941"/>
                  </a:lnTo>
                  <a:lnTo>
                    <a:pt x="5587" y="60462"/>
                  </a:lnTo>
                  <a:lnTo>
                    <a:pt x="9353" y="52804"/>
                  </a:lnTo>
                  <a:lnTo>
                    <a:pt x="7414" y="46994"/>
                  </a:lnTo>
                  <a:lnTo>
                    <a:pt x="15682" y="41537"/>
                  </a:lnTo>
                  <a:lnTo>
                    <a:pt x="18286" y="36086"/>
                  </a:lnTo>
                  <a:lnTo>
                    <a:pt x="10625" y="29736"/>
                  </a:lnTo>
                  <a:lnTo>
                    <a:pt x="18829" y="21036"/>
                  </a:lnTo>
                  <a:lnTo>
                    <a:pt x="22464" y="13835"/>
                  </a:lnTo>
                  <a:lnTo>
                    <a:pt x="63220" y="0"/>
                  </a:lnTo>
                  <a:lnTo>
                    <a:pt x="56804" y="20960"/>
                  </a:lnTo>
                  <a:lnTo>
                    <a:pt x="53548" y="28074"/>
                  </a:lnTo>
                  <a:lnTo>
                    <a:pt x="46607" y="26997"/>
                  </a:lnTo>
                  <a:lnTo>
                    <a:pt x="42239" y="33403"/>
                  </a:lnTo>
                  <a:lnTo>
                    <a:pt x="37971" y="46794"/>
                  </a:lnTo>
                  <a:lnTo>
                    <a:pt x="36186" y="59728"/>
                  </a:lnTo>
                  <a:lnTo>
                    <a:pt x="35359" y="67865"/>
                  </a:lnTo>
                  <a:lnTo>
                    <a:pt x="37589" y="74553"/>
                  </a:lnTo>
                  <a:lnTo>
                    <a:pt x="32788" y="86968"/>
                  </a:lnTo>
                  <a:lnTo>
                    <a:pt x="34112" y="89102"/>
                  </a:lnTo>
                  <a:lnTo>
                    <a:pt x="35362" y="91116"/>
                  </a:lnTo>
                  <a:lnTo>
                    <a:pt x="30892" y="103702"/>
                  </a:lnTo>
                  <a:lnTo>
                    <a:pt x="30377" y="109379"/>
                  </a:lnTo>
                  <a:lnTo>
                    <a:pt x="26795" y="115799"/>
                  </a:lnTo>
                  <a:lnTo>
                    <a:pt x="26514" y="123251"/>
                  </a:lnTo>
                  <a:lnTo>
                    <a:pt x="25688" y="131348"/>
                  </a:lnTo>
                  <a:lnTo>
                    <a:pt x="19128" y="143885"/>
                  </a:lnTo>
                  <a:lnTo>
                    <a:pt x="14991" y="148967"/>
                  </a:lnTo>
                  <a:lnTo>
                    <a:pt x="10539" y="148321"/>
                  </a:lnTo>
                  <a:lnTo>
                    <a:pt x="5768" y="13631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6037320" y="3068507"/>
              <a:ext cx="879228" cy="501736"/>
            </a:xfrm>
            <a:custGeom>
              <a:avLst/>
              <a:gdLst/>
              <a:ahLst/>
              <a:cxnLst/>
              <a:rect l="0" t="0" r="0" b="0"/>
              <a:pathLst>
                <a:path w="879228" h="501736">
                  <a:moveTo>
                    <a:pt x="6268" y="496093"/>
                  </a:moveTo>
                  <a:lnTo>
                    <a:pt x="15546" y="490217"/>
                  </a:lnTo>
                  <a:lnTo>
                    <a:pt x="23020" y="489206"/>
                  </a:lnTo>
                  <a:lnTo>
                    <a:pt x="25782" y="488832"/>
                  </a:lnTo>
                  <a:lnTo>
                    <a:pt x="31089" y="485156"/>
                  </a:lnTo>
                  <a:lnTo>
                    <a:pt x="47220" y="477125"/>
                  </a:lnTo>
                  <a:lnTo>
                    <a:pt x="58192" y="473279"/>
                  </a:lnTo>
                  <a:lnTo>
                    <a:pt x="59607" y="465371"/>
                  </a:lnTo>
                  <a:lnTo>
                    <a:pt x="62951" y="456980"/>
                  </a:lnTo>
                  <a:lnTo>
                    <a:pt x="70114" y="456478"/>
                  </a:lnTo>
                  <a:lnTo>
                    <a:pt x="82619" y="449675"/>
                  </a:lnTo>
                  <a:lnTo>
                    <a:pt x="83638" y="447352"/>
                  </a:lnTo>
                  <a:lnTo>
                    <a:pt x="85255" y="443662"/>
                  </a:lnTo>
                  <a:lnTo>
                    <a:pt x="83747" y="436116"/>
                  </a:lnTo>
                  <a:lnTo>
                    <a:pt x="89097" y="430562"/>
                  </a:lnTo>
                  <a:lnTo>
                    <a:pt x="96067" y="427124"/>
                  </a:lnTo>
                  <a:lnTo>
                    <a:pt x="98585" y="421840"/>
                  </a:lnTo>
                  <a:lnTo>
                    <a:pt x="97049" y="414204"/>
                  </a:lnTo>
                  <a:lnTo>
                    <a:pt x="113408" y="399645"/>
                  </a:lnTo>
                  <a:lnTo>
                    <a:pt x="114128" y="399003"/>
                  </a:lnTo>
                  <a:lnTo>
                    <a:pt x="114599" y="398667"/>
                  </a:lnTo>
                  <a:lnTo>
                    <a:pt x="125434" y="390930"/>
                  </a:lnTo>
                  <a:lnTo>
                    <a:pt x="135499" y="386374"/>
                  </a:lnTo>
                  <a:lnTo>
                    <a:pt x="139441" y="381272"/>
                  </a:lnTo>
                  <a:lnTo>
                    <a:pt x="139918" y="380655"/>
                  </a:lnTo>
                  <a:lnTo>
                    <a:pt x="150395" y="368189"/>
                  </a:lnTo>
                  <a:lnTo>
                    <a:pt x="173022" y="341127"/>
                  </a:lnTo>
                  <a:lnTo>
                    <a:pt x="177585" y="344216"/>
                  </a:lnTo>
                  <a:lnTo>
                    <a:pt x="172942" y="353315"/>
                  </a:lnTo>
                  <a:lnTo>
                    <a:pt x="179022" y="357427"/>
                  </a:lnTo>
                  <a:lnTo>
                    <a:pt x="180049" y="361752"/>
                  </a:lnTo>
                  <a:lnTo>
                    <a:pt x="185469" y="369294"/>
                  </a:lnTo>
                  <a:lnTo>
                    <a:pt x="191615" y="375192"/>
                  </a:lnTo>
                  <a:lnTo>
                    <a:pt x="200246" y="375408"/>
                  </a:lnTo>
                  <a:lnTo>
                    <a:pt x="204381" y="379499"/>
                  </a:lnTo>
                  <a:lnTo>
                    <a:pt x="204999" y="379847"/>
                  </a:lnTo>
                  <a:lnTo>
                    <a:pt x="212563" y="384104"/>
                  </a:lnTo>
                  <a:lnTo>
                    <a:pt x="225672" y="381493"/>
                  </a:lnTo>
                  <a:lnTo>
                    <a:pt x="228388" y="378632"/>
                  </a:lnTo>
                  <a:lnTo>
                    <a:pt x="233329" y="373904"/>
                  </a:lnTo>
                  <a:lnTo>
                    <a:pt x="239096" y="370035"/>
                  </a:lnTo>
                  <a:lnTo>
                    <a:pt x="244972" y="359392"/>
                  </a:lnTo>
                  <a:lnTo>
                    <a:pt x="262568" y="371658"/>
                  </a:lnTo>
                  <a:lnTo>
                    <a:pt x="274160" y="363464"/>
                  </a:lnTo>
                  <a:lnTo>
                    <a:pt x="286702" y="358401"/>
                  </a:lnTo>
                  <a:lnTo>
                    <a:pt x="288365" y="357945"/>
                  </a:lnTo>
                  <a:lnTo>
                    <a:pt x="295119" y="356091"/>
                  </a:lnTo>
                  <a:lnTo>
                    <a:pt x="303811" y="350508"/>
                  </a:lnTo>
                  <a:lnTo>
                    <a:pt x="297360" y="344369"/>
                  </a:lnTo>
                  <a:lnTo>
                    <a:pt x="298555" y="338918"/>
                  </a:lnTo>
                  <a:lnTo>
                    <a:pt x="299395" y="338607"/>
                  </a:lnTo>
                  <a:lnTo>
                    <a:pt x="301651" y="337773"/>
                  </a:lnTo>
                  <a:lnTo>
                    <a:pt x="310242" y="343985"/>
                  </a:lnTo>
                  <a:lnTo>
                    <a:pt x="320988" y="336125"/>
                  </a:lnTo>
                  <a:lnTo>
                    <a:pt x="332957" y="325328"/>
                  </a:lnTo>
                  <a:lnTo>
                    <a:pt x="342404" y="330451"/>
                  </a:lnTo>
                  <a:lnTo>
                    <a:pt x="343001" y="330774"/>
                  </a:lnTo>
                  <a:lnTo>
                    <a:pt x="349378" y="324431"/>
                  </a:lnTo>
                  <a:lnTo>
                    <a:pt x="359659" y="311872"/>
                  </a:lnTo>
                  <a:lnTo>
                    <a:pt x="359519" y="304731"/>
                  </a:lnTo>
                  <a:lnTo>
                    <a:pt x="365058" y="298172"/>
                  </a:lnTo>
                  <a:lnTo>
                    <a:pt x="356096" y="290931"/>
                  </a:lnTo>
                  <a:lnTo>
                    <a:pt x="356286" y="290548"/>
                  </a:lnTo>
                  <a:lnTo>
                    <a:pt x="359003" y="285051"/>
                  </a:lnTo>
                  <a:lnTo>
                    <a:pt x="361890" y="275399"/>
                  </a:lnTo>
                  <a:lnTo>
                    <a:pt x="362936" y="268754"/>
                  </a:lnTo>
                  <a:lnTo>
                    <a:pt x="368943" y="258674"/>
                  </a:lnTo>
                  <a:lnTo>
                    <a:pt x="375857" y="248378"/>
                  </a:lnTo>
                  <a:lnTo>
                    <a:pt x="377633" y="245730"/>
                  </a:lnTo>
                  <a:lnTo>
                    <a:pt x="382961" y="233642"/>
                  </a:lnTo>
                  <a:lnTo>
                    <a:pt x="383514" y="230725"/>
                  </a:lnTo>
                  <a:lnTo>
                    <a:pt x="384889" y="223463"/>
                  </a:lnTo>
                  <a:lnTo>
                    <a:pt x="385631" y="212685"/>
                  </a:lnTo>
                  <a:lnTo>
                    <a:pt x="391686" y="204483"/>
                  </a:lnTo>
                  <a:lnTo>
                    <a:pt x="396719" y="198649"/>
                  </a:lnTo>
                  <a:lnTo>
                    <a:pt x="397613" y="197613"/>
                  </a:lnTo>
                  <a:lnTo>
                    <a:pt x="394799" y="192149"/>
                  </a:lnTo>
                  <a:lnTo>
                    <a:pt x="401383" y="184746"/>
                  </a:lnTo>
                  <a:lnTo>
                    <a:pt x="404474" y="173270"/>
                  </a:lnTo>
                  <a:lnTo>
                    <a:pt x="403523" y="168704"/>
                  </a:lnTo>
                  <a:lnTo>
                    <a:pt x="404768" y="161585"/>
                  </a:lnTo>
                  <a:lnTo>
                    <a:pt x="404973" y="149741"/>
                  </a:lnTo>
                  <a:lnTo>
                    <a:pt x="417579" y="153152"/>
                  </a:lnTo>
                  <a:lnTo>
                    <a:pt x="427193" y="165529"/>
                  </a:lnTo>
                  <a:lnTo>
                    <a:pt x="439599" y="167736"/>
                  </a:lnTo>
                  <a:lnTo>
                    <a:pt x="446289" y="167839"/>
                  </a:lnTo>
                  <a:lnTo>
                    <a:pt x="447824" y="167862"/>
                  </a:lnTo>
                  <a:lnTo>
                    <a:pt x="453615" y="158389"/>
                  </a:lnTo>
                  <a:lnTo>
                    <a:pt x="453821" y="157517"/>
                  </a:lnTo>
                  <a:lnTo>
                    <a:pt x="455554" y="150160"/>
                  </a:lnTo>
                  <a:lnTo>
                    <a:pt x="458706" y="138061"/>
                  </a:lnTo>
                  <a:lnTo>
                    <a:pt x="464064" y="129330"/>
                  </a:lnTo>
                  <a:lnTo>
                    <a:pt x="463818" y="124888"/>
                  </a:lnTo>
                  <a:lnTo>
                    <a:pt x="465356" y="114158"/>
                  </a:lnTo>
                  <a:lnTo>
                    <a:pt x="468132" y="108203"/>
                  </a:lnTo>
                  <a:lnTo>
                    <a:pt x="469688" y="101843"/>
                  </a:lnTo>
                  <a:lnTo>
                    <a:pt x="485813" y="110220"/>
                  </a:lnTo>
                  <a:lnTo>
                    <a:pt x="489294" y="99612"/>
                  </a:lnTo>
                  <a:lnTo>
                    <a:pt x="492929" y="89740"/>
                  </a:lnTo>
                  <a:lnTo>
                    <a:pt x="502009" y="83363"/>
                  </a:lnTo>
                  <a:lnTo>
                    <a:pt x="507170" y="74082"/>
                  </a:lnTo>
                  <a:lnTo>
                    <a:pt x="512856" y="69153"/>
                  </a:lnTo>
                  <a:lnTo>
                    <a:pt x="514900" y="62352"/>
                  </a:lnTo>
                  <a:lnTo>
                    <a:pt x="516571" y="56777"/>
                  </a:lnTo>
                  <a:lnTo>
                    <a:pt x="524933" y="44974"/>
                  </a:lnTo>
                  <a:lnTo>
                    <a:pt x="522571" y="41188"/>
                  </a:lnTo>
                  <a:lnTo>
                    <a:pt x="523790" y="33505"/>
                  </a:lnTo>
                  <a:lnTo>
                    <a:pt x="523104" y="27945"/>
                  </a:lnTo>
                  <a:lnTo>
                    <a:pt x="527691" y="15820"/>
                  </a:lnTo>
                  <a:lnTo>
                    <a:pt x="526568" y="7857"/>
                  </a:lnTo>
                  <a:lnTo>
                    <a:pt x="523979" y="0"/>
                  </a:lnTo>
                  <a:lnTo>
                    <a:pt x="538722" y="8282"/>
                  </a:lnTo>
                  <a:lnTo>
                    <a:pt x="543946" y="11209"/>
                  </a:lnTo>
                  <a:lnTo>
                    <a:pt x="563330" y="22143"/>
                  </a:lnTo>
                  <a:lnTo>
                    <a:pt x="589072" y="36594"/>
                  </a:lnTo>
                  <a:lnTo>
                    <a:pt x="590137" y="31062"/>
                  </a:lnTo>
                  <a:lnTo>
                    <a:pt x="591827" y="21808"/>
                  </a:lnTo>
                  <a:lnTo>
                    <a:pt x="595617" y="7547"/>
                  </a:lnTo>
                  <a:lnTo>
                    <a:pt x="600225" y="7144"/>
                  </a:lnTo>
                  <a:lnTo>
                    <a:pt x="601499" y="7033"/>
                  </a:lnTo>
                  <a:lnTo>
                    <a:pt x="610324" y="7518"/>
                  </a:lnTo>
                  <a:lnTo>
                    <a:pt x="614746" y="9985"/>
                  </a:lnTo>
                  <a:lnTo>
                    <a:pt x="621634" y="12779"/>
                  </a:lnTo>
                  <a:lnTo>
                    <a:pt x="626505" y="16577"/>
                  </a:lnTo>
                  <a:lnTo>
                    <a:pt x="624609" y="21807"/>
                  </a:lnTo>
                  <a:lnTo>
                    <a:pt x="621484" y="26042"/>
                  </a:lnTo>
                  <a:lnTo>
                    <a:pt x="622743" y="31696"/>
                  </a:lnTo>
                  <a:lnTo>
                    <a:pt x="627351" y="33032"/>
                  </a:lnTo>
                  <a:lnTo>
                    <a:pt x="630193" y="36797"/>
                  </a:lnTo>
                  <a:lnTo>
                    <a:pt x="641733" y="36605"/>
                  </a:lnTo>
                  <a:lnTo>
                    <a:pt x="643637" y="36728"/>
                  </a:lnTo>
                  <a:lnTo>
                    <a:pt x="645114" y="36823"/>
                  </a:lnTo>
                  <a:lnTo>
                    <a:pt x="647318" y="36965"/>
                  </a:lnTo>
                  <a:lnTo>
                    <a:pt x="654771" y="39170"/>
                  </a:lnTo>
                  <a:lnTo>
                    <a:pt x="655780" y="45001"/>
                  </a:lnTo>
                  <a:lnTo>
                    <a:pt x="661414" y="46522"/>
                  </a:lnTo>
                  <a:lnTo>
                    <a:pt x="663890" y="46244"/>
                  </a:lnTo>
                  <a:lnTo>
                    <a:pt x="667576" y="45830"/>
                  </a:lnTo>
                  <a:lnTo>
                    <a:pt x="671334" y="49469"/>
                  </a:lnTo>
                  <a:lnTo>
                    <a:pt x="675397" y="53086"/>
                  </a:lnTo>
                  <a:lnTo>
                    <a:pt x="681969" y="57072"/>
                  </a:lnTo>
                  <a:lnTo>
                    <a:pt x="682741" y="60868"/>
                  </a:lnTo>
                  <a:lnTo>
                    <a:pt x="684166" y="67885"/>
                  </a:lnTo>
                  <a:lnTo>
                    <a:pt x="684321" y="68782"/>
                  </a:lnTo>
                  <a:lnTo>
                    <a:pt x="685271" y="74279"/>
                  </a:lnTo>
                  <a:lnTo>
                    <a:pt x="685487" y="75528"/>
                  </a:lnTo>
                  <a:lnTo>
                    <a:pt x="684961" y="79756"/>
                  </a:lnTo>
                  <a:lnTo>
                    <a:pt x="682114" y="80390"/>
                  </a:lnTo>
                  <a:lnTo>
                    <a:pt x="681551" y="81126"/>
                  </a:lnTo>
                  <a:lnTo>
                    <a:pt x="677368" y="86600"/>
                  </a:lnTo>
                  <a:lnTo>
                    <a:pt x="678722" y="92038"/>
                  </a:lnTo>
                  <a:lnTo>
                    <a:pt x="668493" y="94068"/>
                  </a:lnTo>
                  <a:lnTo>
                    <a:pt x="666036" y="94553"/>
                  </a:lnTo>
                  <a:lnTo>
                    <a:pt x="662811" y="105952"/>
                  </a:lnTo>
                  <a:lnTo>
                    <a:pt x="662620" y="114847"/>
                  </a:lnTo>
                  <a:lnTo>
                    <a:pt x="662507" y="119989"/>
                  </a:lnTo>
                  <a:lnTo>
                    <a:pt x="665444" y="131697"/>
                  </a:lnTo>
                  <a:lnTo>
                    <a:pt x="669945" y="135499"/>
                  </a:lnTo>
                  <a:lnTo>
                    <a:pt x="672549" y="137698"/>
                  </a:lnTo>
                  <a:lnTo>
                    <a:pt x="683398" y="133636"/>
                  </a:lnTo>
                  <a:lnTo>
                    <a:pt x="690741" y="131157"/>
                  </a:lnTo>
                  <a:lnTo>
                    <a:pt x="695509" y="129113"/>
                  </a:lnTo>
                  <a:lnTo>
                    <a:pt x="699363" y="132879"/>
                  </a:lnTo>
                  <a:lnTo>
                    <a:pt x="699538" y="136758"/>
                  </a:lnTo>
                  <a:lnTo>
                    <a:pt x="703438" y="139433"/>
                  </a:lnTo>
                  <a:lnTo>
                    <a:pt x="704302" y="140025"/>
                  </a:lnTo>
                  <a:lnTo>
                    <a:pt x="708734" y="143654"/>
                  </a:lnTo>
                  <a:lnTo>
                    <a:pt x="709076" y="147870"/>
                  </a:lnTo>
                  <a:lnTo>
                    <a:pt x="715198" y="149129"/>
                  </a:lnTo>
                  <a:lnTo>
                    <a:pt x="724051" y="152270"/>
                  </a:lnTo>
                  <a:lnTo>
                    <a:pt x="733844" y="150464"/>
                  </a:lnTo>
                  <a:lnTo>
                    <a:pt x="741098" y="149799"/>
                  </a:lnTo>
                  <a:lnTo>
                    <a:pt x="749094" y="149314"/>
                  </a:lnTo>
                  <a:lnTo>
                    <a:pt x="751643" y="154459"/>
                  </a:lnTo>
                  <a:lnTo>
                    <a:pt x="759951" y="158712"/>
                  </a:lnTo>
                  <a:lnTo>
                    <a:pt x="763596" y="162382"/>
                  </a:lnTo>
                  <a:lnTo>
                    <a:pt x="766300" y="165101"/>
                  </a:lnTo>
                  <a:lnTo>
                    <a:pt x="774555" y="169302"/>
                  </a:lnTo>
                  <a:lnTo>
                    <a:pt x="787922" y="172709"/>
                  </a:lnTo>
                  <a:lnTo>
                    <a:pt x="798084" y="177316"/>
                  </a:lnTo>
                  <a:lnTo>
                    <a:pt x="798148" y="185575"/>
                  </a:lnTo>
                  <a:lnTo>
                    <a:pt x="792809" y="192335"/>
                  </a:lnTo>
                  <a:lnTo>
                    <a:pt x="794740" y="202915"/>
                  </a:lnTo>
                  <a:lnTo>
                    <a:pt x="794491" y="208534"/>
                  </a:lnTo>
                  <a:lnTo>
                    <a:pt x="794414" y="210260"/>
                  </a:lnTo>
                  <a:lnTo>
                    <a:pt x="801450" y="216558"/>
                  </a:lnTo>
                  <a:lnTo>
                    <a:pt x="801328" y="221134"/>
                  </a:lnTo>
                  <a:lnTo>
                    <a:pt x="801210" y="225541"/>
                  </a:lnTo>
                  <a:lnTo>
                    <a:pt x="802784" y="228389"/>
                  </a:lnTo>
                  <a:lnTo>
                    <a:pt x="805760" y="233771"/>
                  </a:lnTo>
                  <a:lnTo>
                    <a:pt x="810487" y="243602"/>
                  </a:lnTo>
                  <a:lnTo>
                    <a:pt x="812099" y="250155"/>
                  </a:lnTo>
                  <a:lnTo>
                    <a:pt x="811043" y="259986"/>
                  </a:lnTo>
                  <a:lnTo>
                    <a:pt x="799046" y="252994"/>
                  </a:lnTo>
                  <a:lnTo>
                    <a:pt x="795405" y="250595"/>
                  </a:lnTo>
                  <a:lnTo>
                    <a:pt x="794511" y="251275"/>
                  </a:lnTo>
                  <a:lnTo>
                    <a:pt x="791069" y="253888"/>
                  </a:lnTo>
                  <a:lnTo>
                    <a:pt x="798699" y="262916"/>
                  </a:lnTo>
                  <a:lnTo>
                    <a:pt x="802626" y="267612"/>
                  </a:lnTo>
                  <a:lnTo>
                    <a:pt x="801618" y="270880"/>
                  </a:lnTo>
                  <a:lnTo>
                    <a:pt x="800433" y="274715"/>
                  </a:lnTo>
                  <a:lnTo>
                    <a:pt x="806684" y="278639"/>
                  </a:lnTo>
                  <a:lnTo>
                    <a:pt x="807228" y="278980"/>
                  </a:lnTo>
                  <a:lnTo>
                    <a:pt x="812201" y="285020"/>
                  </a:lnTo>
                  <a:lnTo>
                    <a:pt x="814915" y="288035"/>
                  </a:lnTo>
                  <a:lnTo>
                    <a:pt x="818220" y="291706"/>
                  </a:lnTo>
                  <a:lnTo>
                    <a:pt x="817027" y="304216"/>
                  </a:lnTo>
                  <a:lnTo>
                    <a:pt x="820316" y="307008"/>
                  </a:lnTo>
                  <a:lnTo>
                    <a:pt x="822154" y="308566"/>
                  </a:lnTo>
                  <a:lnTo>
                    <a:pt x="831808" y="311408"/>
                  </a:lnTo>
                  <a:lnTo>
                    <a:pt x="833341" y="311512"/>
                  </a:lnTo>
                  <a:lnTo>
                    <a:pt x="843827" y="312220"/>
                  </a:lnTo>
                  <a:lnTo>
                    <a:pt x="848249" y="308492"/>
                  </a:lnTo>
                  <a:lnTo>
                    <a:pt x="853615" y="308158"/>
                  </a:lnTo>
                  <a:lnTo>
                    <a:pt x="861150" y="324549"/>
                  </a:lnTo>
                  <a:lnTo>
                    <a:pt x="868848" y="338821"/>
                  </a:lnTo>
                  <a:lnTo>
                    <a:pt x="874137" y="346728"/>
                  </a:lnTo>
                  <a:lnTo>
                    <a:pt x="879228" y="357434"/>
                  </a:lnTo>
                  <a:lnTo>
                    <a:pt x="861404" y="361281"/>
                  </a:lnTo>
                  <a:lnTo>
                    <a:pt x="850728" y="363553"/>
                  </a:lnTo>
                  <a:lnTo>
                    <a:pt x="829397" y="368059"/>
                  </a:lnTo>
                  <a:lnTo>
                    <a:pt x="809479" y="372199"/>
                  </a:lnTo>
                  <a:lnTo>
                    <a:pt x="803835" y="373365"/>
                  </a:lnTo>
                  <a:lnTo>
                    <a:pt x="781873" y="377872"/>
                  </a:lnTo>
                  <a:lnTo>
                    <a:pt x="762136" y="382631"/>
                  </a:lnTo>
                  <a:lnTo>
                    <a:pt x="761994" y="382665"/>
                  </a:lnTo>
                  <a:lnTo>
                    <a:pt x="744725" y="386156"/>
                  </a:lnTo>
                  <a:lnTo>
                    <a:pt x="734347" y="388239"/>
                  </a:lnTo>
                  <a:lnTo>
                    <a:pt x="731452" y="388819"/>
                  </a:lnTo>
                  <a:lnTo>
                    <a:pt x="719297" y="391268"/>
                  </a:lnTo>
                  <a:lnTo>
                    <a:pt x="668793" y="401288"/>
                  </a:lnTo>
                  <a:lnTo>
                    <a:pt x="666845" y="401678"/>
                  </a:lnTo>
                  <a:lnTo>
                    <a:pt x="651989" y="404640"/>
                  </a:lnTo>
                  <a:lnTo>
                    <a:pt x="635586" y="407885"/>
                  </a:lnTo>
                  <a:lnTo>
                    <a:pt x="625872" y="409795"/>
                  </a:lnTo>
                  <a:lnTo>
                    <a:pt x="604502" y="414042"/>
                  </a:lnTo>
                  <a:lnTo>
                    <a:pt x="589538" y="416990"/>
                  </a:lnTo>
                  <a:lnTo>
                    <a:pt x="583634" y="418147"/>
                  </a:lnTo>
                  <a:lnTo>
                    <a:pt x="558450" y="422724"/>
                  </a:lnTo>
                  <a:lnTo>
                    <a:pt x="551466" y="423983"/>
                  </a:lnTo>
                  <a:lnTo>
                    <a:pt x="535085" y="426916"/>
                  </a:lnTo>
                  <a:lnTo>
                    <a:pt x="513035" y="430963"/>
                  </a:lnTo>
                  <a:lnTo>
                    <a:pt x="507533" y="431966"/>
                  </a:lnTo>
                  <a:lnTo>
                    <a:pt x="504035" y="432602"/>
                  </a:lnTo>
                  <a:lnTo>
                    <a:pt x="490027" y="435136"/>
                  </a:lnTo>
                  <a:lnTo>
                    <a:pt x="475760" y="437698"/>
                  </a:lnTo>
                  <a:lnTo>
                    <a:pt x="471198" y="438513"/>
                  </a:lnTo>
                  <a:lnTo>
                    <a:pt x="470860" y="438571"/>
                  </a:lnTo>
                  <a:lnTo>
                    <a:pt x="448208" y="442415"/>
                  </a:lnTo>
                  <a:lnTo>
                    <a:pt x="413013" y="448291"/>
                  </a:lnTo>
                  <a:lnTo>
                    <a:pt x="410070" y="448769"/>
                  </a:lnTo>
                  <a:lnTo>
                    <a:pt x="382811" y="453156"/>
                  </a:lnTo>
                  <a:lnTo>
                    <a:pt x="367304" y="454817"/>
                  </a:lnTo>
                  <a:lnTo>
                    <a:pt x="366311" y="454925"/>
                  </a:lnTo>
                  <a:lnTo>
                    <a:pt x="346773" y="457022"/>
                  </a:lnTo>
                  <a:lnTo>
                    <a:pt x="336239" y="458138"/>
                  </a:lnTo>
                  <a:lnTo>
                    <a:pt x="320992" y="460660"/>
                  </a:lnTo>
                  <a:lnTo>
                    <a:pt x="314062" y="461798"/>
                  </a:lnTo>
                  <a:lnTo>
                    <a:pt x="295890" y="463925"/>
                  </a:lnTo>
                  <a:lnTo>
                    <a:pt x="282831" y="465270"/>
                  </a:lnTo>
                  <a:lnTo>
                    <a:pt x="262830" y="467767"/>
                  </a:lnTo>
                  <a:lnTo>
                    <a:pt x="246215" y="469812"/>
                  </a:lnTo>
                  <a:lnTo>
                    <a:pt x="225987" y="471693"/>
                  </a:lnTo>
                  <a:lnTo>
                    <a:pt x="228927" y="467774"/>
                  </a:lnTo>
                  <a:lnTo>
                    <a:pt x="208582" y="470442"/>
                  </a:lnTo>
                  <a:lnTo>
                    <a:pt x="197729" y="471850"/>
                  </a:lnTo>
                  <a:lnTo>
                    <a:pt x="196900" y="475181"/>
                  </a:lnTo>
                  <a:lnTo>
                    <a:pt x="173027" y="478663"/>
                  </a:lnTo>
                  <a:lnTo>
                    <a:pt x="169818" y="479127"/>
                  </a:lnTo>
                  <a:lnTo>
                    <a:pt x="161977" y="480233"/>
                  </a:lnTo>
                  <a:lnTo>
                    <a:pt x="156242" y="481039"/>
                  </a:lnTo>
                  <a:lnTo>
                    <a:pt x="134418" y="484077"/>
                  </a:lnTo>
                  <a:lnTo>
                    <a:pt x="120657" y="486144"/>
                  </a:lnTo>
                  <a:lnTo>
                    <a:pt x="95684" y="489851"/>
                  </a:lnTo>
                  <a:lnTo>
                    <a:pt x="78245" y="492046"/>
                  </a:lnTo>
                  <a:lnTo>
                    <a:pt x="45193" y="496128"/>
                  </a:lnTo>
                  <a:lnTo>
                    <a:pt x="23025" y="498903"/>
                  </a:lnTo>
                  <a:lnTo>
                    <a:pt x="0" y="50173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5297805" y="3536282"/>
              <a:ext cx="968441" cy="336518"/>
            </a:xfrm>
            <a:custGeom>
              <a:avLst/>
              <a:gdLst/>
              <a:ahLst/>
              <a:cxnLst/>
              <a:rect l="0" t="0" r="0" b="0"/>
              <a:pathLst>
                <a:path w="968441" h="336518">
                  <a:moveTo>
                    <a:pt x="714" y="331699"/>
                  </a:moveTo>
                  <a:lnTo>
                    <a:pt x="4730" y="329798"/>
                  </a:lnTo>
                  <a:lnTo>
                    <a:pt x="12561" y="327816"/>
                  </a:lnTo>
                  <a:lnTo>
                    <a:pt x="14034" y="321856"/>
                  </a:lnTo>
                  <a:lnTo>
                    <a:pt x="16181" y="316323"/>
                  </a:lnTo>
                  <a:lnTo>
                    <a:pt x="24339" y="317339"/>
                  </a:lnTo>
                  <a:lnTo>
                    <a:pt x="22861" y="310765"/>
                  </a:lnTo>
                  <a:lnTo>
                    <a:pt x="23268" y="305138"/>
                  </a:lnTo>
                  <a:lnTo>
                    <a:pt x="22309" y="298457"/>
                  </a:lnTo>
                  <a:lnTo>
                    <a:pt x="14134" y="295411"/>
                  </a:lnTo>
                  <a:lnTo>
                    <a:pt x="19051" y="290785"/>
                  </a:lnTo>
                  <a:lnTo>
                    <a:pt x="22459" y="282094"/>
                  </a:lnTo>
                  <a:lnTo>
                    <a:pt x="19193" y="275529"/>
                  </a:lnTo>
                  <a:lnTo>
                    <a:pt x="23928" y="273337"/>
                  </a:lnTo>
                  <a:lnTo>
                    <a:pt x="26919" y="274284"/>
                  </a:lnTo>
                  <a:lnTo>
                    <a:pt x="29227" y="268084"/>
                  </a:lnTo>
                  <a:lnTo>
                    <a:pt x="26129" y="262625"/>
                  </a:lnTo>
                  <a:lnTo>
                    <a:pt x="26590" y="254829"/>
                  </a:lnTo>
                  <a:lnTo>
                    <a:pt x="35803" y="255491"/>
                  </a:lnTo>
                  <a:lnTo>
                    <a:pt x="37220" y="252715"/>
                  </a:lnTo>
                  <a:lnTo>
                    <a:pt x="38197" y="245785"/>
                  </a:lnTo>
                  <a:lnTo>
                    <a:pt x="44478" y="242668"/>
                  </a:lnTo>
                  <a:lnTo>
                    <a:pt x="41674" y="239346"/>
                  </a:lnTo>
                  <a:lnTo>
                    <a:pt x="34615" y="233360"/>
                  </a:lnTo>
                  <a:lnTo>
                    <a:pt x="38803" y="224509"/>
                  </a:lnTo>
                  <a:lnTo>
                    <a:pt x="44815" y="225180"/>
                  </a:lnTo>
                  <a:lnTo>
                    <a:pt x="52180" y="219638"/>
                  </a:lnTo>
                  <a:lnTo>
                    <a:pt x="60399" y="215236"/>
                  </a:lnTo>
                  <a:lnTo>
                    <a:pt x="59335" y="209780"/>
                  </a:lnTo>
                  <a:lnTo>
                    <a:pt x="59878" y="205976"/>
                  </a:lnTo>
                  <a:lnTo>
                    <a:pt x="68337" y="202350"/>
                  </a:lnTo>
                  <a:lnTo>
                    <a:pt x="68030" y="200956"/>
                  </a:lnTo>
                  <a:lnTo>
                    <a:pt x="67506" y="198571"/>
                  </a:lnTo>
                  <a:lnTo>
                    <a:pt x="63275" y="195061"/>
                  </a:lnTo>
                  <a:lnTo>
                    <a:pt x="57470" y="187804"/>
                  </a:lnTo>
                  <a:lnTo>
                    <a:pt x="61946" y="184633"/>
                  </a:lnTo>
                  <a:lnTo>
                    <a:pt x="62775" y="175621"/>
                  </a:lnTo>
                  <a:lnTo>
                    <a:pt x="66814" y="172299"/>
                  </a:lnTo>
                  <a:lnTo>
                    <a:pt x="72338" y="167301"/>
                  </a:lnTo>
                  <a:lnTo>
                    <a:pt x="68248" y="160714"/>
                  </a:lnTo>
                  <a:lnTo>
                    <a:pt x="67786" y="160408"/>
                  </a:lnTo>
                  <a:lnTo>
                    <a:pt x="59969" y="155223"/>
                  </a:lnTo>
                  <a:lnTo>
                    <a:pt x="61414" y="151756"/>
                  </a:lnTo>
                  <a:lnTo>
                    <a:pt x="70168" y="152640"/>
                  </a:lnTo>
                  <a:lnTo>
                    <a:pt x="75280" y="146565"/>
                  </a:lnTo>
                  <a:lnTo>
                    <a:pt x="68400" y="142501"/>
                  </a:lnTo>
                  <a:lnTo>
                    <a:pt x="69359" y="137538"/>
                  </a:lnTo>
                  <a:lnTo>
                    <a:pt x="75688" y="136923"/>
                  </a:lnTo>
                  <a:lnTo>
                    <a:pt x="78234" y="136675"/>
                  </a:lnTo>
                  <a:lnTo>
                    <a:pt x="79310" y="131750"/>
                  </a:lnTo>
                  <a:lnTo>
                    <a:pt x="75253" y="125993"/>
                  </a:lnTo>
                  <a:lnTo>
                    <a:pt x="77274" y="119809"/>
                  </a:lnTo>
                  <a:lnTo>
                    <a:pt x="74845" y="114771"/>
                  </a:lnTo>
                  <a:lnTo>
                    <a:pt x="88733" y="113658"/>
                  </a:lnTo>
                  <a:lnTo>
                    <a:pt x="96927" y="112752"/>
                  </a:lnTo>
                  <a:lnTo>
                    <a:pt x="112130" y="111056"/>
                  </a:lnTo>
                  <a:lnTo>
                    <a:pt x="140303" y="109500"/>
                  </a:lnTo>
                  <a:lnTo>
                    <a:pt x="155102" y="108423"/>
                  </a:lnTo>
                  <a:lnTo>
                    <a:pt x="155947" y="108361"/>
                  </a:lnTo>
                  <a:lnTo>
                    <a:pt x="157133" y="108273"/>
                  </a:lnTo>
                  <a:lnTo>
                    <a:pt x="191357" y="105698"/>
                  </a:lnTo>
                  <a:lnTo>
                    <a:pt x="191863" y="105659"/>
                  </a:lnTo>
                  <a:lnTo>
                    <a:pt x="194466" y="105478"/>
                  </a:lnTo>
                  <a:lnTo>
                    <a:pt x="235687" y="102531"/>
                  </a:lnTo>
                  <a:lnTo>
                    <a:pt x="244098" y="101619"/>
                  </a:lnTo>
                  <a:lnTo>
                    <a:pt x="244426" y="101583"/>
                  </a:lnTo>
                  <a:lnTo>
                    <a:pt x="245699" y="93997"/>
                  </a:lnTo>
                  <a:lnTo>
                    <a:pt x="242255" y="82891"/>
                  </a:lnTo>
                  <a:lnTo>
                    <a:pt x="240001" y="76184"/>
                  </a:lnTo>
                  <a:lnTo>
                    <a:pt x="246686" y="75781"/>
                  </a:lnTo>
                  <a:lnTo>
                    <a:pt x="265275" y="76128"/>
                  </a:lnTo>
                  <a:lnTo>
                    <a:pt x="265238" y="80539"/>
                  </a:lnTo>
                  <a:lnTo>
                    <a:pt x="283261" y="78455"/>
                  </a:lnTo>
                  <a:lnTo>
                    <a:pt x="289271" y="77754"/>
                  </a:lnTo>
                  <a:lnTo>
                    <a:pt x="322547" y="74274"/>
                  </a:lnTo>
                  <a:lnTo>
                    <a:pt x="323887" y="74132"/>
                  </a:lnTo>
                  <a:lnTo>
                    <a:pt x="348944" y="71441"/>
                  </a:lnTo>
                  <a:lnTo>
                    <a:pt x="355086" y="70772"/>
                  </a:lnTo>
                  <a:lnTo>
                    <a:pt x="383173" y="67668"/>
                  </a:lnTo>
                  <a:lnTo>
                    <a:pt x="388804" y="66965"/>
                  </a:lnTo>
                  <a:lnTo>
                    <a:pt x="406560" y="64728"/>
                  </a:lnTo>
                  <a:lnTo>
                    <a:pt x="411752" y="65859"/>
                  </a:lnTo>
                  <a:lnTo>
                    <a:pt x="413014" y="66133"/>
                  </a:lnTo>
                  <a:lnTo>
                    <a:pt x="417745" y="63564"/>
                  </a:lnTo>
                  <a:lnTo>
                    <a:pt x="428728" y="63068"/>
                  </a:lnTo>
                  <a:lnTo>
                    <a:pt x="452221" y="61967"/>
                  </a:lnTo>
                  <a:lnTo>
                    <a:pt x="466324" y="61282"/>
                  </a:lnTo>
                  <a:lnTo>
                    <a:pt x="478452" y="60760"/>
                  </a:lnTo>
                  <a:lnTo>
                    <a:pt x="490080" y="60248"/>
                  </a:lnTo>
                  <a:lnTo>
                    <a:pt x="499784" y="59485"/>
                  </a:lnTo>
                  <a:lnTo>
                    <a:pt x="506233" y="58974"/>
                  </a:lnTo>
                  <a:lnTo>
                    <a:pt x="533931" y="56722"/>
                  </a:lnTo>
                  <a:lnTo>
                    <a:pt x="539772" y="55635"/>
                  </a:lnTo>
                  <a:lnTo>
                    <a:pt x="555577" y="52677"/>
                  </a:lnTo>
                  <a:lnTo>
                    <a:pt x="556160" y="52567"/>
                  </a:lnTo>
                  <a:lnTo>
                    <a:pt x="557790" y="52425"/>
                  </a:lnTo>
                  <a:lnTo>
                    <a:pt x="578267" y="50618"/>
                  </a:lnTo>
                  <a:lnTo>
                    <a:pt x="592138" y="50158"/>
                  </a:lnTo>
                  <a:lnTo>
                    <a:pt x="595675" y="50037"/>
                  </a:lnTo>
                  <a:lnTo>
                    <a:pt x="613801" y="49239"/>
                  </a:lnTo>
                  <a:lnTo>
                    <a:pt x="614584" y="49170"/>
                  </a:lnTo>
                  <a:lnTo>
                    <a:pt x="646248" y="46315"/>
                  </a:lnTo>
                  <a:lnTo>
                    <a:pt x="673342" y="43558"/>
                  </a:lnTo>
                  <a:lnTo>
                    <a:pt x="677217" y="43158"/>
                  </a:lnTo>
                  <a:lnTo>
                    <a:pt x="704389" y="40116"/>
                  </a:lnTo>
                  <a:lnTo>
                    <a:pt x="710859" y="39567"/>
                  </a:lnTo>
                  <a:lnTo>
                    <a:pt x="714995" y="39215"/>
                  </a:lnTo>
                  <a:lnTo>
                    <a:pt x="738123" y="36795"/>
                  </a:lnTo>
                  <a:lnTo>
                    <a:pt x="739514" y="33962"/>
                  </a:lnTo>
                  <a:lnTo>
                    <a:pt x="762540" y="31128"/>
                  </a:lnTo>
                  <a:lnTo>
                    <a:pt x="784708" y="28353"/>
                  </a:lnTo>
                  <a:lnTo>
                    <a:pt x="817759" y="24271"/>
                  </a:lnTo>
                  <a:lnTo>
                    <a:pt x="835199" y="22076"/>
                  </a:lnTo>
                  <a:lnTo>
                    <a:pt x="860172" y="18370"/>
                  </a:lnTo>
                  <a:lnTo>
                    <a:pt x="873933" y="16302"/>
                  </a:lnTo>
                  <a:lnTo>
                    <a:pt x="895756" y="13264"/>
                  </a:lnTo>
                  <a:lnTo>
                    <a:pt x="901491" y="12459"/>
                  </a:lnTo>
                  <a:lnTo>
                    <a:pt x="909333" y="11352"/>
                  </a:lnTo>
                  <a:lnTo>
                    <a:pt x="912541" y="10888"/>
                  </a:lnTo>
                  <a:lnTo>
                    <a:pt x="936414" y="7406"/>
                  </a:lnTo>
                  <a:lnTo>
                    <a:pt x="937244" y="4075"/>
                  </a:lnTo>
                  <a:lnTo>
                    <a:pt x="948096" y="2668"/>
                  </a:lnTo>
                  <a:lnTo>
                    <a:pt x="968441" y="0"/>
                  </a:lnTo>
                  <a:lnTo>
                    <a:pt x="965501" y="3918"/>
                  </a:lnTo>
                  <a:lnTo>
                    <a:pt x="964080" y="11615"/>
                  </a:lnTo>
                  <a:lnTo>
                    <a:pt x="966095" y="21361"/>
                  </a:lnTo>
                  <a:lnTo>
                    <a:pt x="962865" y="29809"/>
                  </a:lnTo>
                  <a:lnTo>
                    <a:pt x="964385" y="33022"/>
                  </a:lnTo>
                  <a:lnTo>
                    <a:pt x="967688" y="39995"/>
                  </a:lnTo>
                  <a:lnTo>
                    <a:pt x="960499" y="40710"/>
                  </a:lnTo>
                  <a:lnTo>
                    <a:pt x="953093" y="40907"/>
                  </a:lnTo>
                  <a:lnTo>
                    <a:pt x="945575" y="48642"/>
                  </a:lnTo>
                  <a:lnTo>
                    <a:pt x="944719" y="50906"/>
                  </a:lnTo>
                  <a:lnTo>
                    <a:pt x="943396" y="54404"/>
                  </a:lnTo>
                  <a:lnTo>
                    <a:pt x="941255" y="60056"/>
                  </a:lnTo>
                  <a:lnTo>
                    <a:pt x="935663" y="76017"/>
                  </a:lnTo>
                  <a:lnTo>
                    <a:pt x="930102" y="79554"/>
                  </a:lnTo>
                  <a:lnTo>
                    <a:pt x="924902" y="80506"/>
                  </a:lnTo>
                  <a:lnTo>
                    <a:pt x="922679" y="76199"/>
                  </a:lnTo>
                  <a:lnTo>
                    <a:pt x="914207" y="74118"/>
                  </a:lnTo>
                  <a:lnTo>
                    <a:pt x="913293" y="75008"/>
                  </a:lnTo>
                  <a:lnTo>
                    <a:pt x="908676" y="79500"/>
                  </a:lnTo>
                  <a:lnTo>
                    <a:pt x="904922" y="79186"/>
                  </a:lnTo>
                  <a:lnTo>
                    <a:pt x="899710" y="82608"/>
                  </a:lnTo>
                  <a:lnTo>
                    <a:pt x="893248" y="88172"/>
                  </a:lnTo>
                  <a:lnTo>
                    <a:pt x="892612" y="89784"/>
                  </a:lnTo>
                  <a:lnTo>
                    <a:pt x="888556" y="100047"/>
                  </a:lnTo>
                  <a:lnTo>
                    <a:pt x="884109" y="104251"/>
                  </a:lnTo>
                  <a:lnTo>
                    <a:pt x="879002" y="109073"/>
                  </a:lnTo>
                  <a:lnTo>
                    <a:pt x="872546" y="106999"/>
                  </a:lnTo>
                  <a:lnTo>
                    <a:pt x="873251" y="99391"/>
                  </a:lnTo>
                  <a:lnTo>
                    <a:pt x="871865" y="97958"/>
                  </a:lnTo>
                  <a:lnTo>
                    <a:pt x="868783" y="94769"/>
                  </a:lnTo>
                  <a:lnTo>
                    <a:pt x="858661" y="102589"/>
                  </a:lnTo>
                  <a:lnTo>
                    <a:pt x="852988" y="107125"/>
                  </a:lnTo>
                  <a:lnTo>
                    <a:pt x="852875" y="113014"/>
                  </a:lnTo>
                  <a:lnTo>
                    <a:pt x="850169" y="117494"/>
                  </a:lnTo>
                  <a:lnTo>
                    <a:pt x="844619" y="114855"/>
                  </a:lnTo>
                  <a:lnTo>
                    <a:pt x="841123" y="117316"/>
                  </a:lnTo>
                  <a:lnTo>
                    <a:pt x="839338" y="118572"/>
                  </a:lnTo>
                  <a:lnTo>
                    <a:pt x="841616" y="125871"/>
                  </a:lnTo>
                  <a:lnTo>
                    <a:pt x="838246" y="133218"/>
                  </a:lnTo>
                  <a:lnTo>
                    <a:pt x="835538" y="138230"/>
                  </a:lnTo>
                  <a:lnTo>
                    <a:pt x="834447" y="140249"/>
                  </a:lnTo>
                  <a:lnTo>
                    <a:pt x="826336" y="140623"/>
                  </a:lnTo>
                  <a:lnTo>
                    <a:pt x="821002" y="143046"/>
                  </a:lnTo>
                  <a:lnTo>
                    <a:pt x="813895" y="145862"/>
                  </a:lnTo>
                  <a:lnTo>
                    <a:pt x="810429" y="151841"/>
                  </a:lnTo>
                  <a:lnTo>
                    <a:pt x="804078" y="154047"/>
                  </a:lnTo>
                  <a:lnTo>
                    <a:pt x="804009" y="154217"/>
                  </a:lnTo>
                  <a:lnTo>
                    <a:pt x="803256" y="156069"/>
                  </a:lnTo>
                  <a:lnTo>
                    <a:pt x="800419" y="163044"/>
                  </a:lnTo>
                  <a:lnTo>
                    <a:pt x="794629" y="163425"/>
                  </a:lnTo>
                  <a:lnTo>
                    <a:pt x="787057" y="171603"/>
                  </a:lnTo>
                  <a:lnTo>
                    <a:pt x="783678" y="173254"/>
                  </a:lnTo>
                  <a:lnTo>
                    <a:pt x="779172" y="179657"/>
                  </a:lnTo>
                  <a:lnTo>
                    <a:pt x="768834" y="180441"/>
                  </a:lnTo>
                  <a:lnTo>
                    <a:pt x="761317" y="181230"/>
                  </a:lnTo>
                  <a:lnTo>
                    <a:pt x="760208" y="181449"/>
                  </a:lnTo>
                  <a:lnTo>
                    <a:pt x="747831" y="183884"/>
                  </a:lnTo>
                  <a:lnTo>
                    <a:pt x="739811" y="191145"/>
                  </a:lnTo>
                  <a:lnTo>
                    <a:pt x="732805" y="198675"/>
                  </a:lnTo>
                  <a:lnTo>
                    <a:pt x="728867" y="201152"/>
                  </a:lnTo>
                  <a:lnTo>
                    <a:pt x="728253" y="201539"/>
                  </a:lnTo>
                  <a:lnTo>
                    <a:pt x="726712" y="202507"/>
                  </a:lnTo>
                  <a:lnTo>
                    <a:pt x="721943" y="209673"/>
                  </a:lnTo>
                  <a:lnTo>
                    <a:pt x="724224" y="214577"/>
                  </a:lnTo>
                  <a:lnTo>
                    <a:pt x="721137" y="218352"/>
                  </a:lnTo>
                  <a:lnTo>
                    <a:pt x="723766" y="225655"/>
                  </a:lnTo>
                  <a:lnTo>
                    <a:pt x="723188" y="226260"/>
                  </a:lnTo>
                  <a:lnTo>
                    <a:pt x="716116" y="233650"/>
                  </a:lnTo>
                  <a:lnTo>
                    <a:pt x="706900" y="235779"/>
                  </a:lnTo>
                  <a:lnTo>
                    <a:pt x="701184" y="232370"/>
                  </a:lnTo>
                  <a:lnTo>
                    <a:pt x="695080" y="239298"/>
                  </a:lnTo>
                  <a:lnTo>
                    <a:pt x="695059" y="242323"/>
                  </a:lnTo>
                  <a:lnTo>
                    <a:pt x="694829" y="273899"/>
                  </a:lnTo>
                  <a:lnTo>
                    <a:pt x="673183" y="276605"/>
                  </a:lnTo>
                  <a:lnTo>
                    <a:pt x="660169" y="278135"/>
                  </a:lnTo>
                  <a:lnTo>
                    <a:pt x="647914" y="279648"/>
                  </a:lnTo>
                  <a:lnTo>
                    <a:pt x="642314" y="280326"/>
                  </a:lnTo>
                  <a:lnTo>
                    <a:pt x="638306" y="280809"/>
                  </a:lnTo>
                  <a:lnTo>
                    <a:pt x="632423" y="281516"/>
                  </a:lnTo>
                  <a:lnTo>
                    <a:pt x="619045" y="283166"/>
                  </a:lnTo>
                  <a:lnTo>
                    <a:pt x="618712" y="283207"/>
                  </a:lnTo>
                  <a:lnTo>
                    <a:pt x="611154" y="284131"/>
                  </a:lnTo>
                  <a:lnTo>
                    <a:pt x="585725" y="287307"/>
                  </a:lnTo>
                  <a:lnTo>
                    <a:pt x="584279" y="287486"/>
                  </a:lnTo>
                  <a:lnTo>
                    <a:pt x="574303" y="288844"/>
                  </a:lnTo>
                  <a:lnTo>
                    <a:pt x="571871" y="289173"/>
                  </a:lnTo>
                  <a:lnTo>
                    <a:pt x="561508" y="290231"/>
                  </a:lnTo>
                  <a:lnTo>
                    <a:pt x="546337" y="291762"/>
                  </a:lnTo>
                  <a:lnTo>
                    <a:pt x="516316" y="294677"/>
                  </a:lnTo>
                  <a:lnTo>
                    <a:pt x="464406" y="299522"/>
                  </a:lnTo>
                  <a:lnTo>
                    <a:pt x="463538" y="299614"/>
                  </a:lnTo>
                  <a:lnTo>
                    <a:pt x="446264" y="301422"/>
                  </a:lnTo>
                  <a:lnTo>
                    <a:pt x="409617" y="304870"/>
                  </a:lnTo>
                  <a:lnTo>
                    <a:pt x="403499" y="305336"/>
                  </a:lnTo>
                  <a:lnTo>
                    <a:pt x="359971" y="308557"/>
                  </a:lnTo>
                  <a:lnTo>
                    <a:pt x="359282" y="308606"/>
                  </a:lnTo>
                  <a:lnTo>
                    <a:pt x="358426" y="308673"/>
                  </a:lnTo>
                  <a:lnTo>
                    <a:pt x="314034" y="312074"/>
                  </a:lnTo>
                  <a:lnTo>
                    <a:pt x="311835" y="312238"/>
                  </a:lnTo>
                  <a:lnTo>
                    <a:pt x="304436" y="312811"/>
                  </a:lnTo>
                  <a:lnTo>
                    <a:pt x="285477" y="314257"/>
                  </a:lnTo>
                  <a:lnTo>
                    <a:pt x="270030" y="315537"/>
                  </a:lnTo>
                  <a:lnTo>
                    <a:pt x="268274" y="315681"/>
                  </a:lnTo>
                  <a:lnTo>
                    <a:pt x="244687" y="317344"/>
                  </a:lnTo>
                  <a:lnTo>
                    <a:pt x="245170" y="319096"/>
                  </a:lnTo>
                  <a:lnTo>
                    <a:pt x="238430" y="319673"/>
                  </a:lnTo>
                  <a:lnTo>
                    <a:pt x="226182" y="320625"/>
                  </a:lnTo>
                  <a:lnTo>
                    <a:pt x="224211" y="320777"/>
                  </a:lnTo>
                  <a:lnTo>
                    <a:pt x="213825" y="321572"/>
                  </a:lnTo>
                  <a:lnTo>
                    <a:pt x="177035" y="324544"/>
                  </a:lnTo>
                  <a:lnTo>
                    <a:pt x="172802" y="324872"/>
                  </a:lnTo>
                  <a:lnTo>
                    <a:pt x="150251" y="326590"/>
                  </a:lnTo>
                  <a:lnTo>
                    <a:pt x="149157" y="326672"/>
                  </a:lnTo>
                  <a:lnTo>
                    <a:pt x="129200" y="328194"/>
                  </a:lnTo>
                  <a:lnTo>
                    <a:pt x="111258" y="329531"/>
                  </a:lnTo>
                  <a:lnTo>
                    <a:pt x="101696" y="330232"/>
                  </a:lnTo>
                  <a:lnTo>
                    <a:pt x="77382" y="331842"/>
                  </a:lnTo>
                  <a:lnTo>
                    <a:pt x="70107" y="332313"/>
                  </a:lnTo>
                  <a:lnTo>
                    <a:pt x="68048" y="332446"/>
                  </a:lnTo>
                  <a:lnTo>
                    <a:pt x="59806" y="332972"/>
                  </a:lnTo>
                  <a:lnTo>
                    <a:pt x="0" y="33651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4868949" y="4164473"/>
              <a:ext cx="640818" cy="568489"/>
            </a:xfrm>
            <a:custGeom>
              <a:avLst/>
              <a:gdLst/>
              <a:ahLst/>
              <a:cxnLst/>
              <a:rect l="0" t="0" r="0" b="0"/>
              <a:pathLst>
                <a:path w="640818" h="568489">
                  <a:moveTo>
                    <a:pt x="954" y="56957"/>
                  </a:moveTo>
                  <a:lnTo>
                    <a:pt x="648" y="41960"/>
                  </a:lnTo>
                  <a:lnTo>
                    <a:pt x="403" y="29953"/>
                  </a:lnTo>
                  <a:lnTo>
                    <a:pt x="0" y="10114"/>
                  </a:lnTo>
                  <a:lnTo>
                    <a:pt x="27288" y="9494"/>
                  </a:lnTo>
                  <a:lnTo>
                    <a:pt x="28181" y="9473"/>
                  </a:lnTo>
                  <a:lnTo>
                    <a:pt x="38200" y="9228"/>
                  </a:lnTo>
                  <a:lnTo>
                    <a:pt x="62372" y="8726"/>
                  </a:lnTo>
                  <a:lnTo>
                    <a:pt x="66009" y="8646"/>
                  </a:lnTo>
                  <a:lnTo>
                    <a:pt x="79563" y="8338"/>
                  </a:lnTo>
                  <a:lnTo>
                    <a:pt x="96110" y="7900"/>
                  </a:lnTo>
                  <a:lnTo>
                    <a:pt x="101038" y="7765"/>
                  </a:lnTo>
                  <a:lnTo>
                    <a:pt x="125966" y="7103"/>
                  </a:lnTo>
                  <a:lnTo>
                    <a:pt x="128073" y="7045"/>
                  </a:lnTo>
                  <a:lnTo>
                    <a:pt x="157522" y="6477"/>
                  </a:lnTo>
                  <a:lnTo>
                    <a:pt x="157664" y="6474"/>
                  </a:lnTo>
                  <a:lnTo>
                    <a:pt x="184215" y="5839"/>
                  </a:lnTo>
                  <a:lnTo>
                    <a:pt x="217506" y="5007"/>
                  </a:lnTo>
                  <a:lnTo>
                    <a:pt x="235891" y="4347"/>
                  </a:lnTo>
                  <a:lnTo>
                    <a:pt x="259042" y="3474"/>
                  </a:lnTo>
                  <a:lnTo>
                    <a:pt x="305142" y="1600"/>
                  </a:lnTo>
                  <a:lnTo>
                    <a:pt x="308582" y="1463"/>
                  </a:lnTo>
                  <a:lnTo>
                    <a:pt x="311502" y="1345"/>
                  </a:lnTo>
                  <a:lnTo>
                    <a:pt x="331971" y="501"/>
                  </a:lnTo>
                  <a:lnTo>
                    <a:pt x="343735" y="0"/>
                  </a:lnTo>
                  <a:lnTo>
                    <a:pt x="347688" y="3189"/>
                  </a:lnTo>
                  <a:lnTo>
                    <a:pt x="355451" y="8931"/>
                  </a:lnTo>
                  <a:lnTo>
                    <a:pt x="355993" y="15976"/>
                  </a:lnTo>
                  <a:lnTo>
                    <a:pt x="348240" y="22083"/>
                  </a:lnTo>
                  <a:lnTo>
                    <a:pt x="345662" y="27466"/>
                  </a:lnTo>
                  <a:lnTo>
                    <a:pt x="346414" y="32667"/>
                  </a:lnTo>
                  <a:lnTo>
                    <a:pt x="351944" y="37570"/>
                  </a:lnTo>
                  <a:lnTo>
                    <a:pt x="358837" y="39282"/>
                  </a:lnTo>
                  <a:lnTo>
                    <a:pt x="354132" y="45319"/>
                  </a:lnTo>
                  <a:lnTo>
                    <a:pt x="357069" y="57333"/>
                  </a:lnTo>
                  <a:lnTo>
                    <a:pt x="360122" y="60279"/>
                  </a:lnTo>
                  <a:lnTo>
                    <a:pt x="360967" y="61139"/>
                  </a:lnTo>
                  <a:lnTo>
                    <a:pt x="365890" y="68961"/>
                  </a:lnTo>
                  <a:lnTo>
                    <a:pt x="360006" y="69877"/>
                  </a:lnTo>
                  <a:lnTo>
                    <a:pt x="361473" y="80426"/>
                  </a:lnTo>
                  <a:lnTo>
                    <a:pt x="372027" y="81831"/>
                  </a:lnTo>
                  <a:lnTo>
                    <a:pt x="370093" y="92433"/>
                  </a:lnTo>
                  <a:lnTo>
                    <a:pt x="378051" y="93402"/>
                  </a:lnTo>
                  <a:lnTo>
                    <a:pt x="375288" y="101969"/>
                  </a:lnTo>
                  <a:lnTo>
                    <a:pt x="370581" y="112108"/>
                  </a:lnTo>
                  <a:lnTo>
                    <a:pt x="356487" y="113779"/>
                  </a:lnTo>
                  <a:lnTo>
                    <a:pt x="365562" y="127700"/>
                  </a:lnTo>
                  <a:lnTo>
                    <a:pt x="366189" y="128661"/>
                  </a:lnTo>
                  <a:lnTo>
                    <a:pt x="361205" y="136217"/>
                  </a:lnTo>
                  <a:lnTo>
                    <a:pt x="361199" y="140067"/>
                  </a:lnTo>
                  <a:lnTo>
                    <a:pt x="357043" y="145509"/>
                  </a:lnTo>
                  <a:lnTo>
                    <a:pt x="349888" y="147857"/>
                  </a:lnTo>
                  <a:lnTo>
                    <a:pt x="349827" y="155499"/>
                  </a:lnTo>
                  <a:lnTo>
                    <a:pt x="343627" y="162015"/>
                  </a:lnTo>
                  <a:lnTo>
                    <a:pt x="342575" y="163091"/>
                  </a:lnTo>
                  <a:lnTo>
                    <a:pt x="337245" y="168536"/>
                  </a:lnTo>
                  <a:lnTo>
                    <a:pt x="330446" y="167550"/>
                  </a:lnTo>
                  <a:lnTo>
                    <a:pt x="329079" y="173862"/>
                  </a:lnTo>
                  <a:lnTo>
                    <a:pt x="334177" y="181013"/>
                  </a:lnTo>
                  <a:lnTo>
                    <a:pt x="334423" y="181358"/>
                  </a:lnTo>
                  <a:lnTo>
                    <a:pt x="326950" y="183568"/>
                  </a:lnTo>
                  <a:lnTo>
                    <a:pt x="325768" y="196298"/>
                  </a:lnTo>
                  <a:lnTo>
                    <a:pt x="317659" y="200104"/>
                  </a:lnTo>
                  <a:lnTo>
                    <a:pt x="318649" y="204763"/>
                  </a:lnTo>
                  <a:lnTo>
                    <a:pt x="321353" y="210574"/>
                  </a:lnTo>
                  <a:lnTo>
                    <a:pt x="315110" y="212579"/>
                  </a:lnTo>
                  <a:lnTo>
                    <a:pt x="312005" y="217873"/>
                  </a:lnTo>
                  <a:lnTo>
                    <a:pt x="313232" y="226345"/>
                  </a:lnTo>
                  <a:lnTo>
                    <a:pt x="310883" y="233434"/>
                  </a:lnTo>
                  <a:lnTo>
                    <a:pt x="310779" y="240886"/>
                  </a:lnTo>
                  <a:lnTo>
                    <a:pt x="314412" y="247413"/>
                  </a:lnTo>
                  <a:lnTo>
                    <a:pt x="307862" y="252025"/>
                  </a:lnTo>
                  <a:lnTo>
                    <a:pt x="300844" y="251465"/>
                  </a:lnTo>
                  <a:lnTo>
                    <a:pt x="298257" y="256372"/>
                  </a:lnTo>
                  <a:lnTo>
                    <a:pt x="305157" y="261892"/>
                  </a:lnTo>
                  <a:lnTo>
                    <a:pt x="305053" y="262140"/>
                  </a:lnTo>
                  <a:lnTo>
                    <a:pt x="301670" y="270200"/>
                  </a:lnTo>
                  <a:lnTo>
                    <a:pt x="305269" y="276545"/>
                  </a:lnTo>
                  <a:lnTo>
                    <a:pt x="309747" y="282347"/>
                  </a:lnTo>
                  <a:lnTo>
                    <a:pt x="301732" y="289084"/>
                  </a:lnTo>
                  <a:lnTo>
                    <a:pt x="300706" y="289946"/>
                  </a:lnTo>
                  <a:lnTo>
                    <a:pt x="351256" y="287546"/>
                  </a:lnTo>
                  <a:lnTo>
                    <a:pt x="357123" y="287244"/>
                  </a:lnTo>
                  <a:lnTo>
                    <a:pt x="371324" y="286500"/>
                  </a:lnTo>
                  <a:lnTo>
                    <a:pt x="400000" y="284943"/>
                  </a:lnTo>
                  <a:lnTo>
                    <a:pt x="408206" y="284485"/>
                  </a:lnTo>
                  <a:lnTo>
                    <a:pt x="431648" y="283115"/>
                  </a:lnTo>
                  <a:lnTo>
                    <a:pt x="434049" y="282972"/>
                  </a:lnTo>
                  <a:lnTo>
                    <a:pt x="458551" y="281485"/>
                  </a:lnTo>
                  <a:lnTo>
                    <a:pt x="458710" y="281475"/>
                  </a:lnTo>
                  <a:lnTo>
                    <a:pt x="469285" y="280797"/>
                  </a:lnTo>
                  <a:lnTo>
                    <a:pt x="513563" y="277855"/>
                  </a:lnTo>
                  <a:lnTo>
                    <a:pt x="521097" y="277341"/>
                  </a:lnTo>
                  <a:lnTo>
                    <a:pt x="534271" y="276448"/>
                  </a:lnTo>
                  <a:lnTo>
                    <a:pt x="532434" y="289392"/>
                  </a:lnTo>
                  <a:lnTo>
                    <a:pt x="528196" y="302943"/>
                  </a:lnTo>
                  <a:lnTo>
                    <a:pt x="523595" y="316607"/>
                  </a:lnTo>
                  <a:lnTo>
                    <a:pt x="525383" y="324860"/>
                  </a:lnTo>
                  <a:lnTo>
                    <a:pt x="526143" y="328366"/>
                  </a:lnTo>
                  <a:lnTo>
                    <a:pt x="530717" y="341327"/>
                  </a:lnTo>
                  <a:lnTo>
                    <a:pt x="541153" y="351248"/>
                  </a:lnTo>
                  <a:lnTo>
                    <a:pt x="542922" y="354495"/>
                  </a:lnTo>
                  <a:lnTo>
                    <a:pt x="545939" y="360030"/>
                  </a:lnTo>
                  <a:lnTo>
                    <a:pt x="552409" y="374751"/>
                  </a:lnTo>
                  <a:lnTo>
                    <a:pt x="556560" y="387532"/>
                  </a:lnTo>
                  <a:lnTo>
                    <a:pt x="567180" y="392018"/>
                  </a:lnTo>
                  <a:lnTo>
                    <a:pt x="557590" y="398102"/>
                  </a:lnTo>
                  <a:lnTo>
                    <a:pt x="551410" y="402017"/>
                  </a:lnTo>
                  <a:lnTo>
                    <a:pt x="548508" y="408277"/>
                  </a:lnTo>
                  <a:lnTo>
                    <a:pt x="536570" y="413453"/>
                  </a:lnTo>
                  <a:lnTo>
                    <a:pt x="529082" y="417802"/>
                  </a:lnTo>
                  <a:lnTo>
                    <a:pt x="529072" y="418093"/>
                  </a:lnTo>
                  <a:lnTo>
                    <a:pt x="528758" y="427226"/>
                  </a:lnTo>
                  <a:lnTo>
                    <a:pt x="535946" y="429438"/>
                  </a:lnTo>
                  <a:lnTo>
                    <a:pt x="542505" y="431348"/>
                  </a:lnTo>
                  <a:lnTo>
                    <a:pt x="548190" y="437207"/>
                  </a:lnTo>
                  <a:lnTo>
                    <a:pt x="555067" y="438249"/>
                  </a:lnTo>
                  <a:lnTo>
                    <a:pt x="560964" y="435304"/>
                  </a:lnTo>
                  <a:lnTo>
                    <a:pt x="562915" y="420523"/>
                  </a:lnTo>
                  <a:lnTo>
                    <a:pt x="572306" y="411687"/>
                  </a:lnTo>
                  <a:lnTo>
                    <a:pt x="578227" y="408418"/>
                  </a:lnTo>
                  <a:lnTo>
                    <a:pt x="590917" y="407790"/>
                  </a:lnTo>
                  <a:lnTo>
                    <a:pt x="595431" y="402832"/>
                  </a:lnTo>
                  <a:lnTo>
                    <a:pt x="603627" y="396035"/>
                  </a:lnTo>
                  <a:lnTo>
                    <a:pt x="609646" y="393543"/>
                  </a:lnTo>
                  <a:lnTo>
                    <a:pt x="610206" y="405738"/>
                  </a:lnTo>
                  <a:lnTo>
                    <a:pt x="607229" y="416037"/>
                  </a:lnTo>
                  <a:lnTo>
                    <a:pt x="606002" y="425868"/>
                  </a:lnTo>
                  <a:lnTo>
                    <a:pt x="605860" y="432809"/>
                  </a:lnTo>
                  <a:lnTo>
                    <a:pt x="599546" y="443855"/>
                  </a:lnTo>
                  <a:lnTo>
                    <a:pt x="602774" y="450311"/>
                  </a:lnTo>
                  <a:lnTo>
                    <a:pt x="586727" y="449401"/>
                  </a:lnTo>
                  <a:lnTo>
                    <a:pt x="587011" y="462087"/>
                  </a:lnTo>
                  <a:lnTo>
                    <a:pt x="579651" y="466899"/>
                  </a:lnTo>
                  <a:lnTo>
                    <a:pt x="575428" y="469805"/>
                  </a:lnTo>
                  <a:lnTo>
                    <a:pt x="574979" y="470115"/>
                  </a:lnTo>
                  <a:lnTo>
                    <a:pt x="571025" y="467944"/>
                  </a:lnTo>
                  <a:lnTo>
                    <a:pt x="563075" y="473958"/>
                  </a:lnTo>
                  <a:lnTo>
                    <a:pt x="568380" y="483113"/>
                  </a:lnTo>
                  <a:lnTo>
                    <a:pt x="568239" y="490237"/>
                  </a:lnTo>
                  <a:lnTo>
                    <a:pt x="573481" y="498387"/>
                  </a:lnTo>
                  <a:lnTo>
                    <a:pt x="579969" y="501996"/>
                  </a:lnTo>
                  <a:lnTo>
                    <a:pt x="592869" y="503167"/>
                  </a:lnTo>
                  <a:lnTo>
                    <a:pt x="601374" y="503107"/>
                  </a:lnTo>
                  <a:lnTo>
                    <a:pt x="608653" y="509908"/>
                  </a:lnTo>
                  <a:lnTo>
                    <a:pt x="615745" y="508323"/>
                  </a:lnTo>
                  <a:lnTo>
                    <a:pt x="624655" y="516988"/>
                  </a:lnTo>
                  <a:lnTo>
                    <a:pt x="627479" y="525334"/>
                  </a:lnTo>
                  <a:lnTo>
                    <a:pt x="638852" y="525130"/>
                  </a:lnTo>
                  <a:lnTo>
                    <a:pt x="640818" y="531882"/>
                  </a:lnTo>
                  <a:lnTo>
                    <a:pt x="635068" y="543197"/>
                  </a:lnTo>
                  <a:lnTo>
                    <a:pt x="628995" y="546014"/>
                  </a:lnTo>
                  <a:lnTo>
                    <a:pt x="625414" y="552622"/>
                  </a:lnTo>
                  <a:lnTo>
                    <a:pt x="626547" y="557977"/>
                  </a:lnTo>
                  <a:lnTo>
                    <a:pt x="616737" y="554268"/>
                  </a:lnTo>
                  <a:lnTo>
                    <a:pt x="611281" y="549535"/>
                  </a:lnTo>
                  <a:lnTo>
                    <a:pt x="603919" y="556930"/>
                  </a:lnTo>
                  <a:lnTo>
                    <a:pt x="594785" y="568489"/>
                  </a:lnTo>
                  <a:lnTo>
                    <a:pt x="593642" y="556690"/>
                  </a:lnTo>
                  <a:lnTo>
                    <a:pt x="598410" y="548515"/>
                  </a:lnTo>
                  <a:lnTo>
                    <a:pt x="594216" y="541416"/>
                  </a:lnTo>
                  <a:lnTo>
                    <a:pt x="588659" y="538165"/>
                  </a:lnTo>
                  <a:lnTo>
                    <a:pt x="581772" y="529203"/>
                  </a:lnTo>
                  <a:lnTo>
                    <a:pt x="571297" y="525991"/>
                  </a:lnTo>
                  <a:lnTo>
                    <a:pt x="565946" y="524995"/>
                  </a:lnTo>
                  <a:lnTo>
                    <a:pt x="561455" y="519793"/>
                  </a:lnTo>
                  <a:lnTo>
                    <a:pt x="550527" y="518591"/>
                  </a:lnTo>
                  <a:lnTo>
                    <a:pt x="535848" y="517438"/>
                  </a:lnTo>
                  <a:lnTo>
                    <a:pt x="530859" y="519435"/>
                  </a:lnTo>
                  <a:lnTo>
                    <a:pt x="528585" y="521592"/>
                  </a:lnTo>
                  <a:lnTo>
                    <a:pt x="522228" y="527614"/>
                  </a:lnTo>
                  <a:lnTo>
                    <a:pt x="510101" y="538389"/>
                  </a:lnTo>
                  <a:lnTo>
                    <a:pt x="506354" y="541368"/>
                  </a:lnTo>
                  <a:lnTo>
                    <a:pt x="502414" y="544497"/>
                  </a:lnTo>
                  <a:lnTo>
                    <a:pt x="490310" y="553697"/>
                  </a:lnTo>
                  <a:lnTo>
                    <a:pt x="476547" y="557564"/>
                  </a:lnTo>
                  <a:lnTo>
                    <a:pt x="467237" y="558883"/>
                  </a:lnTo>
                  <a:lnTo>
                    <a:pt x="463109" y="559465"/>
                  </a:lnTo>
                  <a:lnTo>
                    <a:pt x="457401" y="559411"/>
                  </a:lnTo>
                  <a:lnTo>
                    <a:pt x="436862" y="560734"/>
                  </a:lnTo>
                  <a:lnTo>
                    <a:pt x="424940" y="563921"/>
                  </a:lnTo>
                  <a:lnTo>
                    <a:pt x="416881" y="564068"/>
                  </a:lnTo>
                  <a:lnTo>
                    <a:pt x="409843" y="562462"/>
                  </a:lnTo>
                  <a:lnTo>
                    <a:pt x="408249" y="555578"/>
                  </a:lnTo>
                  <a:lnTo>
                    <a:pt x="399761" y="547826"/>
                  </a:lnTo>
                  <a:lnTo>
                    <a:pt x="396943" y="547586"/>
                  </a:lnTo>
                  <a:lnTo>
                    <a:pt x="392421" y="547200"/>
                  </a:lnTo>
                  <a:lnTo>
                    <a:pt x="380532" y="545217"/>
                  </a:lnTo>
                  <a:lnTo>
                    <a:pt x="372287" y="541302"/>
                  </a:lnTo>
                  <a:lnTo>
                    <a:pt x="356985" y="537835"/>
                  </a:lnTo>
                  <a:lnTo>
                    <a:pt x="349613" y="530917"/>
                  </a:lnTo>
                  <a:lnTo>
                    <a:pt x="356672" y="526134"/>
                  </a:lnTo>
                  <a:lnTo>
                    <a:pt x="357737" y="521577"/>
                  </a:lnTo>
                  <a:lnTo>
                    <a:pt x="349068" y="517698"/>
                  </a:lnTo>
                  <a:lnTo>
                    <a:pt x="345131" y="513729"/>
                  </a:lnTo>
                  <a:lnTo>
                    <a:pt x="347018" y="510241"/>
                  </a:lnTo>
                  <a:lnTo>
                    <a:pt x="340816" y="503018"/>
                  </a:lnTo>
                  <a:lnTo>
                    <a:pt x="335252" y="505943"/>
                  </a:lnTo>
                  <a:lnTo>
                    <a:pt x="332690" y="507288"/>
                  </a:lnTo>
                  <a:lnTo>
                    <a:pt x="329420" y="503280"/>
                  </a:lnTo>
                  <a:lnTo>
                    <a:pt x="323538" y="498925"/>
                  </a:lnTo>
                  <a:lnTo>
                    <a:pt x="322507" y="494067"/>
                  </a:lnTo>
                  <a:lnTo>
                    <a:pt x="321753" y="490035"/>
                  </a:lnTo>
                  <a:lnTo>
                    <a:pt x="314260" y="485126"/>
                  </a:lnTo>
                  <a:lnTo>
                    <a:pt x="308829" y="485453"/>
                  </a:lnTo>
                  <a:lnTo>
                    <a:pt x="310868" y="475554"/>
                  </a:lnTo>
                  <a:lnTo>
                    <a:pt x="305179" y="469157"/>
                  </a:lnTo>
                  <a:lnTo>
                    <a:pt x="296437" y="469046"/>
                  </a:lnTo>
                  <a:lnTo>
                    <a:pt x="287777" y="472900"/>
                  </a:lnTo>
                  <a:lnTo>
                    <a:pt x="282327" y="476306"/>
                  </a:lnTo>
                  <a:lnTo>
                    <a:pt x="281367" y="481427"/>
                  </a:lnTo>
                  <a:lnTo>
                    <a:pt x="280283" y="487206"/>
                  </a:lnTo>
                  <a:lnTo>
                    <a:pt x="289139" y="491293"/>
                  </a:lnTo>
                  <a:lnTo>
                    <a:pt x="300851" y="494573"/>
                  </a:lnTo>
                  <a:lnTo>
                    <a:pt x="294228" y="506151"/>
                  </a:lnTo>
                  <a:lnTo>
                    <a:pt x="287681" y="508788"/>
                  </a:lnTo>
                  <a:lnTo>
                    <a:pt x="275713" y="502940"/>
                  </a:lnTo>
                  <a:lnTo>
                    <a:pt x="261068" y="495826"/>
                  </a:lnTo>
                  <a:lnTo>
                    <a:pt x="259456" y="495206"/>
                  </a:lnTo>
                  <a:lnTo>
                    <a:pt x="256714" y="494151"/>
                  </a:lnTo>
                  <a:lnTo>
                    <a:pt x="245012" y="495208"/>
                  </a:lnTo>
                  <a:lnTo>
                    <a:pt x="233632" y="501699"/>
                  </a:lnTo>
                  <a:lnTo>
                    <a:pt x="224748" y="503168"/>
                  </a:lnTo>
                  <a:lnTo>
                    <a:pt x="213889" y="501301"/>
                  </a:lnTo>
                  <a:lnTo>
                    <a:pt x="205873" y="499659"/>
                  </a:lnTo>
                  <a:lnTo>
                    <a:pt x="194015" y="497763"/>
                  </a:lnTo>
                  <a:lnTo>
                    <a:pt x="187969" y="496354"/>
                  </a:lnTo>
                  <a:lnTo>
                    <a:pt x="179364" y="494341"/>
                  </a:lnTo>
                  <a:lnTo>
                    <a:pt x="154652" y="484426"/>
                  </a:lnTo>
                  <a:lnTo>
                    <a:pt x="140370" y="478665"/>
                  </a:lnTo>
                  <a:lnTo>
                    <a:pt x="128432" y="475426"/>
                  </a:lnTo>
                  <a:lnTo>
                    <a:pt x="117302" y="472710"/>
                  </a:lnTo>
                  <a:lnTo>
                    <a:pt x="102528" y="472485"/>
                  </a:lnTo>
                  <a:lnTo>
                    <a:pt x="88192" y="473986"/>
                  </a:lnTo>
                  <a:lnTo>
                    <a:pt x="72363" y="474987"/>
                  </a:lnTo>
                  <a:lnTo>
                    <a:pt x="47142" y="479463"/>
                  </a:lnTo>
                  <a:lnTo>
                    <a:pt x="40082" y="482639"/>
                  </a:lnTo>
                  <a:lnTo>
                    <a:pt x="35342" y="486267"/>
                  </a:lnTo>
                  <a:lnTo>
                    <a:pt x="32093" y="481565"/>
                  </a:lnTo>
                  <a:lnTo>
                    <a:pt x="28536" y="476273"/>
                  </a:lnTo>
                  <a:lnTo>
                    <a:pt x="23632" y="470485"/>
                  </a:lnTo>
                  <a:lnTo>
                    <a:pt x="30535" y="463377"/>
                  </a:lnTo>
                  <a:lnTo>
                    <a:pt x="32971" y="460402"/>
                  </a:lnTo>
                  <a:lnTo>
                    <a:pt x="35624" y="457161"/>
                  </a:lnTo>
                  <a:lnTo>
                    <a:pt x="38227" y="448502"/>
                  </a:lnTo>
                  <a:lnTo>
                    <a:pt x="46282" y="438736"/>
                  </a:lnTo>
                  <a:lnTo>
                    <a:pt x="50504" y="434241"/>
                  </a:lnTo>
                  <a:lnTo>
                    <a:pt x="50775" y="433952"/>
                  </a:lnTo>
                  <a:lnTo>
                    <a:pt x="50760" y="425602"/>
                  </a:lnTo>
                  <a:lnTo>
                    <a:pt x="50384" y="416860"/>
                  </a:lnTo>
                  <a:lnTo>
                    <a:pt x="49020" y="409556"/>
                  </a:lnTo>
                  <a:lnTo>
                    <a:pt x="49239" y="406876"/>
                  </a:lnTo>
                  <a:lnTo>
                    <a:pt x="49609" y="402357"/>
                  </a:lnTo>
                  <a:lnTo>
                    <a:pt x="42857" y="394737"/>
                  </a:lnTo>
                  <a:lnTo>
                    <a:pt x="44482" y="385103"/>
                  </a:lnTo>
                  <a:lnTo>
                    <a:pt x="45347" y="384292"/>
                  </a:lnTo>
                  <a:lnTo>
                    <a:pt x="49635" y="380271"/>
                  </a:lnTo>
                  <a:lnTo>
                    <a:pt x="48452" y="369363"/>
                  </a:lnTo>
                  <a:lnTo>
                    <a:pt x="45969" y="363923"/>
                  </a:lnTo>
                  <a:lnTo>
                    <a:pt x="51331" y="356962"/>
                  </a:lnTo>
                  <a:lnTo>
                    <a:pt x="51120" y="352301"/>
                  </a:lnTo>
                  <a:lnTo>
                    <a:pt x="57722" y="344305"/>
                  </a:lnTo>
                  <a:lnTo>
                    <a:pt x="59014" y="335894"/>
                  </a:lnTo>
                  <a:lnTo>
                    <a:pt x="64726" y="326518"/>
                  </a:lnTo>
                  <a:lnTo>
                    <a:pt x="65794" y="316977"/>
                  </a:lnTo>
                  <a:lnTo>
                    <a:pt x="66261" y="315813"/>
                  </a:lnTo>
                  <a:lnTo>
                    <a:pt x="68987" y="309004"/>
                  </a:lnTo>
                  <a:lnTo>
                    <a:pt x="66511" y="302971"/>
                  </a:lnTo>
                  <a:lnTo>
                    <a:pt x="67622" y="297016"/>
                  </a:lnTo>
                  <a:lnTo>
                    <a:pt x="68479" y="290810"/>
                  </a:lnTo>
                  <a:lnTo>
                    <a:pt x="67084" y="279790"/>
                  </a:lnTo>
                  <a:lnTo>
                    <a:pt x="67507" y="271649"/>
                  </a:lnTo>
                  <a:lnTo>
                    <a:pt x="65383" y="271818"/>
                  </a:lnTo>
                  <a:lnTo>
                    <a:pt x="59510" y="272282"/>
                  </a:lnTo>
                  <a:lnTo>
                    <a:pt x="59285" y="272300"/>
                  </a:lnTo>
                  <a:lnTo>
                    <a:pt x="57603" y="261334"/>
                  </a:lnTo>
                  <a:lnTo>
                    <a:pt x="49945" y="255554"/>
                  </a:lnTo>
                  <a:lnTo>
                    <a:pt x="50575" y="244926"/>
                  </a:lnTo>
                  <a:lnTo>
                    <a:pt x="46798" y="237378"/>
                  </a:lnTo>
                  <a:lnTo>
                    <a:pt x="40338" y="231760"/>
                  </a:lnTo>
                  <a:lnTo>
                    <a:pt x="43086" y="226620"/>
                  </a:lnTo>
                  <a:lnTo>
                    <a:pt x="35487" y="223466"/>
                  </a:lnTo>
                  <a:lnTo>
                    <a:pt x="29544" y="215164"/>
                  </a:lnTo>
                  <a:lnTo>
                    <a:pt x="31625" y="209913"/>
                  </a:lnTo>
                  <a:lnTo>
                    <a:pt x="32998" y="198672"/>
                  </a:lnTo>
                  <a:lnTo>
                    <a:pt x="26588" y="183792"/>
                  </a:lnTo>
                  <a:lnTo>
                    <a:pt x="23447" y="178296"/>
                  </a:lnTo>
                  <a:lnTo>
                    <a:pt x="19497" y="171375"/>
                  </a:lnTo>
                  <a:lnTo>
                    <a:pt x="11165" y="166782"/>
                  </a:lnTo>
                  <a:lnTo>
                    <a:pt x="4711" y="159276"/>
                  </a:lnTo>
                  <a:lnTo>
                    <a:pt x="3172" y="157484"/>
                  </a:lnTo>
                  <a:lnTo>
                    <a:pt x="2639" y="136611"/>
                  </a:lnTo>
                  <a:lnTo>
                    <a:pt x="2466" y="128276"/>
                  </a:lnTo>
                  <a:lnTo>
                    <a:pt x="1965" y="104245"/>
                  </a:lnTo>
                  <a:lnTo>
                    <a:pt x="1875" y="100124"/>
                  </a:lnTo>
                  <a:lnTo>
                    <a:pt x="1331" y="7544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7173755" y="2660439"/>
              <a:ext cx="11580" cy="10605"/>
            </a:xfrm>
            <a:custGeom>
              <a:avLst/>
              <a:gdLst/>
              <a:ahLst/>
              <a:cxnLst/>
              <a:rect l="0" t="0" r="0" b="0"/>
              <a:pathLst>
                <a:path w="11580" h="10605">
                  <a:moveTo>
                    <a:pt x="227" y="4699"/>
                  </a:moveTo>
                  <a:lnTo>
                    <a:pt x="9193" y="0"/>
                  </a:lnTo>
                  <a:lnTo>
                    <a:pt x="11580" y="5156"/>
                  </a:lnTo>
                  <a:lnTo>
                    <a:pt x="0" y="1060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6339762" y="2177618"/>
              <a:ext cx="858447" cy="653010"/>
            </a:xfrm>
            <a:custGeom>
              <a:avLst/>
              <a:gdLst/>
              <a:ahLst/>
              <a:cxnLst/>
              <a:rect l="0" t="0" r="0" b="0"/>
              <a:pathLst>
                <a:path w="858447" h="653010">
                  <a:moveTo>
                    <a:pt x="0" y="520151"/>
                  </a:moveTo>
                  <a:lnTo>
                    <a:pt x="12624" y="509954"/>
                  </a:lnTo>
                  <a:lnTo>
                    <a:pt x="28530" y="494535"/>
                  </a:lnTo>
                  <a:lnTo>
                    <a:pt x="34567" y="485385"/>
                  </a:lnTo>
                  <a:lnTo>
                    <a:pt x="43651" y="477236"/>
                  </a:lnTo>
                  <a:lnTo>
                    <a:pt x="52103" y="470664"/>
                  </a:lnTo>
                  <a:lnTo>
                    <a:pt x="57285" y="467020"/>
                  </a:lnTo>
                  <a:lnTo>
                    <a:pt x="57436" y="466304"/>
                  </a:lnTo>
                  <a:lnTo>
                    <a:pt x="58854" y="459590"/>
                  </a:lnTo>
                  <a:lnTo>
                    <a:pt x="62971" y="454259"/>
                  </a:lnTo>
                  <a:lnTo>
                    <a:pt x="63376" y="447695"/>
                  </a:lnTo>
                  <a:lnTo>
                    <a:pt x="70580" y="442470"/>
                  </a:lnTo>
                  <a:lnTo>
                    <a:pt x="76770" y="436942"/>
                  </a:lnTo>
                  <a:lnTo>
                    <a:pt x="81105" y="429479"/>
                  </a:lnTo>
                  <a:lnTo>
                    <a:pt x="78729" y="424794"/>
                  </a:lnTo>
                  <a:lnTo>
                    <a:pt x="78349" y="424054"/>
                  </a:lnTo>
                  <a:lnTo>
                    <a:pt x="75945" y="419380"/>
                  </a:lnTo>
                  <a:lnTo>
                    <a:pt x="72372" y="417208"/>
                  </a:lnTo>
                  <a:lnTo>
                    <a:pt x="71510" y="410538"/>
                  </a:lnTo>
                  <a:lnTo>
                    <a:pt x="69072" y="408107"/>
                  </a:lnTo>
                  <a:lnTo>
                    <a:pt x="65474" y="408053"/>
                  </a:lnTo>
                  <a:lnTo>
                    <a:pt x="58546" y="403899"/>
                  </a:lnTo>
                  <a:lnTo>
                    <a:pt x="58439" y="394789"/>
                  </a:lnTo>
                  <a:lnTo>
                    <a:pt x="56901" y="393783"/>
                  </a:lnTo>
                  <a:lnTo>
                    <a:pt x="56757" y="393768"/>
                  </a:lnTo>
                  <a:lnTo>
                    <a:pt x="50829" y="393148"/>
                  </a:lnTo>
                  <a:lnTo>
                    <a:pt x="51096" y="386241"/>
                  </a:lnTo>
                  <a:lnTo>
                    <a:pt x="51973" y="381926"/>
                  </a:lnTo>
                  <a:lnTo>
                    <a:pt x="49368" y="372345"/>
                  </a:lnTo>
                  <a:lnTo>
                    <a:pt x="46536" y="366954"/>
                  </a:lnTo>
                  <a:lnTo>
                    <a:pt x="69304" y="354776"/>
                  </a:lnTo>
                  <a:lnTo>
                    <a:pt x="77076" y="351241"/>
                  </a:lnTo>
                  <a:lnTo>
                    <a:pt x="97234" y="342035"/>
                  </a:lnTo>
                  <a:lnTo>
                    <a:pt x="105552" y="340288"/>
                  </a:lnTo>
                  <a:lnTo>
                    <a:pt x="119389" y="337365"/>
                  </a:lnTo>
                  <a:lnTo>
                    <a:pt x="138115" y="333479"/>
                  </a:lnTo>
                  <a:lnTo>
                    <a:pt x="153726" y="331998"/>
                  </a:lnTo>
                  <a:lnTo>
                    <a:pt x="172499" y="331556"/>
                  </a:lnTo>
                  <a:lnTo>
                    <a:pt x="178306" y="330780"/>
                  </a:lnTo>
                  <a:lnTo>
                    <a:pt x="190092" y="337001"/>
                  </a:lnTo>
                  <a:lnTo>
                    <a:pt x="202556" y="341477"/>
                  </a:lnTo>
                  <a:lnTo>
                    <a:pt x="207265" y="338411"/>
                  </a:lnTo>
                  <a:lnTo>
                    <a:pt x="219343" y="332553"/>
                  </a:lnTo>
                  <a:lnTo>
                    <a:pt x="222722" y="330910"/>
                  </a:lnTo>
                  <a:lnTo>
                    <a:pt x="230657" y="329812"/>
                  </a:lnTo>
                  <a:lnTo>
                    <a:pt x="244057" y="325913"/>
                  </a:lnTo>
                  <a:lnTo>
                    <a:pt x="257784" y="325220"/>
                  </a:lnTo>
                  <a:lnTo>
                    <a:pt x="262648" y="324345"/>
                  </a:lnTo>
                  <a:lnTo>
                    <a:pt x="272908" y="317164"/>
                  </a:lnTo>
                  <a:lnTo>
                    <a:pt x="279927" y="313811"/>
                  </a:lnTo>
                  <a:lnTo>
                    <a:pt x="284159" y="310135"/>
                  </a:lnTo>
                  <a:lnTo>
                    <a:pt x="287500" y="307230"/>
                  </a:lnTo>
                  <a:lnTo>
                    <a:pt x="291237" y="297556"/>
                  </a:lnTo>
                  <a:lnTo>
                    <a:pt x="292416" y="296311"/>
                  </a:lnTo>
                  <a:lnTo>
                    <a:pt x="301220" y="287007"/>
                  </a:lnTo>
                  <a:lnTo>
                    <a:pt x="309722" y="277873"/>
                  </a:lnTo>
                  <a:lnTo>
                    <a:pt x="314530" y="276201"/>
                  </a:lnTo>
                  <a:lnTo>
                    <a:pt x="319913" y="277060"/>
                  </a:lnTo>
                  <a:lnTo>
                    <a:pt x="327913" y="272882"/>
                  </a:lnTo>
                  <a:lnTo>
                    <a:pt x="329834" y="265762"/>
                  </a:lnTo>
                  <a:lnTo>
                    <a:pt x="328308" y="255104"/>
                  </a:lnTo>
                  <a:lnTo>
                    <a:pt x="326907" y="250918"/>
                  </a:lnTo>
                  <a:lnTo>
                    <a:pt x="323547" y="240878"/>
                  </a:lnTo>
                  <a:lnTo>
                    <a:pt x="320423" y="234107"/>
                  </a:lnTo>
                  <a:lnTo>
                    <a:pt x="312044" y="228103"/>
                  </a:lnTo>
                  <a:lnTo>
                    <a:pt x="305102" y="227286"/>
                  </a:lnTo>
                  <a:lnTo>
                    <a:pt x="296648" y="227546"/>
                  </a:lnTo>
                  <a:lnTo>
                    <a:pt x="298387" y="220903"/>
                  </a:lnTo>
                  <a:lnTo>
                    <a:pt x="310391" y="211521"/>
                  </a:lnTo>
                  <a:lnTo>
                    <a:pt x="305975" y="204702"/>
                  </a:lnTo>
                  <a:lnTo>
                    <a:pt x="298958" y="205257"/>
                  </a:lnTo>
                  <a:lnTo>
                    <a:pt x="299126" y="199181"/>
                  </a:lnTo>
                  <a:lnTo>
                    <a:pt x="297416" y="195466"/>
                  </a:lnTo>
                  <a:lnTo>
                    <a:pt x="297962" y="190547"/>
                  </a:lnTo>
                  <a:lnTo>
                    <a:pt x="299148" y="185652"/>
                  </a:lnTo>
                  <a:lnTo>
                    <a:pt x="302825" y="179185"/>
                  </a:lnTo>
                  <a:lnTo>
                    <a:pt x="310511" y="175985"/>
                  </a:lnTo>
                  <a:lnTo>
                    <a:pt x="314031" y="171564"/>
                  </a:lnTo>
                  <a:lnTo>
                    <a:pt x="313051" y="165733"/>
                  </a:lnTo>
                  <a:lnTo>
                    <a:pt x="318953" y="161728"/>
                  </a:lnTo>
                  <a:lnTo>
                    <a:pt x="327167" y="152938"/>
                  </a:lnTo>
                  <a:lnTo>
                    <a:pt x="329204" y="152410"/>
                  </a:lnTo>
                  <a:lnTo>
                    <a:pt x="332270" y="151613"/>
                  </a:lnTo>
                  <a:lnTo>
                    <a:pt x="339412" y="141855"/>
                  </a:lnTo>
                  <a:lnTo>
                    <a:pt x="341605" y="138853"/>
                  </a:lnTo>
                  <a:lnTo>
                    <a:pt x="342749" y="131385"/>
                  </a:lnTo>
                  <a:lnTo>
                    <a:pt x="345559" y="124293"/>
                  </a:lnTo>
                  <a:lnTo>
                    <a:pt x="361025" y="99970"/>
                  </a:lnTo>
                  <a:lnTo>
                    <a:pt x="372297" y="83174"/>
                  </a:lnTo>
                  <a:lnTo>
                    <a:pt x="379710" y="74194"/>
                  </a:lnTo>
                  <a:lnTo>
                    <a:pt x="385884" y="65302"/>
                  </a:lnTo>
                  <a:lnTo>
                    <a:pt x="395716" y="56863"/>
                  </a:lnTo>
                  <a:lnTo>
                    <a:pt x="402380" y="50979"/>
                  </a:lnTo>
                  <a:lnTo>
                    <a:pt x="407542" y="45677"/>
                  </a:lnTo>
                  <a:lnTo>
                    <a:pt x="408171" y="42739"/>
                  </a:lnTo>
                  <a:lnTo>
                    <a:pt x="416373" y="40024"/>
                  </a:lnTo>
                  <a:lnTo>
                    <a:pt x="422630" y="34009"/>
                  </a:lnTo>
                  <a:lnTo>
                    <a:pt x="432294" y="35356"/>
                  </a:lnTo>
                  <a:lnTo>
                    <a:pt x="434116" y="34763"/>
                  </a:lnTo>
                  <a:lnTo>
                    <a:pt x="441963" y="32204"/>
                  </a:lnTo>
                  <a:lnTo>
                    <a:pt x="445223" y="31138"/>
                  </a:lnTo>
                  <a:lnTo>
                    <a:pt x="462521" y="27606"/>
                  </a:lnTo>
                  <a:lnTo>
                    <a:pt x="482679" y="23522"/>
                  </a:lnTo>
                  <a:lnTo>
                    <a:pt x="502911" y="18015"/>
                  </a:lnTo>
                  <a:lnTo>
                    <a:pt x="517862" y="13914"/>
                  </a:lnTo>
                  <a:lnTo>
                    <a:pt x="540946" y="8080"/>
                  </a:lnTo>
                  <a:lnTo>
                    <a:pt x="569921" y="0"/>
                  </a:lnTo>
                  <a:lnTo>
                    <a:pt x="571128" y="5658"/>
                  </a:lnTo>
                  <a:lnTo>
                    <a:pt x="573482" y="12869"/>
                  </a:lnTo>
                  <a:lnTo>
                    <a:pt x="571503" y="22292"/>
                  </a:lnTo>
                  <a:lnTo>
                    <a:pt x="573933" y="26212"/>
                  </a:lnTo>
                  <a:lnTo>
                    <a:pt x="577840" y="28841"/>
                  </a:lnTo>
                  <a:lnTo>
                    <a:pt x="577275" y="36526"/>
                  </a:lnTo>
                  <a:lnTo>
                    <a:pt x="578211" y="43781"/>
                  </a:lnTo>
                  <a:lnTo>
                    <a:pt x="578522" y="55607"/>
                  </a:lnTo>
                  <a:lnTo>
                    <a:pt x="582531" y="62317"/>
                  </a:lnTo>
                  <a:lnTo>
                    <a:pt x="583025" y="62789"/>
                  </a:lnTo>
                  <a:lnTo>
                    <a:pt x="585167" y="64832"/>
                  </a:lnTo>
                  <a:lnTo>
                    <a:pt x="589969" y="69408"/>
                  </a:lnTo>
                  <a:lnTo>
                    <a:pt x="594143" y="78236"/>
                  </a:lnTo>
                  <a:lnTo>
                    <a:pt x="593391" y="86965"/>
                  </a:lnTo>
                  <a:lnTo>
                    <a:pt x="592905" y="90891"/>
                  </a:lnTo>
                  <a:lnTo>
                    <a:pt x="595528" y="97171"/>
                  </a:lnTo>
                  <a:lnTo>
                    <a:pt x="597780" y="103489"/>
                  </a:lnTo>
                  <a:lnTo>
                    <a:pt x="598058" y="104271"/>
                  </a:lnTo>
                  <a:lnTo>
                    <a:pt x="595674" y="108899"/>
                  </a:lnTo>
                  <a:lnTo>
                    <a:pt x="593285" y="118849"/>
                  </a:lnTo>
                  <a:lnTo>
                    <a:pt x="593478" y="128767"/>
                  </a:lnTo>
                  <a:lnTo>
                    <a:pt x="593344" y="137195"/>
                  </a:lnTo>
                  <a:lnTo>
                    <a:pt x="597483" y="140785"/>
                  </a:lnTo>
                  <a:lnTo>
                    <a:pt x="598170" y="145920"/>
                  </a:lnTo>
                  <a:lnTo>
                    <a:pt x="600066" y="152213"/>
                  </a:lnTo>
                  <a:lnTo>
                    <a:pt x="605277" y="158975"/>
                  </a:lnTo>
                  <a:lnTo>
                    <a:pt x="605619" y="167491"/>
                  </a:lnTo>
                  <a:lnTo>
                    <a:pt x="606710" y="168588"/>
                  </a:lnTo>
                  <a:lnTo>
                    <a:pt x="611178" y="173074"/>
                  </a:lnTo>
                  <a:lnTo>
                    <a:pt x="610719" y="175732"/>
                  </a:lnTo>
                  <a:lnTo>
                    <a:pt x="609275" y="184068"/>
                  </a:lnTo>
                  <a:lnTo>
                    <a:pt x="608570" y="190298"/>
                  </a:lnTo>
                  <a:lnTo>
                    <a:pt x="609531" y="198850"/>
                  </a:lnTo>
                  <a:lnTo>
                    <a:pt x="613508" y="202423"/>
                  </a:lnTo>
                  <a:lnTo>
                    <a:pt x="618393" y="192688"/>
                  </a:lnTo>
                  <a:lnTo>
                    <a:pt x="623377" y="197597"/>
                  </a:lnTo>
                  <a:lnTo>
                    <a:pt x="630102" y="203289"/>
                  </a:lnTo>
                  <a:lnTo>
                    <a:pt x="634857" y="227487"/>
                  </a:lnTo>
                  <a:lnTo>
                    <a:pt x="636270" y="234386"/>
                  </a:lnTo>
                  <a:lnTo>
                    <a:pt x="644304" y="273656"/>
                  </a:lnTo>
                  <a:lnTo>
                    <a:pt x="647037" y="286651"/>
                  </a:lnTo>
                  <a:lnTo>
                    <a:pt x="650300" y="302173"/>
                  </a:lnTo>
                  <a:lnTo>
                    <a:pt x="650125" y="306879"/>
                  </a:lnTo>
                  <a:lnTo>
                    <a:pt x="654676" y="314058"/>
                  </a:lnTo>
                  <a:lnTo>
                    <a:pt x="653775" y="349217"/>
                  </a:lnTo>
                  <a:lnTo>
                    <a:pt x="652177" y="412364"/>
                  </a:lnTo>
                  <a:lnTo>
                    <a:pt x="655172" y="416449"/>
                  </a:lnTo>
                  <a:lnTo>
                    <a:pt x="655556" y="416973"/>
                  </a:lnTo>
                  <a:lnTo>
                    <a:pt x="661363" y="449033"/>
                  </a:lnTo>
                  <a:lnTo>
                    <a:pt x="665333" y="471347"/>
                  </a:lnTo>
                  <a:lnTo>
                    <a:pt x="665977" y="474974"/>
                  </a:lnTo>
                  <a:lnTo>
                    <a:pt x="666513" y="478023"/>
                  </a:lnTo>
                  <a:lnTo>
                    <a:pt x="668826" y="491187"/>
                  </a:lnTo>
                  <a:lnTo>
                    <a:pt x="670974" y="503425"/>
                  </a:lnTo>
                  <a:lnTo>
                    <a:pt x="672503" y="512590"/>
                  </a:lnTo>
                  <a:lnTo>
                    <a:pt x="672747" y="514056"/>
                  </a:lnTo>
                  <a:lnTo>
                    <a:pt x="674435" y="524183"/>
                  </a:lnTo>
                  <a:lnTo>
                    <a:pt x="684329" y="534052"/>
                  </a:lnTo>
                  <a:lnTo>
                    <a:pt x="662559" y="555890"/>
                  </a:lnTo>
                  <a:lnTo>
                    <a:pt x="665712" y="559048"/>
                  </a:lnTo>
                  <a:lnTo>
                    <a:pt x="672460" y="565799"/>
                  </a:lnTo>
                  <a:lnTo>
                    <a:pt x="672942" y="567733"/>
                  </a:lnTo>
                  <a:lnTo>
                    <a:pt x="673787" y="570326"/>
                  </a:lnTo>
                  <a:lnTo>
                    <a:pt x="671068" y="577732"/>
                  </a:lnTo>
                  <a:lnTo>
                    <a:pt x="665822" y="582986"/>
                  </a:lnTo>
                  <a:lnTo>
                    <a:pt x="665880" y="587640"/>
                  </a:lnTo>
                  <a:lnTo>
                    <a:pt x="668681" y="587749"/>
                  </a:lnTo>
                  <a:lnTo>
                    <a:pt x="671754" y="587869"/>
                  </a:lnTo>
                  <a:lnTo>
                    <a:pt x="677689" y="585248"/>
                  </a:lnTo>
                  <a:lnTo>
                    <a:pt x="680877" y="581564"/>
                  </a:lnTo>
                  <a:lnTo>
                    <a:pt x="692495" y="575763"/>
                  </a:lnTo>
                  <a:lnTo>
                    <a:pt x="692596" y="574995"/>
                  </a:lnTo>
                  <a:lnTo>
                    <a:pt x="693063" y="571439"/>
                  </a:lnTo>
                  <a:lnTo>
                    <a:pt x="698542" y="571820"/>
                  </a:lnTo>
                  <a:lnTo>
                    <a:pt x="702426" y="567854"/>
                  </a:lnTo>
                  <a:lnTo>
                    <a:pt x="709726" y="569894"/>
                  </a:lnTo>
                  <a:lnTo>
                    <a:pt x="721227" y="570722"/>
                  </a:lnTo>
                  <a:lnTo>
                    <a:pt x="728799" y="565340"/>
                  </a:lnTo>
                  <a:lnTo>
                    <a:pt x="728325" y="561457"/>
                  </a:lnTo>
                  <a:lnTo>
                    <a:pt x="731353" y="558325"/>
                  </a:lnTo>
                  <a:lnTo>
                    <a:pt x="738906" y="557571"/>
                  </a:lnTo>
                  <a:lnTo>
                    <a:pt x="757694" y="552686"/>
                  </a:lnTo>
                  <a:lnTo>
                    <a:pt x="773108" y="547097"/>
                  </a:lnTo>
                  <a:lnTo>
                    <a:pt x="785207" y="541129"/>
                  </a:lnTo>
                  <a:lnTo>
                    <a:pt x="792034" y="532610"/>
                  </a:lnTo>
                  <a:lnTo>
                    <a:pt x="796668" y="525077"/>
                  </a:lnTo>
                  <a:lnTo>
                    <a:pt x="801647" y="520517"/>
                  </a:lnTo>
                  <a:lnTo>
                    <a:pt x="804233" y="515154"/>
                  </a:lnTo>
                  <a:lnTo>
                    <a:pt x="810214" y="511264"/>
                  </a:lnTo>
                  <a:lnTo>
                    <a:pt x="819455" y="503300"/>
                  </a:lnTo>
                  <a:lnTo>
                    <a:pt x="820738" y="505234"/>
                  </a:lnTo>
                  <a:lnTo>
                    <a:pt x="815599" y="516587"/>
                  </a:lnTo>
                  <a:lnTo>
                    <a:pt x="814179" y="523343"/>
                  </a:lnTo>
                  <a:lnTo>
                    <a:pt x="821975" y="525408"/>
                  </a:lnTo>
                  <a:lnTo>
                    <a:pt x="827202" y="522200"/>
                  </a:lnTo>
                  <a:lnTo>
                    <a:pt x="828745" y="512585"/>
                  </a:lnTo>
                  <a:lnTo>
                    <a:pt x="833648" y="513352"/>
                  </a:lnTo>
                  <a:lnTo>
                    <a:pt x="834157" y="520291"/>
                  </a:lnTo>
                  <a:lnTo>
                    <a:pt x="839913" y="523798"/>
                  </a:lnTo>
                  <a:lnTo>
                    <a:pt x="847684" y="514242"/>
                  </a:lnTo>
                  <a:lnTo>
                    <a:pt x="851526" y="511866"/>
                  </a:lnTo>
                  <a:lnTo>
                    <a:pt x="858447" y="511548"/>
                  </a:lnTo>
                  <a:lnTo>
                    <a:pt x="852385" y="522718"/>
                  </a:lnTo>
                  <a:lnTo>
                    <a:pt x="837398" y="533618"/>
                  </a:lnTo>
                  <a:lnTo>
                    <a:pt x="818414" y="546767"/>
                  </a:lnTo>
                  <a:lnTo>
                    <a:pt x="809582" y="554440"/>
                  </a:lnTo>
                  <a:lnTo>
                    <a:pt x="778187" y="576330"/>
                  </a:lnTo>
                  <a:lnTo>
                    <a:pt x="775441" y="578235"/>
                  </a:lnTo>
                  <a:lnTo>
                    <a:pt x="759846" y="589703"/>
                  </a:lnTo>
                  <a:lnTo>
                    <a:pt x="751654" y="596723"/>
                  </a:lnTo>
                  <a:lnTo>
                    <a:pt x="732796" y="608596"/>
                  </a:lnTo>
                  <a:lnTo>
                    <a:pt x="722866" y="612522"/>
                  </a:lnTo>
                  <a:lnTo>
                    <a:pt x="717805" y="612307"/>
                  </a:lnTo>
                  <a:lnTo>
                    <a:pt x="710768" y="616578"/>
                  </a:lnTo>
                  <a:lnTo>
                    <a:pt x="704879" y="620147"/>
                  </a:lnTo>
                  <a:lnTo>
                    <a:pt x="702701" y="621465"/>
                  </a:lnTo>
                  <a:lnTo>
                    <a:pt x="689026" y="626324"/>
                  </a:lnTo>
                  <a:lnTo>
                    <a:pt x="677278" y="628169"/>
                  </a:lnTo>
                  <a:lnTo>
                    <a:pt x="674676" y="628577"/>
                  </a:lnTo>
                  <a:lnTo>
                    <a:pt x="669848" y="631891"/>
                  </a:lnTo>
                  <a:lnTo>
                    <a:pt x="658848" y="639426"/>
                  </a:lnTo>
                  <a:lnTo>
                    <a:pt x="654760" y="637730"/>
                  </a:lnTo>
                  <a:lnTo>
                    <a:pt x="652599" y="636833"/>
                  </a:lnTo>
                  <a:lnTo>
                    <a:pt x="647228" y="635338"/>
                  </a:lnTo>
                  <a:lnTo>
                    <a:pt x="647060" y="635291"/>
                  </a:lnTo>
                  <a:lnTo>
                    <a:pt x="644762" y="634650"/>
                  </a:lnTo>
                  <a:lnTo>
                    <a:pt x="640594" y="643026"/>
                  </a:lnTo>
                  <a:lnTo>
                    <a:pt x="632576" y="650215"/>
                  </a:lnTo>
                  <a:lnTo>
                    <a:pt x="626488" y="653010"/>
                  </a:lnTo>
                  <a:lnTo>
                    <a:pt x="626294" y="646744"/>
                  </a:lnTo>
                  <a:lnTo>
                    <a:pt x="629258" y="644046"/>
                  </a:lnTo>
                  <a:lnTo>
                    <a:pt x="629511" y="638866"/>
                  </a:lnTo>
                  <a:lnTo>
                    <a:pt x="628424" y="633538"/>
                  </a:lnTo>
                  <a:lnTo>
                    <a:pt x="628610" y="633356"/>
                  </a:lnTo>
                  <a:lnTo>
                    <a:pt x="631279" y="630741"/>
                  </a:lnTo>
                  <a:lnTo>
                    <a:pt x="632353" y="630373"/>
                  </a:lnTo>
                  <a:lnTo>
                    <a:pt x="639880" y="627791"/>
                  </a:lnTo>
                  <a:lnTo>
                    <a:pt x="641021" y="625233"/>
                  </a:lnTo>
                  <a:lnTo>
                    <a:pt x="641266" y="624684"/>
                  </a:lnTo>
                  <a:lnTo>
                    <a:pt x="642758" y="621278"/>
                  </a:lnTo>
                  <a:lnTo>
                    <a:pt x="643458" y="615982"/>
                  </a:lnTo>
                  <a:lnTo>
                    <a:pt x="643854" y="612977"/>
                  </a:lnTo>
                  <a:lnTo>
                    <a:pt x="644082" y="611251"/>
                  </a:lnTo>
                  <a:lnTo>
                    <a:pt x="644546" y="609493"/>
                  </a:lnTo>
                  <a:lnTo>
                    <a:pt x="645789" y="604782"/>
                  </a:lnTo>
                  <a:lnTo>
                    <a:pt x="646570" y="601819"/>
                  </a:lnTo>
                  <a:lnTo>
                    <a:pt x="646753" y="601126"/>
                  </a:lnTo>
                  <a:lnTo>
                    <a:pt x="647424" y="597004"/>
                  </a:lnTo>
                  <a:lnTo>
                    <a:pt x="648106" y="592807"/>
                  </a:lnTo>
                  <a:lnTo>
                    <a:pt x="648176" y="591613"/>
                  </a:lnTo>
                  <a:lnTo>
                    <a:pt x="648493" y="586216"/>
                  </a:lnTo>
                  <a:lnTo>
                    <a:pt x="648781" y="581271"/>
                  </a:lnTo>
                  <a:lnTo>
                    <a:pt x="648654" y="574531"/>
                  </a:lnTo>
                  <a:lnTo>
                    <a:pt x="631234" y="569477"/>
                  </a:lnTo>
                  <a:lnTo>
                    <a:pt x="610990" y="563282"/>
                  </a:lnTo>
                  <a:lnTo>
                    <a:pt x="608277" y="562448"/>
                  </a:lnTo>
                  <a:lnTo>
                    <a:pt x="600260" y="559918"/>
                  </a:lnTo>
                  <a:lnTo>
                    <a:pt x="592442" y="557054"/>
                  </a:lnTo>
                  <a:lnTo>
                    <a:pt x="581567" y="553058"/>
                  </a:lnTo>
                  <a:lnTo>
                    <a:pt x="553307" y="543394"/>
                  </a:lnTo>
                  <a:lnTo>
                    <a:pt x="546954" y="534733"/>
                  </a:lnTo>
                  <a:lnTo>
                    <a:pt x="544670" y="534985"/>
                  </a:lnTo>
                  <a:lnTo>
                    <a:pt x="540047" y="535494"/>
                  </a:lnTo>
                  <a:lnTo>
                    <a:pt x="529828" y="534256"/>
                  </a:lnTo>
                  <a:lnTo>
                    <a:pt x="518938" y="530634"/>
                  </a:lnTo>
                  <a:lnTo>
                    <a:pt x="510068" y="521014"/>
                  </a:lnTo>
                  <a:lnTo>
                    <a:pt x="508924" y="517038"/>
                  </a:lnTo>
                  <a:lnTo>
                    <a:pt x="507403" y="511754"/>
                  </a:lnTo>
                  <a:lnTo>
                    <a:pt x="503486" y="496293"/>
                  </a:lnTo>
                  <a:lnTo>
                    <a:pt x="499748" y="489801"/>
                  </a:lnTo>
                  <a:lnTo>
                    <a:pt x="494501" y="485291"/>
                  </a:lnTo>
                  <a:lnTo>
                    <a:pt x="490911" y="484759"/>
                  </a:lnTo>
                  <a:lnTo>
                    <a:pt x="485861" y="484007"/>
                  </a:lnTo>
                  <a:lnTo>
                    <a:pt x="477613" y="482497"/>
                  </a:lnTo>
                  <a:lnTo>
                    <a:pt x="472705" y="474441"/>
                  </a:lnTo>
                  <a:lnTo>
                    <a:pt x="466178" y="469148"/>
                  </a:lnTo>
                  <a:lnTo>
                    <a:pt x="464204" y="469448"/>
                  </a:lnTo>
                  <a:lnTo>
                    <a:pt x="451903" y="471311"/>
                  </a:lnTo>
                  <a:lnTo>
                    <a:pt x="451283" y="471449"/>
                  </a:lnTo>
                  <a:lnTo>
                    <a:pt x="411194" y="480239"/>
                  </a:lnTo>
                  <a:lnTo>
                    <a:pt x="386838" y="485441"/>
                  </a:lnTo>
                  <a:lnTo>
                    <a:pt x="382727" y="486312"/>
                  </a:lnTo>
                  <a:lnTo>
                    <a:pt x="349909" y="493203"/>
                  </a:lnTo>
                  <a:lnTo>
                    <a:pt x="339923" y="495100"/>
                  </a:lnTo>
                  <a:lnTo>
                    <a:pt x="301648" y="502881"/>
                  </a:lnTo>
                  <a:lnTo>
                    <a:pt x="297613" y="503692"/>
                  </a:lnTo>
                  <a:lnTo>
                    <a:pt x="293268" y="504563"/>
                  </a:lnTo>
                  <a:lnTo>
                    <a:pt x="230751" y="517270"/>
                  </a:lnTo>
                  <a:lnTo>
                    <a:pt x="216219" y="520164"/>
                  </a:lnTo>
                  <a:lnTo>
                    <a:pt x="207690" y="521853"/>
                  </a:lnTo>
                  <a:lnTo>
                    <a:pt x="186955" y="525713"/>
                  </a:lnTo>
                  <a:lnTo>
                    <a:pt x="168736" y="529229"/>
                  </a:lnTo>
                  <a:lnTo>
                    <a:pt x="161994" y="530522"/>
                  </a:lnTo>
                  <a:lnTo>
                    <a:pt x="158146" y="531232"/>
                  </a:lnTo>
                  <a:lnTo>
                    <a:pt x="128090" y="536728"/>
                  </a:lnTo>
                  <a:lnTo>
                    <a:pt x="94543" y="542996"/>
                  </a:lnTo>
                  <a:lnTo>
                    <a:pt x="87861" y="544230"/>
                  </a:lnTo>
                  <a:lnTo>
                    <a:pt x="79714" y="545717"/>
                  </a:lnTo>
                  <a:lnTo>
                    <a:pt x="36852" y="553429"/>
                  </a:lnTo>
                  <a:lnTo>
                    <a:pt x="22411" y="555916"/>
                  </a:lnTo>
                  <a:lnTo>
                    <a:pt x="6702" y="558598"/>
                  </a:lnTo>
                  <a:lnTo>
                    <a:pt x="3375" y="53982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2426417" y="1661007"/>
              <a:ext cx="677623" cy="1095501"/>
            </a:xfrm>
            <a:custGeom>
              <a:avLst/>
              <a:gdLst/>
              <a:ahLst/>
              <a:cxnLst/>
              <a:rect l="0" t="0" r="0" b="0"/>
              <a:pathLst>
                <a:path w="677623" h="1095501">
                  <a:moveTo>
                    <a:pt x="53796" y="636060"/>
                  </a:moveTo>
                  <a:lnTo>
                    <a:pt x="57734" y="631632"/>
                  </a:lnTo>
                  <a:lnTo>
                    <a:pt x="58311" y="624081"/>
                  </a:lnTo>
                  <a:lnTo>
                    <a:pt x="65558" y="619248"/>
                  </a:lnTo>
                  <a:lnTo>
                    <a:pt x="69043" y="615067"/>
                  </a:lnTo>
                  <a:lnTo>
                    <a:pt x="76808" y="602890"/>
                  </a:lnTo>
                  <a:lnTo>
                    <a:pt x="82425" y="593116"/>
                  </a:lnTo>
                  <a:lnTo>
                    <a:pt x="88172" y="590046"/>
                  </a:lnTo>
                  <a:lnTo>
                    <a:pt x="97262" y="587629"/>
                  </a:lnTo>
                  <a:lnTo>
                    <a:pt x="103147" y="581111"/>
                  </a:lnTo>
                  <a:lnTo>
                    <a:pt x="106462" y="577436"/>
                  </a:lnTo>
                  <a:lnTo>
                    <a:pt x="111424" y="569972"/>
                  </a:lnTo>
                  <a:lnTo>
                    <a:pt x="110532" y="562466"/>
                  </a:lnTo>
                  <a:lnTo>
                    <a:pt x="113840" y="555550"/>
                  </a:lnTo>
                  <a:lnTo>
                    <a:pt x="121049" y="550286"/>
                  </a:lnTo>
                  <a:lnTo>
                    <a:pt x="124990" y="545842"/>
                  </a:lnTo>
                  <a:lnTo>
                    <a:pt x="135132" y="527453"/>
                  </a:lnTo>
                  <a:lnTo>
                    <a:pt x="136080" y="525565"/>
                  </a:lnTo>
                  <a:lnTo>
                    <a:pt x="139085" y="519580"/>
                  </a:lnTo>
                  <a:lnTo>
                    <a:pt x="151559" y="503487"/>
                  </a:lnTo>
                  <a:lnTo>
                    <a:pt x="163751" y="488046"/>
                  </a:lnTo>
                  <a:lnTo>
                    <a:pt x="169108" y="482018"/>
                  </a:lnTo>
                  <a:lnTo>
                    <a:pt x="164767" y="471449"/>
                  </a:lnTo>
                  <a:lnTo>
                    <a:pt x="165657" y="463921"/>
                  </a:lnTo>
                  <a:lnTo>
                    <a:pt x="161407" y="456500"/>
                  </a:lnTo>
                  <a:lnTo>
                    <a:pt x="154436" y="454456"/>
                  </a:lnTo>
                  <a:lnTo>
                    <a:pt x="148865" y="446754"/>
                  </a:lnTo>
                  <a:lnTo>
                    <a:pt x="144290" y="443685"/>
                  </a:lnTo>
                  <a:lnTo>
                    <a:pt x="143485" y="441918"/>
                  </a:lnTo>
                  <a:lnTo>
                    <a:pt x="139315" y="432757"/>
                  </a:lnTo>
                  <a:lnTo>
                    <a:pt x="138276" y="425005"/>
                  </a:lnTo>
                  <a:lnTo>
                    <a:pt x="136581" y="419239"/>
                  </a:lnTo>
                  <a:lnTo>
                    <a:pt x="136031" y="409513"/>
                  </a:lnTo>
                  <a:lnTo>
                    <a:pt x="132952" y="405322"/>
                  </a:lnTo>
                  <a:lnTo>
                    <a:pt x="139272" y="398316"/>
                  </a:lnTo>
                  <a:lnTo>
                    <a:pt x="141280" y="394599"/>
                  </a:lnTo>
                  <a:lnTo>
                    <a:pt x="138387" y="389742"/>
                  </a:lnTo>
                  <a:lnTo>
                    <a:pt x="139925" y="382242"/>
                  </a:lnTo>
                  <a:lnTo>
                    <a:pt x="138294" y="374579"/>
                  </a:lnTo>
                  <a:lnTo>
                    <a:pt x="133526" y="366122"/>
                  </a:lnTo>
                  <a:lnTo>
                    <a:pt x="137929" y="358863"/>
                  </a:lnTo>
                  <a:lnTo>
                    <a:pt x="138327" y="356599"/>
                  </a:lnTo>
                  <a:lnTo>
                    <a:pt x="139456" y="350172"/>
                  </a:lnTo>
                  <a:lnTo>
                    <a:pt x="141646" y="340438"/>
                  </a:lnTo>
                  <a:lnTo>
                    <a:pt x="159968" y="259014"/>
                  </a:lnTo>
                  <a:lnTo>
                    <a:pt x="160826" y="255199"/>
                  </a:lnTo>
                  <a:lnTo>
                    <a:pt x="164063" y="240673"/>
                  </a:lnTo>
                  <a:lnTo>
                    <a:pt x="167368" y="225845"/>
                  </a:lnTo>
                  <a:lnTo>
                    <a:pt x="178789" y="174595"/>
                  </a:lnTo>
                  <a:lnTo>
                    <a:pt x="186374" y="141047"/>
                  </a:lnTo>
                  <a:lnTo>
                    <a:pt x="188503" y="131631"/>
                  </a:lnTo>
                  <a:lnTo>
                    <a:pt x="190988" y="120635"/>
                  </a:lnTo>
                  <a:lnTo>
                    <a:pt x="200810" y="79553"/>
                  </a:lnTo>
                  <a:lnTo>
                    <a:pt x="208244" y="47223"/>
                  </a:lnTo>
                  <a:lnTo>
                    <a:pt x="214209" y="21034"/>
                  </a:lnTo>
                  <a:lnTo>
                    <a:pt x="218999" y="0"/>
                  </a:lnTo>
                  <a:lnTo>
                    <a:pt x="244630" y="5618"/>
                  </a:lnTo>
                  <a:lnTo>
                    <a:pt x="276279" y="12561"/>
                  </a:lnTo>
                  <a:lnTo>
                    <a:pt x="310637" y="19871"/>
                  </a:lnTo>
                  <a:lnTo>
                    <a:pt x="295854" y="88917"/>
                  </a:lnTo>
                  <a:lnTo>
                    <a:pt x="295237" y="91798"/>
                  </a:lnTo>
                  <a:lnTo>
                    <a:pt x="290169" y="115559"/>
                  </a:lnTo>
                  <a:lnTo>
                    <a:pt x="287388" y="128556"/>
                  </a:lnTo>
                  <a:lnTo>
                    <a:pt x="284680" y="141207"/>
                  </a:lnTo>
                  <a:lnTo>
                    <a:pt x="280942" y="158551"/>
                  </a:lnTo>
                  <a:lnTo>
                    <a:pt x="281490" y="160888"/>
                  </a:lnTo>
                  <a:lnTo>
                    <a:pt x="281896" y="162613"/>
                  </a:lnTo>
                  <a:lnTo>
                    <a:pt x="286379" y="174490"/>
                  </a:lnTo>
                  <a:lnTo>
                    <a:pt x="290353" y="183334"/>
                  </a:lnTo>
                  <a:lnTo>
                    <a:pt x="294793" y="188356"/>
                  </a:lnTo>
                  <a:lnTo>
                    <a:pt x="294164" y="196067"/>
                  </a:lnTo>
                  <a:lnTo>
                    <a:pt x="302897" y="207248"/>
                  </a:lnTo>
                  <a:lnTo>
                    <a:pt x="300478" y="212825"/>
                  </a:lnTo>
                  <a:lnTo>
                    <a:pt x="303564" y="218022"/>
                  </a:lnTo>
                  <a:lnTo>
                    <a:pt x="299616" y="224039"/>
                  </a:lnTo>
                  <a:lnTo>
                    <a:pt x="298738" y="230194"/>
                  </a:lnTo>
                  <a:lnTo>
                    <a:pt x="305113" y="238935"/>
                  </a:lnTo>
                  <a:lnTo>
                    <a:pt x="298830" y="241179"/>
                  </a:lnTo>
                  <a:lnTo>
                    <a:pt x="296010" y="246321"/>
                  </a:lnTo>
                  <a:lnTo>
                    <a:pt x="307132" y="256035"/>
                  </a:lnTo>
                  <a:lnTo>
                    <a:pt x="310063" y="264334"/>
                  </a:lnTo>
                  <a:lnTo>
                    <a:pt x="315063" y="269626"/>
                  </a:lnTo>
                  <a:lnTo>
                    <a:pt x="324003" y="274337"/>
                  </a:lnTo>
                  <a:lnTo>
                    <a:pt x="328046" y="276523"/>
                  </a:lnTo>
                  <a:lnTo>
                    <a:pt x="330063" y="283632"/>
                  </a:lnTo>
                  <a:lnTo>
                    <a:pt x="332545" y="289249"/>
                  </a:lnTo>
                  <a:lnTo>
                    <a:pt x="337672" y="296651"/>
                  </a:lnTo>
                  <a:lnTo>
                    <a:pt x="342277" y="307737"/>
                  </a:lnTo>
                  <a:lnTo>
                    <a:pt x="345948" y="314176"/>
                  </a:lnTo>
                  <a:lnTo>
                    <a:pt x="348332" y="322007"/>
                  </a:lnTo>
                  <a:lnTo>
                    <a:pt x="354013" y="328777"/>
                  </a:lnTo>
                  <a:lnTo>
                    <a:pt x="356766" y="332053"/>
                  </a:lnTo>
                  <a:lnTo>
                    <a:pt x="353932" y="338199"/>
                  </a:lnTo>
                  <a:lnTo>
                    <a:pt x="358409" y="347270"/>
                  </a:lnTo>
                  <a:lnTo>
                    <a:pt x="366240" y="353650"/>
                  </a:lnTo>
                  <a:lnTo>
                    <a:pt x="367336" y="359671"/>
                  </a:lnTo>
                  <a:lnTo>
                    <a:pt x="373977" y="360795"/>
                  </a:lnTo>
                  <a:lnTo>
                    <a:pt x="375892" y="362395"/>
                  </a:lnTo>
                  <a:lnTo>
                    <a:pt x="380222" y="366011"/>
                  </a:lnTo>
                  <a:lnTo>
                    <a:pt x="379207" y="373768"/>
                  </a:lnTo>
                  <a:lnTo>
                    <a:pt x="381997" y="375135"/>
                  </a:lnTo>
                  <a:lnTo>
                    <a:pt x="386022" y="377104"/>
                  </a:lnTo>
                  <a:lnTo>
                    <a:pt x="395282" y="378235"/>
                  </a:lnTo>
                  <a:lnTo>
                    <a:pt x="404803" y="377226"/>
                  </a:lnTo>
                  <a:lnTo>
                    <a:pt x="406850" y="379629"/>
                  </a:lnTo>
                  <a:lnTo>
                    <a:pt x="408085" y="381078"/>
                  </a:lnTo>
                  <a:lnTo>
                    <a:pt x="405157" y="390560"/>
                  </a:lnTo>
                  <a:lnTo>
                    <a:pt x="401276" y="399927"/>
                  </a:lnTo>
                  <a:lnTo>
                    <a:pt x="396021" y="400271"/>
                  </a:lnTo>
                  <a:lnTo>
                    <a:pt x="395414" y="412787"/>
                  </a:lnTo>
                  <a:lnTo>
                    <a:pt x="391064" y="415525"/>
                  </a:lnTo>
                  <a:lnTo>
                    <a:pt x="388062" y="426042"/>
                  </a:lnTo>
                  <a:lnTo>
                    <a:pt x="386107" y="431033"/>
                  </a:lnTo>
                  <a:lnTo>
                    <a:pt x="384267" y="436009"/>
                  </a:lnTo>
                  <a:lnTo>
                    <a:pt x="382907" y="444937"/>
                  </a:lnTo>
                  <a:lnTo>
                    <a:pt x="376014" y="444483"/>
                  </a:lnTo>
                  <a:lnTo>
                    <a:pt x="374196" y="450303"/>
                  </a:lnTo>
                  <a:lnTo>
                    <a:pt x="379409" y="455433"/>
                  </a:lnTo>
                  <a:lnTo>
                    <a:pt x="375590" y="464405"/>
                  </a:lnTo>
                  <a:lnTo>
                    <a:pt x="378261" y="471028"/>
                  </a:lnTo>
                  <a:lnTo>
                    <a:pt x="381335" y="475557"/>
                  </a:lnTo>
                  <a:lnTo>
                    <a:pt x="378889" y="482361"/>
                  </a:lnTo>
                  <a:lnTo>
                    <a:pt x="380534" y="486927"/>
                  </a:lnTo>
                  <a:lnTo>
                    <a:pt x="376383" y="490040"/>
                  </a:lnTo>
                  <a:lnTo>
                    <a:pt x="366599" y="490939"/>
                  </a:lnTo>
                  <a:lnTo>
                    <a:pt x="360587" y="497921"/>
                  </a:lnTo>
                  <a:lnTo>
                    <a:pt x="364655" y="507142"/>
                  </a:lnTo>
                  <a:lnTo>
                    <a:pt x="363700" y="514699"/>
                  </a:lnTo>
                  <a:lnTo>
                    <a:pt x="359632" y="516581"/>
                  </a:lnTo>
                  <a:lnTo>
                    <a:pt x="358186" y="522678"/>
                  </a:lnTo>
                  <a:lnTo>
                    <a:pt x="359005" y="525976"/>
                  </a:lnTo>
                  <a:lnTo>
                    <a:pt x="360001" y="529980"/>
                  </a:lnTo>
                  <a:lnTo>
                    <a:pt x="364470" y="533081"/>
                  </a:lnTo>
                  <a:lnTo>
                    <a:pt x="371768" y="541987"/>
                  </a:lnTo>
                  <a:lnTo>
                    <a:pt x="380256" y="545409"/>
                  </a:lnTo>
                  <a:lnTo>
                    <a:pt x="384523" y="537902"/>
                  </a:lnTo>
                  <a:lnTo>
                    <a:pt x="391186" y="538070"/>
                  </a:lnTo>
                  <a:lnTo>
                    <a:pt x="402968" y="531829"/>
                  </a:lnTo>
                  <a:lnTo>
                    <a:pt x="411042" y="526097"/>
                  </a:lnTo>
                  <a:lnTo>
                    <a:pt x="412112" y="520169"/>
                  </a:lnTo>
                  <a:lnTo>
                    <a:pt x="416575" y="520368"/>
                  </a:lnTo>
                  <a:lnTo>
                    <a:pt x="418380" y="523342"/>
                  </a:lnTo>
                  <a:lnTo>
                    <a:pt x="422224" y="529668"/>
                  </a:lnTo>
                  <a:lnTo>
                    <a:pt x="425373" y="533253"/>
                  </a:lnTo>
                  <a:lnTo>
                    <a:pt x="430194" y="537301"/>
                  </a:lnTo>
                  <a:lnTo>
                    <a:pt x="428472" y="548475"/>
                  </a:lnTo>
                  <a:lnTo>
                    <a:pt x="431581" y="555242"/>
                  </a:lnTo>
                  <a:lnTo>
                    <a:pt x="429837" y="562631"/>
                  </a:lnTo>
                  <a:lnTo>
                    <a:pt x="431770" y="569211"/>
                  </a:lnTo>
                  <a:lnTo>
                    <a:pt x="429864" y="577560"/>
                  </a:lnTo>
                  <a:lnTo>
                    <a:pt x="435950" y="591898"/>
                  </a:lnTo>
                  <a:lnTo>
                    <a:pt x="440637" y="608263"/>
                  </a:lnTo>
                  <a:lnTo>
                    <a:pt x="446239" y="613462"/>
                  </a:lnTo>
                  <a:lnTo>
                    <a:pt x="451032" y="620277"/>
                  </a:lnTo>
                  <a:lnTo>
                    <a:pt x="451084" y="627903"/>
                  </a:lnTo>
                  <a:lnTo>
                    <a:pt x="448567" y="635220"/>
                  </a:lnTo>
                  <a:lnTo>
                    <a:pt x="444894" y="640759"/>
                  </a:lnTo>
                  <a:lnTo>
                    <a:pt x="448320" y="651343"/>
                  </a:lnTo>
                  <a:lnTo>
                    <a:pt x="452636" y="653270"/>
                  </a:lnTo>
                  <a:lnTo>
                    <a:pt x="459265" y="659720"/>
                  </a:lnTo>
                  <a:lnTo>
                    <a:pt x="465319" y="657341"/>
                  </a:lnTo>
                  <a:lnTo>
                    <a:pt x="475398" y="667666"/>
                  </a:lnTo>
                  <a:lnTo>
                    <a:pt x="476983" y="676136"/>
                  </a:lnTo>
                  <a:lnTo>
                    <a:pt x="480146" y="688251"/>
                  </a:lnTo>
                  <a:lnTo>
                    <a:pt x="477638" y="695380"/>
                  </a:lnTo>
                  <a:lnTo>
                    <a:pt x="481579" y="704677"/>
                  </a:lnTo>
                  <a:lnTo>
                    <a:pt x="480385" y="711270"/>
                  </a:lnTo>
                  <a:lnTo>
                    <a:pt x="484585" y="720047"/>
                  </a:lnTo>
                  <a:lnTo>
                    <a:pt x="490644" y="726440"/>
                  </a:lnTo>
                  <a:lnTo>
                    <a:pt x="496806" y="723918"/>
                  </a:lnTo>
                  <a:lnTo>
                    <a:pt x="497358" y="723691"/>
                  </a:lnTo>
                  <a:lnTo>
                    <a:pt x="497610" y="718631"/>
                  </a:lnTo>
                  <a:lnTo>
                    <a:pt x="508403" y="712298"/>
                  </a:lnTo>
                  <a:lnTo>
                    <a:pt x="511241" y="712240"/>
                  </a:lnTo>
                  <a:lnTo>
                    <a:pt x="521596" y="715823"/>
                  </a:lnTo>
                  <a:lnTo>
                    <a:pt x="534266" y="719650"/>
                  </a:lnTo>
                  <a:lnTo>
                    <a:pt x="542115" y="725675"/>
                  </a:lnTo>
                  <a:lnTo>
                    <a:pt x="546967" y="714759"/>
                  </a:lnTo>
                  <a:lnTo>
                    <a:pt x="555251" y="710429"/>
                  </a:lnTo>
                  <a:lnTo>
                    <a:pt x="561126" y="715075"/>
                  </a:lnTo>
                  <a:lnTo>
                    <a:pt x="570479" y="718863"/>
                  </a:lnTo>
                  <a:lnTo>
                    <a:pt x="579854" y="719128"/>
                  </a:lnTo>
                  <a:lnTo>
                    <a:pt x="596947" y="718197"/>
                  </a:lnTo>
                  <a:lnTo>
                    <a:pt x="602002" y="726655"/>
                  </a:lnTo>
                  <a:lnTo>
                    <a:pt x="613589" y="721544"/>
                  </a:lnTo>
                  <a:lnTo>
                    <a:pt x="622284" y="723438"/>
                  </a:lnTo>
                  <a:lnTo>
                    <a:pt x="627705" y="724614"/>
                  </a:lnTo>
                  <a:lnTo>
                    <a:pt x="632749" y="721419"/>
                  </a:lnTo>
                  <a:lnTo>
                    <a:pt x="640051" y="708611"/>
                  </a:lnTo>
                  <a:lnTo>
                    <a:pt x="641624" y="706500"/>
                  </a:lnTo>
                  <a:lnTo>
                    <a:pt x="644026" y="703276"/>
                  </a:lnTo>
                  <a:lnTo>
                    <a:pt x="650228" y="699268"/>
                  </a:lnTo>
                  <a:lnTo>
                    <a:pt x="650927" y="699954"/>
                  </a:lnTo>
                  <a:lnTo>
                    <a:pt x="655682" y="704609"/>
                  </a:lnTo>
                  <a:lnTo>
                    <a:pt x="659910" y="713457"/>
                  </a:lnTo>
                  <a:lnTo>
                    <a:pt x="663368" y="720534"/>
                  </a:lnTo>
                  <a:lnTo>
                    <a:pt x="664563" y="727656"/>
                  </a:lnTo>
                  <a:lnTo>
                    <a:pt x="669485" y="734253"/>
                  </a:lnTo>
                  <a:lnTo>
                    <a:pt x="670636" y="740548"/>
                  </a:lnTo>
                  <a:lnTo>
                    <a:pt x="677623" y="744512"/>
                  </a:lnTo>
                  <a:lnTo>
                    <a:pt x="675363" y="758552"/>
                  </a:lnTo>
                  <a:lnTo>
                    <a:pt x="669548" y="795417"/>
                  </a:lnTo>
                  <a:lnTo>
                    <a:pt x="666699" y="814063"/>
                  </a:lnTo>
                  <a:lnTo>
                    <a:pt x="665072" y="824716"/>
                  </a:lnTo>
                  <a:lnTo>
                    <a:pt x="660120" y="855997"/>
                  </a:lnTo>
                  <a:lnTo>
                    <a:pt x="655965" y="882510"/>
                  </a:lnTo>
                  <a:lnTo>
                    <a:pt x="651842" y="908823"/>
                  </a:lnTo>
                  <a:lnTo>
                    <a:pt x="646376" y="943380"/>
                  </a:lnTo>
                  <a:lnTo>
                    <a:pt x="645185" y="950901"/>
                  </a:lnTo>
                  <a:lnTo>
                    <a:pt x="643948" y="958707"/>
                  </a:lnTo>
                  <a:lnTo>
                    <a:pt x="638506" y="993064"/>
                  </a:lnTo>
                  <a:lnTo>
                    <a:pt x="633567" y="1022687"/>
                  </a:lnTo>
                  <a:lnTo>
                    <a:pt x="629674" y="1046040"/>
                  </a:lnTo>
                  <a:lnTo>
                    <a:pt x="621818" y="1095501"/>
                  </a:lnTo>
                  <a:lnTo>
                    <a:pt x="587569" y="1090071"/>
                  </a:lnTo>
                  <a:lnTo>
                    <a:pt x="577378" y="1088571"/>
                  </a:lnTo>
                  <a:lnTo>
                    <a:pt x="573570" y="1087952"/>
                  </a:lnTo>
                  <a:lnTo>
                    <a:pt x="548178" y="1083790"/>
                  </a:lnTo>
                  <a:lnTo>
                    <a:pt x="510674" y="1077697"/>
                  </a:lnTo>
                  <a:lnTo>
                    <a:pt x="505519" y="1076655"/>
                  </a:lnTo>
                  <a:lnTo>
                    <a:pt x="494537" y="1074425"/>
                  </a:lnTo>
                  <a:lnTo>
                    <a:pt x="454558" y="1067532"/>
                  </a:lnTo>
                  <a:lnTo>
                    <a:pt x="417725" y="1061248"/>
                  </a:lnTo>
                  <a:lnTo>
                    <a:pt x="391798" y="1056820"/>
                  </a:lnTo>
                  <a:lnTo>
                    <a:pt x="365957" y="1052467"/>
                  </a:lnTo>
                  <a:lnTo>
                    <a:pt x="332374" y="1046847"/>
                  </a:lnTo>
                  <a:lnTo>
                    <a:pt x="309233" y="1041675"/>
                  </a:lnTo>
                  <a:lnTo>
                    <a:pt x="284277" y="1036774"/>
                  </a:lnTo>
                  <a:lnTo>
                    <a:pt x="251402" y="1030270"/>
                  </a:lnTo>
                  <a:lnTo>
                    <a:pt x="220300" y="1023261"/>
                  </a:lnTo>
                  <a:lnTo>
                    <a:pt x="205846" y="1020524"/>
                  </a:lnTo>
                  <a:lnTo>
                    <a:pt x="177159" y="1015028"/>
                  </a:lnTo>
                  <a:lnTo>
                    <a:pt x="144842" y="1008119"/>
                  </a:lnTo>
                  <a:lnTo>
                    <a:pt x="119509" y="1002874"/>
                  </a:lnTo>
                  <a:lnTo>
                    <a:pt x="71625" y="992515"/>
                  </a:lnTo>
                  <a:lnTo>
                    <a:pt x="41296" y="985862"/>
                  </a:lnTo>
                  <a:lnTo>
                    <a:pt x="824" y="976487"/>
                  </a:lnTo>
                  <a:lnTo>
                    <a:pt x="0" y="976294"/>
                  </a:lnTo>
                  <a:lnTo>
                    <a:pt x="11927" y="923098"/>
                  </a:lnTo>
                  <a:lnTo>
                    <a:pt x="25501" y="862894"/>
                  </a:lnTo>
                  <a:lnTo>
                    <a:pt x="32331" y="832340"/>
                  </a:lnTo>
                  <a:lnTo>
                    <a:pt x="50315" y="752275"/>
                  </a:lnTo>
                  <a:lnTo>
                    <a:pt x="53095" y="740494"/>
                  </a:lnTo>
                  <a:lnTo>
                    <a:pt x="57829" y="720431"/>
                  </a:lnTo>
                  <a:lnTo>
                    <a:pt x="63461" y="713252"/>
                  </a:lnTo>
                  <a:lnTo>
                    <a:pt x="64870" y="711454"/>
                  </a:lnTo>
                  <a:lnTo>
                    <a:pt x="69238" y="699577"/>
                  </a:lnTo>
                  <a:lnTo>
                    <a:pt x="72958" y="693577"/>
                  </a:lnTo>
                  <a:lnTo>
                    <a:pt x="70703" y="684835"/>
                  </a:lnTo>
                  <a:lnTo>
                    <a:pt x="80780" y="677193"/>
                  </a:lnTo>
                  <a:lnTo>
                    <a:pt x="81024" y="677008"/>
                  </a:lnTo>
                  <a:lnTo>
                    <a:pt x="81129" y="673330"/>
                  </a:lnTo>
                  <a:lnTo>
                    <a:pt x="75307" y="669871"/>
                  </a:lnTo>
                  <a:lnTo>
                    <a:pt x="75965" y="663908"/>
                  </a:lnTo>
                  <a:lnTo>
                    <a:pt x="67273" y="661723"/>
                  </a:lnTo>
                  <a:lnTo>
                    <a:pt x="62380" y="654685"/>
                  </a:lnTo>
                  <a:lnTo>
                    <a:pt x="56860" y="656187"/>
                  </a:lnTo>
                  <a:lnTo>
                    <a:pt x="53136" y="651007"/>
                  </a:lnTo>
                  <a:lnTo>
                    <a:pt x="53890" y="649987"/>
                  </a:lnTo>
                  <a:lnTo>
                    <a:pt x="56888" y="645933"/>
                  </a:lnTo>
                  <a:lnTo>
                    <a:pt x="55423" y="64096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6503541" y="5198884"/>
              <a:ext cx="71980" cy="44609"/>
            </a:xfrm>
            <a:custGeom>
              <a:avLst/>
              <a:gdLst/>
              <a:ahLst/>
              <a:cxnLst/>
              <a:rect l="0" t="0" r="0" b="0"/>
              <a:pathLst>
                <a:path w="71980" h="44609">
                  <a:moveTo>
                    <a:pt x="0" y="41355"/>
                  </a:moveTo>
                  <a:lnTo>
                    <a:pt x="6116" y="28371"/>
                  </a:lnTo>
                  <a:lnTo>
                    <a:pt x="15449" y="20410"/>
                  </a:lnTo>
                  <a:lnTo>
                    <a:pt x="26107" y="13492"/>
                  </a:lnTo>
                  <a:lnTo>
                    <a:pt x="27442" y="10489"/>
                  </a:lnTo>
                  <a:lnTo>
                    <a:pt x="42859" y="0"/>
                  </a:lnTo>
                  <a:lnTo>
                    <a:pt x="62156" y="5294"/>
                  </a:lnTo>
                  <a:lnTo>
                    <a:pt x="71980" y="15325"/>
                  </a:lnTo>
                  <a:lnTo>
                    <a:pt x="59854" y="22376"/>
                  </a:lnTo>
                  <a:lnTo>
                    <a:pt x="52369" y="25563"/>
                  </a:lnTo>
                  <a:lnTo>
                    <a:pt x="46471" y="23751"/>
                  </a:lnTo>
                  <a:lnTo>
                    <a:pt x="37337" y="28210"/>
                  </a:lnTo>
                  <a:lnTo>
                    <a:pt x="27758" y="33681"/>
                  </a:lnTo>
                  <a:lnTo>
                    <a:pt x="16739" y="40258"/>
                  </a:lnTo>
                  <a:lnTo>
                    <a:pt x="376" y="446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6476694" y="5239219"/>
              <a:ext cx="19073" cy="14986"/>
            </a:xfrm>
            <a:custGeom>
              <a:avLst/>
              <a:gdLst/>
              <a:ahLst/>
              <a:cxnLst/>
              <a:rect l="0" t="0" r="0" b="0"/>
              <a:pathLst>
                <a:path w="19073" h="14986">
                  <a:moveTo>
                    <a:pt x="810" y="8559"/>
                  </a:moveTo>
                  <a:lnTo>
                    <a:pt x="4087" y="2724"/>
                  </a:lnTo>
                  <a:lnTo>
                    <a:pt x="19073" y="0"/>
                  </a:lnTo>
                  <a:lnTo>
                    <a:pt x="14305" y="12943"/>
                  </a:lnTo>
                  <a:lnTo>
                    <a:pt x="0" y="1498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6454214" y="5239219"/>
              <a:ext cx="12943" cy="13624"/>
            </a:xfrm>
            <a:custGeom>
              <a:avLst/>
              <a:gdLst/>
              <a:ahLst/>
              <a:cxnLst/>
              <a:rect l="0" t="0" r="0" b="0"/>
              <a:pathLst>
                <a:path w="12943" h="13624">
                  <a:moveTo>
                    <a:pt x="0" y="7493"/>
                  </a:moveTo>
                  <a:lnTo>
                    <a:pt x="4768" y="0"/>
                  </a:lnTo>
                  <a:lnTo>
                    <a:pt x="12943" y="3406"/>
                  </a:lnTo>
                  <a:lnTo>
                    <a:pt x="12261" y="11580"/>
                  </a:lnTo>
                  <a:lnTo>
                    <a:pt x="2043" y="136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5660735" y="4363846"/>
              <a:ext cx="1037352" cy="848124"/>
            </a:xfrm>
            <a:custGeom>
              <a:avLst/>
              <a:gdLst/>
              <a:ahLst/>
              <a:cxnLst/>
              <a:rect l="0" t="0" r="0" b="0"/>
              <a:pathLst>
                <a:path w="1037352" h="848124">
                  <a:moveTo>
                    <a:pt x="4161" y="64125"/>
                  </a:moveTo>
                  <a:lnTo>
                    <a:pt x="2753" y="57644"/>
                  </a:lnTo>
                  <a:lnTo>
                    <a:pt x="12433" y="56764"/>
                  </a:lnTo>
                  <a:lnTo>
                    <a:pt x="23871" y="55662"/>
                  </a:lnTo>
                  <a:lnTo>
                    <a:pt x="37732" y="54350"/>
                  </a:lnTo>
                  <a:lnTo>
                    <a:pt x="55978" y="52573"/>
                  </a:lnTo>
                  <a:lnTo>
                    <a:pt x="84648" y="50058"/>
                  </a:lnTo>
                  <a:lnTo>
                    <a:pt x="96350" y="48978"/>
                  </a:lnTo>
                  <a:lnTo>
                    <a:pt x="99039" y="48743"/>
                  </a:lnTo>
                  <a:lnTo>
                    <a:pt x="102002" y="48483"/>
                  </a:lnTo>
                  <a:lnTo>
                    <a:pt x="113902" y="47431"/>
                  </a:lnTo>
                  <a:lnTo>
                    <a:pt x="129133" y="46068"/>
                  </a:lnTo>
                  <a:lnTo>
                    <a:pt x="150468" y="44020"/>
                  </a:lnTo>
                  <a:lnTo>
                    <a:pt x="153356" y="43739"/>
                  </a:lnTo>
                  <a:lnTo>
                    <a:pt x="175033" y="41567"/>
                  </a:lnTo>
                  <a:lnTo>
                    <a:pt x="181683" y="40892"/>
                  </a:lnTo>
                  <a:lnTo>
                    <a:pt x="193595" y="39674"/>
                  </a:lnTo>
                  <a:lnTo>
                    <a:pt x="210836" y="37889"/>
                  </a:lnTo>
                  <a:lnTo>
                    <a:pt x="228348" y="35743"/>
                  </a:lnTo>
                  <a:lnTo>
                    <a:pt x="258979" y="32013"/>
                  </a:lnTo>
                  <a:lnTo>
                    <a:pt x="260159" y="31868"/>
                  </a:lnTo>
                  <a:lnTo>
                    <a:pt x="279012" y="29529"/>
                  </a:lnTo>
                  <a:lnTo>
                    <a:pt x="301812" y="26773"/>
                  </a:lnTo>
                  <a:lnTo>
                    <a:pt x="315776" y="25169"/>
                  </a:lnTo>
                  <a:lnTo>
                    <a:pt x="319280" y="24757"/>
                  </a:lnTo>
                  <a:lnTo>
                    <a:pt x="319237" y="28170"/>
                  </a:lnTo>
                  <a:lnTo>
                    <a:pt x="322617" y="33549"/>
                  </a:lnTo>
                  <a:lnTo>
                    <a:pt x="329441" y="41151"/>
                  </a:lnTo>
                  <a:lnTo>
                    <a:pt x="330356" y="47481"/>
                  </a:lnTo>
                  <a:lnTo>
                    <a:pt x="333356" y="56056"/>
                  </a:lnTo>
                  <a:lnTo>
                    <a:pt x="340894" y="63892"/>
                  </a:lnTo>
                  <a:lnTo>
                    <a:pt x="341045" y="63881"/>
                  </a:lnTo>
                  <a:lnTo>
                    <a:pt x="347241" y="63416"/>
                  </a:lnTo>
                  <a:lnTo>
                    <a:pt x="388872" y="60848"/>
                  </a:lnTo>
                  <a:lnTo>
                    <a:pt x="400392" y="60008"/>
                  </a:lnTo>
                  <a:lnTo>
                    <a:pt x="412093" y="59144"/>
                  </a:lnTo>
                  <a:lnTo>
                    <a:pt x="431813" y="57660"/>
                  </a:lnTo>
                  <a:lnTo>
                    <a:pt x="436886" y="57324"/>
                  </a:lnTo>
                  <a:lnTo>
                    <a:pt x="446271" y="56696"/>
                  </a:lnTo>
                  <a:lnTo>
                    <a:pt x="469208" y="55128"/>
                  </a:lnTo>
                  <a:lnTo>
                    <a:pt x="478711" y="54487"/>
                  </a:lnTo>
                  <a:lnTo>
                    <a:pt x="494955" y="53375"/>
                  </a:lnTo>
                  <a:lnTo>
                    <a:pt x="508704" y="52415"/>
                  </a:lnTo>
                  <a:lnTo>
                    <a:pt x="526223" y="51314"/>
                  </a:lnTo>
                  <a:lnTo>
                    <a:pt x="532180" y="50934"/>
                  </a:lnTo>
                  <a:lnTo>
                    <a:pt x="553455" y="49550"/>
                  </a:lnTo>
                  <a:lnTo>
                    <a:pt x="554094" y="49508"/>
                  </a:lnTo>
                  <a:lnTo>
                    <a:pt x="585380" y="47305"/>
                  </a:lnTo>
                  <a:lnTo>
                    <a:pt x="608507" y="45675"/>
                  </a:lnTo>
                  <a:lnTo>
                    <a:pt x="621502" y="44739"/>
                  </a:lnTo>
                  <a:lnTo>
                    <a:pt x="636826" y="43616"/>
                  </a:lnTo>
                  <a:lnTo>
                    <a:pt x="641844" y="43379"/>
                  </a:lnTo>
                  <a:lnTo>
                    <a:pt x="666617" y="42176"/>
                  </a:lnTo>
                  <a:lnTo>
                    <a:pt x="666198" y="48536"/>
                  </a:lnTo>
                  <a:lnTo>
                    <a:pt x="670630" y="54593"/>
                  </a:lnTo>
                  <a:lnTo>
                    <a:pt x="670519" y="61813"/>
                  </a:lnTo>
                  <a:lnTo>
                    <a:pt x="675377" y="69190"/>
                  </a:lnTo>
                  <a:lnTo>
                    <a:pt x="679975" y="69272"/>
                  </a:lnTo>
                  <a:lnTo>
                    <a:pt x="685969" y="68768"/>
                  </a:lnTo>
                  <a:lnTo>
                    <a:pt x="691154" y="66904"/>
                  </a:lnTo>
                  <a:lnTo>
                    <a:pt x="692365" y="66468"/>
                  </a:lnTo>
                  <a:lnTo>
                    <a:pt x="691520" y="61807"/>
                  </a:lnTo>
                  <a:lnTo>
                    <a:pt x="692279" y="55316"/>
                  </a:lnTo>
                  <a:lnTo>
                    <a:pt x="691725" y="43284"/>
                  </a:lnTo>
                  <a:lnTo>
                    <a:pt x="690569" y="33258"/>
                  </a:lnTo>
                  <a:lnTo>
                    <a:pt x="685324" y="26248"/>
                  </a:lnTo>
                  <a:lnTo>
                    <a:pt x="685490" y="20897"/>
                  </a:lnTo>
                  <a:lnTo>
                    <a:pt x="685384" y="12481"/>
                  </a:lnTo>
                  <a:lnTo>
                    <a:pt x="689222" y="6791"/>
                  </a:lnTo>
                  <a:lnTo>
                    <a:pt x="694647" y="0"/>
                  </a:lnTo>
                  <a:lnTo>
                    <a:pt x="699295" y="178"/>
                  </a:lnTo>
                  <a:lnTo>
                    <a:pt x="699748" y="196"/>
                  </a:lnTo>
                  <a:lnTo>
                    <a:pt x="704440" y="3554"/>
                  </a:lnTo>
                  <a:lnTo>
                    <a:pt x="711800" y="2846"/>
                  </a:lnTo>
                  <a:lnTo>
                    <a:pt x="717633" y="4311"/>
                  </a:lnTo>
                  <a:lnTo>
                    <a:pt x="721936" y="7161"/>
                  </a:lnTo>
                  <a:lnTo>
                    <a:pt x="729818" y="6688"/>
                  </a:lnTo>
                  <a:lnTo>
                    <a:pt x="734398" y="8168"/>
                  </a:lnTo>
                  <a:lnTo>
                    <a:pt x="743401" y="8820"/>
                  </a:lnTo>
                  <a:lnTo>
                    <a:pt x="747297" y="7099"/>
                  </a:lnTo>
                  <a:lnTo>
                    <a:pt x="749866" y="6766"/>
                  </a:lnTo>
                  <a:lnTo>
                    <a:pt x="757824" y="7454"/>
                  </a:lnTo>
                  <a:lnTo>
                    <a:pt x="760111" y="8794"/>
                  </a:lnTo>
                  <a:lnTo>
                    <a:pt x="760323" y="22814"/>
                  </a:lnTo>
                  <a:lnTo>
                    <a:pt x="763135" y="33722"/>
                  </a:lnTo>
                  <a:lnTo>
                    <a:pt x="764115" y="35942"/>
                  </a:lnTo>
                  <a:lnTo>
                    <a:pt x="764680" y="37221"/>
                  </a:lnTo>
                  <a:lnTo>
                    <a:pt x="766854" y="39012"/>
                  </a:lnTo>
                  <a:lnTo>
                    <a:pt x="769659" y="50431"/>
                  </a:lnTo>
                  <a:lnTo>
                    <a:pt x="771718" y="58805"/>
                  </a:lnTo>
                  <a:lnTo>
                    <a:pt x="776317" y="70693"/>
                  </a:lnTo>
                  <a:lnTo>
                    <a:pt x="794198" y="116751"/>
                  </a:lnTo>
                  <a:lnTo>
                    <a:pt x="797177" y="120922"/>
                  </a:lnTo>
                  <a:lnTo>
                    <a:pt x="799567" y="129363"/>
                  </a:lnTo>
                  <a:lnTo>
                    <a:pt x="801034" y="134544"/>
                  </a:lnTo>
                  <a:lnTo>
                    <a:pt x="809249" y="149739"/>
                  </a:lnTo>
                  <a:lnTo>
                    <a:pt x="817571" y="165097"/>
                  </a:lnTo>
                  <a:lnTo>
                    <a:pt x="827898" y="182001"/>
                  </a:lnTo>
                  <a:lnTo>
                    <a:pt x="837507" y="197686"/>
                  </a:lnTo>
                  <a:lnTo>
                    <a:pt x="846123" y="211017"/>
                  </a:lnTo>
                  <a:lnTo>
                    <a:pt x="851046" y="218620"/>
                  </a:lnTo>
                  <a:lnTo>
                    <a:pt x="860224" y="229236"/>
                  </a:lnTo>
                  <a:lnTo>
                    <a:pt x="879416" y="253430"/>
                  </a:lnTo>
                  <a:lnTo>
                    <a:pt x="888721" y="264057"/>
                  </a:lnTo>
                  <a:lnTo>
                    <a:pt x="901285" y="278366"/>
                  </a:lnTo>
                  <a:lnTo>
                    <a:pt x="911017" y="288344"/>
                  </a:lnTo>
                  <a:lnTo>
                    <a:pt x="921528" y="306563"/>
                  </a:lnTo>
                  <a:lnTo>
                    <a:pt x="914822" y="314672"/>
                  </a:lnTo>
                  <a:lnTo>
                    <a:pt x="914150" y="325505"/>
                  </a:lnTo>
                  <a:lnTo>
                    <a:pt x="916289" y="336507"/>
                  </a:lnTo>
                  <a:lnTo>
                    <a:pt x="919901" y="347410"/>
                  </a:lnTo>
                  <a:lnTo>
                    <a:pt x="928168" y="364672"/>
                  </a:lnTo>
                  <a:lnTo>
                    <a:pt x="945060" y="389013"/>
                  </a:lnTo>
                  <a:lnTo>
                    <a:pt x="955894" y="404569"/>
                  </a:lnTo>
                  <a:lnTo>
                    <a:pt x="965848" y="423432"/>
                  </a:lnTo>
                  <a:lnTo>
                    <a:pt x="968583" y="428764"/>
                  </a:lnTo>
                  <a:lnTo>
                    <a:pt x="980680" y="452296"/>
                  </a:lnTo>
                  <a:lnTo>
                    <a:pt x="990447" y="467461"/>
                  </a:lnTo>
                  <a:lnTo>
                    <a:pt x="998297" y="479619"/>
                  </a:lnTo>
                  <a:lnTo>
                    <a:pt x="1001527" y="487386"/>
                  </a:lnTo>
                  <a:lnTo>
                    <a:pt x="1005214" y="492390"/>
                  </a:lnTo>
                  <a:lnTo>
                    <a:pt x="1011890" y="505908"/>
                  </a:lnTo>
                  <a:lnTo>
                    <a:pt x="1019194" y="520669"/>
                  </a:lnTo>
                  <a:lnTo>
                    <a:pt x="1023001" y="532411"/>
                  </a:lnTo>
                  <a:lnTo>
                    <a:pt x="1023068" y="532616"/>
                  </a:lnTo>
                  <a:lnTo>
                    <a:pt x="1023123" y="533027"/>
                  </a:lnTo>
                  <a:lnTo>
                    <a:pt x="1024866" y="546029"/>
                  </a:lnTo>
                  <a:lnTo>
                    <a:pt x="1026425" y="554914"/>
                  </a:lnTo>
                  <a:lnTo>
                    <a:pt x="1026997" y="560992"/>
                  </a:lnTo>
                  <a:lnTo>
                    <a:pt x="1026946" y="569587"/>
                  </a:lnTo>
                  <a:lnTo>
                    <a:pt x="1027477" y="581432"/>
                  </a:lnTo>
                  <a:lnTo>
                    <a:pt x="1028146" y="596458"/>
                  </a:lnTo>
                  <a:lnTo>
                    <a:pt x="1028597" y="606661"/>
                  </a:lnTo>
                  <a:lnTo>
                    <a:pt x="1029315" y="628907"/>
                  </a:lnTo>
                  <a:lnTo>
                    <a:pt x="1029343" y="629781"/>
                  </a:lnTo>
                  <a:lnTo>
                    <a:pt x="1031276" y="645486"/>
                  </a:lnTo>
                  <a:lnTo>
                    <a:pt x="1032304" y="653847"/>
                  </a:lnTo>
                  <a:lnTo>
                    <a:pt x="1035617" y="667259"/>
                  </a:lnTo>
                  <a:lnTo>
                    <a:pt x="1035140" y="675288"/>
                  </a:lnTo>
                  <a:lnTo>
                    <a:pt x="1034846" y="677716"/>
                  </a:lnTo>
                  <a:lnTo>
                    <a:pt x="1033412" y="689509"/>
                  </a:lnTo>
                  <a:lnTo>
                    <a:pt x="1030129" y="687259"/>
                  </a:lnTo>
                  <a:lnTo>
                    <a:pt x="1022304" y="681778"/>
                  </a:lnTo>
                  <a:lnTo>
                    <a:pt x="1019298" y="692895"/>
                  </a:lnTo>
                  <a:lnTo>
                    <a:pt x="1015761" y="699936"/>
                  </a:lnTo>
                  <a:lnTo>
                    <a:pt x="1015876" y="710525"/>
                  </a:lnTo>
                  <a:lnTo>
                    <a:pt x="1015762" y="711480"/>
                  </a:lnTo>
                  <a:lnTo>
                    <a:pt x="1014595" y="721259"/>
                  </a:lnTo>
                  <a:lnTo>
                    <a:pt x="1019800" y="731249"/>
                  </a:lnTo>
                  <a:lnTo>
                    <a:pt x="1028803" y="725133"/>
                  </a:lnTo>
                  <a:lnTo>
                    <a:pt x="1034078" y="710056"/>
                  </a:lnTo>
                  <a:lnTo>
                    <a:pt x="1037352" y="719374"/>
                  </a:lnTo>
                  <a:lnTo>
                    <a:pt x="1031373" y="736121"/>
                  </a:lnTo>
                  <a:lnTo>
                    <a:pt x="1030540" y="738448"/>
                  </a:lnTo>
                  <a:lnTo>
                    <a:pt x="1019085" y="765171"/>
                  </a:lnTo>
                  <a:lnTo>
                    <a:pt x="1004654" y="789539"/>
                  </a:lnTo>
                  <a:lnTo>
                    <a:pt x="987624" y="811338"/>
                  </a:lnTo>
                  <a:lnTo>
                    <a:pt x="950157" y="839949"/>
                  </a:lnTo>
                  <a:lnTo>
                    <a:pt x="933126" y="848124"/>
                  </a:lnTo>
                  <a:lnTo>
                    <a:pt x="926314" y="843355"/>
                  </a:lnTo>
                  <a:lnTo>
                    <a:pt x="939257" y="832456"/>
                  </a:lnTo>
                  <a:lnTo>
                    <a:pt x="962419" y="817469"/>
                  </a:lnTo>
                  <a:lnTo>
                    <a:pt x="989667" y="790902"/>
                  </a:lnTo>
                  <a:lnTo>
                    <a:pt x="999885" y="776596"/>
                  </a:lnTo>
                  <a:lnTo>
                    <a:pt x="1000567" y="767741"/>
                  </a:lnTo>
                  <a:lnTo>
                    <a:pt x="1000242" y="761632"/>
                  </a:lnTo>
                  <a:lnTo>
                    <a:pt x="994006" y="761718"/>
                  </a:lnTo>
                  <a:lnTo>
                    <a:pt x="980391" y="766413"/>
                  </a:lnTo>
                  <a:lnTo>
                    <a:pt x="973434" y="772767"/>
                  </a:lnTo>
                  <a:lnTo>
                    <a:pt x="968734" y="774255"/>
                  </a:lnTo>
                  <a:lnTo>
                    <a:pt x="959521" y="770232"/>
                  </a:lnTo>
                  <a:lnTo>
                    <a:pt x="953745" y="772378"/>
                  </a:lnTo>
                  <a:lnTo>
                    <a:pt x="951575" y="773183"/>
                  </a:lnTo>
                  <a:lnTo>
                    <a:pt x="947065" y="778620"/>
                  </a:lnTo>
                  <a:lnTo>
                    <a:pt x="935269" y="782771"/>
                  </a:lnTo>
                  <a:lnTo>
                    <a:pt x="926299" y="785137"/>
                  </a:lnTo>
                  <a:lnTo>
                    <a:pt x="916790" y="777478"/>
                  </a:lnTo>
                  <a:lnTo>
                    <a:pt x="911701" y="769308"/>
                  </a:lnTo>
                  <a:lnTo>
                    <a:pt x="912748" y="756733"/>
                  </a:lnTo>
                  <a:lnTo>
                    <a:pt x="911279" y="746286"/>
                  </a:lnTo>
                  <a:lnTo>
                    <a:pt x="901203" y="733965"/>
                  </a:lnTo>
                  <a:lnTo>
                    <a:pt x="894972" y="721498"/>
                  </a:lnTo>
                  <a:lnTo>
                    <a:pt x="886976" y="712102"/>
                  </a:lnTo>
                  <a:lnTo>
                    <a:pt x="877802" y="709247"/>
                  </a:lnTo>
                  <a:lnTo>
                    <a:pt x="872630" y="699585"/>
                  </a:lnTo>
                  <a:lnTo>
                    <a:pt x="864519" y="697041"/>
                  </a:lnTo>
                  <a:lnTo>
                    <a:pt x="860371" y="695737"/>
                  </a:lnTo>
                  <a:lnTo>
                    <a:pt x="840372" y="687792"/>
                  </a:lnTo>
                  <a:lnTo>
                    <a:pt x="837439" y="690588"/>
                  </a:lnTo>
                  <a:lnTo>
                    <a:pt x="833711" y="694139"/>
                  </a:lnTo>
                  <a:lnTo>
                    <a:pt x="825628" y="688141"/>
                  </a:lnTo>
                  <a:lnTo>
                    <a:pt x="822757" y="682070"/>
                  </a:lnTo>
                  <a:lnTo>
                    <a:pt x="819752" y="675714"/>
                  </a:lnTo>
                  <a:lnTo>
                    <a:pt x="809952" y="655479"/>
                  </a:lnTo>
                  <a:lnTo>
                    <a:pt x="801682" y="631626"/>
                  </a:lnTo>
                  <a:lnTo>
                    <a:pt x="801379" y="631291"/>
                  </a:lnTo>
                  <a:lnTo>
                    <a:pt x="789277" y="617895"/>
                  </a:lnTo>
                  <a:lnTo>
                    <a:pt x="784726" y="616326"/>
                  </a:lnTo>
                  <a:lnTo>
                    <a:pt x="777398" y="617458"/>
                  </a:lnTo>
                  <a:lnTo>
                    <a:pt x="770197" y="622815"/>
                  </a:lnTo>
                  <a:lnTo>
                    <a:pt x="763290" y="621798"/>
                  </a:lnTo>
                  <a:lnTo>
                    <a:pt x="755550" y="617215"/>
                  </a:lnTo>
                  <a:lnTo>
                    <a:pt x="744723" y="600937"/>
                  </a:lnTo>
                  <a:lnTo>
                    <a:pt x="740314" y="587640"/>
                  </a:lnTo>
                  <a:lnTo>
                    <a:pt x="739081" y="579469"/>
                  </a:lnTo>
                  <a:lnTo>
                    <a:pt x="736396" y="575211"/>
                  </a:lnTo>
                  <a:lnTo>
                    <a:pt x="730688" y="566150"/>
                  </a:lnTo>
                  <a:lnTo>
                    <a:pt x="721912" y="554862"/>
                  </a:lnTo>
                  <a:lnTo>
                    <a:pt x="708598" y="537690"/>
                  </a:lnTo>
                  <a:lnTo>
                    <a:pt x="694027" y="514707"/>
                  </a:lnTo>
                  <a:lnTo>
                    <a:pt x="683151" y="502713"/>
                  </a:lnTo>
                  <a:lnTo>
                    <a:pt x="677572" y="497641"/>
                  </a:lnTo>
                  <a:lnTo>
                    <a:pt x="671100" y="491746"/>
                  </a:lnTo>
                  <a:lnTo>
                    <a:pt x="662762" y="479463"/>
                  </a:lnTo>
                  <a:lnTo>
                    <a:pt x="665736" y="479354"/>
                  </a:lnTo>
                  <a:lnTo>
                    <a:pt x="674598" y="478938"/>
                  </a:lnTo>
                  <a:lnTo>
                    <a:pt x="681504" y="467504"/>
                  </a:lnTo>
                  <a:lnTo>
                    <a:pt x="684527" y="459985"/>
                  </a:lnTo>
                  <a:lnTo>
                    <a:pt x="685301" y="458055"/>
                  </a:lnTo>
                  <a:lnTo>
                    <a:pt x="688198" y="450833"/>
                  </a:lnTo>
                  <a:lnTo>
                    <a:pt x="692470" y="447723"/>
                  </a:lnTo>
                  <a:lnTo>
                    <a:pt x="697321" y="440556"/>
                  </a:lnTo>
                  <a:lnTo>
                    <a:pt x="694354" y="434962"/>
                  </a:lnTo>
                  <a:lnTo>
                    <a:pt x="688924" y="433936"/>
                  </a:lnTo>
                  <a:lnTo>
                    <a:pt x="680326" y="431452"/>
                  </a:lnTo>
                  <a:lnTo>
                    <a:pt x="679001" y="433381"/>
                  </a:lnTo>
                  <a:lnTo>
                    <a:pt x="676855" y="436504"/>
                  </a:lnTo>
                  <a:lnTo>
                    <a:pt x="673025" y="442334"/>
                  </a:lnTo>
                  <a:lnTo>
                    <a:pt x="673675" y="449008"/>
                  </a:lnTo>
                  <a:lnTo>
                    <a:pt x="670848" y="454056"/>
                  </a:lnTo>
                  <a:lnTo>
                    <a:pt x="668399" y="459528"/>
                  </a:lnTo>
                  <a:lnTo>
                    <a:pt x="667159" y="462296"/>
                  </a:lnTo>
                  <a:lnTo>
                    <a:pt x="667056" y="462525"/>
                  </a:lnTo>
                  <a:lnTo>
                    <a:pt x="665704" y="465539"/>
                  </a:lnTo>
                  <a:lnTo>
                    <a:pt x="662402" y="467773"/>
                  </a:lnTo>
                  <a:lnTo>
                    <a:pt x="660426" y="458652"/>
                  </a:lnTo>
                  <a:lnTo>
                    <a:pt x="658404" y="451363"/>
                  </a:lnTo>
                  <a:lnTo>
                    <a:pt x="651662" y="443658"/>
                  </a:lnTo>
                  <a:lnTo>
                    <a:pt x="643329" y="435826"/>
                  </a:lnTo>
                  <a:lnTo>
                    <a:pt x="642416" y="424064"/>
                  </a:lnTo>
                  <a:lnTo>
                    <a:pt x="642388" y="412160"/>
                  </a:lnTo>
                  <a:lnTo>
                    <a:pt x="637915" y="400966"/>
                  </a:lnTo>
                  <a:lnTo>
                    <a:pt x="635480" y="391295"/>
                  </a:lnTo>
                  <a:lnTo>
                    <a:pt x="635411" y="391023"/>
                  </a:lnTo>
                  <a:lnTo>
                    <a:pt x="646022" y="379457"/>
                  </a:lnTo>
                  <a:lnTo>
                    <a:pt x="648520" y="367510"/>
                  </a:lnTo>
                  <a:lnTo>
                    <a:pt x="650897" y="353511"/>
                  </a:lnTo>
                  <a:lnTo>
                    <a:pt x="651465" y="351542"/>
                  </a:lnTo>
                  <a:lnTo>
                    <a:pt x="653672" y="343882"/>
                  </a:lnTo>
                  <a:lnTo>
                    <a:pt x="653515" y="335224"/>
                  </a:lnTo>
                  <a:lnTo>
                    <a:pt x="650538" y="324487"/>
                  </a:lnTo>
                  <a:lnTo>
                    <a:pt x="649041" y="314392"/>
                  </a:lnTo>
                  <a:lnTo>
                    <a:pt x="649008" y="314169"/>
                  </a:lnTo>
                  <a:lnTo>
                    <a:pt x="643059" y="311374"/>
                  </a:lnTo>
                  <a:lnTo>
                    <a:pt x="641391" y="300194"/>
                  </a:lnTo>
                  <a:lnTo>
                    <a:pt x="638267" y="293458"/>
                  </a:lnTo>
                  <a:lnTo>
                    <a:pt x="642319" y="284909"/>
                  </a:lnTo>
                  <a:lnTo>
                    <a:pt x="637012" y="278764"/>
                  </a:lnTo>
                  <a:lnTo>
                    <a:pt x="632127" y="272625"/>
                  </a:lnTo>
                  <a:lnTo>
                    <a:pt x="631542" y="271889"/>
                  </a:lnTo>
                  <a:lnTo>
                    <a:pt x="630559" y="265179"/>
                  </a:lnTo>
                  <a:lnTo>
                    <a:pt x="621730" y="259979"/>
                  </a:lnTo>
                  <a:lnTo>
                    <a:pt x="624501" y="257346"/>
                  </a:lnTo>
                  <a:lnTo>
                    <a:pt x="620133" y="251634"/>
                  </a:lnTo>
                  <a:lnTo>
                    <a:pt x="607509" y="251879"/>
                  </a:lnTo>
                  <a:lnTo>
                    <a:pt x="598760" y="251768"/>
                  </a:lnTo>
                  <a:lnTo>
                    <a:pt x="597288" y="259555"/>
                  </a:lnTo>
                  <a:lnTo>
                    <a:pt x="592591" y="259413"/>
                  </a:lnTo>
                  <a:lnTo>
                    <a:pt x="588111" y="250513"/>
                  </a:lnTo>
                  <a:lnTo>
                    <a:pt x="587652" y="243231"/>
                  </a:lnTo>
                  <a:lnTo>
                    <a:pt x="583187" y="240831"/>
                  </a:lnTo>
                  <a:lnTo>
                    <a:pt x="575598" y="238975"/>
                  </a:lnTo>
                  <a:lnTo>
                    <a:pt x="575073" y="238847"/>
                  </a:lnTo>
                  <a:lnTo>
                    <a:pt x="573293" y="231267"/>
                  </a:lnTo>
                  <a:lnTo>
                    <a:pt x="569004" y="224690"/>
                  </a:lnTo>
                  <a:lnTo>
                    <a:pt x="563549" y="219848"/>
                  </a:lnTo>
                  <a:lnTo>
                    <a:pt x="556744" y="220083"/>
                  </a:lnTo>
                  <a:lnTo>
                    <a:pt x="554537" y="215925"/>
                  </a:lnTo>
                  <a:lnTo>
                    <a:pt x="541910" y="209780"/>
                  </a:lnTo>
                  <a:lnTo>
                    <a:pt x="540112" y="199613"/>
                  </a:lnTo>
                  <a:lnTo>
                    <a:pt x="537659" y="189771"/>
                  </a:lnTo>
                  <a:lnTo>
                    <a:pt x="537508" y="189165"/>
                  </a:lnTo>
                  <a:lnTo>
                    <a:pt x="528479" y="186331"/>
                  </a:lnTo>
                  <a:lnTo>
                    <a:pt x="521345" y="183743"/>
                  </a:lnTo>
                  <a:lnTo>
                    <a:pt x="514546" y="175386"/>
                  </a:lnTo>
                  <a:lnTo>
                    <a:pt x="508078" y="166213"/>
                  </a:lnTo>
                  <a:lnTo>
                    <a:pt x="500261" y="158359"/>
                  </a:lnTo>
                  <a:lnTo>
                    <a:pt x="485703" y="151827"/>
                  </a:lnTo>
                  <a:lnTo>
                    <a:pt x="467004" y="145286"/>
                  </a:lnTo>
                  <a:lnTo>
                    <a:pt x="458620" y="139123"/>
                  </a:lnTo>
                  <a:lnTo>
                    <a:pt x="457462" y="138271"/>
                  </a:lnTo>
                  <a:lnTo>
                    <a:pt x="449712" y="138507"/>
                  </a:lnTo>
                  <a:lnTo>
                    <a:pt x="448138" y="139036"/>
                  </a:lnTo>
                  <a:lnTo>
                    <a:pt x="442294" y="140994"/>
                  </a:lnTo>
                  <a:lnTo>
                    <a:pt x="435930" y="144299"/>
                  </a:lnTo>
                  <a:lnTo>
                    <a:pt x="432174" y="143099"/>
                  </a:lnTo>
                  <a:lnTo>
                    <a:pt x="422607" y="148259"/>
                  </a:lnTo>
                  <a:lnTo>
                    <a:pt x="414054" y="156301"/>
                  </a:lnTo>
                  <a:lnTo>
                    <a:pt x="417279" y="161505"/>
                  </a:lnTo>
                  <a:lnTo>
                    <a:pt x="417905" y="162513"/>
                  </a:lnTo>
                  <a:lnTo>
                    <a:pt x="419525" y="167853"/>
                  </a:lnTo>
                  <a:lnTo>
                    <a:pt x="418107" y="171900"/>
                  </a:lnTo>
                  <a:lnTo>
                    <a:pt x="408781" y="172156"/>
                  </a:lnTo>
                  <a:lnTo>
                    <a:pt x="402676" y="169804"/>
                  </a:lnTo>
                  <a:lnTo>
                    <a:pt x="394843" y="172832"/>
                  </a:lnTo>
                  <a:lnTo>
                    <a:pt x="390099" y="176610"/>
                  </a:lnTo>
                  <a:lnTo>
                    <a:pt x="392967" y="187432"/>
                  </a:lnTo>
                  <a:lnTo>
                    <a:pt x="388561" y="191439"/>
                  </a:lnTo>
                  <a:lnTo>
                    <a:pt x="378006" y="196011"/>
                  </a:lnTo>
                  <a:lnTo>
                    <a:pt x="368777" y="207296"/>
                  </a:lnTo>
                  <a:lnTo>
                    <a:pt x="357044" y="213919"/>
                  </a:lnTo>
                  <a:lnTo>
                    <a:pt x="337340" y="226100"/>
                  </a:lnTo>
                  <a:lnTo>
                    <a:pt x="322528" y="219775"/>
                  </a:lnTo>
                  <a:lnTo>
                    <a:pt x="314368" y="217322"/>
                  </a:lnTo>
                  <a:lnTo>
                    <a:pt x="309230" y="215774"/>
                  </a:lnTo>
                  <a:lnTo>
                    <a:pt x="298076" y="220124"/>
                  </a:lnTo>
                  <a:lnTo>
                    <a:pt x="290286" y="206777"/>
                  </a:lnTo>
                  <a:lnTo>
                    <a:pt x="287259" y="195068"/>
                  </a:lnTo>
                  <a:lnTo>
                    <a:pt x="289943" y="183512"/>
                  </a:lnTo>
                  <a:lnTo>
                    <a:pt x="289347" y="183132"/>
                  </a:lnTo>
                  <a:lnTo>
                    <a:pt x="284396" y="179974"/>
                  </a:lnTo>
                  <a:lnTo>
                    <a:pt x="276591" y="179214"/>
                  </a:lnTo>
                  <a:lnTo>
                    <a:pt x="265189" y="171102"/>
                  </a:lnTo>
                  <a:lnTo>
                    <a:pt x="261113" y="167253"/>
                  </a:lnTo>
                  <a:lnTo>
                    <a:pt x="248699" y="162782"/>
                  </a:lnTo>
                  <a:lnTo>
                    <a:pt x="233358" y="152738"/>
                  </a:lnTo>
                  <a:lnTo>
                    <a:pt x="209257" y="142300"/>
                  </a:lnTo>
                  <a:lnTo>
                    <a:pt x="208736" y="142073"/>
                  </a:lnTo>
                  <a:lnTo>
                    <a:pt x="197176" y="138576"/>
                  </a:lnTo>
                  <a:lnTo>
                    <a:pt x="185739" y="135874"/>
                  </a:lnTo>
                  <a:lnTo>
                    <a:pt x="180285" y="134580"/>
                  </a:lnTo>
                  <a:lnTo>
                    <a:pt x="158307" y="131955"/>
                  </a:lnTo>
                  <a:lnTo>
                    <a:pt x="156460" y="131733"/>
                  </a:lnTo>
                  <a:lnTo>
                    <a:pt x="129092" y="132179"/>
                  </a:lnTo>
                  <a:lnTo>
                    <a:pt x="108780" y="135856"/>
                  </a:lnTo>
                  <a:lnTo>
                    <a:pt x="102552" y="136975"/>
                  </a:lnTo>
                  <a:lnTo>
                    <a:pt x="94324" y="139479"/>
                  </a:lnTo>
                  <a:lnTo>
                    <a:pt x="65788" y="148109"/>
                  </a:lnTo>
                  <a:lnTo>
                    <a:pt x="56853" y="150091"/>
                  </a:lnTo>
                  <a:lnTo>
                    <a:pt x="52113" y="151139"/>
                  </a:lnTo>
                  <a:lnTo>
                    <a:pt x="45720" y="151391"/>
                  </a:lnTo>
                  <a:lnTo>
                    <a:pt x="33636" y="155461"/>
                  </a:lnTo>
                  <a:lnTo>
                    <a:pt x="21724" y="158929"/>
                  </a:lnTo>
                  <a:lnTo>
                    <a:pt x="29041" y="149134"/>
                  </a:lnTo>
                  <a:lnTo>
                    <a:pt x="30802" y="140491"/>
                  </a:lnTo>
                  <a:lnTo>
                    <a:pt x="38384" y="135001"/>
                  </a:lnTo>
                  <a:lnTo>
                    <a:pt x="32207" y="132597"/>
                  </a:lnTo>
                  <a:lnTo>
                    <a:pt x="27871" y="125782"/>
                  </a:lnTo>
                  <a:lnTo>
                    <a:pt x="28950" y="119543"/>
                  </a:lnTo>
                  <a:lnTo>
                    <a:pt x="31965" y="111495"/>
                  </a:lnTo>
                  <a:lnTo>
                    <a:pt x="31405" y="103959"/>
                  </a:lnTo>
                  <a:lnTo>
                    <a:pt x="25787" y="99374"/>
                  </a:lnTo>
                  <a:lnTo>
                    <a:pt x="15239" y="93768"/>
                  </a:lnTo>
                  <a:lnTo>
                    <a:pt x="12584" y="89811"/>
                  </a:lnTo>
                  <a:lnTo>
                    <a:pt x="0" y="767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5122626" y="2774628"/>
              <a:ext cx="453284" cy="803533"/>
            </a:xfrm>
            <a:custGeom>
              <a:avLst/>
              <a:gdLst/>
              <a:ahLst/>
              <a:cxnLst/>
              <a:rect l="0" t="0" r="0" b="0"/>
              <a:pathLst>
                <a:path w="453284" h="803533">
                  <a:moveTo>
                    <a:pt x="415" y="355861"/>
                  </a:moveTo>
                  <a:lnTo>
                    <a:pt x="1093" y="348819"/>
                  </a:lnTo>
                  <a:lnTo>
                    <a:pt x="1389" y="345741"/>
                  </a:lnTo>
                  <a:lnTo>
                    <a:pt x="3547" y="338060"/>
                  </a:lnTo>
                  <a:lnTo>
                    <a:pt x="8600" y="329753"/>
                  </a:lnTo>
                  <a:lnTo>
                    <a:pt x="13487" y="326507"/>
                  </a:lnTo>
                  <a:lnTo>
                    <a:pt x="12360" y="318910"/>
                  </a:lnTo>
                  <a:lnTo>
                    <a:pt x="13251" y="310439"/>
                  </a:lnTo>
                  <a:lnTo>
                    <a:pt x="10209" y="307113"/>
                  </a:lnTo>
                  <a:lnTo>
                    <a:pt x="12056" y="300087"/>
                  </a:lnTo>
                  <a:lnTo>
                    <a:pt x="15564" y="295455"/>
                  </a:lnTo>
                  <a:lnTo>
                    <a:pt x="25295" y="291378"/>
                  </a:lnTo>
                  <a:lnTo>
                    <a:pt x="31867" y="291205"/>
                  </a:lnTo>
                  <a:lnTo>
                    <a:pt x="32025" y="291079"/>
                  </a:lnTo>
                  <a:lnTo>
                    <a:pt x="38738" y="285732"/>
                  </a:lnTo>
                  <a:lnTo>
                    <a:pt x="38820" y="281864"/>
                  </a:lnTo>
                  <a:lnTo>
                    <a:pt x="38898" y="278160"/>
                  </a:lnTo>
                  <a:lnTo>
                    <a:pt x="41081" y="270173"/>
                  </a:lnTo>
                  <a:lnTo>
                    <a:pt x="40634" y="264224"/>
                  </a:lnTo>
                  <a:lnTo>
                    <a:pt x="45477" y="257148"/>
                  </a:lnTo>
                  <a:lnTo>
                    <a:pt x="51506" y="250510"/>
                  </a:lnTo>
                  <a:lnTo>
                    <a:pt x="54754" y="244289"/>
                  </a:lnTo>
                  <a:lnTo>
                    <a:pt x="54996" y="234859"/>
                  </a:lnTo>
                  <a:lnTo>
                    <a:pt x="53904" y="227615"/>
                  </a:lnTo>
                  <a:lnTo>
                    <a:pt x="53842" y="227205"/>
                  </a:lnTo>
                  <a:lnTo>
                    <a:pt x="53015" y="221713"/>
                  </a:lnTo>
                  <a:lnTo>
                    <a:pt x="48270" y="214534"/>
                  </a:lnTo>
                  <a:lnTo>
                    <a:pt x="43574" y="214265"/>
                  </a:lnTo>
                  <a:lnTo>
                    <a:pt x="38943" y="207536"/>
                  </a:lnTo>
                  <a:lnTo>
                    <a:pt x="35177" y="202593"/>
                  </a:lnTo>
                  <a:lnTo>
                    <a:pt x="38834" y="190241"/>
                  </a:lnTo>
                  <a:lnTo>
                    <a:pt x="39065" y="189460"/>
                  </a:lnTo>
                  <a:lnTo>
                    <a:pt x="39538" y="185185"/>
                  </a:lnTo>
                  <a:lnTo>
                    <a:pt x="43105" y="177135"/>
                  </a:lnTo>
                  <a:lnTo>
                    <a:pt x="49573" y="175864"/>
                  </a:lnTo>
                  <a:lnTo>
                    <a:pt x="54141" y="176658"/>
                  </a:lnTo>
                  <a:lnTo>
                    <a:pt x="60028" y="172683"/>
                  </a:lnTo>
                  <a:lnTo>
                    <a:pt x="68624" y="171540"/>
                  </a:lnTo>
                  <a:lnTo>
                    <a:pt x="77680" y="170771"/>
                  </a:lnTo>
                  <a:lnTo>
                    <a:pt x="86238" y="165919"/>
                  </a:lnTo>
                  <a:lnTo>
                    <a:pt x="91029" y="161129"/>
                  </a:lnTo>
                  <a:lnTo>
                    <a:pt x="97177" y="160313"/>
                  </a:lnTo>
                  <a:lnTo>
                    <a:pt x="102648" y="159419"/>
                  </a:lnTo>
                  <a:lnTo>
                    <a:pt x="107168" y="153467"/>
                  </a:lnTo>
                  <a:lnTo>
                    <a:pt x="112526" y="150741"/>
                  </a:lnTo>
                  <a:lnTo>
                    <a:pt x="114979" y="147852"/>
                  </a:lnTo>
                  <a:lnTo>
                    <a:pt x="114711" y="138358"/>
                  </a:lnTo>
                  <a:lnTo>
                    <a:pt x="116792" y="133861"/>
                  </a:lnTo>
                  <a:lnTo>
                    <a:pt x="116802" y="128997"/>
                  </a:lnTo>
                  <a:lnTo>
                    <a:pt x="116806" y="127022"/>
                  </a:lnTo>
                  <a:lnTo>
                    <a:pt x="123065" y="121221"/>
                  </a:lnTo>
                  <a:lnTo>
                    <a:pt x="123703" y="120754"/>
                  </a:lnTo>
                  <a:lnTo>
                    <a:pt x="129991" y="116156"/>
                  </a:lnTo>
                  <a:lnTo>
                    <a:pt x="129622" y="111464"/>
                  </a:lnTo>
                  <a:lnTo>
                    <a:pt x="131007" y="105733"/>
                  </a:lnTo>
                  <a:lnTo>
                    <a:pt x="131332" y="99066"/>
                  </a:lnTo>
                  <a:lnTo>
                    <a:pt x="131390" y="97859"/>
                  </a:lnTo>
                  <a:lnTo>
                    <a:pt x="132600" y="89442"/>
                  </a:lnTo>
                  <a:lnTo>
                    <a:pt x="130257" y="84236"/>
                  </a:lnTo>
                  <a:lnTo>
                    <a:pt x="129794" y="83208"/>
                  </a:lnTo>
                  <a:lnTo>
                    <a:pt x="129453" y="73713"/>
                  </a:lnTo>
                  <a:lnTo>
                    <a:pt x="124195" y="67870"/>
                  </a:lnTo>
                  <a:lnTo>
                    <a:pt x="117471" y="64616"/>
                  </a:lnTo>
                  <a:lnTo>
                    <a:pt x="112448" y="62146"/>
                  </a:lnTo>
                  <a:lnTo>
                    <a:pt x="109938" y="60911"/>
                  </a:lnTo>
                  <a:lnTo>
                    <a:pt x="103047" y="56132"/>
                  </a:lnTo>
                  <a:lnTo>
                    <a:pt x="99533" y="50724"/>
                  </a:lnTo>
                  <a:lnTo>
                    <a:pt x="100630" y="44645"/>
                  </a:lnTo>
                  <a:lnTo>
                    <a:pt x="97245" y="39494"/>
                  </a:lnTo>
                  <a:lnTo>
                    <a:pt x="93041" y="36198"/>
                  </a:lnTo>
                  <a:lnTo>
                    <a:pt x="89375" y="33322"/>
                  </a:lnTo>
                  <a:lnTo>
                    <a:pt x="84064" y="28478"/>
                  </a:lnTo>
                  <a:lnTo>
                    <a:pt x="81348" y="27371"/>
                  </a:lnTo>
                  <a:lnTo>
                    <a:pt x="75234" y="24199"/>
                  </a:lnTo>
                  <a:lnTo>
                    <a:pt x="75345" y="18920"/>
                  </a:lnTo>
                  <a:lnTo>
                    <a:pt x="96961" y="17869"/>
                  </a:lnTo>
                  <a:lnTo>
                    <a:pt x="98077" y="17800"/>
                  </a:lnTo>
                  <a:lnTo>
                    <a:pt x="119395" y="16440"/>
                  </a:lnTo>
                  <a:lnTo>
                    <a:pt x="150549" y="14781"/>
                  </a:lnTo>
                  <a:lnTo>
                    <a:pt x="159882" y="14305"/>
                  </a:lnTo>
                  <a:lnTo>
                    <a:pt x="196042" y="12381"/>
                  </a:lnTo>
                  <a:lnTo>
                    <a:pt x="205682" y="11870"/>
                  </a:lnTo>
                  <a:lnTo>
                    <a:pt x="209422" y="11669"/>
                  </a:lnTo>
                  <a:lnTo>
                    <a:pt x="240750" y="9932"/>
                  </a:lnTo>
                  <a:lnTo>
                    <a:pt x="243327" y="9785"/>
                  </a:lnTo>
                  <a:lnTo>
                    <a:pt x="254086" y="9108"/>
                  </a:lnTo>
                  <a:lnTo>
                    <a:pt x="271275" y="8001"/>
                  </a:lnTo>
                  <a:lnTo>
                    <a:pt x="278538" y="7525"/>
                  </a:lnTo>
                  <a:lnTo>
                    <a:pt x="299540" y="5701"/>
                  </a:lnTo>
                  <a:lnTo>
                    <a:pt x="303237" y="5390"/>
                  </a:lnTo>
                  <a:lnTo>
                    <a:pt x="320728" y="3899"/>
                  </a:lnTo>
                  <a:lnTo>
                    <a:pt x="329925" y="3103"/>
                  </a:lnTo>
                  <a:lnTo>
                    <a:pt x="331763" y="2977"/>
                  </a:lnTo>
                  <a:lnTo>
                    <a:pt x="373608" y="0"/>
                  </a:lnTo>
                  <a:lnTo>
                    <a:pt x="374189" y="10249"/>
                  </a:lnTo>
                  <a:lnTo>
                    <a:pt x="373085" y="18873"/>
                  </a:lnTo>
                  <a:lnTo>
                    <a:pt x="372367" y="27613"/>
                  </a:lnTo>
                  <a:lnTo>
                    <a:pt x="372559" y="28138"/>
                  </a:lnTo>
                  <a:lnTo>
                    <a:pt x="377092" y="40489"/>
                  </a:lnTo>
                  <a:lnTo>
                    <a:pt x="377173" y="40708"/>
                  </a:lnTo>
                  <a:lnTo>
                    <a:pt x="382162" y="48335"/>
                  </a:lnTo>
                  <a:lnTo>
                    <a:pt x="384349" y="51656"/>
                  </a:lnTo>
                  <a:lnTo>
                    <a:pt x="390252" y="57627"/>
                  </a:lnTo>
                  <a:lnTo>
                    <a:pt x="390413" y="57790"/>
                  </a:lnTo>
                  <a:lnTo>
                    <a:pt x="391219" y="58604"/>
                  </a:lnTo>
                  <a:lnTo>
                    <a:pt x="393216" y="65163"/>
                  </a:lnTo>
                  <a:lnTo>
                    <a:pt x="396978" y="75582"/>
                  </a:lnTo>
                  <a:lnTo>
                    <a:pt x="399538" y="82664"/>
                  </a:lnTo>
                  <a:lnTo>
                    <a:pt x="400384" y="83555"/>
                  </a:lnTo>
                  <a:lnTo>
                    <a:pt x="400918" y="84117"/>
                  </a:lnTo>
                  <a:lnTo>
                    <a:pt x="400897" y="85399"/>
                  </a:lnTo>
                  <a:lnTo>
                    <a:pt x="400780" y="87369"/>
                  </a:lnTo>
                  <a:lnTo>
                    <a:pt x="401520" y="89924"/>
                  </a:lnTo>
                  <a:lnTo>
                    <a:pt x="401829" y="90992"/>
                  </a:lnTo>
                  <a:lnTo>
                    <a:pt x="404032" y="94887"/>
                  </a:lnTo>
                  <a:lnTo>
                    <a:pt x="408001" y="101896"/>
                  </a:lnTo>
                  <a:lnTo>
                    <a:pt x="411394" y="104168"/>
                  </a:lnTo>
                  <a:lnTo>
                    <a:pt x="412111" y="106593"/>
                  </a:lnTo>
                  <a:lnTo>
                    <a:pt x="412404" y="107584"/>
                  </a:lnTo>
                  <a:lnTo>
                    <a:pt x="412615" y="109829"/>
                  </a:lnTo>
                  <a:lnTo>
                    <a:pt x="414811" y="135465"/>
                  </a:lnTo>
                  <a:lnTo>
                    <a:pt x="415525" y="144002"/>
                  </a:lnTo>
                  <a:lnTo>
                    <a:pt x="417590" y="168734"/>
                  </a:lnTo>
                  <a:lnTo>
                    <a:pt x="419296" y="187675"/>
                  </a:lnTo>
                  <a:lnTo>
                    <a:pt x="421123" y="207953"/>
                  </a:lnTo>
                  <a:lnTo>
                    <a:pt x="421315" y="210034"/>
                  </a:lnTo>
                  <a:lnTo>
                    <a:pt x="422836" y="226506"/>
                  </a:lnTo>
                  <a:lnTo>
                    <a:pt x="424860" y="249296"/>
                  </a:lnTo>
                  <a:lnTo>
                    <a:pt x="427431" y="278232"/>
                  </a:lnTo>
                  <a:lnTo>
                    <a:pt x="427935" y="284584"/>
                  </a:lnTo>
                  <a:lnTo>
                    <a:pt x="428099" y="286645"/>
                  </a:lnTo>
                  <a:lnTo>
                    <a:pt x="430680" y="319167"/>
                  </a:lnTo>
                  <a:lnTo>
                    <a:pt x="431893" y="333921"/>
                  </a:lnTo>
                  <a:lnTo>
                    <a:pt x="432947" y="346749"/>
                  </a:lnTo>
                  <a:lnTo>
                    <a:pt x="433505" y="353536"/>
                  </a:lnTo>
                  <a:lnTo>
                    <a:pt x="435140" y="372012"/>
                  </a:lnTo>
                  <a:lnTo>
                    <a:pt x="437913" y="403356"/>
                  </a:lnTo>
                  <a:lnTo>
                    <a:pt x="438686" y="411624"/>
                  </a:lnTo>
                  <a:lnTo>
                    <a:pt x="440436" y="430325"/>
                  </a:lnTo>
                  <a:lnTo>
                    <a:pt x="440540" y="431436"/>
                  </a:lnTo>
                  <a:lnTo>
                    <a:pt x="442097" y="448894"/>
                  </a:lnTo>
                  <a:lnTo>
                    <a:pt x="437082" y="450434"/>
                  </a:lnTo>
                  <a:lnTo>
                    <a:pt x="435015" y="454592"/>
                  </a:lnTo>
                  <a:lnTo>
                    <a:pt x="436316" y="462229"/>
                  </a:lnTo>
                  <a:lnTo>
                    <a:pt x="436606" y="463931"/>
                  </a:lnTo>
                  <a:lnTo>
                    <a:pt x="438875" y="468992"/>
                  </a:lnTo>
                  <a:lnTo>
                    <a:pt x="432482" y="475989"/>
                  </a:lnTo>
                  <a:lnTo>
                    <a:pt x="432822" y="477250"/>
                  </a:lnTo>
                  <a:lnTo>
                    <a:pt x="434959" y="485173"/>
                  </a:lnTo>
                  <a:lnTo>
                    <a:pt x="441328" y="491058"/>
                  </a:lnTo>
                  <a:lnTo>
                    <a:pt x="441321" y="499124"/>
                  </a:lnTo>
                  <a:lnTo>
                    <a:pt x="447161" y="502903"/>
                  </a:lnTo>
                  <a:lnTo>
                    <a:pt x="448190" y="512117"/>
                  </a:lnTo>
                  <a:lnTo>
                    <a:pt x="448095" y="512378"/>
                  </a:lnTo>
                  <a:lnTo>
                    <a:pt x="446428" y="516920"/>
                  </a:lnTo>
                  <a:lnTo>
                    <a:pt x="448060" y="520124"/>
                  </a:lnTo>
                  <a:lnTo>
                    <a:pt x="449890" y="523715"/>
                  </a:lnTo>
                  <a:lnTo>
                    <a:pt x="453284" y="533378"/>
                  </a:lnTo>
                  <a:lnTo>
                    <a:pt x="449169" y="545359"/>
                  </a:lnTo>
                  <a:lnTo>
                    <a:pt x="441411" y="551571"/>
                  </a:lnTo>
                  <a:lnTo>
                    <a:pt x="440108" y="559070"/>
                  </a:lnTo>
                  <a:lnTo>
                    <a:pt x="439212" y="562319"/>
                  </a:lnTo>
                  <a:lnTo>
                    <a:pt x="438165" y="566110"/>
                  </a:lnTo>
                  <a:lnTo>
                    <a:pt x="439261" y="570240"/>
                  </a:lnTo>
                  <a:lnTo>
                    <a:pt x="433030" y="575426"/>
                  </a:lnTo>
                  <a:lnTo>
                    <a:pt x="430594" y="582056"/>
                  </a:lnTo>
                  <a:lnTo>
                    <a:pt x="429687" y="584558"/>
                  </a:lnTo>
                  <a:lnTo>
                    <a:pt x="427081" y="591737"/>
                  </a:lnTo>
                  <a:lnTo>
                    <a:pt x="422099" y="601379"/>
                  </a:lnTo>
                  <a:lnTo>
                    <a:pt x="414067" y="607667"/>
                  </a:lnTo>
                  <a:lnTo>
                    <a:pt x="407730" y="612723"/>
                  </a:lnTo>
                  <a:lnTo>
                    <a:pt x="407679" y="613758"/>
                  </a:lnTo>
                  <a:lnTo>
                    <a:pt x="407449" y="618474"/>
                  </a:lnTo>
                  <a:lnTo>
                    <a:pt x="413391" y="624615"/>
                  </a:lnTo>
                  <a:lnTo>
                    <a:pt x="410155" y="632404"/>
                  </a:lnTo>
                  <a:lnTo>
                    <a:pt x="407736" y="639048"/>
                  </a:lnTo>
                  <a:lnTo>
                    <a:pt x="403341" y="643020"/>
                  </a:lnTo>
                  <a:lnTo>
                    <a:pt x="405804" y="652824"/>
                  </a:lnTo>
                  <a:lnTo>
                    <a:pt x="403905" y="663092"/>
                  </a:lnTo>
                  <a:lnTo>
                    <a:pt x="402128" y="666872"/>
                  </a:lnTo>
                  <a:lnTo>
                    <a:pt x="401374" y="668475"/>
                  </a:lnTo>
                  <a:lnTo>
                    <a:pt x="406458" y="676277"/>
                  </a:lnTo>
                  <a:lnTo>
                    <a:pt x="403609" y="684713"/>
                  </a:lnTo>
                  <a:lnTo>
                    <a:pt x="396005" y="691929"/>
                  </a:lnTo>
                  <a:lnTo>
                    <a:pt x="393408" y="698342"/>
                  </a:lnTo>
                  <a:lnTo>
                    <a:pt x="397449" y="709452"/>
                  </a:lnTo>
                  <a:lnTo>
                    <a:pt x="397567" y="709777"/>
                  </a:lnTo>
                  <a:lnTo>
                    <a:pt x="404762" y="715568"/>
                  </a:lnTo>
                  <a:lnTo>
                    <a:pt x="405732" y="719062"/>
                  </a:lnTo>
                  <a:lnTo>
                    <a:pt x="406372" y="721367"/>
                  </a:lnTo>
                  <a:lnTo>
                    <a:pt x="395973" y="725259"/>
                  </a:lnTo>
                  <a:lnTo>
                    <a:pt x="382134" y="728470"/>
                  </a:lnTo>
                  <a:lnTo>
                    <a:pt x="374051" y="736032"/>
                  </a:lnTo>
                  <a:lnTo>
                    <a:pt x="367375" y="734192"/>
                  </a:lnTo>
                  <a:lnTo>
                    <a:pt x="367090" y="734114"/>
                  </a:lnTo>
                  <a:lnTo>
                    <a:pt x="362018" y="737621"/>
                  </a:lnTo>
                  <a:lnTo>
                    <a:pt x="360339" y="746575"/>
                  </a:lnTo>
                  <a:lnTo>
                    <a:pt x="357770" y="753818"/>
                  </a:lnTo>
                  <a:lnTo>
                    <a:pt x="363414" y="763616"/>
                  </a:lnTo>
                  <a:lnTo>
                    <a:pt x="369520" y="773296"/>
                  </a:lnTo>
                  <a:lnTo>
                    <a:pt x="367869" y="780852"/>
                  </a:lnTo>
                  <a:lnTo>
                    <a:pt x="364654" y="785503"/>
                  </a:lnTo>
                  <a:lnTo>
                    <a:pt x="363788" y="785592"/>
                  </a:lnTo>
                  <a:lnTo>
                    <a:pt x="363035" y="785670"/>
                  </a:lnTo>
                  <a:lnTo>
                    <a:pt x="358398" y="786147"/>
                  </a:lnTo>
                  <a:lnTo>
                    <a:pt x="354876" y="783990"/>
                  </a:lnTo>
                  <a:lnTo>
                    <a:pt x="348860" y="780303"/>
                  </a:lnTo>
                  <a:lnTo>
                    <a:pt x="339219" y="776939"/>
                  </a:lnTo>
                  <a:lnTo>
                    <a:pt x="332397" y="775503"/>
                  </a:lnTo>
                  <a:lnTo>
                    <a:pt x="322684" y="770195"/>
                  </a:lnTo>
                  <a:lnTo>
                    <a:pt x="311884" y="766685"/>
                  </a:lnTo>
                  <a:lnTo>
                    <a:pt x="311436" y="766539"/>
                  </a:lnTo>
                  <a:lnTo>
                    <a:pt x="311238" y="766566"/>
                  </a:lnTo>
                  <a:lnTo>
                    <a:pt x="303659" y="767578"/>
                  </a:lnTo>
                  <a:lnTo>
                    <a:pt x="297595" y="773178"/>
                  </a:lnTo>
                  <a:lnTo>
                    <a:pt x="293464" y="780393"/>
                  </a:lnTo>
                  <a:lnTo>
                    <a:pt x="286356" y="790561"/>
                  </a:lnTo>
                  <a:lnTo>
                    <a:pt x="286543" y="790852"/>
                  </a:lnTo>
                  <a:lnTo>
                    <a:pt x="291374" y="798342"/>
                  </a:lnTo>
                  <a:lnTo>
                    <a:pt x="291293" y="803533"/>
                  </a:lnTo>
                  <a:lnTo>
                    <a:pt x="284179" y="802930"/>
                  </a:lnTo>
                  <a:lnTo>
                    <a:pt x="276832" y="799734"/>
                  </a:lnTo>
                  <a:lnTo>
                    <a:pt x="270976" y="798204"/>
                  </a:lnTo>
                  <a:lnTo>
                    <a:pt x="265031" y="796646"/>
                  </a:lnTo>
                  <a:lnTo>
                    <a:pt x="261626" y="788113"/>
                  </a:lnTo>
                  <a:lnTo>
                    <a:pt x="252651" y="776465"/>
                  </a:lnTo>
                  <a:lnTo>
                    <a:pt x="250376" y="767189"/>
                  </a:lnTo>
                  <a:lnTo>
                    <a:pt x="248906" y="766192"/>
                  </a:lnTo>
                  <a:lnTo>
                    <a:pt x="244847" y="763438"/>
                  </a:lnTo>
                  <a:lnTo>
                    <a:pt x="246892" y="757098"/>
                  </a:lnTo>
                  <a:lnTo>
                    <a:pt x="249132" y="755541"/>
                  </a:lnTo>
                  <a:lnTo>
                    <a:pt x="254129" y="752064"/>
                  </a:lnTo>
                  <a:lnTo>
                    <a:pt x="253870" y="744662"/>
                  </a:lnTo>
                  <a:lnTo>
                    <a:pt x="248189" y="736522"/>
                  </a:lnTo>
                  <a:lnTo>
                    <a:pt x="242930" y="727723"/>
                  </a:lnTo>
                  <a:lnTo>
                    <a:pt x="243836" y="723455"/>
                  </a:lnTo>
                  <a:lnTo>
                    <a:pt x="244182" y="721828"/>
                  </a:lnTo>
                  <a:lnTo>
                    <a:pt x="244497" y="720341"/>
                  </a:lnTo>
                  <a:lnTo>
                    <a:pt x="242648" y="713970"/>
                  </a:lnTo>
                  <a:lnTo>
                    <a:pt x="240219" y="703807"/>
                  </a:lnTo>
                  <a:lnTo>
                    <a:pt x="232177" y="700430"/>
                  </a:lnTo>
                  <a:lnTo>
                    <a:pt x="223231" y="695842"/>
                  </a:lnTo>
                  <a:lnTo>
                    <a:pt x="220720" y="690667"/>
                  </a:lnTo>
                  <a:lnTo>
                    <a:pt x="219504" y="688158"/>
                  </a:lnTo>
                  <a:lnTo>
                    <a:pt x="209545" y="682922"/>
                  </a:lnTo>
                  <a:lnTo>
                    <a:pt x="201363" y="676386"/>
                  </a:lnTo>
                  <a:lnTo>
                    <a:pt x="193599" y="681702"/>
                  </a:lnTo>
                  <a:lnTo>
                    <a:pt x="192402" y="680416"/>
                  </a:lnTo>
                  <a:lnTo>
                    <a:pt x="187442" y="675076"/>
                  </a:lnTo>
                  <a:lnTo>
                    <a:pt x="189167" y="668109"/>
                  </a:lnTo>
                  <a:lnTo>
                    <a:pt x="183160" y="667980"/>
                  </a:lnTo>
                  <a:lnTo>
                    <a:pt x="174636" y="661973"/>
                  </a:lnTo>
                  <a:lnTo>
                    <a:pt x="169290" y="657225"/>
                  </a:lnTo>
                  <a:lnTo>
                    <a:pt x="160267" y="652460"/>
                  </a:lnTo>
                  <a:lnTo>
                    <a:pt x="158552" y="651553"/>
                  </a:lnTo>
                  <a:lnTo>
                    <a:pt x="154461" y="646972"/>
                  </a:lnTo>
                  <a:lnTo>
                    <a:pt x="146231" y="639688"/>
                  </a:lnTo>
                  <a:lnTo>
                    <a:pt x="141127" y="632076"/>
                  </a:lnTo>
                  <a:lnTo>
                    <a:pt x="139427" y="619602"/>
                  </a:lnTo>
                  <a:lnTo>
                    <a:pt x="141496" y="611636"/>
                  </a:lnTo>
                  <a:lnTo>
                    <a:pt x="142471" y="610207"/>
                  </a:lnTo>
                  <a:lnTo>
                    <a:pt x="147744" y="602467"/>
                  </a:lnTo>
                  <a:lnTo>
                    <a:pt x="149188" y="594054"/>
                  </a:lnTo>
                  <a:lnTo>
                    <a:pt x="150129" y="590787"/>
                  </a:lnTo>
                  <a:lnTo>
                    <a:pt x="150663" y="588932"/>
                  </a:lnTo>
                  <a:lnTo>
                    <a:pt x="151250" y="586890"/>
                  </a:lnTo>
                  <a:lnTo>
                    <a:pt x="157805" y="576834"/>
                  </a:lnTo>
                  <a:lnTo>
                    <a:pt x="157729" y="569833"/>
                  </a:lnTo>
                  <a:lnTo>
                    <a:pt x="155950" y="565961"/>
                  </a:lnTo>
                  <a:lnTo>
                    <a:pt x="153984" y="560515"/>
                  </a:lnTo>
                  <a:lnTo>
                    <a:pt x="158386" y="553509"/>
                  </a:lnTo>
                  <a:lnTo>
                    <a:pt x="163476" y="548410"/>
                  </a:lnTo>
                  <a:lnTo>
                    <a:pt x="163571" y="542107"/>
                  </a:lnTo>
                  <a:lnTo>
                    <a:pt x="154606" y="536737"/>
                  </a:lnTo>
                  <a:lnTo>
                    <a:pt x="150106" y="534036"/>
                  </a:lnTo>
                  <a:lnTo>
                    <a:pt x="144939" y="533126"/>
                  </a:lnTo>
                  <a:lnTo>
                    <a:pt x="142449" y="532686"/>
                  </a:lnTo>
                  <a:lnTo>
                    <a:pt x="131420" y="528047"/>
                  </a:lnTo>
                  <a:lnTo>
                    <a:pt x="125323" y="528209"/>
                  </a:lnTo>
                  <a:lnTo>
                    <a:pt x="123465" y="528257"/>
                  </a:lnTo>
                  <a:lnTo>
                    <a:pt x="120327" y="535869"/>
                  </a:lnTo>
                  <a:lnTo>
                    <a:pt x="114518" y="541930"/>
                  </a:lnTo>
                  <a:lnTo>
                    <a:pt x="110102" y="541566"/>
                  </a:lnTo>
                  <a:lnTo>
                    <a:pt x="102897" y="535439"/>
                  </a:lnTo>
                  <a:lnTo>
                    <a:pt x="102302" y="533386"/>
                  </a:lnTo>
                  <a:lnTo>
                    <a:pt x="100268" y="526363"/>
                  </a:lnTo>
                  <a:lnTo>
                    <a:pt x="95600" y="516525"/>
                  </a:lnTo>
                  <a:lnTo>
                    <a:pt x="98810" y="509609"/>
                  </a:lnTo>
                  <a:lnTo>
                    <a:pt x="95453" y="502533"/>
                  </a:lnTo>
                  <a:lnTo>
                    <a:pt x="93174" y="492076"/>
                  </a:lnTo>
                  <a:lnTo>
                    <a:pt x="92186" y="487537"/>
                  </a:lnTo>
                  <a:lnTo>
                    <a:pt x="79419" y="476022"/>
                  </a:lnTo>
                  <a:lnTo>
                    <a:pt x="68516" y="468078"/>
                  </a:lnTo>
                  <a:lnTo>
                    <a:pt x="68272" y="467900"/>
                  </a:lnTo>
                  <a:lnTo>
                    <a:pt x="56851" y="461621"/>
                  </a:lnTo>
                  <a:lnTo>
                    <a:pt x="53650" y="455113"/>
                  </a:lnTo>
                  <a:lnTo>
                    <a:pt x="49379" y="448970"/>
                  </a:lnTo>
                  <a:lnTo>
                    <a:pt x="44074" y="448216"/>
                  </a:lnTo>
                  <a:lnTo>
                    <a:pt x="40894" y="441708"/>
                  </a:lnTo>
                  <a:lnTo>
                    <a:pt x="39903" y="440854"/>
                  </a:lnTo>
                  <a:lnTo>
                    <a:pt x="29215" y="431637"/>
                  </a:lnTo>
                  <a:lnTo>
                    <a:pt x="25831" y="428850"/>
                  </a:lnTo>
                  <a:lnTo>
                    <a:pt x="18756" y="423014"/>
                  </a:lnTo>
                  <a:lnTo>
                    <a:pt x="18889" y="418720"/>
                  </a:lnTo>
                  <a:lnTo>
                    <a:pt x="19019" y="414550"/>
                  </a:lnTo>
                  <a:lnTo>
                    <a:pt x="14825" y="409905"/>
                  </a:lnTo>
                  <a:lnTo>
                    <a:pt x="10489" y="406592"/>
                  </a:lnTo>
                  <a:lnTo>
                    <a:pt x="10832" y="397590"/>
                  </a:lnTo>
                  <a:lnTo>
                    <a:pt x="9712" y="392226"/>
                  </a:lnTo>
                  <a:lnTo>
                    <a:pt x="9677" y="392058"/>
                  </a:lnTo>
                  <a:lnTo>
                    <a:pt x="4063" y="381797"/>
                  </a:lnTo>
                  <a:lnTo>
                    <a:pt x="2181" y="373378"/>
                  </a:lnTo>
                  <a:lnTo>
                    <a:pt x="0" y="36017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2707359" y="1680879"/>
              <a:ext cx="1160966" cy="736494"/>
            </a:xfrm>
            <a:custGeom>
              <a:avLst/>
              <a:gdLst/>
              <a:ahLst/>
              <a:cxnLst/>
              <a:rect l="0" t="0" r="0" b="0"/>
              <a:pathLst>
                <a:path w="1160966" h="736494">
                  <a:moveTo>
                    <a:pt x="29695" y="0"/>
                  </a:moveTo>
                  <a:lnTo>
                    <a:pt x="80842" y="10830"/>
                  </a:lnTo>
                  <a:lnTo>
                    <a:pt x="108177" y="16687"/>
                  </a:lnTo>
                  <a:lnTo>
                    <a:pt x="153166" y="25592"/>
                  </a:lnTo>
                  <a:lnTo>
                    <a:pt x="157738" y="26483"/>
                  </a:lnTo>
                  <a:lnTo>
                    <a:pt x="186035" y="31975"/>
                  </a:lnTo>
                  <a:lnTo>
                    <a:pt x="204316" y="35778"/>
                  </a:lnTo>
                  <a:lnTo>
                    <a:pt x="214798" y="37852"/>
                  </a:lnTo>
                  <a:lnTo>
                    <a:pt x="229837" y="40805"/>
                  </a:lnTo>
                  <a:lnTo>
                    <a:pt x="249906" y="44785"/>
                  </a:lnTo>
                  <a:lnTo>
                    <a:pt x="279657" y="50203"/>
                  </a:lnTo>
                  <a:lnTo>
                    <a:pt x="304005" y="54685"/>
                  </a:lnTo>
                  <a:lnTo>
                    <a:pt x="390694" y="69973"/>
                  </a:lnTo>
                  <a:lnTo>
                    <a:pt x="395361" y="70772"/>
                  </a:lnTo>
                  <a:lnTo>
                    <a:pt x="422579" y="75520"/>
                  </a:lnTo>
                  <a:lnTo>
                    <a:pt x="455790" y="81207"/>
                  </a:lnTo>
                  <a:lnTo>
                    <a:pt x="477536" y="84720"/>
                  </a:lnTo>
                  <a:lnTo>
                    <a:pt x="502587" y="88701"/>
                  </a:lnTo>
                  <a:lnTo>
                    <a:pt x="527173" y="92513"/>
                  </a:lnTo>
                  <a:lnTo>
                    <a:pt x="547110" y="95553"/>
                  </a:lnTo>
                  <a:lnTo>
                    <a:pt x="555938" y="96795"/>
                  </a:lnTo>
                  <a:lnTo>
                    <a:pt x="581075" y="100597"/>
                  </a:lnTo>
                  <a:lnTo>
                    <a:pt x="644405" y="109715"/>
                  </a:lnTo>
                  <a:lnTo>
                    <a:pt x="645461" y="109869"/>
                  </a:lnTo>
                  <a:lnTo>
                    <a:pt x="668005" y="113120"/>
                  </a:lnTo>
                  <a:lnTo>
                    <a:pt x="691608" y="116512"/>
                  </a:lnTo>
                  <a:lnTo>
                    <a:pt x="734853" y="122339"/>
                  </a:lnTo>
                  <a:lnTo>
                    <a:pt x="763872" y="126118"/>
                  </a:lnTo>
                  <a:lnTo>
                    <a:pt x="814183" y="132444"/>
                  </a:lnTo>
                  <a:lnTo>
                    <a:pt x="839137" y="135570"/>
                  </a:lnTo>
                  <a:lnTo>
                    <a:pt x="846480" y="136362"/>
                  </a:lnTo>
                  <a:lnTo>
                    <a:pt x="863882" y="138451"/>
                  </a:lnTo>
                  <a:lnTo>
                    <a:pt x="917151" y="144634"/>
                  </a:lnTo>
                  <a:lnTo>
                    <a:pt x="953510" y="148662"/>
                  </a:lnTo>
                  <a:lnTo>
                    <a:pt x="965070" y="149924"/>
                  </a:lnTo>
                  <a:lnTo>
                    <a:pt x="970903" y="150556"/>
                  </a:lnTo>
                  <a:lnTo>
                    <a:pt x="996970" y="153224"/>
                  </a:lnTo>
                  <a:lnTo>
                    <a:pt x="1036813" y="157288"/>
                  </a:lnTo>
                  <a:lnTo>
                    <a:pt x="1045424" y="158114"/>
                  </a:lnTo>
                  <a:lnTo>
                    <a:pt x="1065124" y="160057"/>
                  </a:lnTo>
                  <a:lnTo>
                    <a:pt x="1082412" y="161727"/>
                  </a:lnTo>
                  <a:lnTo>
                    <a:pt x="1113941" y="164547"/>
                  </a:lnTo>
                  <a:lnTo>
                    <a:pt x="1160966" y="168614"/>
                  </a:lnTo>
                  <a:lnTo>
                    <a:pt x="1159126" y="190104"/>
                  </a:lnTo>
                  <a:lnTo>
                    <a:pt x="1156647" y="220220"/>
                  </a:lnTo>
                  <a:lnTo>
                    <a:pt x="1155024" y="239952"/>
                  </a:lnTo>
                  <a:lnTo>
                    <a:pt x="1153841" y="254763"/>
                  </a:lnTo>
                  <a:lnTo>
                    <a:pt x="1152173" y="275665"/>
                  </a:lnTo>
                  <a:lnTo>
                    <a:pt x="1149383" y="310365"/>
                  </a:lnTo>
                  <a:lnTo>
                    <a:pt x="1149104" y="313842"/>
                  </a:lnTo>
                  <a:lnTo>
                    <a:pt x="1147234" y="337665"/>
                  </a:lnTo>
                  <a:lnTo>
                    <a:pt x="1144682" y="365977"/>
                  </a:lnTo>
                  <a:lnTo>
                    <a:pt x="1142100" y="395183"/>
                  </a:lnTo>
                  <a:lnTo>
                    <a:pt x="1141284" y="404411"/>
                  </a:lnTo>
                  <a:lnTo>
                    <a:pt x="1141262" y="404669"/>
                  </a:lnTo>
                  <a:lnTo>
                    <a:pt x="1138873" y="433425"/>
                  </a:lnTo>
                  <a:lnTo>
                    <a:pt x="1136468" y="460888"/>
                  </a:lnTo>
                  <a:lnTo>
                    <a:pt x="1133814" y="492134"/>
                  </a:lnTo>
                  <a:lnTo>
                    <a:pt x="1132960" y="502420"/>
                  </a:lnTo>
                  <a:lnTo>
                    <a:pt x="1131771" y="516726"/>
                  </a:lnTo>
                  <a:lnTo>
                    <a:pt x="1131404" y="521144"/>
                  </a:lnTo>
                  <a:lnTo>
                    <a:pt x="1129127" y="547483"/>
                  </a:lnTo>
                  <a:lnTo>
                    <a:pt x="1128591" y="553808"/>
                  </a:lnTo>
                  <a:lnTo>
                    <a:pt x="1124549" y="601455"/>
                  </a:lnTo>
                  <a:lnTo>
                    <a:pt x="1123915" y="610485"/>
                  </a:lnTo>
                  <a:lnTo>
                    <a:pt x="1123742" y="612948"/>
                  </a:lnTo>
                  <a:lnTo>
                    <a:pt x="1122473" y="629298"/>
                  </a:lnTo>
                  <a:lnTo>
                    <a:pt x="1120217" y="656677"/>
                  </a:lnTo>
                  <a:lnTo>
                    <a:pt x="1119423" y="666247"/>
                  </a:lnTo>
                  <a:lnTo>
                    <a:pt x="1117691" y="688339"/>
                  </a:lnTo>
                  <a:lnTo>
                    <a:pt x="1116225" y="705894"/>
                  </a:lnTo>
                  <a:lnTo>
                    <a:pt x="1115177" y="718438"/>
                  </a:lnTo>
                  <a:lnTo>
                    <a:pt x="1113731" y="736494"/>
                  </a:lnTo>
                  <a:lnTo>
                    <a:pt x="1111843" y="736491"/>
                  </a:lnTo>
                  <a:lnTo>
                    <a:pt x="1014194" y="727279"/>
                  </a:lnTo>
                  <a:lnTo>
                    <a:pt x="1012883" y="727154"/>
                  </a:lnTo>
                  <a:lnTo>
                    <a:pt x="1009014" y="726783"/>
                  </a:lnTo>
                  <a:lnTo>
                    <a:pt x="931201" y="718996"/>
                  </a:lnTo>
                  <a:lnTo>
                    <a:pt x="913333" y="717526"/>
                  </a:lnTo>
                  <a:lnTo>
                    <a:pt x="889201" y="715487"/>
                  </a:lnTo>
                  <a:lnTo>
                    <a:pt x="826260" y="708151"/>
                  </a:lnTo>
                  <a:lnTo>
                    <a:pt x="779773" y="701890"/>
                  </a:lnTo>
                  <a:lnTo>
                    <a:pt x="723426" y="694939"/>
                  </a:lnTo>
                  <a:lnTo>
                    <a:pt x="714795" y="693844"/>
                  </a:lnTo>
                  <a:lnTo>
                    <a:pt x="689525" y="690738"/>
                  </a:lnTo>
                  <a:lnTo>
                    <a:pt x="664163" y="687552"/>
                  </a:lnTo>
                  <a:lnTo>
                    <a:pt x="652023" y="685940"/>
                  </a:lnTo>
                  <a:lnTo>
                    <a:pt x="607749" y="679929"/>
                  </a:lnTo>
                  <a:lnTo>
                    <a:pt x="603737" y="678465"/>
                  </a:lnTo>
                  <a:lnTo>
                    <a:pt x="556412" y="672252"/>
                  </a:lnTo>
                  <a:lnTo>
                    <a:pt x="533931" y="668950"/>
                  </a:lnTo>
                  <a:lnTo>
                    <a:pt x="514225" y="666010"/>
                  </a:lnTo>
                  <a:lnTo>
                    <a:pt x="481120" y="661623"/>
                  </a:lnTo>
                  <a:lnTo>
                    <a:pt x="442814" y="656717"/>
                  </a:lnTo>
                  <a:lnTo>
                    <a:pt x="435063" y="653963"/>
                  </a:lnTo>
                  <a:lnTo>
                    <a:pt x="409054" y="650148"/>
                  </a:lnTo>
                  <a:lnTo>
                    <a:pt x="404762" y="668937"/>
                  </a:lnTo>
                  <a:lnTo>
                    <a:pt x="401705" y="688958"/>
                  </a:lnTo>
                  <a:lnTo>
                    <a:pt x="400387" y="697325"/>
                  </a:lnTo>
                  <a:lnTo>
                    <a:pt x="399465" y="703178"/>
                  </a:lnTo>
                  <a:lnTo>
                    <a:pt x="396681" y="724640"/>
                  </a:lnTo>
                  <a:lnTo>
                    <a:pt x="389693" y="720677"/>
                  </a:lnTo>
                  <a:lnTo>
                    <a:pt x="388543" y="714381"/>
                  </a:lnTo>
                  <a:lnTo>
                    <a:pt x="383621" y="707784"/>
                  </a:lnTo>
                  <a:lnTo>
                    <a:pt x="382426" y="700662"/>
                  </a:lnTo>
                  <a:lnTo>
                    <a:pt x="378968" y="693585"/>
                  </a:lnTo>
                  <a:lnTo>
                    <a:pt x="374739" y="684737"/>
                  </a:lnTo>
                  <a:lnTo>
                    <a:pt x="369985" y="680082"/>
                  </a:lnTo>
                  <a:lnTo>
                    <a:pt x="369286" y="679397"/>
                  </a:lnTo>
                  <a:lnTo>
                    <a:pt x="363083" y="683405"/>
                  </a:lnTo>
                  <a:lnTo>
                    <a:pt x="360682" y="686629"/>
                  </a:lnTo>
                  <a:lnTo>
                    <a:pt x="359109" y="688739"/>
                  </a:lnTo>
                  <a:lnTo>
                    <a:pt x="351807" y="701548"/>
                  </a:lnTo>
                  <a:lnTo>
                    <a:pt x="346762" y="704742"/>
                  </a:lnTo>
                  <a:lnTo>
                    <a:pt x="341342" y="703566"/>
                  </a:lnTo>
                  <a:lnTo>
                    <a:pt x="332646" y="701672"/>
                  </a:lnTo>
                  <a:lnTo>
                    <a:pt x="321060" y="706784"/>
                  </a:lnTo>
                  <a:lnTo>
                    <a:pt x="316005" y="698326"/>
                  </a:lnTo>
                  <a:lnTo>
                    <a:pt x="298911" y="699257"/>
                  </a:lnTo>
                  <a:lnTo>
                    <a:pt x="289537" y="698992"/>
                  </a:lnTo>
                  <a:lnTo>
                    <a:pt x="280184" y="695203"/>
                  </a:lnTo>
                  <a:lnTo>
                    <a:pt x="274308" y="690557"/>
                  </a:lnTo>
                  <a:lnTo>
                    <a:pt x="266024" y="694887"/>
                  </a:lnTo>
                  <a:lnTo>
                    <a:pt x="261173" y="705804"/>
                  </a:lnTo>
                  <a:lnTo>
                    <a:pt x="253324" y="699778"/>
                  </a:lnTo>
                  <a:lnTo>
                    <a:pt x="240654" y="695951"/>
                  </a:lnTo>
                  <a:lnTo>
                    <a:pt x="230299" y="692369"/>
                  </a:lnTo>
                  <a:lnTo>
                    <a:pt x="227460" y="692427"/>
                  </a:lnTo>
                  <a:lnTo>
                    <a:pt x="216668" y="698759"/>
                  </a:lnTo>
                  <a:lnTo>
                    <a:pt x="216416" y="703820"/>
                  </a:lnTo>
                  <a:lnTo>
                    <a:pt x="215863" y="704046"/>
                  </a:lnTo>
                  <a:lnTo>
                    <a:pt x="209702" y="706569"/>
                  </a:lnTo>
                  <a:lnTo>
                    <a:pt x="203642" y="700176"/>
                  </a:lnTo>
                  <a:lnTo>
                    <a:pt x="199443" y="691399"/>
                  </a:lnTo>
                  <a:lnTo>
                    <a:pt x="200637" y="684805"/>
                  </a:lnTo>
                  <a:lnTo>
                    <a:pt x="196696" y="675509"/>
                  </a:lnTo>
                  <a:lnTo>
                    <a:pt x="199204" y="668379"/>
                  </a:lnTo>
                  <a:lnTo>
                    <a:pt x="196041" y="656265"/>
                  </a:lnTo>
                  <a:lnTo>
                    <a:pt x="194456" y="647794"/>
                  </a:lnTo>
                  <a:lnTo>
                    <a:pt x="184376" y="637469"/>
                  </a:lnTo>
                  <a:lnTo>
                    <a:pt x="178323" y="639849"/>
                  </a:lnTo>
                  <a:lnTo>
                    <a:pt x="171694" y="633398"/>
                  </a:lnTo>
                  <a:lnTo>
                    <a:pt x="167378" y="631471"/>
                  </a:lnTo>
                  <a:lnTo>
                    <a:pt x="163951" y="620888"/>
                  </a:lnTo>
                  <a:lnTo>
                    <a:pt x="167625" y="615348"/>
                  </a:lnTo>
                  <a:lnTo>
                    <a:pt x="170141" y="608031"/>
                  </a:lnTo>
                  <a:lnTo>
                    <a:pt x="170089" y="600405"/>
                  </a:lnTo>
                  <a:lnTo>
                    <a:pt x="165296" y="593591"/>
                  </a:lnTo>
                  <a:lnTo>
                    <a:pt x="159694" y="588391"/>
                  </a:lnTo>
                  <a:lnTo>
                    <a:pt x="155007" y="572026"/>
                  </a:lnTo>
                  <a:lnTo>
                    <a:pt x="148922" y="557689"/>
                  </a:lnTo>
                  <a:lnTo>
                    <a:pt x="150827" y="549339"/>
                  </a:lnTo>
                  <a:lnTo>
                    <a:pt x="148894" y="542759"/>
                  </a:lnTo>
                  <a:lnTo>
                    <a:pt x="150638" y="535370"/>
                  </a:lnTo>
                  <a:lnTo>
                    <a:pt x="147530" y="528604"/>
                  </a:lnTo>
                  <a:lnTo>
                    <a:pt x="149252" y="517430"/>
                  </a:lnTo>
                  <a:lnTo>
                    <a:pt x="144430" y="513382"/>
                  </a:lnTo>
                  <a:lnTo>
                    <a:pt x="141282" y="509797"/>
                  </a:lnTo>
                  <a:lnTo>
                    <a:pt x="137438" y="503470"/>
                  </a:lnTo>
                  <a:lnTo>
                    <a:pt x="135632" y="500496"/>
                  </a:lnTo>
                  <a:lnTo>
                    <a:pt x="131169" y="500297"/>
                  </a:lnTo>
                  <a:lnTo>
                    <a:pt x="130099" y="506225"/>
                  </a:lnTo>
                  <a:lnTo>
                    <a:pt x="122026" y="511957"/>
                  </a:lnTo>
                  <a:lnTo>
                    <a:pt x="110244" y="518198"/>
                  </a:lnTo>
                  <a:lnTo>
                    <a:pt x="103581" y="518031"/>
                  </a:lnTo>
                  <a:lnTo>
                    <a:pt x="99314" y="525537"/>
                  </a:lnTo>
                  <a:lnTo>
                    <a:pt x="90825" y="522116"/>
                  </a:lnTo>
                  <a:lnTo>
                    <a:pt x="83527" y="513209"/>
                  </a:lnTo>
                  <a:lnTo>
                    <a:pt x="79058" y="510108"/>
                  </a:lnTo>
                  <a:lnTo>
                    <a:pt x="78062" y="506104"/>
                  </a:lnTo>
                  <a:lnTo>
                    <a:pt x="77243" y="502807"/>
                  </a:lnTo>
                  <a:lnTo>
                    <a:pt x="78689" y="496710"/>
                  </a:lnTo>
                  <a:lnTo>
                    <a:pt x="82758" y="494827"/>
                  </a:lnTo>
                  <a:lnTo>
                    <a:pt x="83713" y="487270"/>
                  </a:lnTo>
                  <a:lnTo>
                    <a:pt x="79645" y="478049"/>
                  </a:lnTo>
                  <a:lnTo>
                    <a:pt x="85656" y="471067"/>
                  </a:lnTo>
                  <a:lnTo>
                    <a:pt x="95441" y="470168"/>
                  </a:lnTo>
                  <a:lnTo>
                    <a:pt x="99592" y="467056"/>
                  </a:lnTo>
                  <a:lnTo>
                    <a:pt x="97947" y="462489"/>
                  </a:lnTo>
                  <a:lnTo>
                    <a:pt x="100392" y="455686"/>
                  </a:lnTo>
                  <a:lnTo>
                    <a:pt x="97319" y="451156"/>
                  </a:lnTo>
                  <a:lnTo>
                    <a:pt x="94647" y="444533"/>
                  </a:lnTo>
                  <a:lnTo>
                    <a:pt x="98466" y="435562"/>
                  </a:lnTo>
                  <a:lnTo>
                    <a:pt x="93253" y="430431"/>
                  </a:lnTo>
                  <a:lnTo>
                    <a:pt x="95072" y="424612"/>
                  </a:lnTo>
                  <a:lnTo>
                    <a:pt x="101965" y="425066"/>
                  </a:lnTo>
                  <a:lnTo>
                    <a:pt x="103325" y="416137"/>
                  </a:lnTo>
                  <a:lnTo>
                    <a:pt x="105164" y="411161"/>
                  </a:lnTo>
                  <a:lnTo>
                    <a:pt x="107119" y="406170"/>
                  </a:lnTo>
                  <a:lnTo>
                    <a:pt x="110121" y="395653"/>
                  </a:lnTo>
                  <a:lnTo>
                    <a:pt x="114472" y="392916"/>
                  </a:lnTo>
                  <a:lnTo>
                    <a:pt x="115079" y="380400"/>
                  </a:lnTo>
                  <a:lnTo>
                    <a:pt x="120334" y="380056"/>
                  </a:lnTo>
                  <a:lnTo>
                    <a:pt x="124215" y="370688"/>
                  </a:lnTo>
                  <a:lnTo>
                    <a:pt x="127142" y="361206"/>
                  </a:lnTo>
                  <a:lnTo>
                    <a:pt x="125908" y="359757"/>
                  </a:lnTo>
                  <a:lnTo>
                    <a:pt x="123861" y="357354"/>
                  </a:lnTo>
                  <a:lnTo>
                    <a:pt x="114340" y="358363"/>
                  </a:lnTo>
                  <a:lnTo>
                    <a:pt x="105080" y="357232"/>
                  </a:lnTo>
                  <a:lnTo>
                    <a:pt x="101055" y="355263"/>
                  </a:lnTo>
                  <a:lnTo>
                    <a:pt x="98265" y="353896"/>
                  </a:lnTo>
                  <a:lnTo>
                    <a:pt x="99279" y="346139"/>
                  </a:lnTo>
                  <a:lnTo>
                    <a:pt x="94949" y="342523"/>
                  </a:lnTo>
                  <a:lnTo>
                    <a:pt x="93035" y="340923"/>
                  </a:lnTo>
                  <a:lnTo>
                    <a:pt x="86394" y="339799"/>
                  </a:lnTo>
                  <a:lnTo>
                    <a:pt x="85298" y="333779"/>
                  </a:lnTo>
                  <a:lnTo>
                    <a:pt x="77466" y="327399"/>
                  </a:lnTo>
                  <a:lnTo>
                    <a:pt x="72990" y="318328"/>
                  </a:lnTo>
                  <a:lnTo>
                    <a:pt x="75824" y="312181"/>
                  </a:lnTo>
                  <a:lnTo>
                    <a:pt x="73071" y="308905"/>
                  </a:lnTo>
                  <a:lnTo>
                    <a:pt x="67389" y="302135"/>
                  </a:lnTo>
                  <a:lnTo>
                    <a:pt x="65005" y="294304"/>
                  </a:lnTo>
                  <a:lnTo>
                    <a:pt x="61335" y="287865"/>
                  </a:lnTo>
                  <a:lnTo>
                    <a:pt x="56730" y="276779"/>
                  </a:lnTo>
                  <a:lnTo>
                    <a:pt x="51603" y="269377"/>
                  </a:lnTo>
                  <a:lnTo>
                    <a:pt x="49121" y="263760"/>
                  </a:lnTo>
                  <a:lnTo>
                    <a:pt x="47104" y="256652"/>
                  </a:lnTo>
                  <a:lnTo>
                    <a:pt x="43061" y="254465"/>
                  </a:lnTo>
                  <a:lnTo>
                    <a:pt x="34121" y="249755"/>
                  </a:lnTo>
                  <a:lnTo>
                    <a:pt x="29121" y="244462"/>
                  </a:lnTo>
                  <a:lnTo>
                    <a:pt x="26190" y="236163"/>
                  </a:lnTo>
                  <a:lnTo>
                    <a:pt x="15068" y="226450"/>
                  </a:lnTo>
                  <a:lnTo>
                    <a:pt x="17888" y="221308"/>
                  </a:lnTo>
                  <a:lnTo>
                    <a:pt x="24171" y="219063"/>
                  </a:lnTo>
                  <a:lnTo>
                    <a:pt x="17795" y="210322"/>
                  </a:lnTo>
                  <a:lnTo>
                    <a:pt x="18674" y="204168"/>
                  </a:lnTo>
                  <a:lnTo>
                    <a:pt x="22621" y="198150"/>
                  </a:lnTo>
                  <a:lnTo>
                    <a:pt x="19536" y="192954"/>
                  </a:lnTo>
                  <a:lnTo>
                    <a:pt x="21955" y="187376"/>
                  </a:lnTo>
                  <a:lnTo>
                    <a:pt x="13222" y="176195"/>
                  </a:lnTo>
                  <a:lnTo>
                    <a:pt x="13851" y="168485"/>
                  </a:lnTo>
                  <a:lnTo>
                    <a:pt x="9410" y="163462"/>
                  </a:lnTo>
                  <a:lnTo>
                    <a:pt x="5437" y="154619"/>
                  </a:lnTo>
                  <a:lnTo>
                    <a:pt x="953" y="142741"/>
                  </a:lnTo>
                  <a:lnTo>
                    <a:pt x="548" y="141016"/>
                  </a:lnTo>
                  <a:lnTo>
                    <a:pt x="0" y="138679"/>
                  </a:lnTo>
                  <a:lnTo>
                    <a:pt x="3738" y="121336"/>
                  </a:lnTo>
                  <a:lnTo>
                    <a:pt x="6445" y="108684"/>
                  </a:lnTo>
                  <a:lnTo>
                    <a:pt x="9227" y="95687"/>
                  </a:lnTo>
                  <a:lnTo>
                    <a:pt x="14295" y="71927"/>
                  </a:lnTo>
                  <a:lnTo>
                    <a:pt x="14912" y="6904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4517838" y="1827306"/>
              <a:ext cx="747247" cy="839517"/>
            </a:xfrm>
            <a:custGeom>
              <a:avLst/>
              <a:gdLst/>
              <a:ahLst/>
              <a:cxnLst/>
              <a:rect l="0" t="0" r="0" b="0"/>
              <a:pathLst>
                <a:path w="747247" h="839517">
                  <a:moveTo>
                    <a:pt x="0" y="53803"/>
                  </a:moveTo>
                  <a:lnTo>
                    <a:pt x="28425" y="54226"/>
                  </a:lnTo>
                  <a:lnTo>
                    <a:pt x="78548" y="54578"/>
                  </a:lnTo>
                  <a:lnTo>
                    <a:pt x="119561" y="54660"/>
                  </a:lnTo>
                  <a:lnTo>
                    <a:pt x="180070" y="54619"/>
                  </a:lnTo>
                  <a:lnTo>
                    <a:pt x="182080" y="54602"/>
                  </a:lnTo>
                  <a:lnTo>
                    <a:pt x="197928" y="54454"/>
                  </a:lnTo>
                  <a:lnTo>
                    <a:pt x="197732" y="28169"/>
                  </a:lnTo>
                  <a:lnTo>
                    <a:pt x="197574" y="10598"/>
                  </a:lnTo>
                  <a:lnTo>
                    <a:pt x="197481" y="0"/>
                  </a:lnTo>
                  <a:lnTo>
                    <a:pt x="206522" y="4317"/>
                  </a:lnTo>
                  <a:lnTo>
                    <a:pt x="213090" y="2030"/>
                  </a:lnTo>
                  <a:lnTo>
                    <a:pt x="216579" y="2023"/>
                  </a:lnTo>
                  <a:lnTo>
                    <a:pt x="223622" y="6952"/>
                  </a:lnTo>
                  <a:lnTo>
                    <a:pt x="229548" y="8604"/>
                  </a:lnTo>
                  <a:lnTo>
                    <a:pt x="231539" y="23650"/>
                  </a:lnTo>
                  <a:lnTo>
                    <a:pt x="233890" y="36237"/>
                  </a:lnTo>
                  <a:lnTo>
                    <a:pt x="236222" y="39773"/>
                  </a:lnTo>
                  <a:lnTo>
                    <a:pt x="239391" y="53836"/>
                  </a:lnTo>
                  <a:lnTo>
                    <a:pt x="243039" y="70203"/>
                  </a:lnTo>
                  <a:lnTo>
                    <a:pt x="242875" y="76404"/>
                  </a:lnTo>
                  <a:lnTo>
                    <a:pt x="242148" y="83598"/>
                  </a:lnTo>
                  <a:lnTo>
                    <a:pt x="249460" y="90852"/>
                  </a:lnTo>
                  <a:lnTo>
                    <a:pt x="260089" y="95932"/>
                  </a:lnTo>
                  <a:lnTo>
                    <a:pt x="266071" y="96892"/>
                  </a:lnTo>
                  <a:lnTo>
                    <a:pt x="267630" y="96101"/>
                  </a:lnTo>
                  <a:lnTo>
                    <a:pt x="271560" y="94104"/>
                  </a:lnTo>
                  <a:lnTo>
                    <a:pt x="281831" y="94872"/>
                  </a:lnTo>
                  <a:lnTo>
                    <a:pt x="284822" y="97896"/>
                  </a:lnTo>
                  <a:lnTo>
                    <a:pt x="284987" y="101743"/>
                  </a:lnTo>
                  <a:lnTo>
                    <a:pt x="300260" y="103241"/>
                  </a:lnTo>
                  <a:lnTo>
                    <a:pt x="316047" y="104674"/>
                  </a:lnTo>
                  <a:lnTo>
                    <a:pt x="324012" y="104755"/>
                  </a:lnTo>
                  <a:lnTo>
                    <a:pt x="327920" y="113037"/>
                  </a:lnTo>
                  <a:lnTo>
                    <a:pt x="327112" y="119261"/>
                  </a:lnTo>
                  <a:lnTo>
                    <a:pt x="340653" y="120387"/>
                  </a:lnTo>
                  <a:lnTo>
                    <a:pt x="351415" y="118331"/>
                  </a:lnTo>
                  <a:lnTo>
                    <a:pt x="360434" y="115719"/>
                  </a:lnTo>
                  <a:lnTo>
                    <a:pt x="360566" y="109180"/>
                  </a:lnTo>
                  <a:lnTo>
                    <a:pt x="369452" y="107055"/>
                  </a:lnTo>
                  <a:lnTo>
                    <a:pt x="371633" y="103943"/>
                  </a:lnTo>
                  <a:lnTo>
                    <a:pt x="385004" y="101314"/>
                  </a:lnTo>
                  <a:lnTo>
                    <a:pt x="391308" y="103613"/>
                  </a:lnTo>
                  <a:lnTo>
                    <a:pt x="396466" y="103189"/>
                  </a:lnTo>
                  <a:lnTo>
                    <a:pt x="409261" y="102124"/>
                  </a:lnTo>
                  <a:lnTo>
                    <a:pt x="415201" y="107115"/>
                  </a:lnTo>
                  <a:lnTo>
                    <a:pt x="431457" y="114453"/>
                  </a:lnTo>
                  <a:lnTo>
                    <a:pt x="440378" y="113634"/>
                  </a:lnTo>
                  <a:lnTo>
                    <a:pt x="440918" y="118522"/>
                  </a:lnTo>
                  <a:lnTo>
                    <a:pt x="438629" y="124464"/>
                  </a:lnTo>
                  <a:lnTo>
                    <a:pt x="446591" y="127880"/>
                  </a:lnTo>
                  <a:lnTo>
                    <a:pt x="452391" y="126607"/>
                  </a:lnTo>
                  <a:lnTo>
                    <a:pt x="458203" y="131230"/>
                  </a:lnTo>
                  <a:lnTo>
                    <a:pt x="457221" y="140113"/>
                  </a:lnTo>
                  <a:lnTo>
                    <a:pt x="462688" y="147907"/>
                  </a:lnTo>
                  <a:lnTo>
                    <a:pt x="467635" y="158391"/>
                  </a:lnTo>
                  <a:lnTo>
                    <a:pt x="472782" y="155317"/>
                  </a:lnTo>
                  <a:lnTo>
                    <a:pt x="474406" y="149919"/>
                  </a:lnTo>
                  <a:lnTo>
                    <a:pt x="474177" y="143423"/>
                  </a:lnTo>
                  <a:lnTo>
                    <a:pt x="477196" y="138910"/>
                  </a:lnTo>
                  <a:lnTo>
                    <a:pt x="486785" y="137343"/>
                  </a:lnTo>
                  <a:lnTo>
                    <a:pt x="497101" y="137497"/>
                  </a:lnTo>
                  <a:lnTo>
                    <a:pt x="502629" y="142638"/>
                  </a:lnTo>
                  <a:lnTo>
                    <a:pt x="504934" y="152981"/>
                  </a:lnTo>
                  <a:lnTo>
                    <a:pt x="513413" y="154052"/>
                  </a:lnTo>
                  <a:lnTo>
                    <a:pt x="522884" y="158168"/>
                  </a:lnTo>
                  <a:lnTo>
                    <a:pt x="524474" y="158858"/>
                  </a:lnTo>
                  <a:lnTo>
                    <a:pt x="530873" y="158757"/>
                  </a:lnTo>
                  <a:lnTo>
                    <a:pt x="533563" y="169968"/>
                  </a:lnTo>
                  <a:lnTo>
                    <a:pt x="546491" y="170944"/>
                  </a:lnTo>
                  <a:lnTo>
                    <a:pt x="548476" y="178665"/>
                  </a:lnTo>
                  <a:lnTo>
                    <a:pt x="555830" y="176398"/>
                  </a:lnTo>
                  <a:lnTo>
                    <a:pt x="568271" y="175390"/>
                  </a:lnTo>
                  <a:lnTo>
                    <a:pt x="576525" y="172926"/>
                  </a:lnTo>
                  <a:lnTo>
                    <a:pt x="585200" y="164476"/>
                  </a:lnTo>
                  <a:lnTo>
                    <a:pt x="596474" y="156935"/>
                  </a:lnTo>
                  <a:lnTo>
                    <a:pt x="596745" y="156768"/>
                  </a:lnTo>
                  <a:lnTo>
                    <a:pt x="608525" y="149496"/>
                  </a:lnTo>
                  <a:lnTo>
                    <a:pt x="614568" y="148284"/>
                  </a:lnTo>
                  <a:lnTo>
                    <a:pt x="618876" y="157388"/>
                  </a:lnTo>
                  <a:lnTo>
                    <a:pt x="622033" y="165116"/>
                  </a:lnTo>
                  <a:lnTo>
                    <a:pt x="629216" y="168444"/>
                  </a:lnTo>
                  <a:lnTo>
                    <a:pt x="642287" y="163923"/>
                  </a:lnTo>
                  <a:lnTo>
                    <a:pt x="651602" y="165737"/>
                  </a:lnTo>
                  <a:lnTo>
                    <a:pt x="666468" y="165183"/>
                  </a:lnTo>
                  <a:lnTo>
                    <a:pt x="683871" y="162939"/>
                  </a:lnTo>
                  <a:lnTo>
                    <a:pt x="694374" y="165774"/>
                  </a:lnTo>
                  <a:lnTo>
                    <a:pt x="700404" y="174955"/>
                  </a:lnTo>
                  <a:lnTo>
                    <a:pt x="710857" y="178618"/>
                  </a:lnTo>
                  <a:lnTo>
                    <a:pt x="722034" y="173133"/>
                  </a:lnTo>
                  <a:lnTo>
                    <a:pt x="734148" y="174007"/>
                  </a:lnTo>
                  <a:lnTo>
                    <a:pt x="747247" y="172689"/>
                  </a:lnTo>
                  <a:lnTo>
                    <a:pt x="741272" y="178743"/>
                  </a:lnTo>
                  <a:lnTo>
                    <a:pt x="731286" y="182779"/>
                  </a:lnTo>
                  <a:lnTo>
                    <a:pt x="724154" y="187953"/>
                  </a:lnTo>
                  <a:lnTo>
                    <a:pt x="718983" y="192111"/>
                  </a:lnTo>
                  <a:lnTo>
                    <a:pt x="706651" y="197078"/>
                  </a:lnTo>
                  <a:lnTo>
                    <a:pt x="702029" y="201863"/>
                  </a:lnTo>
                  <a:lnTo>
                    <a:pt x="692728" y="205211"/>
                  </a:lnTo>
                  <a:lnTo>
                    <a:pt x="681805" y="210581"/>
                  </a:lnTo>
                  <a:lnTo>
                    <a:pt x="668835" y="214833"/>
                  </a:lnTo>
                  <a:lnTo>
                    <a:pt x="659484" y="218038"/>
                  </a:lnTo>
                  <a:lnTo>
                    <a:pt x="648510" y="223245"/>
                  </a:lnTo>
                  <a:lnTo>
                    <a:pt x="638127" y="230510"/>
                  </a:lnTo>
                  <a:lnTo>
                    <a:pt x="629813" y="235506"/>
                  </a:lnTo>
                  <a:lnTo>
                    <a:pt x="617456" y="245786"/>
                  </a:lnTo>
                  <a:lnTo>
                    <a:pt x="603059" y="259645"/>
                  </a:lnTo>
                  <a:lnTo>
                    <a:pt x="591587" y="272133"/>
                  </a:lnTo>
                  <a:lnTo>
                    <a:pt x="581026" y="287224"/>
                  </a:lnTo>
                  <a:lnTo>
                    <a:pt x="569482" y="300904"/>
                  </a:lnTo>
                  <a:lnTo>
                    <a:pt x="562957" y="308080"/>
                  </a:lnTo>
                  <a:lnTo>
                    <a:pt x="551827" y="315625"/>
                  </a:lnTo>
                  <a:lnTo>
                    <a:pt x="545299" y="324970"/>
                  </a:lnTo>
                  <a:lnTo>
                    <a:pt x="536489" y="331593"/>
                  </a:lnTo>
                  <a:lnTo>
                    <a:pt x="531115" y="337584"/>
                  </a:lnTo>
                  <a:lnTo>
                    <a:pt x="529942" y="338890"/>
                  </a:lnTo>
                  <a:lnTo>
                    <a:pt x="520402" y="345367"/>
                  </a:lnTo>
                  <a:lnTo>
                    <a:pt x="510220" y="354004"/>
                  </a:lnTo>
                  <a:lnTo>
                    <a:pt x="505599" y="358432"/>
                  </a:lnTo>
                  <a:lnTo>
                    <a:pt x="510795" y="372137"/>
                  </a:lnTo>
                  <a:lnTo>
                    <a:pt x="507264" y="371707"/>
                  </a:lnTo>
                  <a:lnTo>
                    <a:pt x="502244" y="368500"/>
                  </a:lnTo>
                  <a:lnTo>
                    <a:pt x="498009" y="369079"/>
                  </a:lnTo>
                  <a:lnTo>
                    <a:pt x="494294" y="374417"/>
                  </a:lnTo>
                  <a:lnTo>
                    <a:pt x="492256" y="378852"/>
                  </a:lnTo>
                  <a:lnTo>
                    <a:pt x="483700" y="379404"/>
                  </a:lnTo>
                  <a:lnTo>
                    <a:pt x="484615" y="403301"/>
                  </a:lnTo>
                  <a:lnTo>
                    <a:pt x="485012" y="414477"/>
                  </a:lnTo>
                  <a:lnTo>
                    <a:pt x="485891" y="439182"/>
                  </a:lnTo>
                  <a:lnTo>
                    <a:pt x="486353" y="451558"/>
                  </a:lnTo>
                  <a:lnTo>
                    <a:pt x="486795" y="463397"/>
                  </a:lnTo>
                  <a:lnTo>
                    <a:pt x="482511" y="466741"/>
                  </a:lnTo>
                  <a:lnTo>
                    <a:pt x="481362" y="471999"/>
                  </a:lnTo>
                  <a:lnTo>
                    <a:pt x="477259" y="471605"/>
                  </a:lnTo>
                  <a:lnTo>
                    <a:pt x="471670" y="474287"/>
                  </a:lnTo>
                  <a:lnTo>
                    <a:pt x="469517" y="478557"/>
                  </a:lnTo>
                  <a:lnTo>
                    <a:pt x="462251" y="479229"/>
                  </a:lnTo>
                  <a:lnTo>
                    <a:pt x="458891" y="482764"/>
                  </a:lnTo>
                  <a:lnTo>
                    <a:pt x="451454" y="486147"/>
                  </a:lnTo>
                  <a:lnTo>
                    <a:pt x="445160" y="492178"/>
                  </a:lnTo>
                  <a:lnTo>
                    <a:pt x="441564" y="499233"/>
                  </a:lnTo>
                  <a:lnTo>
                    <a:pt x="440079" y="505767"/>
                  </a:lnTo>
                  <a:lnTo>
                    <a:pt x="435376" y="513559"/>
                  </a:lnTo>
                  <a:lnTo>
                    <a:pt x="433934" y="514645"/>
                  </a:lnTo>
                  <a:lnTo>
                    <a:pt x="431100" y="516778"/>
                  </a:lnTo>
                  <a:lnTo>
                    <a:pt x="429728" y="526982"/>
                  </a:lnTo>
                  <a:lnTo>
                    <a:pt x="429629" y="527721"/>
                  </a:lnTo>
                  <a:lnTo>
                    <a:pt x="430618" y="537076"/>
                  </a:lnTo>
                  <a:lnTo>
                    <a:pt x="438668" y="538319"/>
                  </a:lnTo>
                  <a:lnTo>
                    <a:pt x="443174" y="538933"/>
                  </a:lnTo>
                  <a:lnTo>
                    <a:pt x="446233" y="543387"/>
                  </a:lnTo>
                  <a:lnTo>
                    <a:pt x="450644" y="550876"/>
                  </a:lnTo>
                  <a:lnTo>
                    <a:pt x="454843" y="555646"/>
                  </a:lnTo>
                  <a:lnTo>
                    <a:pt x="453875" y="561676"/>
                  </a:lnTo>
                  <a:lnTo>
                    <a:pt x="450094" y="570355"/>
                  </a:lnTo>
                  <a:lnTo>
                    <a:pt x="445322" y="576294"/>
                  </a:lnTo>
                  <a:lnTo>
                    <a:pt x="444005" y="577932"/>
                  </a:lnTo>
                  <a:lnTo>
                    <a:pt x="443944" y="588666"/>
                  </a:lnTo>
                  <a:lnTo>
                    <a:pt x="443931" y="590802"/>
                  </a:lnTo>
                  <a:lnTo>
                    <a:pt x="447002" y="602406"/>
                  </a:lnTo>
                  <a:lnTo>
                    <a:pt x="442208" y="607992"/>
                  </a:lnTo>
                  <a:lnTo>
                    <a:pt x="440922" y="609490"/>
                  </a:lnTo>
                  <a:lnTo>
                    <a:pt x="445282" y="615496"/>
                  </a:lnTo>
                  <a:lnTo>
                    <a:pt x="446802" y="627040"/>
                  </a:lnTo>
                  <a:lnTo>
                    <a:pt x="445538" y="638560"/>
                  </a:lnTo>
                  <a:lnTo>
                    <a:pt x="445425" y="639589"/>
                  </a:lnTo>
                  <a:lnTo>
                    <a:pt x="442112" y="652034"/>
                  </a:lnTo>
                  <a:lnTo>
                    <a:pt x="443471" y="653333"/>
                  </a:lnTo>
                  <a:lnTo>
                    <a:pt x="449863" y="659434"/>
                  </a:lnTo>
                  <a:lnTo>
                    <a:pt x="453565" y="662962"/>
                  </a:lnTo>
                  <a:lnTo>
                    <a:pt x="461941" y="673651"/>
                  </a:lnTo>
                  <a:lnTo>
                    <a:pt x="469128" y="678438"/>
                  </a:lnTo>
                  <a:lnTo>
                    <a:pt x="484524" y="680652"/>
                  </a:lnTo>
                  <a:lnTo>
                    <a:pt x="488371" y="680413"/>
                  </a:lnTo>
                  <a:lnTo>
                    <a:pt x="493026" y="683055"/>
                  </a:lnTo>
                  <a:lnTo>
                    <a:pt x="493325" y="683224"/>
                  </a:lnTo>
                  <a:lnTo>
                    <a:pt x="495971" y="690663"/>
                  </a:lnTo>
                  <a:lnTo>
                    <a:pt x="500806" y="694953"/>
                  </a:lnTo>
                  <a:lnTo>
                    <a:pt x="502173" y="696165"/>
                  </a:lnTo>
                  <a:lnTo>
                    <a:pt x="514754" y="700178"/>
                  </a:lnTo>
                  <a:lnTo>
                    <a:pt x="517522" y="701404"/>
                  </a:lnTo>
                  <a:lnTo>
                    <a:pt x="530137" y="706978"/>
                  </a:lnTo>
                  <a:lnTo>
                    <a:pt x="535256" y="713080"/>
                  </a:lnTo>
                  <a:lnTo>
                    <a:pt x="538198" y="725446"/>
                  </a:lnTo>
                  <a:lnTo>
                    <a:pt x="542323" y="730133"/>
                  </a:lnTo>
                  <a:lnTo>
                    <a:pt x="546343" y="734695"/>
                  </a:lnTo>
                  <a:lnTo>
                    <a:pt x="556641" y="739319"/>
                  </a:lnTo>
                  <a:lnTo>
                    <a:pt x="564372" y="748270"/>
                  </a:lnTo>
                  <a:lnTo>
                    <a:pt x="572279" y="753252"/>
                  </a:lnTo>
                  <a:lnTo>
                    <a:pt x="573742" y="753570"/>
                  </a:lnTo>
                  <a:lnTo>
                    <a:pt x="586090" y="756249"/>
                  </a:lnTo>
                  <a:lnTo>
                    <a:pt x="587952" y="758632"/>
                  </a:lnTo>
                  <a:lnTo>
                    <a:pt x="595221" y="767919"/>
                  </a:lnTo>
                  <a:lnTo>
                    <a:pt x="602513" y="776832"/>
                  </a:lnTo>
                  <a:lnTo>
                    <a:pt x="602898" y="777628"/>
                  </a:lnTo>
                  <a:lnTo>
                    <a:pt x="607930" y="788021"/>
                  </a:lnTo>
                  <a:lnTo>
                    <a:pt x="606925" y="794885"/>
                  </a:lnTo>
                  <a:lnTo>
                    <a:pt x="605670" y="803438"/>
                  </a:lnTo>
                  <a:lnTo>
                    <a:pt x="608244" y="812841"/>
                  </a:lnTo>
                  <a:lnTo>
                    <a:pt x="610578" y="817833"/>
                  </a:lnTo>
                  <a:lnTo>
                    <a:pt x="612605" y="826981"/>
                  </a:lnTo>
                  <a:lnTo>
                    <a:pt x="584312" y="828345"/>
                  </a:lnTo>
                  <a:lnTo>
                    <a:pt x="571911" y="828926"/>
                  </a:lnTo>
                  <a:lnTo>
                    <a:pt x="559552" y="829490"/>
                  </a:lnTo>
                  <a:lnTo>
                    <a:pt x="549755" y="829926"/>
                  </a:lnTo>
                  <a:lnTo>
                    <a:pt x="523357" y="831048"/>
                  </a:lnTo>
                  <a:lnTo>
                    <a:pt x="513100" y="831464"/>
                  </a:lnTo>
                  <a:lnTo>
                    <a:pt x="485133" y="832593"/>
                  </a:lnTo>
                  <a:lnTo>
                    <a:pt x="474341" y="833007"/>
                  </a:lnTo>
                  <a:lnTo>
                    <a:pt x="441500" y="834252"/>
                  </a:lnTo>
                  <a:lnTo>
                    <a:pt x="425542" y="834763"/>
                  </a:lnTo>
                  <a:lnTo>
                    <a:pt x="422968" y="834843"/>
                  </a:lnTo>
                  <a:lnTo>
                    <a:pt x="404357" y="835402"/>
                  </a:lnTo>
                  <a:lnTo>
                    <a:pt x="376543" y="836180"/>
                  </a:lnTo>
                  <a:lnTo>
                    <a:pt x="368320" y="836394"/>
                  </a:lnTo>
                  <a:lnTo>
                    <a:pt x="360881" y="836579"/>
                  </a:lnTo>
                  <a:lnTo>
                    <a:pt x="327496" y="837339"/>
                  </a:lnTo>
                  <a:lnTo>
                    <a:pt x="298772" y="837828"/>
                  </a:lnTo>
                  <a:lnTo>
                    <a:pt x="283992" y="838047"/>
                  </a:lnTo>
                  <a:lnTo>
                    <a:pt x="278578" y="838136"/>
                  </a:lnTo>
                  <a:lnTo>
                    <a:pt x="235916" y="838732"/>
                  </a:lnTo>
                  <a:lnTo>
                    <a:pt x="233877" y="838756"/>
                  </a:lnTo>
                  <a:lnTo>
                    <a:pt x="229692" y="838799"/>
                  </a:lnTo>
                  <a:lnTo>
                    <a:pt x="198570" y="839064"/>
                  </a:lnTo>
                  <a:lnTo>
                    <a:pt x="180658" y="839254"/>
                  </a:lnTo>
                  <a:lnTo>
                    <a:pt x="173752" y="839318"/>
                  </a:lnTo>
                  <a:lnTo>
                    <a:pt x="170398" y="839348"/>
                  </a:lnTo>
                  <a:lnTo>
                    <a:pt x="134373" y="839517"/>
                  </a:lnTo>
                  <a:lnTo>
                    <a:pt x="131624" y="839517"/>
                  </a:lnTo>
                  <a:lnTo>
                    <a:pt x="111704" y="839498"/>
                  </a:lnTo>
                  <a:lnTo>
                    <a:pt x="96644" y="839457"/>
                  </a:lnTo>
                  <a:lnTo>
                    <a:pt x="70241" y="839359"/>
                  </a:lnTo>
                  <a:lnTo>
                    <a:pt x="70271" y="831900"/>
                  </a:lnTo>
                  <a:lnTo>
                    <a:pt x="70517" y="789210"/>
                  </a:lnTo>
                  <a:lnTo>
                    <a:pt x="70803" y="739356"/>
                  </a:lnTo>
                  <a:lnTo>
                    <a:pt x="70937" y="715920"/>
                  </a:lnTo>
                  <a:lnTo>
                    <a:pt x="70952" y="689603"/>
                  </a:lnTo>
                  <a:lnTo>
                    <a:pt x="70960" y="677028"/>
                  </a:lnTo>
                  <a:lnTo>
                    <a:pt x="70975" y="652055"/>
                  </a:lnTo>
                  <a:lnTo>
                    <a:pt x="70991" y="627439"/>
                  </a:lnTo>
                  <a:lnTo>
                    <a:pt x="71018" y="585685"/>
                  </a:lnTo>
                  <a:lnTo>
                    <a:pt x="71022" y="580143"/>
                  </a:lnTo>
                  <a:lnTo>
                    <a:pt x="69794" y="577390"/>
                  </a:lnTo>
                  <a:lnTo>
                    <a:pt x="68550" y="574597"/>
                  </a:lnTo>
                  <a:lnTo>
                    <a:pt x="64617" y="570372"/>
                  </a:lnTo>
                  <a:lnTo>
                    <a:pt x="60558" y="568854"/>
                  </a:lnTo>
                  <a:lnTo>
                    <a:pt x="54976" y="565671"/>
                  </a:lnTo>
                  <a:lnTo>
                    <a:pt x="49163" y="565327"/>
                  </a:lnTo>
                  <a:lnTo>
                    <a:pt x="45631" y="561478"/>
                  </a:lnTo>
                  <a:lnTo>
                    <a:pt x="42483" y="555474"/>
                  </a:lnTo>
                  <a:lnTo>
                    <a:pt x="38673" y="547252"/>
                  </a:lnTo>
                  <a:lnTo>
                    <a:pt x="33267" y="540031"/>
                  </a:lnTo>
                  <a:lnTo>
                    <a:pt x="32419" y="538897"/>
                  </a:lnTo>
                  <a:lnTo>
                    <a:pt x="31682" y="535256"/>
                  </a:lnTo>
                  <a:lnTo>
                    <a:pt x="34282" y="530308"/>
                  </a:lnTo>
                  <a:lnTo>
                    <a:pt x="42474" y="523595"/>
                  </a:lnTo>
                  <a:lnTo>
                    <a:pt x="49769" y="519251"/>
                  </a:lnTo>
                  <a:lnTo>
                    <a:pt x="54042" y="512300"/>
                  </a:lnTo>
                  <a:lnTo>
                    <a:pt x="58423" y="507283"/>
                  </a:lnTo>
                  <a:lnTo>
                    <a:pt x="59995" y="499373"/>
                  </a:lnTo>
                  <a:lnTo>
                    <a:pt x="60869" y="490317"/>
                  </a:lnTo>
                  <a:lnTo>
                    <a:pt x="59881" y="478693"/>
                  </a:lnTo>
                  <a:lnTo>
                    <a:pt x="60042" y="477931"/>
                  </a:lnTo>
                  <a:lnTo>
                    <a:pt x="61909" y="469072"/>
                  </a:lnTo>
                  <a:lnTo>
                    <a:pt x="57926" y="449641"/>
                  </a:lnTo>
                  <a:lnTo>
                    <a:pt x="57481" y="435403"/>
                  </a:lnTo>
                  <a:lnTo>
                    <a:pt x="52922" y="429814"/>
                  </a:lnTo>
                  <a:lnTo>
                    <a:pt x="46866" y="418810"/>
                  </a:lnTo>
                  <a:lnTo>
                    <a:pt x="43506" y="400140"/>
                  </a:lnTo>
                  <a:lnTo>
                    <a:pt x="39487" y="391032"/>
                  </a:lnTo>
                  <a:lnTo>
                    <a:pt x="39098" y="390151"/>
                  </a:lnTo>
                  <a:lnTo>
                    <a:pt x="39027" y="389988"/>
                  </a:lnTo>
                  <a:lnTo>
                    <a:pt x="39457" y="382016"/>
                  </a:lnTo>
                  <a:lnTo>
                    <a:pt x="39364" y="369929"/>
                  </a:lnTo>
                  <a:lnTo>
                    <a:pt x="41969" y="350718"/>
                  </a:lnTo>
                  <a:lnTo>
                    <a:pt x="35243" y="336756"/>
                  </a:lnTo>
                  <a:lnTo>
                    <a:pt x="36748" y="326649"/>
                  </a:lnTo>
                  <a:lnTo>
                    <a:pt x="36099" y="316763"/>
                  </a:lnTo>
                  <a:lnTo>
                    <a:pt x="35282" y="304306"/>
                  </a:lnTo>
                  <a:lnTo>
                    <a:pt x="34918" y="298752"/>
                  </a:lnTo>
                  <a:lnTo>
                    <a:pt x="33437" y="275478"/>
                  </a:lnTo>
                  <a:lnTo>
                    <a:pt x="33661" y="267128"/>
                  </a:lnTo>
                  <a:lnTo>
                    <a:pt x="33938" y="256773"/>
                  </a:lnTo>
                  <a:lnTo>
                    <a:pt x="31281" y="245800"/>
                  </a:lnTo>
                  <a:lnTo>
                    <a:pt x="30229" y="242506"/>
                  </a:lnTo>
                  <a:lnTo>
                    <a:pt x="26921" y="232134"/>
                  </a:lnTo>
                  <a:lnTo>
                    <a:pt x="20471" y="217930"/>
                  </a:lnTo>
                  <a:lnTo>
                    <a:pt x="16629" y="205266"/>
                  </a:lnTo>
                  <a:lnTo>
                    <a:pt x="13710" y="192031"/>
                  </a:lnTo>
                  <a:lnTo>
                    <a:pt x="10271" y="182752"/>
                  </a:lnTo>
                  <a:lnTo>
                    <a:pt x="6425" y="171753"/>
                  </a:lnTo>
                  <a:lnTo>
                    <a:pt x="6520" y="171092"/>
                  </a:lnTo>
                  <a:lnTo>
                    <a:pt x="6937" y="168192"/>
                  </a:lnTo>
                  <a:lnTo>
                    <a:pt x="8239" y="159113"/>
                  </a:lnTo>
                  <a:lnTo>
                    <a:pt x="7578" y="146800"/>
                  </a:lnTo>
                  <a:lnTo>
                    <a:pt x="7602" y="134617"/>
                  </a:lnTo>
                  <a:lnTo>
                    <a:pt x="6819" y="120185"/>
                  </a:lnTo>
                  <a:lnTo>
                    <a:pt x="6932" y="118991"/>
                  </a:lnTo>
                  <a:lnTo>
                    <a:pt x="6973" y="118546"/>
                  </a:lnTo>
                  <a:lnTo>
                    <a:pt x="7503" y="112908"/>
                  </a:lnTo>
                  <a:lnTo>
                    <a:pt x="11760" y="101035"/>
                  </a:lnTo>
                  <a:lnTo>
                    <a:pt x="9799" y="94546"/>
                  </a:lnTo>
                  <a:lnTo>
                    <a:pt x="6899" y="86158"/>
                  </a:lnTo>
                  <a:lnTo>
                    <a:pt x="3739" y="72676"/>
                  </a:lnTo>
                  <a:lnTo>
                    <a:pt x="12" y="615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6852203" y="3219665"/>
              <a:ext cx="9376" cy="13379"/>
            </a:xfrm>
            <a:custGeom>
              <a:avLst/>
              <a:gdLst/>
              <a:ahLst/>
              <a:cxnLst/>
              <a:rect l="0" t="0" r="0" b="0"/>
              <a:pathLst>
                <a:path w="9376" h="13379">
                  <a:moveTo>
                    <a:pt x="0" y="2484"/>
                  </a:moveTo>
                  <a:lnTo>
                    <a:pt x="3919" y="0"/>
                  </a:lnTo>
                  <a:lnTo>
                    <a:pt x="7861" y="3851"/>
                  </a:lnTo>
                  <a:lnTo>
                    <a:pt x="9376" y="13379"/>
                  </a:lnTo>
                  <a:lnTo>
                    <a:pt x="2128" y="1264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6432965" y="2976815"/>
              <a:ext cx="514886" cy="257071"/>
            </a:xfrm>
            <a:custGeom>
              <a:avLst/>
              <a:gdLst/>
              <a:ahLst/>
              <a:cxnLst/>
              <a:rect l="0" t="0" r="0" b="0"/>
              <a:pathLst>
                <a:path w="514886" h="257071">
                  <a:moveTo>
                    <a:pt x="8568" y="131305"/>
                  </a:moveTo>
                  <a:lnTo>
                    <a:pt x="4110" y="104639"/>
                  </a:lnTo>
                  <a:lnTo>
                    <a:pt x="0" y="77621"/>
                  </a:lnTo>
                  <a:lnTo>
                    <a:pt x="9059" y="75973"/>
                  </a:lnTo>
                  <a:lnTo>
                    <a:pt x="46367" y="69098"/>
                  </a:lnTo>
                  <a:lnTo>
                    <a:pt x="58972" y="66806"/>
                  </a:lnTo>
                  <a:lnTo>
                    <a:pt x="71893" y="64441"/>
                  </a:lnTo>
                  <a:lnTo>
                    <a:pt x="81005" y="62762"/>
                  </a:lnTo>
                  <a:lnTo>
                    <a:pt x="117906" y="55972"/>
                  </a:lnTo>
                  <a:lnTo>
                    <a:pt x="121979" y="55214"/>
                  </a:lnTo>
                  <a:lnTo>
                    <a:pt x="148162" y="50285"/>
                  </a:lnTo>
                  <a:lnTo>
                    <a:pt x="150644" y="49814"/>
                  </a:lnTo>
                  <a:lnTo>
                    <a:pt x="183660" y="43591"/>
                  </a:lnTo>
                  <a:lnTo>
                    <a:pt x="215839" y="37480"/>
                  </a:lnTo>
                  <a:lnTo>
                    <a:pt x="216913" y="37268"/>
                  </a:lnTo>
                  <a:lnTo>
                    <a:pt x="240424" y="32594"/>
                  </a:lnTo>
                  <a:lnTo>
                    <a:pt x="242882" y="32104"/>
                  </a:lnTo>
                  <a:lnTo>
                    <a:pt x="266227" y="27423"/>
                  </a:lnTo>
                  <a:lnTo>
                    <a:pt x="267112" y="27245"/>
                  </a:lnTo>
                  <a:lnTo>
                    <a:pt x="288940" y="22650"/>
                  </a:lnTo>
                  <a:lnTo>
                    <a:pt x="296570" y="21032"/>
                  </a:lnTo>
                  <a:lnTo>
                    <a:pt x="298510" y="20631"/>
                  </a:lnTo>
                  <a:lnTo>
                    <a:pt x="312239" y="17786"/>
                  </a:lnTo>
                  <a:lnTo>
                    <a:pt x="328347" y="14422"/>
                  </a:lnTo>
                  <a:lnTo>
                    <a:pt x="347533" y="10376"/>
                  </a:lnTo>
                  <a:lnTo>
                    <a:pt x="348218" y="10231"/>
                  </a:lnTo>
                  <a:lnTo>
                    <a:pt x="358655" y="8005"/>
                  </a:lnTo>
                  <a:lnTo>
                    <a:pt x="395760" y="0"/>
                  </a:lnTo>
                  <a:lnTo>
                    <a:pt x="408588" y="48104"/>
                  </a:lnTo>
                  <a:lnTo>
                    <a:pt x="411742" y="59336"/>
                  </a:lnTo>
                  <a:lnTo>
                    <a:pt x="413701" y="66308"/>
                  </a:lnTo>
                  <a:lnTo>
                    <a:pt x="417752" y="80719"/>
                  </a:lnTo>
                  <a:lnTo>
                    <a:pt x="430023" y="124315"/>
                  </a:lnTo>
                  <a:lnTo>
                    <a:pt x="437653" y="151376"/>
                  </a:lnTo>
                  <a:lnTo>
                    <a:pt x="440560" y="161756"/>
                  </a:lnTo>
                  <a:lnTo>
                    <a:pt x="441263" y="164264"/>
                  </a:lnTo>
                  <a:lnTo>
                    <a:pt x="444514" y="175757"/>
                  </a:lnTo>
                  <a:lnTo>
                    <a:pt x="468026" y="171577"/>
                  </a:lnTo>
                  <a:lnTo>
                    <a:pt x="483063" y="168453"/>
                  </a:lnTo>
                  <a:lnTo>
                    <a:pt x="500039" y="164900"/>
                  </a:lnTo>
                  <a:lnTo>
                    <a:pt x="514858" y="161553"/>
                  </a:lnTo>
                  <a:lnTo>
                    <a:pt x="514886" y="180325"/>
                  </a:lnTo>
                  <a:lnTo>
                    <a:pt x="513391" y="182543"/>
                  </a:lnTo>
                  <a:lnTo>
                    <a:pt x="511868" y="196345"/>
                  </a:lnTo>
                  <a:lnTo>
                    <a:pt x="510982" y="209915"/>
                  </a:lnTo>
                  <a:lnTo>
                    <a:pt x="510258" y="215102"/>
                  </a:lnTo>
                  <a:lnTo>
                    <a:pt x="507118" y="225970"/>
                  </a:lnTo>
                  <a:lnTo>
                    <a:pt x="466362" y="239805"/>
                  </a:lnTo>
                  <a:lnTo>
                    <a:pt x="462728" y="247007"/>
                  </a:lnTo>
                  <a:lnTo>
                    <a:pt x="456303" y="245372"/>
                  </a:lnTo>
                  <a:lnTo>
                    <a:pt x="449568" y="246639"/>
                  </a:lnTo>
                  <a:lnTo>
                    <a:pt x="442794" y="256112"/>
                  </a:lnTo>
                  <a:lnTo>
                    <a:pt x="439336" y="257071"/>
                  </a:lnTo>
                  <a:lnTo>
                    <a:pt x="436902" y="249084"/>
                  </a:lnTo>
                  <a:lnTo>
                    <a:pt x="439490" y="239043"/>
                  </a:lnTo>
                  <a:lnTo>
                    <a:pt x="438691" y="236063"/>
                  </a:lnTo>
                  <a:lnTo>
                    <a:pt x="436913" y="230419"/>
                  </a:lnTo>
                  <a:lnTo>
                    <a:pt x="428199" y="228860"/>
                  </a:lnTo>
                  <a:lnTo>
                    <a:pt x="425721" y="220115"/>
                  </a:lnTo>
                  <a:lnTo>
                    <a:pt x="433850" y="216335"/>
                  </a:lnTo>
                  <a:lnTo>
                    <a:pt x="432040" y="213942"/>
                  </a:lnTo>
                  <a:lnTo>
                    <a:pt x="429956" y="211185"/>
                  </a:lnTo>
                  <a:lnTo>
                    <a:pt x="425962" y="211325"/>
                  </a:lnTo>
                  <a:lnTo>
                    <a:pt x="423613" y="211406"/>
                  </a:lnTo>
                  <a:lnTo>
                    <a:pt x="413133" y="212792"/>
                  </a:lnTo>
                  <a:lnTo>
                    <a:pt x="415923" y="222157"/>
                  </a:lnTo>
                  <a:lnTo>
                    <a:pt x="420080" y="230891"/>
                  </a:lnTo>
                  <a:lnTo>
                    <a:pt x="422094" y="237107"/>
                  </a:lnTo>
                  <a:lnTo>
                    <a:pt x="417126" y="236756"/>
                  </a:lnTo>
                  <a:lnTo>
                    <a:pt x="410848" y="232428"/>
                  </a:lnTo>
                  <a:lnTo>
                    <a:pt x="409577" y="222737"/>
                  </a:lnTo>
                  <a:lnTo>
                    <a:pt x="403273" y="218244"/>
                  </a:lnTo>
                  <a:lnTo>
                    <a:pt x="392116" y="209766"/>
                  </a:lnTo>
                  <a:lnTo>
                    <a:pt x="387175" y="207981"/>
                  </a:lnTo>
                  <a:lnTo>
                    <a:pt x="386896" y="202517"/>
                  </a:lnTo>
                  <a:lnTo>
                    <a:pt x="382351" y="197453"/>
                  </a:lnTo>
                  <a:lnTo>
                    <a:pt x="373628" y="186150"/>
                  </a:lnTo>
                  <a:lnTo>
                    <a:pt x="378564" y="177797"/>
                  </a:lnTo>
                  <a:lnTo>
                    <a:pt x="376384" y="174229"/>
                  </a:lnTo>
                  <a:lnTo>
                    <a:pt x="376321" y="168291"/>
                  </a:lnTo>
                  <a:lnTo>
                    <a:pt x="381447" y="166548"/>
                  </a:lnTo>
                  <a:lnTo>
                    <a:pt x="384600" y="166365"/>
                  </a:lnTo>
                  <a:lnTo>
                    <a:pt x="388704" y="165576"/>
                  </a:lnTo>
                  <a:lnTo>
                    <a:pt x="387274" y="161359"/>
                  </a:lnTo>
                  <a:lnTo>
                    <a:pt x="385764" y="156901"/>
                  </a:lnTo>
                  <a:lnTo>
                    <a:pt x="383105" y="157827"/>
                  </a:lnTo>
                  <a:lnTo>
                    <a:pt x="377684" y="152767"/>
                  </a:lnTo>
                  <a:lnTo>
                    <a:pt x="373750" y="153616"/>
                  </a:lnTo>
                  <a:lnTo>
                    <a:pt x="369597" y="159416"/>
                  </a:lnTo>
                  <a:lnTo>
                    <a:pt x="366614" y="159020"/>
                  </a:lnTo>
                  <a:lnTo>
                    <a:pt x="366116" y="152622"/>
                  </a:lnTo>
                  <a:lnTo>
                    <a:pt x="359924" y="149989"/>
                  </a:lnTo>
                  <a:lnTo>
                    <a:pt x="360149" y="145326"/>
                  </a:lnTo>
                  <a:lnTo>
                    <a:pt x="367447" y="142537"/>
                  </a:lnTo>
                  <a:lnTo>
                    <a:pt x="369988" y="133903"/>
                  </a:lnTo>
                  <a:lnTo>
                    <a:pt x="376821" y="138272"/>
                  </a:lnTo>
                  <a:lnTo>
                    <a:pt x="379364" y="135185"/>
                  </a:lnTo>
                  <a:lnTo>
                    <a:pt x="377959" y="131635"/>
                  </a:lnTo>
                  <a:lnTo>
                    <a:pt x="375969" y="126602"/>
                  </a:lnTo>
                  <a:lnTo>
                    <a:pt x="375059" y="121536"/>
                  </a:lnTo>
                  <a:lnTo>
                    <a:pt x="369953" y="122633"/>
                  </a:lnTo>
                  <a:lnTo>
                    <a:pt x="363198" y="126553"/>
                  </a:lnTo>
                  <a:lnTo>
                    <a:pt x="362973" y="134130"/>
                  </a:lnTo>
                  <a:lnTo>
                    <a:pt x="358693" y="136469"/>
                  </a:lnTo>
                  <a:lnTo>
                    <a:pt x="357635" y="123612"/>
                  </a:lnTo>
                  <a:lnTo>
                    <a:pt x="359908" y="113228"/>
                  </a:lnTo>
                  <a:lnTo>
                    <a:pt x="361130" y="108065"/>
                  </a:lnTo>
                  <a:lnTo>
                    <a:pt x="365437" y="108795"/>
                  </a:lnTo>
                  <a:lnTo>
                    <a:pt x="369330" y="109453"/>
                  </a:lnTo>
                  <a:lnTo>
                    <a:pt x="366976" y="99205"/>
                  </a:lnTo>
                  <a:lnTo>
                    <a:pt x="364731" y="95520"/>
                  </a:lnTo>
                  <a:lnTo>
                    <a:pt x="360495" y="92553"/>
                  </a:lnTo>
                  <a:lnTo>
                    <a:pt x="362296" y="82206"/>
                  </a:lnTo>
                  <a:lnTo>
                    <a:pt x="364051" y="73511"/>
                  </a:lnTo>
                  <a:lnTo>
                    <a:pt x="366800" y="68670"/>
                  </a:lnTo>
                  <a:lnTo>
                    <a:pt x="367628" y="63007"/>
                  </a:lnTo>
                  <a:lnTo>
                    <a:pt x="371824" y="56756"/>
                  </a:lnTo>
                  <a:lnTo>
                    <a:pt x="376628" y="53449"/>
                  </a:lnTo>
                  <a:lnTo>
                    <a:pt x="378640" y="52063"/>
                  </a:lnTo>
                  <a:lnTo>
                    <a:pt x="381690" y="48419"/>
                  </a:lnTo>
                  <a:lnTo>
                    <a:pt x="379945" y="43100"/>
                  </a:lnTo>
                  <a:lnTo>
                    <a:pt x="377239" y="43746"/>
                  </a:lnTo>
                  <a:lnTo>
                    <a:pt x="374752" y="44340"/>
                  </a:lnTo>
                  <a:lnTo>
                    <a:pt x="366982" y="52909"/>
                  </a:lnTo>
                  <a:lnTo>
                    <a:pt x="360188" y="62093"/>
                  </a:lnTo>
                  <a:lnTo>
                    <a:pt x="353930" y="71026"/>
                  </a:lnTo>
                  <a:lnTo>
                    <a:pt x="351666" y="75664"/>
                  </a:lnTo>
                  <a:lnTo>
                    <a:pt x="349732" y="79620"/>
                  </a:lnTo>
                  <a:lnTo>
                    <a:pt x="346413" y="82221"/>
                  </a:lnTo>
                  <a:lnTo>
                    <a:pt x="345335" y="83066"/>
                  </a:lnTo>
                  <a:lnTo>
                    <a:pt x="342893" y="87408"/>
                  </a:lnTo>
                  <a:lnTo>
                    <a:pt x="338768" y="88239"/>
                  </a:lnTo>
                  <a:lnTo>
                    <a:pt x="335037" y="89179"/>
                  </a:lnTo>
                  <a:lnTo>
                    <a:pt x="334593" y="90085"/>
                  </a:lnTo>
                  <a:lnTo>
                    <a:pt x="332872" y="93593"/>
                  </a:lnTo>
                  <a:lnTo>
                    <a:pt x="344710" y="97935"/>
                  </a:lnTo>
                  <a:lnTo>
                    <a:pt x="346930" y="104881"/>
                  </a:lnTo>
                  <a:lnTo>
                    <a:pt x="348250" y="110409"/>
                  </a:lnTo>
                  <a:lnTo>
                    <a:pt x="352002" y="114158"/>
                  </a:lnTo>
                  <a:lnTo>
                    <a:pt x="346908" y="119424"/>
                  </a:lnTo>
                  <a:lnTo>
                    <a:pt x="345270" y="123641"/>
                  </a:lnTo>
                  <a:lnTo>
                    <a:pt x="347996" y="125343"/>
                  </a:lnTo>
                  <a:lnTo>
                    <a:pt x="346916" y="130506"/>
                  </a:lnTo>
                  <a:lnTo>
                    <a:pt x="346563" y="131304"/>
                  </a:lnTo>
                  <a:lnTo>
                    <a:pt x="345280" y="134207"/>
                  </a:lnTo>
                  <a:lnTo>
                    <a:pt x="343424" y="139553"/>
                  </a:lnTo>
                  <a:lnTo>
                    <a:pt x="346723" y="140700"/>
                  </a:lnTo>
                  <a:lnTo>
                    <a:pt x="344220" y="148841"/>
                  </a:lnTo>
                  <a:lnTo>
                    <a:pt x="341673" y="153888"/>
                  </a:lnTo>
                  <a:lnTo>
                    <a:pt x="346092" y="157675"/>
                  </a:lnTo>
                  <a:lnTo>
                    <a:pt x="346388" y="159335"/>
                  </a:lnTo>
                  <a:lnTo>
                    <a:pt x="347623" y="166279"/>
                  </a:lnTo>
                  <a:lnTo>
                    <a:pt x="350955" y="172682"/>
                  </a:lnTo>
                  <a:lnTo>
                    <a:pt x="352528" y="183643"/>
                  </a:lnTo>
                  <a:lnTo>
                    <a:pt x="356883" y="191035"/>
                  </a:lnTo>
                  <a:lnTo>
                    <a:pt x="362623" y="195797"/>
                  </a:lnTo>
                  <a:lnTo>
                    <a:pt x="370459" y="201964"/>
                  </a:lnTo>
                  <a:lnTo>
                    <a:pt x="371988" y="205803"/>
                  </a:lnTo>
                  <a:lnTo>
                    <a:pt x="371772" y="211950"/>
                  </a:lnTo>
                  <a:lnTo>
                    <a:pt x="371728" y="213208"/>
                  </a:lnTo>
                  <a:lnTo>
                    <a:pt x="375274" y="214685"/>
                  </a:lnTo>
                  <a:lnTo>
                    <a:pt x="374965" y="223107"/>
                  </a:lnTo>
                  <a:lnTo>
                    <a:pt x="381064" y="230899"/>
                  </a:lnTo>
                  <a:lnTo>
                    <a:pt x="385894" y="235753"/>
                  </a:lnTo>
                  <a:lnTo>
                    <a:pt x="385885" y="241506"/>
                  </a:lnTo>
                  <a:lnTo>
                    <a:pt x="388700" y="250178"/>
                  </a:lnTo>
                  <a:lnTo>
                    <a:pt x="381983" y="245239"/>
                  </a:lnTo>
                  <a:lnTo>
                    <a:pt x="374388" y="240958"/>
                  </a:lnTo>
                  <a:lnTo>
                    <a:pt x="368953" y="242609"/>
                  </a:lnTo>
                  <a:lnTo>
                    <a:pt x="361369" y="238716"/>
                  </a:lnTo>
                  <a:lnTo>
                    <a:pt x="354078" y="231206"/>
                  </a:lnTo>
                  <a:lnTo>
                    <a:pt x="344434" y="230225"/>
                  </a:lnTo>
                  <a:lnTo>
                    <a:pt x="337130" y="231607"/>
                  </a:lnTo>
                  <a:lnTo>
                    <a:pt x="329431" y="230675"/>
                  </a:lnTo>
                  <a:lnTo>
                    <a:pt x="326952" y="230295"/>
                  </a:lnTo>
                  <a:lnTo>
                    <a:pt x="322572" y="229622"/>
                  </a:lnTo>
                  <a:lnTo>
                    <a:pt x="315024" y="224918"/>
                  </a:lnTo>
                  <a:lnTo>
                    <a:pt x="308166" y="221012"/>
                  </a:lnTo>
                  <a:lnTo>
                    <a:pt x="303172" y="211038"/>
                  </a:lnTo>
                  <a:lnTo>
                    <a:pt x="300888" y="208023"/>
                  </a:lnTo>
                  <a:lnTo>
                    <a:pt x="295034" y="212278"/>
                  </a:lnTo>
                  <a:lnTo>
                    <a:pt x="290214" y="215319"/>
                  </a:lnTo>
                  <a:lnTo>
                    <a:pt x="281472" y="221488"/>
                  </a:lnTo>
                  <a:lnTo>
                    <a:pt x="274585" y="214749"/>
                  </a:lnTo>
                  <a:lnTo>
                    <a:pt x="273145" y="199951"/>
                  </a:lnTo>
                  <a:lnTo>
                    <a:pt x="278221" y="189758"/>
                  </a:lnTo>
                  <a:lnTo>
                    <a:pt x="283786" y="186628"/>
                  </a:lnTo>
                  <a:lnTo>
                    <a:pt x="283077" y="183731"/>
                  </a:lnTo>
                  <a:lnTo>
                    <a:pt x="281723" y="178293"/>
                  </a:lnTo>
                  <a:lnTo>
                    <a:pt x="285906" y="172819"/>
                  </a:lnTo>
                  <a:lnTo>
                    <a:pt x="286469" y="172082"/>
                  </a:lnTo>
                  <a:lnTo>
                    <a:pt x="289316" y="171449"/>
                  </a:lnTo>
                  <a:lnTo>
                    <a:pt x="289842" y="167221"/>
                  </a:lnTo>
                  <a:lnTo>
                    <a:pt x="289626" y="165972"/>
                  </a:lnTo>
                  <a:lnTo>
                    <a:pt x="288676" y="160475"/>
                  </a:lnTo>
                  <a:lnTo>
                    <a:pt x="288521" y="159578"/>
                  </a:lnTo>
                  <a:lnTo>
                    <a:pt x="293658" y="151741"/>
                  </a:lnTo>
                  <a:lnTo>
                    <a:pt x="299678" y="142413"/>
                  </a:lnTo>
                  <a:lnTo>
                    <a:pt x="287498" y="134186"/>
                  </a:lnTo>
                  <a:lnTo>
                    <a:pt x="282472" y="130785"/>
                  </a:lnTo>
                  <a:lnTo>
                    <a:pt x="275685" y="141158"/>
                  </a:lnTo>
                  <a:lnTo>
                    <a:pt x="271931" y="137523"/>
                  </a:lnTo>
                  <a:lnTo>
                    <a:pt x="268245" y="137937"/>
                  </a:lnTo>
                  <a:lnTo>
                    <a:pt x="265769" y="138215"/>
                  </a:lnTo>
                  <a:lnTo>
                    <a:pt x="260135" y="136694"/>
                  </a:lnTo>
                  <a:lnTo>
                    <a:pt x="259127" y="130863"/>
                  </a:lnTo>
                  <a:lnTo>
                    <a:pt x="251673" y="128657"/>
                  </a:lnTo>
                  <a:lnTo>
                    <a:pt x="249469" y="128516"/>
                  </a:lnTo>
                  <a:lnTo>
                    <a:pt x="247992" y="128421"/>
                  </a:lnTo>
                  <a:lnTo>
                    <a:pt x="246088" y="128298"/>
                  </a:lnTo>
                  <a:lnTo>
                    <a:pt x="234548" y="128489"/>
                  </a:lnTo>
                  <a:lnTo>
                    <a:pt x="231706" y="124725"/>
                  </a:lnTo>
                  <a:lnTo>
                    <a:pt x="227098" y="123389"/>
                  </a:lnTo>
                  <a:lnTo>
                    <a:pt x="225839" y="117735"/>
                  </a:lnTo>
                  <a:lnTo>
                    <a:pt x="228964" y="113500"/>
                  </a:lnTo>
                  <a:lnTo>
                    <a:pt x="230836" y="108251"/>
                  </a:lnTo>
                  <a:lnTo>
                    <a:pt x="225989" y="104472"/>
                  </a:lnTo>
                  <a:lnTo>
                    <a:pt x="219101" y="101678"/>
                  </a:lnTo>
                  <a:lnTo>
                    <a:pt x="214679" y="99211"/>
                  </a:lnTo>
                  <a:lnTo>
                    <a:pt x="205854" y="98726"/>
                  </a:lnTo>
                  <a:lnTo>
                    <a:pt x="204580" y="98837"/>
                  </a:lnTo>
                  <a:lnTo>
                    <a:pt x="199972" y="99240"/>
                  </a:lnTo>
                  <a:lnTo>
                    <a:pt x="196242" y="95276"/>
                  </a:lnTo>
                  <a:lnTo>
                    <a:pt x="195546" y="88287"/>
                  </a:lnTo>
                  <a:lnTo>
                    <a:pt x="187238" y="79021"/>
                  </a:lnTo>
                  <a:lnTo>
                    <a:pt x="185179" y="75744"/>
                  </a:lnTo>
                  <a:lnTo>
                    <a:pt x="183108" y="72446"/>
                  </a:lnTo>
                  <a:lnTo>
                    <a:pt x="180774" y="63878"/>
                  </a:lnTo>
                  <a:lnTo>
                    <a:pt x="169872" y="62992"/>
                  </a:lnTo>
                  <a:lnTo>
                    <a:pt x="161358" y="65554"/>
                  </a:lnTo>
                  <a:lnTo>
                    <a:pt x="158586" y="63247"/>
                  </a:lnTo>
                  <a:lnTo>
                    <a:pt x="151344" y="57212"/>
                  </a:lnTo>
                  <a:lnTo>
                    <a:pt x="136319" y="61872"/>
                  </a:lnTo>
                  <a:lnTo>
                    <a:pt x="127603" y="67610"/>
                  </a:lnTo>
                  <a:lnTo>
                    <a:pt x="125543" y="68361"/>
                  </a:lnTo>
                  <a:lnTo>
                    <a:pt x="120311" y="70265"/>
                  </a:lnTo>
                  <a:lnTo>
                    <a:pt x="115923" y="79706"/>
                  </a:lnTo>
                  <a:lnTo>
                    <a:pt x="114464" y="85487"/>
                  </a:lnTo>
                  <a:lnTo>
                    <a:pt x="113668" y="85601"/>
                  </a:lnTo>
                  <a:lnTo>
                    <a:pt x="100370" y="87491"/>
                  </a:lnTo>
                  <a:lnTo>
                    <a:pt x="93057" y="86762"/>
                  </a:lnTo>
                  <a:lnTo>
                    <a:pt x="87144" y="86168"/>
                  </a:lnTo>
                  <a:lnTo>
                    <a:pt x="82296" y="79162"/>
                  </a:lnTo>
                  <a:lnTo>
                    <a:pt x="78093" y="75725"/>
                  </a:lnTo>
                  <a:lnTo>
                    <a:pt x="71674" y="89268"/>
                  </a:lnTo>
                  <a:lnTo>
                    <a:pt x="63713" y="101631"/>
                  </a:lnTo>
                  <a:lnTo>
                    <a:pt x="63199" y="107494"/>
                  </a:lnTo>
                  <a:lnTo>
                    <a:pt x="53831" y="104338"/>
                  </a:lnTo>
                  <a:lnTo>
                    <a:pt x="50408" y="105034"/>
                  </a:lnTo>
                  <a:lnTo>
                    <a:pt x="47839" y="105555"/>
                  </a:lnTo>
                  <a:lnTo>
                    <a:pt x="41538" y="117169"/>
                  </a:lnTo>
                  <a:lnTo>
                    <a:pt x="33055" y="129622"/>
                  </a:lnTo>
                  <a:lnTo>
                    <a:pt x="31165" y="132392"/>
                  </a:lnTo>
                  <a:lnTo>
                    <a:pt x="24376" y="138226"/>
                  </a:lnTo>
                  <a:lnTo>
                    <a:pt x="17968" y="146664"/>
                  </a:lnTo>
                  <a:lnTo>
                    <a:pt x="11748" y="15101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4569581" y="2654287"/>
              <a:ext cx="685645" cy="450094"/>
            </a:xfrm>
            <a:custGeom>
              <a:avLst/>
              <a:gdLst/>
              <a:ahLst/>
              <a:cxnLst/>
              <a:rect l="0" t="0" r="0" b="0"/>
              <a:pathLst>
                <a:path w="685645" h="450094">
                  <a:moveTo>
                    <a:pt x="347" y="115958"/>
                  </a:moveTo>
                  <a:lnTo>
                    <a:pt x="4990" y="109027"/>
                  </a:lnTo>
                  <a:lnTo>
                    <a:pt x="9227" y="101740"/>
                  </a:lnTo>
                  <a:lnTo>
                    <a:pt x="8977" y="97406"/>
                  </a:lnTo>
                  <a:lnTo>
                    <a:pt x="8861" y="95395"/>
                  </a:lnTo>
                  <a:lnTo>
                    <a:pt x="13214" y="90124"/>
                  </a:lnTo>
                  <a:lnTo>
                    <a:pt x="11146" y="87488"/>
                  </a:lnTo>
                  <a:lnTo>
                    <a:pt x="14043" y="83556"/>
                  </a:lnTo>
                  <a:lnTo>
                    <a:pt x="12096" y="78536"/>
                  </a:lnTo>
                  <a:lnTo>
                    <a:pt x="17687" y="74592"/>
                  </a:lnTo>
                  <a:lnTo>
                    <a:pt x="18334" y="72438"/>
                  </a:lnTo>
                  <a:lnTo>
                    <a:pt x="19685" y="67935"/>
                  </a:lnTo>
                  <a:lnTo>
                    <a:pt x="17671" y="63692"/>
                  </a:lnTo>
                  <a:lnTo>
                    <a:pt x="15986" y="52513"/>
                  </a:lnTo>
                  <a:lnTo>
                    <a:pt x="11146" y="52502"/>
                  </a:lnTo>
                  <a:lnTo>
                    <a:pt x="7955" y="48700"/>
                  </a:lnTo>
                  <a:lnTo>
                    <a:pt x="7333" y="47219"/>
                  </a:lnTo>
                  <a:lnTo>
                    <a:pt x="5303" y="42386"/>
                  </a:lnTo>
                  <a:lnTo>
                    <a:pt x="10345" y="41130"/>
                  </a:lnTo>
                  <a:lnTo>
                    <a:pt x="11017" y="34352"/>
                  </a:lnTo>
                  <a:lnTo>
                    <a:pt x="11329" y="28831"/>
                  </a:lnTo>
                  <a:lnTo>
                    <a:pt x="3828" y="21815"/>
                  </a:lnTo>
                  <a:lnTo>
                    <a:pt x="4860" y="16726"/>
                  </a:lnTo>
                  <a:lnTo>
                    <a:pt x="3403" y="12285"/>
                  </a:lnTo>
                  <a:lnTo>
                    <a:pt x="18499" y="12378"/>
                  </a:lnTo>
                  <a:lnTo>
                    <a:pt x="44902" y="12476"/>
                  </a:lnTo>
                  <a:lnTo>
                    <a:pt x="59962" y="12517"/>
                  </a:lnTo>
                  <a:lnTo>
                    <a:pt x="79882" y="12536"/>
                  </a:lnTo>
                  <a:lnTo>
                    <a:pt x="82631" y="12536"/>
                  </a:lnTo>
                  <a:lnTo>
                    <a:pt x="118655" y="12367"/>
                  </a:lnTo>
                  <a:lnTo>
                    <a:pt x="122009" y="12337"/>
                  </a:lnTo>
                  <a:lnTo>
                    <a:pt x="128916" y="12273"/>
                  </a:lnTo>
                  <a:lnTo>
                    <a:pt x="146828" y="12083"/>
                  </a:lnTo>
                  <a:lnTo>
                    <a:pt x="177950" y="11818"/>
                  </a:lnTo>
                  <a:lnTo>
                    <a:pt x="182134" y="11775"/>
                  </a:lnTo>
                  <a:lnTo>
                    <a:pt x="184173" y="11751"/>
                  </a:lnTo>
                  <a:lnTo>
                    <a:pt x="226835" y="11155"/>
                  </a:lnTo>
                  <a:lnTo>
                    <a:pt x="232250" y="11066"/>
                  </a:lnTo>
                  <a:lnTo>
                    <a:pt x="247029" y="10847"/>
                  </a:lnTo>
                  <a:lnTo>
                    <a:pt x="275753" y="10357"/>
                  </a:lnTo>
                  <a:lnTo>
                    <a:pt x="309138" y="9598"/>
                  </a:lnTo>
                  <a:lnTo>
                    <a:pt x="316577" y="9413"/>
                  </a:lnTo>
                  <a:lnTo>
                    <a:pt x="324800" y="9198"/>
                  </a:lnTo>
                  <a:lnTo>
                    <a:pt x="352614" y="8421"/>
                  </a:lnTo>
                  <a:lnTo>
                    <a:pt x="371226" y="7862"/>
                  </a:lnTo>
                  <a:lnTo>
                    <a:pt x="373799" y="7782"/>
                  </a:lnTo>
                  <a:lnTo>
                    <a:pt x="389758" y="7270"/>
                  </a:lnTo>
                  <a:lnTo>
                    <a:pt x="422602" y="6025"/>
                  </a:lnTo>
                  <a:lnTo>
                    <a:pt x="433390" y="5611"/>
                  </a:lnTo>
                  <a:lnTo>
                    <a:pt x="461357" y="4483"/>
                  </a:lnTo>
                  <a:lnTo>
                    <a:pt x="471614" y="4066"/>
                  </a:lnTo>
                  <a:lnTo>
                    <a:pt x="498012" y="2944"/>
                  </a:lnTo>
                  <a:lnTo>
                    <a:pt x="507809" y="2509"/>
                  </a:lnTo>
                  <a:lnTo>
                    <a:pt x="520168" y="1945"/>
                  </a:lnTo>
                  <a:lnTo>
                    <a:pt x="532569" y="1364"/>
                  </a:lnTo>
                  <a:lnTo>
                    <a:pt x="560862" y="0"/>
                  </a:lnTo>
                  <a:lnTo>
                    <a:pt x="559712" y="7193"/>
                  </a:lnTo>
                  <a:lnTo>
                    <a:pt x="562179" y="11603"/>
                  </a:lnTo>
                  <a:lnTo>
                    <a:pt x="563464" y="13900"/>
                  </a:lnTo>
                  <a:lnTo>
                    <a:pt x="562852" y="18157"/>
                  </a:lnTo>
                  <a:lnTo>
                    <a:pt x="568586" y="23455"/>
                  </a:lnTo>
                  <a:lnTo>
                    <a:pt x="573678" y="26242"/>
                  </a:lnTo>
                  <a:lnTo>
                    <a:pt x="579243" y="34544"/>
                  </a:lnTo>
                  <a:lnTo>
                    <a:pt x="576412" y="39308"/>
                  </a:lnTo>
                  <a:lnTo>
                    <a:pt x="571907" y="46376"/>
                  </a:lnTo>
                  <a:lnTo>
                    <a:pt x="567925" y="52300"/>
                  </a:lnTo>
                  <a:lnTo>
                    <a:pt x="568355" y="60111"/>
                  </a:lnTo>
                  <a:lnTo>
                    <a:pt x="568684" y="66076"/>
                  </a:lnTo>
                  <a:lnTo>
                    <a:pt x="570685" y="73352"/>
                  </a:lnTo>
                  <a:lnTo>
                    <a:pt x="571143" y="75014"/>
                  </a:lnTo>
                  <a:lnTo>
                    <a:pt x="573499" y="85262"/>
                  </a:lnTo>
                  <a:lnTo>
                    <a:pt x="577881" y="90704"/>
                  </a:lnTo>
                  <a:lnTo>
                    <a:pt x="581480" y="103326"/>
                  </a:lnTo>
                  <a:lnTo>
                    <a:pt x="587495" y="111070"/>
                  </a:lnTo>
                  <a:lnTo>
                    <a:pt x="595689" y="115783"/>
                  </a:lnTo>
                  <a:lnTo>
                    <a:pt x="600433" y="116902"/>
                  </a:lnTo>
                  <a:lnTo>
                    <a:pt x="605164" y="118015"/>
                  </a:lnTo>
                  <a:lnTo>
                    <a:pt x="616715" y="120158"/>
                  </a:lnTo>
                  <a:lnTo>
                    <a:pt x="621354" y="122654"/>
                  </a:lnTo>
                  <a:lnTo>
                    <a:pt x="624704" y="129651"/>
                  </a:lnTo>
                  <a:lnTo>
                    <a:pt x="628390" y="139261"/>
                  </a:lnTo>
                  <a:lnTo>
                    <a:pt x="628279" y="144540"/>
                  </a:lnTo>
                  <a:lnTo>
                    <a:pt x="634392" y="147712"/>
                  </a:lnTo>
                  <a:lnTo>
                    <a:pt x="637108" y="148818"/>
                  </a:lnTo>
                  <a:lnTo>
                    <a:pt x="642420" y="153663"/>
                  </a:lnTo>
                  <a:lnTo>
                    <a:pt x="646085" y="156539"/>
                  </a:lnTo>
                  <a:lnTo>
                    <a:pt x="650290" y="159835"/>
                  </a:lnTo>
                  <a:lnTo>
                    <a:pt x="653675" y="164985"/>
                  </a:lnTo>
                  <a:lnTo>
                    <a:pt x="652578" y="171065"/>
                  </a:lnTo>
                  <a:lnTo>
                    <a:pt x="656092" y="176473"/>
                  </a:lnTo>
                  <a:lnTo>
                    <a:pt x="662983" y="181252"/>
                  </a:lnTo>
                  <a:lnTo>
                    <a:pt x="665492" y="182487"/>
                  </a:lnTo>
                  <a:lnTo>
                    <a:pt x="670516" y="184957"/>
                  </a:lnTo>
                  <a:lnTo>
                    <a:pt x="677240" y="188211"/>
                  </a:lnTo>
                  <a:lnTo>
                    <a:pt x="682497" y="194054"/>
                  </a:lnTo>
                  <a:lnTo>
                    <a:pt x="682839" y="203549"/>
                  </a:lnTo>
                  <a:lnTo>
                    <a:pt x="683301" y="204577"/>
                  </a:lnTo>
                  <a:lnTo>
                    <a:pt x="685645" y="209783"/>
                  </a:lnTo>
                  <a:lnTo>
                    <a:pt x="684435" y="218200"/>
                  </a:lnTo>
                  <a:lnTo>
                    <a:pt x="684376" y="219407"/>
                  </a:lnTo>
                  <a:lnTo>
                    <a:pt x="684052" y="226073"/>
                  </a:lnTo>
                  <a:lnTo>
                    <a:pt x="682667" y="231805"/>
                  </a:lnTo>
                  <a:lnTo>
                    <a:pt x="683035" y="236496"/>
                  </a:lnTo>
                  <a:lnTo>
                    <a:pt x="676748" y="241095"/>
                  </a:lnTo>
                  <a:lnTo>
                    <a:pt x="676110" y="241561"/>
                  </a:lnTo>
                  <a:lnTo>
                    <a:pt x="669851" y="247363"/>
                  </a:lnTo>
                  <a:lnTo>
                    <a:pt x="669847" y="249338"/>
                  </a:lnTo>
                  <a:lnTo>
                    <a:pt x="669836" y="254202"/>
                  </a:lnTo>
                  <a:lnTo>
                    <a:pt x="667756" y="258699"/>
                  </a:lnTo>
                  <a:lnTo>
                    <a:pt x="668024" y="268193"/>
                  </a:lnTo>
                  <a:lnTo>
                    <a:pt x="665571" y="271081"/>
                  </a:lnTo>
                  <a:lnTo>
                    <a:pt x="660213" y="273808"/>
                  </a:lnTo>
                  <a:lnTo>
                    <a:pt x="655692" y="279759"/>
                  </a:lnTo>
                  <a:lnTo>
                    <a:pt x="650222" y="280654"/>
                  </a:lnTo>
                  <a:lnTo>
                    <a:pt x="644074" y="281470"/>
                  </a:lnTo>
                  <a:lnTo>
                    <a:pt x="639283" y="286260"/>
                  </a:lnTo>
                  <a:lnTo>
                    <a:pt x="630725" y="291112"/>
                  </a:lnTo>
                  <a:lnTo>
                    <a:pt x="621669" y="291881"/>
                  </a:lnTo>
                  <a:lnTo>
                    <a:pt x="613072" y="293024"/>
                  </a:lnTo>
                  <a:lnTo>
                    <a:pt x="607185" y="296999"/>
                  </a:lnTo>
                  <a:lnTo>
                    <a:pt x="602618" y="296205"/>
                  </a:lnTo>
                  <a:lnTo>
                    <a:pt x="596150" y="297476"/>
                  </a:lnTo>
                  <a:lnTo>
                    <a:pt x="592583" y="305526"/>
                  </a:lnTo>
                  <a:lnTo>
                    <a:pt x="592110" y="309800"/>
                  </a:lnTo>
                  <a:lnTo>
                    <a:pt x="591849" y="310682"/>
                  </a:lnTo>
                  <a:lnTo>
                    <a:pt x="588222" y="322934"/>
                  </a:lnTo>
                  <a:lnTo>
                    <a:pt x="591987" y="327877"/>
                  </a:lnTo>
                  <a:lnTo>
                    <a:pt x="596619" y="334605"/>
                  </a:lnTo>
                  <a:lnTo>
                    <a:pt x="601315" y="334875"/>
                  </a:lnTo>
                  <a:lnTo>
                    <a:pt x="606060" y="342054"/>
                  </a:lnTo>
                  <a:lnTo>
                    <a:pt x="606887" y="347546"/>
                  </a:lnTo>
                  <a:lnTo>
                    <a:pt x="606949" y="347955"/>
                  </a:lnTo>
                  <a:lnTo>
                    <a:pt x="608040" y="355200"/>
                  </a:lnTo>
                  <a:lnTo>
                    <a:pt x="607799" y="364629"/>
                  </a:lnTo>
                  <a:lnTo>
                    <a:pt x="604551" y="370851"/>
                  </a:lnTo>
                  <a:lnTo>
                    <a:pt x="598522" y="377488"/>
                  </a:lnTo>
                  <a:lnTo>
                    <a:pt x="593679" y="384565"/>
                  </a:lnTo>
                  <a:lnTo>
                    <a:pt x="594125" y="390514"/>
                  </a:lnTo>
                  <a:lnTo>
                    <a:pt x="591943" y="398500"/>
                  </a:lnTo>
                  <a:lnTo>
                    <a:pt x="591865" y="402205"/>
                  </a:lnTo>
                  <a:lnTo>
                    <a:pt x="591783" y="406072"/>
                  </a:lnTo>
                  <a:lnTo>
                    <a:pt x="585070" y="411420"/>
                  </a:lnTo>
                  <a:lnTo>
                    <a:pt x="584912" y="411545"/>
                  </a:lnTo>
                  <a:lnTo>
                    <a:pt x="578340" y="411719"/>
                  </a:lnTo>
                  <a:lnTo>
                    <a:pt x="568609" y="415796"/>
                  </a:lnTo>
                  <a:lnTo>
                    <a:pt x="565101" y="420428"/>
                  </a:lnTo>
                  <a:lnTo>
                    <a:pt x="563254" y="427454"/>
                  </a:lnTo>
                  <a:lnTo>
                    <a:pt x="566295" y="430780"/>
                  </a:lnTo>
                  <a:lnTo>
                    <a:pt x="565405" y="439250"/>
                  </a:lnTo>
                  <a:lnTo>
                    <a:pt x="566532" y="446848"/>
                  </a:lnTo>
                  <a:lnTo>
                    <a:pt x="561645" y="450094"/>
                  </a:lnTo>
                  <a:lnTo>
                    <a:pt x="552968" y="447093"/>
                  </a:lnTo>
                  <a:lnTo>
                    <a:pt x="550481" y="442750"/>
                  </a:lnTo>
                  <a:lnTo>
                    <a:pt x="545456" y="438920"/>
                  </a:lnTo>
                  <a:lnTo>
                    <a:pt x="540384" y="433518"/>
                  </a:lnTo>
                  <a:lnTo>
                    <a:pt x="538974" y="427947"/>
                  </a:lnTo>
                  <a:lnTo>
                    <a:pt x="533280" y="426497"/>
                  </a:lnTo>
                  <a:lnTo>
                    <a:pt x="531544" y="422541"/>
                  </a:lnTo>
                  <a:lnTo>
                    <a:pt x="528006" y="419115"/>
                  </a:lnTo>
                  <a:lnTo>
                    <a:pt x="526597" y="417749"/>
                  </a:lnTo>
                  <a:lnTo>
                    <a:pt x="503965" y="419823"/>
                  </a:lnTo>
                  <a:lnTo>
                    <a:pt x="503553" y="419854"/>
                  </a:lnTo>
                  <a:lnTo>
                    <a:pt x="478043" y="421710"/>
                  </a:lnTo>
                  <a:lnTo>
                    <a:pt x="459600" y="422907"/>
                  </a:lnTo>
                  <a:lnTo>
                    <a:pt x="448498" y="423612"/>
                  </a:lnTo>
                  <a:lnTo>
                    <a:pt x="428638" y="424959"/>
                  </a:lnTo>
                  <a:lnTo>
                    <a:pt x="423376" y="425309"/>
                  </a:lnTo>
                  <a:lnTo>
                    <a:pt x="420364" y="425447"/>
                  </a:lnTo>
                  <a:lnTo>
                    <a:pt x="395861" y="426530"/>
                  </a:lnTo>
                  <a:lnTo>
                    <a:pt x="379064" y="427623"/>
                  </a:lnTo>
                  <a:lnTo>
                    <a:pt x="374909" y="427889"/>
                  </a:lnTo>
                  <a:lnTo>
                    <a:pt x="352276" y="428883"/>
                  </a:lnTo>
                  <a:lnTo>
                    <a:pt x="349150" y="428987"/>
                  </a:lnTo>
                  <a:lnTo>
                    <a:pt x="329438" y="429619"/>
                  </a:lnTo>
                  <a:lnTo>
                    <a:pt x="325069" y="429754"/>
                  </a:lnTo>
                  <a:lnTo>
                    <a:pt x="305955" y="430503"/>
                  </a:lnTo>
                  <a:lnTo>
                    <a:pt x="298764" y="430776"/>
                  </a:lnTo>
                  <a:lnTo>
                    <a:pt x="279914" y="431579"/>
                  </a:lnTo>
                  <a:lnTo>
                    <a:pt x="271750" y="431916"/>
                  </a:lnTo>
                  <a:lnTo>
                    <a:pt x="256501" y="432338"/>
                  </a:lnTo>
                  <a:lnTo>
                    <a:pt x="248022" y="432563"/>
                  </a:lnTo>
                  <a:lnTo>
                    <a:pt x="230682" y="432938"/>
                  </a:lnTo>
                  <a:lnTo>
                    <a:pt x="223910" y="433077"/>
                  </a:lnTo>
                  <a:lnTo>
                    <a:pt x="213302" y="433088"/>
                  </a:lnTo>
                  <a:lnTo>
                    <a:pt x="192989" y="433078"/>
                  </a:lnTo>
                  <a:lnTo>
                    <a:pt x="182730" y="433026"/>
                  </a:lnTo>
                  <a:lnTo>
                    <a:pt x="166084" y="432920"/>
                  </a:lnTo>
                  <a:lnTo>
                    <a:pt x="151673" y="432836"/>
                  </a:lnTo>
                  <a:lnTo>
                    <a:pt x="137265" y="432731"/>
                  </a:lnTo>
                  <a:lnTo>
                    <a:pt x="133122" y="432693"/>
                  </a:lnTo>
                  <a:lnTo>
                    <a:pt x="115912" y="432515"/>
                  </a:lnTo>
                  <a:lnTo>
                    <a:pt x="90793" y="432181"/>
                  </a:lnTo>
                  <a:lnTo>
                    <a:pt x="92625" y="429560"/>
                  </a:lnTo>
                  <a:lnTo>
                    <a:pt x="89013" y="422371"/>
                  </a:lnTo>
                  <a:lnTo>
                    <a:pt x="82084" y="418156"/>
                  </a:lnTo>
                  <a:lnTo>
                    <a:pt x="77472" y="410421"/>
                  </a:lnTo>
                  <a:lnTo>
                    <a:pt x="83331" y="403566"/>
                  </a:lnTo>
                  <a:lnTo>
                    <a:pt x="82555" y="394655"/>
                  </a:lnTo>
                  <a:lnTo>
                    <a:pt x="85837" y="388727"/>
                  </a:lnTo>
                  <a:lnTo>
                    <a:pt x="84971" y="387104"/>
                  </a:lnTo>
                  <a:lnTo>
                    <a:pt x="82916" y="383250"/>
                  </a:lnTo>
                  <a:lnTo>
                    <a:pt x="83919" y="376377"/>
                  </a:lnTo>
                  <a:lnTo>
                    <a:pt x="79875" y="369893"/>
                  </a:lnTo>
                  <a:lnTo>
                    <a:pt x="79985" y="364784"/>
                  </a:lnTo>
                  <a:lnTo>
                    <a:pt x="80080" y="360364"/>
                  </a:lnTo>
                  <a:lnTo>
                    <a:pt x="79552" y="354428"/>
                  </a:lnTo>
                  <a:lnTo>
                    <a:pt x="80272" y="349295"/>
                  </a:lnTo>
                  <a:lnTo>
                    <a:pt x="80814" y="345433"/>
                  </a:lnTo>
                  <a:lnTo>
                    <a:pt x="75147" y="345829"/>
                  </a:lnTo>
                  <a:lnTo>
                    <a:pt x="75122" y="344817"/>
                  </a:lnTo>
                  <a:lnTo>
                    <a:pt x="74958" y="338104"/>
                  </a:lnTo>
                  <a:lnTo>
                    <a:pt x="77225" y="332292"/>
                  </a:lnTo>
                  <a:lnTo>
                    <a:pt x="73417" y="325971"/>
                  </a:lnTo>
                  <a:lnTo>
                    <a:pt x="73081" y="319069"/>
                  </a:lnTo>
                  <a:lnTo>
                    <a:pt x="73234" y="316203"/>
                  </a:lnTo>
                  <a:lnTo>
                    <a:pt x="73740" y="306724"/>
                  </a:lnTo>
                  <a:lnTo>
                    <a:pt x="67289" y="304708"/>
                  </a:lnTo>
                  <a:lnTo>
                    <a:pt x="66109" y="299361"/>
                  </a:lnTo>
                  <a:lnTo>
                    <a:pt x="64930" y="294014"/>
                  </a:lnTo>
                  <a:lnTo>
                    <a:pt x="56889" y="296287"/>
                  </a:lnTo>
                  <a:lnTo>
                    <a:pt x="55686" y="291548"/>
                  </a:lnTo>
                  <a:lnTo>
                    <a:pt x="52894" y="283994"/>
                  </a:lnTo>
                  <a:lnTo>
                    <a:pt x="53609" y="276064"/>
                  </a:lnTo>
                  <a:lnTo>
                    <a:pt x="53987" y="274918"/>
                  </a:lnTo>
                  <a:lnTo>
                    <a:pt x="56157" y="268341"/>
                  </a:lnTo>
                  <a:lnTo>
                    <a:pt x="58616" y="258142"/>
                  </a:lnTo>
                  <a:lnTo>
                    <a:pt x="54017" y="251319"/>
                  </a:lnTo>
                  <a:lnTo>
                    <a:pt x="52015" y="247607"/>
                  </a:lnTo>
                  <a:lnTo>
                    <a:pt x="48600" y="241271"/>
                  </a:lnTo>
                  <a:lnTo>
                    <a:pt x="51430" y="231976"/>
                  </a:lnTo>
                  <a:lnTo>
                    <a:pt x="41798" y="225042"/>
                  </a:lnTo>
                  <a:lnTo>
                    <a:pt x="36592" y="221488"/>
                  </a:lnTo>
                  <a:lnTo>
                    <a:pt x="37040" y="211935"/>
                  </a:lnTo>
                  <a:lnTo>
                    <a:pt x="28731" y="204246"/>
                  </a:lnTo>
                  <a:lnTo>
                    <a:pt x="29868" y="197333"/>
                  </a:lnTo>
                  <a:lnTo>
                    <a:pt x="29965" y="196748"/>
                  </a:lnTo>
                  <a:lnTo>
                    <a:pt x="30022" y="190142"/>
                  </a:lnTo>
                  <a:lnTo>
                    <a:pt x="28347" y="187820"/>
                  </a:lnTo>
                  <a:lnTo>
                    <a:pt x="22471" y="179661"/>
                  </a:lnTo>
                  <a:lnTo>
                    <a:pt x="22116" y="169082"/>
                  </a:lnTo>
                  <a:lnTo>
                    <a:pt x="25356" y="161784"/>
                  </a:lnTo>
                  <a:lnTo>
                    <a:pt x="18621" y="157591"/>
                  </a:lnTo>
                  <a:lnTo>
                    <a:pt x="15276" y="154846"/>
                  </a:lnTo>
                  <a:lnTo>
                    <a:pt x="13650" y="153731"/>
                  </a:lnTo>
                  <a:lnTo>
                    <a:pt x="15362" y="148156"/>
                  </a:lnTo>
                  <a:lnTo>
                    <a:pt x="15043" y="147400"/>
                  </a:lnTo>
                  <a:lnTo>
                    <a:pt x="10196" y="135883"/>
                  </a:lnTo>
                  <a:lnTo>
                    <a:pt x="3435" y="129095"/>
                  </a:lnTo>
                  <a:lnTo>
                    <a:pt x="0" y="12369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6708655" y="3107600"/>
              <a:ext cx="23989" cy="28793"/>
            </a:xfrm>
            <a:custGeom>
              <a:avLst/>
              <a:gdLst/>
              <a:ahLst/>
              <a:cxnLst/>
              <a:rect l="0" t="0" r="0" b="0"/>
              <a:pathLst>
                <a:path w="23989" h="28793">
                  <a:moveTo>
                    <a:pt x="0" y="10377"/>
                  </a:moveTo>
                  <a:lnTo>
                    <a:pt x="6783" y="0"/>
                  </a:lnTo>
                  <a:lnTo>
                    <a:pt x="11808" y="3401"/>
                  </a:lnTo>
                  <a:lnTo>
                    <a:pt x="23989" y="11628"/>
                  </a:lnTo>
                  <a:lnTo>
                    <a:pt x="17968" y="20956"/>
                  </a:lnTo>
                  <a:lnTo>
                    <a:pt x="12832" y="28793"/>
                  </a:lnTo>
                  <a:lnTo>
                    <a:pt x="11406" y="21775"/>
                  </a:lnTo>
                  <a:lnTo>
                    <a:pt x="10635" y="17980"/>
                  </a:lnTo>
                  <a:lnTo>
                    <a:pt x="4062" y="139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6027928" y="2825606"/>
              <a:ext cx="8855" cy="13721"/>
            </a:xfrm>
            <a:custGeom>
              <a:avLst/>
              <a:gdLst/>
              <a:ahLst/>
              <a:cxnLst/>
              <a:rect l="0" t="0" r="0" b="0"/>
              <a:pathLst>
                <a:path w="8855" h="13721">
                  <a:moveTo>
                    <a:pt x="0" y="4706"/>
                  </a:moveTo>
                  <a:lnTo>
                    <a:pt x="3383" y="0"/>
                  </a:lnTo>
                  <a:lnTo>
                    <a:pt x="8487" y="3476"/>
                  </a:lnTo>
                  <a:lnTo>
                    <a:pt x="8855" y="10837"/>
                  </a:lnTo>
                  <a:lnTo>
                    <a:pt x="3537" y="137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5822936" y="2752578"/>
              <a:ext cx="476185" cy="542889"/>
            </a:xfrm>
            <a:custGeom>
              <a:avLst/>
              <a:gdLst/>
              <a:ahLst/>
              <a:cxnLst/>
              <a:rect l="0" t="0" r="0" b="0"/>
              <a:pathLst>
                <a:path w="476185" h="542889">
                  <a:moveTo>
                    <a:pt x="40295" y="457476"/>
                  </a:moveTo>
                  <a:lnTo>
                    <a:pt x="39115" y="446292"/>
                  </a:lnTo>
                  <a:lnTo>
                    <a:pt x="37804" y="433868"/>
                  </a:lnTo>
                  <a:lnTo>
                    <a:pt x="35740" y="415195"/>
                  </a:lnTo>
                  <a:lnTo>
                    <a:pt x="35014" y="408634"/>
                  </a:lnTo>
                  <a:lnTo>
                    <a:pt x="32494" y="385849"/>
                  </a:lnTo>
                  <a:lnTo>
                    <a:pt x="29564" y="358554"/>
                  </a:lnTo>
                  <a:lnTo>
                    <a:pt x="28206" y="345910"/>
                  </a:lnTo>
                  <a:lnTo>
                    <a:pt x="26632" y="331260"/>
                  </a:lnTo>
                  <a:lnTo>
                    <a:pt x="25543" y="320793"/>
                  </a:lnTo>
                  <a:lnTo>
                    <a:pt x="23603" y="302154"/>
                  </a:lnTo>
                  <a:lnTo>
                    <a:pt x="22964" y="296022"/>
                  </a:lnTo>
                  <a:lnTo>
                    <a:pt x="20608" y="274669"/>
                  </a:lnTo>
                  <a:lnTo>
                    <a:pt x="19429" y="264585"/>
                  </a:lnTo>
                  <a:lnTo>
                    <a:pt x="16817" y="242252"/>
                  </a:lnTo>
                  <a:lnTo>
                    <a:pt x="13463" y="214426"/>
                  </a:lnTo>
                  <a:lnTo>
                    <a:pt x="12311" y="204865"/>
                  </a:lnTo>
                  <a:lnTo>
                    <a:pt x="10034" y="185970"/>
                  </a:lnTo>
                  <a:lnTo>
                    <a:pt x="7769" y="167204"/>
                  </a:lnTo>
                  <a:lnTo>
                    <a:pt x="7446" y="164529"/>
                  </a:lnTo>
                  <a:lnTo>
                    <a:pt x="5079" y="144924"/>
                  </a:lnTo>
                  <a:lnTo>
                    <a:pt x="4765" y="142385"/>
                  </a:lnTo>
                  <a:lnTo>
                    <a:pt x="2928" y="127500"/>
                  </a:lnTo>
                  <a:lnTo>
                    <a:pt x="0" y="103772"/>
                  </a:lnTo>
                  <a:lnTo>
                    <a:pt x="38709" y="97836"/>
                  </a:lnTo>
                  <a:lnTo>
                    <a:pt x="42757" y="97193"/>
                  </a:lnTo>
                  <a:lnTo>
                    <a:pt x="46869" y="96537"/>
                  </a:lnTo>
                  <a:lnTo>
                    <a:pt x="70613" y="92718"/>
                  </a:lnTo>
                  <a:lnTo>
                    <a:pt x="97278" y="88281"/>
                  </a:lnTo>
                  <a:lnTo>
                    <a:pt x="109592" y="86207"/>
                  </a:lnTo>
                  <a:lnTo>
                    <a:pt x="142016" y="80633"/>
                  </a:lnTo>
                  <a:lnTo>
                    <a:pt x="147472" y="85924"/>
                  </a:lnTo>
                  <a:lnTo>
                    <a:pt x="155995" y="83285"/>
                  </a:lnTo>
                  <a:lnTo>
                    <a:pt x="167132" y="90121"/>
                  </a:lnTo>
                  <a:lnTo>
                    <a:pt x="174677" y="92018"/>
                  </a:lnTo>
                  <a:lnTo>
                    <a:pt x="185497" y="94728"/>
                  </a:lnTo>
                  <a:lnTo>
                    <a:pt x="190340" y="99835"/>
                  </a:lnTo>
                  <a:lnTo>
                    <a:pt x="201049" y="104366"/>
                  </a:lnTo>
                  <a:lnTo>
                    <a:pt x="207722" y="94419"/>
                  </a:lnTo>
                  <a:lnTo>
                    <a:pt x="210183" y="92445"/>
                  </a:lnTo>
                  <a:lnTo>
                    <a:pt x="223360" y="97241"/>
                  </a:lnTo>
                  <a:lnTo>
                    <a:pt x="227153" y="103287"/>
                  </a:lnTo>
                  <a:lnTo>
                    <a:pt x="227521" y="103873"/>
                  </a:lnTo>
                  <a:lnTo>
                    <a:pt x="236309" y="111929"/>
                  </a:lnTo>
                  <a:lnTo>
                    <a:pt x="245920" y="115986"/>
                  </a:lnTo>
                  <a:lnTo>
                    <a:pt x="253697" y="115579"/>
                  </a:lnTo>
                  <a:lnTo>
                    <a:pt x="263315" y="108323"/>
                  </a:lnTo>
                  <a:lnTo>
                    <a:pt x="264757" y="108024"/>
                  </a:lnTo>
                  <a:lnTo>
                    <a:pt x="273087" y="106295"/>
                  </a:lnTo>
                  <a:lnTo>
                    <a:pt x="281414" y="99139"/>
                  </a:lnTo>
                  <a:lnTo>
                    <a:pt x="300252" y="90127"/>
                  </a:lnTo>
                  <a:lnTo>
                    <a:pt x="303228" y="91226"/>
                  </a:lnTo>
                  <a:lnTo>
                    <a:pt x="306722" y="92515"/>
                  </a:lnTo>
                  <a:lnTo>
                    <a:pt x="316567" y="90590"/>
                  </a:lnTo>
                  <a:lnTo>
                    <a:pt x="320041" y="89908"/>
                  </a:lnTo>
                  <a:lnTo>
                    <a:pt x="327789" y="89774"/>
                  </a:lnTo>
                  <a:lnTo>
                    <a:pt x="337748" y="80698"/>
                  </a:lnTo>
                  <a:lnTo>
                    <a:pt x="350963" y="64973"/>
                  </a:lnTo>
                  <a:lnTo>
                    <a:pt x="353024" y="62515"/>
                  </a:lnTo>
                  <a:lnTo>
                    <a:pt x="359886" y="53001"/>
                  </a:lnTo>
                  <a:lnTo>
                    <a:pt x="369395" y="43781"/>
                  </a:lnTo>
                  <a:lnTo>
                    <a:pt x="379571" y="38334"/>
                  </a:lnTo>
                  <a:lnTo>
                    <a:pt x="392275" y="28617"/>
                  </a:lnTo>
                  <a:lnTo>
                    <a:pt x="397262" y="26422"/>
                  </a:lnTo>
                  <a:lnTo>
                    <a:pt x="407495" y="21909"/>
                  </a:lnTo>
                  <a:lnTo>
                    <a:pt x="416989" y="14442"/>
                  </a:lnTo>
                  <a:lnTo>
                    <a:pt x="438786" y="3900"/>
                  </a:lnTo>
                  <a:lnTo>
                    <a:pt x="444852" y="0"/>
                  </a:lnTo>
                  <a:lnTo>
                    <a:pt x="447844" y="18184"/>
                  </a:lnTo>
                  <a:lnTo>
                    <a:pt x="452048" y="43738"/>
                  </a:lnTo>
                  <a:lnTo>
                    <a:pt x="456049" y="67964"/>
                  </a:lnTo>
                  <a:lnTo>
                    <a:pt x="456290" y="69418"/>
                  </a:lnTo>
                  <a:lnTo>
                    <a:pt x="462314" y="105894"/>
                  </a:lnTo>
                  <a:lnTo>
                    <a:pt x="464604" y="120026"/>
                  </a:lnTo>
                  <a:lnTo>
                    <a:pt x="464791" y="121182"/>
                  </a:lnTo>
                  <a:lnTo>
                    <a:pt x="469827" y="152263"/>
                  </a:lnTo>
                  <a:lnTo>
                    <a:pt x="469977" y="153164"/>
                  </a:lnTo>
                  <a:lnTo>
                    <a:pt x="471140" y="160130"/>
                  </a:lnTo>
                  <a:lnTo>
                    <a:pt x="476185" y="190354"/>
                  </a:lnTo>
                  <a:lnTo>
                    <a:pt x="469840" y="194797"/>
                  </a:lnTo>
                  <a:lnTo>
                    <a:pt x="465097" y="194927"/>
                  </a:lnTo>
                  <a:lnTo>
                    <a:pt x="461617" y="200963"/>
                  </a:lnTo>
                  <a:lnTo>
                    <a:pt x="467937" y="208991"/>
                  </a:lnTo>
                  <a:lnTo>
                    <a:pt x="471501" y="219197"/>
                  </a:lnTo>
                  <a:lnTo>
                    <a:pt x="470296" y="226918"/>
                  </a:lnTo>
                  <a:lnTo>
                    <a:pt x="470069" y="228373"/>
                  </a:lnTo>
                  <a:lnTo>
                    <a:pt x="474640" y="239550"/>
                  </a:lnTo>
                  <a:lnTo>
                    <a:pt x="471792" y="247701"/>
                  </a:lnTo>
                  <a:lnTo>
                    <a:pt x="469039" y="257538"/>
                  </a:lnTo>
                  <a:lnTo>
                    <a:pt x="467756" y="262112"/>
                  </a:lnTo>
                  <a:lnTo>
                    <a:pt x="467517" y="262962"/>
                  </a:lnTo>
                  <a:lnTo>
                    <a:pt x="465861" y="273680"/>
                  </a:lnTo>
                  <a:lnTo>
                    <a:pt x="466782" y="280330"/>
                  </a:lnTo>
                  <a:lnTo>
                    <a:pt x="468024" y="289298"/>
                  </a:lnTo>
                  <a:lnTo>
                    <a:pt x="465877" y="292647"/>
                  </a:lnTo>
                  <a:lnTo>
                    <a:pt x="462413" y="297807"/>
                  </a:lnTo>
                  <a:lnTo>
                    <a:pt x="461831" y="307943"/>
                  </a:lnTo>
                  <a:lnTo>
                    <a:pt x="461807" y="308367"/>
                  </a:lnTo>
                  <a:lnTo>
                    <a:pt x="462789" y="314940"/>
                  </a:lnTo>
                  <a:lnTo>
                    <a:pt x="458798" y="321066"/>
                  </a:lnTo>
                  <a:lnTo>
                    <a:pt x="463526" y="326779"/>
                  </a:lnTo>
                  <a:lnTo>
                    <a:pt x="464318" y="327734"/>
                  </a:lnTo>
                  <a:lnTo>
                    <a:pt x="461574" y="335348"/>
                  </a:lnTo>
                  <a:lnTo>
                    <a:pt x="454393" y="344655"/>
                  </a:lnTo>
                  <a:lnTo>
                    <a:pt x="445827" y="356080"/>
                  </a:lnTo>
                  <a:lnTo>
                    <a:pt x="442290" y="360788"/>
                  </a:lnTo>
                  <a:lnTo>
                    <a:pt x="438549" y="368970"/>
                  </a:lnTo>
                  <a:lnTo>
                    <a:pt x="437949" y="370280"/>
                  </a:lnTo>
                  <a:lnTo>
                    <a:pt x="432141" y="373917"/>
                  </a:lnTo>
                  <a:lnTo>
                    <a:pt x="426200" y="380798"/>
                  </a:lnTo>
                  <a:lnTo>
                    <a:pt x="416490" y="388770"/>
                  </a:lnTo>
                  <a:lnTo>
                    <a:pt x="413946" y="388737"/>
                  </a:lnTo>
                  <a:lnTo>
                    <a:pt x="411337" y="388703"/>
                  </a:lnTo>
                  <a:lnTo>
                    <a:pt x="408336" y="382903"/>
                  </a:lnTo>
                  <a:lnTo>
                    <a:pt x="403298" y="381541"/>
                  </a:lnTo>
                  <a:lnTo>
                    <a:pt x="398981" y="387466"/>
                  </a:lnTo>
                  <a:lnTo>
                    <a:pt x="393776" y="394463"/>
                  </a:lnTo>
                  <a:lnTo>
                    <a:pt x="394359" y="402343"/>
                  </a:lnTo>
                  <a:lnTo>
                    <a:pt x="389086" y="403271"/>
                  </a:lnTo>
                  <a:lnTo>
                    <a:pt x="382110" y="404564"/>
                  </a:lnTo>
                  <a:lnTo>
                    <a:pt x="379666" y="412892"/>
                  </a:lnTo>
                  <a:lnTo>
                    <a:pt x="378773" y="414233"/>
                  </a:lnTo>
                  <a:lnTo>
                    <a:pt x="375933" y="418498"/>
                  </a:lnTo>
                  <a:lnTo>
                    <a:pt x="376061" y="419010"/>
                  </a:lnTo>
                  <a:lnTo>
                    <a:pt x="378685" y="429479"/>
                  </a:lnTo>
                  <a:lnTo>
                    <a:pt x="377942" y="429963"/>
                  </a:lnTo>
                  <a:lnTo>
                    <a:pt x="372092" y="433771"/>
                  </a:lnTo>
                  <a:lnTo>
                    <a:pt x="374616" y="439756"/>
                  </a:lnTo>
                  <a:lnTo>
                    <a:pt x="377817" y="447973"/>
                  </a:lnTo>
                  <a:lnTo>
                    <a:pt x="372924" y="453793"/>
                  </a:lnTo>
                  <a:lnTo>
                    <a:pt x="365498" y="457283"/>
                  </a:lnTo>
                  <a:lnTo>
                    <a:pt x="359402" y="448901"/>
                  </a:lnTo>
                  <a:lnTo>
                    <a:pt x="351506" y="444782"/>
                  </a:lnTo>
                  <a:lnTo>
                    <a:pt x="347985" y="447010"/>
                  </a:lnTo>
                  <a:lnTo>
                    <a:pt x="343678" y="453758"/>
                  </a:lnTo>
                  <a:lnTo>
                    <a:pt x="342924" y="456071"/>
                  </a:lnTo>
                  <a:lnTo>
                    <a:pt x="340159" y="464543"/>
                  </a:lnTo>
                  <a:lnTo>
                    <a:pt x="338920" y="476530"/>
                  </a:lnTo>
                  <a:lnTo>
                    <a:pt x="334151" y="480430"/>
                  </a:lnTo>
                  <a:lnTo>
                    <a:pt x="335883" y="486345"/>
                  </a:lnTo>
                  <a:lnTo>
                    <a:pt x="339741" y="500479"/>
                  </a:lnTo>
                  <a:lnTo>
                    <a:pt x="341952" y="507607"/>
                  </a:lnTo>
                  <a:lnTo>
                    <a:pt x="337489" y="510710"/>
                  </a:lnTo>
                  <a:lnTo>
                    <a:pt x="331369" y="511310"/>
                  </a:lnTo>
                  <a:lnTo>
                    <a:pt x="330792" y="513409"/>
                  </a:lnTo>
                  <a:lnTo>
                    <a:pt x="329973" y="516383"/>
                  </a:lnTo>
                  <a:lnTo>
                    <a:pt x="330095" y="525693"/>
                  </a:lnTo>
                  <a:lnTo>
                    <a:pt x="328892" y="532726"/>
                  </a:lnTo>
                  <a:lnTo>
                    <a:pt x="322826" y="535715"/>
                  </a:lnTo>
                  <a:lnTo>
                    <a:pt x="315791" y="537865"/>
                  </a:lnTo>
                  <a:lnTo>
                    <a:pt x="309223" y="540604"/>
                  </a:lnTo>
                  <a:lnTo>
                    <a:pt x="303734" y="542889"/>
                  </a:lnTo>
                  <a:lnTo>
                    <a:pt x="299740" y="540911"/>
                  </a:lnTo>
                  <a:lnTo>
                    <a:pt x="295887" y="533401"/>
                  </a:lnTo>
                  <a:lnTo>
                    <a:pt x="290241" y="529737"/>
                  </a:lnTo>
                  <a:lnTo>
                    <a:pt x="288806" y="528805"/>
                  </a:lnTo>
                  <a:lnTo>
                    <a:pt x="282552" y="523551"/>
                  </a:lnTo>
                  <a:lnTo>
                    <a:pt x="274157" y="523915"/>
                  </a:lnTo>
                  <a:lnTo>
                    <a:pt x="272716" y="522778"/>
                  </a:lnTo>
                  <a:lnTo>
                    <a:pt x="267703" y="518820"/>
                  </a:lnTo>
                  <a:lnTo>
                    <a:pt x="264225" y="508546"/>
                  </a:lnTo>
                  <a:lnTo>
                    <a:pt x="263251" y="502826"/>
                  </a:lnTo>
                  <a:lnTo>
                    <a:pt x="260526" y="497712"/>
                  </a:lnTo>
                  <a:lnTo>
                    <a:pt x="254856" y="500362"/>
                  </a:lnTo>
                  <a:lnTo>
                    <a:pt x="247575" y="503292"/>
                  </a:lnTo>
                  <a:lnTo>
                    <a:pt x="245800" y="505457"/>
                  </a:lnTo>
                  <a:lnTo>
                    <a:pt x="244649" y="506860"/>
                  </a:lnTo>
                  <a:lnTo>
                    <a:pt x="237669" y="513150"/>
                  </a:lnTo>
                  <a:lnTo>
                    <a:pt x="236457" y="517896"/>
                  </a:lnTo>
                  <a:lnTo>
                    <a:pt x="232041" y="521406"/>
                  </a:lnTo>
                  <a:lnTo>
                    <a:pt x="224523" y="521211"/>
                  </a:lnTo>
                  <a:lnTo>
                    <a:pt x="222097" y="523788"/>
                  </a:lnTo>
                  <a:lnTo>
                    <a:pt x="219917" y="526105"/>
                  </a:lnTo>
                  <a:lnTo>
                    <a:pt x="215722" y="523251"/>
                  </a:lnTo>
                  <a:lnTo>
                    <a:pt x="208844" y="518530"/>
                  </a:lnTo>
                  <a:lnTo>
                    <a:pt x="201643" y="518341"/>
                  </a:lnTo>
                  <a:lnTo>
                    <a:pt x="190802" y="515011"/>
                  </a:lnTo>
                  <a:lnTo>
                    <a:pt x="180937" y="519614"/>
                  </a:lnTo>
                  <a:lnTo>
                    <a:pt x="179845" y="525012"/>
                  </a:lnTo>
                  <a:lnTo>
                    <a:pt x="179435" y="525275"/>
                  </a:lnTo>
                  <a:lnTo>
                    <a:pt x="176075" y="527430"/>
                  </a:lnTo>
                  <a:lnTo>
                    <a:pt x="173023" y="526664"/>
                  </a:lnTo>
                  <a:lnTo>
                    <a:pt x="165352" y="524732"/>
                  </a:lnTo>
                  <a:lnTo>
                    <a:pt x="163397" y="519530"/>
                  </a:lnTo>
                  <a:lnTo>
                    <a:pt x="157478" y="517331"/>
                  </a:lnTo>
                  <a:lnTo>
                    <a:pt x="154839" y="512517"/>
                  </a:lnTo>
                  <a:lnTo>
                    <a:pt x="148801" y="510985"/>
                  </a:lnTo>
                  <a:lnTo>
                    <a:pt x="146021" y="510279"/>
                  </a:lnTo>
                  <a:lnTo>
                    <a:pt x="140258" y="509192"/>
                  </a:lnTo>
                  <a:lnTo>
                    <a:pt x="132428" y="512439"/>
                  </a:lnTo>
                  <a:lnTo>
                    <a:pt x="123040" y="511021"/>
                  </a:lnTo>
                  <a:lnTo>
                    <a:pt x="114197" y="509768"/>
                  </a:lnTo>
                  <a:lnTo>
                    <a:pt x="112311" y="506505"/>
                  </a:lnTo>
                  <a:lnTo>
                    <a:pt x="111300" y="504754"/>
                  </a:lnTo>
                  <a:lnTo>
                    <a:pt x="110835" y="500154"/>
                  </a:lnTo>
                  <a:lnTo>
                    <a:pt x="110751" y="499325"/>
                  </a:lnTo>
                  <a:lnTo>
                    <a:pt x="103263" y="489305"/>
                  </a:lnTo>
                  <a:lnTo>
                    <a:pt x="101665" y="484574"/>
                  </a:lnTo>
                  <a:lnTo>
                    <a:pt x="98493" y="480475"/>
                  </a:lnTo>
                  <a:lnTo>
                    <a:pt x="97787" y="479562"/>
                  </a:lnTo>
                  <a:lnTo>
                    <a:pt x="89301" y="477859"/>
                  </a:lnTo>
                  <a:lnTo>
                    <a:pt x="85137" y="472903"/>
                  </a:lnTo>
                  <a:lnTo>
                    <a:pt x="83256" y="468700"/>
                  </a:lnTo>
                  <a:lnTo>
                    <a:pt x="81289" y="467879"/>
                  </a:lnTo>
                  <a:lnTo>
                    <a:pt x="79307" y="468847"/>
                  </a:lnTo>
                  <a:lnTo>
                    <a:pt x="78155" y="471066"/>
                  </a:lnTo>
                  <a:lnTo>
                    <a:pt x="76769" y="471336"/>
                  </a:lnTo>
                  <a:lnTo>
                    <a:pt x="71957" y="472269"/>
                  </a:lnTo>
                  <a:lnTo>
                    <a:pt x="66156" y="476766"/>
                  </a:lnTo>
                  <a:lnTo>
                    <a:pt x="64522" y="476222"/>
                  </a:lnTo>
                  <a:lnTo>
                    <a:pt x="58133" y="474093"/>
                  </a:lnTo>
                  <a:lnTo>
                    <a:pt x="53780" y="469903"/>
                  </a:lnTo>
                  <a:lnTo>
                    <a:pt x="53514" y="469647"/>
                  </a:lnTo>
                  <a:lnTo>
                    <a:pt x="49246" y="468019"/>
                  </a:lnTo>
                  <a:lnTo>
                    <a:pt x="42357" y="4749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3771025" y="2703027"/>
              <a:ext cx="939379" cy="467785"/>
            </a:xfrm>
            <a:custGeom>
              <a:avLst/>
              <a:gdLst/>
              <a:ahLst/>
              <a:cxnLst/>
              <a:rect l="0" t="0" r="0" b="0"/>
              <a:pathLst>
                <a:path w="939379" h="467785">
                  <a:moveTo>
                    <a:pt x="1390" y="270602"/>
                  </a:moveTo>
                  <a:lnTo>
                    <a:pt x="3461" y="247093"/>
                  </a:lnTo>
                  <a:lnTo>
                    <a:pt x="4883" y="230567"/>
                  </a:lnTo>
                  <a:lnTo>
                    <a:pt x="6930" y="206018"/>
                  </a:lnTo>
                  <a:lnTo>
                    <a:pt x="7522" y="198926"/>
                  </a:lnTo>
                  <a:lnTo>
                    <a:pt x="8538" y="186846"/>
                  </a:lnTo>
                  <a:lnTo>
                    <a:pt x="10805" y="159914"/>
                  </a:lnTo>
                  <a:lnTo>
                    <a:pt x="12250" y="143226"/>
                  </a:lnTo>
                  <a:lnTo>
                    <a:pt x="12431" y="141140"/>
                  </a:lnTo>
                  <a:lnTo>
                    <a:pt x="15271" y="107620"/>
                  </a:lnTo>
                  <a:lnTo>
                    <a:pt x="18284" y="71761"/>
                  </a:lnTo>
                  <a:lnTo>
                    <a:pt x="19692" y="55735"/>
                  </a:lnTo>
                  <a:lnTo>
                    <a:pt x="19934" y="52990"/>
                  </a:lnTo>
                  <a:lnTo>
                    <a:pt x="24378" y="0"/>
                  </a:lnTo>
                  <a:lnTo>
                    <a:pt x="81396" y="4652"/>
                  </a:lnTo>
                  <a:lnTo>
                    <a:pt x="84410" y="4889"/>
                  </a:lnTo>
                  <a:lnTo>
                    <a:pt x="133900" y="8739"/>
                  </a:lnTo>
                  <a:lnTo>
                    <a:pt x="155606" y="10349"/>
                  </a:lnTo>
                  <a:lnTo>
                    <a:pt x="195535" y="13186"/>
                  </a:lnTo>
                  <a:lnTo>
                    <a:pt x="229505" y="15492"/>
                  </a:lnTo>
                  <a:lnTo>
                    <a:pt x="318535" y="20979"/>
                  </a:lnTo>
                  <a:lnTo>
                    <a:pt x="342257" y="22306"/>
                  </a:lnTo>
                  <a:lnTo>
                    <a:pt x="362236" y="23322"/>
                  </a:lnTo>
                  <a:lnTo>
                    <a:pt x="362457" y="23333"/>
                  </a:lnTo>
                  <a:lnTo>
                    <a:pt x="425886" y="26292"/>
                  </a:lnTo>
                  <a:lnTo>
                    <a:pt x="462223" y="27804"/>
                  </a:lnTo>
                  <a:lnTo>
                    <a:pt x="495184" y="29081"/>
                  </a:lnTo>
                  <a:lnTo>
                    <a:pt x="524354" y="30120"/>
                  </a:lnTo>
                  <a:lnTo>
                    <a:pt x="566763" y="31477"/>
                  </a:lnTo>
                  <a:lnTo>
                    <a:pt x="603229" y="32459"/>
                  </a:lnTo>
                  <a:lnTo>
                    <a:pt x="605146" y="37548"/>
                  </a:lnTo>
                  <a:lnTo>
                    <a:pt x="609657" y="42601"/>
                  </a:lnTo>
                  <a:lnTo>
                    <a:pt x="614639" y="44284"/>
                  </a:lnTo>
                  <a:lnTo>
                    <a:pt x="622704" y="49075"/>
                  </a:lnTo>
                  <a:lnTo>
                    <a:pt x="625610" y="50799"/>
                  </a:lnTo>
                  <a:lnTo>
                    <a:pt x="630590" y="52911"/>
                  </a:lnTo>
                  <a:lnTo>
                    <a:pt x="638821" y="55977"/>
                  </a:lnTo>
                  <a:lnTo>
                    <a:pt x="639291" y="56151"/>
                  </a:lnTo>
                  <a:lnTo>
                    <a:pt x="643726" y="60788"/>
                  </a:lnTo>
                  <a:lnTo>
                    <a:pt x="650881" y="67314"/>
                  </a:lnTo>
                  <a:lnTo>
                    <a:pt x="659786" y="66722"/>
                  </a:lnTo>
                  <a:lnTo>
                    <a:pt x="664598" y="62610"/>
                  </a:lnTo>
                  <a:lnTo>
                    <a:pt x="667694" y="54933"/>
                  </a:lnTo>
                  <a:lnTo>
                    <a:pt x="669709" y="53184"/>
                  </a:lnTo>
                  <a:lnTo>
                    <a:pt x="675610" y="54318"/>
                  </a:lnTo>
                  <a:lnTo>
                    <a:pt x="686065" y="56554"/>
                  </a:lnTo>
                  <a:lnTo>
                    <a:pt x="692946" y="55522"/>
                  </a:lnTo>
                  <a:lnTo>
                    <a:pt x="696741" y="54951"/>
                  </a:lnTo>
                  <a:lnTo>
                    <a:pt x="705449" y="55450"/>
                  </a:lnTo>
                  <a:lnTo>
                    <a:pt x="708686" y="56041"/>
                  </a:lnTo>
                  <a:lnTo>
                    <a:pt x="712102" y="56662"/>
                  </a:lnTo>
                  <a:lnTo>
                    <a:pt x="715818" y="53860"/>
                  </a:lnTo>
                  <a:lnTo>
                    <a:pt x="723734" y="55419"/>
                  </a:lnTo>
                  <a:lnTo>
                    <a:pt x="727843" y="54069"/>
                  </a:lnTo>
                  <a:lnTo>
                    <a:pt x="734535" y="55960"/>
                  </a:lnTo>
                  <a:lnTo>
                    <a:pt x="736976" y="60738"/>
                  </a:lnTo>
                  <a:lnTo>
                    <a:pt x="742041" y="64905"/>
                  </a:lnTo>
                  <a:lnTo>
                    <a:pt x="745540" y="67780"/>
                  </a:lnTo>
                  <a:lnTo>
                    <a:pt x="756677" y="69273"/>
                  </a:lnTo>
                  <a:lnTo>
                    <a:pt x="757633" y="70133"/>
                  </a:lnTo>
                  <a:lnTo>
                    <a:pt x="762819" y="74790"/>
                  </a:lnTo>
                  <a:lnTo>
                    <a:pt x="769003" y="73517"/>
                  </a:lnTo>
                  <a:lnTo>
                    <a:pt x="779381" y="78376"/>
                  </a:lnTo>
                  <a:lnTo>
                    <a:pt x="779978" y="78655"/>
                  </a:lnTo>
                  <a:lnTo>
                    <a:pt x="782397" y="83823"/>
                  </a:lnTo>
                  <a:lnTo>
                    <a:pt x="790841" y="84443"/>
                  </a:lnTo>
                  <a:lnTo>
                    <a:pt x="789559" y="92404"/>
                  </a:lnTo>
                  <a:lnTo>
                    <a:pt x="794828" y="97813"/>
                  </a:lnTo>
                  <a:lnTo>
                    <a:pt x="798027" y="103494"/>
                  </a:lnTo>
                  <a:lnTo>
                    <a:pt x="799737" y="106529"/>
                  </a:lnTo>
                  <a:lnTo>
                    <a:pt x="808819" y="105987"/>
                  </a:lnTo>
                  <a:lnTo>
                    <a:pt x="811302" y="109955"/>
                  </a:lnTo>
                  <a:lnTo>
                    <a:pt x="817177" y="108851"/>
                  </a:lnTo>
                  <a:lnTo>
                    <a:pt x="823912" y="113044"/>
                  </a:lnTo>
                  <a:lnTo>
                    <a:pt x="820671" y="120342"/>
                  </a:lnTo>
                  <a:lnTo>
                    <a:pt x="821027" y="130921"/>
                  </a:lnTo>
                  <a:lnTo>
                    <a:pt x="826903" y="139080"/>
                  </a:lnTo>
                  <a:lnTo>
                    <a:pt x="828578" y="141402"/>
                  </a:lnTo>
                  <a:lnTo>
                    <a:pt x="828521" y="148007"/>
                  </a:lnTo>
                  <a:lnTo>
                    <a:pt x="828424" y="148593"/>
                  </a:lnTo>
                  <a:lnTo>
                    <a:pt x="827287" y="155506"/>
                  </a:lnTo>
                  <a:lnTo>
                    <a:pt x="835596" y="163195"/>
                  </a:lnTo>
                  <a:lnTo>
                    <a:pt x="835148" y="172748"/>
                  </a:lnTo>
                  <a:lnTo>
                    <a:pt x="840353" y="176302"/>
                  </a:lnTo>
                  <a:lnTo>
                    <a:pt x="849986" y="183236"/>
                  </a:lnTo>
                  <a:lnTo>
                    <a:pt x="847156" y="192530"/>
                  </a:lnTo>
                  <a:lnTo>
                    <a:pt x="850570" y="198867"/>
                  </a:lnTo>
                  <a:lnTo>
                    <a:pt x="852573" y="202579"/>
                  </a:lnTo>
                  <a:lnTo>
                    <a:pt x="857172" y="209401"/>
                  </a:lnTo>
                  <a:lnTo>
                    <a:pt x="854713" y="219601"/>
                  </a:lnTo>
                  <a:lnTo>
                    <a:pt x="852543" y="226178"/>
                  </a:lnTo>
                  <a:lnTo>
                    <a:pt x="852164" y="227324"/>
                  </a:lnTo>
                  <a:lnTo>
                    <a:pt x="851450" y="235254"/>
                  </a:lnTo>
                  <a:lnTo>
                    <a:pt x="854242" y="242808"/>
                  </a:lnTo>
                  <a:lnTo>
                    <a:pt x="855445" y="247547"/>
                  </a:lnTo>
                  <a:lnTo>
                    <a:pt x="863486" y="245274"/>
                  </a:lnTo>
                  <a:lnTo>
                    <a:pt x="864665" y="250621"/>
                  </a:lnTo>
                  <a:lnTo>
                    <a:pt x="865845" y="255968"/>
                  </a:lnTo>
                  <a:lnTo>
                    <a:pt x="872295" y="257984"/>
                  </a:lnTo>
                  <a:lnTo>
                    <a:pt x="871790" y="267462"/>
                  </a:lnTo>
                  <a:lnTo>
                    <a:pt x="871636" y="270329"/>
                  </a:lnTo>
                  <a:lnTo>
                    <a:pt x="871973" y="277231"/>
                  </a:lnTo>
                  <a:lnTo>
                    <a:pt x="875780" y="283552"/>
                  </a:lnTo>
                  <a:lnTo>
                    <a:pt x="873513" y="289364"/>
                  </a:lnTo>
                  <a:lnTo>
                    <a:pt x="873678" y="296076"/>
                  </a:lnTo>
                  <a:lnTo>
                    <a:pt x="873703" y="297089"/>
                  </a:lnTo>
                  <a:lnTo>
                    <a:pt x="879370" y="296692"/>
                  </a:lnTo>
                  <a:lnTo>
                    <a:pt x="878828" y="300555"/>
                  </a:lnTo>
                  <a:lnTo>
                    <a:pt x="878108" y="305688"/>
                  </a:lnTo>
                  <a:lnTo>
                    <a:pt x="878636" y="311624"/>
                  </a:lnTo>
                  <a:lnTo>
                    <a:pt x="878541" y="316044"/>
                  </a:lnTo>
                  <a:lnTo>
                    <a:pt x="878431" y="321153"/>
                  </a:lnTo>
                  <a:lnTo>
                    <a:pt x="882475" y="327637"/>
                  </a:lnTo>
                  <a:lnTo>
                    <a:pt x="881472" y="334510"/>
                  </a:lnTo>
                  <a:lnTo>
                    <a:pt x="883527" y="338364"/>
                  </a:lnTo>
                  <a:lnTo>
                    <a:pt x="884393" y="339987"/>
                  </a:lnTo>
                  <a:lnTo>
                    <a:pt x="881111" y="345914"/>
                  </a:lnTo>
                  <a:lnTo>
                    <a:pt x="881896" y="354936"/>
                  </a:lnTo>
                  <a:lnTo>
                    <a:pt x="876028" y="361681"/>
                  </a:lnTo>
                  <a:lnTo>
                    <a:pt x="880640" y="369415"/>
                  </a:lnTo>
                  <a:lnTo>
                    <a:pt x="887569" y="373631"/>
                  </a:lnTo>
                  <a:lnTo>
                    <a:pt x="891181" y="380820"/>
                  </a:lnTo>
                  <a:lnTo>
                    <a:pt x="889349" y="383441"/>
                  </a:lnTo>
                  <a:lnTo>
                    <a:pt x="890293" y="391978"/>
                  </a:lnTo>
                  <a:lnTo>
                    <a:pt x="894923" y="391789"/>
                  </a:lnTo>
                  <a:lnTo>
                    <a:pt x="895142" y="392286"/>
                  </a:lnTo>
                  <a:lnTo>
                    <a:pt x="897054" y="396629"/>
                  </a:lnTo>
                  <a:lnTo>
                    <a:pt x="898190" y="400985"/>
                  </a:lnTo>
                  <a:lnTo>
                    <a:pt x="902008" y="410665"/>
                  </a:lnTo>
                  <a:lnTo>
                    <a:pt x="902933" y="414952"/>
                  </a:lnTo>
                  <a:lnTo>
                    <a:pt x="901579" y="421276"/>
                  </a:lnTo>
                  <a:lnTo>
                    <a:pt x="907559" y="423094"/>
                  </a:lnTo>
                  <a:lnTo>
                    <a:pt x="912493" y="425762"/>
                  </a:lnTo>
                  <a:lnTo>
                    <a:pt x="913065" y="429616"/>
                  </a:lnTo>
                  <a:lnTo>
                    <a:pt x="913100" y="429851"/>
                  </a:lnTo>
                  <a:lnTo>
                    <a:pt x="913180" y="430387"/>
                  </a:lnTo>
                  <a:lnTo>
                    <a:pt x="921297" y="433661"/>
                  </a:lnTo>
                  <a:lnTo>
                    <a:pt x="920414" y="440524"/>
                  </a:lnTo>
                  <a:lnTo>
                    <a:pt x="925763" y="447344"/>
                  </a:lnTo>
                  <a:lnTo>
                    <a:pt x="929919" y="452044"/>
                  </a:lnTo>
                  <a:lnTo>
                    <a:pt x="927722" y="457603"/>
                  </a:lnTo>
                  <a:lnTo>
                    <a:pt x="931220" y="463741"/>
                  </a:lnTo>
                  <a:lnTo>
                    <a:pt x="934940" y="463401"/>
                  </a:lnTo>
                  <a:lnTo>
                    <a:pt x="939379" y="467596"/>
                  </a:lnTo>
                  <a:lnTo>
                    <a:pt x="935936" y="467616"/>
                  </a:lnTo>
                  <a:lnTo>
                    <a:pt x="887495" y="467776"/>
                  </a:lnTo>
                  <a:lnTo>
                    <a:pt x="887109" y="467777"/>
                  </a:lnTo>
                  <a:lnTo>
                    <a:pt x="862864" y="467768"/>
                  </a:lnTo>
                  <a:lnTo>
                    <a:pt x="861403" y="467766"/>
                  </a:lnTo>
                  <a:lnTo>
                    <a:pt x="847211" y="467785"/>
                  </a:lnTo>
                  <a:lnTo>
                    <a:pt x="837969" y="467737"/>
                  </a:lnTo>
                  <a:lnTo>
                    <a:pt x="813512" y="467608"/>
                  </a:lnTo>
                  <a:lnTo>
                    <a:pt x="812833" y="467604"/>
                  </a:lnTo>
                  <a:lnTo>
                    <a:pt x="776251" y="467300"/>
                  </a:lnTo>
                  <a:lnTo>
                    <a:pt x="768839" y="467223"/>
                  </a:lnTo>
                  <a:lnTo>
                    <a:pt x="764200" y="467179"/>
                  </a:lnTo>
                  <a:lnTo>
                    <a:pt x="754096" y="467075"/>
                  </a:lnTo>
                  <a:lnTo>
                    <a:pt x="714879" y="466516"/>
                  </a:lnTo>
                  <a:lnTo>
                    <a:pt x="709800" y="466432"/>
                  </a:lnTo>
                  <a:lnTo>
                    <a:pt x="670446" y="465747"/>
                  </a:lnTo>
                  <a:lnTo>
                    <a:pt x="665616" y="465653"/>
                  </a:lnTo>
                  <a:lnTo>
                    <a:pt x="653600" y="465408"/>
                  </a:lnTo>
                  <a:lnTo>
                    <a:pt x="637895" y="465068"/>
                  </a:lnTo>
                  <a:lnTo>
                    <a:pt x="616333" y="464569"/>
                  </a:lnTo>
                  <a:lnTo>
                    <a:pt x="591239" y="463932"/>
                  </a:lnTo>
                  <a:lnTo>
                    <a:pt x="579337" y="463608"/>
                  </a:lnTo>
                  <a:lnTo>
                    <a:pt x="567074" y="463273"/>
                  </a:lnTo>
                  <a:lnTo>
                    <a:pt x="529982" y="462170"/>
                  </a:lnTo>
                  <a:lnTo>
                    <a:pt x="527959" y="462106"/>
                  </a:lnTo>
                  <a:lnTo>
                    <a:pt x="517776" y="461773"/>
                  </a:lnTo>
                  <a:lnTo>
                    <a:pt x="482648" y="460550"/>
                  </a:lnTo>
                  <a:lnTo>
                    <a:pt x="469199" y="460081"/>
                  </a:lnTo>
                  <a:lnTo>
                    <a:pt x="468881" y="460070"/>
                  </a:lnTo>
                  <a:lnTo>
                    <a:pt x="448725" y="459334"/>
                  </a:lnTo>
                  <a:lnTo>
                    <a:pt x="409065" y="457642"/>
                  </a:lnTo>
                  <a:lnTo>
                    <a:pt x="407347" y="457565"/>
                  </a:lnTo>
                  <a:lnTo>
                    <a:pt x="376505" y="456131"/>
                  </a:lnTo>
                  <a:lnTo>
                    <a:pt x="348022" y="454675"/>
                  </a:lnTo>
                  <a:lnTo>
                    <a:pt x="345846" y="454561"/>
                  </a:lnTo>
                  <a:lnTo>
                    <a:pt x="313048" y="452864"/>
                  </a:lnTo>
                  <a:lnTo>
                    <a:pt x="287633" y="451442"/>
                  </a:lnTo>
                  <a:lnTo>
                    <a:pt x="284365" y="451258"/>
                  </a:lnTo>
                  <a:lnTo>
                    <a:pt x="274904" y="450721"/>
                  </a:lnTo>
                  <a:lnTo>
                    <a:pt x="260631" y="449894"/>
                  </a:lnTo>
                  <a:lnTo>
                    <a:pt x="229112" y="447958"/>
                  </a:lnTo>
                  <a:lnTo>
                    <a:pt x="205240" y="446443"/>
                  </a:lnTo>
                  <a:lnTo>
                    <a:pt x="208365" y="398184"/>
                  </a:lnTo>
                  <a:lnTo>
                    <a:pt x="208464" y="396624"/>
                  </a:lnTo>
                  <a:lnTo>
                    <a:pt x="209298" y="383558"/>
                  </a:lnTo>
                  <a:lnTo>
                    <a:pt x="211662" y="346498"/>
                  </a:lnTo>
                  <a:lnTo>
                    <a:pt x="212140" y="339009"/>
                  </a:lnTo>
                  <a:lnTo>
                    <a:pt x="214413" y="302638"/>
                  </a:lnTo>
                  <a:lnTo>
                    <a:pt x="160278" y="299065"/>
                  </a:lnTo>
                  <a:lnTo>
                    <a:pt x="153393" y="298586"/>
                  </a:lnTo>
                  <a:lnTo>
                    <a:pt x="149918" y="298342"/>
                  </a:lnTo>
                  <a:lnTo>
                    <a:pt x="104592" y="295059"/>
                  </a:lnTo>
                  <a:lnTo>
                    <a:pt x="71819" y="292608"/>
                  </a:lnTo>
                  <a:lnTo>
                    <a:pt x="51253" y="291016"/>
                  </a:lnTo>
                  <a:lnTo>
                    <a:pt x="0" y="28683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2059526" y="1548746"/>
              <a:ext cx="45175" cy="52771"/>
            </a:xfrm>
            <a:custGeom>
              <a:avLst/>
              <a:gdLst/>
              <a:ahLst/>
              <a:cxnLst/>
              <a:rect l="0" t="0" r="0" b="0"/>
              <a:pathLst>
                <a:path w="45175" h="52771">
                  <a:moveTo>
                    <a:pt x="559" y="6456"/>
                  </a:moveTo>
                  <a:lnTo>
                    <a:pt x="16547" y="8718"/>
                  </a:lnTo>
                  <a:lnTo>
                    <a:pt x="22060" y="7182"/>
                  </a:lnTo>
                  <a:lnTo>
                    <a:pt x="28149" y="56"/>
                  </a:lnTo>
                  <a:lnTo>
                    <a:pt x="32311" y="0"/>
                  </a:lnTo>
                  <a:lnTo>
                    <a:pt x="41490" y="9401"/>
                  </a:lnTo>
                  <a:lnTo>
                    <a:pt x="45175" y="22647"/>
                  </a:lnTo>
                  <a:lnTo>
                    <a:pt x="37762" y="28950"/>
                  </a:lnTo>
                  <a:lnTo>
                    <a:pt x="38661" y="35442"/>
                  </a:lnTo>
                  <a:lnTo>
                    <a:pt x="35823" y="42513"/>
                  </a:lnTo>
                  <a:lnTo>
                    <a:pt x="31255" y="44880"/>
                  </a:lnTo>
                  <a:lnTo>
                    <a:pt x="30409" y="52771"/>
                  </a:lnTo>
                  <a:lnTo>
                    <a:pt x="23466" y="52313"/>
                  </a:lnTo>
                  <a:lnTo>
                    <a:pt x="19351" y="47903"/>
                  </a:lnTo>
                  <a:lnTo>
                    <a:pt x="9882" y="42182"/>
                  </a:lnTo>
                  <a:lnTo>
                    <a:pt x="2246" y="33257"/>
                  </a:lnTo>
                  <a:lnTo>
                    <a:pt x="0" y="2005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1882576" y="1524731"/>
              <a:ext cx="762840" cy="555515"/>
            </a:xfrm>
            <a:custGeom>
              <a:avLst/>
              <a:gdLst/>
              <a:ahLst/>
              <a:cxnLst/>
              <a:rect l="0" t="0" r="0" b="0"/>
              <a:pathLst>
                <a:path w="762840" h="555515">
                  <a:moveTo>
                    <a:pt x="28422" y="29293"/>
                  </a:moveTo>
                  <a:lnTo>
                    <a:pt x="35293" y="30738"/>
                  </a:lnTo>
                  <a:lnTo>
                    <a:pt x="43574" y="38815"/>
                  </a:lnTo>
                  <a:lnTo>
                    <a:pt x="55924" y="52852"/>
                  </a:lnTo>
                  <a:lnTo>
                    <a:pt x="67080" y="59234"/>
                  </a:lnTo>
                  <a:lnTo>
                    <a:pt x="78858" y="69934"/>
                  </a:lnTo>
                  <a:lnTo>
                    <a:pt x="81957" y="76680"/>
                  </a:lnTo>
                  <a:lnTo>
                    <a:pt x="97032" y="83788"/>
                  </a:lnTo>
                  <a:lnTo>
                    <a:pt x="111122" y="87709"/>
                  </a:lnTo>
                  <a:lnTo>
                    <a:pt x="116328" y="89283"/>
                  </a:lnTo>
                  <a:lnTo>
                    <a:pt x="127098" y="94182"/>
                  </a:lnTo>
                  <a:lnTo>
                    <a:pt x="136113" y="100881"/>
                  </a:lnTo>
                  <a:lnTo>
                    <a:pt x="147498" y="105814"/>
                  </a:lnTo>
                  <a:lnTo>
                    <a:pt x="154675" y="107268"/>
                  </a:lnTo>
                  <a:lnTo>
                    <a:pt x="165734" y="101984"/>
                  </a:lnTo>
                  <a:lnTo>
                    <a:pt x="170807" y="111673"/>
                  </a:lnTo>
                  <a:lnTo>
                    <a:pt x="175376" y="117438"/>
                  </a:lnTo>
                  <a:lnTo>
                    <a:pt x="181082" y="117915"/>
                  </a:lnTo>
                  <a:lnTo>
                    <a:pt x="184818" y="117340"/>
                  </a:lnTo>
                  <a:lnTo>
                    <a:pt x="192989" y="116078"/>
                  </a:lnTo>
                  <a:lnTo>
                    <a:pt x="200090" y="116830"/>
                  </a:lnTo>
                  <a:lnTo>
                    <a:pt x="204266" y="123965"/>
                  </a:lnTo>
                  <a:lnTo>
                    <a:pt x="200528" y="135738"/>
                  </a:lnTo>
                  <a:lnTo>
                    <a:pt x="198882" y="141635"/>
                  </a:lnTo>
                  <a:lnTo>
                    <a:pt x="201515" y="150077"/>
                  </a:lnTo>
                  <a:lnTo>
                    <a:pt x="203177" y="150253"/>
                  </a:lnTo>
                  <a:lnTo>
                    <a:pt x="204881" y="150432"/>
                  </a:lnTo>
                  <a:lnTo>
                    <a:pt x="209898" y="148053"/>
                  </a:lnTo>
                  <a:lnTo>
                    <a:pt x="213041" y="146560"/>
                  </a:lnTo>
                  <a:lnTo>
                    <a:pt x="214547" y="142681"/>
                  </a:lnTo>
                  <a:lnTo>
                    <a:pt x="209906" y="136240"/>
                  </a:lnTo>
                  <a:lnTo>
                    <a:pt x="213869" y="125621"/>
                  </a:lnTo>
                  <a:lnTo>
                    <a:pt x="212696" y="117509"/>
                  </a:lnTo>
                  <a:lnTo>
                    <a:pt x="206615" y="111283"/>
                  </a:lnTo>
                  <a:lnTo>
                    <a:pt x="205425" y="101123"/>
                  </a:lnTo>
                  <a:lnTo>
                    <a:pt x="211813" y="94817"/>
                  </a:lnTo>
                  <a:lnTo>
                    <a:pt x="219342" y="82651"/>
                  </a:lnTo>
                  <a:lnTo>
                    <a:pt x="219650" y="82152"/>
                  </a:lnTo>
                  <a:lnTo>
                    <a:pt x="219823" y="73294"/>
                  </a:lnTo>
                  <a:lnTo>
                    <a:pt x="225500" y="67070"/>
                  </a:lnTo>
                  <a:lnTo>
                    <a:pt x="228492" y="59355"/>
                  </a:lnTo>
                  <a:lnTo>
                    <a:pt x="228075" y="50840"/>
                  </a:lnTo>
                  <a:lnTo>
                    <a:pt x="227518" y="39342"/>
                  </a:lnTo>
                  <a:lnTo>
                    <a:pt x="229240" y="29974"/>
                  </a:lnTo>
                  <a:lnTo>
                    <a:pt x="230015" y="22996"/>
                  </a:lnTo>
                  <a:lnTo>
                    <a:pt x="226138" y="15241"/>
                  </a:lnTo>
                  <a:lnTo>
                    <a:pt x="225898" y="6595"/>
                  </a:lnTo>
                  <a:lnTo>
                    <a:pt x="234127" y="0"/>
                  </a:lnTo>
                  <a:lnTo>
                    <a:pt x="280613" y="13291"/>
                  </a:lnTo>
                  <a:lnTo>
                    <a:pt x="294614" y="17299"/>
                  </a:lnTo>
                  <a:lnTo>
                    <a:pt x="326314" y="26865"/>
                  </a:lnTo>
                  <a:lnTo>
                    <a:pt x="359112" y="35550"/>
                  </a:lnTo>
                  <a:lnTo>
                    <a:pt x="383952" y="42085"/>
                  </a:lnTo>
                  <a:lnTo>
                    <a:pt x="409222" y="49007"/>
                  </a:lnTo>
                  <a:lnTo>
                    <a:pt x="421640" y="52380"/>
                  </a:lnTo>
                  <a:lnTo>
                    <a:pt x="453046" y="60602"/>
                  </a:lnTo>
                  <a:lnTo>
                    <a:pt x="487614" y="69783"/>
                  </a:lnTo>
                  <a:lnTo>
                    <a:pt x="537872" y="82477"/>
                  </a:lnTo>
                  <a:lnTo>
                    <a:pt x="567997" y="90013"/>
                  </a:lnTo>
                  <a:lnTo>
                    <a:pt x="595361" y="96756"/>
                  </a:lnTo>
                  <a:lnTo>
                    <a:pt x="654627" y="111053"/>
                  </a:lnTo>
                  <a:lnTo>
                    <a:pt x="672756" y="115342"/>
                  </a:lnTo>
                  <a:lnTo>
                    <a:pt x="709428" y="123848"/>
                  </a:lnTo>
                  <a:lnTo>
                    <a:pt x="725895" y="127720"/>
                  </a:lnTo>
                  <a:lnTo>
                    <a:pt x="740916" y="131223"/>
                  </a:lnTo>
                  <a:lnTo>
                    <a:pt x="762840" y="136276"/>
                  </a:lnTo>
                  <a:lnTo>
                    <a:pt x="758049" y="157310"/>
                  </a:lnTo>
                  <a:lnTo>
                    <a:pt x="752085" y="183499"/>
                  </a:lnTo>
                  <a:lnTo>
                    <a:pt x="744650" y="215829"/>
                  </a:lnTo>
                  <a:lnTo>
                    <a:pt x="734829" y="256911"/>
                  </a:lnTo>
                  <a:lnTo>
                    <a:pt x="732343" y="267907"/>
                  </a:lnTo>
                  <a:lnTo>
                    <a:pt x="730214" y="277324"/>
                  </a:lnTo>
                  <a:lnTo>
                    <a:pt x="722630" y="310872"/>
                  </a:lnTo>
                  <a:lnTo>
                    <a:pt x="711208" y="362121"/>
                  </a:lnTo>
                  <a:lnTo>
                    <a:pt x="707904" y="376950"/>
                  </a:lnTo>
                  <a:lnTo>
                    <a:pt x="704667" y="391475"/>
                  </a:lnTo>
                  <a:lnTo>
                    <a:pt x="703808" y="395291"/>
                  </a:lnTo>
                  <a:lnTo>
                    <a:pt x="685486" y="476715"/>
                  </a:lnTo>
                  <a:lnTo>
                    <a:pt x="683296" y="486449"/>
                  </a:lnTo>
                  <a:lnTo>
                    <a:pt x="682167" y="492876"/>
                  </a:lnTo>
                  <a:lnTo>
                    <a:pt x="681770" y="495140"/>
                  </a:lnTo>
                  <a:lnTo>
                    <a:pt x="677367" y="502398"/>
                  </a:lnTo>
                  <a:lnTo>
                    <a:pt x="682134" y="510856"/>
                  </a:lnTo>
                  <a:lnTo>
                    <a:pt x="683765" y="518519"/>
                  </a:lnTo>
                  <a:lnTo>
                    <a:pt x="682228" y="526018"/>
                  </a:lnTo>
                  <a:lnTo>
                    <a:pt x="685121" y="530875"/>
                  </a:lnTo>
                  <a:lnTo>
                    <a:pt x="683113" y="534593"/>
                  </a:lnTo>
                  <a:lnTo>
                    <a:pt x="676793" y="541598"/>
                  </a:lnTo>
                  <a:lnTo>
                    <a:pt x="679871" y="545789"/>
                  </a:lnTo>
                  <a:lnTo>
                    <a:pt x="680422" y="555515"/>
                  </a:lnTo>
                  <a:lnTo>
                    <a:pt x="637792" y="545738"/>
                  </a:lnTo>
                  <a:lnTo>
                    <a:pt x="625565" y="542756"/>
                  </a:lnTo>
                  <a:lnTo>
                    <a:pt x="613586" y="539819"/>
                  </a:lnTo>
                  <a:lnTo>
                    <a:pt x="602490" y="537083"/>
                  </a:lnTo>
                  <a:lnTo>
                    <a:pt x="577238" y="531128"/>
                  </a:lnTo>
                  <a:lnTo>
                    <a:pt x="575361" y="530683"/>
                  </a:lnTo>
                  <a:lnTo>
                    <a:pt x="539349" y="522058"/>
                  </a:lnTo>
                  <a:lnTo>
                    <a:pt x="509260" y="514744"/>
                  </a:lnTo>
                  <a:lnTo>
                    <a:pt x="479216" y="507550"/>
                  </a:lnTo>
                  <a:lnTo>
                    <a:pt x="470602" y="511497"/>
                  </a:lnTo>
                  <a:lnTo>
                    <a:pt x="463447" y="513502"/>
                  </a:lnTo>
                  <a:lnTo>
                    <a:pt x="450981" y="509357"/>
                  </a:lnTo>
                  <a:lnTo>
                    <a:pt x="439945" y="509294"/>
                  </a:lnTo>
                  <a:lnTo>
                    <a:pt x="433084" y="508807"/>
                  </a:lnTo>
                  <a:lnTo>
                    <a:pt x="427442" y="508402"/>
                  </a:lnTo>
                  <a:lnTo>
                    <a:pt x="419994" y="503697"/>
                  </a:lnTo>
                  <a:lnTo>
                    <a:pt x="416980" y="503799"/>
                  </a:lnTo>
                  <a:lnTo>
                    <a:pt x="408052" y="510780"/>
                  </a:lnTo>
                  <a:lnTo>
                    <a:pt x="394846" y="508788"/>
                  </a:lnTo>
                  <a:lnTo>
                    <a:pt x="388164" y="508449"/>
                  </a:lnTo>
                  <a:lnTo>
                    <a:pt x="378208" y="507935"/>
                  </a:lnTo>
                  <a:lnTo>
                    <a:pt x="374482" y="508847"/>
                  </a:lnTo>
                  <a:lnTo>
                    <a:pt x="366682" y="510749"/>
                  </a:lnTo>
                  <a:lnTo>
                    <a:pt x="359346" y="510619"/>
                  </a:lnTo>
                  <a:lnTo>
                    <a:pt x="350914" y="515400"/>
                  </a:lnTo>
                  <a:lnTo>
                    <a:pt x="343816" y="514243"/>
                  </a:lnTo>
                  <a:lnTo>
                    <a:pt x="331201" y="514192"/>
                  </a:lnTo>
                  <a:lnTo>
                    <a:pt x="323019" y="511941"/>
                  </a:lnTo>
                  <a:lnTo>
                    <a:pt x="321344" y="511480"/>
                  </a:lnTo>
                  <a:lnTo>
                    <a:pt x="314772" y="502866"/>
                  </a:lnTo>
                  <a:lnTo>
                    <a:pt x="310502" y="501838"/>
                  </a:lnTo>
                  <a:lnTo>
                    <a:pt x="308447" y="502724"/>
                  </a:lnTo>
                  <a:lnTo>
                    <a:pt x="304129" y="504584"/>
                  </a:lnTo>
                  <a:lnTo>
                    <a:pt x="286376" y="506406"/>
                  </a:lnTo>
                  <a:lnTo>
                    <a:pt x="281449" y="509320"/>
                  </a:lnTo>
                  <a:lnTo>
                    <a:pt x="279858" y="508135"/>
                  </a:lnTo>
                  <a:lnTo>
                    <a:pt x="277256" y="506196"/>
                  </a:lnTo>
                  <a:lnTo>
                    <a:pt x="263275" y="503695"/>
                  </a:lnTo>
                  <a:lnTo>
                    <a:pt x="258474" y="507112"/>
                  </a:lnTo>
                  <a:lnTo>
                    <a:pt x="252138" y="506821"/>
                  </a:lnTo>
                  <a:lnTo>
                    <a:pt x="251472" y="497037"/>
                  </a:lnTo>
                  <a:lnTo>
                    <a:pt x="240930" y="489169"/>
                  </a:lnTo>
                  <a:lnTo>
                    <a:pt x="232213" y="488408"/>
                  </a:lnTo>
                  <a:lnTo>
                    <a:pt x="230750" y="487253"/>
                  </a:lnTo>
                  <a:lnTo>
                    <a:pt x="223631" y="481625"/>
                  </a:lnTo>
                  <a:lnTo>
                    <a:pt x="222854" y="481010"/>
                  </a:lnTo>
                  <a:lnTo>
                    <a:pt x="208962" y="480358"/>
                  </a:lnTo>
                  <a:lnTo>
                    <a:pt x="202088" y="480091"/>
                  </a:lnTo>
                  <a:lnTo>
                    <a:pt x="195211" y="476290"/>
                  </a:lnTo>
                  <a:lnTo>
                    <a:pt x="189295" y="476643"/>
                  </a:lnTo>
                  <a:lnTo>
                    <a:pt x="184836" y="480040"/>
                  </a:lnTo>
                  <a:lnTo>
                    <a:pt x="182328" y="480476"/>
                  </a:lnTo>
                  <a:lnTo>
                    <a:pt x="179250" y="481011"/>
                  </a:lnTo>
                  <a:lnTo>
                    <a:pt x="173116" y="483602"/>
                  </a:lnTo>
                  <a:lnTo>
                    <a:pt x="162384" y="485400"/>
                  </a:lnTo>
                  <a:lnTo>
                    <a:pt x="154226" y="483962"/>
                  </a:lnTo>
                  <a:lnTo>
                    <a:pt x="146811" y="485981"/>
                  </a:lnTo>
                  <a:lnTo>
                    <a:pt x="145291" y="486394"/>
                  </a:lnTo>
                  <a:lnTo>
                    <a:pt x="138782" y="483963"/>
                  </a:lnTo>
                  <a:lnTo>
                    <a:pt x="135149" y="478809"/>
                  </a:lnTo>
                  <a:lnTo>
                    <a:pt x="129022" y="478899"/>
                  </a:lnTo>
                  <a:lnTo>
                    <a:pt x="124619" y="474709"/>
                  </a:lnTo>
                  <a:lnTo>
                    <a:pt x="111018" y="466868"/>
                  </a:lnTo>
                  <a:lnTo>
                    <a:pt x="103293" y="459518"/>
                  </a:lnTo>
                  <a:lnTo>
                    <a:pt x="102251" y="456495"/>
                  </a:lnTo>
                  <a:lnTo>
                    <a:pt x="101225" y="453516"/>
                  </a:lnTo>
                  <a:lnTo>
                    <a:pt x="103913" y="447115"/>
                  </a:lnTo>
                  <a:lnTo>
                    <a:pt x="105612" y="443066"/>
                  </a:lnTo>
                  <a:lnTo>
                    <a:pt x="104347" y="435133"/>
                  </a:lnTo>
                  <a:lnTo>
                    <a:pt x="106700" y="429712"/>
                  </a:lnTo>
                  <a:lnTo>
                    <a:pt x="107658" y="427506"/>
                  </a:lnTo>
                  <a:lnTo>
                    <a:pt x="106904" y="420587"/>
                  </a:lnTo>
                  <a:lnTo>
                    <a:pt x="108586" y="413894"/>
                  </a:lnTo>
                  <a:lnTo>
                    <a:pt x="106671" y="405381"/>
                  </a:lnTo>
                  <a:lnTo>
                    <a:pt x="104837" y="394543"/>
                  </a:lnTo>
                  <a:lnTo>
                    <a:pt x="100072" y="390018"/>
                  </a:lnTo>
                  <a:lnTo>
                    <a:pt x="97257" y="384881"/>
                  </a:lnTo>
                  <a:lnTo>
                    <a:pt x="88644" y="374704"/>
                  </a:lnTo>
                  <a:lnTo>
                    <a:pt x="83966" y="372779"/>
                  </a:lnTo>
                  <a:lnTo>
                    <a:pt x="78843" y="373933"/>
                  </a:lnTo>
                  <a:lnTo>
                    <a:pt x="71316" y="375623"/>
                  </a:lnTo>
                  <a:lnTo>
                    <a:pt x="63387" y="373070"/>
                  </a:lnTo>
                  <a:lnTo>
                    <a:pt x="62657" y="372835"/>
                  </a:lnTo>
                  <a:lnTo>
                    <a:pt x="58423" y="366297"/>
                  </a:lnTo>
                  <a:lnTo>
                    <a:pt x="60662" y="359883"/>
                  </a:lnTo>
                  <a:lnTo>
                    <a:pt x="57319" y="352964"/>
                  </a:lnTo>
                  <a:lnTo>
                    <a:pt x="50427" y="352404"/>
                  </a:lnTo>
                  <a:lnTo>
                    <a:pt x="39132" y="347876"/>
                  </a:lnTo>
                  <a:lnTo>
                    <a:pt x="37731" y="341725"/>
                  </a:lnTo>
                  <a:lnTo>
                    <a:pt x="34574" y="342856"/>
                  </a:lnTo>
                  <a:lnTo>
                    <a:pt x="30891" y="344174"/>
                  </a:lnTo>
                  <a:lnTo>
                    <a:pt x="26806" y="341675"/>
                  </a:lnTo>
                  <a:lnTo>
                    <a:pt x="18392" y="345669"/>
                  </a:lnTo>
                  <a:lnTo>
                    <a:pt x="15411" y="343917"/>
                  </a:lnTo>
                  <a:lnTo>
                    <a:pt x="12425" y="338313"/>
                  </a:lnTo>
                  <a:lnTo>
                    <a:pt x="11587" y="335911"/>
                  </a:lnTo>
                  <a:lnTo>
                    <a:pt x="0" y="335996"/>
                  </a:lnTo>
                  <a:lnTo>
                    <a:pt x="4005" y="328312"/>
                  </a:lnTo>
                  <a:lnTo>
                    <a:pt x="11639" y="305806"/>
                  </a:lnTo>
                  <a:lnTo>
                    <a:pt x="16150" y="286704"/>
                  </a:lnTo>
                  <a:lnTo>
                    <a:pt x="26698" y="289055"/>
                  </a:lnTo>
                  <a:lnTo>
                    <a:pt x="31736" y="285165"/>
                  </a:lnTo>
                  <a:lnTo>
                    <a:pt x="28535" y="278048"/>
                  </a:lnTo>
                  <a:lnTo>
                    <a:pt x="19405" y="272140"/>
                  </a:lnTo>
                  <a:lnTo>
                    <a:pt x="20365" y="263628"/>
                  </a:lnTo>
                  <a:lnTo>
                    <a:pt x="20634" y="261241"/>
                  </a:lnTo>
                  <a:lnTo>
                    <a:pt x="21089" y="247243"/>
                  </a:lnTo>
                  <a:lnTo>
                    <a:pt x="18010" y="243201"/>
                  </a:lnTo>
                  <a:lnTo>
                    <a:pt x="21882" y="234231"/>
                  </a:lnTo>
                  <a:lnTo>
                    <a:pt x="26854" y="211424"/>
                  </a:lnTo>
                  <a:lnTo>
                    <a:pt x="26836" y="209015"/>
                  </a:lnTo>
                  <a:lnTo>
                    <a:pt x="27762" y="192435"/>
                  </a:lnTo>
                  <a:lnTo>
                    <a:pt x="22841" y="180763"/>
                  </a:lnTo>
                  <a:lnTo>
                    <a:pt x="27081" y="155582"/>
                  </a:lnTo>
                  <a:lnTo>
                    <a:pt x="27371" y="153862"/>
                  </a:lnTo>
                  <a:lnTo>
                    <a:pt x="28229" y="132484"/>
                  </a:lnTo>
                  <a:lnTo>
                    <a:pt x="25863" y="120495"/>
                  </a:lnTo>
                  <a:lnTo>
                    <a:pt x="22469" y="109027"/>
                  </a:lnTo>
                  <a:lnTo>
                    <a:pt x="17518" y="101008"/>
                  </a:lnTo>
                  <a:lnTo>
                    <a:pt x="16680" y="99648"/>
                  </a:lnTo>
                  <a:lnTo>
                    <a:pt x="15559" y="87931"/>
                  </a:lnTo>
                  <a:lnTo>
                    <a:pt x="17939" y="76061"/>
                  </a:lnTo>
                  <a:lnTo>
                    <a:pt x="19866" y="69315"/>
                  </a:lnTo>
                  <a:lnTo>
                    <a:pt x="18972" y="60932"/>
                  </a:lnTo>
                  <a:lnTo>
                    <a:pt x="24671" y="52818"/>
                  </a:lnTo>
                  <a:lnTo>
                    <a:pt x="29846" y="430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3795403" y="2282335"/>
              <a:ext cx="793863" cy="530648"/>
            </a:xfrm>
            <a:custGeom>
              <a:avLst/>
              <a:gdLst/>
              <a:ahLst/>
              <a:cxnLst/>
              <a:rect l="0" t="0" r="0" b="0"/>
              <a:pathLst>
                <a:path w="793863" h="530648">
                  <a:moveTo>
                    <a:pt x="23799" y="135035"/>
                  </a:moveTo>
                  <a:lnTo>
                    <a:pt x="25687" y="135039"/>
                  </a:lnTo>
                  <a:lnTo>
                    <a:pt x="27133" y="116982"/>
                  </a:lnTo>
                  <a:lnTo>
                    <a:pt x="28181" y="104439"/>
                  </a:lnTo>
                  <a:lnTo>
                    <a:pt x="29647" y="86884"/>
                  </a:lnTo>
                  <a:lnTo>
                    <a:pt x="31378" y="64792"/>
                  </a:lnTo>
                  <a:lnTo>
                    <a:pt x="32173" y="55221"/>
                  </a:lnTo>
                  <a:lnTo>
                    <a:pt x="34429" y="27842"/>
                  </a:lnTo>
                  <a:lnTo>
                    <a:pt x="35697" y="11492"/>
                  </a:lnTo>
                  <a:lnTo>
                    <a:pt x="35871" y="9030"/>
                  </a:lnTo>
                  <a:lnTo>
                    <a:pt x="36505" y="0"/>
                  </a:lnTo>
                  <a:lnTo>
                    <a:pt x="74819" y="3183"/>
                  </a:lnTo>
                  <a:lnTo>
                    <a:pt x="97328" y="4967"/>
                  </a:lnTo>
                  <a:lnTo>
                    <a:pt x="118897" y="6645"/>
                  </a:lnTo>
                  <a:lnTo>
                    <a:pt x="141136" y="8324"/>
                  </a:lnTo>
                  <a:lnTo>
                    <a:pt x="146437" y="8717"/>
                  </a:lnTo>
                  <a:lnTo>
                    <a:pt x="152599" y="9169"/>
                  </a:lnTo>
                  <a:lnTo>
                    <a:pt x="170082" y="10421"/>
                  </a:lnTo>
                  <a:lnTo>
                    <a:pt x="185428" y="11501"/>
                  </a:lnTo>
                  <a:lnTo>
                    <a:pt x="207635" y="13038"/>
                  </a:lnTo>
                  <a:lnTo>
                    <a:pt x="231636" y="14638"/>
                  </a:lnTo>
                  <a:lnTo>
                    <a:pt x="240301" y="15198"/>
                  </a:lnTo>
                  <a:lnTo>
                    <a:pt x="240495" y="15211"/>
                  </a:lnTo>
                  <a:lnTo>
                    <a:pt x="260856" y="16496"/>
                  </a:lnTo>
                  <a:lnTo>
                    <a:pt x="284532" y="17954"/>
                  </a:lnTo>
                  <a:lnTo>
                    <a:pt x="303689" y="19057"/>
                  </a:lnTo>
                  <a:lnTo>
                    <a:pt x="329481" y="20495"/>
                  </a:lnTo>
                  <a:lnTo>
                    <a:pt x="363887" y="22314"/>
                  </a:lnTo>
                  <a:lnTo>
                    <a:pt x="388875" y="23551"/>
                  </a:lnTo>
                  <a:lnTo>
                    <a:pt x="390116" y="23613"/>
                  </a:lnTo>
                  <a:lnTo>
                    <a:pt x="410604" y="24613"/>
                  </a:lnTo>
                  <a:lnTo>
                    <a:pt x="424782" y="25356"/>
                  </a:lnTo>
                  <a:lnTo>
                    <a:pt x="451942" y="26621"/>
                  </a:lnTo>
                  <a:lnTo>
                    <a:pt x="468115" y="27377"/>
                  </a:lnTo>
                  <a:lnTo>
                    <a:pt x="478795" y="27762"/>
                  </a:lnTo>
                  <a:lnTo>
                    <a:pt x="490867" y="28318"/>
                  </a:lnTo>
                  <a:lnTo>
                    <a:pt x="505380" y="28849"/>
                  </a:lnTo>
                  <a:lnTo>
                    <a:pt x="530562" y="29719"/>
                  </a:lnTo>
                  <a:lnTo>
                    <a:pt x="539275" y="30033"/>
                  </a:lnTo>
                  <a:lnTo>
                    <a:pt x="567371" y="31062"/>
                  </a:lnTo>
                  <a:lnTo>
                    <a:pt x="577260" y="31404"/>
                  </a:lnTo>
                  <a:lnTo>
                    <a:pt x="598323" y="32209"/>
                  </a:lnTo>
                  <a:lnTo>
                    <a:pt x="632699" y="33067"/>
                  </a:lnTo>
                  <a:lnTo>
                    <a:pt x="638935" y="33225"/>
                  </a:lnTo>
                  <a:lnTo>
                    <a:pt x="641866" y="33297"/>
                  </a:lnTo>
                  <a:lnTo>
                    <a:pt x="662026" y="33773"/>
                  </a:lnTo>
                  <a:lnTo>
                    <a:pt x="685457" y="34202"/>
                  </a:lnTo>
                  <a:lnTo>
                    <a:pt x="716873" y="34603"/>
                  </a:lnTo>
                  <a:lnTo>
                    <a:pt x="731486" y="34754"/>
                  </a:lnTo>
                  <a:lnTo>
                    <a:pt x="783304" y="35288"/>
                  </a:lnTo>
                  <a:lnTo>
                    <a:pt x="782430" y="44344"/>
                  </a:lnTo>
                  <a:lnTo>
                    <a:pt x="780858" y="52254"/>
                  </a:lnTo>
                  <a:lnTo>
                    <a:pt x="776477" y="57271"/>
                  </a:lnTo>
                  <a:lnTo>
                    <a:pt x="772204" y="64222"/>
                  </a:lnTo>
                  <a:lnTo>
                    <a:pt x="764909" y="68566"/>
                  </a:lnTo>
                  <a:lnTo>
                    <a:pt x="756717" y="75279"/>
                  </a:lnTo>
                  <a:lnTo>
                    <a:pt x="754117" y="80227"/>
                  </a:lnTo>
                  <a:lnTo>
                    <a:pt x="754854" y="83868"/>
                  </a:lnTo>
                  <a:lnTo>
                    <a:pt x="755702" y="85002"/>
                  </a:lnTo>
                  <a:lnTo>
                    <a:pt x="761108" y="92223"/>
                  </a:lnTo>
                  <a:lnTo>
                    <a:pt x="764918" y="100445"/>
                  </a:lnTo>
                  <a:lnTo>
                    <a:pt x="768066" y="106449"/>
                  </a:lnTo>
                  <a:lnTo>
                    <a:pt x="771598" y="110298"/>
                  </a:lnTo>
                  <a:lnTo>
                    <a:pt x="777411" y="110642"/>
                  </a:lnTo>
                  <a:lnTo>
                    <a:pt x="782993" y="113825"/>
                  </a:lnTo>
                  <a:lnTo>
                    <a:pt x="787052" y="115343"/>
                  </a:lnTo>
                  <a:lnTo>
                    <a:pt x="790985" y="119568"/>
                  </a:lnTo>
                  <a:lnTo>
                    <a:pt x="792229" y="122361"/>
                  </a:lnTo>
                  <a:lnTo>
                    <a:pt x="793457" y="125114"/>
                  </a:lnTo>
                  <a:lnTo>
                    <a:pt x="793453" y="130656"/>
                  </a:lnTo>
                  <a:lnTo>
                    <a:pt x="793426" y="172410"/>
                  </a:lnTo>
                  <a:lnTo>
                    <a:pt x="793410" y="197026"/>
                  </a:lnTo>
                  <a:lnTo>
                    <a:pt x="793395" y="221999"/>
                  </a:lnTo>
                  <a:lnTo>
                    <a:pt x="793387" y="234574"/>
                  </a:lnTo>
                  <a:lnTo>
                    <a:pt x="793372" y="260891"/>
                  </a:lnTo>
                  <a:lnTo>
                    <a:pt x="793238" y="284331"/>
                  </a:lnTo>
                  <a:lnTo>
                    <a:pt x="792952" y="334181"/>
                  </a:lnTo>
                  <a:lnTo>
                    <a:pt x="792706" y="376871"/>
                  </a:lnTo>
                  <a:lnTo>
                    <a:pt x="792676" y="384330"/>
                  </a:lnTo>
                  <a:lnTo>
                    <a:pt x="777581" y="384237"/>
                  </a:lnTo>
                  <a:lnTo>
                    <a:pt x="779038" y="388678"/>
                  </a:lnTo>
                  <a:lnTo>
                    <a:pt x="778006" y="393767"/>
                  </a:lnTo>
                  <a:lnTo>
                    <a:pt x="785507" y="400783"/>
                  </a:lnTo>
                  <a:lnTo>
                    <a:pt x="785194" y="406304"/>
                  </a:lnTo>
                  <a:lnTo>
                    <a:pt x="784522" y="413082"/>
                  </a:lnTo>
                  <a:lnTo>
                    <a:pt x="779481" y="414338"/>
                  </a:lnTo>
                  <a:lnTo>
                    <a:pt x="781510" y="419171"/>
                  </a:lnTo>
                  <a:lnTo>
                    <a:pt x="782132" y="420652"/>
                  </a:lnTo>
                  <a:lnTo>
                    <a:pt x="785323" y="424454"/>
                  </a:lnTo>
                  <a:lnTo>
                    <a:pt x="790163" y="424465"/>
                  </a:lnTo>
                  <a:lnTo>
                    <a:pt x="791849" y="435644"/>
                  </a:lnTo>
                  <a:lnTo>
                    <a:pt x="793863" y="439887"/>
                  </a:lnTo>
                  <a:lnTo>
                    <a:pt x="792511" y="444390"/>
                  </a:lnTo>
                  <a:lnTo>
                    <a:pt x="791864" y="446544"/>
                  </a:lnTo>
                  <a:lnTo>
                    <a:pt x="786274" y="450488"/>
                  </a:lnTo>
                  <a:lnTo>
                    <a:pt x="788221" y="455508"/>
                  </a:lnTo>
                  <a:lnTo>
                    <a:pt x="785323" y="459440"/>
                  </a:lnTo>
                  <a:lnTo>
                    <a:pt x="787391" y="462076"/>
                  </a:lnTo>
                  <a:lnTo>
                    <a:pt x="783039" y="467347"/>
                  </a:lnTo>
                  <a:lnTo>
                    <a:pt x="783155" y="469358"/>
                  </a:lnTo>
                  <a:lnTo>
                    <a:pt x="783404" y="473692"/>
                  </a:lnTo>
                  <a:lnTo>
                    <a:pt x="779168" y="480979"/>
                  </a:lnTo>
                  <a:lnTo>
                    <a:pt x="774524" y="487910"/>
                  </a:lnTo>
                  <a:lnTo>
                    <a:pt x="774177" y="495642"/>
                  </a:lnTo>
                  <a:lnTo>
                    <a:pt x="777613" y="501047"/>
                  </a:lnTo>
                  <a:lnTo>
                    <a:pt x="784374" y="507835"/>
                  </a:lnTo>
                  <a:lnTo>
                    <a:pt x="789221" y="519352"/>
                  </a:lnTo>
                  <a:lnTo>
                    <a:pt x="789540" y="520108"/>
                  </a:lnTo>
                  <a:lnTo>
                    <a:pt x="787828" y="525683"/>
                  </a:lnTo>
                  <a:lnTo>
                    <a:pt x="789453" y="526798"/>
                  </a:lnTo>
                  <a:lnTo>
                    <a:pt x="792799" y="529543"/>
                  </a:lnTo>
                  <a:lnTo>
                    <a:pt x="786924" y="530648"/>
                  </a:lnTo>
                  <a:lnTo>
                    <a:pt x="784440" y="526679"/>
                  </a:lnTo>
                  <a:lnTo>
                    <a:pt x="775359" y="527221"/>
                  </a:lnTo>
                  <a:lnTo>
                    <a:pt x="773649" y="524187"/>
                  </a:lnTo>
                  <a:lnTo>
                    <a:pt x="770450" y="518505"/>
                  </a:lnTo>
                  <a:lnTo>
                    <a:pt x="765181" y="513096"/>
                  </a:lnTo>
                  <a:lnTo>
                    <a:pt x="766463" y="505135"/>
                  </a:lnTo>
                  <a:lnTo>
                    <a:pt x="758019" y="504516"/>
                  </a:lnTo>
                  <a:lnTo>
                    <a:pt x="755600" y="499347"/>
                  </a:lnTo>
                  <a:lnTo>
                    <a:pt x="755003" y="499068"/>
                  </a:lnTo>
                  <a:lnTo>
                    <a:pt x="744625" y="494209"/>
                  </a:lnTo>
                  <a:lnTo>
                    <a:pt x="738441" y="495482"/>
                  </a:lnTo>
                  <a:lnTo>
                    <a:pt x="733255" y="490825"/>
                  </a:lnTo>
                  <a:lnTo>
                    <a:pt x="732299" y="489965"/>
                  </a:lnTo>
                  <a:lnTo>
                    <a:pt x="721162" y="488472"/>
                  </a:lnTo>
                  <a:lnTo>
                    <a:pt x="717663" y="485598"/>
                  </a:lnTo>
                  <a:lnTo>
                    <a:pt x="712597" y="481430"/>
                  </a:lnTo>
                  <a:lnTo>
                    <a:pt x="710157" y="476652"/>
                  </a:lnTo>
                  <a:lnTo>
                    <a:pt x="703465" y="474762"/>
                  </a:lnTo>
                  <a:lnTo>
                    <a:pt x="699356" y="476111"/>
                  </a:lnTo>
                  <a:lnTo>
                    <a:pt x="691440" y="474552"/>
                  </a:lnTo>
                  <a:lnTo>
                    <a:pt x="687724" y="477355"/>
                  </a:lnTo>
                  <a:lnTo>
                    <a:pt x="684308" y="476733"/>
                  </a:lnTo>
                  <a:lnTo>
                    <a:pt x="681071" y="476142"/>
                  </a:lnTo>
                  <a:lnTo>
                    <a:pt x="672363" y="475643"/>
                  </a:lnTo>
                  <a:lnTo>
                    <a:pt x="668567" y="476215"/>
                  </a:lnTo>
                  <a:lnTo>
                    <a:pt x="661686" y="477247"/>
                  </a:lnTo>
                  <a:lnTo>
                    <a:pt x="651231" y="475010"/>
                  </a:lnTo>
                  <a:lnTo>
                    <a:pt x="645331" y="473876"/>
                  </a:lnTo>
                  <a:lnTo>
                    <a:pt x="643316" y="475625"/>
                  </a:lnTo>
                  <a:lnTo>
                    <a:pt x="640220" y="483303"/>
                  </a:lnTo>
                  <a:lnTo>
                    <a:pt x="635408" y="487414"/>
                  </a:lnTo>
                  <a:lnTo>
                    <a:pt x="626503" y="488006"/>
                  </a:lnTo>
                  <a:lnTo>
                    <a:pt x="619348" y="481481"/>
                  </a:lnTo>
                  <a:lnTo>
                    <a:pt x="614913" y="476844"/>
                  </a:lnTo>
                  <a:lnTo>
                    <a:pt x="614443" y="476669"/>
                  </a:lnTo>
                  <a:lnTo>
                    <a:pt x="606212" y="473603"/>
                  </a:lnTo>
                  <a:lnTo>
                    <a:pt x="601231" y="471491"/>
                  </a:lnTo>
                  <a:lnTo>
                    <a:pt x="598325" y="469768"/>
                  </a:lnTo>
                  <a:lnTo>
                    <a:pt x="590260" y="464976"/>
                  </a:lnTo>
                  <a:lnTo>
                    <a:pt x="585279" y="463293"/>
                  </a:lnTo>
                  <a:lnTo>
                    <a:pt x="580768" y="458240"/>
                  </a:lnTo>
                  <a:lnTo>
                    <a:pt x="578851" y="453152"/>
                  </a:lnTo>
                  <a:lnTo>
                    <a:pt x="542385" y="452170"/>
                  </a:lnTo>
                  <a:lnTo>
                    <a:pt x="499975" y="450812"/>
                  </a:lnTo>
                  <a:lnTo>
                    <a:pt x="470806" y="449773"/>
                  </a:lnTo>
                  <a:lnTo>
                    <a:pt x="437844" y="448496"/>
                  </a:lnTo>
                  <a:lnTo>
                    <a:pt x="401508" y="446984"/>
                  </a:lnTo>
                  <a:lnTo>
                    <a:pt x="338078" y="444026"/>
                  </a:lnTo>
                  <a:lnTo>
                    <a:pt x="337858" y="444015"/>
                  </a:lnTo>
                  <a:lnTo>
                    <a:pt x="317878" y="442998"/>
                  </a:lnTo>
                  <a:lnTo>
                    <a:pt x="294157" y="441672"/>
                  </a:lnTo>
                  <a:lnTo>
                    <a:pt x="205120" y="436184"/>
                  </a:lnTo>
                  <a:lnTo>
                    <a:pt x="171157" y="433878"/>
                  </a:lnTo>
                  <a:lnTo>
                    <a:pt x="131227" y="431041"/>
                  </a:lnTo>
                  <a:lnTo>
                    <a:pt x="109522" y="429431"/>
                  </a:lnTo>
                  <a:lnTo>
                    <a:pt x="60032" y="425581"/>
                  </a:lnTo>
                  <a:lnTo>
                    <a:pt x="57018" y="425345"/>
                  </a:lnTo>
                  <a:lnTo>
                    <a:pt x="0" y="420692"/>
                  </a:lnTo>
                  <a:lnTo>
                    <a:pt x="3441" y="379252"/>
                  </a:lnTo>
                  <a:lnTo>
                    <a:pt x="5645" y="352321"/>
                  </a:lnTo>
                  <a:lnTo>
                    <a:pt x="5944" y="348667"/>
                  </a:lnTo>
                  <a:lnTo>
                    <a:pt x="6592" y="340751"/>
                  </a:lnTo>
                  <a:lnTo>
                    <a:pt x="10131" y="298544"/>
                  </a:lnTo>
                  <a:lnTo>
                    <a:pt x="13634" y="257405"/>
                  </a:lnTo>
                  <a:lnTo>
                    <a:pt x="14112" y="251785"/>
                  </a:lnTo>
                  <a:lnTo>
                    <a:pt x="14960" y="241834"/>
                  </a:lnTo>
                  <a:lnTo>
                    <a:pt x="18827" y="195951"/>
                  </a:lnTo>
                  <a:lnTo>
                    <a:pt x="20276" y="1787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3835748" y="3574447"/>
              <a:ext cx="981185" cy="514580"/>
            </a:xfrm>
            <a:custGeom>
              <a:avLst/>
              <a:gdLst/>
              <a:ahLst/>
              <a:cxnLst/>
              <a:rect l="0" t="0" r="0" b="0"/>
              <a:pathLst>
                <a:path w="981185" h="514580">
                  <a:moveTo>
                    <a:pt x="1846" y="46734"/>
                  </a:moveTo>
                  <a:lnTo>
                    <a:pt x="4397" y="13024"/>
                  </a:lnTo>
                  <a:lnTo>
                    <a:pt x="5332" y="0"/>
                  </a:lnTo>
                  <a:lnTo>
                    <a:pt x="23461" y="1396"/>
                  </a:lnTo>
                  <a:lnTo>
                    <a:pt x="39700" y="3198"/>
                  </a:lnTo>
                  <a:lnTo>
                    <a:pt x="78515" y="5961"/>
                  </a:lnTo>
                  <a:lnTo>
                    <a:pt x="113958" y="8481"/>
                  </a:lnTo>
                  <a:lnTo>
                    <a:pt x="115548" y="8574"/>
                  </a:lnTo>
                  <a:lnTo>
                    <a:pt x="129800" y="9389"/>
                  </a:lnTo>
                  <a:lnTo>
                    <a:pt x="169147" y="11534"/>
                  </a:lnTo>
                  <a:lnTo>
                    <a:pt x="177074" y="11949"/>
                  </a:lnTo>
                  <a:lnTo>
                    <a:pt x="208117" y="13479"/>
                  </a:lnTo>
                  <a:lnTo>
                    <a:pt x="224558" y="14281"/>
                  </a:lnTo>
                  <a:lnTo>
                    <a:pt x="238274" y="14930"/>
                  </a:lnTo>
                  <a:lnTo>
                    <a:pt x="248459" y="15401"/>
                  </a:lnTo>
                  <a:lnTo>
                    <a:pt x="273669" y="16437"/>
                  </a:lnTo>
                  <a:lnTo>
                    <a:pt x="282814" y="16798"/>
                  </a:lnTo>
                  <a:lnTo>
                    <a:pt x="335334" y="19081"/>
                  </a:lnTo>
                  <a:lnTo>
                    <a:pt x="345189" y="19480"/>
                  </a:lnTo>
                  <a:lnTo>
                    <a:pt x="346025" y="19514"/>
                  </a:lnTo>
                  <a:lnTo>
                    <a:pt x="384293" y="21262"/>
                  </a:lnTo>
                  <a:lnTo>
                    <a:pt x="397509" y="21805"/>
                  </a:lnTo>
                  <a:lnTo>
                    <a:pt x="407138" y="22190"/>
                  </a:lnTo>
                  <a:lnTo>
                    <a:pt x="412716" y="22409"/>
                  </a:lnTo>
                  <a:lnTo>
                    <a:pt x="444199" y="23514"/>
                  </a:lnTo>
                  <a:lnTo>
                    <a:pt x="458848" y="23996"/>
                  </a:lnTo>
                  <a:lnTo>
                    <a:pt x="482485" y="24732"/>
                  </a:lnTo>
                  <a:lnTo>
                    <a:pt x="510534" y="25625"/>
                  </a:lnTo>
                  <a:lnTo>
                    <a:pt x="532156" y="26263"/>
                  </a:lnTo>
                  <a:lnTo>
                    <a:pt x="532942" y="26282"/>
                  </a:lnTo>
                  <a:lnTo>
                    <a:pt x="559625" y="26868"/>
                  </a:lnTo>
                  <a:lnTo>
                    <a:pt x="567187" y="27022"/>
                  </a:lnTo>
                  <a:lnTo>
                    <a:pt x="594765" y="27526"/>
                  </a:lnTo>
                  <a:lnTo>
                    <a:pt x="598579" y="27591"/>
                  </a:lnTo>
                  <a:lnTo>
                    <a:pt x="633344" y="28171"/>
                  </a:lnTo>
                  <a:lnTo>
                    <a:pt x="642129" y="28300"/>
                  </a:lnTo>
                  <a:lnTo>
                    <a:pt x="669048" y="28640"/>
                  </a:lnTo>
                  <a:lnTo>
                    <a:pt x="674390" y="28699"/>
                  </a:lnTo>
                  <a:lnTo>
                    <a:pt x="714203" y="29089"/>
                  </a:lnTo>
                  <a:lnTo>
                    <a:pt x="739654" y="29304"/>
                  </a:lnTo>
                  <a:lnTo>
                    <a:pt x="742525" y="29325"/>
                  </a:lnTo>
                  <a:lnTo>
                    <a:pt x="774611" y="29384"/>
                  </a:lnTo>
                  <a:lnTo>
                    <a:pt x="799212" y="29394"/>
                  </a:lnTo>
                  <a:lnTo>
                    <a:pt x="803359" y="29390"/>
                  </a:lnTo>
                  <a:lnTo>
                    <a:pt x="807462" y="29384"/>
                  </a:lnTo>
                  <a:lnTo>
                    <a:pt x="823505" y="29356"/>
                  </a:lnTo>
                  <a:lnTo>
                    <a:pt x="847697" y="29269"/>
                  </a:lnTo>
                  <a:lnTo>
                    <a:pt x="853506" y="29240"/>
                  </a:lnTo>
                  <a:lnTo>
                    <a:pt x="866521" y="29164"/>
                  </a:lnTo>
                  <a:lnTo>
                    <a:pt x="876187" y="29097"/>
                  </a:lnTo>
                  <a:lnTo>
                    <a:pt x="904453" y="28840"/>
                  </a:lnTo>
                  <a:lnTo>
                    <a:pt x="911930" y="28759"/>
                  </a:lnTo>
                  <a:lnTo>
                    <a:pt x="913328" y="28744"/>
                  </a:lnTo>
                  <a:lnTo>
                    <a:pt x="945392" y="28463"/>
                  </a:lnTo>
                  <a:lnTo>
                    <a:pt x="956150" y="28296"/>
                  </a:lnTo>
                  <a:lnTo>
                    <a:pt x="956599" y="61805"/>
                  </a:lnTo>
                  <a:lnTo>
                    <a:pt x="956841" y="76029"/>
                  </a:lnTo>
                  <a:lnTo>
                    <a:pt x="956978" y="84006"/>
                  </a:lnTo>
                  <a:lnTo>
                    <a:pt x="957203" y="100328"/>
                  </a:lnTo>
                  <a:lnTo>
                    <a:pt x="961255" y="129031"/>
                  </a:lnTo>
                  <a:lnTo>
                    <a:pt x="964297" y="148884"/>
                  </a:lnTo>
                  <a:lnTo>
                    <a:pt x="965619" y="157493"/>
                  </a:lnTo>
                  <a:lnTo>
                    <a:pt x="968150" y="173930"/>
                  </a:lnTo>
                  <a:lnTo>
                    <a:pt x="972966" y="205506"/>
                  </a:lnTo>
                  <a:lnTo>
                    <a:pt x="973160" y="206808"/>
                  </a:lnTo>
                  <a:lnTo>
                    <a:pt x="975739" y="224165"/>
                  </a:lnTo>
                  <a:lnTo>
                    <a:pt x="978778" y="244558"/>
                  </a:lnTo>
                  <a:lnTo>
                    <a:pt x="980749" y="259527"/>
                  </a:lnTo>
                  <a:lnTo>
                    <a:pt x="980846" y="260267"/>
                  </a:lnTo>
                  <a:lnTo>
                    <a:pt x="981185" y="262839"/>
                  </a:lnTo>
                  <a:lnTo>
                    <a:pt x="980967" y="276344"/>
                  </a:lnTo>
                  <a:lnTo>
                    <a:pt x="980915" y="280550"/>
                  </a:lnTo>
                  <a:lnTo>
                    <a:pt x="980356" y="325599"/>
                  </a:lnTo>
                  <a:lnTo>
                    <a:pt x="980277" y="331869"/>
                  </a:lnTo>
                  <a:lnTo>
                    <a:pt x="980033" y="355149"/>
                  </a:lnTo>
                  <a:lnTo>
                    <a:pt x="979890" y="368688"/>
                  </a:lnTo>
                  <a:lnTo>
                    <a:pt x="979758" y="387046"/>
                  </a:lnTo>
                  <a:lnTo>
                    <a:pt x="979602" y="408342"/>
                  </a:lnTo>
                  <a:lnTo>
                    <a:pt x="979440" y="432724"/>
                  </a:lnTo>
                  <a:lnTo>
                    <a:pt x="979275" y="457266"/>
                  </a:lnTo>
                  <a:lnTo>
                    <a:pt x="979176" y="468609"/>
                  </a:lnTo>
                  <a:lnTo>
                    <a:pt x="978985" y="490454"/>
                  </a:lnTo>
                  <a:lnTo>
                    <a:pt x="978854" y="512195"/>
                  </a:lnTo>
                  <a:lnTo>
                    <a:pt x="973785" y="514580"/>
                  </a:lnTo>
                  <a:lnTo>
                    <a:pt x="968469" y="507751"/>
                  </a:lnTo>
                  <a:lnTo>
                    <a:pt x="961621" y="507346"/>
                  </a:lnTo>
                  <a:lnTo>
                    <a:pt x="951566" y="502617"/>
                  </a:lnTo>
                  <a:lnTo>
                    <a:pt x="949518" y="500692"/>
                  </a:lnTo>
                  <a:lnTo>
                    <a:pt x="945415" y="496834"/>
                  </a:lnTo>
                  <a:lnTo>
                    <a:pt x="936491" y="498183"/>
                  </a:lnTo>
                  <a:lnTo>
                    <a:pt x="929248" y="492968"/>
                  </a:lnTo>
                  <a:lnTo>
                    <a:pt x="924780" y="488097"/>
                  </a:lnTo>
                  <a:lnTo>
                    <a:pt x="919736" y="482142"/>
                  </a:lnTo>
                  <a:lnTo>
                    <a:pt x="912044" y="480743"/>
                  </a:lnTo>
                  <a:lnTo>
                    <a:pt x="906259" y="474722"/>
                  </a:lnTo>
                  <a:lnTo>
                    <a:pt x="899782" y="470247"/>
                  </a:lnTo>
                  <a:lnTo>
                    <a:pt x="899018" y="469945"/>
                  </a:lnTo>
                  <a:lnTo>
                    <a:pt x="890664" y="466639"/>
                  </a:lnTo>
                  <a:lnTo>
                    <a:pt x="887485" y="471304"/>
                  </a:lnTo>
                  <a:lnTo>
                    <a:pt x="884018" y="478806"/>
                  </a:lnTo>
                  <a:lnTo>
                    <a:pt x="880830" y="479391"/>
                  </a:lnTo>
                  <a:lnTo>
                    <a:pt x="875883" y="480296"/>
                  </a:lnTo>
                  <a:lnTo>
                    <a:pt x="864646" y="480215"/>
                  </a:lnTo>
                  <a:lnTo>
                    <a:pt x="855417" y="477871"/>
                  </a:lnTo>
                  <a:lnTo>
                    <a:pt x="851655" y="471915"/>
                  </a:lnTo>
                  <a:lnTo>
                    <a:pt x="846132" y="471914"/>
                  </a:lnTo>
                  <a:lnTo>
                    <a:pt x="838307" y="475015"/>
                  </a:lnTo>
                  <a:lnTo>
                    <a:pt x="830330" y="476461"/>
                  </a:lnTo>
                  <a:lnTo>
                    <a:pt x="824176" y="479861"/>
                  </a:lnTo>
                  <a:lnTo>
                    <a:pt x="820519" y="481878"/>
                  </a:lnTo>
                  <a:lnTo>
                    <a:pt x="817647" y="481602"/>
                  </a:lnTo>
                  <a:lnTo>
                    <a:pt x="812608" y="481115"/>
                  </a:lnTo>
                  <a:lnTo>
                    <a:pt x="806950" y="479503"/>
                  </a:lnTo>
                  <a:lnTo>
                    <a:pt x="791743" y="484333"/>
                  </a:lnTo>
                  <a:lnTo>
                    <a:pt x="781367" y="485699"/>
                  </a:lnTo>
                  <a:lnTo>
                    <a:pt x="778828" y="490209"/>
                  </a:lnTo>
                  <a:lnTo>
                    <a:pt x="772183" y="497751"/>
                  </a:lnTo>
                  <a:lnTo>
                    <a:pt x="766478" y="494613"/>
                  </a:lnTo>
                  <a:lnTo>
                    <a:pt x="762896" y="499597"/>
                  </a:lnTo>
                  <a:lnTo>
                    <a:pt x="756271" y="505440"/>
                  </a:lnTo>
                  <a:lnTo>
                    <a:pt x="754325" y="502367"/>
                  </a:lnTo>
                  <a:lnTo>
                    <a:pt x="751519" y="497932"/>
                  </a:lnTo>
                  <a:lnTo>
                    <a:pt x="747639" y="493059"/>
                  </a:lnTo>
                  <a:lnTo>
                    <a:pt x="739842" y="493968"/>
                  </a:lnTo>
                  <a:lnTo>
                    <a:pt x="737323" y="487532"/>
                  </a:lnTo>
                  <a:lnTo>
                    <a:pt x="731518" y="487357"/>
                  </a:lnTo>
                  <a:lnTo>
                    <a:pt x="729163" y="485642"/>
                  </a:lnTo>
                  <a:lnTo>
                    <a:pt x="729541" y="478489"/>
                  </a:lnTo>
                  <a:lnTo>
                    <a:pt x="729004" y="478147"/>
                  </a:lnTo>
                  <a:lnTo>
                    <a:pt x="721327" y="473256"/>
                  </a:lnTo>
                  <a:lnTo>
                    <a:pt x="718662" y="478994"/>
                  </a:lnTo>
                  <a:lnTo>
                    <a:pt x="715029" y="485442"/>
                  </a:lnTo>
                  <a:lnTo>
                    <a:pt x="707429" y="483895"/>
                  </a:lnTo>
                  <a:lnTo>
                    <a:pt x="705391" y="480007"/>
                  </a:lnTo>
                  <a:lnTo>
                    <a:pt x="698704" y="483067"/>
                  </a:lnTo>
                  <a:lnTo>
                    <a:pt x="693269" y="474998"/>
                  </a:lnTo>
                  <a:lnTo>
                    <a:pt x="692377" y="468622"/>
                  </a:lnTo>
                  <a:lnTo>
                    <a:pt x="688939" y="468823"/>
                  </a:lnTo>
                  <a:lnTo>
                    <a:pt x="687724" y="468894"/>
                  </a:lnTo>
                  <a:lnTo>
                    <a:pt x="686815" y="468947"/>
                  </a:lnTo>
                  <a:lnTo>
                    <a:pt x="682472" y="472659"/>
                  </a:lnTo>
                  <a:lnTo>
                    <a:pt x="682800" y="477259"/>
                  </a:lnTo>
                  <a:lnTo>
                    <a:pt x="674444" y="481597"/>
                  </a:lnTo>
                  <a:lnTo>
                    <a:pt x="671684" y="487749"/>
                  </a:lnTo>
                  <a:lnTo>
                    <a:pt x="670524" y="493296"/>
                  </a:lnTo>
                  <a:lnTo>
                    <a:pt x="670079" y="498898"/>
                  </a:lnTo>
                  <a:lnTo>
                    <a:pt x="663149" y="500708"/>
                  </a:lnTo>
                  <a:lnTo>
                    <a:pt x="656645" y="487990"/>
                  </a:lnTo>
                  <a:lnTo>
                    <a:pt x="661328" y="482656"/>
                  </a:lnTo>
                  <a:lnTo>
                    <a:pt x="656778" y="472965"/>
                  </a:lnTo>
                  <a:lnTo>
                    <a:pt x="652021" y="474909"/>
                  </a:lnTo>
                  <a:lnTo>
                    <a:pt x="643434" y="479860"/>
                  </a:lnTo>
                  <a:lnTo>
                    <a:pt x="636872" y="486337"/>
                  </a:lnTo>
                  <a:lnTo>
                    <a:pt x="628452" y="485590"/>
                  </a:lnTo>
                  <a:lnTo>
                    <a:pt x="627695" y="478795"/>
                  </a:lnTo>
                  <a:lnTo>
                    <a:pt x="623929" y="472556"/>
                  </a:lnTo>
                  <a:lnTo>
                    <a:pt x="623657" y="472105"/>
                  </a:lnTo>
                  <a:lnTo>
                    <a:pt x="615131" y="474831"/>
                  </a:lnTo>
                  <a:lnTo>
                    <a:pt x="614784" y="474543"/>
                  </a:lnTo>
                  <a:lnTo>
                    <a:pt x="610714" y="471160"/>
                  </a:lnTo>
                  <a:lnTo>
                    <a:pt x="609298" y="464519"/>
                  </a:lnTo>
                  <a:lnTo>
                    <a:pt x="601956" y="461043"/>
                  </a:lnTo>
                  <a:lnTo>
                    <a:pt x="591385" y="470372"/>
                  </a:lnTo>
                  <a:lnTo>
                    <a:pt x="586107" y="476750"/>
                  </a:lnTo>
                  <a:lnTo>
                    <a:pt x="578657" y="481037"/>
                  </a:lnTo>
                  <a:lnTo>
                    <a:pt x="568639" y="476659"/>
                  </a:lnTo>
                  <a:lnTo>
                    <a:pt x="568595" y="474817"/>
                  </a:lnTo>
                  <a:lnTo>
                    <a:pt x="568482" y="470045"/>
                  </a:lnTo>
                  <a:lnTo>
                    <a:pt x="569402" y="460469"/>
                  </a:lnTo>
                  <a:lnTo>
                    <a:pt x="562560" y="459620"/>
                  </a:lnTo>
                  <a:lnTo>
                    <a:pt x="553472" y="458497"/>
                  </a:lnTo>
                  <a:lnTo>
                    <a:pt x="551701" y="451805"/>
                  </a:lnTo>
                  <a:lnTo>
                    <a:pt x="551850" y="443799"/>
                  </a:lnTo>
                  <a:lnTo>
                    <a:pt x="549177" y="436507"/>
                  </a:lnTo>
                  <a:lnTo>
                    <a:pt x="547355" y="438386"/>
                  </a:lnTo>
                  <a:lnTo>
                    <a:pt x="543657" y="442193"/>
                  </a:lnTo>
                  <a:lnTo>
                    <a:pt x="537084" y="440159"/>
                  </a:lnTo>
                  <a:lnTo>
                    <a:pt x="526139" y="437138"/>
                  </a:lnTo>
                  <a:lnTo>
                    <a:pt x="520845" y="435469"/>
                  </a:lnTo>
                  <a:lnTo>
                    <a:pt x="516688" y="439489"/>
                  </a:lnTo>
                  <a:lnTo>
                    <a:pt x="514646" y="445681"/>
                  </a:lnTo>
                  <a:lnTo>
                    <a:pt x="513561" y="446103"/>
                  </a:lnTo>
                  <a:lnTo>
                    <a:pt x="507420" y="448490"/>
                  </a:lnTo>
                  <a:lnTo>
                    <a:pt x="501273" y="443910"/>
                  </a:lnTo>
                  <a:lnTo>
                    <a:pt x="495716" y="435988"/>
                  </a:lnTo>
                  <a:lnTo>
                    <a:pt x="491851" y="434844"/>
                  </a:lnTo>
                  <a:lnTo>
                    <a:pt x="487424" y="433532"/>
                  </a:lnTo>
                  <a:lnTo>
                    <a:pt x="482352" y="437893"/>
                  </a:lnTo>
                  <a:lnTo>
                    <a:pt x="476788" y="438045"/>
                  </a:lnTo>
                  <a:lnTo>
                    <a:pt x="468698" y="434224"/>
                  </a:lnTo>
                  <a:lnTo>
                    <a:pt x="461014" y="433340"/>
                  </a:lnTo>
                  <a:lnTo>
                    <a:pt x="453201" y="426875"/>
                  </a:lnTo>
                  <a:lnTo>
                    <a:pt x="451781" y="426690"/>
                  </a:lnTo>
                  <a:lnTo>
                    <a:pt x="445847" y="425912"/>
                  </a:lnTo>
                  <a:lnTo>
                    <a:pt x="439236" y="426784"/>
                  </a:lnTo>
                  <a:lnTo>
                    <a:pt x="430714" y="425341"/>
                  </a:lnTo>
                  <a:lnTo>
                    <a:pt x="423919" y="424401"/>
                  </a:lnTo>
                  <a:lnTo>
                    <a:pt x="421804" y="409979"/>
                  </a:lnTo>
                  <a:lnTo>
                    <a:pt x="420684" y="408299"/>
                  </a:lnTo>
                  <a:lnTo>
                    <a:pt x="414675" y="399276"/>
                  </a:lnTo>
                  <a:lnTo>
                    <a:pt x="406120" y="391706"/>
                  </a:lnTo>
                  <a:lnTo>
                    <a:pt x="400920" y="390799"/>
                  </a:lnTo>
                  <a:lnTo>
                    <a:pt x="397612" y="399558"/>
                  </a:lnTo>
                  <a:lnTo>
                    <a:pt x="391764" y="397040"/>
                  </a:lnTo>
                  <a:lnTo>
                    <a:pt x="391291" y="396965"/>
                  </a:lnTo>
                  <a:lnTo>
                    <a:pt x="378503" y="394934"/>
                  </a:lnTo>
                  <a:lnTo>
                    <a:pt x="376499" y="399610"/>
                  </a:lnTo>
                  <a:lnTo>
                    <a:pt x="365215" y="398262"/>
                  </a:lnTo>
                  <a:lnTo>
                    <a:pt x="357493" y="390147"/>
                  </a:lnTo>
                  <a:lnTo>
                    <a:pt x="351545" y="382335"/>
                  </a:lnTo>
                  <a:lnTo>
                    <a:pt x="348858" y="379476"/>
                  </a:lnTo>
                  <a:lnTo>
                    <a:pt x="339047" y="369020"/>
                  </a:lnTo>
                  <a:lnTo>
                    <a:pt x="330958" y="370927"/>
                  </a:lnTo>
                  <a:lnTo>
                    <a:pt x="330632" y="371004"/>
                  </a:lnTo>
                  <a:lnTo>
                    <a:pt x="331758" y="344269"/>
                  </a:lnTo>
                  <a:lnTo>
                    <a:pt x="333476" y="303466"/>
                  </a:lnTo>
                  <a:lnTo>
                    <a:pt x="334402" y="281479"/>
                  </a:lnTo>
                  <a:lnTo>
                    <a:pt x="335855" y="246980"/>
                  </a:lnTo>
                  <a:lnTo>
                    <a:pt x="337048" y="218653"/>
                  </a:lnTo>
                  <a:lnTo>
                    <a:pt x="338637" y="180907"/>
                  </a:lnTo>
                  <a:lnTo>
                    <a:pt x="339695" y="155782"/>
                  </a:lnTo>
                  <a:lnTo>
                    <a:pt x="342388" y="91816"/>
                  </a:lnTo>
                  <a:lnTo>
                    <a:pt x="342005" y="91800"/>
                  </a:lnTo>
                  <a:lnTo>
                    <a:pt x="306934" y="90267"/>
                  </a:lnTo>
                  <a:lnTo>
                    <a:pt x="280099" y="89042"/>
                  </a:lnTo>
                  <a:lnTo>
                    <a:pt x="274795" y="88792"/>
                  </a:lnTo>
                  <a:lnTo>
                    <a:pt x="241527" y="87101"/>
                  </a:lnTo>
                  <a:lnTo>
                    <a:pt x="233542" y="86709"/>
                  </a:lnTo>
                  <a:lnTo>
                    <a:pt x="218593" y="85960"/>
                  </a:lnTo>
                  <a:lnTo>
                    <a:pt x="157139" y="82453"/>
                  </a:lnTo>
                  <a:lnTo>
                    <a:pt x="134029" y="81041"/>
                  </a:lnTo>
                  <a:lnTo>
                    <a:pt x="110569" y="79516"/>
                  </a:lnTo>
                  <a:lnTo>
                    <a:pt x="95735" y="78525"/>
                  </a:lnTo>
                  <a:lnTo>
                    <a:pt x="0" y="71873"/>
                  </a:lnTo>
                  <a:lnTo>
                    <a:pt x="1114" y="571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3025433" y="2330963"/>
              <a:ext cx="793770" cy="658902"/>
            </a:xfrm>
            <a:custGeom>
              <a:avLst/>
              <a:gdLst/>
              <a:ahLst/>
              <a:cxnLst/>
              <a:rect l="0" t="0" r="0" b="0"/>
              <a:pathLst>
                <a:path w="793770" h="658902">
                  <a:moveTo>
                    <a:pt x="86689" y="18853"/>
                  </a:moveTo>
                  <a:lnTo>
                    <a:pt x="90996" y="0"/>
                  </a:lnTo>
                  <a:lnTo>
                    <a:pt x="116990" y="3880"/>
                  </a:lnTo>
                  <a:lnTo>
                    <a:pt x="124740" y="6633"/>
                  </a:lnTo>
                  <a:lnTo>
                    <a:pt x="163046" y="11539"/>
                  </a:lnTo>
                  <a:lnTo>
                    <a:pt x="196151" y="15927"/>
                  </a:lnTo>
                  <a:lnTo>
                    <a:pt x="215858" y="18866"/>
                  </a:lnTo>
                  <a:lnTo>
                    <a:pt x="238339" y="22168"/>
                  </a:lnTo>
                  <a:lnTo>
                    <a:pt x="285664" y="28381"/>
                  </a:lnTo>
                  <a:lnTo>
                    <a:pt x="289675" y="29845"/>
                  </a:lnTo>
                  <a:lnTo>
                    <a:pt x="333949" y="35857"/>
                  </a:lnTo>
                  <a:lnTo>
                    <a:pt x="346090" y="37469"/>
                  </a:lnTo>
                  <a:lnTo>
                    <a:pt x="371451" y="40654"/>
                  </a:lnTo>
                  <a:lnTo>
                    <a:pt x="396722" y="43761"/>
                  </a:lnTo>
                  <a:lnTo>
                    <a:pt x="405353" y="44855"/>
                  </a:lnTo>
                  <a:lnTo>
                    <a:pt x="461699" y="51806"/>
                  </a:lnTo>
                  <a:lnTo>
                    <a:pt x="508187" y="58067"/>
                  </a:lnTo>
                  <a:lnTo>
                    <a:pt x="571141" y="65404"/>
                  </a:lnTo>
                  <a:lnTo>
                    <a:pt x="595260" y="67442"/>
                  </a:lnTo>
                  <a:lnTo>
                    <a:pt x="613127" y="68912"/>
                  </a:lnTo>
                  <a:lnTo>
                    <a:pt x="690940" y="76700"/>
                  </a:lnTo>
                  <a:lnTo>
                    <a:pt x="694810" y="77070"/>
                  </a:lnTo>
                  <a:lnTo>
                    <a:pt x="696120" y="77196"/>
                  </a:lnTo>
                  <a:lnTo>
                    <a:pt x="793770" y="86407"/>
                  </a:lnTo>
                  <a:lnTo>
                    <a:pt x="790247" y="130129"/>
                  </a:lnTo>
                  <a:lnTo>
                    <a:pt x="788797" y="147323"/>
                  </a:lnTo>
                  <a:lnTo>
                    <a:pt x="784930" y="193206"/>
                  </a:lnTo>
                  <a:lnTo>
                    <a:pt x="784083" y="203157"/>
                  </a:lnTo>
                  <a:lnTo>
                    <a:pt x="783604" y="208777"/>
                  </a:lnTo>
                  <a:lnTo>
                    <a:pt x="780101" y="249917"/>
                  </a:lnTo>
                  <a:lnTo>
                    <a:pt x="776563" y="292123"/>
                  </a:lnTo>
                  <a:lnTo>
                    <a:pt x="775915" y="300039"/>
                  </a:lnTo>
                  <a:lnTo>
                    <a:pt x="775616" y="303693"/>
                  </a:lnTo>
                  <a:lnTo>
                    <a:pt x="773412" y="330624"/>
                  </a:lnTo>
                  <a:lnTo>
                    <a:pt x="769970" y="372064"/>
                  </a:lnTo>
                  <a:lnTo>
                    <a:pt x="765526" y="425054"/>
                  </a:lnTo>
                  <a:lnTo>
                    <a:pt x="765285" y="427799"/>
                  </a:lnTo>
                  <a:lnTo>
                    <a:pt x="763877" y="443826"/>
                  </a:lnTo>
                  <a:lnTo>
                    <a:pt x="760864" y="479684"/>
                  </a:lnTo>
                  <a:lnTo>
                    <a:pt x="758023" y="513204"/>
                  </a:lnTo>
                  <a:lnTo>
                    <a:pt x="757843" y="515290"/>
                  </a:lnTo>
                  <a:lnTo>
                    <a:pt x="756397" y="531978"/>
                  </a:lnTo>
                  <a:lnTo>
                    <a:pt x="754131" y="558911"/>
                  </a:lnTo>
                  <a:lnTo>
                    <a:pt x="753115" y="570990"/>
                  </a:lnTo>
                  <a:lnTo>
                    <a:pt x="752523" y="578083"/>
                  </a:lnTo>
                  <a:lnTo>
                    <a:pt x="750474" y="602645"/>
                  </a:lnTo>
                  <a:lnTo>
                    <a:pt x="749053" y="619158"/>
                  </a:lnTo>
                  <a:lnTo>
                    <a:pt x="746983" y="642666"/>
                  </a:lnTo>
                  <a:lnTo>
                    <a:pt x="745592" y="658902"/>
                  </a:lnTo>
                  <a:lnTo>
                    <a:pt x="698105" y="654699"/>
                  </a:lnTo>
                  <a:lnTo>
                    <a:pt x="659736" y="651730"/>
                  </a:lnTo>
                  <a:lnTo>
                    <a:pt x="650314" y="650841"/>
                  </a:lnTo>
                  <a:lnTo>
                    <a:pt x="614626" y="647395"/>
                  </a:lnTo>
                  <a:lnTo>
                    <a:pt x="517012" y="637424"/>
                  </a:lnTo>
                  <a:lnTo>
                    <a:pt x="514127" y="637114"/>
                  </a:lnTo>
                  <a:lnTo>
                    <a:pt x="503070" y="635845"/>
                  </a:lnTo>
                  <a:lnTo>
                    <a:pt x="445548" y="629045"/>
                  </a:lnTo>
                  <a:lnTo>
                    <a:pt x="396783" y="623020"/>
                  </a:lnTo>
                  <a:lnTo>
                    <a:pt x="391492" y="622352"/>
                  </a:lnTo>
                  <a:lnTo>
                    <a:pt x="332719" y="615384"/>
                  </a:lnTo>
                  <a:lnTo>
                    <a:pt x="297299" y="611017"/>
                  </a:lnTo>
                  <a:lnTo>
                    <a:pt x="212196" y="599542"/>
                  </a:lnTo>
                  <a:lnTo>
                    <a:pt x="190854" y="596519"/>
                  </a:lnTo>
                  <a:lnTo>
                    <a:pt x="141383" y="589863"/>
                  </a:lnTo>
                  <a:lnTo>
                    <a:pt x="111043" y="585518"/>
                  </a:lnTo>
                  <a:lnTo>
                    <a:pt x="105965" y="584782"/>
                  </a:lnTo>
                  <a:lnTo>
                    <a:pt x="98188" y="583650"/>
                  </a:lnTo>
                  <a:lnTo>
                    <a:pt x="53759" y="577009"/>
                  </a:lnTo>
                  <a:lnTo>
                    <a:pt x="18518" y="571357"/>
                  </a:lnTo>
                  <a:lnTo>
                    <a:pt x="0" y="568337"/>
                  </a:lnTo>
                  <a:lnTo>
                    <a:pt x="5773" y="532234"/>
                  </a:lnTo>
                  <a:lnTo>
                    <a:pt x="8255" y="516714"/>
                  </a:lnTo>
                  <a:lnTo>
                    <a:pt x="12995" y="487576"/>
                  </a:lnTo>
                  <a:lnTo>
                    <a:pt x="13316" y="485545"/>
                  </a:lnTo>
                  <a:lnTo>
                    <a:pt x="22802" y="425546"/>
                  </a:lnTo>
                  <a:lnTo>
                    <a:pt x="30658" y="376085"/>
                  </a:lnTo>
                  <a:lnTo>
                    <a:pt x="34552" y="352732"/>
                  </a:lnTo>
                  <a:lnTo>
                    <a:pt x="39490" y="323108"/>
                  </a:lnTo>
                  <a:lnTo>
                    <a:pt x="44932" y="288752"/>
                  </a:lnTo>
                  <a:lnTo>
                    <a:pt x="46169" y="280946"/>
                  </a:lnTo>
                  <a:lnTo>
                    <a:pt x="47360" y="273424"/>
                  </a:lnTo>
                  <a:lnTo>
                    <a:pt x="52827" y="238868"/>
                  </a:lnTo>
                  <a:lnTo>
                    <a:pt x="56949" y="212555"/>
                  </a:lnTo>
                  <a:lnTo>
                    <a:pt x="61104" y="186042"/>
                  </a:lnTo>
                  <a:lnTo>
                    <a:pt x="66056" y="154760"/>
                  </a:lnTo>
                  <a:lnTo>
                    <a:pt x="67683" y="144108"/>
                  </a:lnTo>
                  <a:lnTo>
                    <a:pt x="70532" y="125462"/>
                  </a:lnTo>
                  <a:lnTo>
                    <a:pt x="76347" y="88597"/>
                  </a:lnTo>
                  <a:lnTo>
                    <a:pt x="78607" y="74557"/>
                  </a:lnTo>
                  <a:lnTo>
                    <a:pt x="81391" y="53095"/>
                  </a:lnTo>
                  <a:lnTo>
                    <a:pt x="82313" y="47241"/>
                  </a:lnTo>
                  <a:lnTo>
                    <a:pt x="83632" y="3887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6122677" y="2942932"/>
              <a:ext cx="510260" cy="509679"/>
            </a:xfrm>
            <a:custGeom>
              <a:avLst/>
              <a:gdLst/>
              <a:ahLst/>
              <a:cxnLst/>
              <a:rect l="0" t="0" r="0" b="0"/>
              <a:pathLst>
                <a:path w="510260" h="509679">
                  <a:moveTo>
                    <a:pt x="3905" y="382181"/>
                  </a:moveTo>
                  <a:lnTo>
                    <a:pt x="4670" y="376315"/>
                  </a:lnTo>
                  <a:lnTo>
                    <a:pt x="4826" y="375115"/>
                  </a:lnTo>
                  <a:lnTo>
                    <a:pt x="4557" y="365361"/>
                  </a:lnTo>
                  <a:lnTo>
                    <a:pt x="1085" y="361609"/>
                  </a:lnTo>
                  <a:lnTo>
                    <a:pt x="0" y="350556"/>
                  </a:lnTo>
                  <a:lnTo>
                    <a:pt x="3993" y="352535"/>
                  </a:lnTo>
                  <a:lnTo>
                    <a:pt x="9482" y="350249"/>
                  </a:lnTo>
                  <a:lnTo>
                    <a:pt x="16051" y="347510"/>
                  </a:lnTo>
                  <a:lnTo>
                    <a:pt x="23086" y="345360"/>
                  </a:lnTo>
                  <a:lnTo>
                    <a:pt x="29151" y="342371"/>
                  </a:lnTo>
                  <a:lnTo>
                    <a:pt x="30354" y="335338"/>
                  </a:lnTo>
                  <a:lnTo>
                    <a:pt x="30233" y="326028"/>
                  </a:lnTo>
                  <a:lnTo>
                    <a:pt x="31051" y="323055"/>
                  </a:lnTo>
                  <a:lnTo>
                    <a:pt x="31628" y="320955"/>
                  </a:lnTo>
                  <a:lnTo>
                    <a:pt x="37749" y="320355"/>
                  </a:lnTo>
                  <a:lnTo>
                    <a:pt x="42211" y="317252"/>
                  </a:lnTo>
                  <a:lnTo>
                    <a:pt x="40000" y="310124"/>
                  </a:lnTo>
                  <a:lnTo>
                    <a:pt x="36143" y="295991"/>
                  </a:lnTo>
                  <a:lnTo>
                    <a:pt x="34410" y="290075"/>
                  </a:lnTo>
                  <a:lnTo>
                    <a:pt x="39180" y="286175"/>
                  </a:lnTo>
                  <a:lnTo>
                    <a:pt x="40418" y="274188"/>
                  </a:lnTo>
                  <a:lnTo>
                    <a:pt x="43183" y="265716"/>
                  </a:lnTo>
                  <a:lnTo>
                    <a:pt x="43937" y="263403"/>
                  </a:lnTo>
                  <a:lnTo>
                    <a:pt x="48244" y="256656"/>
                  </a:lnTo>
                  <a:lnTo>
                    <a:pt x="51765" y="254427"/>
                  </a:lnTo>
                  <a:lnTo>
                    <a:pt x="59661" y="258546"/>
                  </a:lnTo>
                  <a:lnTo>
                    <a:pt x="65757" y="266928"/>
                  </a:lnTo>
                  <a:lnTo>
                    <a:pt x="73184" y="263438"/>
                  </a:lnTo>
                  <a:lnTo>
                    <a:pt x="78076" y="257618"/>
                  </a:lnTo>
                  <a:lnTo>
                    <a:pt x="74876" y="249401"/>
                  </a:lnTo>
                  <a:lnTo>
                    <a:pt x="72351" y="243416"/>
                  </a:lnTo>
                  <a:lnTo>
                    <a:pt x="78201" y="239608"/>
                  </a:lnTo>
                  <a:lnTo>
                    <a:pt x="78944" y="239124"/>
                  </a:lnTo>
                  <a:lnTo>
                    <a:pt x="76320" y="228656"/>
                  </a:lnTo>
                  <a:lnTo>
                    <a:pt x="76192" y="228144"/>
                  </a:lnTo>
                  <a:lnTo>
                    <a:pt x="79032" y="223879"/>
                  </a:lnTo>
                  <a:lnTo>
                    <a:pt x="79925" y="222537"/>
                  </a:lnTo>
                  <a:lnTo>
                    <a:pt x="82369" y="214209"/>
                  </a:lnTo>
                  <a:lnTo>
                    <a:pt x="89345" y="212916"/>
                  </a:lnTo>
                  <a:lnTo>
                    <a:pt x="94618" y="211988"/>
                  </a:lnTo>
                  <a:lnTo>
                    <a:pt x="94035" y="204109"/>
                  </a:lnTo>
                  <a:lnTo>
                    <a:pt x="99240" y="197111"/>
                  </a:lnTo>
                  <a:lnTo>
                    <a:pt x="103557" y="191187"/>
                  </a:lnTo>
                  <a:lnTo>
                    <a:pt x="108595" y="192548"/>
                  </a:lnTo>
                  <a:lnTo>
                    <a:pt x="111596" y="198348"/>
                  </a:lnTo>
                  <a:lnTo>
                    <a:pt x="114205" y="198382"/>
                  </a:lnTo>
                  <a:lnTo>
                    <a:pt x="116749" y="198415"/>
                  </a:lnTo>
                  <a:lnTo>
                    <a:pt x="126459" y="190444"/>
                  </a:lnTo>
                  <a:lnTo>
                    <a:pt x="132400" y="183563"/>
                  </a:lnTo>
                  <a:lnTo>
                    <a:pt x="138208" y="179925"/>
                  </a:lnTo>
                  <a:lnTo>
                    <a:pt x="138808" y="178615"/>
                  </a:lnTo>
                  <a:lnTo>
                    <a:pt x="142549" y="170434"/>
                  </a:lnTo>
                  <a:lnTo>
                    <a:pt x="146087" y="165725"/>
                  </a:lnTo>
                  <a:lnTo>
                    <a:pt x="154652" y="154300"/>
                  </a:lnTo>
                  <a:lnTo>
                    <a:pt x="161833" y="144993"/>
                  </a:lnTo>
                  <a:lnTo>
                    <a:pt x="164577" y="137380"/>
                  </a:lnTo>
                  <a:lnTo>
                    <a:pt x="163786" y="136424"/>
                  </a:lnTo>
                  <a:lnTo>
                    <a:pt x="159057" y="130711"/>
                  </a:lnTo>
                  <a:lnTo>
                    <a:pt x="163048" y="124585"/>
                  </a:lnTo>
                  <a:lnTo>
                    <a:pt x="162066" y="118012"/>
                  </a:lnTo>
                  <a:lnTo>
                    <a:pt x="162090" y="117588"/>
                  </a:lnTo>
                  <a:lnTo>
                    <a:pt x="162672" y="107452"/>
                  </a:lnTo>
                  <a:lnTo>
                    <a:pt x="166137" y="102292"/>
                  </a:lnTo>
                  <a:lnTo>
                    <a:pt x="168284" y="98943"/>
                  </a:lnTo>
                  <a:lnTo>
                    <a:pt x="167041" y="89975"/>
                  </a:lnTo>
                  <a:lnTo>
                    <a:pt x="166120" y="83325"/>
                  </a:lnTo>
                  <a:lnTo>
                    <a:pt x="167777" y="72607"/>
                  </a:lnTo>
                  <a:lnTo>
                    <a:pt x="168015" y="71757"/>
                  </a:lnTo>
                  <a:lnTo>
                    <a:pt x="169298" y="67183"/>
                  </a:lnTo>
                  <a:lnTo>
                    <a:pt x="172051" y="57346"/>
                  </a:lnTo>
                  <a:lnTo>
                    <a:pt x="174900" y="49195"/>
                  </a:lnTo>
                  <a:lnTo>
                    <a:pt x="170328" y="38018"/>
                  </a:lnTo>
                  <a:lnTo>
                    <a:pt x="170556" y="36563"/>
                  </a:lnTo>
                  <a:lnTo>
                    <a:pt x="171760" y="28842"/>
                  </a:lnTo>
                  <a:lnTo>
                    <a:pt x="168197" y="18636"/>
                  </a:lnTo>
                  <a:lnTo>
                    <a:pt x="161876" y="10609"/>
                  </a:lnTo>
                  <a:lnTo>
                    <a:pt x="165356" y="4572"/>
                  </a:lnTo>
                  <a:lnTo>
                    <a:pt x="170099" y="4442"/>
                  </a:lnTo>
                  <a:lnTo>
                    <a:pt x="176444" y="0"/>
                  </a:lnTo>
                  <a:lnTo>
                    <a:pt x="180217" y="22970"/>
                  </a:lnTo>
                  <a:lnTo>
                    <a:pt x="182033" y="34030"/>
                  </a:lnTo>
                  <a:lnTo>
                    <a:pt x="183378" y="42218"/>
                  </a:lnTo>
                  <a:lnTo>
                    <a:pt x="187640" y="68181"/>
                  </a:lnTo>
                  <a:lnTo>
                    <a:pt x="190988" y="88572"/>
                  </a:lnTo>
                  <a:lnTo>
                    <a:pt x="192251" y="96288"/>
                  </a:lnTo>
                  <a:lnTo>
                    <a:pt x="197865" y="130567"/>
                  </a:lnTo>
                  <a:lnTo>
                    <a:pt x="208440" y="128854"/>
                  </a:lnTo>
                  <a:lnTo>
                    <a:pt x="245696" y="122599"/>
                  </a:lnTo>
                  <a:lnTo>
                    <a:pt x="262945" y="119709"/>
                  </a:lnTo>
                  <a:lnTo>
                    <a:pt x="279362" y="116931"/>
                  </a:lnTo>
                  <a:lnTo>
                    <a:pt x="310288" y="111503"/>
                  </a:lnTo>
                  <a:lnTo>
                    <a:pt x="314398" y="138521"/>
                  </a:lnTo>
                  <a:lnTo>
                    <a:pt x="318856" y="165187"/>
                  </a:lnTo>
                  <a:lnTo>
                    <a:pt x="322036" y="184894"/>
                  </a:lnTo>
                  <a:lnTo>
                    <a:pt x="328256" y="180546"/>
                  </a:lnTo>
                  <a:lnTo>
                    <a:pt x="334664" y="172108"/>
                  </a:lnTo>
                  <a:lnTo>
                    <a:pt x="341453" y="166274"/>
                  </a:lnTo>
                  <a:lnTo>
                    <a:pt x="343343" y="163504"/>
                  </a:lnTo>
                  <a:lnTo>
                    <a:pt x="351826" y="151051"/>
                  </a:lnTo>
                  <a:lnTo>
                    <a:pt x="358127" y="139437"/>
                  </a:lnTo>
                  <a:lnTo>
                    <a:pt x="360696" y="138916"/>
                  </a:lnTo>
                  <a:lnTo>
                    <a:pt x="364119" y="138221"/>
                  </a:lnTo>
                  <a:lnTo>
                    <a:pt x="373488" y="141376"/>
                  </a:lnTo>
                  <a:lnTo>
                    <a:pt x="374001" y="135513"/>
                  </a:lnTo>
                  <a:lnTo>
                    <a:pt x="381963" y="123151"/>
                  </a:lnTo>
                  <a:lnTo>
                    <a:pt x="388381" y="109607"/>
                  </a:lnTo>
                  <a:lnTo>
                    <a:pt x="392585" y="113044"/>
                  </a:lnTo>
                  <a:lnTo>
                    <a:pt x="397432" y="120050"/>
                  </a:lnTo>
                  <a:lnTo>
                    <a:pt x="403345" y="120644"/>
                  </a:lnTo>
                  <a:lnTo>
                    <a:pt x="410658" y="121373"/>
                  </a:lnTo>
                  <a:lnTo>
                    <a:pt x="423957" y="119483"/>
                  </a:lnTo>
                  <a:lnTo>
                    <a:pt x="424752" y="119369"/>
                  </a:lnTo>
                  <a:lnTo>
                    <a:pt x="426211" y="113588"/>
                  </a:lnTo>
                  <a:lnTo>
                    <a:pt x="430599" y="104148"/>
                  </a:lnTo>
                  <a:lnTo>
                    <a:pt x="435831" y="102243"/>
                  </a:lnTo>
                  <a:lnTo>
                    <a:pt x="437891" y="101492"/>
                  </a:lnTo>
                  <a:lnTo>
                    <a:pt x="446607" y="95754"/>
                  </a:lnTo>
                  <a:lnTo>
                    <a:pt x="461632" y="91095"/>
                  </a:lnTo>
                  <a:lnTo>
                    <a:pt x="468874" y="97129"/>
                  </a:lnTo>
                  <a:lnTo>
                    <a:pt x="471646" y="99436"/>
                  </a:lnTo>
                  <a:lnTo>
                    <a:pt x="480160" y="96874"/>
                  </a:lnTo>
                  <a:lnTo>
                    <a:pt x="491062" y="97761"/>
                  </a:lnTo>
                  <a:lnTo>
                    <a:pt x="493396" y="106328"/>
                  </a:lnTo>
                  <a:lnTo>
                    <a:pt x="495467" y="109626"/>
                  </a:lnTo>
                  <a:lnTo>
                    <a:pt x="497526" y="112903"/>
                  </a:lnTo>
                  <a:lnTo>
                    <a:pt x="505834" y="122169"/>
                  </a:lnTo>
                  <a:lnTo>
                    <a:pt x="506531" y="129158"/>
                  </a:lnTo>
                  <a:lnTo>
                    <a:pt x="510260" y="133122"/>
                  </a:lnTo>
                  <a:lnTo>
                    <a:pt x="506470" y="147383"/>
                  </a:lnTo>
                  <a:lnTo>
                    <a:pt x="504780" y="156637"/>
                  </a:lnTo>
                  <a:lnTo>
                    <a:pt x="503697" y="162159"/>
                  </a:lnTo>
                  <a:lnTo>
                    <a:pt x="477930" y="147694"/>
                  </a:lnTo>
                  <a:lnTo>
                    <a:pt x="458590" y="136784"/>
                  </a:lnTo>
                  <a:lnTo>
                    <a:pt x="453365" y="133857"/>
                  </a:lnTo>
                  <a:lnTo>
                    <a:pt x="438622" y="125575"/>
                  </a:lnTo>
                  <a:lnTo>
                    <a:pt x="441212" y="133432"/>
                  </a:lnTo>
                  <a:lnTo>
                    <a:pt x="442334" y="141395"/>
                  </a:lnTo>
                  <a:lnTo>
                    <a:pt x="437747" y="153521"/>
                  </a:lnTo>
                  <a:lnTo>
                    <a:pt x="438434" y="159080"/>
                  </a:lnTo>
                  <a:lnTo>
                    <a:pt x="437214" y="166763"/>
                  </a:lnTo>
                  <a:lnTo>
                    <a:pt x="439577" y="170549"/>
                  </a:lnTo>
                  <a:lnTo>
                    <a:pt x="431215" y="182353"/>
                  </a:lnTo>
                  <a:lnTo>
                    <a:pt x="429543" y="187927"/>
                  </a:lnTo>
                  <a:lnTo>
                    <a:pt x="427500" y="194728"/>
                  </a:lnTo>
                  <a:lnTo>
                    <a:pt x="421813" y="199657"/>
                  </a:lnTo>
                  <a:lnTo>
                    <a:pt x="416653" y="208938"/>
                  </a:lnTo>
                  <a:lnTo>
                    <a:pt x="407572" y="215315"/>
                  </a:lnTo>
                  <a:lnTo>
                    <a:pt x="403937" y="225187"/>
                  </a:lnTo>
                  <a:lnTo>
                    <a:pt x="400456" y="235795"/>
                  </a:lnTo>
                  <a:lnTo>
                    <a:pt x="384331" y="227418"/>
                  </a:lnTo>
                  <a:lnTo>
                    <a:pt x="382776" y="233778"/>
                  </a:lnTo>
                  <a:lnTo>
                    <a:pt x="380000" y="239733"/>
                  </a:lnTo>
                  <a:lnTo>
                    <a:pt x="378461" y="250463"/>
                  </a:lnTo>
                  <a:lnTo>
                    <a:pt x="378708" y="254905"/>
                  </a:lnTo>
                  <a:lnTo>
                    <a:pt x="373349" y="263636"/>
                  </a:lnTo>
                  <a:lnTo>
                    <a:pt x="370197" y="275735"/>
                  </a:lnTo>
                  <a:lnTo>
                    <a:pt x="368464" y="283092"/>
                  </a:lnTo>
                  <a:lnTo>
                    <a:pt x="368258" y="283964"/>
                  </a:lnTo>
                  <a:lnTo>
                    <a:pt x="362467" y="293437"/>
                  </a:lnTo>
                  <a:lnTo>
                    <a:pt x="360932" y="293414"/>
                  </a:lnTo>
                  <a:lnTo>
                    <a:pt x="354243" y="293311"/>
                  </a:lnTo>
                  <a:lnTo>
                    <a:pt x="341836" y="291104"/>
                  </a:lnTo>
                  <a:lnTo>
                    <a:pt x="332223" y="278727"/>
                  </a:lnTo>
                  <a:lnTo>
                    <a:pt x="319616" y="275316"/>
                  </a:lnTo>
                  <a:lnTo>
                    <a:pt x="319411" y="287160"/>
                  </a:lnTo>
                  <a:lnTo>
                    <a:pt x="318167" y="294279"/>
                  </a:lnTo>
                  <a:lnTo>
                    <a:pt x="319118" y="298845"/>
                  </a:lnTo>
                  <a:lnTo>
                    <a:pt x="316026" y="310321"/>
                  </a:lnTo>
                  <a:lnTo>
                    <a:pt x="309443" y="317724"/>
                  </a:lnTo>
                  <a:lnTo>
                    <a:pt x="312256" y="323188"/>
                  </a:lnTo>
                  <a:lnTo>
                    <a:pt x="311363" y="324224"/>
                  </a:lnTo>
                  <a:lnTo>
                    <a:pt x="306329" y="330059"/>
                  </a:lnTo>
                  <a:lnTo>
                    <a:pt x="300274" y="338260"/>
                  </a:lnTo>
                  <a:lnTo>
                    <a:pt x="299532" y="349038"/>
                  </a:lnTo>
                  <a:lnTo>
                    <a:pt x="298157" y="356300"/>
                  </a:lnTo>
                  <a:lnTo>
                    <a:pt x="297604" y="359217"/>
                  </a:lnTo>
                  <a:lnTo>
                    <a:pt x="292276" y="371305"/>
                  </a:lnTo>
                  <a:lnTo>
                    <a:pt x="290500" y="373953"/>
                  </a:lnTo>
                  <a:lnTo>
                    <a:pt x="283586" y="384249"/>
                  </a:lnTo>
                  <a:lnTo>
                    <a:pt x="277580" y="394330"/>
                  </a:lnTo>
                  <a:lnTo>
                    <a:pt x="276533" y="400974"/>
                  </a:lnTo>
                  <a:lnTo>
                    <a:pt x="273646" y="410626"/>
                  </a:lnTo>
                  <a:lnTo>
                    <a:pt x="270929" y="416123"/>
                  </a:lnTo>
                  <a:lnTo>
                    <a:pt x="270739" y="416506"/>
                  </a:lnTo>
                  <a:lnTo>
                    <a:pt x="279822" y="423845"/>
                  </a:lnTo>
                  <a:lnTo>
                    <a:pt x="274162" y="430306"/>
                  </a:lnTo>
                  <a:lnTo>
                    <a:pt x="274303" y="437447"/>
                  </a:lnTo>
                  <a:lnTo>
                    <a:pt x="264021" y="450006"/>
                  </a:lnTo>
                  <a:lnTo>
                    <a:pt x="257644" y="456349"/>
                  </a:lnTo>
                  <a:lnTo>
                    <a:pt x="257047" y="456026"/>
                  </a:lnTo>
                  <a:lnTo>
                    <a:pt x="247600" y="450903"/>
                  </a:lnTo>
                  <a:lnTo>
                    <a:pt x="235632" y="461700"/>
                  </a:lnTo>
                  <a:lnTo>
                    <a:pt x="224885" y="469560"/>
                  </a:lnTo>
                  <a:lnTo>
                    <a:pt x="216295" y="463348"/>
                  </a:lnTo>
                  <a:lnTo>
                    <a:pt x="213953" y="464214"/>
                  </a:lnTo>
                  <a:lnTo>
                    <a:pt x="213198" y="464493"/>
                  </a:lnTo>
                  <a:lnTo>
                    <a:pt x="212004" y="469944"/>
                  </a:lnTo>
                  <a:lnTo>
                    <a:pt x="218455" y="476083"/>
                  </a:lnTo>
                  <a:lnTo>
                    <a:pt x="209762" y="481666"/>
                  </a:lnTo>
                  <a:lnTo>
                    <a:pt x="203009" y="483520"/>
                  </a:lnTo>
                  <a:lnTo>
                    <a:pt x="201345" y="483976"/>
                  </a:lnTo>
                  <a:lnTo>
                    <a:pt x="188803" y="489039"/>
                  </a:lnTo>
                  <a:lnTo>
                    <a:pt x="177211" y="497233"/>
                  </a:lnTo>
                  <a:lnTo>
                    <a:pt x="159616" y="484967"/>
                  </a:lnTo>
                  <a:lnTo>
                    <a:pt x="153739" y="495610"/>
                  </a:lnTo>
                  <a:lnTo>
                    <a:pt x="147972" y="499479"/>
                  </a:lnTo>
                  <a:lnTo>
                    <a:pt x="143032" y="504207"/>
                  </a:lnTo>
                  <a:lnTo>
                    <a:pt x="140315" y="507068"/>
                  </a:lnTo>
                  <a:lnTo>
                    <a:pt x="127206" y="509679"/>
                  </a:lnTo>
                  <a:lnTo>
                    <a:pt x="119643" y="505422"/>
                  </a:lnTo>
                  <a:lnTo>
                    <a:pt x="119024" y="505074"/>
                  </a:lnTo>
                  <a:lnTo>
                    <a:pt x="114890" y="500983"/>
                  </a:lnTo>
                  <a:lnTo>
                    <a:pt x="106259" y="500767"/>
                  </a:lnTo>
                  <a:lnTo>
                    <a:pt x="100113" y="494869"/>
                  </a:lnTo>
                  <a:lnTo>
                    <a:pt x="94693" y="487328"/>
                  </a:lnTo>
                  <a:lnTo>
                    <a:pt x="93666" y="483002"/>
                  </a:lnTo>
                  <a:lnTo>
                    <a:pt x="87585" y="478890"/>
                  </a:lnTo>
                  <a:lnTo>
                    <a:pt x="92229" y="469791"/>
                  </a:lnTo>
                  <a:lnTo>
                    <a:pt x="87665" y="466702"/>
                  </a:lnTo>
                  <a:lnTo>
                    <a:pt x="76810" y="467331"/>
                  </a:lnTo>
                  <a:lnTo>
                    <a:pt x="67150" y="461368"/>
                  </a:lnTo>
                  <a:lnTo>
                    <a:pt x="56523" y="454477"/>
                  </a:lnTo>
                  <a:lnTo>
                    <a:pt x="48044" y="450888"/>
                  </a:lnTo>
                  <a:lnTo>
                    <a:pt x="44073" y="442747"/>
                  </a:lnTo>
                  <a:lnTo>
                    <a:pt x="42994" y="440532"/>
                  </a:lnTo>
                  <a:lnTo>
                    <a:pt x="37441" y="435574"/>
                  </a:lnTo>
                  <a:lnTo>
                    <a:pt x="33425" y="430133"/>
                  </a:lnTo>
                  <a:lnTo>
                    <a:pt x="30576" y="426269"/>
                  </a:lnTo>
                  <a:lnTo>
                    <a:pt x="22018" y="420996"/>
                  </a:lnTo>
                  <a:lnTo>
                    <a:pt x="22479" y="417783"/>
                  </a:lnTo>
                  <a:lnTo>
                    <a:pt x="23296" y="412084"/>
                  </a:lnTo>
                  <a:lnTo>
                    <a:pt x="12181" y="401108"/>
                  </a:lnTo>
                  <a:lnTo>
                    <a:pt x="2224" y="39206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5524000" y="2847174"/>
              <a:ext cx="348783" cy="605681"/>
            </a:xfrm>
            <a:custGeom>
              <a:avLst/>
              <a:gdLst/>
              <a:ahLst/>
              <a:cxnLst/>
              <a:rect l="0" t="0" r="0" b="0"/>
              <a:pathLst>
                <a:path w="348783" h="605681">
                  <a:moveTo>
                    <a:pt x="754" y="594325"/>
                  </a:moveTo>
                  <a:lnTo>
                    <a:pt x="2531" y="590545"/>
                  </a:lnTo>
                  <a:lnTo>
                    <a:pt x="4430" y="580278"/>
                  </a:lnTo>
                  <a:lnTo>
                    <a:pt x="1967" y="570474"/>
                  </a:lnTo>
                  <a:lnTo>
                    <a:pt x="6362" y="566501"/>
                  </a:lnTo>
                  <a:lnTo>
                    <a:pt x="8781" y="559858"/>
                  </a:lnTo>
                  <a:lnTo>
                    <a:pt x="12017" y="552068"/>
                  </a:lnTo>
                  <a:lnTo>
                    <a:pt x="6075" y="545928"/>
                  </a:lnTo>
                  <a:lnTo>
                    <a:pt x="6305" y="541211"/>
                  </a:lnTo>
                  <a:lnTo>
                    <a:pt x="6356" y="540176"/>
                  </a:lnTo>
                  <a:lnTo>
                    <a:pt x="12693" y="535120"/>
                  </a:lnTo>
                  <a:lnTo>
                    <a:pt x="20725" y="528833"/>
                  </a:lnTo>
                  <a:lnTo>
                    <a:pt x="25707" y="519191"/>
                  </a:lnTo>
                  <a:lnTo>
                    <a:pt x="28313" y="512011"/>
                  </a:lnTo>
                  <a:lnTo>
                    <a:pt x="29220" y="509510"/>
                  </a:lnTo>
                  <a:lnTo>
                    <a:pt x="31656" y="502880"/>
                  </a:lnTo>
                  <a:lnTo>
                    <a:pt x="37887" y="497694"/>
                  </a:lnTo>
                  <a:lnTo>
                    <a:pt x="36791" y="493563"/>
                  </a:lnTo>
                  <a:lnTo>
                    <a:pt x="37838" y="489772"/>
                  </a:lnTo>
                  <a:lnTo>
                    <a:pt x="38734" y="486523"/>
                  </a:lnTo>
                  <a:lnTo>
                    <a:pt x="40037" y="479024"/>
                  </a:lnTo>
                  <a:lnTo>
                    <a:pt x="47795" y="472812"/>
                  </a:lnTo>
                  <a:lnTo>
                    <a:pt x="51910" y="460832"/>
                  </a:lnTo>
                  <a:lnTo>
                    <a:pt x="48516" y="451168"/>
                  </a:lnTo>
                  <a:lnTo>
                    <a:pt x="46686" y="447578"/>
                  </a:lnTo>
                  <a:lnTo>
                    <a:pt x="45054" y="444374"/>
                  </a:lnTo>
                  <a:lnTo>
                    <a:pt x="46720" y="439831"/>
                  </a:lnTo>
                  <a:lnTo>
                    <a:pt x="46816" y="439570"/>
                  </a:lnTo>
                  <a:lnTo>
                    <a:pt x="45787" y="430356"/>
                  </a:lnTo>
                  <a:lnTo>
                    <a:pt x="39947" y="426577"/>
                  </a:lnTo>
                  <a:lnTo>
                    <a:pt x="39954" y="418511"/>
                  </a:lnTo>
                  <a:lnTo>
                    <a:pt x="33585" y="412627"/>
                  </a:lnTo>
                  <a:lnTo>
                    <a:pt x="31448" y="404703"/>
                  </a:lnTo>
                  <a:lnTo>
                    <a:pt x="31108" y="403442"/>
                  </a:lnTo>
                  <a:lnTo>
                    <a:pt x="37501" y="396445"/>
                  </a:lnTo>
                  <a:lnTo>
                    <a:pt x="35232" y="391385"/>
                  </a:lnTo>
                  <a:lnTo>
                    <a:pt x="34942" y="389682"/>
                  </a:lnTo>
                  <a:lnTo>
                    <a:pt x="33641" y="382045"/>
                  </a:lnTo>
                  <a:lnTo>
                    <a:pt x="35708" y="377888"/>
                  </a:lnTo>
                  <a:lnTo>
                    <a:pt x="40723" y="376348"/>
                  </a:lnTo>
                  <a:lnTo>
                    <a:pt x="39166" y="358889"/>
                  </a:lnTo>
                  <a:lnTo>
                    <a:pt x="39062" y="357779"/>
                  </a:lnTo>
                  <a:lnTo>
                    <a:pt x="37312" y="339077"/>
                  </a:lnTo>
                  <a:lnTo>
                    <a:pt x="36539" y="330809"/>
                  </a:lnTo>
                  <a:lnTo>
                    <a:pt x="33766" y="299465"/>
                  </a:lnTo>
                  <a:lnTo>
                    <a:pt x="32131" y="280989"/>
                  </a:lnTo>
                  <a:lnTo>
                    <a:pt x="31573" y="274202"/>
                  </a:lnTo>
                  <a:lnTo>
                    <a:pt x="30519" y="261374"/>
                  </a:lnTo>
                  <a:lnTo>
                    <a:pt x="29306" y="246621"/>
                  </a:lnTo>
                  <a:lnTo>
                    <a:pt x="26725" y="214099"/>
                  </a:lnTo>
                  <a:lnTo>
                    <a:pt x="26561" y="212037"/>
                  </a:lnTo>
                  <a:lnTo>
                    <a:pt x="26057" y="205685"/>
                  </a:lnTo>
                  <a:lnTo>
                    <a:pt x="23486" y="176749"/>
                  </a:lnTo>
                  <a:lnTo>
                    <a:pt x="21462" y="153960"/>
                  </a:lnTo>
                  <a:lnTo>
                    <a:pt x="19941" y="137488"/>
                  </a:lnTo>
                  <a:lnTo>
                    <a:pt x="19749" y="135406"/>
                  </a:lnTo>
                  <a:lnTo>
                    <a:pt x="17922" y="115129"/>
                  </a:lnTo>
                  <a:lnTo>
                    <a:pt x="16214" y="96169"/>
                  </a:lnTo>
                  <a:lnTo>
                    <a:pt x="14151" y="71455"/>
                  </a:lnTo>
                  <a:lnTo>
                    <a:pt x="13437" y="62918"/>
                  </a:lnTo>
                  <a:lnTo>
                    <a:pt x="11241" y="37282"/>
                  </a:lnTo>
                  <a:lnTo>
                    <a:pt x="17345" y="41869"/>
                  </a:lnTo>
                  <a:lnTo>
                    <a:pt x="22966" y="39142"/>
                  </a:lnTo>
                  <a:lnTo>
                    <a:pt x="29069" y="47070"/>
                  </a:lnTo>
                  <a:lnTo>
                    <a:pt x="40207" y="47381"/>
                  </a:lnTo>
                  <a:lnTo>
                    <a:pt x="44201" y="45774"/>
                  </a:lnTo>
                  <a:lnTo>
                    <a:pt x="54192" y="41745"/>
                  </a:lnTo>
                  <a:lnTo>
                    <a:pt x="64240" y="37274"/>
                  </a:lnTo>
                  <a:lnTo>
                    <a:pt x="73732" y="30317"/>
                  </a:lnTo>
                  <a:lnTo>
                    <a:pt x="76099" y="28579"/>
                  </a:lnTo>
                  <a:lnTo>
                    <a:pt x="84558" y="22945"/>
                  </a:lnTo>
                  <a:lnTo>
                    <a:pt x="97800" y="21709"/>
                  </a:lnTo>
                  <a:lnTo>
                    <a:pt x="104109" y="21114"/>
                  </a:lnTo>
                  <a:lnTo>
                    <a:pt x="116359" y="19911"/>
                  </a:lnTo>
                  <a:lnTo>
                    <a:pt x="118733" y="19676"/>
                  </a:lnTo>
                  <a:lnTo>
                    <a:pt x="147874" y="16644"/>
                  </a:lnTo>
                  <a:lnTo>
                    <a:pt x="165161" y="14897"/>
                  </a:lnTo>
                  <a:lnTo>
                    <a:pt x="193832" y="11934"/>
                  </a:lnTo>
                  <a:lnTo>
                    <a:pt x="207731" y="10398"/>
                  </a:lnTo>
                  <a:lnTo>
                    <a:pt x="246544" y="6007"/>
                  </a:lnTo>
                  <a:lnTo>
                    <a:pt x="252809" y="5284"/>
                  </a:lnTo>
                  <a:lnTo>
                    <a:pt x="256616" y="4846"/>
                  </a:lnTo>
                  <a:lnTo>
                    <a:pt x="295841" y="242"/>
                  </a:lnTo>
                  <a:lnTo>
                    <a:pt x="297871" y="0"/>
                  </a:lnTo>
                  <a:lnTo>
                    <a:pt x="298936" y="9175"/>
                  </a:lnTo>
                  <a:lnTo>
                    <a:pt x="301865" y="32903"/>
                  </a:lnTo>
                  <a:lnTo>
                    <a:pt x="303702" y="47788"/>
                  </a:lnTo>
                  <a:lnTo>
                    <a:pt x="304015" y="50328"/>
                  </a:lnTo>
                  <a:lnTo>
                    <a:pt x="306382" y="69933"/>
                  </a:lnTo>
                  <a:lnTo>
                    <a:pt x="306705" y="72608"/>
                  </a:lnTo>
                  <a:lnTo>
                    <a:pt x="308971" y="91373"/>
                  </a:lnTo>
                  <a:lnTo>
                    <a:pt x="311248" y="110269"/>
                  </a:lnTo>
                  <a:lnTo>
                    <a:pt x="312400" y="119830"/>
                  </a:lnTo>
                  <a:lnTo>
                    <a:pt x="315754" y="147658"/>
                  </a:lnTo>
                  <a:lnTo>
                    <a:pt x="318365" y="169989"/>
                  </a:lnTo>
                  <a:lnTo>
                    <a:pt x="319544" y="180072"/>
                  </a:lnTo>
                  <a:lnTo>
                    <a:pt x="321902" y="201437"/>
                  </a:lnTo>
                  <a:lnTo>
                    <a:pt x="322539" y="207557"/>
                  </a:lnTo>
                  <a:lnTo>
                    <a:pt x="324480" y="226196"/>
                  </a:lnTo>
                  <a:lnTo>
                    <a:pt x="325569" y="236663"/>
                  </a:lnTo>
                  <a:lnTo>
                    <a:pt x="327143" y="251314"/>
                  </a:lnTo>
                  <a:lnTo>
                    <a:pt x="328500" y="263957"/>
                  </a:lnTo>
                  <a:lnTo>
                    <a:pt x="331431" y="291262"/>
                  </a:lnTo>
                  <a:lnTo>
                    <a:pt x="333950" y="314037"/>
                  </a:lnTo>
                  <a:lnTo>
                    <a:pt x="334676" y="320598"/>
                  </a:lnTo>
                  <a:lnTo>
                    <a:pt x="336741" y="339271"/>
                  </a:lnTo>
                  <a:lnTo>
                    <a:pt x="338052" y="351699"/>
                  </a:lnTo>
                  <a:lnTo>
                    <a:pt x="339232" y="362880"/>
                  </a:lnTo>
                  <a:lnTo>
                    <a:pt x="341293" y="380324"/>
                  </a:lnTo>
                  <a:lnTo>
                    <a:pt x="337315" y="384765"/>
                  </a:lnTo>
                  <a:lnTo>
                    <a:pt x="333750" y="388923"/>
                  </a:lnTo>
                  <a:lnTo>
                    <a:pt x="336255" y="391701"/>
                  </a:lnTo>
                  <a:lnTo>
                    <a:pt x="339851" y="395685"/>
                  </a:lnTo>
                  <a:lnTo>
                    <a:pt x="342365" y="401122"/>
                  </a:lnTo>
                  <a:lnTo>
                    <a:pt x="338103" y="407596"/>
                  </a:lnTo>
                  <a:lnTo>
                    <a:pt x="339689" y="408363"/>
                  </a:lnTo>
                  <a:lnTo>
                    <a:pt x="343687" y="410294"/>
                  </a:lnTo>
                  <a:lnTo>
                    <a:pt x="348783" y="411876"/>
                  </a:lnTo>
                  <a:lnTo>
                    <a:pt x="347822" y="415331"/>
                  </a:lnTo>
                  <a:lnTo>
                    <a:pt x="347466" y="416608"/>
                  </a:lnTo>
                  <a:lnTo>
                    <a:pt x="347503" y="425995"/>
                  </a:lnTo>
                  <a:lnTo>
                    <a:pt x="342590" y="425974"/>
                  </a:lnTo>
                  <a:lnTo>
                    <a:pt x="331172" y="429084"/>
                  </a:lnTo>
                  <a:lnTo>
                    <a:pt x="325057" y="432629"/>
                  </a:lnTo>
                  <a:lnTo>
                    <a:pt x="319737" y="435708"/>
                  </a:lnTo>
                  <a:lnTo>
                    <a:pt x="312244" y="443272"/>
                  </a:lnTo>
                  <a:lnTo>
                    <a:pt x="307918" y="444903"/>
                  </a:lnTo>
                  <a:lnTo>
                    <a:pt x="306161" y="443676"/>
                  </a:lnTo>
                  <a:lnTo>
                    <a:pt x="301685" y="440547"/>
                  </a:lnTo>
                  <a:lnTo>
                    <a:pt x="297329" y="438330"/>
                  </a:lnTo>
                  <a:lnTo>
                    <a:pt x="291133" y="439953"/>
                  </a:lnTo>
                  <a:lnTo>
                    <a:pt x="290232" y="440188"/>
                  </a:lnTo>
                  <a:lnTo>
                    <a:pt x="283640" y="440626"/>
                  </a:lnTo>
                  <a:lnTo>
                    <a:pt x="278672" y="444464"/>
                  </a:lnTo>
                  <a:lnTo>
                    <a:pt x="280652" y="452090"/>
                  </a:lnTo>
                  <a:lnTo>
                    <a:pt x="281913" y="460810"/>
                  </a:lnTo>
                  <a:lnTo>
                    <a:pt x="282630" y="462473"/>
                  </a:lnTo>
                  <a:lnTo>
                    <a:pt x="285016" y="468006"/>
                  </a:lnTo>
                  <a:lnTo>
                    <a:pt x="283438" y="471439"/>
                  </a:lnTo>
                  <a:lnTo>
                    <a:pt x="279200" y="474791"/>
                  </a:lnTo>
                  <a:lnTo>
                    <a:pt x="277061" y="480231"/>
                  </a:lnTo>
                  <a:lnTo>
                    <a:pt x="267511" y="483862"/>
                  </a:lnTo>
                  <a:lnTo>
                    <a:pt x="264290" y="489065"/>
                  </a:lnTo>
                  <a:lnTo>
                    <a:pt x="263478" y="494770"/>
                  </a:lnTo>
                  <a:lnTo>
                    <a:pt x="262733" y="500002"/>
                  </a:lnTo>
                  <a:lnTo>
                    <a:pt x="259336" y="507260"/>
                  </a:lnTo>
                  <a:lnTo>
                    <a:pt x="252291" y="512031"/>
                  </a:lnTo>
                  <a:lnTo>
                    <a:pt x="247306" y="511107"/>
                  </a:lnTo>
                  <a:lnTo>
                    <a:pt x="244826" y="510646"/>
                  </a:lnTo>
                  <a:lnTo>
                    <a:pt x="242885" y="517123"/>
                  </a:lnTo>
                  <a:lnTo>
                    <a:pt x="237556" y="525138"/>
                  </a:lnTo>
                  <a:lnTo>
                    <a:pt x="237559" y="526379"/>
                  </a:lnTo>
                  <a:lnTo>
                    <a:pt x="237585" y="536366"/>
                  </a:lnTo>
                  <a:lnTo>
                    <a:pt x="236927" y="548392"/>
                  </a:lnTo>
                  <a:lnTo>
                    <a:pt x="233872" y="550710"/>
                  </a:lnTo>
                  <a:lnTo>
                    <a:pt x="231339" y="552630"/>
                  </a:lnTo>
                  <a:lnTo>
                    <a:pt x="229152" y="554651"/>
                  </a:lnTo>
                  <a:lnTo>
                    <a:pt x="225454" y="558065"/>
                  </a:lnTo>
                  <a:lnTo>
                    <a:pt x="217926" y="553262"/>
                  </a:lnTo>
                  <a:lnTo>
                    <a:pt x="205409" y="552686"/>
                  </a:lnTo>
                  <a:lnTo>
                    <a:pt x="196238" y="542515"/>
                  </a:lnTo>
                  <a:lnTo>
                    <a:pt x="190780" y="535980"/>
                  </a:lnTo>
                  <a:lnTo>
                    <a:pt x="183781" y="539998"/>
                  </a:lnTo>
                  <a:lnTo>
                    <a:pt x="179122" y="545962"/>
                  </a:lnTo>
                  <a:lnTo>
                    <a:pt x="175495" y="552207"/>
                  </a:lnTo>
                  <a:lnTo>
                    <a:pt x="173733" y="552754"/>
                  </a:lnTo>
                  <a:lnTo>
                    <a:pt x="170049" y="553898"/>
                  </a:lnTo>
                  <a:lnTo>
                    <a:pt x="170683" y="563999"/>
                  </a:lnTo>
                  <a:lnTo>
                    <a:pt x="173385" y="573204"/>
                  </a:lnTo>
                  <a:lnTo>
                    <a:pt x="163235" y="573655"/>
                  </a:lnTo>
                  <a:lnTo>
                    <a:pt x="162287" y="581564"/>
                  </a:lnTo>
                  <a:lnTo>
                    <a:pt x="158600" y="580181"/>
                  </a:lnTo>
                  <a:lnTo>
                    <a:pt x="157235" y="579668"/>
                  </a:lnTo>
                  <a:lnTo>
                    <a:pt x="149777" y="577027"/>
                  </a:lnTo>
                  <a:lnTo>
                    <a:pt x="142439" y="568483"/>
                  </a:lnTo>
                  <a:lnTo>
                    <a:pt x="138425" y="562984"/>
                  </a:lnTo>
                  <a:lnTo>
                    <a:pt x="138143" y="563168"/>
                  </a:lnTo>
                  <a:lnTo>
                    <a:pt x="131550" y="567472"/>
                  </a:lnTo>
                  <a:lnTo>
                    <a:pt x="126258" y="573172"/>
                  </a:lnTo>
                  <a:lnTo>
                    <a:pt x="120807" y="575034"/>
                  </a:lnTo>
                  <a:lnTo>
                    <a:pt x="117255" y="576246"/>
                  </a:lnTo>
                  <a:lnTo>
                    <a:pt x="114208" y="583001"/>
                  </a:lnTo>
                  <a:lnTo>
                    <a:pt x="113202" y="589993"/>
                  </a:lnTo>
                  <a:lnTo>
                    <a:pt x="108670" y="599090"/>
                  </a:lnTo>
                  <a:lnTo>
                    <a:pt x="104571" y="593731"/>
                  </a:lnTo>
                  <a:lnTo>
                    <a:pt x="99357" y="589274"/>
                  </a:lnTo>
                  <a:lnTo>
                    <a:pt x="90612" y="586324"/>
                  </a:lnTo>
                  <a:lnTo>
                    <a:pt x="88814" y="585317"/>
                  </a:lnTo>
                  <a:lnTo>
                    <a:pt x="84816" y="583075"/>
                  </a:lnTo>
                  <a:lnTo>
                    <a:pt x="81527" y="581229"/>
                  </a:lnTo>
                  <a:lnTo>
                    <a:pt x="71359" y="576864"/>
                  </a:lnTo>
                  <a:lnTo>
                    <a:pt x="68139" y="578736"/>
                  </a:lnTo>
                  <a:lnTo>
                    <a:pt x="64113" y="581074"/>
                  </a:lnTo>
                  <a:lnTo>
                    <a:pt x="56797" y="580975"/>
                  </a:lnTo>
                  <a:lnTo>
                    <a:pt x="50749" y="585369"/>
                  </a:lnTo>
                  <a:lnTo>
                    <a:pt x="49404" y="592278"/>
                  </a:lnTo>
                  <a:lnTo>
                    <a:pt x="43119" y="592252"/>
                  </a:lnTo>
                  <a:lnTo>
                    <a:pt x="39255" y="588662"/>
                  </a:lnTo>
                  <a:lnTo>
                    <a:pt x="37971" y="587468"/>
                  </a:lnTo>
                  <a:lnTo>
                    <a:pt x="28754" y="590712"/>
                  </a:lnTo>
                  <a:lnTo>
                    <a:pt x="20979" y="584747"/>
                  </a:lnTo>
                  <a:lnTo>
                    <a:pt x="15644" y="587102"/>
                  </a:lnTo>
                  <a:lnTo>
                    <a:pt x="15338" y="588329"/>
                  </a:lnTo>
                  <a:lnTo>
                    <a:pt x="14269" y="592611"/>
                  </a:lnTo>
                  <a:lnTo>
                    <a:pt x="18755" y="599887"/>
                  </a:lnTo>
                  <a:lnTo>
                    <a:pt x="15512" y="604227"/>
                  </a:lnTo>
                  <a:lnTo>
                    <a:pt x="11759" y="605681"/>
                  </a:lnTo>
                  <a:lnTo>
                    <a:pt x="5084" y="603730"/>
                  </a:lnTo>
                  <a:lnTo>
                    <a:pt x="0" y="59592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7352787" y="2594082"/>
              <a:ext cx="34273" cy="24509"/>
            </a:xfrm>
            <a:custGeom>
              <a:avLst/>
              <a:gdLst/>
              <a:ahLst/>
              <a:cxnLst/>
              <a:rect l="0" t="0" r="0" b="0"/>
              <a:pathLst>
                <a:path w="34273" h="24509">
                  <a:moveTo>
                    <a:pt x="0" y="17777"/>
                  </a:moveTo>
                  <a:lnTo>
                    <a:pt x="8301" y="14972"/>
                  </a:lnTo>
                  <a:lnTo>
                    <a:pt x="19882" y="10885"/>
                  </a:lnTo>
                  <a:lnTo>
                    <a:pt x="20174" y="0"/>
                  </a:lnTo>
                  <a:lnTo>
                    <a:pt x="28057" y="2710"/>
                  </a:lnTo>
                  <a:lnTo>
                    <a:pt x="34273" y="15075"/>
                  </a:lnTo>
                  <a:lnTo>
                    <a:pt x="29636" y="20356"/>
                  </a:lnTo>
                  <a:lnTo>
                    <a:pt x="21097" y="22315"/>
                  </a:lnTo>
                  <a:lnTo>
                    <a:pt x="8983" y="245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7293588" y="2597288"/>
              <a:ext cx="39739" cy="38285"/>
            </a:xfrm>
            <a:custGeom>
              <a:avLst/>
              <a:gdLst/>
              <a:ahLst/>
              <a:cxnLst/>
              <a:rect l="0" t="0" r="0" b="0"/>
              <a:pathLst>
                <a:path w="39739" h="38285">
                  <a:moveTo>
                    <a:pt x="0" y="24397"/>
                  </a:moveTo>
                  <a:lnTo>
                    <a:pt x="7373" y="20555"/>
                  </a:lnTo>
                  <a:lnTo>
                    <a:pt x="11817" y="8049"/>
                  </a:lnTo>
                  <a:lnTo>
                    <a:pt x="18835" y="0"/>
                  </a:lnTo>
                  <a:lnTo>
                    <a:pt x="25130" y="2671"/>
                  </a:lnTo>
                  <a:lnTo>
                    <a:pt x="32077" y="4954"/>
                  </a:lnTo>
                  <a:lnTo>
                    <a:pt x="35629" y="4838"/>
                  </a:lnTo>
                  <a:lnTo>
                    <a:pt x="39739" y="13495"/>
                  </a:lnTo>
                  <a:lnTo>
                    <a:pt x="26595" y="17777"/>
                  </a:lnTo>
                  <a:lnTo>
                    <a:pt x="14856" y="21933"/>
                  </a:lnTo>
                  <a:lnTo>
                    <a:pt x="8595" y="29482"/>
                  </a:lnTo>
                  <a:lnTo>
                    <a:pt x="5154" y="38285"/>
                  </a:lnTo>
                  <a:lnTo>
                    <a:pt x="1422" y="2947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6991939" y="2410166"/>
              <a:ext cx="384135" cy="206955"/>
            </a:xfrm>
            <a:custGeom>
              <a:avLst/>
              <a:gdLst/>
              <a:ahLst/>
              <a:cxnLst/>
              <a:rect l="0" t="0" r="0" b="0"/>
              <a:pathLst>
                <a:path w="384135" h="206955">
                  <a:moveTo>
                    <a:pt x="0" y="179816"/>
                  </a:moveTo>
                  <a:lnTo>
                    <a:pt x="1598" y="116669"/>
                  </a:lnTo>
                  <a:lnTo>
                    <a:pt x="2499" y="81510"/>
                  </a:lnTo>
                  <a:lnTo>
                    <a:pt x="27289" y="76166"/>
                  </a:lnTo>
                  <a:lnTo>
                    <a:pt x="36806" y="74097"/>
                  </a:lnTo>
                  <a:lnTo>
                    <a:pt x="43547" y="72625"/>
                  </a:lnTo>
                  <a:lnTo>
                    <a:pt x="49197" y="71388"/>
                  </a:lnTo>
                  <a:lnTo>
                    <a:pt x="85174" y="63803"/>
                  </a:lnTo>
                  <a:lnTo>
                    <a:pt x="103171" y="59952"/>
                  </a:lnTo>
                  <a:lnTo>
                    <a:pt x="119423" y="56445"/>
                  </a:lnTo>
                  <a:lnTo>
                    <a:pt x="120804" y="56145"/>
                  </a:lnTo>
                  <a:lnTo>
                    <a:pt x="139458" y="52075"/>
                  </a:lnTo>
                  <a:lnTo>
                    <a:pt x="142559" y="51394"/>
                  </a:lnTo>
                  <a:lnTo>
                    <a:pt x="158228" y="47941"/>
                  </a:lnTo>
                  <a:lnTo>
                    <a:pt x="169432" y="45368"/>
                  </a:lnTo>
                  <a:lnTo>
                    <a:pt x="198504" y="38702"/>
                  </a:lnTo>
                  <a:lnTo>
                    <a:pt x="204390" y="37312"/>
                  </a:lnTo>
                  <a:lnTo>
                    <a:pt x="206892" y="30779"/>
                  </a:lnTo>
                  <a:lnTo>
                    <a:pt x="207871" y="30494"/>
                  </a:lnTo>
                  <a:lnTo>
                    <a:pt x="214270" y="28632"/>
                  </a:lnTo>
                  <a:lnTo>
                    <a:pt x="211862" y="21369"/>
                  </a:lnTo>
                  <a:lnTo>
                    <a:pt x="214622" y="16938"/>
                  </a:lnTo>
                  <a:lnTo>
                    <a:pt x="218125" y="16534"/>
                  </a:lnTo>
                  <a:lnTo>
                    <a:pt x="223609" y="15899"/>
                  </a:lnTo>
                  <a:lnTo>
                    <a:pt x="224250" y="12036"/>
                  </a:lnTo>
                  <a:lnTo>
                    <a:pt x="224973" y="7668"/>
                  </a:lnTo>
                  <a:lnTo>
                    <a:pt x="231137" y="4533"/>
                  </a:lnTo>
                  <a:lnTo>
                    <a:pt x="234157" y="1394"/>
                  </a:lnTo>
                  <a:lnTo>
                    <a:pt x="241363" y="1580"/>
                  </a:lnTo>
                  <a:lnTo>
                    <a:pt x="246076" y="0"/>
                  </a:lnTo>
                  <a:lnTo>
                    <a:pt x="250706" y="12231"/>
                  </a:lnTo>
                  <a:lnTo>
                    <a:pt x="256706" y="21146"/>
                  </a:lnTo>
                  <a:lnTo>
                    <a:pt x="262567" y="25733"/>
                  </a:lnTo>
                  <a:lnTo>
                    <a:pt x="267722" y="25410"/>
                  </a:lnTo>
                  <a:lnTo>
                    <a:pt x="270388" y="20643"/>
                  </a:lnTo>
                  <a:lnTo>
                    <a:pt x="275141" y="21091"/>
                  </a:lnTo>
                  <a:lnTo>
                    <a:pt x="277622" y="26777"/>
                  </a:lnTo>
                  <a:lnTo>
                    <a:pt x="273479" y="35787"/>
                  </a:lnTo>
                  <a:lnTo>
                    <a:pt x="269220" y="37672"/>
                  </a:lnTo>
                  <a:lnTo>
                    <a:pt x="259122" y="42775"/>
                  </a:lnTo>
                  <a:lnTo>
                    <a:pt x="255049" y="45580"/>
                  </a:lnTo>
                  <a:lnTo>
                    <a:pt x="258565" y="53528"/>
                  </a:lnTo>
                  <a:lnTo>
                    <a:pt x="254202" y="57736"/>
                  </a:lnTo>
                  <a:lnTo>
                    <a:pt x="253087" y="64374"/>
                  </a:lnTo>
                  <a:lnTo>
                    <a:pt x="248901" y="65837"/>
                  </a:lnTo>
                  <a:lnTo>
                    <a:pt x="246132" y="66803"/>
                  </a:lnTo>
                  <a:lnTo>
                    <a:pt x="246319" y="67315"/>
                  </a:lnTo>
                  <a:lnTo>
                    <a:pt x="249509" y="76053"/>
                  </a:lnTo>
                  <a:lnTo>
                    <a:pt x="249464" y="76289"/>
                  </a:lnTo>
                  <a:lnTo>
                    <a:pt x="249138" y="77998"/>
                  </a:lnTo>
                  <a:lnTo>
                    <a:pt x="248471" y="81496"/>
                  </a:lnTo>
                  <a:lnTo>
                    <a:pt x="249269" y="82520"/>
                  </a:lnTo>
                  <a:lnTo>
                    <a:pt x="253562" y="88031"/>
                  </a:lnTo>
                  <a:lnTo>
                    <a:pt x="254951" y="85541"/>
                  </a:lnTo>
                  <a:lnTo>
                    <a:pt x="257232" y="81446"/>
                  </a:lnTo>
                  <a:lnTo>
                    <a:pt x="261110" y="81147"/>
                  </a:lnTo>
                  <a:lnTo>
                    <a:pt x="265399" y="84816"/>
                  </a:lnTo>
                  <a:lnTo>
                    <a:pt x="267083" y="84883"/>
                  </a:lnTo>
                  <a:lnTo>
                    <a:pt x="272290" y="85087"/>
                  </a:lnTo>
                  <a:lnTo>
                    <a:pt x="273218" y="85623"/>
                  </a:lnTo>
                  <a:lnTo>
                    <a:pt x="279839" y="89446"/>
                  </a:lnTo>
                  <a:lnTo>
                    <a:pt x="287400" y="99012"/>
                  </a:lnTo>
                  <a:lnTo>
                    <a:pt x="294130" y="104852"/>
                  </a:lnTo>
                  <a:lnTo>
                    <a:pt x="294887" y="109972"/>
                  </a:lnTo>
                  <a:lnTo>
                    <a:pt x="292900" y="116543"/>
                  </a:lnTo>
                  <a:lnTo>
                    <a:pt x="296271" y="122328"/>
                  </a:lnTo>
                  <a:lnTo>
                    <a:pt x="302579" y="123573"/>
                  </a:lnTo>
                  <a:lnTo>
                    <a:pt x="304739" y="121592"/>
                  </a:lnTo>
                  <a:lnTo>
                    <a:pt x="309807" y="125168"/>
                  </a:lnTo>
                  <a:lnTo>
                    <a:pt x="314149" y="132642"/>
                  </a:lnTo>
                  <a:lnTo>
                    <a:pt x="314205" y="139046"/>
                  </a:lnTo>
                  <a:lnTo>
                    <a:pt x="314835" y="139488"/>
                  </a:lnTo>
                  <a:lnTo>
                    <a:pt x="320615" y="143539"/>
                  </a:lnTo>
                  <a:lnTo>
                    <a:pt x="326778" y="144977"/>
                  </a:lnTo>
                  <a:lnTo>
                    <a:pt x="339503" y="143978"/>
                  </a:lnTo>
                  <a:lnTo>
                    <a:pt x="345349" y="144557"/>
                  </a:lnTo>
                  <a:lnTo>
                    <a:pt x="350273" y="139954"/>
                  </a:lnTo>
                  <a:lnTo>
                    <a:pt x="359293" y="135068"/>
                  </a:lnTo>
                  <a:lnTo>
                    <a:pt x="368135" y="128328"/>
                  </a:lnTo>
                  <a:lnTo>
                    <a:pt x="369449" y="124795"/>
                  </a:lnTo>
                  <a:lnTo>
                    <a:pt x="367510" y="118775"/>
                  </a:lnTo>
                  <a:lnTo>
                    <a:pt x="359820" y="116065"/>
                  </a:lnTo>
                  <a:lnTo>
                    <a:pt x="357225" y="108756"/>
                  </a:lnTo>
                  <a:lnTo>
                    <a:pt x="353381" y="98857"/>
                  </a:lnTo>
                  <a:lnTo>
                    <a:pt x="345987" y="98749"/>
                  </a:lnTo>
                  <a:lnTo>
                    <a:pt x="342153" y="100796"/>
                  </a:lnTo>
                  <a:lnTo>
                    <a:pt x="334904" y="96280"/>
                  </a:lnTo>
                  <a:lnTo>
                    <a:pt x="339902" y="92109"/>
                  </a:lnTo>
                  <a:lnTo>
                    <a:pt x="344625" y="89213"/>
                  </a:lnTo>
                  <a:lnTo>
                    <a:pt x="354843" y="90575"/>
                  </a:lnTo>
                  <a:lnTo>
                    <a:pt x="363018" y="98068"/>
                  </a:lnTo>
                  <a:lnTo>
                    <a:pt x="367879" y="107795"/>
                  </a:lnTo>
                  <a:lnTo>
                    <a:pt x="376355" y="122719"/>
                  </a:lnTo>
                  <a:lnTo>
                    <a:pt x="381735" y="138821"/>
                  </a:lnTo>
                  <a:lnTo>
                    <a:pt x="384135" y="148478"/>
                  </a:lnTo>
                  <a:lnTo>
                    <a:pt x="383454" y="159377"/>
                  </a:lnTo>
                  <a:lnTo>
                    <a:pt x="378988" y="161706"/>
                  </a:lnTo>
                  <a:lnTo>
                    <a:pt x="375961" y="151203"/>
                  </a:lnTo>
                  <a:lnTo>
                    <a:pt x="374453" y="143878"/>
                  </a:lnTo>
                  <a:lnTo>
                    <a:pt x="369745" y="146206"/>
                  </a:lnTo>
                  <a:lnTo>
                    <a:pt x="359736" y="151157"/>
                  </a:lnTo>
                  <a:lnTo>
                    <a:pt x="349606" y="158859"/>
                  </a:lnTo>
                  <a:lnTo>
                    <a:pt x="343790" y="158568"/>
                  </a:lnTo>
                  <a:lnTo>
                    <a:pt x="336610" y="164160"/>
                  </a:lnTo>
                  <a:lnTo>
                    <a:pt x="332577" y="167449"/>
                  </a:lnTo>
                  <a:lnTo>
                    <a:pt x="330671" y="172952"/>
                  </a:lnTo>
                  <a:lnTo>
                    <a:pt x="322484" y="176721"/>
                  </a:lnTo>
                  <a:lnTo>
                    <a:pt x="313891" y="183451"/>
                  </a:lnTo>
                  <a:lnTo>
                    <a:pt x="312584" y="184719"/>
                  </a:lnTo>
                  <a:lnTo>
                    <a:pt x="306877" y="190246"/>
                  </a:lnTo>
                  <a:lnTo>
                    <a:pt x="302627" y="197375"/>
                  </a:lnTo>
                  <a:lnTo>
                    <a:pt x="296473" y="202116"/>
                  </a:lnTo>
                  <a:lnTo>
                    <a:pt x="287726" y="206955"/>
                  </a:lnTo>
                  <a:lnTo>
                    <a:pt x="287403" y="200250"/>
                  </a:lnTo>
                  <a:lnTo>
                    <a:pt x="298984" y="190713"/>
                  </a:lnTo>
                  <a:lnTo>
                    <a:pt x="305568" y="182106"/>
                  </a:lnTo>
                  <a:lnTo>
                    <a:pt x="307839" y="179133"/>
                  </a:lnTo>
                  <a:lnTo>
                    <a:pt x="306477" y="173002"/>
                  </a:lnTo>
                  <a:lnTo>
                    <a:pt x="303927" y="171985"/>
                  </a:lnTo>
                  <a:lnTo>
                    <a:pt x="297801" y="169537"/>
                  </a:lnTo>
                  <a:lnTo>
                    <a:pt x="295358" y="176181"/>
                  </a:lnTo>
                  <a:lnTo>
                    <a:pt x="294218" y="179279"/>
                  </a:lnTo>
                  <a:lnTo>
                    <a:pt x="290840" y="179526"/>
                  </a:lnTo>
                  <a:lnTo>
                    <a:pt x="285359" y="182539"/>
                  </a:lnTo>
                  <a:lnTo>
                    <a:pt x="283495" y="188557"/>
                  </a:lnTo>
                  <a:lnTo>
                    <a:pt x="280512" y="193846"/>
                  </a:lnTo>
                  <a:lnTo>
                    <a:pt x="275384" y="196871"/>
                  </a:lnTo>
                  <a:lnTo>
                    <a:pt x="269835" y="196833"/>
                  </a:lnTo>
                  <a:lnTo>
                    <a:pt x="266681" y="199446"/>
                  </a:lnTo>
                  <a:lnTo>
                    <a:pt x="261021" y="185284"/>
                  </a:lnTo>
                  <a:lnTo>
                    <a:pt x="260474" y="182622"/>
                  </a:lnTo>
                  <a:lnTo>
                    <a:pt x="259350" y="177150"/>
                  </a:lnTo>
                  <a:lnTo>
                    <a:pt x="252342" y="176789"/>
                  </a:lnTo>
                  <a:lnTo>
                    <a:pt x="250444" y="175027"/>
                  </a:lnTo>
                  <a:lnTo>
                    <a:pt x="242719" y="167845"/>
                  </a:lnTo>
                  <a:lnTo>
                    <a:pt x="236044" y="165901"/>
                  </a:lnTo>
                  <a:lnTo>
                    <a:pt x="234615" y="165484"/>
                  </a:lnTo>
                  <a:lnTo>
                    <a:pt x="231741" y="158885"/>
                  </a:lnTo>
                  <a:lnTo>
                    <a:pt x="229503" y="150330"/>
                  </a:lnTo>
                  <a:lnTo>
                    <a:pt x="225163" y="151511"/>
                  </a:lnTo>
                  <a:lnTo>
                    <a:pt x="223013" y="143299"/>
                  </a:lnTo>
                  <a:lnTo>
                    <a:pt x="221801" y="138713"/>
                  </a:lnTo>
                  <a:lnTo>
                    <a:pt x="220561" y="134019"/>
                  </a:lnTo>
                  <a:lnTo>
                    <a:pt x="208710" y="137587"/>
                  </a:lnTo>
                  <a:lnTo>
                    <a:pt x="202498" y="139451"/>
                  </a:lnTo>
                  <a:lnTo>
                    <a:pt x="199287" y="140418"/>
                  </a:lnTo>
                  <a:lnTo>
                    <a:pt x="197704" y="140895"/>
                  </a:lnTo>
                  <a:lnTo>
                    <a:pt x="178162" y="146753"/>
                  </a:lnTo>
                  <a:lnTo>
                    <a:pt x="177456" y="144630"/>
                  </a:lnTo>
                  <a:lnTo>
                    <a:pt x="172779" y="145726"/>
                  </a:lnTo>
                  <a:lnTo>
                    <a:pt x="158206" y="149128"/>
                  </a:lnTo>
                  <a:lnTo>
                    <a:pt x="142910" y="152728"/>
                  </a:lnTo>
                  <a:lnTo>
                    <a:pt x="135732" y="154409"/>
                  </a:lnTo>
                  <a:lnTo>
                    <a:pt x="124205" y="157096"/>
                  </a:lnTo>
                  <a:lnTo>
                    <a:pt x="102471" y="162247"/>
                  </a:lnTo>
                  <a:lnTo>
                    <a:pt x="94402" y="164798"/>
                  </a:lnTo>
                  <a:lnTo>
                    <a:pt x="81108" y="167296"/>
                  </a:lnTo>
                  <a:lnTo>
                    <a:pt x="79063" y="172765"/>
                  </a:lnTo>
                  <a:lnTo>
                    <a:pt x="78270" y="173091"/>
                  </a:lnTo>
                  <a:lnTo>
                    <a:pt x="74773" y="174528"/>
                  </a:lnTo>
                  <a:lnTo>
                    <a:pt x="69624" y="170085"/>
                  </a:lnTo>
                  <a:lnTo>
                    <a:pt x="67917" y="170480"/>
                  </a:lnTo>
                  <a:lnTo>
                    <a:pt x="53904" y="173718"/>
                  </a:lnTo>
                  <a:lnTo>
                    <a:pt x="48320" y="174878"/>
                  </a:lnTo>
                  <a:lnTo>
                    <a:pt x="40662" y="176463"/>
                  </a:lnTo>
                  <a:lnTo>
                    <a:pt x="29892" y="178681"/>
                  </a:lnTo>
                  <a:lnTo>
                    <a:pt x="3379" y="184425"/>
                  </a:lnTo>
                  <a:lnTo>
                    <a:pt x="2995" y="18390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2012089" y="2564161"/>
              <a:ext cx="723562" cy="1115422"/>
            </a:xfrm>
            <a:custGeom>
              <a:avLst/>
              <a:gdLst/>
              <a:ahLst/>
              <a:cxnLst/>
              <a:rect l="0" t="0" r="0" b="0"/>
              <a:pathLst>
                <a:path w="723562" h="1115422">
                  <a:moveTo>
                    <a:pt x="11022" y="373697"/>
                  </a:moveTo>
                  <a:lnTo>
                    <a:pt x="15846" y="355784"/>
                  </a:lnTo>
                  <a:lnTo>
                    <a:pt x="19364" y="342715"/>
                  </a:lnTo>
                  <a:lnTo>
                    <a:pt x="26173" y="317125"/>
                  </a:lnTo>
                  <a:lnTo>
                    <a:pt x="34853" y="284489"/>
                  </a:lnTo>
                  <a:lnTo>
                    <a:pt x="41028" y="260780"/>
                  </a:lnTo>
                  <a:lnTo>
                    <a:pt x="48152" y="233590"/>
                  </a:lnTo>
                  <a:lnTo>
                    <a:pt x="62409" y="177739"/>
                  </a:lnTo>
                  <a:lnTo>
                    <a:pt x="67451" y="157465"/>
                  </a:lnTo>
                  <a:lnTo>
                    <a:pt x="78841" y="113053"/>
                  </a:lnTo>
                  <a:lnTo>
                    <a:pt x="94659" y="52431"/>
                  </a:lnTo>
                  <a:lnTo>
                    <a:pt x="103775" y="16681"/>
                  </a:lnTo>
                  <a:lnTo>
                    <a:pt x="108091" y="0"/>
                  </a:lnTo>
                  <a:lnTo>
                    <a:pt x="136206" y="6950"/>
                  </a:lnTo>
                  <a:lnTo>
                    <a:pt x="173668" y="16753"/>
                  </a:lnTo>
                  <a:lnTo>
                    <a:pt x="177352" y="17708"/>
                  </a:lnTo>
                  <a:lnTo>
                    <a:pt x="189238" y="20782"/>
                  </a:lnTo>
                  <a:lnTo>
                    <a:pt x="210565" y="25980"/>
                  </a:lnTo>
                  <a:lnTo>
                    <a:pt x="233686" y="31822"/>
                  </a:lnTo>
                  <a:lnTo>
                    <a:pt x="262069" y="38306"/>
                  </a:lnTo>
                  <a:lnTo>
                    <a:pt x="293412" y="45587"/>
                  </a:lnTo>
                  <a:lnTo>
                    <a:pt x="326824" y="53277"/>
                  </a:lnTo>
                  <a:lnTo>
                    <a:pt x="352587" y="59259"/>
                  </a:lnTo>
                  <a:lnTo>
                    <a:pt x="375330" y="64376"/>
                  </a:lnTo>
                  <a:lnTo>
                    <a:pt x="396617" y="69068"/>
                  </a:lnTo>
                  <a:lnTo>
                    <a:pt x="414328" y="73140"/>
                  </a:lnTo>
                  <a:lnTo>
                    <a:pt x="415152" y="73333"/>
                  </a:lnTo>
                  <a:lnTo>
                    <a:pt x="455624" y="82709"/>
                  </a:lnTo>
                  <a:lnTo>
                    <a:pt x="485953" y="89362"/>
                  </a:lnTo>
                  <a:lnTo>
                    <a:pt x="533837" y="99720"/>
                  </a:lnTo>
                  <a:lnTo>
                    <a:pt x="559170" y="104966"/>
                  </a:lnTo>
                  <a:lnTo>
                    <a:pt x="591488" y="111874"/>
                  </a:lnTo>
                  <a:lnTo>
                    <a:pt x="620174" y="117370"/>
                  </a:lnTo>
                  <a:lnTo>
                    <a:pt x="634629" y="120107"/>
                  </a:lnTo>
                  <a:lnTo>
                    <a:pt x="665730" y="127117"/>
                  </a:lnTo>
                  <a:lnTo>
                    <a:pt x="698611" y="133621"/>
                  </a:lnTo>
                  <a:lnTo>
                    <a:pt x="723562" y="138521"/>
                  </a:lnTo>
                  <a:lnTo>
                    <a:pt x="717231" y="172494"/>
                  </a:lnTo>
                  <a:lnTo>
                    <a:pt x="710071" y="209567"/>
                  </a:lnTo>
                  <a:lnTo>
                    <a:pt x="702223" y="249724"/>
                  </a:lnTo>
                  <a:lnTo>
                    <a:pt x="696496" y="279130"/>
                  </a:lnTo>
                  <a:lnTo>
                    <a:pt x="688908" y="317838"/>
                  </a:lnTo>
                  <a:lnTo>
                    <a:pt x="682416" y="350433"/>
                  </a:lnTo>
                  <a:lnTo>
                    <a:pt x="679699" y="364226"/>
                  </a:lnTo>
                  <a:lnTo>
                    <a:pt x="672018" y="404073"/>
                  </a:lnTo>
                  <a:lnTo>
                    <a:pt x="671498" y="406769"/>
                  </a:lnTo>
                  <a:lnTo>
                    <a:pt x="666182" y="433919"/>
                  </a:lnTo>
                  <a:lnTo>
                    <a:pt x="663079" y="449765"/>
                  </a:lnTo>
                  <a:lnTo>
                    <a:pt x="656297" y="485395"/>
                  </a:lnTo>
                  <a:lnTo>
                    <a:pt x="655142" y="491461"/>
                  </a:lnTo>
                  <a:lnTo>
                    <a:pt x="641457" y="561473"/>
                  </a:lnTo>
                  <a:lnTo>
                    <a:pt x="638116" y="579464"/>
                  </a:lnTo>
                  <a:lnTo>
                    <a:pt x="632482" y="607963"/>
                  </a:lnTo>
                  <a:lnTo>
                    <a:pt x="629559" y="622747"/>
                  </a:lnTo>
                  <a:lnTo>
                    <a:pt x="624975" y="646608"/>
                  </a:lnTo>
                  <a:lnTo>
                    <a:pt x="620762" y="668510"/>
                  </a:lnTo>
                  <a:lnTo>
                    <a:pt x="618027" y="682877"/>
                  </a:lnTo>
                  <a:lnTo>
                    <a:pt x="610774" y="720747"/>
                  </a:lnTo>
                  <a:lnTo>
                    <a:pt x="606859" y="739884"/>
                  </a:lnTo>
                  <a:lnTo>
                    <a:pt x="602929" y="759877"/>
                  </a:lnTo>
                  <a:lnTo>
                    <a:pt x="599832" y="775848"/>
                  </a:lnTo>
                  <a:lnTo>
                    <a:pt x="594260" y="805260"/>
                  </a:lnTo>
                  <a:lnTo>
                    <a:pt x="588945" y="833042"/>
                  </a:lnTo>
                  <a:lnTo>
                    <a:pt x="586675" y="845537"/>
                  </a:lnTo>
                  <a:lnTo>
                    <a:pt x="582442" y="867821"/>
                  </a:lnTo>
                  <a:lnTo>
                    <a:pt x="576007" y="901697"/>
                  </a:lnTo>
                  <a:lnTo>
                    <a:pt x="568640" y="941174"/>
                  </a:lnTo>
                  <a:lnTo>
                    <a:pt x="567024" y="949189"/>
                  </a:lnTo>
                  <a:lnTo>
                    <a:pt x="565145" y="959811"/>
                  </a:lnTo>
                  <a:lnTo>
                    <a:pt x="557194" y="968912"/>
                  </a:lnTo>
                  <a:lnTo>
                    <a:pt x="550999" y="977773"/>
                  </a:lnTo>
                  <a:lnTo>
                    <a:pt x="548691" y="981526"/>
                  </a:lnTo>
                  <a:lnTo>
                    <a:pt x="541451" y="981438"/>
                  </a:lnTo>
                  <a:lnTo>
                    <a:pt x="535576" y="977343"/>
                  </a:lnTo>
                  <a:lnTo>
                    <a:pt x="531202" y="972468"/>
                  </a:lnTo>
                  <a:lnTo>
                    <a:pt x="530057" y="965647"/>
                  </a:lnTo>
                  <a:lnTo>
                    <a:pt x="527103" y="959914"/>
                  </a:lnTo>
                  <a:lnTo>
                    <a:pt x="522125" y="958550"/>
                  </a:lnTo>
                  <a:lnTo>
                    <a:pt x="518016" y="960586"/>
                  </a:lnTo>
                  <a:lnTo>
                    <a:pt x="513775" y="959312"/>
                  </a:lnTo>
                  <a:lnTo>
                    <a:pt x="511596" y="955714"/>
                  </a:lnTo>
                  <a:lnTo>
                    <a:pt x="504823" y="954280"/>
                  </a:lnTo>
                  <a:lnTo>
                    <a:pt x="498241" y="954533"/>
                  </a:lnTo>
                  <a:lnTo>
                    <a:pt x="493219" y="957014"/>
                  </a:lnTo>
                  <a:lnTo>
                    <a:pt x="485012" y="957285"/>
                  </a:lnTo>
                  <a:lnTo>
                    <a:pt x="483248" y="961906"/>
                  </a:lnTo>
                  <a:lnTo>
                    <a:pt x="483122" y="962558"/>
                  </a:lnTo>
                  <a:lnTo>
                    <a:pt x="481600" y="970482"/>
                  </a:lnTo>
                  <a:lnTo>
                    <a:pt x="481046" y="980080"/>
                  </a:lnTo>
                  <a:lnTo>
                    <a:pt x="483344" y="986734"/>
                  </a:lnTo>
                  <a:lnTo>
                    <a:pt x="485766" y="992609"/>
                  </a:lnTo>
                  <a:lnTo>
                    <a:pt x="480499" y="998981"/>
                  </a:lnTo>
                  <a:lnTo>
                    <a:pt x="478943" y="1010561"/>
                  </a:lnTo>
                  <a:lnTo>
                    <a:pt x="477520" y="1022368"/>
                  </a:lnTo>
                  <a:lnTo>
                    <a:pt x="480458" y="1028922"/>
                  </a:lnTo>
                  <a:lnTo>
                    <a:pt x="479527" y="1032086"/>
                  </a:lnTo>
                  <a:lnTo>
                    <a:pt x="476932" y="1040901"/>
                  </a:lnTo>
                  <a:lnTo>
                    <a:pt x="474665" y="1051468"/>
                  </a:lnTo>
                  <a:lnTo>
                    <a:pt x="477788" y="1057964"/>
                  </a:lnTo>
                  <a:lnTo>
                    <a:pt x="478216" y="1079661"/>
                  </a:lnTo>
                  <a:lnTo>
                    <a:pt x="476396" y="1097459"/>
                  </a:lnTo>
                  <a:lnTo>
                    <a:pt x="472891" y="1099361"/>
                  </a:lnTo>
                  <a:lnTo>
                    <a:pt x="470536" y="1098808"/>
                  </a:lnTo>
                  <a:lnTo>
                    <a:pt x="468455" y="1106201"/>
                  </a:lnTo>
                  <a:lnTo>
                    <a:pt x="465625" y="1115422"/>
                  </a:lnTo>
                  <a:lnTo>
                    <a:pt x="450015" y="1092062"/>
                  </a:lnTo>
                  <a:lnTo>
                    <a:pt x="436902" y="1072446"/>
                  </a:lnTo>
                  <a:lnTo>
                    <a:pt x="428216" y="1059397"/>
                  </a:lnTo>
                  <a:lnTo>
                    <a:pt x="417657" y="1043700"/>
                  </a:lnTo>
                  <a:lnTo>
                    <a:pt x="404664" y="1024253"/>
                  </a:lnTo>
                  <a:lnTo>
                    <a:pt x="395562" y="1010690"/>
                  </a:lnTo>
                  <a:lnTo>
                    <a:pt x="373690" y="977861"/>
                  </a:lnTo>
                  <a:lnTo>
                    <a:pt x="355943" y="951444"/>
                  </a:lnTo>
                  <a:lnTo>
                    <a:pt x="351759" y="945190"/>
                  </a:lnTo>
                  <a:lnTo>
                    <a:pt x="333909" y="918405"/>
                  </a:lnTo>
                  <a:lnTo>
                    <a:pt x="308893" y="881021"/>
                  </a:lnTo>
                  <a:lnTo>
                    <a:pt x="298999" y="866089"/>
                  </a:lnTo>
                  <a:lnTo>
                    <a:pt x="254071" y="798717"/>
                  </a:lnTo>
                  <a:lnTo>
                    <a:pt x="239690" y="777210"/>
                  </a:lnTo>
                  <a:lnTo>
                    <a:pt x="232840" y="766924"/>
                  </a:lnTo>
                  <a:lnTo>
                    <a:pt x="195211" y="710447"/>
                  </a:lnTo>
                  <a:lnTo>
                    <a:pt x="182055" y="690859"/>
                  </a:lnTo>
                  <a:lnTo>
                    <a:pt x="165900" y="666664"/>
                  </a:lnTo>
                  <a:lnTo>
                    <a:pt x="131364" y="614885"/>
                  </a:lnTo>
                  <a:lnTo>
                    <a:pt x="125197" y="605564"/>
                  </a:lnTo>
                  <a:lnTo>
                    <a:pt x="87389" y="548833"/>
                  </a:lnTo>
                  <a:lnTo>
                    <a:pt x="70092" y="523080"/>
                  </a:lnTo>
                  <a:lnTo>
                    <a:pt x="59783" y="507645"/>
                  </a:lnTo>
                  <a:lnTo>
                    <a:pt x="55517" y="501283"/>
                  </a:lnTo>
                  <a:lnTo>
                    <a:pt x="34323" y="469509"/>
                  </a:lnTo>
                  <a:lnTo>
                    <a:pt x="34135" y="469225"/>
                  </a:lnTo>
                  <a:lnTo>
                    <a:pt x="7964" y="429995"/>
                  </a:lnTo>
                  <a:lnTo>
                    <a:pt x="0" y="418073"/>
                  </a:lnTo>
                  <a:lnTo>
                    <a:pt x="2346" y="408558"/>
                  </a:lnTo>
                  <a:lnTo>
                    <a:pt x="3907" y="402226"/>
                  </a:lnTo>
                  <a:lnTo>
                    <a:pt x="5736" y="394810"/>
                  </a:lnTo>
                  <a:lnTo>
                    <a:pt x="10076" y="37721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3831909" y="1849494"/>
              <a:ext cx="747839" cy="468129"/>
            </a:xfrm>
            <a:custGeom>
              <a:avLst/>
              <a:gdLst/>
              <a:ahLst/>
              <a:cxnLst/>
              <a:rect l="0" t="0" r="0" b="0"/>
              <a:pathLst>
                <a:path w="747839" h="468129">
                  <a:moveTo>
                    <a:pt x="36416" y="0"/>
                  </a:moveTo>
                  <a:lnTo>
                    <a:pt x="100407" y="5335"/>
                  </a:lnTo>
                  <a:lnTo>
                    <a:pt x="141926" y="8411"/>
                  </a:lnTo>
                  <a:lnTo>
                    <a:pt x="150345" y="9012"/>
                  </a:lnTo>
                  <a:lnTo>
                    <a:pt x="210611" y="13286"/>
                  </a:lnTo>
                  <a:lnTo>
                    <a:pt x="229246" y="14459"/>
                  </a:lnTo>
                  <a:lnTo>
                    <a:pt x="266927" y="16713"/>
                  </a:lnTo>
                  <a:lnTo>
                    <a:pt x="279198" y="17435"/>
                  </a:lnTo>
                  <a:lnTo>
                    <a:pt x="314538" y="19421"/>
                  </a:lnTo>
                  <a:lnTo>
                    <a:pt x="380624" y="22702"/>
                  </a:lnTo>
                  <a:lnTo>
                    <a:pt x="404354" y="23802"/>
                  </a:lnTo>
                  <a:lnTo>
                    <a:pt x="429969" y="24919"/>
                  </a:lnTo>
                  <a:lnTo>
                    <a:pt x="466948" y="26336"/>
                  </a:lnTo>
                  <a:lnTo>
                    <a:pt x="481217" y="26842"/>
                  </a:lnTo>
                  <a:lnTo>
                    <a:pt x="517085" y="27957"/>
                  </a:lnTo>
                  <a:lnTo>
                    <a:pt x="529553" y="28311"/>
                  </a:lnTo>
                  <a:lnTo>
                    <a:pt x="617176" y="30489"/>
                  </a:lnTo>
                  <a:lnTo>
                    <a:pt x="633793" y="30807"/>
                  </a:lnTo>
                  <a:lnTo>
                    <a:pt x="685929" y="31615"/>
                  </a:lnTo>
                  <a:lnTo>
                    <a:pt x="685942" y="39368"/>
                  </a:lnTo>
                  <a:lnTo>
                    <a:pt x="689668" y="50487"/>
                  </a:lnTo>
                  <a:lnTo>
                    <a:pt x="692828" y="63970"/>
                  </a:lnTo>
                  <a:lnTo>
                    <a:pt x="695729" y="72357"/>
                  </a:lnTo>
                  <a:lnTo>
                    <a:pt x="697689" y="78846"/>
                  </a:lnTo>
                  <a:lnTo>
                    <a:pt x="693432" y="90720"/>
                  </a:lnTo>
                  <a:lnTo>
                    <a:pt x="692903" y="96357"/>
                  </a:lnTo>
                  <a:lnTo>
                    <a:pt x="692861" y="96803"/>
                  </a:lnTo>
                  <a:lnTo>
                    <a:pt x="692748" y="97997"/>
                  </a:lnTo>
                  <a:lnTo>
                    <a:pt x="693531" y="112429"/>
                  </a:lnTo>
                  <a:lnTo>
                    <a:pt x="693508" y="124612"/>
                  </a:lnTo>
                  <a:lnTo>
                    <a:pt x="694168" y="136924"/>
                  </a:lnTo>
                  <a:lnTo>
                    <a:pt x="692866" y="146004"/>
                  </a:lnTo>
                  <a:lnTo>
                    <a:pt x="692449" y="148904"/>
                  </a:lnTo>
                  <a:lnTo>
                    <a:pt x="692355" y="149565"/>
                  </a:lnTo>
                  <a:lnTo>
                    <a:pt x="696200" y="160564"/>
                  </a:lnTo>
                  <a:lnTo>
                    <a:pt x="699639" y="169843"/>
                  </a:lnTo>
                  <a:lnTo>
                    <a:pt x="702558" y="183078"/>
                  </a:lnTo>
                  <a:lnTo>
                    <a:pt x="706400" y="195742"/>
                  </a:lnTo>
                  <a:lnTo>
                    <a:pt x="712850" y="209946"/>
                  </a:lnTo>
                  <a:lnTo>
                    <a:pt x="716158" y="220318"/>
                  </a:lnTo>
                  <a:lnTo>
                    <a:pt x="717210" y="223611"/>
                  </a:lnTo>
                  <a:lnTo>
                    <a:pt x="719868" y="234584"/>
                  </a:lnTo>
                  <a:lnTo>
                    <a:pt x="719590" y="244940"/>
                  </a:lnTo>
                  <a:lnTo>
                    <a:pt x="719367" y="253289"/>
                  </a:lnTo>
                  <a:lnTo>
                    <a:pt x="720847" y="276564"/>
                  </a:lnTo>
                  <a:lnTo>
                    <a:pt x="721211" y="282118"/>
                  </a:lnTo>
                  <a:lnTo>
                    <a:pt x="722028" y="294574"/>
                  </a:lnTo>
                  <a:lnTo>
                    <a:pt x="722678" y="304461"/>
                  </a:lnTo>
                  <a:lnTo>
                    <a:pt x="721172" y="314567"/>
                  </a:lnTo>
                  <a:lnTo>
                    <a:pt x="727898" y="328530"/>
                  </a:lnTo>
                  <a:lnTo>
                    <a:pt x="725293" y="347741"/>
                  </a:lnTo>
                  <a:lnTo>
                    <a:pt x="725386" y="359828"/>
                  </a:lnTo>
                  <a:lnTo>
                    <a:pt x="724956" y="367800"/>
                  </a:lnTo>
                  <a:lnTo>
                    <a:pt x="725028" y="367962"/>
                  </a:lnTo>
                  <a:lnTo>
                    <a:pt x="725416" y="368843"/>
                  </a:lnTo>
                  <a:lnTo>
                    <a:pt x="729435" y="377952"/>
                  </a:lnTo>
                  <a:lnTo>
                    <a:pt x="732795" y="396621"/>
                  </a:lnTo>
                  <a:lnTo>
                    <a:pt x="738851" y="407625"/>
                  </a:lnTo>
                  <a:lnTo>
                    <a:pt x="743410" y="413215"/>
                  </a:lnTo>
                  <a:lnTo>
                    <a:pt x="743855" y="427453"/>
                  </a:lnTo>
                  <a:lnTo>
                    <a:pt x="747839" y="446883"/>
                  </a:lnTo>
                  <a:lnTo>
                    <a:pt x="745971" y="455742"/>
                  </a:lnTo>
                  <a:lnTo>
                    <a:pt x="745810" y="456505"/>
                  </a:lnTo>
                  <a:lnTo>
                    <a:pt x="746798" y="468129"/>
                  </a:lnTo>
                  <a:lnTo>
                    <a:pt x="694980" y="467595"/>
                  </a:lnTo>
                  <a:lnTo>
                    <a:pt x="680367" y="467443"/>
                  </a:lnTo>
                  <a:lnTo>
                    <a:pt x="648951" y="467042"/>
                  </a:lnTo>
                  <a:lnTo>
                    <a:pt x="625520" y="466614"/>
                  </a:lnTo>
                  <a:lnTo>
                    <a:pt x="605360" y="466138"/>
                  </a:lnTo>
                  <a:lnTo>
                    <a:pt x="602430" y="466065"/>
                  </a:lnTo>
                  <a:lnTo>
                    <a:pt x="596193" y="465907"/>
                  </a:lnTo>
                  <a:lnTo>
                    <a:pt x="561817" y="465050"/>
                  </a:lnTo>
                  <a:lnTo>
                    <a:pt x="540754" y="464245"/>
                  </a:lnTo>
                  <a:lnTo>
                    <a:pt x="530865" y="463902"/>
                  </a:lnTo>
                  <a:lnTo>
                    <a:pt x="502758" y="462873"/>
                  </a:lnTo>
                  <a:lnTo>
                    <a:pt x="494056" y="462560"/>
                  </a:lnTo>
                  <a:lnTo>
                    <a:pt x="468874" y="461690"/>
                  </a:lnTo>
                  <a:lnTo>
                    <a:pt x="454361" y="461159"/>
                  </a:lnTo>
                  <a:lnTo>
                    <a:pt x="442289" y="460602"/>
                  </a:lnTo>
                  <a:lnTo>
                    <a:pt x="431609" y="460218"/>
                  </a:lnTo>
                  <a:lnTo>
                    <a:pt x="415413" y="459460"/>
                  </a:lnTo>
                  <a:lnTo>
                    <a:pt x="388276" y="458196"/>
                  </a:lnTo>
                  <a:lnTo>
                    <a:pt x="374098" y="457454"/>
                  </a:lnTo>
                  <a:lnTo>
                    <a:pt x="353611" y="456453"/>
                  </a:lnTo>
                  <a:lnTo>
                    <a:pt x="352353" y="456391"/>
                  </a:lnTo>
                  <a:lnTo>
                    <a:pt x="327381" y="455155"/>
                  </a:lnTo>
                  <a:lnTo>
                    <a:pt x="292975" y="453336"/>
                  </a:lnTo>
                  <a:lnTo>
                    <a:pt x="267184" y="451898"/>
                  </a:lnTo>
                  <a:lnTo>
                    <a:pt x="248026" y="450795"/>
                  </a:lnTo>
                  <a:lnTo>
                    <a:pt x="224351" y="449336"/>
                  </a:lnTo>
                  <a:lnTo>
                    <a:pt x="203989" y="448051"/>
                  </a:lnTo>
                  <a:lnTo>
                    <a:pt x="203795" y="448039"/>
                  </a:lnTo>
                  <a:lnTo>
                    <a:pt x="195130" y="447479"/>
                  </a:lnTo>
                  <a:lnTo>
                    <a:pt x="171129" y="445879"/>
                  </a:lnTo>
                  <a:lnTo>
                    <a:pt x="148923" y="444342"/>
                  </a:lnTo>
                  <a:lnTo>
                    <a:pt x="133576" y="443262"/>
                  </a:lnTo>
                  <a:lnTo>
                    <a:pt x="116093" y="442010"/>
                  </a:lnTo>
                  <a:lnTo>
                    <a:pt x="109931" y="441558"/>
                  </a:lnTo>
                  <a:lnTo>
                    <a:pt x="104630" y="441165"/>
                  </a:lnTo>
                  <a:lnTo>
                    <a:pt x="82391" y="439486"/>
                  </a:lnTo>
                  <a:lnTo>
                    <a:pt x="60823" y="437808"/>
                  </a:lnTo>
                  <a:lnTo>
                    <a:pt x="38313" y="436023"/>
                  </a:lnTo>
                  <a:lnTo>
                    <a:pt x="0" y="432840"/>
                  </a:lnTo>
                  <a:lnTo>
                    <a:pt x="4041" y="385193"/>
                  </a:lnTo>
                  <a:lnTo>
                    <a:pt x="4577" y="378868"/>
                  </a:lnTo>
                  <a:lnTo>
                    <a:pt x="6854" y="352529"/>
                  </a:lnTo>
                  <a:lnTo>
                    <a:pt x="7221" y="348111"/>
                  </a:lnTo>
                  <a:lnTo>
                    <a:pt x="8410" y="333805"/>
                  </a:lnTo>
                  <a:lnTo>
                    <a:pt x="9264" y="323519"/>
                  </a:lnTo>
                  <a:lnTo>
                    <a:pt x="11919" y="292273"/>
                  </a:lnTo>
                  <a:lnTo>
                    <a:pt x="14323" y="264810"/>
                  </a:lnTo>
                  <a:lnTo>
                    <a:pt x="16712" y="236054"/>
                  </a:lnTo>
                  <a:lnTo>
                    <a:pt x="16734" y="235796"/>
                  </a:lnTo>
                  <a:lnTo>
                    <a:pt x="17550" y="226568"/>
                  </a:lnTo>
                  <a:lnTo>
                    <a:pt x="20132" y="197362"/>
                  </a:lnTo>
                  <a:lnTo>
                    <a:pt x="22684" y="169050"/>
                  </a:lnTo>
                  <a:lnTo>
                    <a:pt x="24554" y="145227"/>
                  </a:lnTo>
                  <a:lnTo>
                    <a:pt x="24833" y="141748"/>
                  </a:lnTo>
                  <a:lnTo>
                    <a:pt x="27623" y="107050"/>
                  </a:lnTo>
                  <a:lnTo>
                    <a:pt x="29291" y="86148"/>
                  </a:lnTo>
                  <a:lnTo>
                    <a:pt x="30474" y="71337"/>
                  </a:lnTo>
                  <a:lnTo>
                    <a:pt x="32097" y="51605"/>
                  </a:lnTo>
                  <a:lnTo>
                    <a:pt x="34576" y="2148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4792952" y="3655971"/>
              <a:ext cx="573190" cy="518616"/>
            </a:xfrm>
            <a:custGeom>
              <a:avLst/>
              <a:gdLst/>
              <a:ahLst/>
              <a:cxnLst/>
              <a:rect l="0" t="0" r="0" b="0"/>
              <a:pathLst>
                <a:path w="573190" h="518616">
                  <a:moveTo>
                    <a:pt x="0" y="18803"/>
                  </a:moveTo>
                  <a:lnTo>
                    <a:pt x="29326" y="18310"/>
                  </a:lnTo>
                  <a:lnTo>
                    <a:pt x="61782" y="17792"/>
                  </a:lnTo>
                  <a:lnTo>
                    <a:pt x="75250" y="17549"/>
                  </a:lnTo>
                  <a:lnTo>
                    <a:pt x="85815" y="17295"/>
                  </a:lnTo>
                  <a:lnTo>
                    <a:pt x="104834" y="16813"/>
                  </a:lnTo>
                  <a:lnTo>
                    <a:pt x="118074" y="16518"/>
                  </a:lnTo>
                  <a:lnTo>
                    <a:pt x="136038" y="16092"/>
                  </a:lnTo>
                  <a:lnTo>
                    <a:pt x="148792" y="15778"/>
                  </a:lnTo>
                  <a:lnTo>
                    <a:pt x="151334" y="15714"/>
                  </a:lnTo>
                  <a:lnTo>
                    <a:pt x="170419" y="15212"/>
                  </a:lnTo>
                  <a:lnTo>
                    <a:pt x="201476" y="14203"/>
                  </a:lnTo>
                  <a:lnTo>
                    <a:pt x="203203" y="14144"/>
                  </a:lnTo>
                  <a:lnTo>
                    <a:pt x="210802" y="13882"/>
                  </a:lnTo>
                  <a:lnTo>
                    <a:pt x="234562" y="13026"/>
                  </a:lnTo>
                  <a:lnTo>
                    <a:pt x="238570" y="12891"/>
                  </a:lnTo>
                  <a:lnTo>
                    <a:pt x="258993" y="12180"/>
                  </a:lnTo>
                  <a:lnTo>
                    <a:pt x="281821" y="11228"/>
                  </a:lnTo>
                  <a:lnTo>
                    <a:pt x="285235" y="11081"/>
                  </a:lnTo>
                  <a:lnTo>
                    <a:pt x="300598" y="10408"/>
                  </a:lnTo>
                  <a:lnTo>
                    <a:pt x="336373" y="8718"/>
                  </a:lnTo>
                  <a:lnTo>
                    <a:pt x="339767" y="8552"/>
                  </a:lnTo>
                  <a:lnTo>
                    <a:pt x="361756" y="7779"/>
                  </a:lnTo>
                  <a:lnTo>
                    <a:pt x="366684" y="7600"/>
                  </a:lnTo>
                  <a:lnTo>
                    <a:pt x="366907" y="7592"/>
                  </a:lnTo>
                  <a:lnTo>
                    <a:pt x="398669" y="5911"/>
                  </a:lnTo>
                  <a:lnTo>
                    <a:pt x="411054" y="5230"/>
                  </a:lnTo>
                  <a:lnTo>
                    <a:pt x="437741" y="3739"/>
                  </a:lnTo>
                  <a:lnTo>
                    <a:pt x="439835" y="3619"/>
                  </a:lnTo>
                  <a:lnTo>
                    <a:pt x="461452" y="2418"/>
                  </a:lnTo>
                  <a:lnTo>
                    <a:pt x="470760" y="1888"/>
                  </a:lnTo>
                  <a:lnTo>
                    <a:pt x="502012" y="381"/>
                  </a:lnTo>
                  <a:lnTo>
                    <a:pt x="509644" y="0"/>
                  </a:lnTo>
                  <a:lnTo>
                    <a:pt x="511382" y="5017"/>
                  </a:lnTo>
                  <a:lnTo>
                    <a:pt x="512962" y="11393"/>
                  </a:lnTo>
                  <a:lnTo>
                    <a:pt x="520631" y="15076"/>
                  </a:lnTo>
                  <a:lnTo>
                    <a:pt x="521193" y="19283"/>
                  </a:lnTo>
                  <a:lnTo>
                    <a:pt x="521626" y="27039"/>
                  </a:lnTo>
                  <a:lnTo>
                    <a:pt x="516136" y="32790"/>
                  </a:lnTo>
                  <a:lnTo>
                    <a:pt x="511902" y="40495"/>
                  </a:lnTo>
                  <a:lnTo>
                    <a:pt x="508237" y="42897"/>
                  </a:lnTo>
                  <a:lnTo>
                    <a:pt x="504776" y="45165"/>
                  </a:lnTo>
                  <a:lnTo>
                    <a:pt x="503436" y="51788"/>
                  </a:lnTo>
                  <a:lnTo>
                    <a:pt x="496915" y="56013"/>
                  </a:lnTo>
                  <a:lnTo>
                    <a:pt x="492339" y="65796"/>
                  </a:lnTo>
                  <a:lnTo>
                    <a:pt x="489406" y="73379"/>
                  </a:lnTo>
                  <a:lnTo>
                    <a:pt x="498544" y="72732"/>
                  </a:lnTo>
                  <a:lnTo>
                    <a:pt x="519794" y="71197"/>
                  </a:lnTo>
                  <a:lnTo>
                    <a:pt x="536369" y="70029"/>
                  </a:lnTo>
                  <a:lnTo>
                    <a:pt x="543045" y="69551"/>
                  </a:lnTo>
                  <a:lnTo>
                    <a:pt x="562324" y="68115"/>
                  </a:lnTo>
                  <a:lnTo>
                    <a:pt x="568129" y="75372"/>
                  </a:lnTo>
                  <a:lnTo>
                    <a:pt x="572360" y="78883"/>
                  </a:lnTo>
                  <a:lnTo>
                    <a:pt x="572884" y="81267"/>
                  </a:lnTo>
                  <a:lnTo>
                    <a:pt x="573190" y="82662"/>
                  </a:lnTo>
                  <a:lnTo>
                    <a:pt x="564732" y="86288"/>
                  </a:lnTo>
                  <a:lnTo>
                    <a:pt x="564189" y="90092"/>
                  </a:lnTo>
                  <a:lnTo>
                    <a:pt x="565253" y="95547"/>
                  </a:lnTo>
                  <a:lnTo>
                    <a:pt x="557033" y="99949"/>
                  </a:lnTo>
                  <a:lnTo>
                    <a:pt x="549669" y="105491"/>
                  </a:lnTo>
                  <a:lnTo>
                    <a:pt x="543657" y="104820"/>
                  </a:lnTo>
                  <a:lnTo>
                    <a:pt x="539469" y="113671"/>
                  </a:lnTo>
                  <a:lnTo>
                    <a:pt x="546527" y="119658"/>
                  </a:lnTo>
                  <a:lnTo>
                    <a:pt x="549331" y="122980"/>
                  </a:lnTo>
                  <a:lnTo>
                    <a:pt x="543051" y="126096"/>
                  </a:lnTo>
                  <a:lnTo>
                    <a:pt x="542073" y="133026"/>
                  </a:lnTo>
                  <a:lnTo>
                    <a:pt x="540657" y="135803"/>
                  </a:lnTo>
                  <a:lnTo>
                    <a:pt x="531443" y="135140"/>
                  </a:lnTo>
                  <a:lnTo>
                    <a:pt x="530983" y="142936"/>
                  </a:lnTo>
                  <a:lnTo>
                    <a:pt x="534081" y="148395"/>
                  </a:lnTo>
                  <a:lnTo>
                    <a:pt x="531772" y="154596"/>
                  </a:lnTo>
                  <a:lnTo>
                    <a:pt x="528782" y="153649"/>
                  </a:lnTo>
                  <a:lnTo>
                    <a:pt x="524047" y="155840"/>
                  </a:lnTo>
                  <a:lnTo>
                    <a:pt x="527313" y="162405"/>
                  </a:lnTo>
                  <a:lnTo>
                    <a:pt x="523905" y="171096"/>
                  </a:lnTo>
                  <a:lnTo>
                    <a:pt x="518988" y="175722"/>
                  </a:lnTo>
                  <a:lnTo>
                    <a:pt x="527163" y="178768"/>
                  </a:lnTo>
                  <a:lnTo>
                    <a:pt x="528121" y="185450"/>
                  </a:lnTo>
                  <a:lnTo>
                    <a:pt x="527715" y="191076"/>
                  </a:lnTo>
                  <a:lnTo>
                    <a:pt x="529192" y="197651"/>
                  </a:lnTo>
                  <a:lnTo>
                    <a:pt x="521035" y="196634"/>
                  </a:lnTo>
                  <a:lnTo>
                    <a:pt x="518888" y="202168"/>
                  </a:lnTo>
                  <a:lnTo>
                    <a:pt x="517415" y="208127"/>
                  </a:lnTo>
                  <a:lnTo>
                    <a:pt x="509584" y="210109"/>
                  </a:lnTo>
                  <a:lnTo>
                    <a:pt x="505568" y="212011"/>
                  </a:lnTo>
                  <a:lnTo>
                    <a:pt x="504853" y="216830"/>
                  </a:lnTo>
                  <a:lnTo>
                    <a:pt x="512900" y="224727"/>
                  </a:lnTo>
                  <a:lnTo>
                    <a:pt x="512509" y="229120"/>
                  </a:lnTo>
                  <a:lnTo>
                    <a:pt x="505662" y="234507"/>
                  </a:lnTo>
                  <a:lnTo>
                    <a:pt x="505435" y="234685"/>
                  </a:lnTo>
                  <a:lnTo>
                    <a:pt x="495472" y="240528"/>
                  </a:lnTo>
                  <a:lnTo>
                    <a:pt x="494732" y="240577"/>
                  </a:lnTo>
                  <a:lnTo>
                    <a:pt x="488229" y="241008"/>
                  </a:lnTo>
                  <a:lnTo>
                    <a:pt x="487480" y="247699"/>
                  </a:lnTo>
                  <a:lnTo>
                    <a:pt x="483953" y="251405"/>
                  </a:lnTo>
                  <a:lnTo>
                    <a:pt x="479736" y="260661"/>
                  </a:lnTo>
                  <a:lnTo>
                    <a:pt x="479576" y="266242"/>
                  </a:lnTo>
                  <a:lnTo>
                    <a:pt x="476951" y="270977"/>
                  </a:lnTo>
                  <a:lnTo>
                    <a:pt x="475636" y="273348"/>
                  </a:lnTo>
                  <a:lnTo>
                    <a:pt x="480469" y="279940"/>
                  </a:lnTo>
                  <a:lnTo>
                    <a:pt x="478464" y="286365"/>
                  </a:lnTo>
                  <a:lnTo>
                    <a:pt x="477333" y="295876"/>
                  </a:lnTo>
                  <a:lnTo>
                    <a:pt x="478673" y="302097"/>
                  </a:lnTo>
                  <a:lnTo>
                    <a:pt x="471183" y="307033"/>
                  </a:lnTo>
                  <a:lnTo>
                    <a:pt x="469343" y="314072"/>
                  </a:lnTo>
                  <a:lnTo>
                    <a:pt x="461051" y="310434"/>
                  </a:lnTo>
                  <a:lnTo>
                    <a:pt x="456992" y="313742"/>
                  </a:lnTo>
                  <a:lnTo>
                    <a:pt x="458884" y="321357"/>
                  </a:lnTo>
                  <a:lnTo>
                    <a:pt x="451898" y="323157"/>
                  </a:lnTo>
                  <a:lnTo>
                    <a:pt x="449047" y="329557"/>
                  </a:lnTo>
                  <a:lnTo>
                    <a:pt x="442724" y="331590"/>
                  </a:lnTo>
                  <a:lnTo>
                    <a:pt x="444428" y="337265"/>
                  </a:lnTo>
                  <a:lnTo>
                    <a:pt x="443235" y="340703"/>
                  </a:lnTo>
                  <a:lnTo>
                    <a:pt x="438191" y="342731"/>
                  </a:lnTo>
                  <a:lnTo>
                    <a:pt x="437702" y="346891"/>
                  </a:lnTo>
                  <a:lnTo>
                    <a:pt x="437640" y="347419"/>
                  </a:lnTo>
                  <a:lnTo>
                    <a:pt x="437520" y="348441"/>
                  </a:lnTo>
                  <a:lnTo>
                    <a:pt x="442953" y="350270"/>
                  </a:lnTo>
                  <a:lnTo>
                    <a:pt x="446259" y="353352"/>
                  </a:lnTo>
                  <a:lnTo>
                    <a:pt x="444503" y="359957"/>
                  </a:lnTo>
                  <a:lnTo>
                    <a:pt x="438650" y="361540"/>
                  </a:lnTo>
                  <a:lnTo>
                    <a:pt x="434393" y="364351"/>
                  </a:lnTo>
                  <a:lnTo>
                    <a:pt x="431616" y="367825"/>
                  </a:lnTo>
                  <a:lnTo>
                    <a:pt x="426440" y="366933"/>
                  </a:lnTo>
                  <a:lnTo>
                    <a:pt x="421861" y="370592"/>
                  </a:lnTo>
                  <a:lnTo>
                    <a:pt x="428213" y="372793"/>
                  </a:lnTo>
                  <a:lnTo>
                    <a:pt x="429612" y="377874"/>
                  </a:lnTo>
                  <a:lnTo>
                    <a:pt x="425725" y="382467"/>
                  </a:lnTo>
                  <a:lnTo>
                    <a:pt x="427119" y="390075"/>
                  </a:lnTo>
                  <a:lnTo>
                    <a:pt x="430523" y="392522"/>
                  </a:lnTo>
                  <a:lnTo>
                    <a:pt x="430651" y="398610"/>
                  </a:lnTo>
                  <a:lnTo>
                    <a:pt x="423612" y="397137"/>
                  </a:lnTo>
                  <a:lnTo>
                    <a:pt x="420554" y="397560"/>
                  </a:lnTo>
                  <a:lnTo>
                    <a:pt x="416997" y="401693"/>
                  </a:lnTo>
                  <a:lnTo>
                    <a:pt x="425271" y="405981"/>
                  </a:lnTo>
                  <a:lnTo>
                    <a:pt x="422642" y="413872"/>
                  </a:lnTo>
                  <a:lnTo>
                    <a:pt x="413555" y="415697"/>
                  </a:lnTo>
                  <a:lnTo>
                    <a:pt x="419465" y="421182"/>
                  </a:lnTo>
                  <a:lnTo>
                    <a:pt x="412841" y="426515"/>
                  </a:lnTo>
                  <a:lnTo>
                    <a:pt x="410991" y="431013"/>
                  </a:lnTo>
                  <a:lnTo>
                    <a:pt x="410012" y="433398"/>
                  </a:lnTo>
                  <a:lnTo>
                    <a:pt x="413395" y="438468"/>
                  </a:lnTo>
                  <a:lnTo>
                    <a:pt x="415704" y="442765"/>
                  </a:lnTo>
                  <a:lnTo>
                    <a:pt x="418827" y="447668"/>
                  </a:lnTo>
                  <a:lnTo>
                    <a:pt x="423104" y="452350"/>
                  </a:lnTo>
                  <a:lnTo>
                    <a:pt x="420048" y="458859"/>
                  </a:lnTo>
                  <a:lnTo>
                    <a:pt x="422537" y="468624"/>
                  </a:lnTo>
                  <a:lnTo>
                    <a:pt x="427274" y="469330"/>
                  </a:lnTo>
                  <a:lnTo>
                    <a:pt x="429651" y="475067"/>
                  </a:lnTo>
                  <a:lnTo>
                    <a:pt x="428174" y="482638"/>
                  </a:lnTo>
                  <a:lnTo>
                    <a:pt x="426162" y="489830"/>
                  </a:lnTo>
                  <a:lnTo>
                    <a:pt x="420332" y="489626"/>
                  </a:lnTo>
                  <a:lnTo>
                    <a:pt x="417283" y="495066"/>
                  </a:lnTo>
                  <a:lnTo>
                    <a:pt x="424816" y="500988"/>
                  </a:lnTo>
                  <a:lnTo>
                    <a:pt x="420452" y="507439"/>
                  </a:lnTo>
                  <a:lnTo>
                    <a:pt x="419732" y="508502"/>
                  </a:lnTo>
                  <a:lnTo>
                    <a:pt x="407968" y="509004"/>
                  </a:lnTo>
                  <a:lnTo>
                    <a:pt x="387499" y="509847"/>
                  </a:lnTo>
                  <a:lnTo>
                    <a:pt x="384579" y="509965"/>
                  </a:lnTo>
                  <a:lnTo>
                    <a:pt x="381139" y="510102"/>
                  </a:lnTo>
                  <a:lnTo>
                    <a:pt x="335039" y="511976"/>
                  </a:lnTo>
                  <a:lnTo>
                    <a:pt x="311878" y="512850"/>
                  </a:lnTo>
                  <a:lnTo>
                    <a:pt x="293503" y="513509"/>
                  </a:lnTo>
                  <a:lnTo>
                    <a:pt x="260212" y="514341"/>
                  </a:lnTo>
                  <a:lnTo>
                    <a:pt x="233661" y="514977"/>
                  </a:lnTo>
                  <a:lnTo>
                    <a:pt x="233519" y="514980"/>
                  </a:lnTo>
                  <a:lnTo>
                    <a:pt x="204070" y="515547"/>
                  </a:lnTo>
                  <a:lnTo>
                    <a:pt x="201963" y="515605"/>
                  </a:lnTo>
                  <a:lnTo>
                    <a:pt x="177035" y="516268"/>
                  </a:lnTo>
                  <a:lnTo>
                    <a:pt x="172107" y="516403"/>
                  </a:lnTo>
                  <a:lnTo>
                    <a:pt x="155560" y="516840"/>
                  </a:lnTo>
                  <a:lnTo>
                    <a:pt x="142006" y="517149"/>
                  </a:lnTo>
                  <a:lnTo>
                    <a:pt x="138370" y="517229"/>
                  </a:lnTo>
                  <a:lnTo>
                    <a:pt x="114197" y="517731"/>
                  </a:lnTo>
                  <a:lnTo>
                    <a:pt x="104178" y="517975"/>
                  </a:lnTo>
                  <a:lnTo>
                    <a:pt x="103285" y="517997"/>
                  </a:lnTo>
                  <a:lnTo>
                    <a:pt x="75997" y="518616"/>
                  </a:lnTo>
                  <a:lnTo>
                    <a:pt x="75609" y="498349"/>
                  </a:lnTo>
                  <a:lnTo>
                    <a:pt x="75253" y="482408"/>
                  </a:lnTo>
                  <a:lnTo>
                    <a:pt x="75063" y="473893"/>
                  </a:lnTo>
                  <a:lnTo>
                    <a:pt x="74761" y="458755"/>
                  </a:lnTo>
                  <a:lnTo>
                    <a:pt x="74366" y="442140"/>
                  </a:lnTo>
                  <a:lnTo>
                    <a:pt x="70835" y="439219"/>
                  </a:lnTo>
                  <a:lnTo>
                    <a:pt x="62471" y="438596"/>
                  </a:lnTo>
                  <a:lnTo>
                    <a:pt x="57641" y="436606"/>
                  </a:lnTo>
                  <a:lnTo>
                    <a:pt x="54115" y="439778"/>
                  </a:lnTo>
                  <a:lnTo>
                    <a:pt x="51101" y="438957"/>
                  </a:lnTo>
                  <a:lnTo>
                    <a:pt x="43434" y="440856"/>
                  </a:lnTo>
                  <a:lnTo>
                    <a:pt x="39312" y="440556"/>
                  </a:lnTo>
                  <a:lnTo>
                    <a:pt x="37470" y="442116"/>
                  </a:lnTo>
                  <a:lnTo>
                    <a:pt x="33426" y="440883"/>
                  </a:lnTo>
                  <a:lnTo>
                    <a:pt x="29718" y="439262"/>
                  </a:lnTo>
                  <a:lnTo>
                    <a:pt x="21650" y="430671"/>
                  </a:lnTo>
                  <a:lnTo>
                    <a:pt x="21781" y="408929"/>
                  </a:lnTo>
                  <a:lnTo>
                    <a:pt x="21973" y="387085"/>
                  </a:lnTo>
                  <a:lnTo>
                    <a:pt x="22071" y="375741"/>
                  </a:lnTo>
                  <a:lnTo>
                    <a:pt x="22237" y="351199"/>
                  </a:lnTo>
                  <a:lnTo>
                    <a:pt x="22399" y="326818"/>
                  </a:lnTo>
                  <a:lnTo>
                    <a:pt x="22554" y="305522"/>
                  </a:lnTo>
                  <a:lnTo>
                    <a:pt x="22686" y="287163"/>
                  </a:lnTo>
                  <a:lnTo>
                    <a:pt x="22829" y="273625"/>
                  </a:lnTo>
                  <a:lnTo>
                    <a:pt x="23074" y="250345"/>
                  </a:lnTo>
                  <a:lnTo>
                    <a:pt x="23152" y="244075"/>
                  </a:lnTo>
                  <a:lnTo>
                    <a:pt x="23712" y="199026"/>
                  </a:lnTo>
                  <a:lnTo>
                    <a:pt x="23763" y="194820"/>
                  </a:lnTo>
                  <a:lnTo>
                    <a:pt x="23982" y="181314"/>
                  </a:lnTo>
                  <a:lnTo>
                    <a:pt x="23643" y="178743"/>
                  </a:lnTo>
                  <a:lnTo>
                    <a:pt x="23545" y="178002"/>
                  </a:lnTo>
                  <a:lnTo>
                    <a:pt x="21575" y="163033"/>
                  </a:lnTo>
                  <a:lnTo>
                    <a:pt x="18535" y="142641"/>
                  </a:lnTo>
                  <a:lnTo>
                    <a:pt x="15956" y="125284"/>
                  </a:lnTo>
                  <a:lnTo>
                    <a:pt x="15763" y="123982"/>
                  </a:lnTo>
                  <a:lnTo>
                    <a:pt x="10946" y="92406"/>
                  </a:lnTo>
                  <a:lnTo>
                    <a:pt x="8416" y="75969"/>
                  </a:lnTo>
                  <a:lnTo>
                    <a:pt x="7093" y="67360"/>
                  </a:lnTo>
                  <a:lnTo>
                    <a:pt x="4051" y="4750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5167206" y="3855379"/>
              <a:ext cx="406217" cy="701112"/>
            </a:xfrm>
            <a:custGeom>
              <a:avLst/>
              <a:gdLst/>
              <a:ahLst/>
              <a:cxnLst/>
              <a:rect l="0" t="0" r="0" b="0"/>
              <a:pathLst>
                <a:path w="406217" h="701112">
                  <a:moveTo>
                    <a:pt x="2587" y="560559"/>
                  </a:moveTo>
                  <a:lnTo>
                    <a:pt x="9605" y="561119"/>
                  </a:lnTo>
                  <a:lnTo>
                    <a:pt x="16155" y="556508"/>
                  </a:lnTo>
                  <a:lnTo>
                    <a:pt x="12522" y="549980"/>
                  </a:lnTo>
                  <a:lnTo>
                    <a:pt x="12626" y="542529"/>
                  </a:lnTo>
                  <a:lnTo>
                    <a:pt x="14975" y="535440"/>
                  </a:lnTo>
                  <a:lnTo>
                    <a:pt x="13748" y="526967"/>
                  </a:lnTo>
                  <a:lnTo>
                    <a:pt x="16853" y="521674"/>
                  </a:lnTo>
                  <a:lnTo>
                    <a:pt x="23096" y="519668"/>
                  </a:lnTo>
                  <a:lnTo>
                    <a:pt x="20392" y="513858"/>
                  </a:lnTo>
                  <a:lnTo>
                    <a:pt x="19402" y="509198"/>
                  </a:lnTo>
                  <a:lnTo>
                    <a:pt x="27511" y="505393"/>
                  </a:lnTo>
                  <a:lnTo>
                    <a:pt x="28788" y="492635"/>
                  </a:lnTo>
                  <a:lnTo>
                    <a:pt x="36166" y="490452"/>
                  </a:lnTo>
                  <a:lnTo>
                    <a:pt x="35920" y="490108"/>
                  </a:lnTo>
                  <a:lnTo>
                    <a:pt x="30822" y="482956"/>
                  </a:lnTo>
                  <a:lnTo>
                    <a:pt x="32189" y="476645"/>
                  </a:lnTo>
                  <a:lnTo>
                    <a:pt x="38988" y="477631"/>
                  </a:lnTo>
                  <a:lnTo>
                    <a:pt x="44318" y="472186"/>
                  </a:lnTo>
                  <a:lnTo>
                    <a:pt x="45370" y="471109"/>
                  </a:lnTo>
                  <a:lnTo>
                    <a:pt x="51570" y="464594"/>
                  </a:lnTo>
                  <a:lnTo>
                    <a:pt x="51631" y="456951"/>
                  </a:lnTo>
                  <a:lnTo>
                    <a:pt x="58786" y="454604"/>
                  </a:lnTo>
                  <a:lnTo>
                    <a:pt x="62942" y="449162"/>
                  </a:lnTo>
                  <a:lnTo>
                    <a:pt x="62948" y="445312"/>
                  </a:lnTo>
                  <a:lnTo>
                    <a:pt x="67932" y="437756"/>
                  </a:lnTo>
                  <a:lnTo>
                    <a:pt x="67305" y="436795"/>
                  </a:lnTo>
                  <a:lnTo>
                    <a:pt x="58230" y="422873"/>
                  </a:lnTo>
                  <a:lnTo>
                    <a:pt x="72324" y="421203"/>
                  </a:lnTo>
                  <a:lnTo>
                    <a:pt x="77031" y="411064"/>
                  </a:lnTo>
                  <a:lnTo>
                    <a:pt x="79794" y="402497"/>
                  </a:lnTo>
                  <a:lnTo>
                    <a:pt x="71836" y="401527"/>
                  </a:lnTo>
                  <a:lnTo>
                    <a:pt x="73770" y="390926"/>
                  </a:lnTo>
                  <a:lnTo>
                    <a:pt x="63216" y="389521"/>
                  </a:lnTo>
                  <a:lnTo>
                    <a:pt x="61749" y="378972"/>
                  </a:lnTo>
                  <a:lnTo>
                    <a:pt x="67633" y="378055"/>
                  </a:lnTo>
                  <a:lnTo>
                    <a:pt x="62637" y="370118"/>
                  </a:lnTo>
                  <a:lnTo>
                    <a:pt x="61865" y="369373"/>
                  </a:lnTo>
                  <a:lnTo>
                    <a:pt x="58812" y="366427"/>
                  </a:lnTo>
                  <a:lnTo>
                    <a:pt x="55875" y="354414"/>
                  </a:lnTo>
                  <a:lnTo>
                    <a:pt x="60580" y="348377"/>
                  </a:lnTo>
                  <a:lnTo>
                    <a:pt x="53687" y="346664"/>
                  </a:lnTo>
                  <a:lnTo>
                    <a:pt x="48157" y="341762"/>
                  </a:lnTo>
                  <a:lnTo>
                    <a:pt x="47405" y="336561"/>
                  </a:lnTo>
                  <a:lnTo>
                    <a:pt x="49983" y="331178"/>
                  </a:lnTo>
                  <a:lnTo>
                    <a:pt x="57736" y="325071"/>
                  </a:lnTo>
                  <a:lnTo>
                    <a:pt x="57194" y="318026"/>
                  </a:lnTo>
                  <a:lnTo>
                    <a:pt x="49431" y="312283"/>
                  </a:lnTo>
                  <a:lnTo>
                    <a:pt x="45478" y="309094"/>
                  </a:lnTo>
                  <a:lnTo>
                    <a:pt x="46198" y="308031"/>
                  </a:lnTo>
                  <a:lnTo>
                    <a:pt x="50562" y="301580"/>
                  </a:lnTo>
                  <a:lnTo>
                    <a:pt x="43029" y="295658"/>
                  </a:lnTo>
                  <a:lnTo>
                    <a:pt x="46078" y="290218"/>
                  </a:lnTo>
                  <a:lnTo>
                    <a:pt x="51908" y="290422"/>
                  </a:lnTo>
                  <a:lnTo>
                    <a:pt x="53920" y="283230"/>
                  </a:lnTo>
                  <a:lnTo>
                    <a:pt x="55397" y="275659"/>
                  </a:lnTo>
                  <a:lnTo>
                    <a:pt x="53020" y="269923"/>
                  </a:lnTo>
                  <a:lnTo>
                    <a:pt x="48283" y="269216"/>
                  </a:lnTo>
                  <a:lnTo>
                    <a:pt x="45794" y="259452"/>
                  </a:lnTo>
                  <a:lnTo>
                    <a:pt x="48850" y="252942"/>
                  </a:lnTo>
                  <a:lnTo>
                    <a:pt x="44573" y="248260"/>
                  </a:lnTo>
                  <a:lnTo>
                    <a:pt x="41450" y="243357"/>
                  </a:lnTo>
                  <a:lnTo>
                    <a:pt x="39141" y="239060"/>
                  </a:lnTo>
                  <a:lnTo>
                    <a:pt x="35757" y="233988"/>
                  </a:lnTo>
                  <a:lnTo>
                    <a:pt x="36737" y="231606"/>
                  </a:lnTo>
                  <a:lnTo>
                    <a:pt x="38587" y="227107"/>
                  </a:lnTo>
                  <a:lnTo>
                    <a:pt x="45210" y="221774"/>
                  </a:lnTo>
                  <a:lnTo>
                    <a:pt x="39301" y="216289"/>
                  </a:lnTo>
                  <a:lnTo>
                    <a:pt x="48388" y="214464"/>
                  </a:lnTo>
                  <a:lnTo>
                    <a:pt x="51016" y="206574"/>
                  </a:lnTo>
                  <a:lnTo>
                    <a:pt x="42742" y="202285"/>
                  </a:lnTo>
                  <a:lnTo>
                    <a:pt x="46300" y="198153"/>
                  </a:lnTo>
                  <a:lnTo>
                    <a:pt x="49358" y="197730"/>
                  </a:lnTo>
                  <a:lnTo>
                    <a:pt x="56397" y="199202"/>
                  </a:lnTo>
                  <a:lnTo>
                    <a:pt x="56269" y="193115"/>
                  </a:lnTo>
                  <a:lnTo>
                    <a:pt x="52865" y="190667"/>
                  </a:lnTo>
                  <a:lnTo>
                    <a:pt x="51471" y="183059"/>
                  </a:lnTo>
                  <a:lnTo>
                    <a:pt x="55358" y="178466"/>
                  </a:lnTo>
                  <a:lnTo>
                    <a:pt x="53959" y="173386"/>
                  </a:lnTo>
                  <a:lnTo>
                    <a:pt x="47607" y="171184"/>
                  </a:lnTo>
                  <a:lnTo>
                    <a:pt x="52186" y="167526"/>
                  </a:lnTo>
                  <a:lnTo>
                    <a:pt x="57362" y="168417"/>
                  </a:lnTo>
                  <a:lnTo>
                    <a:pt x="60138" y="164943"/>
                  </a:lnTo>
                  <a:lnTo>
                    <a:pt x="64396" y="162132"/>
                  </a:lnTo>
                  <a:lnTo>
                    <a:pt x="70248" y="160549"/>
                  </a:lnTo>
                  <a:lnTo>
                    <a:pt x="72005" y="153945"/>
                  </a:lnTo>
                  <a:lnTo>
                    <a:pt x="68699" y="150862"/>
                  </a:lnTo>
                  <a:lnTo>
                    <a:pt x="63266" y="149034"/>
                  </a:lnTo>
                  <a:lnTo>
                    <a:pt x="63386" y="148012"/>
                  </a:lnTo>
                  <a:lnTo>
                    <a:pt x="63448" y="147483"/>
                  </a:lnTo>
                  <a:lnTo>
                    <a:pt x="63936" y="143323"/>
                  </a:lnTo>
                  <a:lnTo>
                    <a:pt x="68981" y="141295"/>
                  </a:lnTo>
                  <a:lnTo>
                    <a:pt x="70174" y="137857"/>
                  </a:lnTo>
                  <a:lnTo>
                    <a:pt x="68470" y="132182"/>
                  </a:lnTo>
                  <a:lnTo>
                    <a:pt x="74793" y="130149"/>
                  </a:lnTo>
                  <a:lnTo>
                    <a:pt x="77644" y="123750"/>
                  </a:lnTo>
                  <a:lnTo>
                    <a:pt x="84629" y="121949"/>
                  </a:lnTo>
                  <a:lnTo>
                    <a:pt x="82738" y="114334"/>
                  </a:lnTo>
                  <a:lnTo>
                    <a:pt x="86797" y="111027"/>
                  </a:lnTo>
                  <a:lnTo>
                    <a:pt x="95089" y="114664"/>
                  </a:lnTo>
                  <a:lnTo>
                    <a:pt x="96929" y="107625"/>
                  </a:lnTo>
                  <a:lnTo>
                    <a:pt x="104419" y="102689"/>
                  </a:lnTo>
                  <a:lnTo>
                    <a:pt x="103078" y="96469"/>
                  </a:lnTo>
                  <a:lnTo>
                    <a:pt x="104219" y="86881"/>
                  </a:lnTo>
                  <a:lnTo>
                    <a:pt x="106215" y="80533"/>
                  </a:lnTo>
                  <a:lnTo>
                    <a:pt x="101382" y="73940"/>
                  </a:lnTo>
                  <a:lnTo>
                    <a:pt x="102697" y="71569"/>
                  </a:lnTo>
                  <a:lnTo>
                    <a:pt x="105322" y="66834"/>
                  </a:lnTo>
                  <a:lnTo>
                    <a:pt x="105482" y="61253"/>
                  </a:lnTo>
                  <a:lnTo>
                    <a:pt x="109699" y="51997"/>
                  </a:lnTo>
                  <a:lnTo>
                    <a:pt x="113226" y="48292"/>
                  </a:lnTo>
                  <a:lnTo>
                    <a:pt x="113975" y="41600"/>
                  </a:lnTo>
                  <a:lnTo>
                    <a:pt x="120478" y="41169"/>
                  </a:lnTo>
                  <a:lnTo>
                    <a:pt x="121218" y="41120"/>
                  </a:lnTo>
                  <a:lnTo>
                    <a:pt x="131181" y="35277"/>
                  </a:lnTo>
                  <a:lnTo>
                    <a:pt x="131407" y="35099"/>
                  </a:lnTo>
                  <a:lnTo>
                    <a:pt x="138255" y="29712"/>
                  </a:lnTo>
                  <a:lnTo>
                    <a:pt x="138646" y="25320"/>
                  </a:lnTo>
                  <a:lnTo>
                    <a:pt x="130599" y="17422"/>
                  </a:lnTo>
                  <a:lnTo>
                    <a:pt x="190405" y="13876"/>
                  </a:lnTo>
                  <a:lnTo>
                    <a:pt x="198647" y="13350"/>
                  </a:lnTo>
                  <a:lnTo>
                    <a:pt x="200707" y="13217"/>
                  </a:lnTo>
                  <a:lnTo>
                    <a:pt x="207981" y="12746"/>
                  </a:lnTo>
                  <a:lnTo>
                    <a:pt x="232295" y="11135"/>
                  </a:lnTo>
                  <a:lnTo>
                    <a:pt x="241857" y="10435"/>
                  </a:lnTo>
                  <a:lnTo>
                    <a:pt x="259800" y="9097"/>
                  </a:lnTo>
                  <a:lnTo>
                    <a:pt x="279756" y="7575"/>
                  </a:lnTo>
                  <a:lnTo>
                    <a:pt x="280850" y="7493"/>
                  </a:lnTo>
                  <a:lnTo>
                    <a:pt x="303401" y="5775"/>
                  </a:lnTo>
                  <a:lnTo>
                    <a:pt x="307635" y="5448"/>
                  </a:lnTo>
                  <a:lnTo>
                    <a:pt x="344425" y="2475"/>
                  </a:lnTo>
                  <a:lnTo>
                    <a:pt x="354811" y="1681"/>
                  </a:lnTo>
                  <a:lnTo>
                    <a:pt x="356781" y="1529"/>
                  </a:lnTo>
                  <a:lnTo>
                    <a:pt x="369029" y="577"/>
                  </a:lnTo>
                  <a:lnTo>
                    <a:pt x="375769" y="0"/>
                  </a:lnTo>
                  <a:lnTo>
                    <a:pt x="381917" y="10077"/>
                  </a:lnTo>
                  <a:lnTo>
                    <a:pt x="388872" y="13862"/>
                  </a:lnTo>
                  <a:lnTo>
                    <a:pt x="387851" y="52894"/>
                  </a:lnTo>
                  <a:lnTo>
                    <a:pt x="387721" y="58823"/>
                  </a:lnTo>
                  <a:lnTo>
                    <a:pt x="387338" y="75996"/>
                  </a:lnTo>
                  <a:lnTo>
                    <a:pt x="386872" y="96543"/>
                  </a:lnTo>
                  <a:lnTo>
                    <a:pt x="386085" y="130470"/>
                  </a:lnTo>
                  <a:lnTo>
                    <a:pt x="385989" y="134548"/>
                  </a:lnTo>
                  <a:lnTo>
                    <a:pt x="384824" y="179881"/>
                  </a:lnTo>
                  <a:lnTo>
                    <a:pt x="384649" y="186552"/>
                  </a:lnTo>
                  <a:lnTo>
                    <a:pt x="384203" y="210361"/>
                  </a:lnTo>
                  <a:lnTo>
                    <a:pt x="383518" y="245852"/>
                  </a:lnTo>
                  <a:lnTo>
                    <a:pt x="383220" y="260900"/>
                  </a:lnTo>
                  <a:lnTo>
                    <a:pt x="382723" y="288742"/>
                  </a:lnTo>
                  <a:lnTo>
                    <a:pt x="382559" y="297725"/>
                  </a:lnTo>
                  <a:lnTo>
                    <a:pt x="381977" y="329070"/>
                  </a:lnTo>
                  <a:lnTo>
                    <a:pt x="381610" y="348360"/>
                  </a:lnTo>
                  <a:lnTo>
                    <a:pt x="380850" y="387221"/>
                  </a:lnTo>
                  <a:lnTo>
                    <a:pt x="380681" y="395661"/>
                  </a:lnTo>
                  <a:lnTo>
                    <a:pt x="380593" y="398908"/>
                  </a:lnTo>
                  <a:lnTo>
                    <a:pt x="379423" y="441376"/>
                  </a:lnTo>
                  <a:lnTo>
                    <a:pt x="379869" y="446997"/>
                  </a:lnTo>
                  <a:lnTo>
                    <a:pt x="381039" y="461739"/>
                  </a:lnTo>
                  <a:lnTo>
                    <a:pt x="382703" y="474950"/>
                  </a:lnTo>
                  <a:lnTo>
                    <a:pt x="384072" y="485811"/>
                  </a:lnTo>
                  <a:lnTo>
                    <a:pt x="387402" y="512260"/>
                  </a:lnTo>
                  <a:lnTo>
                    <a:pt x="387663" y="514332"/>
                  </a:lnTo>
                  <a:lnTo>
                    <a:pt x="393185" y="558002"/>
                  </a:lnTo>
                  <a:lnTo>
                    <a:pt x="395238" y="574501"/>
                  </a:lnTo>
                  <a:lnTo>
                    <a:pt x="399892" y="611845"/>
                  </a:lnTo>
                  <a:lnTo>
                    <a:pt x="399960" y="612389"/>
                  </a:lnTo>
                  <a:lnTo>
                    <a:pt x="403135" y="639174"/>
                  </a:lnTo>
                  <a:lnTo>
                    <a:pt x="406217" y="663880"/>
                  </a:lnTo>
                  <a:lnTo>
                    <a:pt x="404694" y="667919"/>
                  </a:lnTo>
                  <a:lnTo>
                    <a:pt x="400126" y="667475"/>
                  </a:lnTo>
                  <a:lnTo>
                    <a:pt x="397314" y="671676"/>
                  </a:lnTo>
                  <a:lnTo>
                    <a:pt x="390851" y="669308"/>
                  </a:lnTo>
                  <a:lnTo>
                    <a:pt x="383630" y="671170"/>
                  </a:lnTo>
                  <a:lnTo>
                    <a:pt x="379547" y="668205"/>
                  </a:lnTo>
                  <a:lnTo>
                    <a:pt x="373199" y="667531"/>
                  </a:lnTo>
                  <a:lnTo>
                    <a:pt x="368872" y="670505"/>
                  </a:lnTo>
                  <a:lnTo>
                    <a:pt x="363118" y="670382"/>
                  </a:lnTo>
                  <a:lnTo>
                    <a:pt x="356435" y="669509"/>
                  </a:lnTo>
                  <a:lnTo>
                    <a:pt x="354131" y="669207"/>
                  </a:lnTo>
                  <a:lnTo>
                    <a:pt x="344520" y="665227"/>
                  </a:lnTo>
                  <a:lnTo>
                    <a:pt x="335029" y="666307"/>
                  </a:lnTo>
                  <a:lnTo>
                    <a:pt x="321471" y="670558"/>
                  </a:lnTo>
                  <a:lnTo>
                    <a:pt x="309085" y="676743"/>
                  </a:lnTo>
                  <a:lnTo>
                    <a:pt x="296058" y="681054"/>
                  </a:lnTo>
                  <a:lnTo>
                    <a:pt x="294544" y="681677"/>
                  </a:lnTo>
                  <a:lnTo>
                    <a:pt x="290000" y="683544"/>
                  </a:lnTo>
                  <a:lnTo>
                    <a:pt x="280620" y="691048"/>
                  </a:lnTo>
                  <a:lnTo>
                    <a:pt x="278198" y="696988"/>
                  </a:lnTo>
                  <a:lnTo>
                    <a:pt x="274829" y="699160"/>
                  </a:lnTo>
                  <a:lnTo>
                    <a:pt x="268923" y="701112"/>
                  </a:lnTo>
                  <a:lnTo>
                    <a:pt x="258303" y="696627"/>
                  </a:lnTo>
                  <a:lnTo>
                    <a:pt x="254152" y="683846"/>
                  </a:lnTo>
                  <a:lnTo>
                    <a:pt x="247682" y="669124"/>
                  </a:lnTo>
                  <a:lnTo>
                    <a:pt x="244665" y="663589"/>
                  </a:lnTo>
                  <a:lnTo>
                    <a:pt x="242896" y="660342"/>
                  </a:lnTo>
                  <a:lnTo>
                    <a:pt x="232460" y="650421"/>
                  </a:lnTo>
                  <a:lnTo>
                    <a:pt x="227886" y="637460"/>
                  </a:lnTo>
                  <a:lnTo>
                    <a:pt x="227126" y="633954"/>
                  </a:lnTo>
                  <a:lnTo>
                    <a:pt x="225338" y="625701"/>
                  </a:lnTo>
                  <a:lnTo>
                    <a:pt x="229939" y="612038"/>
                  </a:lnTo>
                  <a:lnTo>
                    <a:pt x="234177" y="598486"/>
                  </a:lnTo>
                  <a:lnTo>
                    <a:pt x="236016" y="585525"/>
                  </a:lnTo>
                  <a:lnTo>
                    <a:pt x="222840" y="586436"/>
                  </a:lnTo>
                  <a:lnTo>
                    <a:pt x="215306" y="586950"/>
                  </a:lnTo>
                  <a:lnTo>
                    <a:pt x="171028" y="589892"/>
                  </a:lnTo>
                  <a:lnTo>
                    <a:pt x="160453" y="590569"/>
                  </a:lnTo>
                  <a:lnTo>
                    <a:pt x="160294" y="590579"/>
                  </a:lnTo>
                  <a:lnTo>
                    <a:pt x="135792" y="592067"/>
                  </a:lnTo>
                  <a:lnTo>
                    <a:pt x="133391" y="592210"/>
                  </a:lnTo>
                  <a:lnTo>
                    <a:pt x="109949" y="593579"/>
                  </a:lnTo>
                  <a:lnTo>
                    <a:pt x="101743" y="594038"/>
                  </a:lnTo>
                  <a:lnTo>
                    <a:pt x="73067" y="595594"/>
                  </a:lnTo>
                  <a:lnTo>
                    <a:pt x="58866" y="596339"/>
                  </a:lnTo>
                  <a:lnTo>
                    <a:pt x="52999" y="596641"/>
                  </a:lnTo>
                  <a:lnTo>
                    <a:pt x="2449" y="599040"/>
                  </a:lnTo>
                  <a:lnTo>
                    <a:pt x="3475" y="598179"/>
                  </a:lnTo>
                  <a:lnTo>
                    <a:pt x="11490" y="591442"/>
                  </a:lnTo>
                  <a:lnTo>
                    <a:pt x="7012" y="585639"/>
                  </a:lnTo>
                  <a:lnTo>
                    <a:pt x="3412" y="579294"/>
                  </a:lnTo>
                  <a:lnTo>
                    <a:pt x="6796" y="571234"/>
                  </a:lnTo>
                  <a:lnTo>
                    <a:pt x="6900" y="570987"/>
                  </a:lnTo>
                  <a:lnTo>
                    <a:pt x="0" y="56546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3159154" y="2930505"/>
              <a:ext cx="826295" cy="652423"/>
            </a:xfrm>
            <a:custGeom>
              <a:avLst/>
              <a:gdLst/>
              <a:ahLst/>
              <a:cxnLst/>
              <a:rect l="0" t="0" r="0" b="0"/>
              <a:pathLst>
                <a:path w="826295" h="652423">
                  <a:moveTo>
                    <a:pt x="28008" y="357156"/>
                  </a:moveTo>
                  <a:lnTo>
                    <a:pt x="41307" y="267800"/>
                  </a:lnTo>
                  <a:lnTo>
                    <a:pt x="46090" y="233420"/>
                  </a:lnTo>
                  <a:lnTo>
                    <a:pt x="48696" y="214692"/>
                  </a:lnTo>
                  <a:lnTo>
                    <a:pt x="51931" y="191439"/>
                  </a:lnTo>
                  <a:lnTo>
                    <a:pt x="56195" y="160792"/>
                  </a:lnTo>
                  <a:lnTo>
                    <a:pt x="62196" y="117082"/>
                  </a:lnTo>
                  <a:lnTo>
                    <a:pt x="63047" y="111113"/>
                  </a:lnTo>
                  <a:lnTo>
                    <a:pt x="71820" y="49590"/>
                  </a:lnTo>
                  <a:lnTo>
                    <a:pt x="71997" y="48304"/>
                  </a:lnTo>
                  <a:lnTo>
                    <a:pt x="75202" y="24953"/>
                  </a:lnTo>
                  <a:lnTo>
                    <a:pt x="78474" y="0"/>
                  </a:lnTo>
                  <a:lnTo>
                    <a:pt x="163578" y="11475"/>
                  </a:lnTo>
                  <a:lnTo>
                    <a:pt x="198998" y="15841"/>
                  </a:lnTo>
                  <a:lnTo>
                    <a:pt x="257771" y="22810"/>
                  </a:lnTo>
                  <a:lnTo>
                    <a:pt x="263062" y="23478"/>
                  </a:lnTo>
                  <a:lnTo>
                    <a:pt x="311826" y="29503"/>
                  </a:lnTo>
                  <a:lnTo>
                    <a:pt x="369349" y="36303"/>
                  </a:lnTo>
                  <a:lnTo>
                    <a:pt x="380405" y="37572"/>
                  </a:lnTo>
                  <a:lnTo>
                    <a:pt x="383291" y="37881"/>
                  </a:lnTo>
                  <a:lnTo>
                    <a:pt x="480934" y="47856"/>
                  </a:lnTo>
                  <a:lnTo>
                    <a:pt x="516593" y="51299"/>
                  </a:lnTo>
                  <a:lnTo>
                    <a:pt x="526015" y="52187"/>
                  </a:lnTo>
                  <a:lnTo>
                    <a:pt x="564383" y="55156"/>
                  </a:lnTo>
                  <a:lnTo>
                    <a:pt x="611871" y="59359"/>
                  </a:lnTo>
                  <a:lnTo>
                    <a:pt x="663204" y="63544"/>
                  </a:lnTo>
                  <a:lnTo>
                    <a:pt x="683690" y="65130"/>
                  </a:lnTo>
                  <a:lnTo>
                    <a:pt x="716463" y="67580"/>
                  </a:lnTo>
                  <a:lnTo>
                    <a:pt x="761789" y="70864"/>
                  </a:lnTo>
                  <a:lnTo>
                    <a:pt x="765265" y="71108"/>
                  </a:lnTo>
                  <a:lnTo>
                    <a:pt x="772149" y="71587"/>
                  </a:lnTo>
                  <a:lnTo>
                    <a:pt x="826295" y="75161"/>
                  </a:lnTo>
                  <a:lnTo>
                    <a:pt x="824011" y="111531"/>
                  </a:lnTo>
                  <a:lnTo>
                    <a:pt x="823533" y="119020"/>
                  </a:lnTo>
                  <a:lnTo>
                    <a:pt x="821169" y="156080"/>
                  </a:lnTo>
                  <a:lnTo>
                    <a:pt x="820335" y="169146"/>
                  </a:lnTo>
                  <a:lnTo>
                    <a:pt x="820236" y="170706"/>
                  </a:lnTo>
                  <a:lnTo>
                    <a:pt x="817111" y="218965"/>
                  </a:lnTo>
                  <a:lnTo>
                    <a:pt x="815475" y="245468"/>
                  </a:lnTo>
                  <a:lnTo>
                    <a:pt x="813364" y="280740"/>
                  </a:lnTo>
                  <a:lnTo>
                    <a:pt x="813314" y="281586"/>
                  </a:lnTo>
                  <a:lnTo>
                    <a:pt x="811639" y="309592"/>
                  </a:lnTo>
                  <a:lnTo>
                    <a:pt x="809625" y="344243"/>
                  </a:lnTo>
                  <a:lnTo>
                    <a:pt x="808904" y="356646"/>
                  </a:lnTo>
                  <a:lnTo>
                    <a:pt x="805793" y="406976"/>
                  </a:lnTo>
                  <a:lnTo>
                    <a:pt x="805059" y="418843"/>
                  </a:lnTo>
                  <a:lnTo>
                    <a:pt x="803006" y="452074"/>
                  </a:lnTo>
                  <a:lnTo>
                    <a:pt x="801977" y="468733"/>
                  </a:lnTo>
                  <a:lnTo>
                    <a:pt x="801921" y="469646"/>
                  </a:lnTo>
                  <a:lnTo>
                    <a:pt x="800593" y="491162"/>
                  </a:lnTo>
                  <a:lnTo>
                    <a:pt x="797416" y="545100"/>
                  </a:lnTo>
                  <a:lnTo>
                    <a:pt x="797291" y="547212"/>
                  </a:lnTo>
                  <a:lnTo>
                    <a:pt x="796560" y="558673"/>
                  </a:lnTo>
                  <a:lnTo>
                    <a:pt x="794216" y="595400"/>
                  </a:lnTo>
                  <a:lnTo>
                    <a:pt x="793013" y="614264"/>
                  </a:lnTo>
                  <a:lnTo>
                    <a:pt x="791621" y="636090"/>
                  </a:lnTo>
                  <a:lnTo>
                    <a:pt x="790973" y="646379"/>
                  </a:lnTo>
                  <a:lnTo>
                    <a:pt x="790552" y="652423"/>
                  </a:lnTo>
                  <a:lnTo>
                    <a:pt x="755110" y="649902"/>
                  </a:lnTo>
                  <a:lnTo>
                    <a:pt x="716294" y="647139"/>
                  </a:lnTo>
                  <a:lnTo>
                    <a:pt x="700055" y="645337"/>
                  </a:lnTo>
                  <a:lnTo>
                    <a:pt x="681926" y="643941"/>
                  </a:lnTo>
                  <a:lnTo>
                    <a:pt x="672427" y="643270"/>
                  </a:lnTo>
                  <a:lnTo>
                    <a:pt x="599183" y="637815"/>
                  </a:lnTo>
                  <a:lnTo>
                    <a:pt x="568099" y="635529"/>
                  </a:lnTo>
                  <a:lnTo>
                    <a:pt x="530641" y="632654"/>
                  </a:lnTo>
                  <a:lnTo>
                    <a:pt x="486191" y="628664"/>
                  </a:lnTo>
                  <a:lnTo>
                    <a:pt x="442287" y="624241"/>
                  </a:lnTo>
                  <a:lnTo>
                    <a:pt x="438419" y="623861"/>
                  </a:lnTo>
                  <a:lnTo>
                    <a:pt x="431025" y="623131"/>
                  </a:lnTo>
                  <a:lnTo>
                    <a:pt x="427548" y="622786"/>
                  </a:lnTo>
                  <a:lnTo>
                    <a:pt x="408574" y="620880"/>
                  </a:lnTo>
                  <a:lnTo>
                    <a:pt x="395631" y="619582"/>
                  </a:lnTo>
                  <a:lnTo>
                    <a:pt x="375018" y="617491"/>
                  </a:lnTo>
                  <a:lnTo>
                    <a:pt x="374792" y="617468"/>
                  </a:lnTo>
                  <a:lnTo>
                    <a:pt x="343289" y="614251"/>
                  </a:lnTo>
                  <a:lnTo>
                    <a:pt x="342291" y="614150"/>
                  </a:lnTo>
                  <a:lnTo>
                    <a:pt x="304262" y="610230"/>
                  </a:lnTo>
                  <a:lnTo>
                    <a:pt x="289239" y="608644"/>
                  </a:lnTo>
                  <a:lnTo>
                    <a:pt x="244829" y="603831"/>
                  </a:lnTo>
                  <a:lnTo>
                    <a:pt x="244111" y="602629"/>
                  </a:lnTo>
                  <a:lnTo>
                    <a:pt x="182836" y="595427"/>
                  </a:lnTo>
                  <a:lnTo>
                    <a:pt x="175983" y="594597"/>
                  </a:lnTo>
                  <a:lnTo>
                    <a:pt x="117543" y="587340"/>
                  </a:lnTo>
                  <a:lnTo>
                    <a:pt x="74911" y="581905"/>
                  </a:lnTo>
                  <a:lnTo>
                    <a:pt x="47789" y="578357"/>
                  </a:lnTo>
                  <a:lnTo>
                    <a:pt x="0" y="571894"/>
                  </a:lnTo>
                  <a:lnTo>
                    <a:pt x="9749" y="502504"/>
                  </a:lnTo>
                  <a:lnTo>
                    <a:pt x="17702" y="445888"/>
                  </a:lnTo>
                  <a:lnTo>
                    <a:pt x="23160" y="407030"/>
                  </a:lnTo>
                  <a:lnTo>
                    <a:pt x="23394" y="405365"/>
                  </a:lnTo>
                  <a:lnTo>
                    <a:pt x="23559" y="38924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5992635" y="3425942"/>
              <a:ext cx="1002128" cy="442328"/>
            </a:xfrm>
            <a:custGeom>
              <a:avLst/>
              <a:gdLst/>
              <a:ahLst/>
              <a:cxnLst/>
              <a:rect l="0" t="0" r="0" b="0"/>
              <a:pathLst>
                <a:path w="1002128" h="442328">
                  <a:moveTo>
                    <a:pt x="230" y="352663"/>
                  </a:moveTo>
                  <a:lnTo>
                    <a:pt x="251" y="349638"/>
                  </a:lnTo>
                  <a:lnTo>
                    <a:pt x="6354" y="342710"/>
                  </a:lnTo>
                  <a:lnTo>
                    <a:pt x="12070" y="346120"/>
                  </a:lnTo>
                  <a:lnTo>
                    <a:pt x="21286" y="343990"/>
                  </a:lnTo>
                  <a:lnTo>
                    <a:pt x="28359" y="336600"/>
                  </a:lnTo>
                  <a:lnTo>
                    <a:pt x="28937" y="335995"/>
                  </a:lnTo>
                  <a:lnTo>
                    <a:pt x="26308" y="328692"/>
                  </a:lnTo>
                  <a:lnTo>
                    <a:pt x="29395" y="324917"/>
                  </a:lnTo>
                  <a:lnTo>
                    <a:pt x="27114" y="320013"/>
                  </a:lnTo>
                  <a:lnTo>
                    <a:pt x="31882" y="312848"/>
                  </a:lnTo>
                  <a:lnTo>
                    <a:pt x="33423" y="311879"/>
                  </a:lnTo>
                  <a:lnTo>
                    <a:pt x="34038" y="311493"/>
                  </a:lnTo>
                  <a:lnTo>
                    <a:pt x="37975" y="309016"/>
                  </a:lnTo>
                  <a:lnTo>
                    <a:pt x="44982" y="301486"/>
                  </a:lnTo>
                  <a:lnTo>
                    <a:pt x="53001" y="294224"/>
                  </a:lnTo>
                  <a:lnTo>
                    <a:pt x="65378" y="291790"/>
                  </a:lnTo>
                  <a:lnTo>
                    <a:pt x="66487" y="291571"/>
                  </a:lnTo>
                  <a:lnTo>
                    <a:pt x="74005" y="290782"/>
                  </a:lnTo>
                  <a:lnTo>
                    <a:pt x="84342" y="289998"/>
                  </a:lnTo>
                  <a:lnTo>
                    <a:pt x="88849" y="283595"/>
                  </a:lnTo>
                  <a:lnTo>
                    <a:pt x="92227" y="281943"/>
                  </a:lnTo>
                  <a:lnTo>
                    <a:pt x="99799" y="273766"/>
                  </a:lnTo>
                  <a:lnTo>
                    <a:pt x="105589" y="273385"/>
                  </a:lnTo>
                  <a:lnTo>
                    <a:pt x="108427" y="266409"/>
                  </a:lnTo>
                  <a:lnTo>
                    <a:pt x="109179" y="264558"/>
                  </a:lnTo>
                  <a:lnTo>
                    <a:pt x="109248" y="264387"/>
                  </a:lnTo>
                  <a:lnTo>
                    <a:pt x="115599" y="262181"/>
                  </a:lnTo>
                  <a:lnTo>
                    <a:pt x="119065" y="256203"/>
                  </a:lnTo>
                  <a:lnTo>
                    <a:pt x="126173" y="253386"/>
                  </a:lnTo>
                  <a:lnTo>
                    <a:pt x="131506" y="250963"/>
                  </a:lnTo>
                  <a:lnTo>
                    <a:pt x="139618" y="250589"/>
                  </a:lnTo>
                  <a:lnTo>
                    <a:pt x="140709" y="248571"/>
                  </a:lnTo>
                  <a:lnTo>
                    <a:pt x="143416" y="243559"/>
                  </a:lnTo>
                  <a:lnTo>
                    <a:pt x="146787" y="236212"/>
                  </a:lnTo>
                  <a:lnTo>
                    <a:pt x="144508" y="228912"/>
                  </a:lnTo>
                  <a:lnTo>
                    <a:pt x="146293" y="227657"/>
                  </a:lnTo>
                  <a:lnTo>
                    <a:pt x="149789" y="225195"/>
                  </a:lnTo>
                  <a:lnTo>
                    <a:pt x="155340" y="227834"/>
                  </a:lnTo>
                  <a:lnTo>
                    <a:pt x="158045" y="223355"/>
                  </a:lnTo>
                  <a:lnTo>
                    <a:pt x="158158" y="217466"/>
                  </a:lnTo>
                  <a:lnTo>
                    <a:pt x="163831" y="212929"/>
                  </a:lnTo>
                  <a:lnTo>
                    <a:pt x="173953" y="205109"/>
                  </a:lnTo>
                  <a:lnTo>
                    <a:pt x="177036" y="208299"/>
                  </a:lnTo>
                  <a:lnTo>
                    <a:pt x="178421" y="209731"/>
                  </a:lnTo>
                  <a:lnTo>
                    <a:pt x="177716" y="217340"/>
                  </a:lnTo>
                  <a:lnTo>
                    <a:pt x="184172" y="219413"/>
                  </a:lnTo>
                  <a:lnTo>
                    <a:pt x="189280" y="214591"/>
                  </a:lnTo>
                  <a:lnTo>
                    <a:pt x="193726" y="210387"/>
                  </a:lnTo>
                  <a:lnTo>
                    <a:pt x="197782" y="200125"/>
                  </a:lnTo>
                  <a:lnTo>
                    <a:pt x="198418" y="198513"/>
                  </a:lnTo>
                  <a:lnTo>
                    <a:pt x="204880" y="192948"/>
                  </a:lnTo>
                  <a:lnTo>
                    <a:pt x="210092" y="189527"/>
                  </a:lnTo>
                  <a:lnTo>
                    <a:pt x="213847" y="189840"/>
                  </a:lnTo>
                  <a:lnTo>
                    <a:pt x="218463" y="185349"/>
                  </a:lnTo>
                  <a:lnTo>
                    <a:pt x="219377" y="184459"/>
                  </a:lnTo>
                  <a:lnTo>
                    <a:pt x="227849" y="186539"/>
                  </a:lnTo>
                  <a:lnTo>
                    <a:pt x="230072" y="190846"/>
                  </a:lnTo>
                  <a:lnTo>
                    <a:pt x="235386" y="189874"/>
                  </a:lnTo>
                  <a:lnTo>
                    <a:pt x="240833" y="186358"/>
                  </a:lnTo>
                  <a:lnTo>
                    <a:pt x="246426" y="170397"/>
                  </a:lnTo>
                  <a:lnTo>
                    <a:pt x="248566" y="164745"/>
                  </a:lnTo>
                  <a:lnTo>
                    <a:pt x="249889" y="161246"/>
                  </a:lnTo>
                  <a:lnTo>
                    <a:pt x="250745" y="158982"/>
                  </a:lnTo>
                  <a:lnTo>
                    <a:pt x="258264" y="151248"/>
                  </a:lnTo>
                  <a:lnTo>
                    <a:pt x="265670" y="151051"/>
                  </a:lnTo>
                  <a:lnTo>
                    <a:pt x="272858" y="150335"/>
                  </a:lnTo>
                  <a:lnTo>
                    <a:pt x="269555" y="143362"/>
                  </a:lnTo>
                  <a:lnTo>
                    <a:pt x="268035" y="140150"/>
                  </a:lnTo>
                  <a:lnTo>
                    <a:pt x="271266" y="131702"/>
                  </a:lnTo>
                  <a:lnTo>
                    <a:pt x="269250" y="121955"/>
                  </a:lnTo>
                  <a:lnTo>
                    <a:pt x="270672" y="114259"/>
                  </a:lnTo>
                  <a:lnTo>
                    <a:pt x="290900" y="112378"/>
                  </a:lnTo>
                  <a:lnTo>
                    <a:pt x="307515" y="110332"/>
                  </a:lnTo>
                  <a:lnTo>
                    <a:pt x="327516" y="107836"/>
                  </a:lnTo>
                  <a:lnTo>
                    <a:pt x="340575" y="106490"/>
                  </a:lnTo>
                  <a:lnTo>
                    <a:pt x="358755" y="104363"/>
                  </a:lnTo>
                  <a:lnTo>
                    <a:pt x="365677" y="103225"/>
                  </a:lnTo>
                  <a:lnTo>
                    <a:pt x="380925" y="100704"/>
                  </a:lnTo>
                  <a:lnTo>
                    <a:pt x="391458" y="99588"/>
                  </a:lnTo>
                  <a:lnTo>
                    <a:pt x="410996" y="97491"/>
                  </a:lnTo>
                  <a:lnTo>
                    <a:pt x="411989" y="97383"/>
                  </a:lnTo>
                  <a:lnTo>
                    <a:pt x="427496" y="95721"/>
                  </a:lnTo>
                  <a:lnTo>
                    <a:pt x="454755" y="91335"/>
                  </a:lnTo>
                  <a:lnTo>
                    <a:pt x="457706" y="90855"/>
                  </a:lnTo>
                  <a:lnTo>
                    <a:pt x="492893" y="84981"/>
                  </a:lnTo>
                  <a:lnTo>
                    <a:pt x="515545" y="81136"/>
                  </a:lnTo>
                  <a:lnTo>
                    <a:pt x="515883" y="81078"/>
                  </a:lnTo>
                  <a:lnTo>
                    <a:pt x="520445" y="80263"/>
                  </a:lnTo>
                  <a:lnTo>
                    <a:pt x="534712" y="77702"/>
                  </a:lnTo>
                  <a:lnTo>
                    <a:pt x="548720" y="75167"/>
                  </a:lnTo>
                  <a:lnTo>
                    <a:pt x="552218" y="74532"/>
                  </a:lnTo>
                  <a:lnTo>
                    <a:pt x="557721" y="73529"/>
                  </a:lnTo>
                  <a:lnTo>
                    <a:pt x="579770" y="69482"/>
                  </a:lnTo>
                  <a:lnTo>
                    <a:pt x="596151" y="66549"/>
                  </a:lnTo>
                  <a:lnTo>
                    <a:pt x="603135" y="65290"/>
                  </a:lnTo>
                  <a:lnTo>
                    <a:pt x="628319" y="60713"/>
                  </a:lnTo>
                  <a:lnTo>
                    <a:pt x="634223" y="59556"/>
                  </a:lnTo>
                  <a:lnTo>
                    <a:pt x="649187" y="56608"/>
                  </a:lnTo>
                  <a:lnTo>
                    <a:pt x="670557" y="52360"/>
                  </a:lnTo>
                  <a:lnTo>
                    <a:pt x="680271" y="50451"/>
                  </a:lnTo>
                  <a:lnTo>
                    <a:pt x="696674" y="47206"/>
                  </a:lnTo>
                  <a:lnTo>
                    <a:pt x="711530" y="44244"/>
                  </a:lnTo>
                  <a:lnTo>
                    <a:pt x="713478" y="43854"/>
                  </a:lnTo>
                  <a:lnTo>
                    <a:pt x="763982" y="33833"/>
                  </a:lnTo>
                  <a:lnTo>
                    <a:pt x="776138" y="31384"/>
                  </a:lnTo>
                  <a:lnTo>
                    <a:pt x="779032" y="30805"/>
                  </a:lnTo>
                  <a:lnTo>
                    <a:pt x="789410" y="28721"/>
                  </a:lnTo>
                  <a:lnTo>
                    <a:pt x="806679" y="25231"/>
                  </a:lnTo>
                  <a:lnTo>
                    <a:pt x="806855" y="25188"/>
                  </a:lnTo>
                  <a:lnTo>
                    <a:pt x="826558" y="20438"/>
                  </a:lnTo>
                  <a:lnTo>
                    <a:pt x="848520" y="15931"/>
                  </a:lnTo>
                  <a:lnTo>
                    <a:pt x="854164" y="14764"/>
                  </a:lnTo>
                  <a:lnTo>
                    <a:pt x="874092" y="10623"/>
                  </a:lnTo>
                  <a:lnTo>
                    <a:pt x="895413" y="6119"/>
                  </a:lnTo>
                  <a:lnTo>
                    <a:pt x="906089" y="3847"/>
                  </a:lnTo>
                  <a:lnTo>
                    <a:pt x="923913" y="0"/>
                  </a:lnTo>
                  <a:lnTo>
                    <a:pt x="930624" y="15645"/>
                  </a:lnTo>
                  <a:lnTo>
                    <a:pt x="939720" y="35005"/>
                  </a:lnTo>
                  <a:lnTo>
                    <a:pt x="944379" y="42595"/>
                  </a:lnTo>
                  <a:lnTo>
                    <a:pt x="953860" y="58009"/>
                  </a:lnTo>
                  <a:lnTo>
                    <a:pt x="963424" y="69689"/>
                  </a:lnTo>
                  <a:lnTo>
                    <a:pt x="978225" y="89646"/>
                  </a:lnTo>
                  <a:lnTo>
                    <a:pt x="986846" y="101662"/>
                  </a:lnTo>
                  <a:lnTo>
                    <a:pt x="990681" y="106809"/>
                  </a:lnTo>
                  <a:lnTo>
                    <a:pt x="998978" y="124453"/>
                  </a:lnTo>
                  <a:lnTo>
                    <a:pt x="1002128" y="153997"/>
                  </a:lnTo>
                  <a:lnTo>
                    <a:pt x="1001928" y="178499"/>
                  </a:lnTo>
                  <a:lnTo>
                    <a:pt x="990535" y="181805"/>
                  </a:lnTo>
                  <a:lnTo>
                    <a:pt x="978638" y="189494"/>
                  </a:lnTo>
                  <a:lnTo>
                    <a:pt x="977766" y="190056"/>
                  </a:lnTo>
                  <a:lnTo>
                    <a:pt x="962063" y="202793"/>
                  </a:lnTo>
                  <a:lnTo>
                    <a:pt x="952404" y="213367"/>
                  </a:lnTo>
                  <a:lnTo>
                    <a:pt x="940480" y="226801"/>
                  </a:lnTo>
                  <a:lnTo>
                    <a:pt x="932005" y="240722"/>
                  </a:lnTo>
                  <a:lnTo>
                    <a:pt x="924776" y="250070"/>
                  </a:lnTo>
                  <a:lnTo>
                    <a:pt x="918022" y="261452"/>
                  </a:lnTo>
                  <a:lnTo>
                    <a:pt x="912805" y="272859"/>
                  </a:lnTo>
                  <a:lnTo>
                    <a:pt x="906702" y="292642"/>
                  </a:lnTo>
                  <a:lnTo>
                    <a:pt x="903492" y="287474"/>
                  </a:lnTo>
                  <a:lnTo>
                    <a:pt x="894758" y="282770"/>
                  </a:lnTo>
                  <a:lnTo>
                    <a:pt x="881652" y="281924"/>
                  </a:lnTo>
                  <a:lnTo>
                    <a:pt x="861502" y="288086"/>
                  </a:lnTo>
                  <a:lnTo>
                    <a:pt x="839069" y="299200"/>
                  </a:lnTo>
                  <a:lnTo>
                    <a:pt x="836475" y="300481"/>
                  </a:lnTo>
                  <a:lnTo>
                    <a:pt x="825801" y="309291"/>
                  </a:lnTo>
                  <a:lnTo>
                    <a:pt x="817895" y="318493"/>
                  </a:lnTo>
                  <a:lnTo>
                    <a:pt x="803542" y="330765"/>
                  </a:lnTo>
                  <a:lnTo>
                    <a:pt x="798468" y="336750"/>
                  </a:lnTo>
                  <a:lnTo>
                    <a:pt x="786819" y="350454"/>
                  </a:lnTo>
                  <a:lnTo>
                    <a:pt x="779676" y="362012"/>
                  </a:lnTo>
                  <a:lnTo>
                    <a:pt x="775070" y="369448"/>
                  </a:lnTo>
                  <a:lnTo>
                    <a:pt x="769810" y="382639"/>
                  </a:lnTo>
                  <a:lnTo>
                    <a:pt x="766696" y="401468"/>
                  </a:lnTo>
                  <a:lnTo>
                    <a:pt x="765021" y="411537"/>
                  </a:lnTo>
                  <a:lnTo>
                    <a:pt x="764176" y="419197"/>
                  </a:lnTo>
                  <a:lnTo>
                    <a:pt x="763060" y="429260"/>
                  </a:lnTo>
                  <a:lnTo>
                    <a:pt x="757502" y="429537"/>
                  </a:lnTo>
                  <a:lnTo>
                    <a:pt x="755317" y="425623"/>
                  </a:lnTo>
                  <a:lnTo>
                    <a:pt x="740943" y="424868"/>
                  </a:lnTo>
                  <a:lnTo>
                    <a:pt x="724776" y="427903"/>
                  </a:lnTo>
                  <a:lnTo>
                    <a:pt x="712531" y="431732"/>
                  </a:lnTo>
                  <a:lnTo>
                    <a:pt x="695612" y="442328"/>
                  </a:lnTo>
                  <a:lnTo>
                    <a:pt x="685223" y="434831"/>
                  </a:lnTo>
                  <a:lnTo>
                    <a:pt x="680392" y="431404"/>
                  </a:lnTo>
                  <a:lnTo>
                    <a:pt x="658188" y="415597"/>
                  </a:lnTo>
                  <a:lnTo>
                    <a:pt x="622508" y="390143"/>
                  </a:lnTo>
                  <a:lnTo>
                    <a:pt x="583108" y="361199"/>
                  </a:lnTo>
                  <a:lnTo>
                    <a:pt x="570615" y="352402"/>
                  </a:lnTo>
                  <a:lnTo>
                    <a:pt x="569053" y="351299"/>
                  </a:lnTo>
                  <a:lnTo>
                    <a:pt x="540126" y="330813"/>
                  </a:lnTo>
                  <a:lnTo>
                    <a:pt x="538090" y="331134"/>
                  </a:lnTo>
                  <a:lnTo>
                    <a:pt x="511340" y="335317"/>
                  </a:lnTo>
                  <a:lnTo>
                    <a:pt x="511027" y="335366"/>
                  </a:lnTo>
                  <a:lnTo>
                    <a:pt x="493728" y="338035"/>
                  </a:lnTo>
                  <a:lnTo>
                    <a:pt x="465571" y="342190"/>
                  </a:lnTo>
                  <a:lnTo>
                    <a:pt x="437721" y="346227"/>
                  </a:lnTo>
                  <a:lnTo>
                    <a:pt x="410449" y="349730"/>
                  </a:lnTo>
                  <a:lnTo>
                    <a:pt x="409603" y="333541"/>
                  </a:lnTo>
                  <a:lnTo>
                    <a:pt x="401365" y="325289"/>
                  </a:lnTo>
                  <a:lnTo>
                    <a:pt x="392127" y="316015"/>
                  </a:lnTo>
                  <a:lnTo>
                    <a:pt x="388094" y="311960"/>
                  </a:lnTo>
                  <a:lnTo>
                    <a:pt x="377267" y="322831"/>
                  </a:lnTo>
                  <a:lnTo>
                    <a:pt x="374722" y="319080"/>
                  </a:lnTo>
                  <a:lnTo>
                    <a:pt x="376053" y="311669"/>
                  </a:lnTo>
                  <a:lnTo>
                    <a:pt x="374869" y="308325"/>
                  </a:lnTo>
                  <a:lnTo>
                    <a:pt x="374748" y="307983"/>
                  </a:lnTo>
                  <a:lnTo>
                    <a:pt x="341690" y="311277"/>
                  </a:lnTo>
                  <a:lnTo>
                    <a:pt x="337110" y="311725"/>
                  </a:lnTo>
                  <a:lnTo>
                    <a:pt x="322428" y="313150"/>
                  </a:lnTo>
                  <a:lnTo>
                    <a:pt x="290738" y="316547"/>
                  </a:lnTo>
                  <a:lnTo>
                    <a:pt x="278439" y="317840"/>
                  </a:lnTo>
                  <a:lnTo>
                    <a:pt x="267451" y="318983"/>
                  </a:lnTo>
                  <a:lnTo>
                    <a:pt x="259315" y="319823"/>
                  </a:lnTo>
                  <a:lnTo>
                    <a:pt x="251672" y="320743"/>
                  </a:lnTo>
                  <a:lnTo>
                    <a:pt x="238956" y="322262"/>
                  </a:lnTo>
                  <a:lnTo>
                    <a:pt x="229793" y="323348"/>
                  </a:lnTo>
                  <a:lnTo>
                    <a:pt x="223064" y="323777"/>
                  </a:lnTo>
                  <a:lnTo>
                    <a:pt x="216300" y="324204"/>
                  </a:lnTo>
                  <a:lnTo>
                    <a:pt x="211716" y="328510"/>
                  </a:lnTo>
                  <a:lnTo>
                    <a:pt x="203304" y="332887"/>
                  </a:lnTo>
                  <a:lnTo>
                    <a:pt x="198291" y="334932"/>
                  </a:lnTo>
                  <a:lnTo>
                    <a:pt x="186258" y="339826"/>
                  </a:lnTo>
                  <a:lnTo>
                    <a:pt x="180210" y="347283"/>
                  </a:lnTo>
                  <a:lnTo>
                    <a:pt x="178385" y="347147"/>
                  </a:lnTo>
                  <a:lnTo>
                    <a:pt x="175833" y="346956"/>
                  </a:lnTo>
                  <a:lnTo>
                    <a:pt x="163244" y="353014"/>
                  </a:lnTo>
                  <a:lnTo>
                    <a:pt x="151029" y="358929"/>
                  </a:lnTo>
                  <a:lnTo>
                    <a:pt x="139978" y="364263"/>
                  </a:lnTo>
                  <a:lnTo>
                    <a:pt x="115340" y="368294"/>
                  </a:lnTo>
                  <a:lnTo>
                    <a:pt x="96941" y="371473"/>
                  </a:lnTo>
                  <a:lnTo>
                    <a:pt x="89319" y="372781"/>
                  </a:lnTo>
                  <a:lnTo>
                    <a:pt x="81179" y="374172"/>
                  </a:lnTo>
                  <a:lnTo>
                    <a:pt x="44562" y="378778"/>
                  </a:lnTo>
                  <a:lnTo>
                    <a:pt x="36617" y="379765"/>
                  </a:lnTo>
                  <a:lnTo>
                    <a:pt x="22261" y="381534"/>
                  </a:lnTo>
                  <a:lnTo>
                    <a:pt x="0" y="38423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2598764" y="2702683"/>
              <a:ext cx="638864" cy="799717"/>
            </a:xfrm>
            <a:custGeom>
              <a:avLst/>
              <a:gdLst/>
              <a:ahLst/>
              <a:cxnLst/>
              <a:rect l="0" t="0" r="0" b="0"/>
              <a:pathLst>
                <a:path w="638864" h="799717">
                  <a:moveTo>
                    <a:pt x="16254" y="621355"/>
                  </a:moveTo>
                  <a:lnTo>
                    <a:pt x="20183" y="601362"/>
                  </a:lnTo>
                  <a:lnTo>
                    <a:pt x="24099" y="582226"/>
                  </a:lnTo>
                  <a:lnTo>
                    <a:pt x="31356" y="544333"/>
                  </a:lnTo>
                  <a:lnTo>
                    <a:pt x="34087" y="529988"/>
                  </a:lnTo>
                  <a:lnTo>
                    <a:pt x="38300" y="508086"/>
                  </a:lnTo>
                  <a:lnTo>
                    <a:pt x="42885" y="484218"/>
                  </a:lnTo>
                  <a:lnTo>
                    <a:pt x="45806" y="469441"/>
                  </a:lnTo>
                  <a:lnTo>
                    <a:pt x="51441" y="440942"/>
                  </a:lnTo>
                  <a:lnTo>
                    <a:pt x="54781" y="422951"/>
                  </a:lnTo>
                  <a:lnTo>
                    <a:pt x="68467" y="352940"/>
                  </a:lnTo>
                  <a:lnTo>
                    <a:pt x="69621" y="346874"/>
                  </a:lnTo>
                  <a:lnTo>
                    <a:pt x="76403" y="311244"/>
                  </a:lnTo>
                  <a:lnTo>
                    <a:pt x="79506" y="295397"/>
                  </a:lnTo>
                  <a:lnTo>
                    <a:pt x="84823" y="268248"/>
                  </a:lnTo>
                  <a:lnTo>
                    <a:pt x="85342" y="265551"/>
                  </a:lnTo>
                  <a:lnTo>
                    <a:pt x="93023" y="225704"/>
                  </a:lnTo>
                  <a:lnTo>
                    <a:pt x="95740" y="211911"/>
                  </a:lnTo>
                  <a:lnTo>
                    <a:pt x="102233" y="179316"/>
                  </a:lnTo>
                  <a:lnTo>
                    <a:pt x="109821" y="140605"/>
                  </a:lnTo>
                  <a:lnTo>
                    <a:pt x="115547" y="111202"/>
                  </a:lnTo>
                  <a:lnTo>
                    <a:pt x="123396" y="71045"/>
                  </a:lnTo>
                  <a:lnTo>
                    <a:pt x="130555" y="33972"/>
                  </a:lnTo>
                  <a:lnTo>
                    <a:pt x="136886" y="0"/>
                  </a:lnTo>
                  <a:lnTo>
                    <a:pt x="160027" y="5172"/>
                  </a:lnTo>
                  <a:lnTo>
                    <a:pt x="193610" y="10792"/>
                  </a:lnTo>
                  <a:lnTo>
                    <a:pt x="219451" y="15145"/>
                  </a:lnTo>
                  <a:lnTo>
                    <a:pt x="245459" y="19586"/>
                  </a:lnTo>
                  <a:lnTo>
                    <a:pt x="282210" y="25857"/>
                  </a:lnTo>
                  <a:lnTo>
                    <a:pt x="322190" y="32750"/>
                  </a:lnTo>
                  <a:lnTo>
                    <a:pt x="333171" y="34979"/>
                  </a:lnTo>
                  <a:lnTo>
                    <a:pt x="338336" y="36023"/>
                  </a:lnTo>
                  <a:lnTo>
                    <a:pt x="375830" y="42115"/>
                  </a:lnTo>
                  <a:lnTo>
                    <a:pt x="401223" y="46277"/>
                  </a:lnTo>
                  <a:lnTo>
                    <a:pt x="405031" y="46895"/>
                  </a:lnTo>
                  <a:lnTo>
                    <a:pt x="415222" y="48396"/>
                  </a:lnTo>
                  <a:lnTo>
                    <a:pt x="449471" y="53826"/>
                  </a:lnTo>
                  <a:lnTo>
                    <a:pt x="439985" y="113825"/>
                  </a:lnTo>
                  <a:lnTo>
                    <a:pt x="439664" y="115856"/>
                  </a:lnTo>
                  <a:lnTo>
                    <a:pt x="434924" y="144994"/>
                  </a:lnTo>
                  <a:lnTo>
                    <a:pt x="432442" y="160514"/>
                  </a:lnTo>
                  <a:lnTo>
                    <a:pt x="426668" y="196617"/>
                  </a:lnTo>
                  <a:lnTo>
                    <a:pt x="445187" y="199637"/>
                  </a:lnTo>
                  <a:lnTo>
                    <a:pt x="480427" y="205289"/>
                  </a:lnTo>
                  <a:lnTo>
                    <a:pt x="524857" y="211930"/>
                  </a:lnTo>
                  <a:lnTo>
                    <a:pt x="532633" y="213062"/>
                  </a:lnTo>
                  <a:lnTo>
                    <a:pt x="537712" y="213798"/>
                  </a:lnTo>
                  <a:lnTo>
                    <a:pt x="568051" y="218143"/>
                  </a:lnTo>
                  <a:lnTo>
                    <a:pt x="617522" y="224799"/>
                  </a:lnTo>
                  <a:lnTo>
                    <a:pt x="638864" y="227822"/>
                  </a:lnTo>
                  <a:lnTo>
                    <a:pt x="635592" y="252776"/>
                  </a:lnTo>
                  <a:lnTo>
                    <a:pt x="632387" y="276126"/>
                  </a:lnTo>
                  <a:lnTo>
                    <a:pt x="632210" y="277412"/>
                  </a:lnTo>
                  <a:lnTo>
                    <a:pt x="623437" y="338935"/>
                  </a:lnTo>
                  <a:lnTo>
                    <a:pt x="622586" y="344904"/>
                  </a:lnTo>
                  <a:lnTo>
                    <a:pt x="616585" y="388614"/>
                  </a:lnTo>
                  <a:lnTo>
                    <a:pt x="612321" y="419261"/>
                  </a:lnTo>
                  <a:lnTo>
                    <a:pt x="609086" y="442514"/>
                  </a:lnTo>
                  <a:lnTo>
                    <a:pt x="606480" y="461242"/>
                  </a:lnTo>
                  <a:lnTo>
                    <a:pt x="601697" y="495622"/>
                  </a:lnTo>
                  <a:lnTo>
                    <a:pt x="588397" y="584984"/>
                  </a:lnTo>
                  <a:lnTo>
                    <a:pt x="583949" y="617071"/>
                  </a:lnTo>
                  <a:lnTo>
                    <a:pt x="583784" y="633187"/>
                  </a:lnTo>
                  <a:lnTo>
                    <a:pt x="583550" y="634853"/>
                  </a:lnTo>
                  <a:lnTo>
                    <a:pt x="578092" y="673710"/>
                  </a:lnTo>
                  <a:lnTo>
                    <a:pt x="570139" y="730327"/>
                  </a:lnTo>
                  <a:lnTo>
                    <a:pt x="560389" y="799717"/>
                  </a:lnTo>
                  <a:lnTo>
                    <a:pt x="509802" y="792603"/>
                  </a:lnTo>
                  <a:lnTo>
                    <a:pt x="453025" y="784498"/>
                  </a:lnTo>
                  <a:lnTo>
                    <a:pt x="400335" y="776541"/>
                  </a:lnTo>
                  <a:lnTo>
                    <a:pt x="368991" y="770925"/>
                  </a:lnTo>
                  <a:lnTo>
                    <a:pt x="333573" y="765441"/>
                  </a:lnTo>
                  <a:lnTo>
                    <a:pt x="312888" y="762357"/>
                  </a:lnTo>
                  <a:lnTo>
                    <a:pt x="309798" y="761893"/>
                  </a:lnTo>
                  <a:lnTo>
                    <a:pt x="295531" y="759421"/>
                  </a:lnTo>
                  <a:lnTo>
                    <a:pt x="294730" y="759291"/>
                  </a:lnTo>
                  <a:lnTo>
                    <a:pt x="189003" y="741518"/>
                  </a:lnTo>
                  <a:lnTo>
                    <a:pt x="168775" y="738022"/>
                  </a:lnTo>
                  <a:lnTo>
                    <a:pt x="168045" y="737896"/>
                  </a:lnTo>
                  <a:lnTo>
                    <a:pt x="136255" y="732306"/>
                  </a:lnTo>
                  <a:lnTo>
                    <a:pt x="128468" y="730922"/>
                  </a:lnTo>
                  <a:lnTo>
                    <a:pt x="120951" y="729581"/>
                  </a:lnTo>
                  <a:lnTo>
                    <a:pt x="9429" y="708878"/>
                  </a:lnTo>
                  <a:lnTo>
                    <a:pt x="0" y="707015"/>
                  </a:lnTo>
                  <a:lnTo>
                    <a:pt x="2269" y="694520"/>
                  </a:lnTo>
                  <a:lnTo>
                    <a:pt x="7585" y="666739"/>
                  </a:lnTo>
                  <a:lnTo>
                    <a:pt x="13157" y="63732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3047028" y="3502400"/>
              <a:ext cx="794052" cy="820870"/>
            </a:xfrm>
            <a:custGeom>
              <a:avLst/>
              <a:gdLst/>
              <a:ahLst/>
              <a:cxnLst/>
              <a:rect l="0" t="0" r="0" b="0"/>
              <a:pathLst>
                <a:path w="794052" h="820870">
                  <a:moveTo>
                    <a:pt x="9206" y="741520"/>
                  </a:moveTo>
                  <a:lnTo>
                    <a:pt x="14958" y="700685"/>
                  </a:lnTo>
                  <a:lnTo>
                    <a:pt x="21762" y="652042"/>
                  </a:lnTo>
                  <a:lnTo>
                    <a:pt x="28727" y="602069"/>
                  </a:lnTo>
                  <a:lnTo>
                    <a:pt x="37190" y="540705"/>
                  </a:lnTo>
                  <a:lnTo>
                    <a:pt x="41133" y="512111"/>
                  </a:lnTo>
                  <a:lnTo>
                    <a:pt x="48449" y="459758"/>
                  </a:lnTo>
                  <a:lnTo>
                    <a:pt x="50393" y="445848"/>
                  </a:lnTo>
                  <a:lnTo>
                    <a:pt x="63169" y="353573"/>
                  </a:lnTo>
                  <a:lnTo>
                    <a:pt x="64295" y="345460"/>
                  </a:lnTo>
                  <a:lnTo>
                    <a:pt x="71827" y="291184"/>
                  </a:lnTo>
                  <a:lnTo>
                    <a:pt x="76021" y="260400"/>
                  </a:lnTo>
                  <a:lnTo>
                    <a:pt x="79679" y="233548"/>
                  </a:lnTo>
                  <a:lnTo>
                    <a:pt x="84679" y="197778"/>
                  </a:lnTo>
                  <a:lnTo>
                    <a:pt x="89948" y="159869"/>
                  </a:lnTo>
                  <a:lnTo>
                    <a:pt x="92390" y="142321"/>
                  </a:lnTo>
                  <a:lnTo>
                    <a:pt x="94661" y="125996"/>
                  </a:lnTo>
                  <a:lnTo>
                    <a:pt x="109644" y="17784"/>
                  </a:lnTo>
                  <a:lnTo>
                    <a:pt x="112125" y="0"/>
                  </a:lnTo>
                  <a:lnTo>
                    <a:pt x="159915" y="6463"/>
                  </a:lnTo>
                  <a:lnTo>
                    <a:pt x="187036" y="10010"/>
                  </a:lnTo>
                  <a:lnTo>
                    <a:pt x="229668" y="15446"/>
                  </a:lnTo>
                  <a:lnTo>
                    <a:pt x="288109" y="22702"/>
                  </a:lnTo>
                  <a:lnTo>
                    <a:pt x="294962" y="23532"/>
                  </a:lnTo>
                  <a:lnTo>
                    <a:pt x="356236" y="30734"/>
                  </a:lnTo>
                  <a:lnTo>
                    <a:pt x="356954" y="31937"/>
                  </a:lnTo>
                  <a:lnTo>
                    <a:pt x="401365" y="36750"/>
                  </a:lnTo>
                  <a:lnTo>
                    <a:pt x="416388" y="38336"/>
                  </a:lnTo>
                  <a:lnTo>
                    <a:pt x="454416" y="42255"/>
                  </a:lnTo>
                  <a:lnTo>
                    <a:pt x="455415" y="42356"/>
                  </a:lnTo>
                  <a:lnTo>
                    <a:pt x="486917" y="45574"/>
                  </a:lnTo>
                  <a:lnTo>
                    <a:pt x="487143" y="45596"/>
                  </a:lnTo>
                  <a:lnTo>
                    <a:pt x="507756" y="47687"/>
                  </a:lnTo>
                  <a:lnTo>
                    <a:pt x="520700" y="48985"/>
                  </a:lnTo>
                  <a:lnTo>
                    <a:pt x="539673" y="50891"/>
                  </a:lnTo>
                  <a:lnTo>
                    <a:pt x="543151" y="51236"/>
                  </a:lnTo>
                  <a:lnTo>
                    <a:pt x="550545" y="51966"/>
                  </a:lnTo>
                  <a:lnTo>
                    <a:pt x="554413" y="52346"/>
                  </a:lnTo>
                  <a:lnTo>
                    <a:pt x="598317" y="56769"/>
                  </a:lnTo>
                  <a:lnTo>
                    <a:pt x="642767" y="60760"/>
                  </a:lnTo>
                  <a:lnTo>
                    <a:pt x="680225" y="63635"/>
                  </a:lnTo>
                  <a:lnTo>
                    <a:pt x="711309" y="65921"/>
                  </a:lnTo>
                  <a:lnTo>
                    <a:pt x="784553" y="71376"/>
                  </a:lnTo>
                  <a:lnTo>
                    <a:pt x="794052" y="72046"/>
                  </a:lnTo>
                  <a:lnTo>
                    <a:pt x="793117" y="85071"/>
                  </a:lnTo>
                  <a:lnTo>
                    <a:pt x="790565" y="118780"/>
                  </a:lnTo>
                  <a:lnTo>
                    <a:pt x="789834" y="129206"/>
                  </a:lnTo>
                  <a:lnTo>
                    <a:pt x="788719" y="143920"/>
                  </a:lnTo>
                  <a:lnTo>
                    <a:pt x="784220" y="143581"/>
                  </a:lnTo>
                  <a:lnTo>
                    <a:pt x="779594" y="207607"/>
                  </a:lnTo>
                  <a:lnTo>
                    <a:pt x="776163" y="252999"/>
                  </a:lnTo>
                  <a:lnTo>
                    <a:pt x="774893" y="269806"/>
                  </a:lnTo>
                  <a:lnTo>
                    <a:pt x="770083" y="332925"/>
                  </a:lnTo>
                  <a:lnTo>
                    <a:pt x="769663" y="338444"/>
                  </a:lnTo>
                  <a:lnTo>
                    <a:pt x="767627" y="365822"/>
                  </a:lnTo>
                  <a:lnTo>
                    <a:pt x="765419" y="395519"/>
                  </a:lnTo>
                  <a:lnTo>
                    <a:pt x="764023" y="413835"/>
                  </a:lnTo>
                  <a:lnTo>
                    <a:pt x="761360" y="448315"/>
                  </a:lnTo>
                  <a:lnTo>
                    <a:pt x="760659" y="457904"/>
                  </a:lnTo>
                  <a:lnTo>
                    <a:pt x="760553" y="459355"/>
                  </a:lnTo>
                  <a:lnTo>
                    <a:pt x="758212" y="491398"/>
                  </a:lnTo>
                  <a:lnTo>
                    <a:pt x="755046" y="527906"/>
                  </a:lnTo>
                  <a:lnTo>
                    <a:pt x="751716" y="564302"/>
                  </a:lnTo>
                  <a:lnTo>
                    <a:pt x="749313" y="590385"/>
                  </a:lnTo>
                  <a:lnTo>
                    <a:pt x="747080" y="614604"/>
                  </a:lnTo>
                  <a:lnTo>
                    <a:pt x="743905" y="651847"/>
                  </a:lnTo>
                  <a:lnTo>
                    <a:pt x="742564" y="667556"/>
                  </a:lnTo>
                  <a:lnTo>
                    <a:pt x="741266" y="685089"/>
                  </a:lnTo>
                  <a:lnTo>
                    <a:pt x="739792" y="704989"/>
                  </a:lnTo>
                  <a:lnTo>
                    <a:pt x="739098" y="714408"/>
                  </a:lnTo>
                  <a:lnTo>
                    <a:pt x="735111" y="768393"/>
                  </a:lnTo>
                  <a:lnTo>
                    <a:pt x="734493" y="776685"/>
                  </a:lnTo>
                  <a:lnTo>
                    <a:pt x="733571" y="789063"/>
                  </a:lnTo>
                  <a:lnTo>
                    <a:pt x="701933" y="786684"/>
                  </a:lnTo>
                  <a:lnTo>
                    <a:pt x="654094" y="782918"/>
                  </a:lnTo>
                  <a:lnTo>
                    <a:pt x="623045" y="780366"/>
                  </a:lnTo>
                  <a:lnTo>
                    <a:pt x="617699" y="779918"/>
                  </a:lnTo>
                  <a:lnTo>
                    <a:pt x="543054" y="773292"/>
                  </a:lnTo>
                  <a:lnTo>
                    <a:pt x="518436" y="771017"/>
                  </a:lnTo>
                  <a:lnTo>
                    <a:pt x="509925" y="770218"/>
                  </a:lnTo>
                  <a:lnTo>
                    <a:pt x="481527" y="767506"/>
                  </a:lnTo>
                  <a:lnTo>
                    <a:pt x="409691" y="760091"/>
                  </a:lnTo>
                  <a:lnTo>
                    <a:pt x="379893" y="757018"/>
                  </a:lnTo>
                  <a:lnTo>
                    <a:pt x="355487" y="754441"/>
                  </a:lnTo>
                  <a:lnTo>
                    <a:pt x="334239" y="752211"/>
                  </a:lnTo>
                  <a:lnTo>
                    <a:pt x="317769" y="750454"/>
                  </a:lnTo>
                  <a:lnTo>
                    <a:pt x="305191" y="749096"/>
                  </a:lnTo>
                  <a:lnTo>
                    <a:pt x="303324" y="753106"/>
                  </a:lnTo>
                  <a:lnTo>
                    <a:pt x="303211" y="761352"/>
                  </a:lnTo>
                  <a:lnTo>
                    <a:pt x="301033" y="767243"/>
                  </a:lnTo>
                  <a:lnTo>
                    <a:pt x="306687" y="776189"/>
                  </a:lnTo>
                  <a:lnTo>
                    <a:pt x="312603" y="781287"/>
                  </a:lnTo>
                  <a:lnTo>
                    <a:pt x="312194" y="781131"/>
                  </a:lnTo>
                  <a:lnTo>
                    <a:pt x="256490" y="774828"/>
                  </a:lnTo>
                  <a:lnTo>
                    <a:pt x="219931" y="770529"/>
                  </a:lnTo>
                  <a:lnTo>
                    <a:pt x="204810" y="768717"/>
                  </a:lnTo>
                  <a:lnTo>
                    <a:pt x="110116" y="756883"/>
                  </a:lnTo>
                  <a:lnTo>
                    <a:pt x="104882" y="797233"/>
                  </a:lnTo>
                  <a:lnTo>
                    <a:pt x="101829" y="820870"/>
                  </a:lnTo>
                  <a:lnTo>
                    <a:pt x="41425" y="812935"/>
                  </a:lnTo>
                  <a:lnTo>
                    <a:pt x="22855" y="810549"/>
                  </a:lnTo>
                  <a:lnTo>
                    <a:pt x="0" y="80738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3949706" y="3149470"/>
              <a:ext cx="842192" cy="454370"/>
            </a:xfrm>
            <a:custGeom>
              <a:avLst/>
              <a:gdLst/>
              <a:ahLst/>
              <a:cxnLst/>
              <a:rect l="0" t="0" r="0" b="0"/>
              <a:pathLst>
                <a:path w="842192" h="454370">
                  <a:moveTo>
                    <a:pt x="26559" y="0"/>
                  </a:moveTo>
                  <a:lnTo>
                    <a:pt x="50430" y="1515"/>
                  </a:lnTo>
                  <a:lnTo>
                    <a:pt x="81949" y="3450"/>
                  </a:lnTo>
                  <a:lnTo>
                    <a:pt x="96222" y="4278"/>
                  </a:lnTo>
                  <a:lnTo>
                    <a:pt x="105684" y="4815"/>
                  </a:lnTo>
                  <a:lnTo>
                    <a:pt x="108951" y="4999"/>
                  </a:lnTo>
                  <a:lnTo>
                    <a:pt x="134367" y="6421"/>
                  </a:lnTo>
                  <a:lnTo>
                    <a:pt x="167165" y="8118"/>
                  </a:lnTo>
                  <a:lnTo>
                    <a:pt x="169341" y="8232"/>
                  </a:lnTo>
                  <a:lnTo>
                    <a:pt x="197824" y="9688"/>
                  </a:lnTo>
                  <a:lnTo>
                    <a:pt x="228666" y="11122"/>
                  </a:lnTo>
                  <a:lnTo>
                    <a:pt x="230384" y="11199"/>
                  </a:lnTo>
                  <a:lnTo>
                    <a:pt x="270044" y="12891"/>
                  </a:lnTo>
                  <a:lnTo>
                    <a:pt x="290199" y="13627"/>
                  </a:lnTo>
                  <a:lnTo>
                    <a:pt x="290518" y="13638"/>
                  </a:lnTo>
                  <a:lnTo>
                    <a:pt x="303967" y="14107"/>
                  </a:lnTo>
                  <a:lnTo>
                    <a:pt x="339094" y="15330"/>
                  </a:lnTo>
                  <a:lnTo>
                    <a:pt x="349278" y="15662"/>
                  </a:lnTo>
                  <a:lnTo>
                    <a:pt x="351301" y="15726"/>
                  </a:lnTo>
                  <a:lnTo>
                    <a:pt x="388392" y="16830"/>
                  </a:lnTo>
                  <a:lnTo>
                    <a:pt x="400656" y="17165"/>
                  </a:lnTo>
                  <a:lnTo>
                    <a:pt x="412558" y="17489"/>
                  </a:lnTo>
                  <a:lnTo>
                    <a:pt x="437652" y="18126"/>
                  </a:lnTo>
                  <a:lnTo>
                    <a:pt x="459213" y="18624"/>
                  </a:lnTo>
                  <a:lnTo>
                    <a:pt x="474919" y="18965"/>
                  </a:lnTo>
                  <a:lnTo>
                    <a:pt x="486934" y="19209"/>
                  </a:lnTo>
                  <a:lnTo>
                    <a:pt x="491764" y="19304"/>
                  </a:lnTo>
                  <a:lnTo>
                    <a:pt x="531119" y="19989"/>
                  </a:lnTo>
                  <a:lnTo>
                    <a:pt x="536198" y="20072"/>
                  </a:lnTo>
                  <a:lnTo>
                    <a:pt x="575414" y="20632"/>
                  </a:lnTo>
                  <a:lnTo>
                    <a:pt x="585518" y="20735"/>
                  </a:lnTo>
                  <a:lnTo>
                    <a:pt x="590158" y="20780"/>
                  </a:lnTo>
                  <a:lnTo>
                    <a:pt x="597570" y="20857"/>
                  </a:lnTo>
                  <a:lnTo>
                    <a:pt x="634152" y="21161"/>
                  </a:lnTo>
                  <a:lnTo>
                    <a:pt x="634831" y="21165"/>
                  </a:lnTo>
                  <a:lnTo>
                    <a:pt x="659291" y="21294"/>
                  </a:lnTo>
                  <a:lnTo>
                    <a:pt x="668530" y="21341"/>
                  </a:lnTo>
                  <a:lnTo>
                    <a:pt x="682721" y="21322"/>
                  </a:lnTo>
                  <a:lnTo>
                    <a:pt x="684182" y="21325"/>
                  </a:lnTo>
                  <a:lnTo>
                    <a:pt x="708428" y="21333"/>
                  </a:lnTo>
                  <a:lnTo>
                    <a:pt x="708813" y="21333"/>
                  </a:lnTo>
                  <a:lnTo>
                    <a:pt x="757255" y="21173"/>
                  </a:lnTo>
                  <a:lnTo>
                    <a:pt x="760698" y="21152"/>
                  </a:lnTo>
                  <a:lnTo>
                    <a:pt x="769171" y="29196"/>
                  </a:lnTo>
                  <a:lnTo>
                    <a:pt x="778900" y="36089"/>
                  </a:lnTo>
                  <a:lnTo>
                    <a:pt x="785592" y="40889"/>
                  </a:lnTo>
                  <a:lnTo>
                    <a:pt x="792392" y="35677"/>
                  </a:lnTo>
                  <a:lnTo>
                    <a:pt x="795158" y="35476"/>
                  </a:lnTo>
                  <a:lnTo>
                    <a:pt x="799718" y="35143"/>
                  </a:lnTo>
                  <a:lnTo>
                    <a:pt x="802274" y="38604"/>
                  </a:lnTo>
                  <a:lnTo>
                    <a:pt x="807792" y="45728"/>
                  </a:lnTo>
                  <a:lnTo>
                    <a:pt x="807891" y="46566"/>
                  </a:lnTo>
                  <a:lnTo>
                    <a:pt x="808706" y="53439"/>
                  </a:lnTo>
                  <a:lnTo>
                    <a:pt x="809924" y="56810"/>
                  </a:lnTo>
                  <a:lnTo>
                    <a:pt x="805709" y="60536"/>
                  </a:lnTo>
                  <a:lnTo>
                    <a:pt x="797864" y="60754"/>
                  </a:lnTo>
                  <a:lnTo>
                    <a:pt x="797895" y="66053"/>
                  </a:lnTo>
                  <a:lnTo>
                    <a:pt x="790707" y="70962"/>
                  </a:lnTo>
                  <a:lnTo>
                    <a:pt x="790043" y="76629"/>
                  </a:lnTo>
                  <a:lnTo>
                    <a:pt x="789729" y="79309"/>
                  </a:lnTo>
                  <a:lnTo>
                    <a:pt x="786520" y="81989"/>
                  </a:lnTo>
                  <a:lnTo>
                    <a:pt x="782511" y="85319"/>
                  </a:lnTo>
                  <a:lnTo>
                    <a:pt x="784966" y="88280"/>
                  </a:lnTo>
                  <a:lnTo>
                    <a:pt x="789580" y="93839"/>
                  </a:lnTo>
                  <a:lnTo>
                    <a:pt x="797090" y="101533"/>
                  </a:lnTo>
                  <a:lnTo>
                    <a:pt x="798920" y="104236"/>
                  </a:lnTo>
                  <a:lnTo>
                    <a:pt x="801051" y="107381"/>
                  </a:lnTo>
                  <a:lnTo>
                    <a:pt x="807400" y="108360"/>
                  </a:lnTo>
                  <a:lnTo>
                    <a:pt x="805416" y="118306"/>
                  </a:lnTo>
                  <a:lnTo>
                    <a:pt x="811110" y="125430"/>
                  </a:lnTo>
                  <a:lnTo>
                    <a:pt x="814623" y="130018"/>
                  </a:lnTo>
                  <a:lnTo>
                    <a:pt x="817550" y="135134"/>
                  </a:lnTo>
                  <a:lnTo>
                    <a:pt x="818404" y="135810"/>
                  </a:lnTo>
                  <a:lnTo>
                    <a:pt x="823976" y="140219"/>
                  </a:lnTo>
                  <a:lnTo>
                    <a:pt x="830736" y="138093"/>
                  </a:lnTo>
                  <a:lnTo>
                    <a:pt x="837007" y="142001"/>
                  </a:lnTo>
                  <a:lnTo>
                    <a:pt x="839433" y="142124"/>
                  </a:lnTo>
                  <a:lnTo>
                    <a:pt x="840537" y="142180"/>
                  </a:lnTo>
                  <a:lnTo>
                    <a:pt x="838925" y="148201"/>
                  </a:lnTo>
                  <a:lnTo>
                    <a:pt x="838956" y="151614"/>
                  </a:lnTo>
                  <a:lnTo>
                    <a:pt x="839015" y="158208"/>
                  </a:lnTo>
                  <a:lnTo>
                    <a:pt x="839096" y="167194"/>
                  </a:lnTo>
                  <a:lnTo>
                    <a:pt x="839311" y="186613"/>
                  </a:lnTo>
                  <a:lnTo>
                    <a:pt x="839481" y="201981"/>
                  </a:lnTo>
                  <a:lnTo>
                    <a:pt x="839482" y="202356"/>
                  </a:lnTo>
                  <a:lnTo>
                    <a:pt x="839657" y="239950"/>
                  </a:lnTo>
                  <a:lnTo>
                    <a:pt x="839854" y="252769"/>
                  </a:lnTo>
                  <a:lnTo>
                    <a:pt x="840190" y="274548"/>
                  </a:lnTo>
                  <a:lnTo>
                    <a:pt x="840417" y="300189"/>
                  </a:lnTo>
                  <a:lnTo>
                    <a:pt x="840446" y="303507"/>
                  </a:lnTo>
                  <a:lnTo>
                    <a:pt x="840509" y="310615"/>
                  </a:lnTo>
                  <a:lnTo>
                    <a:pt x="840767" y="354706"/>
                  </a:lnTo>
                  <a:lnTo>
                    <a:pt x="840788" y="356019"/>
                  </a:lnTo>
                  <a:lnTo>
                    <a:pt x="840832" y="358837"/>
                  </a:lnTo>
                  <a:lnTo>
                    <a:pt x="841379" y="393843"/>
                  </a:lnTo>
                  <a:lnTo>
                    <a:pt x="841459" y="400586"/>
                  </a:lnTo>
                  <a:lnTo>
                    <a:pt x="841504" y="404301"/>
                  </a:lnTo>
                  <a:lnTo>
                    <a:pt x="841810" y="430007"/>
                  </a:lnTo>
                  <a:lnTo>
                    <a:pt x="842055" y="444922"/>
                  </a:lnTo>
                  <a:lnTo>
                    <a:pt x="842192" y="453272"/>
                  </a:lnTo>
                  <a:lnTo>
                    <a:pt x="831434" y="453439"/>
                  </a:lnTo>
                  <a:lnTo>
                    <a:pt x="799370" y="453720"/>
                  </a:lnTo>
                  <a:lnTo>
                    <a:pt x="797971" y="453735"/>
                  </a:lnTo>
                  <a:lnTo>
                    <a:pt x="790494" y="453816"/>
                  </a:lnTo>
                  <a:lnTo>
                    <a:pt x="762229" y="454073"/>
                  </a:lnTo>
                  <a:lnTo>
                    <a:pt x="752563" y="454140"/>
                  </a:lnTo>
                  <a:lnTo>
                    <a:pt x="739548" y="454216"/>
                  </a:lnTo>
                  <a:lnTo>
                    <a:pt x="733739" y="454245"/>
                  </a:lnTo>
                  <a:lnTo>
                    <a:pt x="709547" y="454333"/>
                  </a:lnTo>
                  <a:lnTo>
                    <a:pt x="693503" y="454360"/>
                  </a:lnTo>
                  <a:lnTo>
                    <a:pt x="689401" y="454366"/>
                  </a:lnTo>
                  <a:lnTo>
                    <a:pt x="685254" y="454370"/>
                  </a:lnTo>
                  <a:lnTo>
                    <a:pt x="660653" y="454360"/>
                  </a:lnTo>
                  <a:lnTo>
                    <a:pt x="628566" y="454301"/>
                  </a:lnTo>
                  <a:lnTo>
                    <a:pt x="625696" y="454280"/>
                  </a:lnTo>
                  <a:lnTo>
                    <a:pt x="600245" y="454065"/>
                  </a:lnTo>
                  <a:lnTo>
                    <a:pt x="560432" y="453676"/>
                  </a:lnTo>
                  <a:lnTo>
                    <a:pt x="555090" y="453616"/>
                  </a:lnTo>
                  <a:lnTo>
                    <a:pt x="528171" y="453276"/>
                  </a:lnTo>
                  <a:lnTo>
                    <a:pt x="519385" y="453147"/>
                  </a:lnTo>
                  <a:lnTo>
                    <a:pt x="484620" y="452567"/>
                  </a:lnTo>
                  <a:lnTo>
                    <a:pt x="480807" y="452503"/>
                  </a:lnTo>
                  <a:lnTo>
                    <a:pt x="453229" y="451998"/>
                  </a:lnTo>
                  <a:lnTo>
                    <a:pt x="445667" y="451844"/>
                  </a:lnTo>
                  <a:lnTo>
                    <a:pt x="418983" y="451258"/>
                  </a:lnTo>
                  <a:lnTo>
                    <a:pt x="418198" y="451240"/>
                  </a:lnTo>
                  <a:lnTo>
                    <a:pt x="396576" y="450601"/>
                  </a:lnTo>
                  <a:lnTo>
                    <a:pt x="368526" y="449708"/>
                  </a:lnTo>
                  <a:lnTo>
                    <a:pt x="344890" y="448972"/>
                  </a:lnTo>
                  <a:lnTo>
                    <a:pt x="330240" y="448491"/>
                  </a:lnTo>
                  <a:lnTo>
                    <a:pt x="298758" y="447385"/>
                  </a:lnTo>
                  <a:lnTo>
                    <a:pt x="293180" y="447166"/>
                  </a:lnTo>
                  <a:lnTo>
                    <a:pt x="283551" y="446781"/>
                  </a:lnTo>
                  <a:lnTo>
                    <a:pt x="270335" y="446239"/>
                  </a:lnTo>
                  <a:lnTo>
                    <a:pt x="232067" y="444490"/>
                  </a:lnTo>
                  <a:lnTo>
                    <a:pt x="231231" y="444456"/>
                  </a:lnTo>
                  <a:lnTo>
                    <a:pt x="221375" y="444057"/>
                  </a:lnTo>
                  <a:lnTo>
                    <a:pt x="168856" y="441775"/>
                  </a:lnTo>
                  <a:lnTo>
                    <a:pt x="159711" y="441413"/>
                  </a:lnTo>
                  <a:lnTo>
                    <a:pt x="134501" y="440377"/>
                  </a:lnTo>
                  <a:lnTo>
                    <a:pt x="124316" y="439906"/>
                  </a:lnTo>
                  <a:lnTo>
                    <a:pt x="110600" y="439257"/>
                  </a:lnTo>
                  <a:lnTo>
                    <a:pt x="94158" y="438455"/>
                  </a:lnTo>
                  <a:lnTo>
                    <a:pt x="63115" y="436925"/>
                  </a:lnTo>
                  <a:lnTo>
                    <a:pt x="55189" y="436510"/>
                  </a:lnTo>
                  <a:lnTo>
                    <a:pt x="15841" y="434365"/>
                  </a:lnTo>
                  <a:lnTo>
                    <a:pt x="1590" y="433550"/>
                  </a:lnTo>
                  <a:lnTo>
                    <a:pt x="0" y="433458"/>
                  </a:lnTo>
                  <a:lnTo>
                    <a:pt x="421" y="427414"/>
                  </a:lnTo>
                  <a:lnTo>
                    <a:pt x="1069" y="417125"/>
                  </a:lnTo>
                  <a:lnTo>
                    <a:pt x="2460" y="395298"/>
                  </a:lnTo>
                  <a:lnTo>
                    <a:pt x="3664" y="376435"/>
                  </a:lnTo>
                  <a:lnTo>
                    <a:pt x="6008" y="339707"/>
                  </a:lnTo>
                  <a:lnTo>
                    <a:pt x="6739" y="328247"/>
                  </a:lnTo>
                  <a:lnTo>
                    <a:pt x="6863" y="326134"/>
                  </a:lnTo>
                  <a:lnTo>
                    <a:pt x="10041" y="272197"/>
                  </a:lnTo>
                  <a:lnTo>
                    <a:pt x="11369" y="250680"/>
                  </a:lnTo>
                  <a:lnTo>
                    <a:pt x="11425" y="249768"/>
                  </a:lnTo>
                  <a:lnTo>
                    <a:pt x="12453" y="233109"/>
                  </a:lnTo>
                  <a:lnTo>
                    <a:pt x="14507" y="199877"/>
                  </a:lnTo>
                  <a:lnTo>
                    <a:pt x="15240" y="188010"/>
                  </a:lnTo>
                  <a:lnTo>
                    <a:pt x="18351" y="137681"/>
                  </a:lnTo>
                  <a:lnTo>
                    <a:pt x="19072" y="125278"/>
                  </a:lnTo>
                  <a:lnTo>
                    <a:pt x="21086" y="90627"/>
                  </a:lnTo>
                  <a:lnTo>
                    <a:pt x="22761" y="62621"/>
                  </a:lnTo>
                  <a:lnTo>
                    <a:pt x="22812" y="61774"/>
                  </a:lnTo>
                  <a:lnTo>
                    <a:pt x="24922" y="2650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7218034" y="2656739"/>
              <a:ext cx="12261" cy="14750"/>
            </a:xfrm>
            <a:custGeom>
              <a:avLst/>
              <a:gdLst/>
              <a:ahLst/>
              <a:cxnLst/>
              <a:rect l="0" t="0" r="0" b="0"/>
              <a:pathLst>
                <a:path w="12261" h="14750">
                  <a:moveTo>
                    <a:pt x="0" y="12943"/>
                  </a:moveTo>
                  <a:lnTo>
                    <a:pt x="1362" y="2043"/>
                  </a:lnTo>
                  <a:lnTo>
                    <a:pt x="6130" y="0"/>
                  </a:lnTo>
                  <a:lnTo>
                    <a:pt x="9536" y="8174"/>
                  </a:lnTo>
                  <a:lnTo>
                    <a:pt x="12261" y="12261"/>
                  </a:lnTo>
                  <a:lnTo>
                    <a:pt x="4659" y="147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7170102" y="2544185"/>
              <a:ext cx="88519" cy="111791"/>
            </a:xfrm>
            <a:custGeom>
              <a:avLst/>
              <a:gdLst/>
              <a:ahLst/>
              <a:cxnLst/>
              <a:rect l="0" t="0" r="0" b="0"/>
              <a:pathLst>
                <a:path w="88519" h="111791">
                  <a:moveTo>
                    <a:pt x="18619" y="110271"/>
                  </a:moveTo>
                  <a:lnTo>
                    <a:pt x="19940" y="104913"/>
                  </a:lnTo>
                  <a:lnTo>
                    <a:pt x="17449" y="96897"/>
                  </a:lnTo>
                  <a:lnTo>
                    <a:pt x="21620" y="95129"/>
                  </a:lnTo>
                  <a:lnTo>
                    <a:pt x="18812" y="82602"/>
                  </a:lnTo>
                  <a:lnTo>
                    <a:pt x="15937" y="69780"/>
                  </a:lnTo>
                  <a:lnTo>
                    <a:pt x="11245" y="51904"/>
                  </a:lnTo>
                  <a:lnTo>
                    <a:pt x="7960" y="40584"/>
                  </a:lnTo>
                  <a:lnTo>
                    <a:pt x="0" y="12734"/>
                  </a:lnTo>
                  <a:lnTo>
                    <a:pt x="19542" y="6875"/>
                  </a:lnTo>
                  <a:lnTo>
                    <a:pt x="21124" y="6399"/>
                  </a:lnTo>
                  <a:lnTo>
                    <a:pt x="24336" y="5432"/>
                  </a:lnTo>
                  <a:lnTo>
                    <a:pt x="30547" y="3568"/>
                  </a:lnTo>
                  <a:lnTo>
                    <a:pt x="42398" y="0"/>
                  </a:lnTo>
                  <a:lnTo>
                    <a:pt x="43638" y="4693"/>
                  </a:lnTo>
                  <a:lnTo>
                    <a:pt x="44851" y="9280"/>
                  </a:lnTo>
                  <a:lnTo>
                    <a:pt x="47001" y="17492"/>
                  </a:lnTo>
                  <a:lnTo>
                    <a:pt x="51340" y="16311"/>
                  </a:lnTo>
                  <a:lnTo>
                    <a:pt x="53579" y="24866"/>
                  </a:lnTo>
                  <a:lnTo>
                    <a:pt x="56452" y="31465"/>
                  </a:lnTo>
                  <a:lnTo>
                    <a:pt x="57881" y="31882"/>
                  </a:lnTo>
                  <a:lnTo>
                    <a:pt x="64557" y="33825"/>
                  </a:lnTo>
                  <a:lnTo>
                    <a:pt x="72281" y="41008"/>
                  </a:lnTo>
                  <a:lnTo>
                    <a:pt x="74179" y="42770"/>
                  </a:lnTo>
                  <a:lnTo>
                    <a:pt x="81187" y="43131"/>
                  </a:lnTo>
                  <a:lnTo>
                    <a:pt x="82311" y="48602"/>
                  </a:lnTo>
                  <a:lnTo>
                    <a:pt x="82858" y="51265"/>
                  </a:lnTo>
                  <a:lnTo>
                    <a:pt x="88519" y="65427"/>
                  </a:lnTo>
                  <a:lnTo>
                    <a:pt x="86926" y="67583"/>
                  </a:lnTo>
                  <a:lnTo>
                    <a:pt x="82523" y="72925"/>
                  </a:lnTo>
                  <a:lnTo>
                    <a:pt x="76193" y="71128"/>
                  </a:lnTo>
                  <a:lnTo>
                    <a:pt x="71865" y="71312"/>
                  </a:lnTo>
                  <a:lnTo>
                    <a:pt x="70423" y="77123"/>
                  </a:lnTo>
                  <a:lnTo>
                    <a:pt x="66483" y="78258"/>
                  </a:lnTo>
                  <a:lnTo>
                    <a:pt x="62182" y="77937"/>
                  </a:lnTo>
                  <a:lnTo>
                    <a:pt x="59469" y="79337"/>
                  </a:lnTo>
                  <a:lnTo>
                    <a:pt x="58358" y="79910"/>
                  </a:lnTo>
                  <a:lnTo>
                    <a:pt x="57301" y="87075"/>
                  </a:lnTo>
                  <a:lnTo>
                    <a:pt x="55749" y="92885"/>
                  </a:lnTo>
                  <a:lnTo>
                    <a:pt x="48242" y="94626"/>
                  </a:lnTo>
                  <a:lnTo>
                    <a:pt x="41554" y="98237"/>
                  </a:lnTo>
                  <a:lnTo>
                    <a:pt x="34451" y="103657"/>
                  </a:lnTo>
                  <a:lnTo>
                    <a:pt x="26136" y="107499"/>
                  </a:lnTo>
                  <a:lnTo>
                    <a:pt x="18764" y="1117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5768124" y="2255503"/>
              <a:ext cx="30808" cy="21651"/>
            </a:xfrm>
            <a:custGeom>
              <a:avLst/>
              <a:gdLst/>
              <a:ahLst/>
              <a:cxnLst/>
              <a:rect l="0" t="0" r="0" b="0"/>
              <a:pathLst>
                <a:path w="30808" h="21651">
                  <a:moveTo>
                    <a:pt x="2831" y="0"/>
                  </a:moveTo>
                  <a:lnTo>
                    <a:pt x="13731" y="8174"/>
                  </a:lnTo>
                  <a:lnTo>
                    <a:pt x="23989" y="11059"/>
                  </a:lnTo>
                  <a:lnTo>
                    <a:pt x="30808" y="14245"/>
                  </a:lnTo>
                  <a:lnTo>
                    <a:pt x="27798" y="20993"/>
                  </a:lnTo>
                  <a:lnTo>
                    <a:pt x="18778" y="21651"/>
                  </a:lnTo>
                  <a:lnTo>
                    <a:pt x="7179" y="12112"/>
                  </a:lnTo>
                  <a:lnTo>
                    <a:pt x="0" y="541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g62"/>
            <p:cNvSpPr/>
            <p:nvPr/>
          </p:nvSpPr>
          <p:spPr>
            <a:xfrm>
              <a:off x="5665528" y="2275040"/>
              <a:ext cx="32666" cy="37097"/>
            </a:xfrm>
            <a:custGeom>
              <a:avLst/>
              <a:gdLst/>
              <a:ahLst/>
              <a:cxnLst/>
              <a:rect l="0" t="0" r="0" b="0"/>
              <a:pathLst>
                <a:path w="32666" h="37097">
                  <a:moveTo>
                    <a:pt x="0" y="15325"/>
                  </a:moveTo>
                  <a:lnTo>
                    <a:pt x="4868" y="13786"/>
                  </a:lnTo>
                  <a:lnTo>
                    <a:pt x="16202" y="75"/>
                  </a:lnTo>
                  <a:lnTo>
                    <a:pt x="32666" y="0"/>
                  </a:lnTo>
                  <a:lnTo>
                    <a:pt x="31830" y="7077"/>
                  </a:lnTo>
                  <a:lnTo>
                    <a:pt x="21388" y="33069"/>
                  </a:lnTo>
                  <a:lnTo>
                    <a:pt x="16540" y="37097"/>
                  </a:lnTo>
                  <a:lnTo>
                    <a:pt x="10219" y="35803"/>
                  </a:lnTo>
                  <a:lnTo>
                    <a:pt x="1093" y="2079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g63"/>
            <p:cNvSpPr/>
            <p:nvPr/>
          </p:nvSpPr>
          <p:spPr>
            <a:xfrm>
              <a:off x="5631224" y="2376067"/>
              <a:ext cx="18476" cy="24533"/>
            </a:xfrm>
            <a:custGeom>
              <a:avLst/>
              <a:gdLst/>
              <a:ahLst/>
              <a:cxnLst/>
              <a:rect l="0" t="0" r="0" b="0"/>
              <a:pathLst>
                <a:path w="18476" h="24533">
                  <a:moveTo>
                    <a:pt x="1083" y="17587"/>
                  </a:moveTo>
                  <a:lnTo>
                    <a:pt x="8775" y="0"/>
                  </a:lnTo>
                  <a:lnTo>
                    <a:pt x="14436" y="628"/>
                  </a:lnTo>
                  <a:lnTo>
                    <a:pt x="18476" y="4778"/>
                  </a:lnTo>
                  <a:lnTo>
                    <a:pt x="17029" y="13086"/>
                  </a:lnTo>
                  <a:lnTo>
                    <a:pt x="7577" y="24533"/>
                  </a:lnTo>
                  <a:lnTo>
                    <a:pt x="0" y="235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g64"/>
            <p:cNvSpPr/>
            <p:nvPr/>
          </p:nvSpPr>
          <p:spPr>
            <a:xfrm>
              <a:off x="5608426" y="2272290"/>
              <a:ext cx="439722" cy="597829"/>
            </a:xfrm>
            <a:custGeom>
              <a:avLst/>
              <a:gdLst/>
              <a:ahLst/>
              <a:cxnLst/>
              <a:rect l="0" t="0" r="0" b="0"/>
              <a:pathLst>
                <a:path w="439722" h="597829">
                  <a:moveTo>
                    <a:pt x="132" y="597829"/>
                  </a:moveTo>
                  <a:lnTo>
                    <a:pt x="12988" y="585697"/>
                  </a:lnTo>
                  <a:lnTo>
                    <a:pt x="21883" y="572823"/>
                  </a:lnTo>
                  <a:lnTo>
                    <a:pt x="27525" y="554876"/>
                  </a:lnTo>
                  <a:lnTo>
                    <a:pt x="29684" y="547985"/>
                  </a:lnTo>
                  <a:lnTo>
                    <a:pt x="32655" y="540471"/>
                  </a:lnTo>
                  <a:lnTo>
                    <a:pt x="41575" y="523838"/>
                  </a:lnTo>
                  <a:lnTo>
                    <a:pt x="42480" y="522146"/>
                  </a:lnTo>
                  <a:lnTo>
                    <a:pt x="47952" y="501272"/>
                  </a:lnTo>
                  <a:lnTo>
                    <a:pt x="48369" y="497648"/>
                  </a:lnTo>
                  <a:lnTo>
                    <a:pt x="50395" y="479979"/>
                  </a:lnTo>
                  <a:lnTo>
                    <a:pt x="50309" y="464810"/>
                  </a:lnTo>
                  <a:lnTo>
                    <a:pt x="50478" y="447745"/>
                  </a:lnTo>
                  <a:lnTo>
                    <a:pt x="50383" y="447067"/>
                  </a:lnTo>
                  <a:lnTo>
                    <a:pt x="48085" y="430527"/>
                  </a:lnTo>
                  <a:lnTo>
                    <a:pt x="48049" y="430339"/>
                  </a:lnTo>
                  <a:lnTo>
                    <a:pt x="45273" y="415675"/>
                  </a:lnTo>
                  <a:lnTo>
                    <a:pt x="40929" y="402372"/>
                  </a:lnTo>
                  <a:lnTo>
                    <a:pt x="38416" y="397577"/>
                  </a:lnTo>
                  <a:lnTo>
                    <a:pt x="32905" y="387050"/>
                  </a:lnTo>
                  <a:lnTo>
                    <a:pt x="28887" y="380268"/>
                  </a:lnTo>
                  <a:lnTo>
                    <a:pt x="21346" y="367518"/>
                  </a:lnTo>
                  <a:lnTo>
                    <a:pt x="15768" y="354564"/>
                  </a:lnTo>
                  <a:lnTo>
                    <a:pt x="13663" y="348953"/>
                  </a:lnTo>
                  <a:lnTo>
                    <a:pt x="11419" y="342968"/>
                  </a:lnTo>
                  <a:lnTo>
                    <a:pt x="5124" y="332318"/>
                  </a:lnTo>
                  <a:lnTo>
                    <a:pt x="3232" y="325125"/>
                  </a:lnTo>
                  <a:lnTo>
                    <a:pt x="5594" y="317088"/>
                  </a:lnTo>
                  <a:lnTo>
                    <a:pt x="11245" y="305991"/>
                  </a:lnTo>
                  <a:lnTo>
                    <a:pt x="11545" y="299052"/>
                  </a:lnTo>
                  <a:lnTo>
                    <a:pt x="11677" y="295965"/>
                  </a:lnTo>
                  <a:lnTo>
                    <a:pt x="8847" y="285085"/>
                  </a:lnTo>
                  <a:lnTo>
                    <a:pt x="6527" y="277687"/>
                  </a:lnTo>
                  <a:lnTo>
                    <a:pt x="1844" y="270809"/>
                  </a:lnTo>
                  <a:lnTo>
                    <a:pt x="0" y="265770"/>
                  </a:lnTo>
                  <a:lnTo>
                    <a:pt x="7786" y="256091"/>
                  </a:lnTo>
                  <a:lnTo>
                    <a:pt x="11227" y="247245"/>
                  </a:lnTo>
                  <a:lnTo>
                    <a:pt x="14184" y="239626"/>
                  </a:lnTo>
                  <a:lnTo>
                    <a:pt x="20943" y="222220"/>
                  </a:lnTo>
                  <a:lnTo>
                    <a:pt x="21834" y="214101"/>
                  </a:lnTo>
                  <a:lnTo>
                    <a:pt x="20936" y="202368"/>
                  </a:lnTo>
                  <a:lnTo>
                    <a:pt x="21625" y="197208"/>
                  </a:lnTo>
                  <a:lnTo>
                    <a:pt x="22569" y="190127"/>
                  </a:lnTo>
                  <a:lnTo>
                    <a:pt x="18001" y="178874"/>
                  </a:lnTo>
                  <a:lnTo>
                    <a:pt x="17807" y="171549"/>
                  </a:lnTo>
                  <a:lnTo>
                    <a:pt x="26309" y="166470"/>
                  </a:lnTo>
                  <a:lnTo>
                    <a:pt x="33306" y="163822"/>
                  </a:lnTo>
                  <a:lnTo>
                    <a:pt x="33838" y="158458"/>
                  </a:lnTo>
                  <a:lnTo>
                    <a:pt x="34460" y="152169"/>
                  </a:lnTo>
                  <a:lnTo>
                    <a:pt x="33839" y="139340"/>
                  </a:lnTo>
                  <a:lnTo>
                    <a:pt x="41851" y="139198"/>
                  </a:lnTo>
                  <a:lnTo>
                    <a:pt x="45809" y="129751"/>
                  </a:lnTo>
                  <a:lnTo>
                    <a:pt x="54072" y="133284"/>
                  </a:lnTo>
                  <a:lnTo>
                    <a:pt x="60911" y="126816"/>
                  </a:lnTo>
                  <a:lnTo>
                    <a:pt x="63208" y="116007"/>
                  </a:lnTo>
                  <a:lnTo>
                    <a:pt x="69145" y="109388"/>
                  </a:lnTo>
                  <a:lnTo>
                    <a:pt x="72753" y="97727"/>
                  </a:lnTo>
                  <a:lnTo>
                    <a:pt x="80374" y="91150"/>
                  </a:lnTo>
                  <a:lnTo>
                    <a:pt x="82871" y="95699"/>
                  </a:lnTo>
                  <a:lnTo>
                    <a:pt x="81483" y="115104"/>
                  </a:lnTo>
                  <a:lnTo>
                    <a:pt x="82850" y="117345"/>
                  </a:lnTo>
                  <a:lnTo>
                    <a:pt x="87223" y="124506"/>
                  </a:lnTo>
                  <a:lnTo>
                    <a:pt x="91471" y="121576"/>
                  </a:lnTo>
                  <a:lnTo>
                    <a:pt x="95476" y="117440"/>
                  </a:lnTo>
                  <a:lnTo>
                    <a:pt x="100114" y="112645"/>
                  </a:lnTo>
                  <a:lnTo>
                    <a:pt x="100630" y="104621"/>
                  </a:lnTo>
                  <a:lnTo>
                    <a:pt x="97985" y="93492"/>
                  </a:lnTo>
                  <a:lnTo>
                    <a:pt x="97822" y="89654"/>
                  </a:lnTo>
                  <a:lnTo>
                    <a:pt x="97438" y="80593"/>
                  </a:lnTo>
                  <a:lnTo>
                    <a:pt x="104405" y="73243"/>
                  </a:lnTo>
                  <a:lnTo>
                    <a:pt x="113525" y="65834"/>
                  </a:lnTo>
                  <a:lnTo>
                    <a:pt x="123567" y="64330"/>
                  </a:lnTo>
                  <a:lnTo>
                    <a:pt x="127682" y="63710"/>
                  </a:lnTo>
                  <a:lnTo>
                    <a:pt x="137067" y="60908"/>
                  </a:lnTo>
                  <a:lnTo>
                    <a:pt x="141126" y="55562"/>
                  </a:lnTo>
                  <a:lnTo>
                    <a:pt x="133997" y="53570"/>
                  </a:lnTo>
                  <a:lnTo>
                    <a:pt x="127875" y="53227"/>
                  </a:lnTo>
                  <a:lnTo>
                    <a:pt x="119651" y="41945"/>
                  </a:lnTo>
                  <a:lnTo>
                    <a:pt x="117828" y="35329"/>
                  </a:lnTo>
                  <a:lnTo>
                    <a:pt x="122487" y="24643"/>
                  </a:lnTo>
                  <a:lnTo>
                    <a:pt x="130741" y="16943"/>
                  </a:lnTo>
                  <a:lnTo>
                    <a:pt x="125180" y="6938"/>
                  </a:lnTo>
                  <a:lnTo>
                    <a:pt x="140004" y="6394"/>
                  </a:lnTo>
                  <a:lnTo>
                    <a:pt x="148754" y="0"/>
                  </a:lnTo>
                  <a:lnTo>
                    <a:pt x="152935" y="770"/>
                  </a:lnTo>
                  <a:lnTo>
                    <a:pt x="154311" y="1023"/>
                  </a:lnTo>
                  <a:lnTo>
                    <a:pt x="172142" y="10263"/>
                  </a:lnTo>
                  <a:lnTo>
                    <a:pt x="182066" y="15707"/>
                  </a:lnTo>
                  <a:lnTo>
                    <a:pt x="186557" y="12705"/>
                  </a:lnTo>
                  <a:lnTo>
                    <a:pt x="195023" y="12391"/>
                  </a:lnTo>
                  <a:lnTo>
                    <a:pt x="207516" y="16339"/>
                  </a:lnTo>
                  <a:lnTo>
                    <a:pt x="209080" y="16832"/>
                  </a:lnTo>
                  <a:lnTo>
                    <a:pt x="217163" y="25168"/>
                  </a:lnTo>
                  <a:lnTo>
                    <a:pt x="221278" y="33203"/>
                  </a:lnTo>
                  <a:lnTo>
                    <a:pt x="231127" y="32844"/>
                  </a:lnTo>
                  <a:lnTo>
                    <a:pt x="240097" y="32476"/>
                  </a:lnTo>
                  <a:lnTo>
                    <a:pt x="247799" y="38772"/>
                  </a:lnTo>
                  <a:lnTo>
                    <a:pt x="262926" y="42449"/>
                  </a:lnTo>
                  <a:lnTo>
                    <a:pt x="273536" y="47367"/>
                  </a:lnTo>
                  <a:lnTo>
                    <a:pt x="284515" y="45442"/>
                  </a:lnTo>
                  <a:lnTo>
                    <a:pt x="296430" y="55652"/>
                  </a:lnTo>
                  <a:lnTo>
                    <a:pt x="295237" y="62605"/>
                  </a:lnTo>
                  <a:lnTo>
                    <a:pt x="297691" y="65174"/>
                  </a:lnTo>
                  <a:lnTo>
                    <a:pt x="305909" y="73769"/>
                  </a:lnTo>
                  <a:lnTo>
                    <a:pt x="313090" y="89155"/>
                  </a:lnTo>
                  <a:lnTo>
                    <a:pt x="305343" y="88071"/>
                  </a:lnTo>
                  <a:lnTo>
                    <a:pt x="298873" y="84772"/>
                  </a:lnTo>
                  <a:lnTo>
                    <a:pt x="294941" y="88085"/>
                  </a:lnTo>
                  <a:lnTo>
                    <a:pt x="296531" y="95250"/>
                  </a:lnTo>
                  <a:lnTo>
                    <a:pt x="297343" y="103693"/>
                  </a:lnTo>
                  <a:lnTo>
                    <a:pt x="307035" y="110304"/>
                  </a:lnTo>
                  <a:lnTo>
                    <a:pt x="310394" y="110662"/>
                  </a:lnTo>
                  <a:lnTo>
                    <a:pt x="311239" y="113726"/>
                  </a:lnTo>
                  <a:lnTo>
                    <a:pt x="315094" y="127683"/>
                  </a:lnTo>
                  <a:lnTo>
                    <a:pt x="318447" y="137232"/>
                  </a:lnTo>
                  <a:lnTo>
                    <a:pt x="316182" y="149200"/>
                  </a:lnTo>
                  <a:lnTo>
                    <a:pt x="317786" y="163024"/>
                  </a:lnTo>
                  <a:lnTo>
                    <a:pt x="318210" y="166675"/>
                  </a:lnTo>
                  <a:lnTo>
                    <a:pt x="319167" y="188710"/>
                  </a:lnTo>
                  <a:lnTo>
                    <a:pt x="313177" y="194011"/>
                  </a:lnTo>
                  <a:lnTo>
                    <a:pt x="309713" y="199751"/>
                  </a:lnTo>
                  <a:lnTo>
                    <a:pt x="301446" y="201396"/>
                  </a:lnTo>
                  <a:lnTo>
                    <a:pt x="299235" y="215877"/>
                  </a:lnTo>
                  <a:lnTo>
                    <a:pt x="299062" y="217004"/>
                  </a:lnTo>
                  <a:lnTo>
                    <a:pt x="299253" y="231332"/>
                  </a:lnTo>
                  <a:lnTo>
                    <a:pt x="289891" y="235508"/>
                  </a:lnTo>
                  <a:lnTo>
                    <a:pt x="289390" y="242464"/>
                  </a:lnTo>
                  <a:lnTo>
                    <a:pt x="279797" y="244214"/>
                  </a:lnTo>
                  <a:lnTo>
                    <a:pt x="271924" y="248783"/>
                  </a:lnTo>
                  <a:lnTo>
                    <a:pt x="269617" y="256647"/>
                  </a:lnTo>
                  <a:lnTo>
                    <a:pt x="268946" y="258935"/>
                  </a:lnTo>
                  <a:lnTo>
                    <a:pt x="269141" y="275722"/>
                  </a:lnTo>
                  <a:lnTo>
                    <a:pt x="268022" y="281935"/>
                  </a:lnTo>
                  <a:lnTo>
                    <a:pt x="273081" y="290346"/>
                  </a:lnTo>
                  <a:lnTo>
                    <a:pt x="282450" y="288974"/>
                  </a:lnTo>
                  <a:lnTo>
                    <a:pt x="292290" y="295004"/>
                  </a:lnTo>
                  <a:lnTo>
                    <a:pt x="295934" y="297679"/>
                  </a:lnTo>
                  <a:lnTo>
                    <a:pt x="297787" y="299039"/>
                  </a:lnTo>
                  <a:lnTo>
                    <a:pt x="312642" y="276350"/>
                  </a:lnTo>
                  <a:lnTo>
                    <a:pt x="313067" y="274638"/>
                  </a:lnTo>
                  <a:lnTo>
                    <a:pt x="314867" y="267378"/>
                  </a:lnTo>
                  <a:lnTo>
                    <a:pt x="317935" y="253694"/>
                  </a:lnTo>
                  <a:lnTo>
                    <a:pt x="319881" y="248433"/>
                  </a:lnTo>
                  <a:lnTo>
                    <a:pt x="332276" y="244133"/>
                  </a:lnTo>
                  <a:lnTo>
                    <a:pt x="333716" y="238797"/>
                  </a:lnTo>
                  <a:lnTo>
                    <a:pt x="346252" y="234255"/>
                  </a:lnTo>
                  <a:lnTo>
                    <a:pt x="354813" y="229815"/>
                  </a:lnTo>
                  <a:lnTo>
                    <a:pt x="356477" y="225318"/>
                  </a:lnTo>
                  <a:lnTo>
                    <a:pt x="365749" y="220530"/>
                  </a:lnTo>
                  <a:lnTo>
                    <a:pt x="380477" y="225168"/>
                  </a:lnTo>
                  <a:lnTo>
                    <a:pt x="390469" y="234642"/>
                  </a:lnTo>
                  <a:lnTo>
                    <a:pt x="400592" y="250180"/>
                  </a:lnTo>
                  <a:lnTo>
                    <a:pt x="404623" y="262874"/>
                  </a:lnTo>
                  <a:lnTo>
                    <a:pt x="406206" y="269805"/>
                  </a:lnTo>
                  <a:lnTo>
                    <a:pt x="409706" y="285121"/>
                  </a:lnTo>
                  <a:lnTo>
                    <a:pt x="418452" y="306966"/>
                  </a:lnTo>
                  <a:lnTo>
                    <a:pt x="424184" y="334753"/>
                  </a:lnTo>
                  <a:lnTo>
                    <a:pt x="427090" y="342548"/>
                  </a:lnTo>
                  <a:lnTo>
                    <a:pt x="430503" y="351695"/>
                  </a:lnTo>
                  <a:lnTo>
                    <a:pt x="439722" y="364453"/>
                  </a:lnTo>
                  <a:lnTo>
                    <a:pt x="439510" y="372264"/>
                  </a:lnTo>
                  <a:lnTo>
                    <a:pt x="436555" y="382067"/>
                  </a:lnTo>
                  <a:lnTo>
                    <a:pt x="439370" y="399908"/>
                  </a:lnTo>
                  <a:lnTo>
                    <a:pt x="437504" y="418286"/>
                  </a:lnTo>
                  <a:lnTo>
                    <a:pt x="431496" y="431243"/>
                  </a:lnTo>
                  <a:lnTo>
                    <a:pt x="422247" y="437179"/>
                  </a:lnTo>
                  <a:lnTo>
                    <a:pt x="417420" y="423488"/>
                  </a:lnTo>
                  <a:lnTo>
                    <a:pt x="423540" y="416793"/>
                  </a:lnTo>
                  <a:lnTo>
                    <a:pt x="416171" y="415761"/>
                  </a:lnTo>
                  <a:lnTo>
                    <a:pt x="407413" y="423666"/>
                  </a:lnTo>
                  <a:lnTo>
                    <a:pt x="411642" y="427359"/>
                  </a:lnTo>
                  <a:lnTo>
                    <a:pt x="413402" y="432290"/>
                  </a:lnTo>
                  <a:lnTo>
                    <a:pt x="403091" y="436997"/>
                  </a:lnTo>
                  <a:lnTo>
                    <a:pt x="403748" y="450135"/>
                  </a:lnTo>
                  <a:lnTo>
                    <a:pt x="400110" y="464999"/>
                  </a:lnTo>
                  <a:lnTo>
                    <a:pt x="393748" y="468730"/>
                  </a:lnTo>
                  <a:lnTo>
                    <a:pt x="383305" y="476309"/>
                  </a:lnTo>
                  <a:lnTo>
                    <a:pt x="382016" y="489462"/>
                  </a:lnTo>
                  <a:lnTo>
                    <a:pt x="381638" y="493304"/>
                  </a:lnTo>
                  <a:lnTo>
                    <a:pt x="383365" y="505652"/>
                  </a:lnTo>
                  <a:lnTo>
                    <a:pt x="378608" y="511515"/>
                  </a:lnTo>
                  <a:lnTo>
                    <a:pt x="377990" y="514380"/>
                  </a:lnTo>
                  <a:lnTo>
                    <a:pt x="376548" y="521049"/>
                  </a:lnTo>
                  <a:lnTo>
                    <a:pt x="371977" y="528862"/>
                  </a:lnTo>
                  <a:lnTo>
                    <a:pt x="366311" y="531670"/>
                  </a:lnTo>
                  <a:lnTo>
                    <a:pt x="365539" y="538313"/>
                  </a:lnTo>
                  <a:lnTo>
                    <a:pt x="360305" y="542935"/>
                  </a:lnTo>
                  <a:lnTo>
                    <a:pt x="356365" y="549899"/>
                  </a:lnTo>
                  <a:lnTo>
                    <a:pt x="359508" y="559349"/>
                  </a:lnTo>
                  <a:lnTo>
                    <a:pt x="356526" y="560921"/>
                  </a:lnTo>
                  <a:lnTo>
                    <a:pt x="324090" y="566497"/>
                  </a:lnTo>
                  <a:lnTo>
                    <a:pt x="311788" y="568569"/>
                  </a:lnTo>
                  <a:lnTo>
                    <a:pt x="285123" y="573006"/>
                  </a:lnTo>
                  <a:lnTo>
                    <a:pt x="261379" y="576825"/>
                  </a:lnTo>
                  <a:lnTo>
                    <a:pt x="257267" y="577480"/>
                  </a:lnTo>
                  <a:lnTo>
                    <a:pt x="253219" y="578124"/>
                  </a:lnTo>
                  <a:lnTo>
                    <a:pt x="214510" y="584060"/>
                  </a:lnTo>
                  <a:lnTo>
                    <a:pt x="213445" y="574884"/>
                  </a:lnTo>
                  <a:lnTo>
                    <a:pt x="211414" y="575126"/>
                  </a:lnTo>
                  <a:lnTo>
                    <a:pt x="172190" y="579730"/>
                  </a:lnTo>
                  <a:lnTo>
                    <a:pt x="168383" y="580168"/>
                  </a:lnTo>
                  <a:lnTo>
                    <a:pt x="162118" y="580891"/>
                  </a:lnTo>
                  <a:lnTo>
                    <a:pt x="123304" y="585283"/>
                  </a:lnTo>
                  <a:lnTo>
                    <a:pt x="109403" y="586818"/>
                  </a:lnTo>
                  <a:lnTo>
                    <a:pt x="80735" y="589781"/>
                  </a:lnTo>
                  <a:lnTo>
                    <a:pt x="63445" y="591528"/>
                  </a:lnTo>
                  <a:lnTo>
                    <a:pt x="34306" y="594560"/>
                  </a:lnTo>
                  <a:lnTo>
                    <a:pt x="31933" y="594795"/>
                  </a:lnTo>
                  <a:lnTo>
                    <a:pt x="19683" y="595999"/>
                  </a:lnTo>
                  <a:lnTo>
                    <a:pt x="13374" y="59659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g65"/>
            <p:cNvSpPr/>
            <p:nvPr/>
          </p:nvSpPr>
          <p:spPr>
            <a:xfrm>
              <a:off x="5289088" y="1964624"/>
              <a:ext cx="76828" cy="60100"/>
            </a:xfrm>
            <a:custGeom>
              <a:avLst/>
              <a:gdLst/>
              <a:ahLst/>
              <a:cxnLst/>
              <a:rect l="0" t="0" r="0" b="0"/>
              <a:pathLst>
                <a:path w="76828" h="60100">
                  <a:moveTo>
                    <a:pt x="2955" y="48635"/>
                  </a:moveTo>
                  <a:lnTo>
                    <a:pt x="6761" y="44524"/>
                  </a:lnTo>
                  <a:lnTo>
                    <a:pt x="21717" y="35251"/>
                  </a:lnTo>
                  <a:lnTo>
                    <a:pt x="28912" y="30866"/>
                  </a:lnTo>
                  <a:lnTo>
                    <a:pt x="33307" y="28377"/>
                  </a:lnTo>
                  <a:lnTo>
                    <a:pt x="40562" y="24665"/>
                  </a:lnTo>
                  <a:lnTo>
                    <a:pt x="48556" y="17665"/>
                  </a:lnTo>
                  <a:lnTo>
                    <a:pt x="57331" y="10385"/>
                  </a:lnTo>
                  <a:lnTo>
                    <a:pt x="65213" y="5986"/>
                  </a:lnTo>
                  <a:lnTo>
                    <a:pt x="76546" y="0"/>
                  </a:lnTo>
                  <a:lnTo>
                    <a:pt x="76828" y="6222"/>
                  </a:lnTo>
                  <a:lnTo>
                    <a:pt x="65694" y="16306"/>
                  </a:lnTo>
                  <a:lnTo>
                    <a:pt x="63602" y="25204"/>
                  </a:lnTo>
                  <a:lnTo>
                    <a:pt x="50646" y="32704"/>
                  </a:lnTo>
                  <a:lnTo>
                    <a:pt x="37985" y="37912"/>
                  </a:lnTo>
                  <a:lnTo>
                    <a:pt x="34218" y="47399"/>
                  </a:lnTo>
                  <a:lnTo>
                    <a:pt x="20610" y="54807"/>
                  </a:lnTo>
                  <a:lnTo>
                    <a:pt x="9966" y="60100"/>
                  </a:lnTo>
                  <a:lnTo>
                    <a:pt x="5430" y="56691"/>
                  </a:lnTo>
                  <a:lnTo>
                    <a:pt x="0" y="5339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g66"/>
            <p:cNvSpPr/>
            <p:nvPr/>
          </p:nvSpPr>
          <p:spPr>
            <a:xfrm>
              <a:off x="5187409" y="2063975"/>
              <a:ext cx="694322" cy="336348"/>
            </a:xfrm>
            <a:custGeom>
              <a:avLst/>
              <a:gdLst/>
              <a:ahLst/>
              <a:cxnLst/>
              <a:rect l="0" t="0" r="0" b="0"/>
              <a:pathLst>
                <a:path w="694322" h="336348">
                  <a:moveTo>
                    <a:pt x="0" y="147515"/>
                  </a:moveTo>
                  <a:lnTo>
                    <a:pt x="8591" y="141054"/>
                  </a:lnTo>
                  <a:lnTo>
                    <a:pt x="17337" y="138135"/>
                  </a:lnTo>
                  <a:lnTo>
                    <a:pt x="35923" y="130731"/>
                  </a:lnTo>
                  <a:lnTo>
                    <a:pt x="47791" y="119684"/>
                  </a:lnTo>
                  <a:lnTo>
                    <a:pt x="50924" y="115890"/>
                  </a:lnTo>
                  <a:lnTo>
                    <a:pt x="55727" y="110068"/>
                  </a:lnTo>
                  <a:lnTo>
                    <a:pt x="66473" y="105598"/>
                  </a:lnTo>
                  <a:lnTo>
                    <a:pt x="74198" y="105808"/>
                  </a:lnTo>
                  <a:lnTo>
                    <a:pt x="81264" y="104401"/>
                  </a:lnTo>
                  <a:lnTo>
                    <a:pt x="88128" y="102538"/>
                  </a:lnTo>
                  <a:lnTo>
                    <a:pt x="96360" y="101633"/>
                  </a:lnTo>
                  <a:lnTo>
                    <a:pt x="114076" y="90533"/>
                  </a:lnTo>
                  <a:lnTo>
                    <a:pt x="121719" y="79713"/>
                  </a:lnTo>
                  <a:lnTo>
                    <a:pt x="132702" y="76587"/>
                  </a:lnTo>
                  <a:lnTo>
                    <a:pt x="139444" y="75038"/>
                  </a:lnTo>
                  <a:lnTo>
                    <a:pt x="141732" y="71282"/>
                  </a:lnTo>
                  <a:lnTo>
                    <a:pt x="142512" y="70002"/>
                  </a:lnTo>
                  <a:lnTo>
                    <a:pt x="145355" y="61446"/>
                  </a:lnTo>
                  <a:lnTo>
                    <a:pt x="152193" y="55101"/>
                  </a:lnTo>
                  <a:lnTo>
                    <a:pt x="162772" y="45235"/>
                  </a:lnTo>
                  <a:lnTo>
                    <a:pt x="173573" y="39039"/>
                  </a:lnTo>
                  <a:lnTo>
                    <a:pt x="180114" y="32280"/>
                  </a:lnTo>
                  <a:lnTo>
                    <a:pt x="181219" y="31136"/>
                  </a:lnTo>
                  <a:lnTo>
                    <a:pt x="188353" y="19480"/>
                  </a:lnTo>
                  <a:lnTo>
                    <a:pt x="200775" y="11170"/>
                  </a:lnTo>
                  <a:lnTo>
                    <a:pt x="207030" y="6898"/>
                  </a:lnTo>
                  <a:lnTo>
                    <a:pt x="219698" y="2964"/>
                  </a:lnTo>
                  <a:lnTo>
                    <a:pt x="234759" y="298"/>
                  </a:lnTo>
                  <a:lnTo>
                    <a:pt x="247287" y="0"/>
                  </a:lnTo>
                  <a:lnTo>
                    <a:pt x="259289" y="1469"/>
                  </a:lnTo>
                  <a:lnTo>
                    <a:pt x="268303" y="5182"/>
                  </a:lnTo>
                  <a:lnTo>
                    <a:pt x="267463" y="10325"/>
                  </a:lnTo>
                  <a:lnTo>
                    <a:pt x="248368" y="11493"/>
                  </a:lnTo>
                  <a:lnTo>
                    <a:pt x="234626" y="12968"/>
                  </a:lnTo>
                  <a:lnTo>
                    <a:pt x="235109" y="20662"/>
                  </a:lnTo>
                  <a:lnTo>
                    <a:pt x="228333" y="25466"/>
                  </a:lnTo>
                  <a:lnTo>
                    <a:pt x="221023" y="32495"/>
                  </a:lnTo>
                  <a:lnTo>
                    <a:pt x="212125" y="40675"/>
                  </a:lnTo>
                  <a:lnTo>
                    <a:pt x="211627" y="42076"/>
                  </a:lnTo>
                  <a:lnTo>
                    <a:pt x="208472" y="50947"/>
                  </a:lnTo>
                  <a:lnTo>
                    <a:pt x="199349" y="60110"/>
                  </a:lnTo>
                  <a:lnTo>
                    <a:pt x="195754" y="71255"/>
                  </a:lnTo>
                  <a:lnTo>
                    <a:pt x="191192" y="80559"/>
                  </a:lnTo>
                  <a:lnTo>
                    <a:pt x="189829" y="83335"/>
                  </a:lnTo>
                  <a:lnTo>
                    <a:pt x="188437" y="93847"/>
                  </a:lnTo>
                  <a:lnTo>
                    <a:pt x="198532" y="89936"/>
                  </a:lnTo>
                  <a:lnTo>
                    <a:pt x="210464" y="80771"/>
                  </a:lnTo>
                  <a:lnTo>
                    <a:pt x="219915" y="74695"/>
                  </a:lnTo>
                  <a:lnTo>
                    <a:pt x="228185" y="80884"/>
                  </a:lnTo>
                  <a:lnTo>
                    <a:pt x="230227" y="80872"/>
                  </a:lnTo>
                  <a:lnTo>
                    <a:pt x="244470" y="80776"/>
                  </a:lnTo>
                  <a:lnTo>
                    <a:pt x="256987" y="84413"/>
                  </a:lnTo>
                  <a:lnTo>
                    <a:pt x="266235" y="88611"/>
                  </a:lnTo>
                  <a:lnTo>
                    <a:pt x="275997" y="96163"/>
                  </a:lnTo>
                  <a:lnTo>
                    <a:pt x="278959" y="104843"/>
                  </a:lnTo>
                  <a:lnTo>
                    <a:pt x="286793" y="114591"/>
                  </a:lnTo>
                  <a:lnTo>
                    <a:pt x="299618" y="123091"/>
                  </a:lnTo>
                  <a:lnTo>
                    <a:pt x="302027" y="133294"/>
                  </a:lnTo>
                  <a:lnTo>
                    <a:pt x="321073" y="132937"/>
                  </a:lnTo>
                  <a:lnTo>
                    <a:pt x="326752" y="131173"/>
                  </a:lnTo>
                  <a:lnTo>
                    <a:pt x="340230" y="126972"/>
                  </a:lnTo>
                  <a:lnTo>
                    <a:pt x="348275" y="134866"/>
                  </a:lnTo>
                  <a:lnTo>
                    <a:pt x="357659" y="136322"/>
                  </a:lnTo>
                  <a:lnTo>
                    <a:pt x="363254" y="131556"/>
                  </a:lnTo>
                  <a:lnTo>
                    <a:pt x="367574" y="120250"/>
                  </a:lnTo>
                  <a:lnTo>
                    <a:pt x="374601" y="122613"/>
                  </a:lnTo>
                  <a:lnTo>
                    <a:pt x="382121" y="128501"/>
                  </a:lnTo>
                  <a:lnTo>
                    <a:pt x="390846" y="118379"/>
                  </a:lnTo>
                  <a:lnTo>
                    <a:pt x="416134" y="101160"/>
                  </a:lnTo>
                  <a:lnTo>
                    <a:pt x="420745" y="97967"/>
                  </a:lnTo>
                  <a:lnTo>
                    <a:pt x="434817" y="96385"/>
                  </a:lnTo>
                  <a:lnTo>
                    <a:pt x="447443" y="93193"/>
                  </a:lnTo>
                  <a:lnTo>
                    <a:pt x="449722" y="92615"/>
                  </a:lnTo>
                  <a:lnTo>
                    <a:pt x="485121" y="89963"/>
                  </a:lnTo>
                  <a:lnTo>
                    <a:pt x="506071" y="77143"/>
                  </a:lnTo>
                  <a:lnTo>
                    <a:pt x="507896" y="76602"/>
                  </a:lnTo>
                  <a:lnTo>
                    <a:pt x="514127" y="74753"/>
                  </a:lnTo>
                  <a:lnTo>
                    <a:pt x="534411" y="71088"/>
                  </a:lnTo>
                  <a:lnTo>
                    <a:pt x="529776" y="85654"/>
                  </a:lnTo>
                  <a:lnTo>
                    <a:pt x="531861" y="102839"/>
                  </a:lnTo>
                  <a:lnTo>
                    <a:pt x="538837" y="113154"/>
                  </a:lnTo>
                  <a:lnTo>
                    <a:pt x="550892" y="114046"/>
                  </a:lnTo>
                  <a:lnTo>
                    <a:pt x="567300" y="108153"/>
                  </a:lnTo>
                  <a:lnTo>
                    <a:pt x="574765" y="111704"/>
                  </a:lnTo>
                  <a:lnTo>
                    <a:pt x="586326" y="112667"/>
                  </a:lnTo>
                  <a:lnTo>
                    <a:pt x="588982" y="108569"/>
                  </a:lnTo>
                  <a:lnTo>
                    <a:pt x="592473" y="103182"/>
                  </a:lnTo>
                  <a:lnTo>
                    <a:pt x="605136" y="102812"/>
                  </a:lnTo>
                  <a:lnTo>
                    <a:pt x="614070" y="94927"/>
                  </a:lnTo>
                  <a:lnTo>
                    <a:pt x="621917" y="97150"/>
                  </a:lnTo>
                  <a:lnTo>
                    <a:pt x="622063" y="103959"/>
                  </a:lnTo>
                  <a:lnTo>
                    <a:pt x="622437" y="117997"/>
                  </a:lnTo>
                  <a:lnTo>
                    <a:pt x="628554" y="133876"/>
                  </a:lnTo>
                  <a:lnTo>
                    <a:pt x="627807" y="136168"/>
                  </a:lnTo>
                  <a:lnTo>
                    <a:pt x="628326" y="145764"/>
                  </a:lnTo>
                  <a:lnTo>
                    <a:pt x="637824" y="150678"/>
                  </a:lnTo>
                  <a:lnTo>
                    <a:pt x="643921" y="157118"/>
                  </a:lnTo>
                  <a:lnTo>
                    <a:pt x="653711" y="161554"/>
                  </a:lnTo>
                  <a:lnTo>
                    <a:pt x="659078" y="151291"/>
                  </a:lnTo>
                  <a:lnTo>
                    <a:pt x="668711" y="151125"/>
                  </a:lnTo>
                  <a:lnTo>
                    <a:pt x="680896" y="151110"/>
                  </a:lnTo>
                  <a:lnTo>
                    <a:pt x="694322" y="162874"/>
                  </a:lnTo>
                  <a:lnTo>
                    <a:pt x="691247" y="174456"/>
                  </a:lnTo>
                  <a:lnTo>
                    <a:pt x="685677" y="175581"/>
                  </a:lnTo>
                  <a:lnTo>
                    <a:pt x="677733" y="172364"/>
                  </a:lnTo>
                  <a:lnTo>
                    <a:pt x="663666" y="175326"/>
                  </a:lnTo>
                  <a:lnTo>
                    <a:pt x="652272" y="172751"/>
                  </a:lnTo>
                  <a:lnTo>
                    <a:pt x="635405" y="174143"/>
                  </a:lnTo>
                  <a:lnTo>
                    <a:pt x="632034" y="174987"/>
                  </a:lnTo>
                  <a:lnTo>
                    <a:pt x="618329" y="178405"/>
                  </a:lnTo>
                  <a:lnTo>
                    <a:pt x="606701" y="183313"/>
                  </a:lnTo>
                  <a:lnTo>
                    <a:pt x="595590" y="178079"/>
                  </a:lnTo>
                  <a:lnTo>
                    <a:pt x="587472" y="183391"/>
                  </a:lnTo>
                  <a:lnTo>
                    <a:pt x="580930" y="183704"/>
                  </a:lnTo>
                  <a:lnTo>
                    <a:pt x="571637" y="191146"/>
                  </a:lnTo>
                  <a:lnTo>
                    <a:pt x="575369" y="199103"/>
                  </a:lnTo>
                  <a:lnTo>
                    <a:pt x="566615" y="198700"/>
                  </a:lnTo>
                  <a:lnTo>
                    <a:pt x="553022" y="189942"/>
                  </a:lnTo>
                  <a:lnTo>
                    <a:pt x="543226" y="180229"/>
                  </a:lnTo>
                  <a:lnTo>
                    <a:pt x="527777" y="175599"/>
                  </a:lnTo>
                  <a:lnTo>
                    <a:pt x="516197" y="174755"/>
                  </a:lnTo>
                  <a:lnTo>
                    <a:pt x="504536" y="173732"/>
                  </a:lnTo>
                  <a:lnTo>
                    <a:pt x="488768" y="175842"/>
                  </a:lnTo>
                  <a:lnTo>
                    <a:pt x="479577" y="190634"/>
                  </a:lnTo>
                  <a:lnTo>
                    <a:pt x="475113" y="194505"/>
                  </a:lnTo>
                  <a:lnTo>
                    <a:pt x="463558" y="192891"/>
                  </a:lnTo>
                  <a:lnTo>
                    <a:pt x="458551" y="198102"/>
                  </a:lnTo>
                  <a:lnTo>
                    <a:pt x="454213" y="202608"/>
                  </a:lnTo>
                  <a:lnTo>
                    <a:pt x="437790" y="197752"/>
                  </a:lnTo>
                  <a:lnTo>
                    <a:pt x="417663" y="203181"/>
                  </a:lnTo>
                  <a:lnTo>
                    <a:pt x="412154" y="219247"/>
                  </a:lnTo>
                  <a:lnTo>
                    <a:pt x="404193" y="230615"/>
                  </a:lnTo>
                  <a:lnTo>
                    <a:pt x="402326" y="232303"/>
                  </a:lnTo>
                  <a:lnTo>
                    <a:pt x="394791" y="239112"/>
                  </a:lnTo>
                  <a:lnTo>
                    <a:pt x="388485" y="252318"/>
                  </a:lnTo>
                  <a:lnTo>
                    <a:pt x="387599" y="263694"/>
                  </a:lnTo>
                  <a:lnTo>
                    <a:pt x="379089" y="254630"/>
                  </a:lnTo>
                  <a:lnTo>
                    <a:pt x="378686" y="243179"/>
                  </a:lnTo>
                  <a:lnTo>
                    <a:pt x="383878" y="236673"/>
                  </a:lnTo>
                  <a:lnTo>
                    <a:pt x="370217" y="226697"/>
                  </a:lnTo>
                  <a:lnTo>
                    <a:pt x="364917" y="240008"/>
                  </a:lnTo>
                  <a:lnTo>
                    <a:pt x="353059" y="248264"/>
                  </a:lnTo>
                  <a:lnTo>
                    <a:pt x="341835" y="242718"/>
                  </a:lnTo>
                  <a:lnTo>
                    <a:pt x="332426" y="251785"/>
                  </a:lnTo>
                  <a:lnTo>
                    <a:pt x="325778" y="268444"/>
                  </a:lnTo>
                  <a:lnTo>
                    <a:pt x="322882" y="275680"/>
                  </a:lnTo>
                  <a:lnTo>
                    <a:pt x="317878" y="289626"/>
                  </a:lnTo>
                  <a:lnTo>
                    <a:pt x="308129" y="309824"/>
                  </a:lnTo>
                  <a:lnTo>
                    <a:pt x="300746" y="322238"/>
                  </a:lnTo>
                  <a:lnTo>
                    <a:pt x="297813" y="336348"/>
                  </a:lnTo>
                  <a:lnTo>
                    <a:pt x="291826" y="335281"/>
                  </a:lnTo>
                  <a:lnTo>
                    <a:pt x="286550" y="329397"/>
                  </a:lnTo>
                  <a:lnTo>
                    <a:pt x="281261" y="323171"/>
                  </a:lnTo>
                  <a:lnTo>
                    <a:pt x="283714" y="316033"/>
                  </a:lnTo>
                  <a:lnTo>
                    <a:pt x="287255" y="305501"/>
                  </a:lnTo>
                  <a:lnTo>
                    <a:pt x="287610" y="297941"/>
                  </a:lnTo>
                  <a:lnTo>
                    <a:pt x="282459" y="296227"/>
                  </a:lnTo>
                  <a:lnTo>
                    <a:pt x="278382" y="300719"/>
                  </a:lnTo>
                  <a:lnTo>
                    <a:pt x="273423" y="301355"/>
                  </a:lnTo>
                  <a:lnTo>
                    <a:pt x="267099" y="301984"/>
                  </a:lnTo>
                  <a:lnTo>
                    <a:pt x="267277" y="296211"/>
                  </a:lnTo>
                  <a:lnTo>
                    <a:pt x="267594" y="288848"/>
                  </a:lnTo>
                  <a:lnTo>
                    <a:pt x="271417" y="284359"/>
                  </a:lnTo>
                  <a:lnTo>
                    <a:pt x="270939" y="276999"/>
                  </a:lnTo>
                  <a:lnTo>
                    <a:pt x="272013" y="269693"/>
                  </a:lnTo>
                  <a:lnTo>
                    <a:pt x="272553" y="264722"/>
                  </a:lnTo>
                  <a:lnTo>
                    <a:pt x="267308" y="258858"/>
                  </a:lnTo>
                  <a:lnTo>
                    <a:pt x="271419" y="255528"/>
                  </a:lnTo>
                  <a:lnTo>
                    <a:pt x="268648" y="251516"/>
                  </a:lnTo>
                  <a:lnTo>
                    <a:pt x="265617" y="249022"/>
                  </a:lnTo>
                  <a:lnTo>
                    <a:pt x="260553" y="244852"/>
                  </a:lnTo>
                  <a:lnTo>
                    <a:pt x="251738" y="244286"/>
                  </a:lnTo>
                  <a:lnTo>
                    <a:pt x="248473" y="240054"/>
                  </a:lnTo>
                  <a:lnTo>
                    <a:pt x="243373" y="242332"/>
                  </a:lnTo>
                  <a:lnTo>
                    <a:pt x="242496" y="242057"/>
                  </a:lnTo>
                  <a:lnTo>
                    <a:pt x="237488" y="240487"/>
                  </a:lnTo>
                  <a:lnTo>
                    <a:pt x="234269" y="237476"/>
                  </a:lnTo>
                  <a:lnTo>
                    <a:pt x="239726" y="229290"/>
                  </a:lnTo>
                  <a:lnTo>
                    <a:pt x="235046" y="222995"/>
                  </a:lnTo>
                  <a:lnTo>
                    <a:pt x="234888" y="222922"/>
                  </a:lnTo>
                  <a:lnTo>
                    <a:pt x="228510" y="219965"/>
                  </a:lnTo>
                  <a:lnTo>
                    <a:pt x="221522" y="218263"/>
                  </a:lnTo>
                  <a:lnTo>
                    <a:pt x="215268" y="219291"/>
                  </a:lnTo>
                  <a:lnTo>
                    <a:pt x="207861" y="215260"/>
                  </a:lnTo>
                  <a:lnTo>
                    <a:pt x="205042" y="217202"/>
                  </a:lnTo>
                  <a:lnTo>
                    <a:pt x="192949" y="212266"/>
                  </a:lnTo>
                  <a:lnTo>
                    <a:pt x="186325" y="213601"/>
                  </a:lnTo>
                  <a:lnTo>
                    <a:pt x="184686" y="217241"/>
                  </a:lnTo>
                  <a:lnTo>
                    <a:pt x="180250" y="217778"/>
                  </a:lnTo>
                  <a:lnTo>
                    <a:pt x="177855" y="214487"/>
                  </a:lnTo>
                  <a:lnTo>
                    <a:pt x="177436" y="214387"/>
                  </a:lnTo>
                  <a:lnTo>
                    <a:pt x="171646" y="212991"/>
                  </a:lnTo>
                  <a:lnTo>
                    <a:pt x="164545" y="214349"/>
                  </a:lnTo>
                  <a:lnTo>
                    <a:pt x="151982" y="208058"/>
                  </a:lnTo>
                  <a:lnTo>
                    <a:pt x="145910" y="205009"/>
                  </a:lnTo>
                  <a:lnTo>
                    <a:pt x="135489" y="199763"/>
                  </a:lnTo>
                  <a:lnTo>
                    <a:pt x="80126" y="188560"/>
                  </a:lnTo>
                  <a:lnTo>
                    <a:pt x="50752" y="182456"/>
                  </a:lnTo>
                  <a:lnTo>
                    <a:pt x="31439" y="178389"/>
                  </a:lnTo>
                  <a:lnTo>
                    <a:pt x="26962" y="166705"/>
                  </a:lnTo>
                  <a:lnTo>
                    <a:pt x="20664" y="155731"/>
                  </a:lnTo>
                  <a:lnTo>
                    <a:pt x="13494" y="153464"/>
                  </a:lnTo>
                  <a:lnTo>
                    <a:pt x="8633" y="148835"/>
                  </a:lnTo>
                  <a:lnTo>
                    <a:pt x="3328" y="1519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g67"/>
            <p:cNvSpPr/>
            <p:nvPr/>
          </p:nvSpPr>
          <p:spPr>
            <a:xfrm>
              <a:off x="6828726" y="2954590"/>
              <a:ext cx="119098" cy="197981"/>
            </a:xfrm>
            <a:custGeom>
              <a:avLst/>
              <a:gdLst/>
              <a:ahLst/>
              <a:cxnLst/>
              <a:rect l="0" t="0" r="0" b="0"/>
              <a:pathLst>
                <a:path w="119098" h="197981">
                  <a:moveTo>
                    <a:pt x="1583" y="21882"/>
                  </a:moveTo>
                  <a:lnTo>
                    <a:pt x="2688" y="16361"/>
                  </a:lnTo>
                  <a:lnTo>
                    <a:pt x="5503" y="10683"/>
                  </a:lnTo>
                  <a:lnTo>
                    <a:pt x="10400" y="5325"/>
                  </a:lnTo>
                  <a:lnTo>
                    <a:pt x="17308" y="1877"/>
                  </a:lnTo>
                  <a:lnTo>
                    <a:pt x="17484" y="1788"/>
                  </a:lnTo>
                  <a:lnTo>
                    <a:pt x="18786" y="1138"/>
                  </a:lnTo>
                  <a:lnTo>
                    <a:pt x="19714" y="674"/>
                  </a:lnTo>
                  <a:lnTo>
                    <a:pt x="29540" y="0"/>
                  </a:lnTo>
                  <a:lnTo>
                    <a:pt x="37440" y="2292"/>
                  </a:lnTo>
                  <a:lnTo>
                    <a:pt x="33822" y="8420"/>
                  </a:lnTo>
                  <a:lnTo>
                    <a:pt x="33449" y="16004"/>
                  </a:lnTo>
                  <a:lnTo>
                    <a:pt x="30912" y="20829"/>
                  </a:lnTo>
                  <a:lnTo>
                    <a:pt x="29396" y="26905"/>
                  </a:lnTo>
                  <a:lnTo>
                    <a:pt x="27333" y="29926"/>
                  </a:lnTo>
                  <a:lnTo>
                    <a:pt x="30031" y="34329"/>
                  </a:lnTo>
                  <a:lnTo>
                    <a:pt x="33929" y="36134"/>
                  </a:lnTo>
                  <a:lnTo>
                    <a:pt x="33646" y="42505"/>
                  </a:lnTo>
                  <a:lnTo>
                    <a:pt x="34748" y="47753"/>
                  </a:lnTo>
                  <a:lnTo>
                    <a:pt x="28366" y="51942"/>
                  </a:lnTo>
                  <a:lnTo>
                    <a:pt x="31883" y="57124"/>
                  </a:lnTo>
                  <a:lnTo>
                    <a:pt x="38836" y="63140"/>
                  </a:lnTo>
                  <a:lnTo>
                    <a:pt x="41097" y="65226"/>
                  </a:lnTo>
                  <a:lnTo>
                    <a:pt x="46219" y="69948"/>
                  </a:lnTo>
                  <a:lnTo>
                    <a:pt x="54815" y="77826"/>
                  </a:lnTo>
                  <a:lnTo>
                    <a:pt x="58645" y="88262"/>
                  </a:lnTo>
                  <a:lnTo>
                    <a:pt x="58976" y="96263"/>
                  </a:lnTo>
                  <a:lnTo>
                    <a:pt x="62535" y="106681"/>
                  </a:lnTo>
                  <a:lnTo>
                    <a:pt x="69684" y="110707"/>
                  </a:lnTo>
                  <a:lnTo>
                    <a:pt x="75629" y="120077"/>
                  </a:lnTo>
                  <a:lnTo>
                    <a:pt x="76342" y="121199"/>
                  </a:lnTo>
                  <a:lnTo>
                    <a:pt x="76983" y="124876"/>
                  </a:lnTo>
                  <a:lnTo>
                    <a:pt x="86917" y="132857"/>
                  </a:lnTo>
                  <a:lnTo>
                    <a:pt x="96502" y="138716"/>
                  </a:lnTo>
                  <a:lnTo>
                    <a:pt x="101669" y="138627"/>
                  </a:lnTo>
                  <a:lnTo>
                    <a:pt x="103801" y="136051"/>
                  </a:lnTo>
                  <a:lnTo>
                    <a:pt x="108885" y="149803"/>
                  </a:lnTo>
                  <a:lnTo>
                    <a:pt x="115869" y="171930"/>
                  </a:lnTo>
                  <a:lnTo>
                    <a:pt x="119098" y="183777"/>
                  </a:lnTo>
                  <a:lnTo>
                    <a:pt x="104278" y="187124"/>
                  </a:lnTo>
                  <a:lnTo>
                    <a:pt x="87303" y="190678"/>
                  </a:lnTo>
                  <a:lnTo>
                    <a:pt x="72266" y="193801"/>
                  </a:lnTo>
                  <a:lnTo>
                    <a:pt x="48754" y="197981"/>
                  </a:lnTo>
                  <a:lnTo>
                    <a:pt x="45502" y="186489"/>
                  </a:lnTo>
                  <a:lnTo>
                    <a:pt x="44799" y="183980"/>
                  </a:lnTo>
                  <a:lnTo>
                    <a:pt x="41890" y="173594"/>
                  </a:lnTo>
                  <a:lnTo>
                    <a:pt x="34263" y="146539"/>
                  </a:lnTo>
                  <a:lnTo>
                    <a:pt x="21991" y="102943"/>
                  </a:lnTo>
                  <a:lnTo>
                    <a:pt x="17940" y="88533"/>
                  </a:lnTo>
                  <a:lnTo>
                    <a:pt x="15981" y="81560"/>
                  </a:lnTo>
                  <a:lnTo>
                    <a:pt x="12821" y="70308"/>
                  </a:lnTo>
                  <a:lnTo>
                    <a:pt x="0" y="222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g68"/>
            <p:cNvSpPr/>
            <p:nvPr/>
          </p:nvSpPr>
          <p:spPr>
            <a:xfrm>
              <a:off x="5542493" y="3828045"/>
              <a:ext cx="437523" cy="705406"/>
            </a:xfrm>
            <a:custGeom>
              <a:avLst/>
              <a:gdLst/>
              <a:ahLst/>
              <a:cxnLst/>
              <a:rect l="0" t="0" r="0" b="0"/>
              <a:pathLst>
                <a:path w="437523" h="705406">
                  <a:moveTo>
                    <a:pt x="4582" y="474330"/>
                  </a:moveTo>
                  <a:lnTo>
                    <a:pt x="4136" y="468710"/>
                  </a:lnTo>
                  <a:lnTo>
                    <a:pt x="5306" y="426241"/>
                  </a:lnTo>
                  <a:lnTo>
                    <a:pt x="5394" y="422994"/>
                  </a:lnTo>
                  <a:lnTo>
                    <a:pt x="5563" y="414554"/>
                  </a:lnTo>
                  <a:lnTo>
                    <a:pt x="6323" y="375693"/>
                  </a:lnTo>
                  <a:lnTo>
                    <a:pt x="6690" y="356404"/>
                  </a:lnTo>
                  <a:lnTo>
                    <a:pt x="7272" y="325058"/>
                  </a:lnTo>
                  <a:lnTo>
                    <a:pt x="7436" y="316076"/>
                  </a:lnTo>
                  <a:lnTo>
                    <a:pt x="7933" y="288234"/>
                  </a:lnTo>
                  <a:lnTo>
                    <a:pt x="8231" y="273185"/>
                  </a:lnTo>
                  <a:lnTo>
                    <a:pt x="8916" y="237695"/>
                  </a:lnTo>
                  <a:lnTo>
                    <a:pt x="9362" y="213885"/>
                  </a:lnTo>
                  <a:lnTo>
                    <a:pt x="9537" y="207215"/>
                  </a:lnTo>
                  <a:lnTo>
                    <a:pt x="10702" y="161881"/>
                  </a:lnTo>
                  <a:lnTo>
                    <a:pt x="10798" y="157803"/>
                  </a:lnTo>
                  <a:lnTo>
                    <a:pt x="11585" y="123876"/>
                  </a:lnTo>
                  <a:lnTo>
                    <a:pt x="12051" y="103330"/>
                  </a:lnTo>
                  <a:lnTo>
                    <a:pt x="12434" y="86157"/>
                  </a:lnTo>
                  <a:lnTo>
                    <a:pt x="12564" y="80228"/>
                  </a:lnTo>
                  <a:lnTo>
                    <a:pt x="13585" y="41196"/>
                  </a:lnTo>
                  <a:lnTo>
                    <a:pt x="6630" y="37411"/>
                  </a:lnTo>
                  <a:lnTo>
                    <a:pt x="482" y="27333"/>
                  </a:lnTo>
                  <a:lnTo>
                    <a:pt x="0" y="25582"/>
                  </a:lnTo>
                  <a:lnTo>
                    <a:pt x="23587" y="23919"/>
                  </a:lnTo>
                  <a:lnTo>
                    <a:pt x="25342" y="23774"/>
                  </a:lnTo>
                  <a:lnTo>
                    <a:pt x="40790" y="22494"/>
                  </a:lnTo>
                  <a:lnTo>
                    <a:pt x="59749" y="21049"/>
                  </a:lnTo>
                  <a:lnTo>
                    <a:pt x="67147" y="20475"/>
                  </a:lnTo>
                  <a:lnTo>
                    <a:pt x="69347" y="20312"/>
                  </a:lnTo>
                  <a:lnTo>
                    <a:pt x="113738" y="16911"/>
                  </a:lnTo>
                  <a:lnTo>
                    <a:pt x="114594" y="16843"/>
                  </a:lnTo>
                  <a:lnTo>
                    <a:pt x="115283" y="16794"/>
                  </a:lnTo>
                  <a:lnTo>
                    <a:pt x="158811" y="13574"/>
                  </a:lnTo>
                  <a:lnTo>
                    <a:pt x="164931" y="13107"/>
                  </a:lnTo>
                  <a:lnTo>
                    <a:pt x="201576" y="9659"/>
                  </a:lnTo>
                  <a:lnTo>
                    <a:pt x="218851" y="7851"/>
                  </a:lnTo>
                  <a:lnTo>
                    <a:pt x="219719" y="7759"/>
                  </a:lnTo>
                  <a:lnTo>
                    <a:pt x="271629" y="2914"/>
                  </a:lnTo>
                  <a:lnTo>
                    <a:pt x="301650" y="0"/>
                  </a:lnTo>
                  <a:lnTo>
                    <a:pt x="303760" y="8535"/>
                  </a:lnTo>
                  <a:lnTo>
                    <a:pt x="306197" y="17501"/>
                  </a:lnTo>
                  <a:lnTo>
                    <a:pt x="310421" y="33024"/>
                  </a:lnTo>
                  <a:lnTo>
                    <a:pt x="315559" y="50751"/>
                  </a:lnTo>
                  <a:lnTo>
                    <a:pt x="316988" y="55678"/>
                  </a:lnTo>
                  <a:lnTo>
                    <a:pt x="319628" y="64763"/>
                  </a:lnTo>
                  <a:lnTo>
                    <a:pt x="321644" y="71697"/>
                  </a:lnTo>
                  <a:lnTo>
                    <a:pt x="329230" y="98129"/>
                  </a:lnTo>
                  <a:lnTo>
                    <a:pt x="335735" y="120730"/>
                  </a:lnTo>
                  <a:lnTo>
                    <a:pt x="337430" y="126952"/>
                  </a:lnTo>
                  <a:lnTo>
                    <a:pt x="341900" y="143345"/>
                  </a:lnTo>
                  <a:lnTo>
                    <a:pt x="344333" y="152109"/>
                  </a:lnTo>
                  <a:lnTo>
                    <a:pt x="349552" y="170881"/>
                  </a:lnTo>
                  <a:lnTo>
                    <a:pt x="354039" y="186997"/>
                  </a:lnTo>
                  <a:lnTo>
                    <a:pt x="358864" y="204296"/>
                  </a:lnTo>
                  <a:lnTo>
                    <a:pt x="360698" y="210896"/>
                  </a:lnTo>
                  <a:lnTo>
                    <a:pt x="362834" y="218578"/>
                  </a:lnTo>
                  <a:lnTo>
                    <a:pt x="374505" y="260424"/>
                  </a:lnTo>
                  <a:lnTo>
                    <a:pt x="375347" y="263434"/>
                  </a:lnTo>
                  <a:lnTo>
                    <a:pt x="384723" y="296769"/>
                  </a:lnTo>
                  <a:lnTo>
                    <a:pt x="385071" y="298005"/>
                  </a:lnTo>
                  <a:lnTo>
                    <a:pt x="388426" y="302630"/>
                  </a:lnTo>
                  <a:lnTo>
                    <a:pt x="393993" y="312839"/>
                  </a:lnTo>
                  <a:lnTo>
                    <a:pt x="395566" y="315721"/>
                  </a:lnTo>
                  <a:lnTo>
                    <a:pt x="399823" y="325708"/>
                  </a:lnTo>
                  <a:lnTo>
                    <a:pt x="402131" y="332653"/>
                  </a:lnTo>
                  <a:lnTo>
                    <a:pt x="403285" y="336122"/>
                  </a:lnTo>
                  <a:lnTo>
                    <a:pt x="411758" y="343707"/>
                  </a:lnTo>
                  <a:lnTo>
                    <a:pt x="412699" y="345580"/>
                  </a:lnTo>
                  <a:lnTo>
                    <a:pt x="412911" y="346002"/>
                  </a:lnTo>
                  <a:lnTo>
                    <a:pt x="417318" y="354770"/>
                  </a:lnTo>
                  <a:lnTo>
                    <a:pt x="417263" y="363996"/>
                  </a:lnTo>
                  <a:lnTo>
                    <a:pt x="417249" y="366289"/>
                  </a:lnTo>
                  <a:lnTo>
                    <a:pt x="414740" y="370411"/>
                  </a:lnTo>
                  <a:lnTo>
                    <a:pt x="421526" y="374066"/>
                  </a:lnTo>
                  <a:lnTo>
                    <a:pt x="429887" y="379229"/>
                  </a:lnTo>
                  <a:lnTo>
                    <a:pt x="427063" y="384263"/>
                  </a:lnTo>
                  <a:lnTo>
                    <a:pt x="426038" y="386087"/>
                  </a:lnTo>
                  <a:lnTo>
                    <a:pt x="418484" y="391823"/>
                  </a:lnTo>
                  <a:lnTo>
                    <a:pt x="411982" y="399716"/>
                  </a:lnTo>
                  <a:lnTo>
                    <a:pt x="414187" y="406484"/>
                  </a:lnTo>
                  <a:lnTo>
                    <a:pt x="414079" y="410126"/>
                  </a:lnTo>
                  <a:lnTo>
                    <a:pt x="413775" y="420326"/>
                  </a:lnTo>
                  <a:lnTo>
                    <a:pt x="413669" y="423876"/>
                  </a:lnTo>
                  <a:lnTo>
                    <a:pt x="409323" y="435059"/>
                  </a:lnTo>
                  <a:lnTo>
                    <a:pt x="406859" y="443151"/>
                  </a:lnTo>
                  <a:lnTo>
                    <a:pt x="409352" y="451378"/>
                  </a:lnTo>
                  <a:lnTo>
                    <a:pt x="410084" y="453792"/>
                  </a:lnTo>
                  <a:lnTo>
                    <a:pt x="411365" y="458018"/>
                  </a:lnTo>
                  <a:lnTo>
                    <a:pt x="411186" y="463478"/>
                  </a:lnTo>
                  <a:lnTo>
                    <a:pt x="420549" y="473183"/>
                  </a:lnTo>
                  <a:lnTo>
                    <a:pt x="421387" y="480212"/>
                  </a:lnTo>
                  <a:lnTo>
                    <a:pt x="423763" y="483710"/>
                  </a:lnTo>
                  <a:lnTo>
                    <a:pt x="422991" y="487427"/>
                  </a:lnTo>
                  <a:lnTo>
                    <a:pt x="421420" y="494988"/>
                  </a:lnTo>
                  <a:lnTo>
                    <a:pt x="422709" y="500179"/>
                  </a:lnTo>
                  <a:lnTo>
                    <a:pt x="420625" y="510296"/>
                  </a:lnTo>
                  <a:lnTo>
                    <a:pt x="421855" y="516101"/>
                  </a:lnTo>
                  <a:lnTo>
                    <a:pt x="421959" y="517963"/>
                  </a:lnTo>
                  <a:lnTo>
                    <a:pt x="422068" y="519915"/>
                  </a:lnTo>
                  <a:lnTo>
                    <a:pt x="420430" y="525357"/>
                  </a:lnTo>
                  <a:lnTo>
                    <a:pt x="421694" y="535612"/>
                  </a:lnTo>
                  <a:lnTo>
                    <a:pt x="431719" y="545736"/>
                  </a:lnTo>
                  <a:lnTo>
                    <a:pt x="434023" y="550186"/>
                  </a:lnTo>
                  <a:lnTo>
                    <a:pt x="435567" y="553166"/>
                  </a:lnTo>
                  <a:lnTo>
                    <a:pt x="437523" y="560558"/>
                  </a:lnTo>
                  <a:lnTo>
                    <a:pt x="434018" y="560970"/>
                  </a:lnTo>
                  <a:lnTo>
                    <a:pt x="420054" y="562574"/>
                  </a:lnTo>
                  <a:lnTo>
                    <a:pt x="397255" y="565330"/>
                  </a:lnTo>
                  <a:lnTo>
                    <a:pt x="378402" y="567669"/>
                  </a:lnTo>
                  <a:lnTo>
                    <a:pt x="377221" y="567814"/>
                  </a:lnTo>
                  <a:lnTo>
                    <a:pt x="346591" y="571544"/>
                  </a:lnTo>
                  <a:lnTo>
                    <a:pt x="329079" y="573690"/>
                  </a:lnTo>
                  <a:lnTo>
                    <a:pt x="311837" y="575475"/>
                  </a:lnTo>
                  <a:lnTo>
                    <a:pt x="299925" y="576693"/>
                  </a:lnTo>
                  <a:lnTo>
                    <a:pt x="293275" y="577368"/>
                  </a:lnTo>
                  <a:lnTo>
                    <a:pt x="271598" y="579540"/>
                  </a:lnTo>
                  <a:lnTo>
                    <a:pt x="268710" y="579821"/>
                  </a:lnTo>
                  <a:lnTo>
                    <a:pt x="247375" y="581869"/>
                  </a:lnTo>
                  <a:lnTo>
                    <a:pt x="232144" y="583233"/>
                  </a:lnTo>
                  <a:lnTo>
                    <a:pt x="220245" y="584284"/>
                  </a:lnTo>
                  <a:lnTo>
                    <a:pt x="217281" y="584544"/>
                  </a:lnTo>
                  <a:lnTo>
                    <a:pt x="214592" y="584779"/>
                  </a:lnTo>
                  <a:lnTo>
                    <a:pt x="202890" y="585859"/>
                  </a:lnTo>
                  <a:lnTo>
                    <a:pt x="174098" y="588386"/>
                  </a:lnTo>
                  <a:lnTo>
                    <a:pt x="155974" y="590151"/>
                  </a:lnTo>
                  <a:lnTo>
                    <a:pt x="142113" y="591463"/>
                  </a:lnTo>
                  <a:lnTo>
                    <a:pt x="130676" y="592565"/>
                  </a:lnTo>
                  <a:lnTo>
                    <a:pt x="120983" y="593447"/>
                  </a:lnTo>
                  <a:lnTo>
                    <a:pt x="122403" y="599926"/>
                  </a:lnTo>
                  <a:lnTo>
                    <a:pt x="118242" y="612595"/>
                  </a:lnTo>
                  <a:lnTo>
                    <a:pt x="130827" y="625612"/>
                  </a:lnTo>
                  <a:lnTo>
                    <a:pt x="133482" y="629569"/>
                  </a:lnTo>
                  <a:lnTo>
                    <a:pt x="144030" y="635175"/>
                  </a:lnTo>
                  <a:lnTo>
                    <a:pt x="149647" y="639761"/>
                  </a:lnTo>
                  <a:lnTo>
                    <a:pt x="150207" y="647297"/>
                  </a:lnTo>
                  <a:lnTo>
                    <a:pt x="147192" y="655344"/>
                  </a:lnTo>
                  <a:lnTo>
                    <a:pt x="146113" y="661583"/>
                  </a:lnTo>
                  <a:lnTo>
                    <a:pt x="150450" y="668399"/>
                  </a:lnTo>
                  <a:lnTo>
                    <a:pt x="156626" y="670802"/>
                  </a:lnTo>
                  <a:lnTo>
                    <a:pt x="149045" y="676293"/>
                  </a:lnTo>
                  <a:lnTo>
                    <a:pt x="147283" y="684935"/>
                  </a:lnTo>
                  <a:lnTo>
                    <a:pt x="139967" y="694730"/>
                  </a:lnTo>
                  <a:lnTo>
                    <a:pt x="123285" y="700620"/>
                  </a:lnTo>
                  <a:lnTo>
                    <a:pt x="103587" y="705406"/>
                  </a:lnTo>
                  <a:lnTo>
                    <a:pt x="94290" y="704638"/>
                  </a:lnTo>
                  <a:lnTo>
                    <a:pt x="104482" y="697943"/>
                  </a:lnTo>
                  <a:lnTo>
                    <a:pt x="105136" y="691515"/>
                  </a:lnTo>
                  <a:lnTo>
                    <a:pt x="96001" y="683800"/>
                  </a:lnTo>
                  <a:lnTo>
                    <a:pt x="89195" y="675385"/>
                  </a:lnTo>
                  <a:lnTo>
                    <a:pt x="86333" y="669714"/>
                  </a:lnTo>
                  <a:lnTo>
                    <a:pt x="89448" y="660331"/>
                  </a:lnTo>
                  <a:lnTo>
                    <a:pt x="87396" y="655479"/>
                  </a:lnTo>
                  <a:lnTo>
                    <a:pt x="84608" y="646126"/>
                  </a:lnTo>
                  <a:lnTo>
                    <a:pt x="74736" y="642331"/>
                  </a:lnTo>
                  <a:lnTo>
                    <a:pt x="68642" y="648595"/>
                  </a:lnTo>
                  <a:lnTo>
                    <a:pt x="68961" y="656692"/>
                  </a:lnTo>
                  <a:lnTo>
                    <a:pt x="67408" y="662847"/>
                  </a:lnTo>
                  <a:lnTo>
                    <a:pt x="65227" y="669547"/>
                  </a:lnTo>
                  <a:lnTo>
                    <a:pt x="66164" y="683680"/>
                  </a:lnTo>
                  <a:lnTo>
                    <a:pt x="63373" y="695552"/>
                  </a:lnTo>
                  <a:lnTo>
                    <a:pt x="56040" y="696084"/>
                  </a:lnTo>
                  <a:lnTo>
                    <a:pt x="48417" y="697040"/>
                  </a:lnTo>
                  <a:lnTo>
                    <a:pt x="41207" y="690459"/>
                  </a:lnTo>
                  <a:lnTo>
                    <a:pt x="34534" y="688258"/>
                  </a:lnTo>
                  <a:lnTo>
                    <a:pt x="30930" y="691213"/>
                  </a:lnTo>
                  <a:lnTo>
                    <a:pt x="27848" y="666508"/>
                  </a:lnTo>
                  <a:lnTo>
                    <a:pt x="24673" y="639723"/>
                  </a:lnTo>
                  <a:lnTo>
                    <a:pt x="24605" y="639179"/>
                  </a:lnTo>
                  <a:lnTo>
                    <a:pt x="19951" y="601835"/>
                  </a:lnTo>
                  <a:lnTo>
                    <a:pt x="17898" y="585335"/>
                  </a:lnTo>
                  <a:lnTo>
                    <a:pt x="12376" y="541665"/>
                  </a:lnTo>
                  <a:lnTo>
                    <a:pt x="12115" y="539593"/>
                  </a:lnTo>
                  <a:lnTo>
                    <a:pt x="8785" y="513145"/>
                  </a:lnTo>
                  <a:lnTo>
                    <a:pt x="7416" y="502284"/>
                  </a:lnTo>
                  <a:lnTo>
                    <a:pt x="5752" y="48907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6109562" y="3733925"/>
              <a:ext cx="578685" cy="439280"/>
            </a:xfrm>
            <a:custGeom>
              <a:avLst/>
              <a:gdLst/>
              <a:ahLst/>
              <a:cxnLst/>
              <a:rect l="0" t="0" r="0" b="0"/>
              <a:pathLst>
                <a:path w="578685" h="439280">
                  <a:moveTo>
                    <a:pt x="0" y="98926"/>
                  </a:moveTo>
                  <a:lnTo>
                    <a:pt x="3251" y="93991"/>
                  </a:lnTo>
                  <a:lnTo>
                    <a:pt x="2234" y="89755"/>
                  </a:lnTo>
                  <a:lnTo>
                    <a:pt x="6117" y="84390"/>
                  </a:lnTo>
                  <a:lnTo>
                    <a:pt x="9261" y="79543"/>
                  </a:lnTo>
                  <a:lnTo>
                    <a:pt x="14605" y="74290"/>
                  </a:lnTo>
                  <a:lnTo>
                    <a:pt x="20826" y="67594"/>
                  </a:lnTo>
                  <a:lnTo>
                    <a:pt x="22113" y="63010"/>
                  </a:lnTo>
                  <a:lnTo>
                    <a:pt x="23073" y="56269"/>
                  </a:lnTo>
                  <a:lnTo>
                    <a:pt x="34102" y="50946"/>
                  </a:lnTo>
                  <a:lnTo>
                    <a:pt x="46324" y="45028"/>
                  </a:lnTo>
                  <a:lnTo>
                    <a:pt x="58905" y="38973"/>
                  </a:lnTo>
                  <a:lnTo>
                    <a:pt x="61457" y="39164"/>
                  </a:lnTo>
                  <a:lnTo>
                    <a:pt x="63283" y="39300"/>
                  </a:lnTo>
                  <a:lnTo>
                    <a:pt x="69331" y="31843"/>
                  </a:lnTo>
                  <a:lnTo>
                    <a:pt x="81364" y="26948"/>
                  </a:lnTo>
                  <a:lnTo>
                    <a:pt x="86377" y="24904"/>
                  </a:lnTo>
                  <a:lnTo>
                    <a:pt x="94789" y="20527"/>
                  </a:lnTo>
                  <a:lnTo>
                    <a:pt x="99373" y="16221"/>
                  </a:lnTo>
                  <a:lnTo>
                    <a:pt x="106137" y="15794"/>
                  </a:lnTo>
                  <a:lnTo>
                    <a:pt x="112865" y="15364"/>
                  </a:lnTo>
                  <a:lnTo>
                    <a:pt x="122028" y="14279"/>
                  </a:lnTo>
                  <a:lnTo>
                    <a:pt x="134745" y="12760"/>
                  </a:lnTo>
                  <a:lnTo>
                    <a:pt x="142388" y="11840"/>
                  </a:lnTo>
                  <a:lnTo>
                    <a:pt x="150523" y="11000"/>
                  </a:lnTo>
                  <a:lnTo>
                    <a:pt x="161512" y="9857"/>
                  </a:lnTo>
                  <a:lnTo>
                    <a:pt x="173811" y="8563"/>
                  </a:lnTo>
                  <a:lnTo>
                    <a:pt x="205501" y="5167"/>
                  </a:lnTo>
                  <a:lnTo>
                    <a:pt x="220183" y="3742"/>
                  </a:lnTo>
                  <a:lnTo>
                    <a:pt x="224763" y="3294"/>
                  </a:lnTo>
                  <a:lnTo>
                    <a:pt x="257821" y="0"/>
                  </a:lnTo>
                  <a:lnTo>
                    <a:pt x="257942" y="342"/>
                  </a:lnTo>
                  <a:lnTo>
                    <a:pt x="259126" y="3686"/>
                  </a:lnTo>
                  <a:lnTo>
                    <a:pt x="257795" y="11097"/>
                  </a:lnTo>
                  <a:lnTo>
                    <a:pt x="260340" y="14848"/>
                  </a:lnTo>
                  <a:lnTo>
                    <a:pt x="271167" y="3977"/>
                  </a:lnTo>
                  <a:lnTo>
                    <a:pt x="275200" y="8032"/>
                  </a:lnTo>
                  <a:lnTo>
                    <a:pt x="284437" y="17306"/>
                  </a:lnTo>
                  <a:lnTo>
                    <a:pt x="292676" y="25558"/>
                  </a:lnTo>
                  <a:lnTo>
                    <a:pt x="293522" y="41747"/>
                  </a:lnTo>
                  <a:lnTo>
                    <a:pt x="320800" y="38243"/>
                  </a:lnTo>
                  <a:lnTo>
                    <a:pt x="348644" y="34207"/>
                  </a:lnTo>
                  <a:lnTo>
                    <a:pt x="376801" y="30052"/>
                  </a:lnTo>
                  <a:lnTo>
                    <a:pt x="394100" y="27383"/>
                  </a:lnTo>
                  <a:lnTo>
                    <a:pt x="394413" y="27334"/>
                  </a:lnTo>
                  <a:lnTo>
                    <a:pt x="421163" y="23151"/>
                  </a:lnTo>
                  <a:lnTo>
                    <a:pt x="423199" y="22830"/>
                  </a:lnTo>
                  <a:lnTo>
                    <a:pt x="452126" y="43316"/>
                  </a:lnTo>
                  <a:lnTo>
                    <a:pt x="453688" y="44418"/>
                  </a:lnTo>
                  <a:lnTo>
                    <a:pt x="466181" y="53216"/>
                  </a:lnTo>
                  <a:lnTo>
                    <a:pt x="505592" y="82168"/>
                  </a:lnTo>
                  <a:lnTo>
                    <a:pt x="541260" y="107613"/>
                  </a:lnTo>
                  <a:lnTo>
                    <a:pt x="563465" y="123420"/>
                  </a:lnTo>
                  <a:lnTo>
                    <a:pt x="568296" y="126848"/>
                  </a:lnTo>
                  <a:lnTo>
                    <a:pt x="578685" y="134345"/>
                  </a:lnTo>
                  <a:lnTo>
                    <a:pt x="564305" y="141911"/>
                  </a:lnTo>
                  <a:lnTo>
                    <a:pt x="553885" y="151003"/>
                  </a:lnTo>
                  <a:lnTo>
                    <a:pt x="545003" y="161817"/>
                  </a:lnTo>
                  <a:lnTo>
                    <a:pt x="537933" y="172725"/>
                  </a:lnTo>
                  <a:lnTo>
                    <a:pt x="532995" y="183435"/>
                  </a:lnTo>
                  <a:lnTo>
                    <a:pt x="530099" y="189700"/>
                  </a:lnTo>
                  <a:lnTo>
                    <a:pt x="524812" y="197913"/>
                  </a:lnTo>
                  <a:lnTo>
                    <a:pt x="520890" y="210273"/>
                  </a:lnTo>
                  <a:lnTo>
                    <a:pt x="519682" y="221679"/>
                  </a:lnTo>
                  <a:lnTo>
                    <a:pt x="519805" y="234695"/>
                  </a:lnTo>
                  <a:lnTo>
                    <a:pt x="521558" y="238962"/>
                  </a:lnTo>
                  <a:lnTo>
                    <a:pt x="517792" y="247082"/>
                  </a:lnTo>
                  <a:lnTo>
                    <a:pt x="511750" y="253342"/>
                  </a:lnTo>
                  <a:lnTo>
                    <a:pt x="509999" y="255154"/>
                  </a:lnTo>
                  <a:lnTo>
                    <a:pt x="505991" y="258753"/>
                  </a:lnTo>
                  <a:lnTo>
                    <a:pt x="505879" y="264558"/>
                  </a:lnTo>
                  <a:lnTo>
                    <a:pt x="504542" y="271166"/>
                  </a:lnTo>
                  <a:lnTo>
                    <a:pt x="496859" y="271295"/>
                  </a:lnTo>
                  <a:lnTo>
                    <a:pt x="490133" y="274494"/>
                  </a:lnTo>
                  <a:lnTo>
                    <a:pt x="484701" y="270475"/>
                  </a:lnTo>
                  <a:lnTo>
                    <a:pt x="478555" y="275765"/>
                  </a:lnTo>
                  <a:lnTo>
                    <a:pt x="476350" y="281137"/>
                  </a:lnTo>
                  <a:lnTo>
                    <a:pt x="481817" y="286826"/>
                  </a:lnTo>
                  <a:lnTo>
                    <a:pt x="478802" y="291514"/>
                  </a:lnTo>
                  <a:lnTo>
                    <a:pt x="468907" y="300196"/>
                  </a:lnTo>
                  <a:lnTo>
                    <a:pt x="466306" y="307118"/>
                  </a:lnTo>
                  <a:lnTo>
                    <a:pt x="456423" y="314600"/>
                  </a:lnTo>
                  <a:lnTo>
                    <a:pt x="451265" y="320076"/>
                  </a:lnTo>
                  <a:lnTo>
                    <a:pt x="450524" y="327553"/>
                  </a:lnTo>
                  <a:lnTo>
                    <a:pt x="441720" y="335564"/>
                  </a:lnTo>
                  <a:lnTo>
                    <a:pt x="438706" y="341005"/>
                  </a:lnTo>
                  <a:lnTo>
                    <a:pt x="429737" y="342901"/>
                  </a:lnTo>
                  <a:lnTo>
                    <a:pt x="421874" y="347844"/>
                  </a:lnTo>
                  <a:lnTo>
                    <a:pt x="417683" y="353155"/>
                  </a:lnTo>
                  <a:lnTo>
                    <a:pt x="411385" y="356500"/>
                  </a:lnTo>
                  <a:lnTo>
                    <a:pt x="411061" y="356809"/>
                  </a:lnTo>
                  <a:lnTo>
                    <a:pt x="401706" y="365738"/>
                  </a:lnTo>
                  <a:lnTo>
                    <a:pt x="392962" y="368289"/>
                  </a:lnTo>
                  <a:lnTo>
                    <a:pt x="386199" y="365896"/>
                  </a:lnTo>
                  <a:lnTo>
                    <a:pt x="385697" y="367717"/>
                  </a:lnTo>
                  <a:lnTo>
                    <a:pt x="384755" y="371127"/>
                  </a:lnTo>
                  <a:lnTo>
                    <a:pt x="389161" y="377778"/>
                  </a:lnTo>
                  <a:lnTo>
                    <a:pt x="392738" y="382289"/>
                  </a:lnTo>
                  <a:lnTo>
                    <a:pt x="391394" y="389601"/>
                  </a:lnTo>
                  <a:lnTo>
                    <a:pt x="382289" y="396834"/>
                  </a:lnTo>
                  <a:lnTo>
                    <a:pt x="375820" y="399854"/>
                  </a:lnTo>
                  <a:lnTo>
                    <a:pt x="369642" y="398253"/>
                  </a:lnTo>
                  <a:lnTo>
                    <a:pt x="360546" y="394765"/>
                  </a:lnTo>
                  <a:lnTo>
                    <a:pt x="355181" y="400439"/>
                  </a:lnTo>
                  <a:lnTo>
                    <a:pt x="360451" y="403496"/>
                  </a:lnTo>
                  <a:lnTo>
                    <a:pt x="368463" y="409307"/>
                  </a:lnTo>
                  <a:lnTo>
                    <a:pt x="363524" y="418301"/>
                  </a:lnTo>
                  <a:lnTo>
                    <a:pt x="353823" y="427235"/>
                  </a:lnTo>
                  <a:lnTo>
                    <a:pt x="348536" y="429563"/>
                  </a:lnTo>
                  <a:lnTo>
                    <a:pt x="347978" y="432717"/>
                  </a:lnTo>
                  <a:lnTo>
                    <a:pt x="346815" y="439280"/>
                  </a:lnTo>
                  <a:lnTo>
                    <a:pt x="339394" y="437095"/>
                  </a:lnTo>
                  <a:lnTo>
                    <a:pt x="330829" y="432166"/>
                  </a:lnTo>
                  <a:lnTo>
                    <a:pt x="327440" y="435128"/>
                  </a:lnTo>
                  <a:lnTo>
                    <a:pt x="317830" y="432476"/>
                  </a:lnTo>
                  <a:lnTo>
                    <a:pt x="315680" y="423529"/>
                  </a:lnTo>
                  <a:lnTo>
                    <a:pt x="311194" y="416970"/>
                  </a:lnTo>
                  <a:lnTo>
                    <a:pt x="310251" y="415590"/>
                  </a:lnTo>
                  <a:lnTo>
                    <a:pt x="312428" y="409638"/>
                  </a:lnTo>
                  <a:lnTo>
                    <a:pt x="310524" y="401440"/>
                  </a:lnTo>
                  <a:lnTo>
                    <a:pt x="304590" y="395094"/>
                  </a:lnTo>
                  <a:lnTo>
                    <a:pt x="301444" y="391726"/>
                  </a:lnTo>
                  <a:lnTo>
                    <a:pt x="300263" y="384124"/>
                  </a:lnTo>
                  <a:lnTo>
                    <a:pt x="288986" y="374401"/>
                  </a:lnTo>
                  <a:lnTo>
                    <a:pt x="287815" y="374154"/>
                  </a:lnTo>
                  <a:lnTo>
                    <a:pt x="282215" y="372976"/>
                  </a:lnTo>
                  <a:lnTo>
                    <a:pt x="274477" y="368695"/>
                  </a:lnTo>
                  <a:lnTo>
                    <a:pt x="273120" y="367943"/>
                  </a:lnTo>
                  <a:lnTo>
                    <a:pt x="272457" y="361085"/>
                  </a:lnTo>
                  <a:lnTo>
                    <a:pt x="268341" y="349285"/>
                  </a:lnTo>
                  <a:lnTo>
                    <a:pt x="268174" y="348558"/>
                  </a:lnTo>
                  <a:lnTo>
                    <a:pt x="265377" y="336353"/>
                  </a:lnTo>
                  <a:lnTo>
                    <a:pt x="258775" y="327694"/>
                  </a:lnTo>
                  <a:lnTo>
                    <a:pt x="253573" y="321822"/>
                  </a:lnTo>
                  <a:lnTo>
                    <a:pt x="251723" y="311730"/>
                  </a:lnTo>
                  <a:lnTo>
                    <a:pt x="246130" y="308331"/>
                  </a:lnTo>
                  <a:lnTo>
                    <a:pt x="238443" y="303651"/>
                  </a:lnTo>
                  <a:lnTo>
                    <a:pt x="236654" y="303248"/>
                  </a:lnTo>
                  <a:lnTo>
                    <a:pt x="231341" y="302050"/>
                  </a:lnTo>
                  <a:lnTo>
                    <a:pt x="218887" y="296903"/>
                  </a:lnTo>
                  <a:lnTo>
                    <a:pt x="217036" y="290538"/>
                  </a:lnTo>
                  <a:lnTo>
                    <a:pt x="216778" y="289650"/>
                  </a:lnTo>
                  <a:lnTo>
                    <a:pt x="206178" y="285708"/>
                  </a:lnTo>
                  <a:lnTo>
                    <a:pt x="206065" y="284925"/>
                  </a:lnTo>
                  <a:lnTo>
                    <a:pt x="204901" y="276875"/>
                  </a:lnTo>
                  <a:lnTo>
                    <a:pt x="193859" y="272757"/>
                  </a:lnTo>
                  <a:lnTo>
                    <a:pt x="193919" y="262979"/>
                  </a:lnTo>
                  <a:lnTo>
                    <a:pt x="192081" y="255669"/>
                  </a:lnTo>
                  <a:lnTo>
                    <a:pt x="183825" y="252348"/>
                  </a:lnTo>
                  <a:lnTo>
                    <a:pt x="180077" y="247838"/>
                  </a:lnTo>
                  <a:lnTo>
                    <a:pt x="178374" y="245787"/>
                  </a:lnTo>
                  <a:lnTo>
                    <a:pt x="168150" y="239928"/>
                  </a:lnTo>
                  <a:lnTo>
                    <a:pt x="167115" y="239750"/>
                  </a:lnTo>
                  <a:lnTo>
                    <a:pt x="161302" y="238753"/>
                  </a:lnTo>
                  <a:lnTo>
                    <a:pt x="155883" y="232720"/>
                  </a:lnTo>
                  <a:lnTo>
                    <a:pt x="153357" y="228709"/>
                  </a:lnTo>
                  <a:lnTo>
                    <a:pt x="149746" y="222969"/>
                  </a:lnTo>
                  <a:lnTo>
                    <a:pt x="137899" y="211733"/>
                  </a:lnTo>
                  <a:lnTo>
                    <a:pt x="124446" y="206841"/>
                  </a:lnTo>
                  <a:lnTo>
                    <a:pt x="113449" y="198257"/>
                  </a:lnTo>
                  <a:lnTo>
                    <a:pt x="108147" y="197795"/>
                  </a:lnTo>
                  <a:lnTo>
                    <a:pt x="107199" y="196302"/>
                  </a:lnTo>
                  <a:lnTo>
                    <a:pt x="102763" y="189309"/>
                  </a:lnTo>
                  <a:lnTo>
                    <a:pt x="102302" y="188721"/>
                  </a:lnTo>
                  <a:lnTo>
                    <a:pt x="95353" y="179854"/>
                  </a:lnTo>
                  <a:lnTo>
                    <a:pt x="85539" y="171524"/>
                  </a:lnTo>
                  <a:lnTo>
                    <a:pt x="81787" y="162272"/>
                  </a:lnTo>
                  <a:lnTo>
                    <a:pt x="80150" y="158229"/>
                  </a:lnTo>
                  <a:lnTo>
                    <a:pt x="75826" y="152513"/>
                  </a:lnTo>
                  <a:lnTo>
                    <a:pt x="74999" y="151418"/>
                  </a:lnTo>
                  <a:lnTo>
                    <a:pt x="68741" y="143257"/>
                  </a:lnTo>
                  <a:lnTo>
                    <a:pt x="65767" y="137729"/>
                  </a:lnTo>
                  <a:lnTo>
                    <a:pt x="60642" y="128016"/>
                  </a:lnTo>
                  <a:lnTo>
                    <a:pt x="54404" y="127385"/>
                  </a:lnTo>
                  <a:lnTo>
                    <a:pt x="46951" y="129696"/>
                  </a:lnTo>
                  <a:lnTo>
                    <a:pt x="46531" y="129827"/>
                  </a:lnTo>
                  <a:lnTo>
                    <a:pt x="39941" y="127714"/>
                  </a:lnTo>
                  <a:lnTo>
                    <a:pt x="39640" y="127494"/>
                  </a:lnTo>
                  <a:lnTo>
                    <a:pt x="33551" y="123028"/>
                  </a:lnTo>
                  <a:lnTo>
                    <a:pt x="32737" y="122281"/>
                  </a:lnTo>
                  <a:lnTo>
                    <a:pt x="25747" y="115857"/>
                  </a:lnTo>
                  <a:lnTo>
                    <a:pt x="17569" y="113806"/>
                  </a:lnTo>
                  <a:lnTo>
                    <a:pt x="10334" y="109712"/>
                  </a:lnTo>
                  <a:lnTo>
                    <a:pt x="2578" y="105357"/>
                  </a:lnTo>
                  <a:lnTo>
                    <a:pt x="2339" y="104761"/>
                  </a:lnTo>
                  <a:lnTo>
                    <a:pt x="643" y="10053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g70"/>
            <p:cNvSpPr/>
            <p:nvPr/>
          </p:nvSpPr>
          <p:spPr>
            <a:xfrm>
              <a:off x="7387656" y="2212588"/>
              <a:ext cx="8855" cy="14305"/>
            </a:xfrm>
            <a:custGeom>
              <a:avLst/>
              <a:gdLst/>
              <a:ahLst/>
              <a:cxnLst/>
              <a:rect l="0" t="0" r="0" b="0"/>
              <a:pathLst>
                <a:path w="8855" h="14305">
                  <a:moveTo>
                    <a:pt x="0" y="4087"/>
                  </a:moveTo>
                  <a:lnTo>
                    <a:pt x="4087" y="0"/>
                  </a:lnTo>
                  <a:lnTo>
                    <a:pt x="8855" y="6812"/>
                  </a:lnTo>
                  <a:lnTo>
                    <a:pt x="6812" y="14305"/>
                  </a:lnTo>
                  <a:lnTo>
                    <a:pt x="0" y="115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7120584" y="1722493"/>
              <a:ext cx="421459" cy="658536"/>
            </a:xfrm>
            <a:custGeom>
              <a:avLst/>
              <a:gdLst/>
              <a:ahLst/>
              <a:cxnLst/>
              <a:rect l="0" t="0" r="0" b="0"/>
              <a:pathLst>
                <a:path w="421459" h="658536">
                  <a:moveTo>
                    <a:pt x="0" y="357665"/>
                  </a:moveTo>
                  <a:lnTo>
                    <a:pt x="4214" y="355574"/>
                  </a:lnTo>
                  <a:lnTo>
                    <a:pt x="5472" y="350368"/>
                  </a:lnTo>
                  <a:lnTo>
                    <a:pt x="12138" y="350531"/>
                  </a:lnTo>
                  <a:lnTo>
                    <a:pt x="17086" y="354435"/>
                  </a:lnTo>
                  <a:lnTo>
                    <a:pt x="21097" y="361807"/>
                  </a:lnTo>
                  <a:lnTo>
                    <a:pt x="25990" y="361173"/>
                  </a:lnTo>
                  <a:lnTo>
                    <a:pt x="25608" y="355747"/>
                  </a:lnTo>
                  <a:lnTo>
                    <a:pt x="25452" y="353542"/>
                  </a:lnTo>
                  <a:lnTo>
                    <a:pt x="26590" y="349575"/>
                  </a:lnTo>
                  <a:lnTo>
                    <a:pt x="24415" y="345741"/>
                  </a:lnTo>
                  <a:lnTo>
                    <a:pt x="24385" y="340540"/>
                  </a:lnTo>
                  <a:lnTo>
                    <a:pt x="21611" y="337772"/>
                  </a:lnTo>
                  <a:lnTo>
                    <a:pt x="24745" y="332345"/>
                  </a:lnTo>
                  <a:lnTo>
                    <a:pt x="27368" y="332047"/>
                  </a:lnTo>
                  <a:lnTo>
                    <a:pt x="30946" y="335375"/>
                  </a:lnTo>
                  <a:lnTo>
                    <a:pt x="36188" y="334687"/>
                  </a:lnTo>
                  <a:lnTo>
                    <a:pt x="40806" y="335020"/>
                  </a:lnTo>
                  <a:lnTo>
                    <a:pt x="39056" y="328940"/>
                  </a:lnTo>
                  <a:lnTo>
                    <a:pt x="34301" y="326592"/>
                  </a:lnTo>
                  <a:lnTo>
                    <a:pt x="27409" y="319871"/>
                  </a:lnTo>
                  <a:lnTo>
                    <a:pt x="28806" y="311544"/>
                  </a:lnTo>
                  <a:lnTo>
                    <a:pt x="31264" y="305806"/>
                  </a:lnTo>
                  <a:lnTo>
                    <a:pt x="35690" y="299790"/>
                  </a:lnTo>
                  <a:lnTo>
                    <a:pt x="38006" y="293626"/>
                  </a:lnTo>
                  <a:lnTo>
                    <a:pt x="46877" y="285817"/>
                  </a:lnTo>
                  <a:lnTo>
                    <a:pt x="51829" y="279878"/>
                  </a:lnTo>
                  <a:lnTo>
                    <a:pt x="46773" y="273666"/>
                  </a:lnTo>
                  <a:lnTo>
                    <a:pt x="47765" y="270081"/>
                  </a:lnTo>
                  <a:lnTo>
                    <a:pt x="52491" y="262054"/>
                  </a:lnTo>
                  <a:lnTo>
                    <a:pt x="57890" y="255075"/>
                  </a:lnTo>
                  <a:lnTo>
                    <a:pt x="56902" y="249057"/>
                  </a:lnTo>
                  <a:lnTo>
                    <a:pt x="54533" y="245337"/>
                  </a:lnTo>
                  <a:lnTo>
                    <a:pt x="49986" y="246723"/>
                  </a:lnTo>
                  <a:lnTo>
                    <a:pt x="49526" y="241346"/>
                  </a:lnTo>
                  <a:lnTo>
                    <a:pt x="47354" y="238967"/>
                  </a:lnTo>
                  <a:lnTo>
                    <a:pt x="46790" y="232858"/>
                  </a:lnTo>
                  <a:lnTo>
                    <a:pt x="49157" y="226323"/>
                  </a:lnTo>
                  <a:lnTo>
                    <a:pt x="50133" y="219860"/>
                  </a:lnTo>
                  <a:lnTo>
                    <a:pt x="43560" y="215300"/>
                  </a:lnTo>
                  <a:lnTo>
                    <a:pt x="44642" y="206019"/>
                  </a:lnTo>
                  <a:lnTo>
                    <a:pt x="45376" y="200186"/>
                  </a:lnTo>
                  <a:lnTo>
                    <a:pt x="47368" y="197344"/>
                  </a:lnTo>
                  <a:lnTo>
                    <a:pt x="46002" y="193064"/>
                  </a:lnTo>
                  <a:lnTo>
                    <a:pt x="49275" y="187756"/>
                  </a:lnTo>
                  <a:lnTo>
                    <a:pt x="52471" y="183419"/>
                  </a:lnTo>
                  <a:lnTo>
                    <a:pt x="55123" y="178781"/>
                  </a:lnTo>
                  <a:lnTo>
                    <a:pt x="56940" y="175500"/>
                  </a:lnTo>
                  <a:lnTo>
                    <a:pt x="54320" y="154861"/>
                  </a:lnTo>
                  <a:lnTo>
                    <a:pt x="52100" y="137450"/>
                  </a:lnTo>
                  <a:lnTo>
                    <a:pt x="62110" y="108002"/>
                  </a:lnTo>
                  <a:lnTo>
                    <a:pt x="76236" y="66965"/>
                  </a:lnTo>
                  <a:lnTo>
                    <a:pt x="83330" y="46423"/>
                  </a:lnTo>
                  <a:lnTo>
                    <a:pt x="95774" y="12165"/>
                  </a:lnTo>
                  <a:lnTo>
                    <a:pt x="102013" y="11263"/>
                  </a:lnTo>
                  <a:lnTo>
                    <a:pt x="107107" y="12036"/>
                  </a:lnTo>
                  <a:lnTo>
                    <a:pt x="114116" y="12019"/>
                  </a:lnTo>
                  <a:lnTo>
                    <a:pt x="114510" y="18467"/>
                  </a:lnTo>
                  <a:lnTo>
                    <a:pt x="121084" y="36233"/>
                  </a:lnTo>
                  <a:lnTo>
                    <a:pt x="129317" y="38632"/>
                  </a:lnTo>
                  <a:lnTo>
                    <a:pt x="136844" y="41500"/>
                  </a:lnTo>
                  <a:lnTo>
                    <a:pt x="144508" y="33683"/>
                  </a:lnTo>
                  <a:lnTo>
                    <a:pt x="155436" y="26513"/>
                  </a:lnTo>
                  <a:lnTo>
                    <a:pt x="161841" y="23608"/>
                  </a:lnTo>
                  <a:lnTo>
                    <a:pt x="162045" y="18752"/>
                  </a:lnTo>
                  <a:lnTo>
                    <a:pt x="169072" y="14449"/>
                  </a:lnTo>
                  <a:lnTo>
                    <a:pt x="173946" y="14567"/>
                  </a:lnTo>
                  <a:lnTo>
                    <a:pt x="181618" y="11354"/>
                  </a:lnTo>
                  <a:lnTo>
                    <a:pt x="179391" y="6870"/>
                  </a:lnTo>
                  <a:lnTo>
                    <a:pt x="180352" y="2325"/>
                  </a:lnTo>
                  <a:lnTo>
                    <a:pt x="189036" y="0"/>
                  </a:lnTo>
                  <a:lnTo>
                    <a:pt x="195742" y="63"/>
                  </a:lnTo>
                  <a:lnTo>
                    <a:pt x="201553" y="2130"/>
                  </a:lnTo>
                  <a:lnTo>
                    <a:pt x="209905" y="5868"/>
                  </a:lnTo>
                  <a:lnTo>
                    <a:pt x="220083" y="10828"/>
                  </a:lnTo>
                  <a:lnTo>
                    <a:pt x="225288" y="12475"/>
                  </a:lnTo>
                  <a:lnTo>
                    <a:pt x="234420" y="21211"/>
                  </a:lnTo>
                  <a:lnTo>
                    <a:pt x="245963" y="25583"/>
                  </a:lnTo>
                  <a:lnTo>
                    <a:pt x="257249" y="62492"/>
                  </a:lnTo>
                  <a:lnTo>
                    <a:pt x="265433" y="88778"/>
                  </a:lnTo>
                  <a:lnTo>
                    <a:pt x="279490" y="132592"/>
                  </a:lnTo>
                  <a:lnTo>
                    <a:pt x="289718" y="165447"/>
                  </a:lnTo>
                  <a:lnTo>
                    <a:pt x="293954" y="179137"/>
                  </a:lnTo>
                  <a:lnTo>
                    <a:pt x="297628" y="181041"/>
                  </a:lnTo>
                  <a:lnTo>
                    <a:pt x="294564" y="189231"/>
                  </a:lnTo>
                  <a:lnTo>
                    <a:pt x="300013" y="193453"/>
                  </a:lnTo>
                  <a:lnTo>
                    <a:pt x="298237" y="201226"/>
                  </a:lnTo>
                  <a:lnTo>
                    <a:pt x="302429" y="207485"/>
                  </a:lnTo>
                  <a:lnTo>
                    <a:pt x="302600" y="215248"/>
                  </a:lnTo>
                  <a:lnTo>
                    <a:pt x="302603" y="215402"/>
                  </a:lnTo>
                  <a:lnTo>
                    <a:pt x="311450" y="212471"/>
                  </a:lnTo>
                  <a:lnTo>
                    <a:pt x="316845" y="218057"/>
                  </a:lnTo>
                  <a:lnTo>
                    <a:pt x="321437" y="218075"/>
                  </a:lnTo>
                  <a:lnTo>
                    <a:pt x="331828" y="218760"/>
                  </a:lnTo>
                  <a:lnTo>
                    <a:pt x="339069" y="215138"/>
                  </a:lnTo>
                  <a:lnTo>
                    <a:pt x="343494" y="218635"/>
                  </a:lnTo>
                  <a:lnTo>
                    <a:pt x="347066" y="228037"/>
                  </a:lnTo>
                  <a:lnTo>
                    <a:pt x="341554" y="230456"/>
                  </a:lnTo>
                  <a:lnTo>
                    <a:pt x="342751" y="236868"/>
                  </a:lnTo>
                  <a:lnTo>
                    <a:pt x="351559" y="245866"/>
                  </a:lnTo>
                  <a:lnTo>
                    <a:pt x="351455" y="256883"/>
                  </a:lnTo>
                  <a:lnTo>
                    <a:pt x="350919" y="261874"/>
                  </a:lnTo>
                  <a:lnTo>
                    <a:pt x="354648" y="264774"/>
                  </a:lnTo>
                  <a:lnTo>
                    <a:pt x="364410" y="274791"/>
                  </a:lnTo>
                  <a:lnTo>
                    <a:pt x="370520" y="277169"/>
                  </a:lnTo>
                  <a:lnTo>
                    <a:pt x="373647" y="273034"/>
                  </a:lnTo>
                  <a:lnTo>
                    <a:pt x="374374" y="266147"/>
                  </a:lnTo>
                  <a:lnTo>
                    <a:pt x="381693" y="266813"/>
                  </a:lnTo>
                  <a:lnTo>
                    <a:pt x="386177" y="266689"/>
                  </a:lnTo>
                  <a:lnTo>
                    <a:pt x="393056" y="272120"/>
                  </a:lnTo>
                  <a:lnTo>
                    <a:pt x="397015" y="277423"/>
                  </a:lnTo>
                  <a:lnTo>
                    <a:pt x="399535" y="282504"/>
                  </a:lnTo>
                  <a:lnTo>
                    <a:pt x="408089" y="293283"/>
                  </a:lnTo>
                  <a:lnTo>
                    <a:pt x="414498" y="296769"/>
                  </a:lnTo>
                  <a:lnTo>
                    <a:pt x="415917" y="304450"/>
                  </a:lnTo>
                  <a:lnTo>
                    <a:pt x="421459" y="307475"/>
                  </a:lnTo>
                  <a:lnTo>
                    <a:pt x="416184" y="316533"/>
                  </a:lnTo>
                  <a:lnTo>
                    <a:pt x="412723" y="321564"/>
                  </a:lnTo>
                  <a:lnTo>
                    <a:pt x="410056" y="327787"/>
                  </a:lnTo>
                  <a:lnTo>
                    <a:pt x="406781" y="335424"/>
                  </a:lnTo>
                  <a:lnTo>
                    <a:pt x="401581" y="340790"/>
                  </a:lnTo>
                  <a:lnTo>
                    <a:pt x="397447" y="347778"/>
                  </a:lnTo>
                  <a:lnTo>
                    <a:pt x="389076" y="346567"/>
                  </a:lnTo>
                  <a:lnTo>
                    <a:pt x="387023" y="350514"/>
                  </a:lnTo>
                  <a:lnTo>
                    <a:pt x="382297" y="352326"/>
                  </a:lnTo>
                  <a:lnTo>
                    <a:pt x="379958" y="359685"/>
                  </a:lnTo>
                  <a:lnTo>
                    <a:pt x="379047" y="366903"/>
                  </a:lnTo>
                  <a:lnTo>
                    <a:pt x="382197" y="370882"/>
                  </a:lnTo>
                  <a:lnTo>
                    <a:pt x="376747" y="379738"/>
                  </a:lnTo>
                  <a:lnTo>
                    <a:pt x="368922" y="373455"/>
                  </a:lnTo>
                  <a:lnTo>
                    <a:pt x="365500" y="368690"/>
                  </a:lnTo>
                  <a:lnTo>
                    <a:pt x="361277" y="373565"/>
                  </a:lnTo>
                  <a:lnTo>
                    <a:pt x="353093" y="377151"/>
                  </a:lnTo>
                  <a:lnTo>
                    <a:pt x="350022" y="382605"/>
                  </a:lnTo>
                  <a:lnTo>
                    <a:pt x="350238" y="389323"/>
                  </a:lnTo>
                  <a:lnTo>
                    <a:pt x="346949" y="394128"/>
                  </a:lnTo>
                  <a:lnTo>
                    <a:pt x="342619" y="392881"/>
                  </a:lnTo>
                  <a:lnTo>
                    <a:pt x="342077" y="393671"/>
                  </a:lnTo>
                  <a:lnTo>
                    <a:pt x="339483" y="397455"/>
                  </a:lnTo>
                  <a:lnTo>
                    <a:pt x="335911" y="398056"/>
                  </a:lnTo>
                  <a:lnTo>
                    <a:pt x="334927" y="407277"/>
                  </a:lnTo>
                  <a:lnTo>
                    <a:pt x="328198" y="404273"/>
                  </a:lnTo>
                  <a:lnTo>
                    <a:pt x="325112" y="401794"/>
                  </a:lnTo>
                  <a:lnTo>
                    <a:pt x="319440" y="405497"/>
                  </a:lnTo>
                  <a:lnTo>
                    <a:pt x="322845" y="411278"/>
                  </a:lnTo>
                  <a:lnTo>
                    <a:pt x="321948" y="414803"/>
                  </a:lnTo>
                  <a:lnTo>
                    <a:pt x="319907" y="421375"/>
                  </a:lnTo>
                  <a:lnTo>
                    <a:pt x="327018" y="425379"/>
                  </a:lnTo>
                  <a:lnTo>
                    <a:pt x="313670" y="428056"/>
                  </a:lnTo>
                  <a:lnTo>
                    <a:pt x="314411" y="433477"/>
                  </a:lnTo>
                  <a:lnTo>
                    <a:pt x="316505" y="446271"/>
                  </a:lnTo>
                  <a:lnTo>
                    <a:pt x="305575" y="448251"/>
                  </a:lnTo>
                  <a:lnTo>
                    <a:pt x="299908" y="452405"/>
                  </a:lnTo>
                  <a:lnTo>
                    <a:pt x="297508" y="454597"/>
                  </a:lnTo>
                  <a:lnTo>
                    <a:pt x="293065" y="458651"/>
                  </a:lnTo>
                  <a:lnTo>
                    <a:pt x="292324" y="468078"/>
                  </a:lnTo>
                  <a:lnTo>
                    <a:pt x="288639" y="470109"/>
                  </a:lnTo>
                  <a:lnTo>
                    <a:pt x="284467" y="460485"/>
                  </a:lnTo>
                  <a:lnTo>
                    <a:pt x="274354" y="466254"/>
                  </a:lnTo>
                  <a:lnTo>
                    <a:pt x="266345" y="473456"/>
                  </a:lnTo>
                  <a:lnTo>
                    <a:pt x="261191" y="467191"/>
                  </a:lnTo>
                  <a:lnTo>
                    <a:pt x="256072" y="460758"/>
                  </a:lnTo>
                  <a:lnTo>
                    <a:pt x="259498" y="455392"/>
                  </a:lnTo>
                  <a:lnTo>
                    <a:pt x="253182" y="450759"/>
                  </a:lnTo>
                  <a:lnTo>
                    <a:pt x="250880" y="449069"/>
                  </a:lnTo>
                  <a:lnTo>
                    <a:pt x="243599" y="449444"/>
                  </a:lnTo>
                  <a:lnTo>
                    <a:pt x="241587" y="449547"/>
                  </a:lnTo>
                  <a:lnTo>
                    <a:pt x="242668" y="458519"/>
                  </a:lnTo>
                  <a:lnTo>
                    <a:pt x="242254" y="464850"/>
                  </a:lnTo>
                  <a:lnTo>
                    <a:pt x="248619" y="470614"/>
                  </a:lnTo>
                  <a:lnTo>
                    <a:pt x="246620" y="477067"/>
                  </a:lnTo>
                  <a:lnTo>
                    <a:pt x="250352" y="480978"/>
                  </a:lnTo>
                  <a:lnTo>
                    <a:pt x="248393" y="486436"/>
                  </a:lnTo>
                  <a:lnTo>
                    <a:pt x="242909" y="487667"/>
                  </a:lnTo>
                  <a:lnTo>
                    <a:pt x="238581" y="488795"/>
                  </a:lnTo>
                  <a:lnTo>
                    <a:pt x="237047" y="497542"/>
                  </a:lnTo>
                  <a:lnTo>
                    <a:pt x="234195" y="498754"/>
                  </a:lnTo>
                  <a:lnTo>
                    <a:pt x="232086" y="505228"/>
                  </a:lnTo>
                  <a:lnTo>
                    <a:pt x="228925" y="509559"/>
                  </a:lnTo>
                  <a:lnTo>
                    <a:pt x="223176" y="502091"/>
                  </a:lnTo>
                  <a:lnTo>
                    <a:pt x="219584" y="499259"/>
                  </a:lnTo>
                  <a:lnTo>
                    <a:pt x="217811" y="497860"/>
                  </a:lnTo>
                  <a:lnTo>
                    <a:pt x="216288" y="503283"/>
                  </a:lnTo>
                  <a:lnTo>
                    <a:pt x="215237" y="505603"/>
                  </a:lnTo>
                  <a:lnTo>
                    <a:pt x="211618" y="517375"/>
                  </a:lnTo>
                  <a:lnTo>
                    <a:pt x="206584" y="518266"/>
                  </a:lnTo>
                  <a:lnTo>
                    <a:pt x="204724" y="521490"/>
                  </a:lnTo>
                  <a:lnTo>
                    <a:pt x="198321" y="526232"/>
                  </a:lnTo>
                  <a:lnTo>
                    <a:pt x="194159" y="528569"/>
                  </a:lnTo>
                  <a:lnTo>
                    <a:pt x="192192" y="529673"/>
                  </a:lnTo>
                  <a:lnTo>
                    <a:pt x="190418" y="537422"/>
                  </a:lnTo>
                  <a:lnTo>
                    <a:pt x="185742" y="541102"/>
                  </a:lnTo>
                  <a:lnTo>
                    <a:pt x="184194" y="545540"/>
                  </a:lnTo>
                  <a:lnTo>
                    <a:pt x="181910" y="545668"/>
                  </a:lnTo>
                  <a:lnTo>
                    <a:pt x="179091" y="538372"/>
                  </a:lnTo>
                  <a:lnTo>
                    <a:pt x="176285" y="538025"/>
                  </a:lnTo>
                  <a:lnTo>
                    <a:pt x="173152" y="537636"/>
                  </a:lnTo>
                  <a:lnTo>
                    <a:pt x="167579" y="543786"/>
                  </a:lnTo>
                  <a:lnTo>
                    <a:pt x="167150" y="548980"/>
                  </a:lnTo>
                  <a:lnTo>
                    <a:pt x="160052" y="550464"/>
                  </a:lnTo>
                  <a:lnTo>
                    <a:pt x="159196" y="556893"/>
                  </a:lnTo>
                  <a:lnTo>
                    <a:pt x="151898" y="558503"/>
                  </a:lnTo>
                  <a:lnTo>
                    <a:pt x="150799" y="563217"/>
                  </a:lnTo>
                  <a:lnTo>
                    <a:pt x="150052" y="570711"/>
                  </a:lnTo>
                  <a:lnTo>
                    <a:pt x="152651" y="575818"/>
                  </a:lnTo>
                  <a:lnTo>
                    <a:pt x="149414" y="579401"/>
                  </a:lnTo>
                  <a:lnTo>
                    <a:pt x="142342" y="583208"/>
                  </a:lnTo>
                  <a:lnTo>
                    <a:pt x="140550" y="583577"/>
                  </a:lnTo>
                  <a:lnTo>
                    <a:pt x="138265" y="584049"/>
                  </a:lnTo>
                  <a:lnTo>
                    <a:pt x="137442" y="590561"/>
                  </a:lnTo>
                  <a:lnTo>
                    <a:pt x="144360" y="592898"/>
                  </a:lnTo>
                  <a:lnTo>
                    <a:pt x="140440" y="600778"/>
                  </a:lnTo>
                  <a:lnTo>
                    <a:pt x="139190" y="608859"/>
                  </a:lnTo>
                  <a:lnTo>
                    <a:pt x="135012" y="613113"/>
                  </a:lnTo>
                  <a:lnTo>
                    <a:pt x="129687" y="614013"/>
                  </a:lnTo>
                  <a:lnTo>
                    <a:pt x="126908" y="618077"/>
                  </a:lnTo>
                  <a:lnTo>
                    <a:pt x="125735" y="626116"/>
                  </a:lnTo>
                  <a:lnTo>
                    <a:pt x="128511" y="632547"/>
                  </a:lnTo>
                  <a:lnTo>
                    <a:pt x="128682" y="641205"/>
                  </a:lnTo>
                  <a:lnTo>
                    <a:pt x="127133" y="645935"/>
                  </a:lnTo>
                  <a:lnTo>
                    <a:pt x="124977" y="655221"/>
                  </a:lnTo>
                  <a:lnTo>
                    <a:pt x="121789" y="658536"/>
                  </a:lnTo>
                  <a:lnTo>
                    <a:pt x="115736" y="657180"/>
                  </a:lnTo>
                  <a:lnTo>
                    <a:pt x="107754" y="652906"/>
                  </a:lnTo>
                  <a:lnTo>
                    <a:pt x="106673" y="652327"/>
                  </a:lnTo>
                  <a:lnTo>
                    <a:pt x="105101" y="645216"/>
                  </a:lnTo>
                  <a:lnTo>
                    <a:pt x="104860" y="639685"/>
                  </a:lnTo>
                  <a:lnTo>
                    <a:pt x="96900" y="633964"/>
                  </a:lnTo>
                  <a:lnTo>
                    <a:pt x="89697" y="627779"/>
                  </a:lnTo>
                  <a:lnTo>
                    <a:pt x="81719" y="622286"/>
                  </a:lnTo>
                  <a:lnTo>
                    <a:pt x="81331" y="614479"/>
                  </a:lnTo>
                  <a:lnTo>
                    <a:pt x="79680" y="602940"/>
                  </a:lnTo>
                  <a:lnTo>
                    <a:pt x="77637" y="598964"/>
                  </a:lnTo>
                  <a:lnTo>
                    <a:pt x="75622" y="595038"/>
                  </a:lnTo>
                  <a:lnTo>
                    <a:pt x="69813" y="577157"/>
                  </a:lnTo>
                  <a:lnTo>
                    <a:pt x="65844" y="564540"/>
                  </a:lnTo>
                  <a:lnTo>
                    <a:pt x="63850" y="558196"/>
                  </a:lnTo>
                  <a:lnTo>
                    <a:pt x="53240" y="523334"/>
                  </a:lnTo>
                  <a:lnTo>
                    <a:pt x="46320" y="500542"/>
                  </a:lnTo>
                  <a:lnTo>
                    <a:pt x="45196" y="496972"/>
                  </a:lnTo>
                  <a:lnTo>
                    <a:pt x="44465" y="494649"/>
                  </a:lnTo>
                  <a:lnTo>
                    <a:pt x="35919" y="467505"/>
                  </a:lnTo>
                  <a:lnTo>
                    <a:pt x="25764" y="435132"/>
                  </a:lnTo>
                  <a:lnTo>
                    <a:pt x="13886" y="39921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g72"/>
            <p:cNvSpPr/>
            <p:nvPr/>
          </p:nvSpPr>
          <p:spPr>
            <a:xfrm>
              <a:off x="6856059" y="2721012"/>
              <a:ext cx="151540" cy="347491"/>
            </a:xfrm>
            <a:custGeom>
              <a:avLst/>
              <a:gdLst/>
              <a:ahLst/>
              <a:cxnLst/>
              <a:rect l="0" t="0" r="0" b="0"/>
              <a:pathLst>
                <a:path w="151540" h="347491">
                  <a:moveTo>
                    <a:pt x="0" y="263503"/>
                  </a:moveTo>
                  <a:lnTo>
                    <a:pt x="2063" y="260483"/>
                  </a:lnTo>
                  <a:lnTo>
                    <a:pt x="3579" y="254406"/>
                  </a:lnTo>
                  <a:lnTo>
                    <a:pt x="6116" y="249582"/>
                  </a:lnTo>
                  <a:lnTo>
                    <a:pt x="6489" y="241997"/>
                  </a:lnTo>
                  <a:lnTo>
                    <a:pt x="10107" y="235869"/>
                  </a:lnTo>
                  <a:lnTo>
                    <a:pt x="10509" y="235374"/>
                  </a:lnTo>
                  <a:lnTo>
                    <a:pt x="16552" y="227925"/>
                  </a:lnTo>
                  <a:lnTo>
                    <a:pt x="21626" y="226404"/>
                  </a:lnTo>
                  <a:lnTo>
                    <a:pt x="25281" y="224685"/>
                  </a:lnTo>
                  <a:lnTo>
                    <a:pt x="28951" y="222957"/>
                  </a:lnTo>
                  <a:lnTo>
                    <a:pt x="29829" y="221963"/>
                  </a:lnTo>
                  <a:lnTo>
                    <a:pt x="32344" y="219114"/>
                  </a:lnTo>
                  <a:lnTo>
                    <a:pt x="36400" y="216451"/>
                  </a:lnTo>
                  <a:lnTo>
                    <a:pt x="37181" y="215937"/>
                  </a:lnTo>
                  <a:lnTo>
                    <a:pt x="36503" y="213323"/>
                  </a:lnTo>
                  <a:lnTo>
                    <a:pt x="35475" y="209357"/>
                  </a:lnTo>
                  <a:lnTo>
                    <a:pt x="35337" y="208826"/>
                  </a:lnTo>
                  <a:lnTo>
                    <a:pt x="36517" y="205858"/>
                  </a:lnTo>
                  <a:lnTo>
                    <a:pt x="42066" y="200612"/>
                  </a:lnTo>
                  <a:lnTo>
                    <a:pt x="47995" y="192659"/>
                  </a:lnTo>
                  <a:lnTo>
                    <a:pt x="49517" y="190957"/>
                  </a:lnTo>
                  <a:lnTo>
                    <a:pt x="53139" y="186903"/>
                  </a:lnTo>
                  <a:lnTo>
                    <a:pt x="59961" y="183322"/>
                  </a:lnTo>
                  <a:lnTo>
                    <a:pt x="62655" y="176546"/>
                  </a:lnTo>
                  <a:lnTo>
                    <a:pt x="68471" y="174452"/>
                  </a:lnTo>
                  <a:lnTo>
                    <a:pt x="72599" y="170000"/>
                  </a:lnTo>
                  <a:lnTo>
                    <a:pt x="72758" y="169829"/>
                  </a:lnTo>
                  <a:lnTo>
                    <a:pt x="68913" y="166104"/>
                  </a:lnTo>
                  <a:lnTo>
                    <a:pt x="67183" y="164426"/>
                  </a:lnTo>
                  <a:lnTo>
                    <a:pt x="59119" y="159956"/>
                  </a:lnTo>
                  <a:lnTo>
                    <a:pt x="54524" y="155688"/>
                  </a:lnTo>
                  <a:lnTo>
                    <a:pt x="48357" y="151434"/>
                  </a:lnTo>
                  <a:lnTo>
                    <a:pt x="44965" y="148618"/>
                  </a:lnTo>
                  <a:lnTo>
                    <a:pt x="42518" y="146586"/>
                  </a:lnTo>
                  <a:lnTo>
                    <a:pt x="38680" y="141173"/>
                  </a:lnTo>
                  <a:lnTo>
                    <a:pt x="32731" y="141965"/>
                  </a:lnTo>
                  <a:lnTo>
                    <a:pt x="29022" y="140932"/>
                  </a:lnTo>
                  <a:lnTo>
                    <a:pt x="26262" y="135773"/>
                  </a:lnTo>
                  <a:lnTo>
                    <a:pt x="26316" y="131885"/>
                  </a:lnTo>
                  <a:lnTo>
                    <a:pt x="22491" y="122855"/>
                  </a:lnTo>
                  <a:lnTo>
                    <a:pt x="15484" y="120367"/>
                  </a:lnTo>
                  <a:lnTo>
                    <a:pt x="10410" y="122432"/>
                  </a:lnTo>
                  <a:lnTo>
                    <a:pt x="9528" y="119200"/>
                  </a:lnTo>
                  <a:lnTo>
                    <a:pt x="8904" y="116910"/>
                  </a:lnTo>
                  <a:lnTo>
                    <a:pt x="7806" y="112883"/>
                  </a:lnTo>
                  <a:lnTo>
                    <a:pt x="5203" y="101956"/>
                  </a:lnTo>
                  <a:lnTo>
                    <a:pt x="5281" y="94797"/>
                  </a:lnTo>
                  <a:lnTo>
                    <a:pt x="11692" y="89398"/>
                  </a:lnTo>
                  <a:lnTo>
                    <a:pt x="11708" y="80812"/>
                  </a:lnTo>
                  <a:lnTo>
                    <a:pt x="13240" y="75078"/>
                  </a:lnTo>
                  <a:lnTo>
                    <a:pt x="8561" y="70069"/>
                  </a:lnTo>
                  <a:lnTo>
                    <a:pt x="4668" y="65233"/>
                  </a:lnTo>
                  <a:lnTo>
                    <a:pt x="3170" y="63371"/>
                  </a:lnTo>
                  <a:lnTo>
                    <a:pt x="8519" y="56497"/>
                  </a:lnTo>
                  <a:lnTo>
                    <a:pt x="12965" y="49208"/>
                  </a:lnTo>
                  <a:lnTo>
                    <a:pt x="14356" y="44196"/>
                  </a:lnTo>
                  <a:lnTo>
                    <a:pt x="14923" y="42150"/>
                  </a:lnTo>
                  <a:lnTo>
                    <a:pt x="15116" y="41456"/>
                  </a:lnTo>
                  <a:lnTo>
                    <a:pt x="21487" y="33336"/>
                  </a:lnTo>
                  <a:lnTo>
                    <a:pt x="22629" y="25782"/>
                  </a:lnTo>
                  <a:lnTo>
                    <a:pt x="23153" y="22306"/>
                  </a:lnTo>
                  <a:lnTo>
                    <a:pt x="26373" y="11473"/>
                  </a:lnTo>
                  <a:lnTo>
                    <a:pt x="30739" y="3954"/>
                  </a:lnTo>
                  <a:lnTo>
                    <a:pt x="37010" y="0"/>
                  </a:lnTo>
                  <a:lnTo>
                    <a:pt x="65270" y="9663"/>
                  </a:lnTo>
                  <a:lnTo>
                    <a:pt x="76145" y="13660"/>
                  </a:lnTo>
                  <a:lnTo>
                    <a:pt x="83963" y="16524"/>
                  </a:lnTo>
                  <a:lnTo>
                    <a:pt x="91982" y="19054"/>
                  </a:lnTo>
                  <a:lnTo>
                    <a:pt x="94693" y="19888"/>
                  </a:lnTo>
                  <a:lnTo>
                    <a:pt x="114937" y="26083"/>
                  </a:lnTo>
                  <a:lnTo>
                    <a:pt x="132357" y="31137"/>
                  </a:lnTo>
                  <a:lnTo>
                    <a:pt x="132484" y="37877"/>
                  </a:lnTo>
                  <a:lnTo>
                    <a:pt x="132196" y="42822"/>
                  </a:lnTo>
                  <a:lnTo>
                    <a:pt x="131879" y="48219"/>
                  </a:lnTo>
                  <a:lnTo>
                    <a:pt x="131809" y="49413"/>
                  </a:lnTo>
                  <a:lnTo>
                    <a:pt x="131127" y="53609"/>
                  </a:lnTo>
                  <a:lnTo>
                    <a:pt x="130456" y="57732"/>
                  </a:lnTo>
                  <a:lnTo>
                    <a:pt x="130273" y="58425"/>
                  </a:lnTo>
                  <a:lnTo>
                    <a:pt x="129492" y="61388"/>
                  </a:lnTo>
                  <a:lnTo>
                    <a:pt x="128249" y="66099"/>
                  </a:lnTo>
                  <a:lnTo>
                    <a:pt x="127785" y="67856"/>
                  </a:lnTo>
                  <a:lnTo>
                    <a:pt x="127557" y="69583"/>
                  </a:lnTo>
                  <a:lnTo>
                    <a:pt x="127161" y="72588"/>
                  </a:lnTo>
                  <a:lnTo>
                    <a:pt x="126450" y="77966"/>
                  </a:lnTo>
                  <a:lnTo>
                    <a:pt x="124969" y="81290"/>
                  </a:lnTo>
                  <a:lnTo>
                    <a:pt x="124724" y="81838"/>
                  </a:lnTo>
                  <a:lnTo>
                    <a:pt x="123583" y="84397"/>
                  </a:lnTo>
                  <a:lnTo>
                    <a:pt x="116056" y="86979"/>
                  </a:lnTo>
                  <a:lnTo>
                    <a:pt x="114982" y="87346"/>
                  </a:lnTo>
                  <a:lnTo>
                    <a:pt x="112314" y="89961"/>
                  </a:lnTo>
                  <a:lnTo>
                    <a:pt x="112128" y="90143"/>
                  </a:lnTo>
                  <a:lnTo>
                    <a:pt x="113229" y="95544"/>
                  </a:lnTo>
                  <a:lnTo>
                    <a:pt x="112961" y="100652"/>
                  </a:lnTo>
                  <a:lnTo>
                    <a:pt x="109997" y="103350"/>
                  </a:lnTo>
                  <a:lnTo>
                    <a:pt x="110191" y="109616"/>
                  </a:lnTo>
                  <a:lnTo>
                    <a:pt x="111290" y="114946"/>
                  </a:lnTo>
                  <a:lnTo>
                    <a:pt x="115740" y="116285"/>
                  </a:lnTo>
                  <a:lnTo>
                    <a:pt x="117948" y="116948"/>
                  </a:lnTo>
                  <a:lnTo>
                    <a:pt x="122898" y="114774"/>
                  </a:lnTo>
                  <a:lnTo>
                    <a:pt x="128166" y="114101"/>
                  </a:lnTo>
                  <a:lnTo>
                    <a:pt x="135355" y="116098"/>
                  </a:lnTo>
                  <a:lnTo>
                    <a:pt x="136634" y="108043"/>
                  </a:lnTo>
                  <a:lnTo>
                    <a:pt x="138708" y="106751"/>
                  </a:lnTo>
                  <a:lnTo>
                    <a:pt x="143173" y="115797"/>
                  </a:lnTo>
                  <a:lnTo>
                    <a:pt x="145768" y="124148"/>
                  </a:lnTo>
                  <a:lnTo>
                    <a:pt x="146953" y="134034"/>
                  </a:lnTo>
                  <a:lnTo>
                    <a:pt x="146984" y="146444"/>
                  </a:lnTo>
                  <a:lnTo>
                    <a:pt x="147005" y="157225"/>
                  </a:lnTo>
                  <a:lnTo>
                    <a:pt x="147168" y="160185"/>
                  </a:lnTo>
                  <a:lnTo>
                    <a:pt x="148151" y="178242"/>
                  </a:lnTo>
                  <a:lnTo>
                    <a:pt x="148987" y="187888"/>
                  </a:lnTo>
                  <a:lnTo>
                    <a:pt x="149009" y="188141"/>
                  </a:lnTo>
                  <a:lnTo>
                    <a:pt x="151213" y="204072"/>
                  </a:lnTo>
                  <a:lnTo>
                    <a:pt x="151259" y="204967"/>
                  </a:lnTo>
                  <a:lnTo>
                    <a:pt x="151540" y="210486"/>
                  </a:lnTo>
                  <a:lnTo>
                    <a:pt x="146312" y="231127"/>
                  </a:lnTo>
                  <a:lnTo>
                    <a:pt x="139418" y="250127"/>
                  </a:lnTo>
                  <a:lnTo>
                    <a:pt x="139290" y="253993"/>
                  </a:lnTo>
                  <a:lnTo>
                    <a:pt x="139239" y="255539"/>
                  </a:lnTo>
                  <a:lnTo>
                    <a:pt x="134802" y="266851"/>
                  </a:lnTo>
                  <a:lnTo>
                    <a:pt x="131250" y="273774"/>
                  </a:lnTo>
                  <a:lnTo>
                    <a:pt x="121084" y="283077"/>
                  </a:lnTo>
                  <a:lnTo>
                    <a:pt x="119494" y="285484"/>
                  </a:lnTo>
                  <a:lnTo>
                    <a:pt x="116124" y="290581"/>
                  </a:lnTo>
                  <a:lnTo>
                    <a:pt x="110979" y="300464"/>
                  </a:lnTo>
                  <a:lnTo>
                    <a:pt x="109347" y="305602"/>
                  </a:lnTo>
                  <a:lnTo>
                    <a:pt x="106660" y="315094"/>
                  </a:lnTo>
                  <a:lnTo>
                    <a:pt x="108111" y="317259"/>
                  </a:lnTo>
                  <a:lnTo>
                    <a:pt x="102822" y="330280"/>
                  </a:lnTo>
                  <a:lnTo>
                    <a:pt x="100869" y="336216"/>
                  </a:lnTo>
                  <a:lnTo>
                    <a:pt x="96226" y="344005"/>
                  </a:lnTo>
                  <a:lnTo>
                    <a:pt x="89151" y="347361"/>
                  </a:lnTo>
                  <a:lnTo>
                    <a:pt x="85360" y="347491"/>
                  </a:lnTo>
                  <a:lnTo>
                    <a:pt x="84495" y="337651"/>
                  </a:lnTo>
                  <a:lnTo>
                    <a:pt x="87328" y="324266"/>
                  </a:lnTo>
                  <a:lnTo>
                    <a:pt x="87451" y="315927"/>
                  </a:lnTo>
                  <a:lnTo>
                    <a:pt x="84385" y="311987"/>
                  </a:lnTo>
                  <a:lnTo>
                    <a:pt x="83257" y="311982"/>
                  </a:lnTo>
                  <a:lnTo>
                    <a:pt x="73891" y="311938"/>
                  </a:lnTo>
                  <a:lnTo>
                    <a:pt x="67708" y="309781"/>
                  </a:lnTo>
                  <a:lnTo>
                    <a:pt x="63300" y="311421"/>
                  </a:lnTo>
                  <a:lnTo>
                    <a:pt x="59278" y="316595"/>
                  </a:lnTo>
                  <a:lnTo>
                    <a:pt x="54775" y="311584"/>
                  </a:lnTo>
                  <a:lnTo>
                    <a:pt x="48590" y="307022"/>
                  </a:lnTo>
                  <a:lnTo>
                    <a:pt x="44451" y="304550"/>
                  </a:lnTo>
                  <a:lnTo>
                    <a:pt x="39846" y="304608"/>
                  </a:lnTo>
                  <a:lnTo>
                    <a:pt x="34144" y="299921"/>
                  </a:lnTo>
                  <a:lnTo>
                    <a:pt x="30574" y="298441"/>
                  </a:lnTo>
                  <a:lnTo>
                    <a:pt x="24895" y="295015"/>
                  </a:lnTo>
                  <a:lnTo>
                    <a:pt x="22693" y="294108"/>
                  </a:lnTo>
                  <a:lnTo>
                    <a:pt x="19565" y="292819"/>
                  </a:lnTo>
                  <a:lnTo>
                    <a:pt x="15983" y="288194"/>
                  </a:lnTo>
                  <a:lnTo>
                    <a:pt x="7679" y="286819"/>
                  </a:lnTo>
                  <a:lnTo>
                    <a:pt x="7415" y="281330"/>
                  </a:lnTo>
                  <a:lnTo>
                    <a:pt x="6313" y="276083"/>
                  </a:lnTo>
                  <a:lnTo>
                    <a:pt x="6595" y="269712"/>
                  </a:lnTo>
                  <a:lnTo>
                    <a:pt x="2697" y="26790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g73"/>
            <p:cNvSpPr/>
            <p:nvPr/>
          </p:nvSpPr>
          <p:spPr>
            <a:xfrm>
              <a:off x="6267789" y="2646766"/>
              <a:ext cx="661028" cy="426733"/>
            </a:xfrm>
            <a:custGeom>
              <a:avLst/>
              <a:gdLst/>
              <a:ahLst/>
              <a:cxnLst/>
              <a:rect l="0" t="0" r="0" b="0"/>
              <a:pathLst>
                <a:path w="661028" h="426733">
                  <a:moveTo>
                    <a:pt x="24974" y="258075"/>
                  </a:moveTo>
                  <a:lnTo>
                    <a:pt x="19938" y="226994"/>
                  </a:lnTo>
                  <a:lnTo>
                    <a:pt x="19751" y="225838"/>
                  </a:lnTo>
                  <a:lnTo>
                    <a:pt x="17461" y="211705"/>
                  </a:lnTo>
                  <a:lnTo>
                    <a:pt x="11437" y="175229"/>
                  </a:lnTo>
                  <a:lnTo>
                    <a:pt x="11196" y="173775"/>
                  </a:lnTo>
                  <a:lnTo>
                    <a:pt x="7195" y="149550"/>
                  </a:lnTo>
                  <a:lnTo>
                    <a:pt x="2991" y="123995"/>
                  </a:lnTo>
                  <a:lnTo>
                    <a:pt x="0" y="105811"/>
                  </a:lnTo>
                  <a:lnTo>
                    <a:pt x="18414" y="94206"/>
                  </a:lnTo>
                  <a:lnTo>
                    <a:pt x="34899" y="79974"/>
                  </a:lnTo>
                  <a:lnTo>
                    <a:pt x="35920" y="74665"/>
                  </a:lnTo>
                  <a:lnTo>
                    <a:pt x="40333" y="70526"/>
                  </a:lnTo>
                  <a:lnTo>
                    <a:pt x="47678" y="70752"/>
                  </a:lnTo>
                  <a:lnTo>
                    <a:pt x="56642" y="62737"/>
                  </a:lnTo>
                  <a:lnTo>
                    <a:pt x="64211" y="57360"/>
                  </a:lnTo>
                  <a:lnTo>
                    <a:pt x="71973" y="51003"/>
                  </a:lnTo>
                  <a:lnTo>
                    <a:pt x="75348" y="70672"/>
                  </a:lnTo>
                  <a:lnTo>
                    <a:pt x="78675" y="89450"/>
                  </a:lnTo>
                  <a:lnTo>
                    <a:pt x="94384" y="86768"/>
                  </a:lnTo>
                  <a:lnTo>
                    <a:pt x="108825" y="84281"/>
                  </a:lnTo>
                  <a:lnTo>
                    <a:pt x="151687" y="76569"/>
                  </a:lnTo>
                  <a:lnTo>
                    <a:pt x="159834" y="75082"/>
                  </a:lnTo>
                  <a:lnTo>
                    <a:pt x="166516" y="73848"/>
                  </a:lnTo>
                  <a:lnTo>
                    <a:pt x="200064" y="67580"/>
                  </a:lnTo>
                  <a:lnTo>
                    <a:pt x="230120" y="62084"/>
                  </a:lnTo>
                  <a:lnTo>
                    <a:pt x="233967" y="61374"/>
                  </a:lnTo>
                  <a:lnTo>
                    <a:pt x="240709" y="60081"/>
                  </a:lnTo>
                  <a:lnTo>
                    <a:pt x="258928" y="56565"/>
                  </a:lnTo>
                  <a:lnTo>
                    <a:pt x="279663" y="52705"/>
                  </a:lnTo>
                  <a:lnTo>
                    <a:pt x="288192" y="51016"/>
                  </a:lnTo>
                  <a:lnTo>
                    <a:pt x="302724" y="48122"/>
                  </a:lnTo>
                  <a:lnTo>
                    <a:pt x="365241" y="35415"/>
                  </a:lnTo>
                  <a:lnTo>
                    <a:pt x="369586" y="34544"/>
                  </a:lnTo>
                  <a:lnTo>
                    <a:pt x="373621" y="33733"/>
                  </a:lnTo>
                  <a:lnTo>
                    <a:pt x="411940" y="25944"/>
                  </a:lnTo>
                  <a:lnTo>
                    <a:pt x="421882" y="24055"/>
                  </a:lnTo>
                  <a:lnTo>
                    <a:pt x="454700" y="17164"/>
                  </a:lnTo>
                  <a:lnTo>
                    <a:pt x="458811" y="16293"/>
                  </a:lnTo>
                  <a:lnTo>
                    <a:pt x="483167" y="11091"/>
                  </a:lnTo>
                  <a:lnTo>
                    <a:pt x="523256" y="2301"/>
                  </a:lnTo>
                  <a:lnTo>
                    <a:pt x="523876" y="2163"/>
                  </a:lnTo>
                  <a:lnTo>
                    <a:pt x="536177" y="300"/>
                  </a:lnTo>
                  <a:lnTo>
                    <a:pt x="538151" y="0"/>
                  </a:lnTo>
                  <a:lnTo>
                    <a:pt x="544678" y="5293"/>
                  </a:lnTo>
                  <a:lnTo>
                    <a:pt x="549586" y="13349"/>
                  </a:lnTo>
                  <a:lnTo>
                    <a:pt x="557834" y="14859"/>
                  </a:lnTo>
                  <a:lnTo>
                    <a:pt x="562884" y="15611"/>
                  </a:lnTo>
                  <a:lnTo>
                    <a:pt x="566474" y="16143"/>
                  </a:lnTo>
                  <a:lnTo>
                    <a:pt x="571721" y="20653"/>
                  </a:lnTo>
                  <a:lnTo>
                    <a:pt x="575459" y="27145"/>
                  </a:lnTo>
                  <a:lnTo>
                    <a:pt x="579376" y="42606"/>
                  </a:lnTo>
                  <a:lnTo>
                    <a:pt x="580897" y="47890"/>
                  </a:lnTo>
                  <a:lnTo>
                    <a:pt x="582041" y="51866"/>
                  </a:lnTo>
                  <a:lnTo>
                    <a:pt x="590911" y="61485"/>
                  </a:lnTo>
                  <a:lnTo>
                    <a:pt x="601801" y="65108"/>
                  </a:lnTo>
                  <a:lnTo>
                    <a:pt x="612021" y="66346"/>
                  </a:lnTo>
                  <a:lnTo>
                    <a:pt x="616643" y="65837"/>
                  </a:lnTo>
                  <a:lnTo>
                    <a:pt x="618927" y="65585"/>
                  </a:lnTo>
                  <a:lnTo>
                    <a:pt x="625280" y="74246"/>
                  </a:lnTo>
                  <a:lnTo>
                    <a:pt x="619009" y="78200"/>
                  </a:lnTo>
                  <a:lnTo>
                    <a:pt x="614643" y="85719"/>
                  </a:lnTo>
                  <a:lnTo>
                    <a:pt x="611423" y="96552"/>
                  </a:lnTo>
                  <a:lnTo>
                    <a:pt x="610899" y="100028"/>
                  </a:lnTo>
                  <a:lnTo>
                    <a:pt x="609757" y="107582"/>
                  </a:lnTo>
                  <a:lnTo>
                    <a:pt x="603386" y="115702"/>
                  </a:lnTo>
                  <a:lnTo>
                    <a:pt x="603193" y="116396"/>
                  </a:lnTo>
                  <a:lnTo>
                    <a:pt x="602626" y="118442"/>
                  </a:lnTo>
                  <a:lnTo>
                    <a:pt x="601235" y="123455"/>
                  </a:lnTo>
                  <a:lnTo>
                    <a:pt x="596789" y="130743"/>
                  </a:lnTo>
                  <a:lnTo>
                    <a:pt x="591440" y="137617"/>
                  </a:lnTo>
                  <a:lnTo>
                    <a:pt x="592938" y="139479"/>
                  </a:lnTo>
                  <a:lnTo>
                    <a:pt x="596831" y="144315"/>
                  </a:lnTo>
                  <a:lnTo>
                    <a:pt x="601510" y="149324"/>
                  </a:lnTo>
                  <a:lnTo>
                    <a:pt x="599978" y="155058"/>
                  </a:lnTo>
                  <a:lnTo>
                    <a:pt x="599962" y="163644"/>
                  </a:lnTo>
                  <a:lnTo>
                    <a:pt x="593551" y="169043"/>
                  </a:lnTo>
                  <a:lnTo>
                    <a:pt x="593473" y="176202"/>
                  </a:lnTo>
                  <a:lnTo>
                    <a:pt x="596076" y="187130"/>
                  </a:lnTo>
                  <a:lnTo>
                    <a:pt x="597174" y="191156"/>
                  </a:lnTo>
                  <a:lnTo>
                    <a:pt x="597799" y="193446"/>
                  </a:lnTo>
                  <a:lnTo>
                    <a:pt x="598680" y="196678"/>
                  </a:lnTo>
                  <a:lnTo>
                    <a:pt x="603754" y="194613"/>
                  </a:lnTo>
                  <a:lnTo>
                    <a:pt x="610761" y="197101"/>
                  </a:lnTo>
                  <a:lnTo>
                    <a:pt x="614586" y="206131"/>
                  </a:lnTo>
                  <a:lnTo>
                    <a:pt x="614532" y="210019"/>
                  </a:lnTo>
                  <a:lnTo>
                    <a:pt x="617292" y="215179"/>
                  </a:lnTo>
                  <a:lnTo>
                    <a:pt x="621001" y="216211"/>
                  </a:lnTo>
                  <a:lnTo>
                    <a:pt x="626950" y="215419"/>
                  </a:lnTo>
                  <a:lnTo>
                    <a:pt x="630789" y="220832"/>
                  </a:lnTo>
                  <a:lnTo>
                    <a:pt x="633235" y="222864"/>
                  </a:lnTo>
                  <a:lnTo>
                    <a:pt x="636627" y="225680"/>
                  </a:lnTo>
                  <a:lnTo>
                    <a:pt x="642794" y="229934"/>
                  </a:lnTo>
                  <a:lnTo>
                    <a:pt x="647389" y="234203"/>
                  </a:lnTo>
                  <a:lnTo>
                    <a:pt x="655453" y="238673"/>
                  </a:lnTo>
                  <a:lnTo>
                    <a:pt x="657183" y="240350"/>
                  </a:lnTo>
                  <a:lnTo>
                    <a:pt x="661028" y="244075"/>
                  </a:lnTo>
                  <a:lnTo>
                    <a:pt x="660869" y="244246"/>
                  </a:lnTo>
                  <a:lnTo>
                    <a:pt x="656741" y="248698"/>
                  </a:lnTo>
                  <a:lnTo>
                    <a:pt x="650925" y="250792"/>
                  </a:lnTo>
                  <a:lnTo>
                    <a:pt x="648231" y="257569"/>
                  </a:lnTo>
                  <a:lnTo>
                    <a:pt x="641409" y="261149"/>
                  </a:lnTo>
                  <a:lnTo>
                    <a:pt x="637787" y="265204"/>
                  </a:lnTo>
                  <a:lnTo>
                    <a:pt x="636266" y="266905"/>
                  </a:lnTo>
                  <a:lnTo>
                    <a:pt x="630234" y="274955"/>
                  </a:lnTo>
                  <a:lnTo>
                    <a:pt x="624788" y="280104"/>
                  </a:lnTo>
                  <a:lnTo>
                    <a:pt x="623607" y="283072"/>
                  </a:lnTo>
                  <a:lnTo>
                    <a:pt x="623745" y="283603"/>
                  </a:lnTo>
                  <a:lnTo>
                    <a:pt x="624773" y="287569"/>
                  </a:lnTo>
                  <a:lnTo>
                    <a:pt x="625451" y="290184"/>
                  </a:lnTo>
                  <a:lnTo>
                    <a:pt x="624670" y="290697"/>
                  </a:lnTo>
                  <a:lnTo>
                    <a:pt x="620615" y="293360"/>
                  </a:lnTo>
                  <a:lnTo>
                    <a:pt x="618099" y="296210"/>
                  </a:lnTo>
                  <a:lnTo>
                    <a:pt x="617221" y="297204"/>
                  </a:lnTo>
                  <a:lnTo>
                    <a:pt x="613551" y="298931"/>
                  </a:lnTo>
                  <a:lnTo>
                    <a:pt x="609896" y="300650"/>
                  </a:lnTo>
                  <a:lnTo>
                    <a:pt x="604822" y="302171"/>
                  </a:lnTo>
                  <a:lnTo>
                    <a:pt x="598779" y="309620"/>
                  </a:lnTo>
                  <a:lnTo>
                    <a:pt x="598377" y="310116"/>
                  </a:lnTo>
                  <a:lnTo>
                    <a:pt x="590477" y="307823"/>
                  </a:lnTo>
                  <a:lnTo>
                    <a:pt x="580651" y="308498"/>
                  </a:lnTo>
                  <a:lnTo>
                    <a:pt x="579723" y="308962"/>
                  </a:lnTo>
                  <a:lnTo>
                    <a:pt x="578421" y="309612"/>
                  </a:lnTo>
                  <a:lnTo>
                    <a:pt x="578244" y="309701"/>
                  </a:lnTo>
                  <a:lnTo>
                    <a:pt x="571337" y="313149"/>
                  </a:lnTo>
                  <a:lnTo>
                    <a:pt x="566440" y="318507"/>
                  </a:lnTo>
                  <a:lnTo>
                    <a:pt x="563625" y="324184"/>
                  </a:lnTo>
                  <a:lnTo>
                    <a:pt x="562519" y="329706"/>
                  </a:lnTo>
                  <a:lnTo>
                    <a:pt x="560936" y="330048"/>
                  </a:lnTo>
                  <a:lnTo>
                    <a:pt x="523831" y="338053"/>
                  </a:lnTo>
                  <a:lnTo>
                    <a:pt x="513373" y="340284"/>
                  </a:lnTo>
                  <a:lnTo>
                    <a:pt x="512709" y="340425"/>
                  </a:lnTo>
                  <a:lnTo>
                    <a:pt x="493524" y="344471"/>
                  </a:lnTo>
                  <a:lnTo>
                    <a:pt x="477416" y="347834"/>
                  </a:lnTo>
                  <a:lnTo>
                    <a:pt x="463686" y="350680"/>
                  </a:lnTo>
                  <a:lnTo>
                    <a:pt x="461747" y="351080"/>
                  </a:lnTo>
                  <a:lnTo>
                    <a:pt x="454116" y="352698"/>
                  </a:lnTo>
                  <a:lnTo>
                    <a:pt x="432288" y="357293"/>
                  </a:lnTo>
                  <a:lnTo>
                    <a:pt x="431403" y="357471"/>
                  </a:lnTo>
                  <a:lnTo>
                    <a:pt x="408059" y="362152"/>
                  </a:lnTo>
                  <a:lnTo>
                    <a:pt x="405600" y="362642"/>
                  </a:lnTo>
                  <a:lnTo>
                    <a:pt x="382089" y="367317"/>
                  </a:lnTo>
                  <a:lnTo>
                    <a:pt x="381002" y="367532"/>
                  </a:lnTo>
                  <a:lnTo>
                    <a:pt x="348836" y="373639"/>
                  </a:lnTo>
                  <a:lnTo>
                    <a:pt x="315821" y="379863"/>
                  </a:lnTo>
                  <a:lnTo>
                    <a:pt x="313338" y="380334"/>
                  </a:lnTo>
                  <a:lnTo>
                    <a:pt x="287129" y="385267"/>
                  </a:lnTo>
                  <a:lnTo>
                    <a:pt x="283082" y="386020"/>
                  </a:lnTo>
                  <a:lnTo>
                    <a:pt x="246181" y="392811"/>
                  </a:lnTo>
                  <a:lnTo>
                    <a:pt x="237069" y="394489"/>
                  </a:lnTo>
                  <a:lnTo>
                    <a:pt x="224148" y="396854"/>
                  </a:lnTo>
                  <a:lnTo>
                    <a:pt x="211543" y="399146"/>
                  </a:lnTo>
                  <a:lnTo>
                    <a:pt x="174236" y="406021"/>
                  </a:lnTo>
                  <a:lnTo>
                    <a:pt x="165176" y="407669"/>
                  </a:lnTo>
                  <a:lnTo>
                    <a:pt x="134250" y="413097"/>
                  </a:lnTo>
                  <a:lnTo>
                    <a:pt x="117833" y="415875"/>
                  </a:lnTo>
                  <a:lnTo>
                    <a:pt x="100584" y="418765"/>
                  </a:lnTo>
                  <a:lnTo>
                    <a:pt x="63328" y="425021"/>
                  </a:lnTo>
                  <a:lnTo>
                    <a:pt x="52753" y="426733"/>
                  </a:lnTo>
                  <a:lnTo>
                    <a:pt x="47139" y="392454"/>
                  </a:lnTo>
                  <a:lnTo>
                    <a:pt x="45876" y="384738"/>
                  </a:lnTo>
                  <a:lnTo>
                    <a:pt x="42528" y="364347"/>
                  </a:lnTo>
                  <a:lnTo>
                    <a:pt x="38266" y="338385"/>
                  </a:lnTo>
                  <a:lnTo>
                    <a:pt x="36921" y="330196"/>
                  </a:lnTo>
                  <a:lnTo>
                    <a:pt x="35105" y="319136"/>
                  </a:lnTo>
                  <a:lnTo>
                    <a:pt x="31332" y="296166"/>
                  </a:lnTo>
                  <a:lnTo>
                    <a:pt x="26287" y="265941"/>
                  </a:lnTo>
                  <a:lnTo>
                    <a:pt x="25124" y="25897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g74"/>
            <p:cNvSpPr/>
            <p:nvPr/>
          </p:nvSpPr>
          <p:spPr>
            <a:xfrm>
              <a:off x="7055183" y="2080159"/>
              <a:ext cx="187190" cy="393810"/>
            </a:xfrm>
            <a:custGeom>
              <a:avLst/>
              <a:gdLst/>
              <a:ahLst/>
              <a:cxnLst/>
              <a:rect l="0" t="0" r="0" b="0"/>
              <a:pathLst>
                <a:path w="187190" h="393810">
                  <a:moveTo>
                    <a:pt x="7116" y="376867"/>
                  </a:moveTo>
                  <a:lnTo>
                    <a:pt x="8501" y="371817"/>
                  </a:lnTo>
                  <a:lnTo>
                    <a:pt x="6424" y="363886"/>
                  </a:lnTo>
                  <a:lnTo>
                    <a:pt x="9987" y="361103"/>
                  </a:lnTo>
                  <a:lnTo>
                    <a:pt x="13511" y="354758"/>
                  </a:lnTo>
                  <a:lnTo>
                    <a:pt x="10360" y="349652"/>
                  </a:lnTo>
                  <a:lnTo>
                    <a:pt x="11600" y="343048"/>
                  </a:lnTo>
                  <a:lnTo>
                    <a:pt x="7563" y="334153"/>
                  </a:lnTo>
                  <a:lnTo>
                    <a:pt x="7433" y="333040"/>
                  </a:lnTo>
                  <a:lnTo>
                    <a:pt x="6519" y="325257"/>
                  </a:lnTo>
                  <a:lnTo>
                    <a:pt x="6598" y="322625"/>
                  </a:lnTo>
                  <a:lnTo>
                    <a:pt x="6733" y="318057"/>
                  </a:lnTo>
                  <a:lnTo>
                    <a:pt x="6642" y="309637"/>
                  </a:lnTo>
                  <a:lnTo>
                    <a:pt x="4054" y="304012"/>
                  </a:lnTo>
                  <a:lnTo>
                    <a:pt x="2705" y="284984"/>
                  </a:lnTo>
                  <a:lnTo>
                    <a:pt x="0" y="273711"/>
                  </a:lnTo>
                  <a:lnTo>
                    <a:pt x="3483" y="268154"/>
                  </a:lnTo>
                  <a:lnTo>
                    <a:pt x="3792" y="267660"/>
                  </a:lnTo>
                  <a:lnTo>
                    <a:pt x="4304" y="250932"/>
                  </a:lnTo>
                  <a:lnTo>
                    <a:pt x="9180" y="243837"/>
                  </a:lnTo>
                  <a:lnTo>
                    <a:pt x="9768" y="241728"/>
                  </a:lnTo>
                  <a:lnTo>
                    <a:pt x="11332" y="236120"/>
                  </a:lnTo>
                  <a:lnTo>
                    <a:pt x="10362" y="226696"/>
                  </a:lnTo>
                  <a:lnTo>
                    <a:pt x="14029" y="214498"/>
                  </a:lnTo>
                  <a:lnTo>
                    <a:pt x="11428" y="208854"/>
                  </a:lnTo>
                  <a:lnTo>
                    <a:pt x="14011" y="201867"/>
                  </a:lnTo>
                  <a:lnTo>
                    <a:pt x="15401" y="191356"/>
                  </a:lnTo>
                  <a:lnTo>
                    <a:pt x="11680" y="183895"/>
                  </a:lnTo>
                  <a:lnTo>
                    <a:pt x="10041" y="180608"/>
                  </a:lnTo>
                  <a:lnTo>
                    <a:pt x="8554" y="171808"/>
                  </a:lnTo>
                  <a:lnTo>
                    <a:pt x="7705" y="165351"/>
                  </a:lnTo>
                  <a:lnTo>
                    <a:pt x="10890" y="159657"/>
                  </a:lnTo>
                  <a:lnTo>
                    <a:pt x="16093" y="156406"/>
                  </a:lnTo>
                  <a:lnTo>
                    <a:pt x="22973" y="154678"/>
                  </a:lnTo>
                  <a:lnTo>
                    <a:pt x="26366" y="152259"/>
                  </a:lnTo>
                  <a:lnTo>
                    <a:pt x="28061" y="151049"/>
                  </a:lnTo>
                  <a:lnTo>
                    <a:pt x="30351" y="143507"/>
                  </a:lnTo>
                  <a:lnTo>
                    <a:pt x="31740" y="142586"/>
                  </a:lnTo>
                  <a:lnTo>
                    <a:pt x="38251" y="138267"/>
                  </a:lnTo>
                  <a:lnTo>
                    <a:pt x="40907" y="130509"/>
                  </a:lnTo>
                  <a:lnTo>
                    <a:pt x="46287" y="124218"/>
                  </a:lnTo>
                  <a:lnTo>
                    <a:pt x="43808" y="118038"/>
                  </a:lnTo>
                  <a:lnTo>
                    <a:pt x="46921" y="112560"/>
                  </a:lnTo>
                  <a:lnTo>
                    <a:pt x="44487" y="106037"/>
                  </a:lnTo>
                  <a:lnTo>
                    <a:pt x="39873" y="101653"/>
                  </a:lnTo>
                  <a:lnTo>
                    <a:pt x="32725" y="91396"/>
                  </a:lnTo>
                  <a:lnTo>
                    <a:pt x="36170" y="81889"/>
                  </a:lnTo>
                  <a:lnTo>
                    <a:pt x="38133" y="70179"/>
                  </a:lnTo>
                  <a:lnTo>
                    <a:pt x="39748" y="65156"/>
                  </a:lnTo>
                  <a:lnTo>
                    <a:pt x="33755" y="57226"/>
                  </a:lnTo>
                  <a:lnTo>
                    <a:pt x="35383" y="51263"/>
                  </a:lnTo>
                  <a:lnTo>
                    <a:pt x="33592" y="43402"/>
                  </a:lnTo>
                  <a:lnTo>
                    <a:pt x="37020" y="36666"/>
                  </a:lnTo>
                  <a:lnTo>
                    <a:pt x="37665" y="27387"/>
                  </a:lnTo>
                  <a:lnTo>
                    <a:pt x="37964" y="23212"/>
                  </a:lnTo>
                  <a:lnTo>
                    <a:pt x="33253" y="18406"/>
                  </a:lnTo>
                  <a:lnTo>
                    <a:pt x="39726" y="12126"/>
                  </a:lnTo>
                  <a:lnTo>
                    <a:pt x="46054" y="5684"/>
                  </a:lnTo>
                  <a:lnTo>
                    <a:pt x="51123" y="9347"/>
                  </a:lnTo>
                  <a:lnTo>
                    <a:pt x="58163" y="11479"/>
                  </a:lnTo>
                  <a:lnTo>
                    <a:pt x="62304" y="10092"/>
                  </a:lnTo>
                  <a:lnTo>
                    <a:pt x="63784" y="3876"/>
                  </a:lnTo>
                  <a:lnTo>
                    <a:pt x="65401" y="0"/>
                  </a:lnTo>
                  <a:lnTo>
                    <a:pt x="79287" y="41553"/>
                  </a:lnTo>
                  <a:lnTo>
                    <a:pt x="91165" y="77467"/>
                  </a:lnTo>
                  <a:lnTo>
                    <a:pt x="101320" y="109840"/>
                  </a:lnTo>
                  <a:lnTo>
                    <a:pt x="109866" y="136984"/>
                  </a:lnTo>
                  <a:lnTo>
                    <a:pt x="110597" y="139306"/>
                  </a:lnTo>
                  <a:lnTo>
                    <a:pt x="111721" y="142876"/>
                  </a:lnTo>
                  <a:lnTo>
                    <a:pt x="118641" y="165668"/>
                  </a:lnTo>
                  <a:lnTo>
                    <a:pt x="129251" y="200531"/>
                  </a:lnTo>
                  <a:lnTo>
                    <a:pt x="131245" y="206874"/>
                  </a:lnTo>
                  <a:lnTo>
                    <a:pt x="135214" y="219492"/>
                  </a:lnTo>
                  <a:lnTo>
                    <a:pt x="141023" y="237373"/>
                  </a:lnTo>
                  <a:lnTo>
                    <a:pt x="143038" y="241299"/>
                  </a:lnTo>
                  <a:lnTo>
                    <a:pt x="145081" y="245275"/>
                  </a:lnTo>
                  <a:lnTo>
                    <a:pt x="146732" y="256813"/>
                  </a:lnTo>
                  <a:lnTo>
                    <a:pt x="147120" y="264621"/>
                  </a:lnTo>
                  <a:lnTo>
                    <a:pt x="155098" y="270114"/>
                  </a:lnTo>
                  <a:lnTo>
                    <a:pt x="162301" y="276298"/>
                  </a:lnTo>
                  <a:lnTo>
                    <a:pt x="170261" y="282020"/>
                  </a:lnTo>
                  <a:lnTo>
                    <a:pt x="170502" y="287550"/>
                  </a:lnTo>
                  <a:lnTo>
                    <a:pt x="172075" y="294661"/>
                  </a:lnTo>
                  <a:lnTo>
                    <a:pt x="173155" y="295240"/>
                  </a:lnTo>
                  <a:lnTo>
                    <a:pt x="181138" y="299515"/>
                  </a:lnTo>
                  <a:lnTo>
                    <a:pt x="187190" y="300871"/>
                  </a:lnTo>
                  <a:lnTo>
                    <a:pt x="185803" y="308347"/>
                  </a:lnTo>
                  <a:lnTo>
                    <a:pt x="184198" y="314276"/>
                  </a:lnTo>
                  <a:lnTo>
                    <a:pt x="182756" y="322278"/>
                  </a:lnTo>
                  <a:lnTo>
                    <a:pt x="182768" y="323456"/>
                  </a:lnTo>
                  <a:lnTo>
                    <a:pt x="182802" y="326842"/>
                  </a:lnTo>
                  <a:lnTo>
                    <a:pt x="182833" y="330007"/>
                  </a:lnTo>
                  <a:lnTo>
                    <a:pt x="178119" y="331588"/>
                  </a:lnTo>
                  <a:lnTo>
                    <a:pt x="170913" y="331401"/>
                  </a:lnTo>
                  <a:lnTo>
                    <a:pt x="167894" y="334540"/>
                  </a:lnTo>
                  <a:lnTo>
                    <a:pt x="161729" y="337675"/>
                  </a:lnTo>
                  <a:lnTo>
                    <a:pt x="161006" y="342044"/>
                  </a:lnTo>
                  <a:lnTo>
                    <a:pt x="160366" y="345906"/>
                  </a:lnTo>
                  <a:lnTo>
                    <a:pt x="154882" y="346541"/>
                  </a:lnTo>
                  <a:lnTo>
                    <a:pt x="151378" y="346946"/>
                  </a:lnTo>
                  <a:lnTo>
                    <a:pt x="148619" y="351376"/>
                  </a:lnTo>
                  <a:lnTo>
                    <a:pt x="151026" y="358640"/>
                  </a:lnTo>
                  <a:lnTo>
                    <a:pt x="144627" y="360502"/>
                  </a:lnTo>
                  <a:lnTo>
                    <a:pt x="143599" y="360801"/>
                  </a:lnTo>
                  <a:lnTo>
                    <a:pt x="141147" y="367319"/>
                  </a:lnTo>
                  <a:lnTo>
                    <a:pt x="135260" y="368710"/>
                  </a:lnTo>
                  <a:lnTo>
                    <a:pt x="106188" y="375375"/>
                  </a:lnTo>
                  <a:lnTo>
                    <a:pt x="94984" y="377948"/>
                  </a:lnTo>
                  <a:lnTo>
                    <a:pt x="79315" y="381402"/>
                  </a:lnTo>
                  <a:lnTo>
                    <a:pt x="76215" y="382082"/>
                  </a:lnTo>
                  <a:lnTo>
                    <a:pt x="57560" y="386153"/>
                  </a:lnTo>
                  <a:lnTo>
                    <a:pt x="56179" y="386452"/>
                  </a:lnTo>
                  <a:lnTo>
                    <a:pt x="39928" y="389960"/>
                  </a:lnTo>
                  <a:lnTo>
                    <a:pt x="21930" y="393810"/>
                  </a:lnTo>
                  <a:lnTo>
                    <a:pt x="18778" y="389504"/>
                  </a:lnTo>
                  <a:lnTo>
                    <a:pt x="10950" y="38501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g75"/>
            <p:cNvSpPr/>
            <p:nvPr/>
          </p:nvSpPr>
          <p:spPr>
            <a:xfrm>
              <a:off x="2386204" y="3409698"/>
              <a:ext cx="772949" cy="900088"/>
            </a:xfrm>
            <a:custGeom>
              <a:avLst/>
              <a:gdLst/>
              <a:ahLst/>
              <a:cxnLst/>
              <a:rect l="0" t="0" r="0" b="0"/>
              <a:pathLst>
                <a:path w="772949" h="900088">
                  <a:moveTo>
                    <a:pt x="4446" y="605700"/>
                  </a:moveTo>
                  <a:lnTo>
                    <a:pt x="3965" y="602163"/>
                  </a:lnTo>
                  <a:lnTo>
                    <a:pt x="10109" y="598668"/>
                  </a:lnTo>
                  <a:lnTo>
                    <a:pt x="17395" y="589965"/>
                  </a:lnTo>
                  <a:lnTo>
                    <a:pt x="19673" y="587078"/>
                  </a:lnTo>
                  <a:lnTo>
                    <a:pt x="23964" y="589010"/>
                  </a:lnTo>
                  <a:lnTo>
                    <a:pt x="30252" y="589227"/>
                  </a:lnTo>
                  <a:lnTo>
                    <a:pt x="35723" y="589412"/>
                  </a:lnTo>
                  <a:lnTo>
                    <a:pt x="40065" y="586258"/>
                  </a:lnTo>
                  <a:lnTo>
                    <a:pt x="41280" y="585375"/>
                  </a:lnTo>
                  <a:lnTo>
                    <a:pt x="50401" y="578001"/>
                  </a:lnTo>
                  <a:lnTo>
                    <a:pt x="52661" y="570141"/>
                  </a:lnTo>
                  <a:lnTo>
                    <a:pt x="51677" y="566764"/>
                  </a:lnTo>
                  <a:lnTo>
                    <a:pt x="52473" y="559829"/>
                  </a:lnTo>
                  <a:lnTo>
                    <a:pt x="50379" y="551891"/>
                  </a:lnTo>
                  <a:lnTo>
                    <a:pt x="49693" y="551571"/>
                  </a:lnTo>
                  <a:lnTo>
                    <a:pt x="43261" y="548567"/>
                  </a:lnTo>
                  <a:lnTo>
                    <a:pt x="36880" y="548106"/>
                  </a:lnTo>
                  <a:lnTo>
                    <a:pt x="32092" y="546139"/>
                  </a:lnTo>
                  <a:lnTo>
                    <a:pt x="29839" y="535823"/>
                  </a:lnTo>
                  <a:lnTo>
                    <a:pt x="34499" y="528812"/>
                  </a:lnTo>
                  <a:lnTo>
                    <a:pt x="36633" y="518865"/>
                  </a:lnTo>
                  <a:lnTo>
                    <a:pt x="37765" y="515384"/>
                  </a:lnTo>
                  <a:lnTo>
                    <a:pt x="32979" y="509669"/>
                  </a:lnTo>
                  <a:lnTo>
                    <a:pt x="35760" y="505044"/>
                  </a:lnTo>
                  <a:lnTo>
                    <a:pt x="37327" y="497558"/>
                  </a:lnTo>
                  <a:lnTo>
                    <a:pt x="36034" y="493134"/>
                  </a:lnTo>
                  <a:lnTo>
                    <a:pt x="42400" y="492461"/>
                  </a:lnTo>
                  <a:lnTo>
                    <a:pt x="47040" y="492734"/>
                  </a:lnTo>
                  <a:lnTo>
                    <a:pt x="48047" y="491349"/>
                  </a:lnTo>
                  <a:lnTo>
                    <a:pt x="53359" y="484032"/>
                  </a:lnTo>
                  <a:lnTo>
                    <a:pt x="63546" y="477022"/>
                  </a:lnTo>
                  <a:lnTo>
                    <a:pt x="64527" y="469240"/>
                  </a:lnTo>
                  <a:lnTo>
                    <a:pt x="66521" y="461582"/>
                  </a:lnTo>
                  <a:lnTo>
                    <a:pt x="69746" y="457610"/>
                  </a:lnTo>
                  <a:lnTo>
                    <a:pt x="71453" y="454116"/>
                  </a:lnTo>
                  <a:lnTo>
                    <a:pt x="71638" y="448097"/>
                  </a:lnTo>
                  <a:lnTo>
                    <a:pt x="71701" y="438241"/>
                  </a:lnTo>
                  <a:lnTo>
                    <a:pt x="74438" y="433430"/>
                  </a:lnTo>
                  <a:lnTo>
                    <a:pt x="75094" y="428228"/>
                  </a:lnTo>
                  <a:lnTo>
                    <a:pt x="72823" y="423694"/>
                  </a:lnTo>
                  <a:lnTo>
                    <a:pt x="76571" y="420216"/>
                  </a:lnTo>
                  <a:lnTo>
                    <a:pt x="84407" y="413885"/>
                  </a:lnTo>
                  <a:lnTo>
                    <a:pt x="87520" y="409857"/>
                  </a:lnTo>
                  <a:lnTo>
                    <a:pt x="89154" y="404852"/>
                  </a:lnTo>
                  <a:lnTo>
                    <a:pt x="89777" y="402943"/>
                  </a:lnTo>
                  <a:lnTo>
                    <a:pt x="92851" y="400797"/>
                  </a:lnTo>
                  <a:lnTo>
                    <a:pt x="100181" y="398872"/>
                  </a:lnTo>
                  <a:lnTo>
                    <a:pt x="107458" y="395561"/>
                  </a:lnTo>
                  <a:lnTo>
                    <a:pt x="115307" y="394127"/>
                  </a:lnTo>
                  <a:lnTo>
                    <a:pt x="122731" y="387791"/>
                  </a:lnTo>
                  <a:lnTo>
                    <a:pt x="127770" y="385898"/>
                  </a:lnTo>
                  <a:lnTo>
                    <a:pt x="128757" y="379699"/>
                  </a:lnTo>
                  <a:lnTo>
                    <a:pt x="128820" y="379302"/>
                  </a:lnTo>
                  <a:lnTo>
                    <a:pt x="126205" y="373070"/>
                  </a:lnTo>
                  <a:lnTo>
                    <a:pt x="117201" y="363060"/>
                  </a:lnTo>
                  <a:lnTo>
                    <a:pt x="110356" y="354582"/>
                  </a:lnTo>
                  <a:lnTo>
                    <a:pt x="105357" y="353555"/>
                  </a:lnTo>
                  <a:lnTo>
                    <a:pt x="107259" y="344225"/>
                  </a:lnTo>
                  <a:lnTo>
                    <a:pt x="103958" y="334160"/>
                  </a:lnTo>
                  <a:lnTo>
                    <a:pt x="102102" y="317583"/>
                  </a:lnTo>
                  <a:lnTo>
                    <a:pt x="100086" y="312248"/>
                  </a:lnTo>
                  <a:lnTo>
                    <a:pt x="92809" y="297534"/>
                  </a:lnTo>
                  <a:lnTo>
                    <a:pt x="87788" y="288083"/>
                  </a:lnTo>
                  <a:lnTo>
                    <a:pt x="90284" y="278278"/>
                  </a:lnTo>
                  <a:lnTo>
                    <a:pt x="91509" y="269885"/>
                  </a:lnTo>
                  <a:lnTo>
                    <a:pt x="94340" y="260664"/>
                  </a:lnTo>
                  <a:lnTo>
                    <a:pt x="96420" y="253270"/>
                  </a:lnTo>
                  <a:lnTo>
                    <a:pt x="98775" y="253823"/>
                  </a:lnTo>
                  <a:lnTo>
                    <a:pt x="102280" y="251922"/>
                  </a:lnTo>
                  <a:lnTo>
                    <a:pt x="104101" y="234123"/>
                  </a:lnTo>
                  <a:lnTo>
                    <a:pt x="103672" y="212427"/>
                  </a:lnTo>
                  <a:lnTo>
                    <a:pt x="100549" y="205931"/>
                  </a:lnTo>
                  <a:lnTo>
                    <a:pt x="102816" y="195363"/>
                  </a:lnTo>
                  <a:lnTo>
                    <a:pt x="105411" y="186548"/>
                  </a:lnTo>
                  <a:lnTo>
                    <a:pt x="106342" y="183385"/>
                  </a:lnTo>
                  <a:lnTo>
                    <a:pt x="103405" y="176831"/>
                  </a:lnTo>
                  <a:lnTo>
                    <a:pt x="104827" y="165023"/>
                  </a:lnTo>
                  <a:lnTo>
                    <a:pt x="106383" y="153444"/>
                  </a:lnTo>
                  <a:lnTo>
                    <a:pt x="111651" y="147071"/>
                  </a:lnTo>
                  <a:lnTo>
                    <a:pt x="109229" y="141196"/>
                  </a:lnTo>
                  <a:lnTo>
                    <a:pt x="106930" y="134543"/>
                  </a:lnTo>
                  <a:lnTo>
                    <a:pt x="107484" y="124944"/>
                  </a:lnTo>
                  <a:lnTo>
                    <a:pt x="109007" y="117020"/>
                  </a:lnTo>
                  <a:lnTo>
                    <a:pt x="109132" y="116369"/>
                  </a:lnTo>
                  <a:lnTo>
                    <a:pt x="110896" y="111747"/>
                  </a:lnTo>
                  <a:lnTo>
                    <a:pt x="119103" y="111476"/>
                  </a:lnTo>
                  <a:lnTo>
                    <a:pt x="124125" y="108995"/>
                  </a:lnTo>
                  <a:lnTo>
                    <a:pt x="130707" y="108742"/>
                  </a:lnTo>
                  <a:lnTo>
                    <a:pt x="137480" y="110177"/>
                  </a:lnTo>
                  <a:lnTo>
                    <a:pt x="139659" y="113775"/>
                  </a:lnTo>
                  <a:lnTo>
                    <a:pt x="143900" y="115048"/>
                  </a:lnTo>
                  <a:lnTo>
                    <a:pt x="148009" y="113012"/>
                  </a:lnTo>
                  <a:lnTo>
                    <a:pt x="152987" y="114377"/>
                  </a:lnTo>
                  <a:lnTo>
                    <a:pt x="155941" y="120110"/>
                  </a:lnTo>
                  <a:lnTo>
                    <a:pt x="157087" y="126931"/>
                  </a:lnTo>
                  <a:lnTo>
                    <a:pt x="161460" y="131806"/>
                  </a:lnTo>
                  <a:lnTo>
                    <a:pt x="167335" y="135900"/>
                  </a:lnTo>
                  <a:lnTo>
                    <a:pt x="174575" y="135989"/>
                  </a:lnTo>
                  <a:lnTo>
                    <a:pt x="176883" y="132236"/>
                  </a:lnTo>
                  <a:lnTo>
                    <a:pt x="183078" y="123375"/>
                  </a:lnTo>
                  <a:lnTo>
                    <a:pt x="191029" y="114273"/>
                  </a:lnTo>
                  <a:lnTo>
                    <a:pt x="192908" y="103651"/>
                  </a:lnTo>
                  <a:lnTo>
                    <a:pt x="194524" y="95637"/>
                  </a:lnTo>
                  <a:lnTo>
                    <a:pt x="201891" y="56159"/>
                  </a:lnTo>
                  <a:lnTo>
                    <a:pt x="208326" y="22283"/>
                  </a:lnTo>
                  <a:lnTo>
                    <a:pt x="212559" y="0"/>
                  </a:lnTo>
                  <a:lnTo>
                    <a:pt x="221989" y="1863"/>
                  </a:lnTo>
                  <a:lnTo>
                    <a:pt x="333511" y="22565"/>
                  </a:lnTo>
                  <a:lnTo>
                    <a:pt x="341028" y="23906"/>
                  </a:lnTo>
                  <a:lnTo>
                    <a:pt x="348815" y="25290"/>
                  </a:lnTo>
                  <a:lnTo>
                    <a:pt x="380605" y="30880"/>
                  </a:lnTo>
                  <a:lnTo>
                    <a:pt x="381334" y="31007"/>
                  </a:lnTo>
                  <a:lnTo>
                    <a:pt x="401563" y="34502"/>
                  </a:lnTo>
                  <a:lnTo>
                    <a:pt x="507290" y="52275"/>
                  </a:lnTo>
                  <a:lnTo>
                    <a:pt x="508091" y="52406"/>
                  </a:lnTo>
                  <a:lnTo>
                    <a:pt x="522358" y="54878"/>
                  </a:lnTo>
                  <a:lnTo>
                    <a:pt x="525447" y="55342"/>
                  </a:lnTo>
                  <a:lnTo>
                    <a:pt x="546133" y="58425"/>
                  </a:lnTo>
                  <a:lnTo>
                    <a:pt x="581551" y="63909"/>
                  </a:lnTo>
                  <a:lnTo>
                    <a:pt x="612895" y="69525"/>
                  </a:lnTo>
                  <a:lnTo>
                    <a:pt x="665584" y="77482"/>
                  </a:lnTo>
                  <a:lnTo>
                    <a:pt x="722362" y="85587"/>
                  </a:lnTo>
                  <a:lnTo>
                    <a:pt x="772949" y="92701"/>
                  </a:lnTo>
                  <a:lnTo>
                    <a:pt x="770468" y="110486"/>
                  </a:lnTo>
                  <a:lnTo>
                    <a:pt x="755485" y="218698"/>
                  </a:lnTo>
                  <a:lnTo>
                    <a:pt x="753214" y="235022"/>
                  </a:lnTo>
                  <a:lnTo>
                    <a:pt x="750772" y="252570"/>
                  </a:lnTo>
                  <a:lnTo>
                    <a:pt x="745503" y="290479"/>
                  </a:lnTo>
                  <a:lnTo>
                    <a:pt x="740503" y="326249"/>
                  </a:lnTo>
                  <a:lnTo>
                    <a:pt x="736845" y="353101"/>
                  </a:lnTo>
                  <a:lnTo>
                    <a:pt x="732649" y="383900"/>
                  </a:lnTo>
                  <a:lnTo>
                    <a:pt x="725119" y="438161"/>
                  </a:lnTo>
                  <a:lnTo>
                    <a:pt x="723993" y="446274"/>
                  </a:lnTo>
                  <a:lnTo>
                    <a:pt x="711217" y="538549"/>
                  </a:lnTo>
                  <a:lnTo>
                    <a:pt x="709273" y="552459"/>
                  </a:lnTo>
                  <a:lnTo>
                    <a:pt x="701957" y="604812"/>
                  </a:lnTo>
                  <a:lnTo>
                    <a:pt x="698013" y="633416"/>
                  </a:lnTo>
                  <a:lnTo>
                    <a:pt x="689546" y="694802"/>
                  </a:lnTo>
                  <a:lnTo>
                    <a:pt x="682586" y="744743"/>
                  </a:lnTo>
                  <a:lnTo>
                    <a:pt x="675782" y="793386"/>
                  </a:lnTo>
                  <a:lnTo>
                    <a:pt x="670030" y="834221"/>
                  </a:lnTo>
                  <a:lnTo>
                    <a:pt x="660823" y="900088"/>
                  </a:lnTo>
                  <a:lnTo>
                    <a:pt x="607116" y="892409"/>
                  </a:lnTo>
                  <a:lnTo>
                    <a:pt x="566635" y="886451"/>
                  </a:lnTo>
                  <a:lnTo>
                    <a:pt x="490555" y="875177"/>
                  </a:lnTo>
                  <a:lnTo>
                    <a:pt x="416357" y="863685"/>
                  </a:lnTo>
                  <a:lnTo>
                    <a:pt x="383308" y="844918"/>
                  </a:lnTo>
                  <a:lnTo>
                    <a:pt x="271051" y="780019"/>
                  </a:lnTo>
                  <a:lnTo>
                    <a:pt x="163021" y="717085"/>
                  </a:lnTo>
                  <a:lnTo>
                    <a:pt x="116851" y="689674"/>
                  </a:lnTo>
                  <a:lnTo>
                    <a:pt x="0" y="619355"/>
                  </a:lnTo>
                  <a:lnTo>
                    <a:pt x="1051" y="615385"/>
                  </a:lnTo>
                  <a:lnTo>
                    <a:pt x="3719" y="611802"/>
                  </a:lnTo>
                  <a:lnTo>
                    <a:pt x="1923" y="60941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g76"/>
            <p:cNvSpPr/>
            <p:nvPr/>
          </p:nvSpPr>
          <p:spPr>
            <a:xfrm>
              <a:off x="6995318" y="2554796"/>
              <a:ext cx="196403" cy="193148"/>
            </a:xfrm>
            <a:custGeom>
              <a:avLst/>
              <a:gdLst/>
              <a:ahLst/>
              <a:cxnLst/>
              <a:rect l="0" t="0" r="0" b="0"/>
              <a:pathLst>
                <a:path w="196403" h="193148">
                  <a:moveTo>
                    <a:pt x="7003" y="178711"/>
                  </a:moveTo>
                  <a:lnTo>
                    <a:pt x="28773" y="156873"/>
                  </a:lnTo>
                  <a:lnTo>
                    <a:pt x="18879" y="147005"/>
                  </a:lnTo>
                  <a:lnTo>
                    <a:pt x="17191" y="136878"/>
                  </a:lnTo>
                  <a:lnTo>
                    <a:pt x="16947" y="135412"/>
                  </a:lnTo>
                  <a:lnTo>
                    <a:pt x="15418" y="126247"/>
                  </a:lnTo>
                  <a:lnTo>
                    <a:pt x="13270" y="114008"/>
                  </a:lnTo>
                  <a:lnTo>
                    <a:pt x="10957" y="100845"/>
                  </a:lnTo>
                  <a:lnTo>
                    <a:pt x="10421" y="97795"/>
                  </a:lnTo>
                  <a:lnTo>
                    <a:pt x="9777" y="94169"/>
                  </a:lnTo>
                  <a:lnTo>
                    <a:pt x="5807" y="71855"/>
                  </a:lnTo>
                  <a:lnTo>
                    <a:pt x="0" y="39795"/>
                  </a:lnTo>
                  <a:lnTo>
                    <a:pt x="26513" y="34051"/>
                  </a:lnTo>
                  <a:lnTo>
                    <a:pt x="37283" y="31832"/>
                  </a:lnTo>
                  <a:lnTo>
                    <a:pt x="44941" y="30247"/>
                  </a:lnTo>
                  <a:lnTo>
                    <a:pt x="50525" y="29087"/>
                  </a:lnTo>
                  <a:lnTo>
                    <a:pt x="64538" y="25850"/>
                  </a:lnTo>
                  <a:lnTo>
                    <a:pt x="66245" y="25454"/>
                  </a:lnTo>
                  <a:lnTo>
                    <a:pt x="71394" y="29898"/>
                  </a:lnTo>
                  <a:lnTo>
                    <a:pt x="74890" y="28461"/>
                  </a:lnTo>
                  <a:lnTo>
                    <a:pt x="75684" y="28134"/>
                  </a:lnTo>
                  <a:lnTo>
                    <a:pt x="77729" y="22666"/>
                  </a:lnTo>
                  <a:lnTo>
                    <a:pt x="91023" y="20167"/>
                  </a:lnTo>
                  <a:lnTo>
                    <a:pt x="99092" y="17617"/>
                  </a:lnTo>
                  <a:lnTo>
                    <a:pt x="120826" y="12466"/>
                  </a:lnTo>
                  <a:lnTo>
                    <a:pt x="132353" y="9778"/>
                  </a:lnTo>
                  <a:lnTo>
                    <a:pt x="139531" y="8098"/>
                  </a:lnTo>
                  <a:lnTo>
                    <a:pt x="154827" y="4497"/>
                  </a:lnTo>
                  <a:lnTo>
                    <a:pt x="169400" y="1096"/>
                  </a:lnTo>
                  <a:lnTo>
                    <a:pt x="174077" y="0"/>
                  </a:lnTo>
                  <a:lnTo>
                    <a:pt x="174783" y="2123"/>
                  </a:lnTo>
                  <a:lnTo>
                    <a:pt x="182743" y="29973"/>
                  </a:lnTo>
                  <a:lnTo>
                    <a:pt x="186047" y="41357"/>
                  </a:lnTo>
                  <a:lnTo>
                    <a:pt x="190723" y="59177"/>
                  </a:lnTo>
                  <a:lnTo>
                    <a:pt x="193596" y="71991"/>
                  </a:lnTo>
                  <a:lnTo>
                    <a:pt x="196403" y="84518"/>
                  </a:lnTo>
                  <a:lnTo>
                    <a:pt x="192233" y="86286"/>
                  </a:lnTo>
                  <a:lnTo>
                    <a:pt x="194724" y="94302"/>
                  </a:lnTo>
                  <a:lnTo>
                    <a:pt x="193403" y="99660"/>
                  </a:lnTo>
                  <a:lnTo>
                    <a:pt x="190149" y="98098"/>
                  </a:lnTo>
                  <a:lnTo>
                    <a:pt x="183094" y="100899"/>
                  </a:lnTo>
                  <a:lnTo>
                    <a:pt x="176818" y="104459"/>
                  </a:lnTo>
                  <a:lnTo>
                    <a:pt x="169401" y="106766"/>
                  </a:lnTo>
                  <a:lnTo>
                    <a:pt x="165809" y="109885"/>
                  </a:lnTo>
                  <a:lnTo>
                    <a:pt x="158264" y="109393"/>
                  </a:lnTo>
                  <a:lnTo>
                    <a:pt x="155275" y="112430"/>
                  </a:lnTo>
                  <a:lnTo>
                    <a:pt x="154108" y="113404"/>
                  </a:lnTo>
                  <a:lnTo>
                    <a:pt x="150038" y="116795"/>
                  </a:lnTo>
                  <a:lnTo>
                    <a:pt x="144366" y="118625"/>
                  </a:lnTo>
                  <a:lnTo>
                    <a:pt x="140981" y="121811"/>
                  </a:lnTo>
                  <a:lnTo>
                    <a:pt x="138391" y="120000"/>
                  </a:lnTo>
                  <a:lnTo>
                    <a:pt x="131774" y="122908"/>
                  </a:lnTo>
                  <a:lnTo>
                    <a:pt x="125912" y="126807"/>
                  </a:lnTo>
                  <a:lnTo>
                    <a:pt x="124714" y="127604"/>
                  </a:lnTo>
                  <a:lnTo>
                    <a:pt x="118802" y="126387"/>
                  </a:lnTo>
                  <a:lnTo>
                    <a:pt x="113064" y="128284"/>
                  </a:lnTo>
                  <a:lnTo>
                    <a:pt x="109980" y="131868"/>
                  </a:lnTo>
                  <a:lnTo>
                    <a:pt x="102912" y="134447"/>
                  </a:lnTo>
                  <a:lnTo>
                    <a:pt x="99410" y="131820"/>
                  </a:lnTo>
                  <a:lnTo>
                    <a:pt x="90283" y="137387"/>
                  </a:lnTo>
                  <a:lnTo>
                    <a:pt x="87718" y="137044"/>
                  </a:lnTo>
                  <a:lnTo>
                    <a:pt x="84101" y="136559"/>
                  </a:lnTo>
                  <a:lnTo>
                    <a:pt x="81075" y="139864"/>
                  </a:lnTo>
                  <a:lnTo>
                    <a:pt x="79707" y="141357"/>
                  </a:lnTo>
                  <a:lnTo>
                    <a:pt x="77087" y="146026"/>
                  </a:lnTo>
                  <a:lnTo>
                    <a:pt x="71378" y="149270"/>
                  </a:lnTo>
                  <a:lnTo>
                    <a:pt x="70160" y="154065"/>
                  </a:lnTo>
                  <a:lnTo>
                    <a:pt x="69757" y="155650"/>
                  </a:lnTo>
                  <a:lnTo>
                    <a:pt x="67714" y="157178"/>
                  </a:lnTo>
                  <a:lnTo>
                    <a:pt x="63053" y="157335"/>
                  </a:lnTo>
                  <a:lnTo>
                    <a:pt x="59789" y="157443"/>
                  </a:lnTo>
                  <a:lnTo>
                    <a:pt x="54960" y="164646"/>
                  </a:lnTo>
                  <a:lnTo>
                    <a:pt x="54211" y="164951"/>
                  </a:lnTo>
                  <a:lnTo>
                    <a:pt x="51459" y="166068"/>
                  </a:lnTo>
                  <a:lnTo>
                    <a:pt x="48098" y="167430"/>
                  </a:lnTo>
                  <a:lnTo>
                    <a:pt x="43962" y="169321"/>
                  </a:lnTo>
                  <a:lnTo>
                    <a:pt x="46471" y="171439"/>
                  </a:lnTo>
                  <a:lnTo>
                    <a:pt x="43961" y="176111"/>
                  </a:lnTo>
                  <a:lnTo>
                    <a:pt x="40679" y="178491"/>
                  </a:lnTo>
                  <a:lnTo>
                    <a:pt x="35743" y="179123"/>
                  </a:lnTo>
                  <a:lnTo>
                    <a:pt x="31092" y="182116"/>
                  </a:lnTo>
                  <a:lnTo>
                    <a:pt x="27128" y="186324"/>
                  </a:lnTo>
                  <a:lnTo>
                    <a:pt x="23633" y="187283"/>
                  </a:lnTo>
                  <a:lnTo>
                    <a:pt x="18231" y="193148"/>
                  </a:lnTo>
                  <a:lnTo>
                    <a:pt x="17386" y="190554"/>
                  </a:lnTo>
                  <a:lnTo>
                    <a:pt x="16904" y="188621"/>
                  </a:lnTo>
                  <a:lnTo>
                    <a:pt x="10156" y="18187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g77"/>
            <p:cNvSpPr/>
            <p:nvPr/>
          </p:nvSpPr>
          <p:spPr>
            <a:xfrm>
              <a:off x="6909684" y="2131422"/>
              <a:ext cx="192420" cy="360254"/>
            </a:xfrm>
            <a:custGeom>
              <a:avLst/>
              <a:gdLst/>
              <a:ahLst/>
              <a:cxnLst/>
              <a:rect l="0" t="0" r="0" b="0"/>
              <a:pathLst>
                <a:path w="192420" h="360254">
                  <a:moveTo>
                    <a:pt x="23556" y="174963"/>
                  </a:moveTo>
                  <a:lnTo>
                    <a:pt x="23363" y="165045"/>
                  </a:lnTo>
                  <a:lnTo>
                    <a:pt x="25752" y="155095"/>
                  </a:lnTo>
                  <a:lnTo>
                    <a:pt x="28136" y="150467"/>
                  </a:lnTo>
                  <a:lnTo>
                    <a:pt x="27858" y="149685"/>
                  </a:lnTo>
                  <a:lnTo>
                    <a:pt x="25607" y="143367"/>
                  </a:lnTo>
                  <a:lnTo>
                    <a:pt x="22983" y="137087"/>
                  </a:lnTo>
                  <a:lnTo>
                    <a:pt x="23469" y="133161"/>
                  </a:lnTo>
                  <a:lnTo>
                    <a:pt x="24221" y="124432"/>
                  </a:lnTo>
                  <a:lnTo>
                    <a:pt x="20047" y="115604"/>
                  </a:lnTo>
                  <a:lnTo>
                    <a:pt x="15246" y="111028"/>
                  </a:lnTo>
                  <a:lnTo>
                    <a:pt x="13103" y="108985"/>
                  </a:lnTo>
                  <a:lnTo>
                    <a:pt x="12609" y="108514"/>
                  </a:lnTo>
                  <a:lnTo>
                    <a:pt x="8600" y="101803"/>
                  </a:lnTo>
                  <a:lnTo>
                    <a:pt x="8289" y="89977"/>
                  </a:lnTo>
                  <a:lnTo>
                    <a:pt x="7353" y="82722"/>
                  </a:lnTo>
                  <a:lnTo>
                    <a:pt x="7919" y="75037"/>
                  </a:lnTo>
                  <a:lnTo>
                    <a:pt x="4011" y="72408"/>
                  </a:lnTo>
                  <a:lnTo>
                    <a:pt x="1581" y="68488"/>
                  </a:lnTo>
                  <a:lnTo>
                    <a:pt x="3560" y="59065"/>
                  </a:lnTo>
                  <a:lnTo>
                    <a:pt x="1206" y="51854"/>
                  </a:lnTo>
                  <a:lnTo>
                    <a:pt x="0" y="46196"/>
                  </a:lnTo>
                  <a:lnTo>
                    <a:pt x="14755" y="42300"/>
                  </a:lnTo>
                  <a:lnTo>
                    <a:pt x="28881" y="38547"/>
                  </a:lnTo>
                  <a:lnTo>
                    <a:pt x="39913" y="35899"/>
                  </a:lnTo>
                  <a:lnTo>
                    <a:pt x="74824" y="27590"/>
                  </a:lnTo>
                  <a:lnTo>
                    <a:pt x="77708" y="27176"/>
                  </a:lnTo>
                  <a:lnTo>
                    <a:pt x="79854" y="26867"/>
                  </a:lnTo>
                  <a:lnTo>
                    <a:pt x="98005" y="22603"/>
                  </a:lnTo>
                  <a:lnTo>
                    <a:pt x="129905" y="14265"/>
                  </a:lnTo>
                  <a:lnTo>
                    <a:pt x="140495" y="11381"/>
                  </a:lnTo>
                  <a:lnTo>
                    <a:pt x="142026" y="10946"/>
                  </a:lnTo>
                  <a:lnTo>
                    <a:pt x="162249" y="5182"/>
                  </a:lnTo>
                  <a:lnTo>
                    <a:pt x="170247" y="2896"/>
                  </a:lnTo>
                  <a:lnTo>
                    <a:pt x="180882" y="0"/>
                  </a:lnTo>
                  <a:lnTo>
                    <a:pt x="179254" y="5962"/>
                  </a:lnTo>
                  <a:lnTo>
                    <a:pt x="185247" y="13893"/>
                  </a:lnTo>
                  <a:lnTo>
                    <a:pt x="183632" y="18916"/>
                  </a:lnTo>
                  <a:lnTo>
                    <a:pt x="181669" y="30625"/>
                  </a:lnTo>
                  <a:lnTo>
                    <a:pt x="178224" y="40132"/>
                  </a:lnTo>
                  <a:lnTo>
                    <a:pt x="185372" y="50390"/>
                  </a:lnTo>
                  <a:lnTo>
                    <a:pt x="189986" y="54773"/>
                  </a:lnTo>
                  <a:lnTo>
                    <a:pt x="192420" y="61297"/>
                  </a:lnTo>
                  <a:lnTo>
                    <a:pt x="189307" y="66775"/>
                  </a:lnTo>
                  <a:lnTo>
                    <a:pt x="191786" y="72955"/>
                  </a:lnTo>
                  <a:lnTo>
                    <a:pt x="186406" y="79246"/>
                  </a:lnTo>
                  <a:lnTo>
                    <a:pt x="183749" y="87004"/>
                  </a:lnTo>
                  <a:lnTo>
                    <a:pt x="177239" y="91323"/>
                  </a:lnTo>
                  <a:lnTo>
                    <a:pt x="175849" y="92244"/>
                  </a:lnTo>
                  <a:lnTo>
                    <a:pt x="173560" y="99786"/>
                  </a:lnTo>
                  <a:lnTo>
                    <a:pt x="171865" y="100995"/>
                  </a:lnTo>
                  <a:lnTo>
                    <a:pt x="168472" y="103415"/>
                  </a:lnTo>
                  <a:lnTo>
                    <a:pt x="161592" y="105142"/>
                  </a:lnTo>
                  <a:lnTo>
                    <a:pt x="156389" y="108394"/>
                  </a:lnTo>
                  <a:lnTo>
                    <a:pt x="153204" y="114087"/>
                  </a:lnTo>
                  <a:lnTo>
                    <a:pt x="154053" y="120544"/>
                  </a:lnTo>
                  <a:lnTo>
                    <a:pt x="155540" y="129345"/>
                  </a:lnTo>
                  <a:lnTo>
                    <a:pt x="157179" y="132631"/>
                  </a:lnTo>
                  <a:lnTo>
                    <a:pt x="160900" y="140092"/>
                  </a:lnTo>
                  <a:lnTo>
                    <a:pt x="159509" y="150604"/>
                  </a:lnTo>
                  <a:lnTo>
                    <a:pt x="156927" y="157590"/>
                  </a:lnTo>
                  <a:lnTo>
                    <a:pt x="159528" y="163235"/>
                  </a:lnTo>
                  <a:lnTo>
                    <a:pt x="155861" y="175433"/>
                  </a:lnTo>
                  <a:lnTo>
                    <a:pt x="156831" y="184856"/>
                  </a:lnTo>
                  <a:lnTo>
                    <a:pt x="155267" y="190465"/>
                  </a:lnTo>
                  <a:lnTo>
                    <a:pt x="154679" y="192574"/>
                  </a:lnTo>
                  <a:lnTo>
                    <a:pt x="149803" y="199669"/>
                  </a:lnTo>
                  <a:lnTo>
                    <a:pt x="149291" y="216396"/>
                  </a:lnTo>
                  <a:lnTo>
                    <a:pt x="148982" y="216890"/>
                  </a:lnTo>
                  <a:lnTo>
                    <a:pt x="145498" y="222448"/>
                  </a:lnTo>
                  <a:lnTo>
                    <a:pt x="148204" y="233720"/>
                  </a:lnTo>
                  <a:lnTo>
                    <a:pt x="149553" y="252748"/>
                  </a:lnTo>
                  <a:lnTo>
                    <a:pt x="152141" y="258374"/>
                  </a:lnTo>
                  <a:lnTo>
                    <a:pt x="152232" y="266794"/>
                  </a:lnTo>
                  <a:lnTo>
                    <a:pt x="152097" y="271362"/>
                  </a:lnTo>
                  <a:lnTo>
                    <a:pt x="152018" y="273993"/>
                  </a:lnTo>
                  <a:lnTo>
                    <a:pt x="152932" y="281776"/>
                  </a:lnTo>
                  <a:lnTo>
                    <a:pt x="153062" y="282889"/>
                  </a:lnTo>
                  <a:lnTo>
                    <a:pt x="157099" y="291785"/>
                  </a:lnTo>
                  <a:lnTo>
                    <a:pt x="155859" y="298388"/>
                  </a:lnTo>
                  <a:lnTo>
                    <a:pt x="159010" y="303495"/>
                  </a:lnTo>
                  <a:lnTo>
                    <a:pt x="155486" y="309840"/>
                  </a:lnTo>
                  <a:lnTo>
                    <a:pt x="151923" y="312623"/>
                  </a:lnTo>
                  <a:lnTo>
                    <a:pt x="154000" y="320553"/>
                  </a:lnTo>
                  <a:lnTo>
                    <a:pt x="152615" y="325604"/>
                  </a:lnTo>
                  <a:lnTo>
                    <a:pt x="156449" y="333749"/>
                  </a:lnTo>
                  <a:lnTo>
                    <a:pt x="164276" y="338240"/>
                  </a:lnTo>
                  <a:lnTo>
                    <a:pt x="167429" y="342547"/>
                  </a:lnTo>
                  <a:lnTo>
                    <a:pt x="131453" y="350132"/>
                  </a:lnTo>
                  <a:lnTo>
                    <a:pt x="125802" y="351369"/>
                  </a:lnTo>
                  <a:lnTo>
                    <a:pt x="119062" y="352841"/>
                  </a:lnTo>
                  <a:lnTo>
                    <a:pt x="109545" y="354910"/>
                  </a:lnTo>
                  <a:lnTo>
                    <a:pt x="84754" y="360254"/>
                  </a:lnTo>
                  <a:lnTo>
                    <a:pt x="80203" y="353075"/>
                  </a:lnTo>
                  <a:lnTo>
                    <a:pt x="80378" y="348370"/>
                  </a:lnTo>
                  <a:lnTo>
                    <a:pt x="77115" y="332847"/>
                  </a:lnTo>
                  <a:lnTo>
                    <a:pt x="74382" y="319852"/>
                  </a:lnTo>
                  <a:lnTo>
                    <a:pt x="66348" y="280582"/>
                  </a:lnTo>
                  <a:lnTo>
                    <a:pt x="64935" y="273683"/>
                  </a:lnTo>
                  <a:lnTo>
                    <a:pt x="60180" y="249485"/>
                  </a:lnTo>
                  <a:lnTo>
                    <a:pt x="53456" y="243793"/>
                  </a:lnTo>
                  <a:lnTo>
                    <a:pt x="48471" y="238884"/>
                  </a:lnTo>
                  <a:lnTo>
                    <a:pt x="43586" y="248619"/>
                  </a:lnTo>
                  <a:lnTo>
                    <a:pt x="39610" y="245046"/>
                  </a:lnTo>
                  <a:lnTo>
                    <a:pt x="38649" y="236494"/>
                  </a:lnTo>
                  <a:lnTo>
                    <a:pt x="39353" y="230265"/>
                  </a:lnTo>
                  <a:lnTo>
                    <a:pt x="40797" y="221928"/>
                  </a:lnTo>
                  <a:lnTo>
                    <a:pt x="41257" y="219270"/>
                  </a:lnTo>
                  <a:lnTo>
                    <a:pt x="36788" y="214784"/>
                  </a:lnTo>
                  <a:lnTo>
                    <a:pt x="35697" y="213687"/>
                  </a:lnTo>
                  <a:lnTo>
                    <a:pt x="35355" y="205171"/>
                  </a:lnTo>
                  <a:lnTo>
                    <a:pt x="30144" y="198409"/>
                  </a:lnTo>
                  <a:lnTo>
                    <a:pt x="28248" y="192116"/>
                  </a:lnTo>
                  <a:lnTo>
                    <a:pt x="27562" y="186981"/>
                  </a:lnTo>
                  <a:lnTo>
                    <a:pt x="23422" y="1833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1932270" y="2012326"/>
              <a:ext cx="376671" cy="384689"/>
            </a:xfrm>
            <a:custGeom>
              <a:avLst/>
              <a:gdLst/>
              <a:ahLst/>
              <a:cxnLst/>
              <a:rect l="0" t="0" r="0" b="0"/>
              <a:pathLst>
                <a:path w="376671" h="384689">
                  <a:moveTo>
                    <a:pt x="39389" y="182"/>
                  </a:moveTo>
                  <a:lnTo>
                    <a:pt x="42928" y="0"/>
                  </a:lnTo>
                  <a:lnTo>
                    <a:pt x="44019" y="2761"/>
                  </a:lnTo>
                  <a:lnTo>
                    <a:pt x="36072" y="20999"/>
                  </a:lnTo>
                  <a:lnTo>
                    <a:pt x="9184" y="44329"/>
                  </a:lnTo>
                  <a:lnTo>
                    <a:pt x="2319" y="53448"/>
                  </a:lnTo>
                  <a:lnTo>
                    <a:pt x="0" y="64851"/>
                  </a:lnTo>
                  <a:lnTo>
                    <a:pt x="14945" y="85095"/>
                  </a:lnTo>
                  <a:lnTo>
                    <a:pt x="26184" y="92130"/>
                  </a:lnTo>
                  <a:lnTo>
                    <a:pt x="33824" y="93593"/>
                  </a:lnTo>
                  <a:lnTo>
                    <a:pt x="40581" y="100229"/>
                  </a:lnTo>
                  <a:lnTo>
                    <a:pt x="59525" y="105333"/>
                  </a:lnTo>
                  <a:lnTo>
                    <a:pt x="62619" y="107419"/>
                  </a:lnTo>
                  <a:lnTo>
                    <a:pt x="66719" y="116563"/>
                  </a:lnTo>
                  <a:lnTo>
                    <a:pt x="74472" y="112427"/>
                  </a:lnTo>
                  <a:lnTo>
                    <a:pt x="83573" y="122700"/>
                  </a:lnTo>
                  <a:lnTo>
                    <a:pt x="90674" y="124163"/>
                  </a:lnTo>
                  <a:lnTo>
                    <a:pt x="91798" y="133036"/>
                  </a:lnTo>
                  <a:lnTo>
                    <a:pt x="83237" y="140496"/>
                  </a:lnTo>
                  <a:lnTo>
                    <a:pt x="80165" y="150111"/>
                  </a:lnTo>
                  <a:lnTo>
                    <a:pt x="81491" y="158620"/>
                  </a:lnTo>
                  <a:lnTo>
                    <a:pt x="90157" y="162961"/>
                  </a:lnTo>
                  <a:lnTo>
                    <a:pt x="89912" y="164685"/>
                  </a:lnTo>
                  <a:lnTo>
                    <a:pt x="106098" y="167623"/>
                  </a:lnTo>
                  <a:lnTo>
                    <a:pt x="112665" y="178204"/>
                  </a:lnTo>
                  <a:lnTo>
                    <a:pt x="116313" y="190882"/>
                  </a:lnTo>
                  <a:lnTo>
                    <a:pt x="132706" y="215985"/>
                  </a:lnTo>
                  <a:lnTo>
                    <a:pt x="132632" y="229901"/>
                  </a:lnTo>
                  <a:lnTo>
                    <a:pt x="146401" y="236711"/>
                  </a:lnTo>
                  <a:lnTo>
                    <a:pt x="158491" y="261202"/>
                  </a:lnTo>
                  <a:lnTo>
                    <a:pt x="174899" y="269383"/>
                  </a:lnTo>
                  <a:lnTo>
                    <a:pt x="203293" y="290145"/>
                  </a:lnTo>
                  <a:lnTo>
                    <a:pt x="223065" y="309609"/>
                  </a:lnTo>
                  <a:lnTo>
                    <a:pt x="232549" y="326289"/>
                  </a:lnTo>
                  <a:lnTo>
                    <a:pt x="248379" y="330291"/>
                  </a:lnTo>
                  <a:lnTo>
                    <a:pt x="261089" y="343533"/>
                  </a:lnTo>
                  <a:lnTo>
                    <a:pt x="266653" y="342910"/>
                  </a:lnTo>
                  <a:lnTo>
                    <a:pt x="294266" y="349189"/>
                  </a:lnTo>
                  <a:lnTo>
                    <a:pt x="330453" y="362797"/>
                  </a:lnTo>
                  <a:lnTo>
                    <a:pt x="335082" y="361516"/>
                  </a:lnTo>
                  <a:lnTo>
                    <a:pt x="339138" y="353995"/>
                  </a:lnTo>
                  <a:lnTo>
                    <a:pt x="347197" y="355985"/>
                  </a:lnTo>
                  <a:lnTo>
                    <a:pt x="361673" y="381015"/>
                  </a:lnTo>
                  <a:lnTo>
                    <a:pt x="376671" y="38468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2308942" y="2397015"/>
              <a:ext cx="350856" cy="447814"/>
            </a:xfrm>
            <a:custGeom>
              <a:avLst/>
              <a:gdLst/>
              <a:ahLst/>
              <a:cxnLst/>
              <a:rect l="0" t="0" r="0" b="0"/>
              <a:pathLst>
                <a:path w="350856" h="447814">
                  <a:moveTo>
                    <a:pt x="0" y="0"/>
                  </a:moveTo>
                  <a:lnTo>
                    <a:pt x="4367" y="4107"/>
                  </a:lnTo>
                  <a:lnTo>
                    <a:pt x="522" y="24290"/>
                  </a:lnTo>
                  <a:lnTo>
                    <a:pt x="24549" y="45904"/>
                  </a:lnTo>
                  <a:lnTo>
                    <a:pt x="57473" y="111808"/>
                  </a:lnTo>
                  <a:lnTo>
                    <a:pt x="44417" y="154212"/>
                  </a:lnTo>
                  <a:lnTo>
                    <a:pt x="47812" y="179518"/>
                  </a:lnTo>
                  <a:lnTo>
                    <a:pt x="45416" y="231516"/>
                  </a:lnTo>
                  <a:lnTo>
                    <a:pt x="20480" y="298305"/>
                  </a:lnTo>
                  <a:lnTo>
                    <a:pt x="25795" y="322709"/>
                  </a:lnTo>
                  <a:lnTo>
                    <a:pt x="23232" y="340437"/>
                  </a:lnTo>
                  <a:lnTo>
                    <a:pt x="11615" y="366868"/>
                  </a:lnTo>
                  <a:lnTo>
                    <a:pt x="28096" y="363931"/>
                  </a:lnTo>
                  <a:lnTo>
                    <a:pt x="35541" y="377271"/>
                  </a:lnTo>
                  <a:lnTo>
                    <a:pt x="62482" y="397719"/>
                  </a:lnTo>
                  <a:lnTo>
                    <a:pt x="83141" y="434471"/>
                  </a:lnTo>
                  <a:lnTo>
                    <a:pt x="95786" y="440601"/>
                  </a:lnTo>
                  <a:lnTo>
                    <a:pt x="108201" y="434460"/>
                  </a:lnTo>
                  <a:lnTo>
                    <a:pt x="127960" y="434500"/>
                  </a:lnTo>
                  <a:lnTo>
                    <a:pt x="146737" y="447814"/>
                  </a:lnTo>
                  <a:lnTo>
                    <a:pt x="170352" y="441042"/>
                  </a:lnTo>
                  <a:lnTo>
                    <a:pt x="186854" y="445183"/>
                  </a:lnTo>
                  <a:lnTo>
                    <a:pt x="226967" y="421137"/>
                  </a:lnTo>
                  <a:lnTo>
                    <a:pt x="249292" y="422001"/>
                  </a:lnTo>
                  <a:lnTo>
                    <a:pt x="273569" y="408599"/>
                  </a:lnTo>
                  <a:lnTo>
                    <a:pt x="324719" y="415001"/>
                  </a:lnTo>
                  <a:lnTo>
                    <a:pt x="350856" y="42733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2659798" y="2824354"/>
              <a:ext cx="461957" cy="439498"/>
            </a:xfrm>
            <a:custGeom>
              <a:avLst/>
              <a:gdLst/>
              <a:ahLst/>
              <a:cxnLst/>
              <a:rect l="0" t="0" r="0" b="0"/>
              <a:pathLst>
                <a:path w="461957" h="439498">
                  <a:moveTo>
                    <a:pt x="0" y="0"/>
                  </a:moveTo>
                  <a:lnTo>
                    <a:pt x="17508" y="25662"/>
                  </a:lnTo>
                  <a:lnTo>
                    <a:pt x="23021" y="30073"/>
                  </a:lnTo>
                  <a:lnTo>
                    <a:pt x="34850" y="53128"/>
                  </a:lnTo>
                  <a:lnTo>
                    <a:pt x="40746" y="55836"/>
                  </a:lnTo>
                  <a:lnTo>
                    <a:pt x="136858" y="75717"/>
                  </a:lnTo>
                  <a:lnTo>
                    <a:pt x="153976" y="72845"/>
                  </a:lnTo>
                  <a:lnTo>
                    <a:pt x="165321" y="66585"/>
                  </a:lnTo>
                  <a:lnTo>
                    <a:pt x="176803" y="78075"/>
                  </a:lnTo>
                  <a:lnTo>
                    <a:pt x="190829" y="82623"/>
                  </a:lnTo>
                  <a:lnTo>
                    <a:pt x="220613" y="99856"/>
                  </a:lnTo>
                  <a:lnTo>
                    <a:pt x="226426" y="98876"/>
                  </a:lnTo>
                  <a:lnTo>
                    <a:pt x="243087" y="87928"/>
                  </a:lnTo>
                  <a:lnTo>
                    <a:pt x="267781" y="93019"/>
                  </a:lnTo>
                  <a:lnTo>
                    <a:pt x="264810" y="127153"/>
                  </a:lnTo>
                  <a:lnTo>
                    <a:pt x="260641" y="137707"/>
                  </a:lnTo>
                  <a:lnTo>
                    <a:pt x="277347" y="159109"/>
                  </a:lnTo>
                  <a:lnTo>
                    <a:pt x="276780" y="165061"/>
                  </a:lnTo>
                  <a:lnTo>
                    <a:pt x="282884" y="179016"/>
                  </a:lnTo>
                  <a:lnTo>
                    <a:pt x="282535" y="191042"/>
                  </a:lnTo>
                  <a:lnTo>
                    <a:pt x="297058" y="210185"/>
                  </a:lnTo>
                  <a:lnTo>
                    <a:pt x="307838" y="212935"/>
                  </a:lnTo>
                  <a:lnTo>
                    <a:pt x="315709" y="219631"/>
                  </a:lnTo>
                  <a:lnTo>
                    <a:pt x="322353" y="220505"/>
                  </a:lnTo>
                  <a:lnTo>
                    <a:pt x="325265" y="224474"/>
                  </a:lnTo>
                  <a:lnTo>
                    <a:pt x="338247" y="226810"/>
                  </a:lnTo>
                  <a:lnTo>
                    <a:pt x="342088" y="237347"/>
                  </a:lnTo>
                  <a:lnTo>
                    <a:pt x="349854" y="244090"/>
                  </a:lnTo>
                  <a:lnTo>
                    <a:pt x="355577" y="257042"/>
                  </a:lnTo>
                  <a:lnTo>
                    <a:pt x="355125" y="274811"/>
                  </a:lnTo>
                  <a:lnTo>
                    <a:pt x="365442" y="287234"/>
                  </a:lnTo>
                  <a:lnTo>
                    <a:pt x="378341" y="288836"/>
                  </a:lnTo>
                  <a:lnTo>
                    <a:pt x="387287" y="295895"/>
                  </a:lnTo>
                  <a:lnTo>
                    <a:pt x="401173" y="322440"/>
                  </a:lnTo>
                  <a:lnTo>
                    <a:pt x="402917" y="335485"/>
                  </a:lnTo>
                  <a:lnTo>
                    <a:pt x="400469" y="352813"/>
                  </a:lnTo>
                  <a:lnTo>
                    <a:pt x="401838" y="367259"/>
                  </a:lnTo>
                  <a:lnTo>
                    <a:pt x="404743" y="372201"/>
                  </a:lnTo>
                  <a:lnTo>
                    <a:pt x="408960" y="376257"/>
                  </a:lnTo>
                  <a:lnTo>
                    <a:pt x="414681" y="375419"/>
                  </a:lnTo>
                  <a:lnTo>
                    <a:pt x="424568" y="380463"/>
                  </a:lnTo>
                  <a:lnTo>
                    <a:pt x="432788" y="387640"/>
                  </a:lnTo>
                  <a:lnTo>
                    <a:pt x="439358" y="389442"/>
                  </a:lnTo>
                  <a:lnTo>
                    <a:pt x="453305" y="388380"/>
                  </a:lnTo>
                  <a:lnTo>
                    <a:pt x="452895" y="400918"/>
                  </a:lnTo>
                  <a:lnTo>
                    <a:pt x="461957" y="428906"/>
                  </a:lnTo>
                  <a:lnTo>
                    <a:pt x="447596" y="433551"/>
                  </a:lnTo>
                  <a:lnTo>
                    <a:pt x="446205" y="4394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3106004" y="3081666"/>
              <a:ext cx="542288" cy="182186"/>
            </a:xfrm>
            <a:custGeom>
              <a:avLst/>
              <a:gdLst/>
              <a:ahLst/>
              <a:cxnLst/>
              <a:rect l="0" t="0" r="0" b="0"/>
              <a:pathLst>
                <a:path w="542288" h="182186">
                  <a:moveTo>
                    <a:pt x="0" y="182186"/>
                  </a:moveTo>
                  <a:lnTo>
                    <a:pt x="1391" y="176238"/>
                  </a:lnTo>
                  <a:lnTo>
                    <a:pt x="15752" y="171594"/>
                  </a:lnTo>
                  <a:lnTo>
                    <a:pt x="6689" y="143606"/>
                  </a:lnTo>
                  <a:lnTo>
                    <a:pt x="7099" y="131068"/>
                  </a:lnTo>
                  <a:lnTo>
                    <a:pt x="18042" y="129738"/>
                  </a:lnTo>
                  <a:lnTo>
                    <a:pt x="27307" y="133935"/>
                  </a:lnTo>
                  <a:lnTo>
                    <a:pt x="50698" y="138421"/>
                  </a:lnTo>
                  <a:lnTo>
                    <a:pt x="81443" y="115308"/>
                  </a:lnTo>
                  <a:lnTo>
                    <a:pt x="89103" y="106952"/>
                  </a:lnTo>
                  <a:lnTo>
                    <a:pt x="100402" y="107992"/>
                  </a:lnTo>
                  <a:lnTo>
                    <a:pt x="111566" y="103917"/>
                  </a:lnTo>
                  <a:lnTo>
                    <a:pt x="137310" y="124895"/>
                  </a:lnTo>
                  <a:lnTo>
                    <a:pt x="159321" y="128900"/>
                  </a:lnTo>
                  <a:lnTo>
                    <a:pt x="173253" y="128406"/>
                  </a:lnTo>
                  <a:lnTo>
                    <a:pt x="182902" y="116210"/>
                  </a:lnTo>
                  <a:lnTo>
                    <a:pt x="181596" y="112723"/>
                  </a:lnTo>
                  <a:lnTo>
                    <a:pt x="183588" y="109017"/>
                  </a:lnTo>
                  <a:lnTo>
                    <a:pt x="195517" y="94498"/>
                  </a:lnTo>
                  <a:lnTo>
                    <a:pt x="211129" y="83004"/>
                  </a:lnTo>
                  <a:lnTo>
                    <a:pt x="223202" y="79178"/>
                  </a:lnTo>
                  <a:lnTo>
                    <a:pt x="268409" y="74628"/>
                  </a:lnTo>
                  <a:lnTo>
                    <a:pt x="278497" y="75193"/>
                  </a:lnTo>
                  <a:lnTo>
                    <a:pt x="290591" y="80458"/>
                  </a:lnTo>
                  <a:lnTo>
                    <a:pt x="296517" y="78568"/>
                  </a:lnTo>
                  <a:lnTo>
                    <a:pt x="299468" y="80262"/>
                  </a:lnTo>
                  <a:lnTo>
                    <a:pt x="319119" y="69789"/>
                  </a:lnTo>
                  <a:lnTo>
                    <a:pt x="343624" y="71804"/>
                  </a:lnTo>
                  <a:lnTo>
                    <a:pt x="361162" y="64976"/>
                  </a:lnTo>
                  <a:lnTo>
                    <a:pt x="367799" y="73752"/>
                  </a:lnTo>
                  <a:lnTo>
                    <a:pt x="386691" y="82861"/>
                  </a:lnTo>
                  <a:lnTo>
                    <a:pt x="393765" y="78329"/>
                  </a:lnTo>
                  <a:lnTo>
                    <a:pt x="402360" y="79080"/>
                  </a:lnTo>
                  <a:lnTo>
                    <a:pt x="408751" y="87816"/>
                  </a:lnTo>
                  <a:lnTo>
                    <a:pt x="412083" y="100313"/>
                  </a:lnTo>
                  <a:lnTo>
                    <a:pt x="416213" y="101598"/>
                  </a:lnTo>
                  <a:lnTo>
                    <a:pt x="418517" y="101115"/>
                  </a:lnTo>
                  <a:lnTo>
                    <a:pt x="420986" y="93135"/>
                  </a:lnTo>
                  <a:lnTo>
                    <a:pt x="431263" y="83155"/>
                  </a:lnTo>
                  <a:lnTo>
                    <a:pt x="452106" y="76373"/>
                  </a:lnTo>
                  <a:lnTo>
                    <a:pt x="466821" y="78898"/>
                  </a:lnTo>
                  <a:lnTo>
                    <a:pt x="472279" y="72417"/>
                  </a:lnTo>
                  <a:lnTo>
                    <a:pt x="478525" y="69731"/>
                  </a:lnTo>
                  <a:lnTo>
                    <a:pt x="489952" y="74529"/>
                  </a:lnTo>
                  <a:lnTo>
                    <a:pt x="498976" y="74748"/>
                  </a:lnTo>
                  <a:lnTo>
                    <a:pt x="501061" y="78200"/>
                  </a:lnTo>
                  <a:lnTo>
                    <a:pt x="509615" y="82187"/>
                  </a:lnTo>
                  <a:lnTo>
                    <a:pt x="512325" y="80615"/>
                  </a:lnTo>
                  <a:lnTo>
                    <a:pt x="523194" y="84388"/>
                  </a:lnTo>
                  <a:lnTo>
                    <a:pt x="531686" y="73228"/>
                  </a:lnTo>
                  <a:lnTo>
                    <a:pt x="541512" y="71657"/>
                  </a:lnTo>
                  <a:lnTo>
                    <a:pt x="542288" y="62329"/>
                  </a:lnTo>
                  <a:lnTo>
                    <a:pt x="539037" y="54154"/>
                  </a:lnTo>
                  <a:lnTo>
                    <a:pt x="538821" y="42378"/>
                  </a:lnTo>
                  <a:lnTo>
                    <a:pt x="54220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3648206" y="3079602"/>
              <a:ext cx="15858" cy="213419"/>
            </a:xfrm>
            <a:custGeom>
              <a:avLst/>
              <a:gdLst/>
              <a:ahLst/>
              <a:cxnLst/>
              <a:rect l="0" t="0" r="0" b="0"/>
              <a:pathLst>
                <a:path w="15858" h="213419">
                  <a:moveTo>
                    <a:pt x="0" y="2063"/>
                  </a:moveTo>
                  <a:lnTo>
                    <a:pt x="645" y="0"/>
                  </a:lnTo>
                  <a:lnTo>
                    <a:pt x="14103" y="1631"/>
                  </a:lnTo>
                  <a:lnTo>
                    <a:pt x="7045" y="72883"/>
                  </a:lnTo>
                  <a:lnTo>
                    <a:pt x="2421" y="81116"/>
                  </a:lnTo>
                  <a:lnTo>
                    <a:pt x="4328" y="87288"/>
                  </a:lnTo>
                  <a:lnTo>
                    <a:pt x="10941" y="92246"/>
                  </a:lnTo>
                  <a:lnTo>
                    <a:pt x="15858" y="107885"/>
                  </a:lnTo>
                  <a:lnTo>
                    <a:pt x="13292" y="127852"/>
                  </a:lnTo>
                  <a:lnTo>
                    <a:pt x="14685" y="135199"/>
                  </a:lnTo>
                  <a:lnTo>
                    <a:pt x="9191" y="149975"/>
                  </a:lnTo>
                  <a:lnTo>
                    <a:pt x="13193" y="162701"/>
                  </a:lnTo>
                  <a:lnTo>
                    <a:pt x="10894" y="180597"/>
                  </a:lnTo>
                  <a:lnTo>
                    <a:pt x="15559" y="196256"/>
                  </a:lnTo>
                  <a:lnTo>
                    <a:pt x="9161" y="21341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3643785" y="3293022"/>
              <a:ext cx="331802" cy="588043"/>
            </a:xfrm>
            <a:custGeom>
              <a:avLst/>
              <a:gdLst/>
              <a:ahLst/>
              <a:cxnLst/>
              <a:rect l="0" t="0" r="0" b="0"/>
              <a:pathLst>
                <a:path w="331802" h="588043">
                  <a:moveTo>
                    <a:pt x="13581" y="0"/>
                  </a:moveTo>
                  <a:lnTo>
                    <a:pt x="24666" y="17940"/>
                  </a:lnTo>
                  <a:lnTo>
                    <a:pt x="33020" y="48287"/>
                  </a:lnTo>
                  <a:lnTo>
                    <a:pt x="32740" y="83395"/>
                  </a:lnTo>
                  <a:lnTo>
                    <a:pt x="27827" y="97859"/>
                  </a:lnTo>
                  <a:lnTo>
                    <a:pt x="3022" y="133048"/>
                  </a:lnTo>
                  <a:lnTo>
                    <a:pt x="0" y="156011"/>
                  </a:lnTo>
                  <a:lnTo>
                    <a:pt x="30694" y="229115"/>
                  </a:lnTo>
                  <a:lnTo>
                    <a:pt x="25951" y="259903"/>
                  </a:lnTo>
                  <a:lnTo>
                    <a:pt x="34108" y="284822"/>
                  </a:lnTo>
                  <a:lnTo>
                    <a:pt x="50807" y="300618"/>
                  </a:lnTo>
                  <a:lnTo>
                    <a:pt x="78762" y="309298"/>
                  </a:lnTo>
                  <a:lnTo>
                    <a:pt x="100091" y="308243"/>
                  </a:lnTo>
                  <a:lnTo>
                    <a:pt x="105306" y="321869"/>
                  </a:lnTo>
                  <a:lnTo>
                    <a:pt x="115312" y="330686"/>
                  </a:lnTo>
                  <a:lnTo>
                    <a:pt x="138991" y="347789"/>
                  </a:lnTo>
                  <a:lnTo>
                    <a:pt x="163128" y="354732"/>
                  </a:lnTo>
                  <a:lnTo>
                    <a:pt x="185569" y="368446"/>
                  </a:lnTo>
                  <a:lnTo>
                    <a:pt x="242368" y="419563"/>
                  </a:lnTo>
                  <a:lnTo>
                    <a:pt x="262956" y="467457"/>
                  </a:lnTo>
                  <a:lnTo>
                    <a:pt x="259698" y="480127"/>
                  </a:lnTo>
                  <a:lnTo>
                    <a:pt x="267707" y="502549"/>
                  </a:lnTo>
                  <a:lnTo>
                    <a:pt x="283207" y="508511"/>
                  </a:lnTo>
                  <a:lnTo>
                    <a:pt x="288165" y="535593"/>
                  </a:lnTo>
                  <a:lnTo>
                    <a:pt x="302340" y="542238"/>
                  </a:lnTo>
                  <a:lnTo>
                    <a:pt x="298796" y="559651"/>
                  </a:lnTo>
                  <a:lnTo>
                    <a:pt x="304069" y="560863"/>
                  </a:lnTo>
                  <a:lnTo>
                    <a:pt x="302349" y="574550"/>
                  </a:lnTo>
                  <a:lnTo>
                    <a:pt x="306229" y="580741"/>
                  </a:lnTo>
                  <a:lnTo>
                    <a:pt x="328981" y="581360"/>
                  </a:lnTo>
                  <a:lnTo>
                    <a:pt x="331802" y="58804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3953939" y="3857931"/>
              <a:ext cx="541722" cy="439603"/>
            </a:xfrm>
            <a:custGeom>
              <a:avLst/>
              <a:gdLst/>
              <a:ahLst/>
              <a:cxnLst/>
              <a:rect l="0" t="0" r="0" b="0"/>
              <a:pathLst>
                <a:path w="541722" h="439603">
                  <a:moveTo>
                    <a:pt x="21648" y="23134"/>
                  </a:moveTo>
                  <a:lnTo>
                    <a:pt x="18532" y="16321"/>
                  </a:lnTo>
                  <a:lnTo>
                    <a:pt x="0" y="15320"/>
                  </a:lnTo>
                  <a:lnTo>
                    <a:pt x="880" y="0"/>
                  </a:lnTo>
                  <a:lnTo>
                    <a:pt x="57846" y="677"/>
                  </a:lnTo>
                  <a:lnTo>
                    <a:pt x="73476" y="11468"/>
                  </a:lnTo>
                  <a:lnTo>
                    <a:pt x="88055" y="13854"/>
                  </a:lnTo>
                  <a:lnTo>
                    <a:pt x="138209" y="40653"/>
                  </a:lnTo>
                  <a:lnTo>
                    <a:pt x="156109" y="67466"/>
                  </a:lnTo>
                  <a:lnTo>
                    <a:pt x="161107" y="88130"/>
                  </a:lnTo>
                  <a:lnTo>
                    <a:pt x="181626" y="102954"/>
                  </a:lnTo>
                  <a:lnTo>
                    <a:pt x="236906" y="126964"/>
                  </a:lnTo>
                  <a:lnTo>
                    <a:pt x="272733" y="134747"/>
                  </a:lnTo>
                  <a:lnTo>
                    <a:pt x="352036" y="176962"/>
                  </a:lnTo>
                  <a:lnTo>
                    <a:pt x="382791" y="182071"/>
                  </a:lnTo>
                  <a:lnTo>
                    <a:pt x="387932" y="190747"/>
                  </a:lnTo>
                  <a:lnTo>
                    <a:pt x="404287" y="193769"/>
                  </a:lnTo>
                  <a:lnTo>
                    <a:pt x="428516" y="208492"/>
                  </a:lnTo>
                  <a:lnTo>
                    <a:pt x="439218" y="225937"/>
                  </a:lnTo>
                  <a:lnTo>
                    <a:pt x="464012" y="243342"/>
                  </a:lnTo>
                  <a:lnTo>
                    <a:pt x="502091" y="299682"/>
                  </a:lnTo>
                  <a:lnTo>
                    <a:pt x="511278" y="324900"/>
                  </a:lnTo>
                  <a:lnTo>
                    <a:pt x="523292" y="336993"/>
                  </a:lnTo>
                  <a:lnTo>
                    <a:pt x="522549" y="385084"/>
                  </a:lnTo>
                  <a:lnTo>
                    <a:pt x="541722" y="431559"/>
                  </a:lnTo>
                  <a:lnTo>
                    <a:pt x="527582" y="439603"/>
                  </a:lnTo>
                  <a:lnTo>
                    <a:pt x="522550" y="43736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4476490" y="3917583"/>
              <a:ext cx="595597" cy="379951"/>
            </a:xfrm>
            <a:custGeom>
              <a:avLst/>
              <a:gdLst/>
              <a:ahLst/>
              <a:cxnLst/>
              <a:rect l="0" t="0" r="0" b="0"/>
              <a:pathLst>
                <a:path w="595597" h="379951">
                  <a:moveTo>
                    <a:pt x="0" y="377715"/>
                  </a:moveTo>
                  <a:lnTo>
                    <a:pt x="5031" y="379951"/>
                  </a:lnTo>
                  <a:lnTo>
                    <a:pt x="19325" y="371816"/>
                  </a:lnTo>
                  <a:lnTo>
                    <a:pt x="12307" y="347921"/>
                  </a:lnTo>
                  <a:lnTo>
                    <a:pt x="13393" y="345101"/>
                  </a:lnTo>
                  <a:lnTo>
                    <a:pt x="36728" y="337096"/>
                  </a:lnTo>
                  <a:lnTo>
                    <a:pt x="42545" y="323154"/>
                  </a:lnTo>
                  <a:lnTo>
                    <a:pt x="58837" y="304012"/>
                  </a:lnTo>
                  <a:lnTo>
                    <a:pt x="62716" y="294520"/>
                  </a:lnTo>
                  <a:lnTo>
                    <a:pt x="77448" y="290676"/>
                  </a:lnTo>
                  <a:lnTo>
                    <a:pt x="119074" y="266407"/>
                  </a:lnTo>
                  <a:lnTo>
                    <a:pt x="127544" y="263976"/>
                  </a:lnTo>
                  <a:lnTo>
                    <a:pt x="149708" y="242747"/>
                  </a:lnTo>
                  <a:lnTo>
                    <a:pt x="207047" y="245353"/>
                  </a:lnTo>
                  <a:lnTo>
                    <a:pt x="210893" y="241279"/>
                  </a:lnTo>
                  <a:lnTo>
                    <a:pt x="231335" y="238071"/>
                  </a:lnTo>
                  <a:lnTo>
                    <a:pt x="273505" y="238851"/>
                  </a:lnTo>
                  <a:lnTo>
                    <a:pt x="287837" y="232718"/>
                  </a:lnTo>
                  <a:lnTo>
                    <a:pt x="303194" y="219992"/>
                  </a:lnTo>
                  <a:lnTo>
                    <a:pt x="312070" y="218124"/>
                  </a:lnTo>
                  <a:lnTo>
                    <a:pt x="333905" y="197620"/>
                  </a:lnTo>
                  <a:lnTo>
                    <a:pt x="343293" y="192318"/>
                  </a:lnTo>
                  <a:lnTo>
                    <a:pt x="364458" y="191829"/>
                  </a:lnTo>
                  <a:lnTo>
                    <a:pt x="383704" y="195035"/>
                  </a:lnTo>
                  <a:lnTo>
                    <a:pt x="398289" y="190454"/>
                  </a:lnTo>
                  <a:lnTo>
                    <a:pt x="411672" y="180039"/>
                  </a:lnTo>
                  <a:lnTo>
                    <a:pt x="417095" y="172520"/>
                  </a:lnTo>
                  <a:lnTo>
                    <a:pt x="439297" y="162869"/>
                  </a:lnTo>
                  <a:lnTo>
                    <a:pt x="482798" y="123372"/>
                  </a:lnTo>
                  <a:lnTo>
                    <a:pt x="495650" y="108000"/>
                  </a:lnTo>
                  <a:lnTo>
                    <a:pt x="503357" y="86634"/>
                  </a:lnTo>
                  <a:lnTo>
                    <a:pt x="521270" y="63797"/>
                  </a:lnTo>
                  <a:lnTo>
                    <a:pt x="548368" y="34278"/>
                  </a:lnTo>
                  <a:lnTo>
                    <a:pt x="579879" y="14966"/>
                  </a:lnTo>
                  <a:lnTo>
                    <a:pt x="589981" y="11855"/>
                  </a:lnTo>
                  <a:lnTo>
                    <a:pt x="594655" y="7449"/>
                  </a:lnTo>
                  <a:lnTo>
                    <a:pt x="59559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5072087" y="3850176"/>
              <a:ext cx="241069" cy="67406"/>
            </a:xfrm>
            <a:custGeom>
              <a:avLst/>
              <a:gdLst/>
              <a:ahLst/>
              <a:cxnLst/>
              <a:rect l="0" t="0" r="0" b="0"/>
              <a:pathLst>
                <a:path w="241069" h="67406">
                  <a:moveTo>
                    <a:pt x="0" y="67406"/>
                  </a:moveTo>
                  <a:lnTo>
                    <a:pt x="664" y="65181"/>
                  </a:lnTo>
                  <a:lnTo>
                    <a:pt x="7957" y="64911"/>
                  </a:lnTo>
                  <a:lnTo>
                    <a:pt x="28702" y="60771"/>
                  </a:lnTo>
                  <a:lnTo>
                    <a:pt x="56714" y="59970"/>
                  </a:lnTo>
                  <a:lnTo>
                    <a:pt x="65703" y="58947"/>
                  </a:lnTo>
                  <a:lnTo>
                    <a:pt x="70324" y="56497"/>
                  </a:lnTo>
                  <a:lnTo>
                    <a:pt x="86053" y="55605"/>
                  </a:lnTo>
                  <a:lnTo>
                    <a:pt x="96116" y="51289"/>
                  </a:lnTo>
                  <a:lnTo>
                    <a:pt x="106728" y="49927"/>
                  </a:lnTo>
                  <a:lnTo>
                    <a:pt x="114138" y="46305"/>
                  </a:lnTo>
                  <a:lnTo>
                    <a:pt x="119606" y="41528"/>
                  </a:lnTo>
                  <a:lnTo>
                    <a:pt x="125375" y="40484"/>
                  </a:lnTo>
                  <a:lnTo>
                    <a:pt x="154734" y="29317"/>
                  </a:lnTo>
                  <a:lnTo>
                    <a:pt x="168335" y="20280"/>
                  </a:lnTo>
                  <a:lnTo>
                    <a:pt x="176934" y="20084"/>
                  </a:lnTo>
                  <a:lnTo>
                    <a:pt x="186138" y="11816"/>
                  </a:lnTo>
                  <a:lnTo>
                    <a:pt x="201090" y="4557"/>
                  </a:lnTo>
                  <a:lnTo>
                    <a:pt x="209476" y="3581"/>
                  </a:lnTo>
                  <a:lnTo>
                    <a:pt x="214296" y="851"/>
                  </a:lnTo>
                  <a:lnTo>
                    <a:pt x="239916" y="0"/>
                  </a:lnTo>
                  <a:lnTo>
                    <a:pt x="240268" y="2687"/>
                  </a:lnTo>
                  <a:lnTo>
                    <a:pt x="241069" y="233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313156" y="3661878"/>
              <a:ext cx="387452" cy="190635"/>
            </a:xfrm>
            <a:custGeom>
              <a:avLst/>
              <a:gdLst/>
              <a:ahLst/>
              <a:cxnLst/>
              <a:rect l="0" t="0" r="0" b="0"/>
              <a:pathLst>
                <a:path w="387452" h="190635">
                  <a:moveTo>
                    <a:pt x="0" y="190635"/>
                  </a:moveTo>
                  <a:lnTo>
                    <a:pt x="3714" y="186577"/>
                  </a:lnTo>
                  <a:lnTo>
                    <a:pt x="16498" y="186700"/>
                  </a:lnTo>
                  <a:lnTo>
                    <a:pt x="18808" y="180427"/>
                  </a:lnTo>
                  <a:lnTo>
                    <a:pt x="27939" y="179908"/>
                  </a:lnTo>
                  <a:lnTo>
                    <a:pt x="32766" y="185280"/>
                  </a:lnTo>
                  <a:lnTo>
                    <a:pt x="84776" y="147442"/>
                  </a:lnTo>
                  <a:lnTo>
                    <a:pt x="99805" y="134091"/>
                  </a:lnTo>
                  <a:lnTo>
                    <a:pt x="102016" y="125046"/>
                  </a:lnTo>
                  <a:lnTo>
                    <a:pt x="201871" y="79737"/>
                  </a:lnTo>
                  <a:lnTo>
                    <a:pt x="226510" y="74709"/>
                  </a:lnTo>
                  <a:lnTo>
                    <a:pt x="239440" y="66189"/>
                  </a:lnTo>
                  <a:lnTo>
                    <a:pt x="275838" y="62556"/>
                  </a:lnTo>
                  <a:lnTo>
                    <a:pt x="283675" y="58740"/>
                  </a:lnTo>
                  <a:lnTo>
                    <a:pt x="301924" y="42514"/>
                  </a:lnTo>
                  <a:lnTo>
                    <a:pt x="313941" y="38232"/>
                  </a:lnTo>
                  <a:lnTo>
                    <a:pt x="333891" y="35689"/>
                  </a:lnTo>
                  <a:lnTo>
                    <a:pt x="345562" y="25377"/>
                  </a:lnTo>
                  <a:lnTo>
                    <a:pt x="357648" y="26132"/>
                  </a:lnTo>
                  <a:lnTo>
                    <a:pt x="367492" y="14530"/>
                  </a:lnTo>
                  <a:lnTo>
                    <a:pt x="375606" y="10309"/>
                  </a:lnTo>
                  <a:lnTo>
                    <a:pt x="378886" y="892"/>
                  </a:lnTo>
                  <a:lnTo>
                    <a:pt x="385819" y="0"/>
                  </a:lnTo>
                  <a:lnTo>
                    <a:pt x="387452" y="2565"/>
                  </a:lnTo>
                  <a:lnTo>
                    <a:pt x="386044" y="202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694047" y="3518462"/>
              <a:ext cx="66253" cy="145982"/>
            </a:xfrm>
            <a:custGeom>
              <a:avLst/>
              <a:gdLst/>
              <a:ahLst/>
              <a:cxnLst/>
              <a:rect l="0" t="0" r="0" b="0"/>
              <a:pathLst>
                <a:path w="66253" h="145982">
                  <a:moveTo>
                    <a:pt x="5153" y="143618"/>
                  </a:moveTo>
                  <a:lnTo>
                    <a:pt x="6699" y="145982"/>
                  </a:lnTo>
                  <a:lnTo>
                    <a:pt x="5090" y="143435"/>
                  </a:lnTo>
                  <a:lnTo>
                    <a:pt x="0" y="142934"/>
                  </a:lnTo>
                  <a:lnTo>
                    <a:pt x="1148" y="137392"/>
                  </a:lnTo>
                  <a:lnTo>
                    <a:pt x="4346" y="132247"/>
                  </a:lnTo>
                  <a:lnTo>
                    <a:pt x="1633" y="126509"/>
                  </a:lnTo>
                  <a:lnTo>
                    <a:pt x="2312" y="123826"/>
                  </a:lnTo>
                  <a:lnTo>
                    <a:pt x="710" y="118212"/>
                  </a:lnTo>
                  <a:lnTo>
                    <a:pt x="10812" y="92600"/>
                  </a:lnTo>
                  <a:lnTo>
                    <a:pt x="13761" y="88637"/>
                  </a:lnTo>
                  <a:lnTo>
                    <a:pt x="14824" y="82160"/>
                  </a:lnTo>
                  <a:lnTo>
                    <a:pt x="19693" y="70213"/>
                  </a:lnTo>
                  <a:lnTo>
                    <a:pt x="22003" y="66965"/>
                  </a:lnTo>
                  <a:lnTo>
                    <a:pt x="25900" y="45031"/>
                  </a:lnTo>
                  <a:lnTo>
                    <a:pt x="30702" y="31241"/>
                  </a:lnTo>
                  <a:lnTo>
                    <a:pt x="32594" y="28817"/>
                  </a:lnTo>
                  <a:lnTo>
                    <a:pt x="40816" y="27242"/>
                  </a:lnTo>
                  <a:lnTo>
                    <a:pt x="44942" y="25682"/>
                  </a:lnTo>
                  <a:lnTo>
                    <a:pt x="48496" y="22239"/>
                  </a:lnTo>
                  <a:lnTo>
                    <a:pt x="52865" y="21793"/>
                  </a:lnTo>
                  <a:lnTo>
                    <a:pt x="60019" y="18774"/>
                  </a:lnTo>
                  <a:lnTo>
                    <a:pt x="65101" y="14427"/>
                  </a:lnTo>
                  <a:lnTo>
                    <a:pt x="66253" y="12262"/>
                  </a:lnTo>
                  <a:lnTo>
                    <a:pt x="63644" y="6799"/>
                  </a:lnTo>
                  <a:lnTo>
                    <a:pt x="60299" y="4847"/>
                  </a:lnTo>
                  <a:lnTo>
                    <a:pt x="61430" y="2545"/>
                  </a:lnTo>
                  <a:lnTo>
                    <a:pt x="5994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691297" y="3518462"/>
              <a:ext cx="178100" cy="309863"/>
            </a:xfrm>
            <a:custGeom>
              <a:avLst/>
              <a:gdLst/>
              <a:ahLst/>
              <a:cxnLst/>
              <a:rect l="0" t="0" r="0" b="0"/>
              <a:pathLst>
                <a:path w="178100" h="309863">
                  <a:moveTo>
                    <a:pt x="62698" y="0"/>
                  </a:moveTo>
                  <a:lnTo>
                    <a:pt x="63049" y="4847"/>
                  </a:lnTo>
                  <a:lnTo>
                    <a:pt x="68890" y="12129"/>
                  </a:lnTo>
                  <a:lnTo>
                    <a:pt x="67851" y="14383"/>
                  </a:lnTo>
                  <a:lnTo>
                    <a:pt x="62750" y="18749"/>
                  </a:lnTo>
                  <a:lnTo>
                    <a:pt x="33408" y="31267"/>
                  </a:lnTo>
                  <a:lnTo>
                    <a:pt x="24731" y="66922"/>
                  </a:lnTo>
                  <a:lnTo>
                    <a:pt x="3268" y="118268"/>
                  </a:lnTo>
                  <a:lnTo>
                    <a:pt x="7051" y="132317"/>
                  </a:lnTo>
                  <a:lnTo>
                    <a:pt x="0" y="145472"/>
                  </a:lnTo>
                  <a:lnTo>
                    <a:pt x="554" y="152020"/>
                  </a:lnTo>
                  <a:lnTo>
                    <a:pt x="11901" y="167162"/>
                  </a:lnTo>
                  <a:lnTo>
                    <a:pt x="51236" y="202699"/>
                  </a:lnTo>
                  <a:lnTo>
                    <a:pt x="67861" y="222679"/>
                  </a:lnTo>
                  <a:lnTo>
                    <a:pt x="71897" y="233429"/>
                  </a:lnTo>
                  <a:lnTo>
                    <a:pt x="90288" y="242283"/>
                  </a:lnTo>
                  <a:lnTo>
                    <a:pt x="114148" y="268850"/>
                  </a:lnTo>
                  <a:lnTo>
                    <a:pt x="117596" y="276643"/>
                  </a:lnTo>
                  <a:lnTo>
                    <a:pt x="123689" y="277430"/>
                  </a:lnTo>
                  <a:lnTo>
                    <a:pt x="138143" y="300445"/>
                  </a:lnTo>
                  <a:lnTo>
                    <a:pt x="142710" y="302920"/>
                  </a:lnTo>
                  <a:lnTo>
                    <a:pt x="151091" y="300963"/>
                  </a:lnTo>
                  <a:lnTo>
                    <a:pt x="172857" y="309863"/>
                  </a:lnTo>
                  <a:lnTo>
                    <a:pt x="178100" y="301873"/>
                  </a:lnTo>
                  <a:lnTo>
                    <a:pt x="175446" y="30154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5307859" y="3820007"/>
              <a:ext cx="558884" cy="540473"/>
            </a:xfrm>
            <a:custGeom>
              <a:avLst/>
              <a:gdLst/>
              <a:ahLst/>
              <a:cxnLst/>
              <a:rect l="0" t="0" r="0" b="0"/>
              <a:pathLst>
                <a:path w="558884" h="540473">
                  <a:moveTo>
                    <a:pt x="558884" y="0"/>
                  </a:moveTo>
                  <a:lnTo>
                    <a:pt x="551129" y="13487"/>
                  </a:lnTo>
                  <a:lnTo>
                    <a:pt x="545563" y="32675"/>
                  </a:lnTo>
                  <a:lnTo>
                    <a:pt x="547962" y="43334"/>
                  </a:lnTo>
                  <a:lnTo>
                    <a:pt x="533328" y="79215"/>
                  </a:lnTo>
                  <a:lnTo>
                    <a:pt x="494020" y="157587"/>
                  </a:lnTo>
                  <a:lnTo>
                    <a:pt x="454166" y="192621"/>
                  </a:lnTo>
                  <a:lnTo>
                    <a:pt x="433107" y="220634"/>
                  </a:lnTo>
                  <a:lnTo>
                    <a:pt x="404933" y="237053"/>
                  </a:lnTo>
                  <a:lnTo>
                    <a:pt x="383833" y="273488"/>
                  </a:lnTo>
                  <a:lnTo>
                    <a:pt x="369806" y="283750"/>
                  </a:lnTo>
                  <a:lnTo>
                    <a:pt x="325764" y="294937"/>
                  </a:lnTo>
                  <a:lnTo>
                    <a:pt x="269862" y="362631"/>
                  </a:lnTo>
                  <a:lnTo>
                    <a:pt x="252941" y="390284"/>
                  </a:lnTo>
                  <a:lnTo>
                    <a:pt x="233906" y="408093"/>
                  </a:lnTo>
                  <a:lnTo>
                    <a:pt x="206015" y="419450"/>
                  </a:lnTo>
                  <a:lnTo>
                    <a:pt x="106596" y="427716"/>
                  </a:lnTo>
                  <a:lnTo>
                    <a:pt x="58343" y="440893"/>
                  </a:lnTo>
                  <a:lnTo>
                    <a:pt x="25592" y="442513"/>
                  </a:lnTo>
                  <a:lnTo>
                    <a:pt x="4701" y="495091"/>
                  </a:lnTo>
                  <a:lnTo>
                    <a:pt x="0" y="540192"/>
                  </a:lnTo>
                  <a:lnTo>
                    <a:pt x="7086" y="54047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226628" y="4360481"/>
              <a:ext cx="88317" cy="178798"/>
            </a:xfrm>
            <a:custGeom>
              <a:avLst/>
              <a:gdLst/>
              <a:ahLst/>
              <a:cxnLst/>
              <a:rect l="0" t="0" r="0" b="0"/>
              <a:pathLst>
                <a:path w="88317" h="178798">
                  <a:moveTo>
                    <a:pt x="88317" y="0"/>
                  </a:moveTo>
                  <a:lnTo>
                    <a:pt x="84590" y="3386"/>
                  </a:lnTo>
                  <a:lnTo>
                    <a:pt x="84859" y="8099"/>
                  </a:lnTo>
                  <a:lnTo>
                    <a:pt x="80011" y="9069"/>
                  </a:lnTo>
                  <a:lnTo>
                    <a:pt x="83521" y="64508"/>
                  </a:lnTo>
                  <a:lnTo>
                    <a:pt x="79222" y="105811"/>
                  </a:lnTo>
                  <a:lnTo>
                    <a:pt x="81005" y="135397"/>
                  </a:lnTo>
                  <a:lnTo>
                    <a:pt x="84990" y="145694"/>
                  </a:lnTo>
                  <a:lnTo>
                    <a:pt x="85869" y="158015"/>
                  </a:lnTo>
                  <a:lnTo>
                    <a:pt x="87562" y="160804"/>
                  </a:lnTo>
                  <a:lnTo>
                    <a:pt x="44738" y="164211"/>
                  </a:lnTo>
                  <a:lnTo>
                    <a:pt x="34844" y="166058"/>
                  </a:lnTo>
                  <a:lnTo>
                    <a:pt x="13828" y="173895"/>
                  </a:lnTo>
                  <a:lnTo>
                    <a:pt x="1758" y="171971"/>
                  </a:lnTo>
                  <a:lnTo>
                    <a:pt x="0" y="1787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4878789" y="4530931"/>
              <a:ext cx="350016" cy="122474"/>
            </a:xfrm>
            <a:custGeom>
              <a:avLst/>
              <a:gdLst/>
              <a:ahLst/>
              <a:cxnLst/>
              <a:rect l="0" t="0" r="0" b="0"/>
              <a:pathLst>
                <a:path w="350016" h="122474">
                  <a:moveTo>
                    <a:pt x="347838" y="8348"/>
                  </a:moveTo>
                  <a:lnTo>
                    <a:pt x="350016" y="532"/>
                  </a:lnTo>
                  <a:lnTo>
                    <a:pt x="333747" y="0"/>
                  </a:lnTo>
                  <a:lnTo>
                    <a:pt x="244733" y="33204"/>
                  </a:lnTo>
                  <a:lnTo>
                    <a:pt x="216355" y="33619"/>
                  </a:lnTo>
                  <a:lnTo>
                    <a:pt x="190801" y="37650"/>
                  </a:lnTo>
                  <a:lnTo>
                    <a:pt x="170528" y="36122"/>
                  </a:lnTo>
                  <a:lnTo>
                    <a:pt x="105215" y="38222"/>
                  </a:lnTo>
                  <a:lnTo>
                    <a:pt x="57867" y="48184"/>
                  </a:lnTo>
                  <a:lnTo>
                    <a:pt x="38444" y="58265"/>
                  </a:lnTo>
                  <a:lnTo>
                    <a:pt x="26221" y="59035"/>
                  </a:lnTo>
                  <a:lnTo>
                    <a:pt x="27040" y="68403"/>
                  </a:lnTo>
                  <a:lnTo>
                    <a:pt x="8158" y="96982"/>
                  </a:lnTo>
                  <a:lnTo>
                    <a:pt x="10176" y="106880"/>
                  </a:lnTo>
                  <a:lnTo>
                    <a:pt x="18326" y="113860"/>
                  </a:lnTo>
                  <a:lnTo>
                    <a:pt x="12390" y="118817"/>
                  </a:lnTo>
                  <a:lnTo>
                    <a:pt x="0" y="12247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4732960" y="4614031"/>
              <a:ext cx="164156" cy="39374"/>
            </a:xfrm>
            <a:custGeom>
              <a:avLst/>
              <a:gdLst/>
              <a:ahLst/>
              <a:cxnLst/>
              <a:rect l="0" t="0" r="0" b="0"/>
              <a:pathLst>
                <a:path w="164156" h="39374">
                  <a:moveTo>
                    <a:pt x="145829" y="39374"/>
                  </a:moveTo>
                  <a:lnTo>
                    <a:pt x="158220" y="35717"/>
                  </a:lnTo>
                  <a:lnTo>
                    <a:pt x="160914" y="34363"/>
                  </a:lnTo>
                  <a:lnTo>
                    <a:pt x="164156" y="30760"/>
                  </a:lnTo>
                  <a:lnTo>
                    <a:pt x="159803" y="28654"/>
                  </a:lnTo>
                  <a:lnTo>
                    <a:pt x="158385" y="25156"/>
                  </a:lnTo>
                  <a:lnTo>
                    <a:pt x="156006" y="23780"/>
                  </a:lnTo>
                  <a:lnTo>
                    <a:pt x="155052" y="21157"/>
                  </a:lnTo>
                  <a:lnTo>
                    <a:pt x="155593" y="19180"/>
                  </a:lnTo>
                  <a:lnTo>
                    <a:pt x="153986" y="13952"/>
                  </a:lnTo>
                  <a:lnTo>
                    <a:pt x="155210" y="11948"/>
                  </a:lnTo>
                  <a:lnTo>
                    <a:pt x="152022" y="9553"/>
                  </a:lnTo>
                  <a:lnTo>
                    <a:pt x="145587" y="8946"/>
                  </a:lnTo>
                  <a:lnTo>
                    <a:pt x="140080" y="13268"/>
                  </a:lnTo>
                  <a:lnTo>
                    <a:pt x="121205" y="18365"/>
                  </a:lnTo>
                  <a:lnTo>
                    <a:pt x="96121" y="18689"/>
                  </a:lnTo>
                  <a:lnTo>
                    <a:pt x="75132" y="17363"/>
                  </a:lnTo>
                  <a:lnTo>
                    <a:pt x="57021" y="17579"/>
                  </a:lnTo>
                  <a:lnTo>
                    <a:pt x="50460" y="18983"/>
                  </a:lnTo>
                  <a:lnTo>
                    <a:pt x="36559" y="20359"/>
                  </a:lnTo>
                  <a:lnTo>
                    <a:pt x="33700" y="21759"/>
                  </a:lnTo>
                  <a:lnTo>
                    <a:pt x="23274" y="23570"/>
                  </a:lnTo>
                  <a:lnTo>
                    <a:pt x="20044" y="24911"/>
                  </a:lnTo>
                  <a:lnTo>
                    <a:pt x="17514" y="24286"/>
                  </a:lnTo>
                  <a:lnTo>
                    <a:pt x="7585" y="27699"/>
                  </a:lnTo>
                  <a:lnTo>
                    <a:pt x="6857" y="26837"/>
                  </a:lnTo>
                  <a:lnTo>
                    <a:pt x="5803" y="20854"/>
                  </a:lnTo>
                  <a:lnTo>
                    <a:pt x="3251" y="17279"/>
                  </a:lnTo>
                  <a:lnTo>
                    <a:pt x="3025" y="13558"/>
                  </a:lnTo>
                  <a:lnTo>
                    <a:pt x="1138" y="10840"/>
                  </a:lnTo>
                  <a:lnTo>
                    <a:pt x="1519" y="5945"/>
                  </a:lnTo>
                  <a:lnTo>
                    <a:pt x="0" y="4229"/>
                  </a:lnTo>
                  <a:lnTo>
                    <a:pt x="7" y="3222"/>
                  </a:lnTo>
                  <a:lnTo>
                    <a:pt x="2211" y="1985"/>
                  </a:lnTo>
                  <a:lnTo>
                    <a:pt x="2118" y="210"/>
                  </a:lnTo>
                  <a:lnTo>
                    <a:pt x="121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4327419" y="4614031"/>
              <a:ext cx="406752" cy="72210"/>
            </a:xfrm>
            <a:custGeom>
              <a:avLst/>
              <a:gdLst/>
              <a:ahLst/>
              <a:cxnLst/>
              <a:rect l="0" t="0" r="0" b="0"/>
              <a:pathLst>
                <a:path w="406752" h="72210">
                  <a:moveTo>
                    <a:pt x="406752" y="0"/>
                  </a:moveTo>
                  <a:lnTo>
                    <a:pt x="405471" y="4504"/>
                  </a:lnTo>
                  <a:lnTo>
                    <a:pt x="363283" y="5908"/>
                  </a:lnTo>
                  <a:lnTo>
                    <a:pt x="361752" y="26158"/>
                  </a:lnTo>
                  <a:lnTo>
                    <a:pt x="292180" y="27619"/>
                  </a:lnTo>
                  <a:lnTo>
                    <a:pt x="240001" y="39383"/>
                  </a:lnTo>
                  <a:lnTo>
                    <a:pt x="165496" y="38052"/>
                  </a:lnTo>
                  <a:lnTo>
                    <a:pt x="122434" y="44178"/>
                  </a:lnTo>
                  <a:lnTo>
                    <a:pt x="99405" y="43468"/>
                  </a:lnTo>
                  <a:lnTo>
                    <a:pt x="82800" y="48355"/>
                  </a:lnTo>
                  <a:lnTo>
                    <a:pt x="61896" y="50333"/>
                  </a:lnTo>
                  <a:lnTo>
                    <a:pt x="52415" y="57207"/>
                  </a:lnTo>
                  <a:lnTo>
                    <a:pt x="9495" y="72210"/>
                  </a:lnTo>
                  <a:lnTo>
                    <a:pt x="7691" y="65452"/>
                  </a:lnTo>
                  <a:lnTo>
                    <a:pt x="0" y="63061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3681104" y="4428082"/>
              <a:ext cx="646314" cy="249010"/>
            </a:xfrm>
            <a:custGeom>
              <a:avLst/>
              <a:gdLst/>
              <a:ahLst/>
              <a:cxnLst/>
              <a:rect l="0" t="0" r="0" b="0"/>
              <a:pathLst>
                <a:path w="646314" h="249010">
                  <a:moveTo>
                    <a:pt x="646314" y="249010"/>
                  </a:moveTo>
                  <a:lnTo>
                    <a:pt x="644604" y="245991"/>
                  </a:lnTo>
                  <a:lnTo>
                    <a:pt x="635776" y="247898"/>
                  </a:lnTo>
                  <a:lnTo>
                    <a:pt x="622322" y="217232"/>
                  </a:lnTo>
                  <a:lnTo>
                    <a:pt x="612083" y="206814"/>
                  </a:lnTo>
                  <a:lnTo>
                    <a:pt x="607372" y="195644"/>
                  </a:lnTo>
                  <a:lnTo>
                    <a:pt x="594452" y="179349"/>
                  </a:lnTo>
                  <a:lnTo>
                    <a:pt x="580648" y="168100"/>
                  </a:lnTo>
                  <a:lnTo>
                    <a:pt x="565305" y="164490"/>
                  </a:lnTo>
                  <a:lnTo>
                    <a:pt x="554347" y="156050"/>
                  </a:lnTo>
                  <a:lnTo>
                    <a:pt x="552380" y="151145"/>
                  </a:lnTo>
                  <a:lnTo>
                    <a:pt x="535699" y="144908"/>
                  </a:lnTo>
                  <a:lnTo>
                    <a:pt x="515986" y="130593"/>
                  </a:lnTo>
                  <a:lnTo>
                    <a:pt x="506409" y="116086"/>
                  </a:lnTo>
                  <a:lnTo>
                    <a:pt x="496151" y="110300"/>
                  </a:lnTo>
                  <a:lnTo>
                    <a:pt x="492703" y="102799"/>
                  </a:lnTo>
                  <a:lnTo>
                    <a:pt x="487575" y="98979"/>
                  </a:lnTo>
                  <a:lnTo>
                    <a:pt x="479113" y="96436"/>
                  </a:lnTo>
                  <a:lnTo>
                    <a:pt x="431631" y="106175"/>
                  </a:lnTo>
                  <a:lnTo>
                    <a:pt x="396998" y="87784"/>
                  </a:lnTo>
                  <a:lnTo>
                    <a:pt x="358808" y="77647"/>
                  </a:lnTo>
                  <a:lnTo>
                    <a:pt x="319706" y="62769"/>
                  </a:lnTo>
                  <a:lnTo>
                    <a:pt x="298781" y="66310"/>
                  </a:lnTo>
                  <a:lnTo>
                    <a:pt x="254262" y="53698"/>
                  </a:lnTo>
                  <a:lnTo>
                    <a:pt x="241283" y="57641"/>
                  </a:lnTo>
                  <a:lnTo>
                    <a:pt x="224344" y="49055"/>
                  </a:lnTo>
                  <a:lnTo>
                    <a:pt x="216265" y="40023"/>
                  </a:lnTo>
                  <a:lnTo>
                    <a:pt x="198073" y="29472"/>
                  </a:lnTo>
                  <a:lnTo>
                    <a:pt x="173761" y="27306"/>
                  </a:lnTo>
                  <a:lnTo>
                    <a:pt x="146639" y="30382"/>
                  </a:lnTo>
                  <a:lnTo>
                    <a:pt x="110869" y="21300"/>
                  </a:lnTo>
                  <a:lnTo>
                    <a:pt x="87820" y="20455"/>
                  </a:lnTo>
                  <a:lnTo>
                    <a:pt x="10843" y="0"/>
                  </a:lnTo>
                  <a:lnTo>
                    <a:pt x="2871" y="3385"/>
                  </a:lnTo>
                  <a:lnTo>
                    <a:pt x="0" y="7396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3336582" y="4208438"/>
              <a:ext cx="350205" cy="227040"/>
            </a:xfrm>
            <a:custGeom>
              <a:avLst/>
              <a:gdLst/>
              <a:ahLst/>
              <a:cxnLst/>
              <a:rect l="0" t="0" r="0" b="0"/>
              <a:pathLst>
                <a:path w="350205" h="227040">
                  <a:moveTo>
                    <a:pt x="344522" y="227040"/>
                  </a:moveTo>
                  <a:lnTo>
                    <a:pt x="350205" y="221422"/>
                  </a:lnTo>
                  <a:lnTo>
                    <a:pt x="349397" y="217840"/>
                  </a:lnTo>
                  <a:lnTo>
                    <a:pt x="337447" y="217454"/>
                  </a:lnTo>
                  <a:lnTo>
                    <a:pt x="313591" y="203488"/>
                  </a:lnTo>
                  <a:lnTo>
                    <a:pt x="300460" y="206596"/>
                  </a:lnTo>
                  <a:lnTo>
                    <a:pt x="269464" y="202025"/>
                  </a:lnTo>
                  <a:lnTo>
                    <a:pt x="211342" y="202025"/>
                  </a:lnTo>
                  <a:lnTo>
                    <a:pt x="141013" y="169195"/>
                  </a:lnTo>
                  <a:lnTo>
                    <a:pt x="134948" y="172102"/>
                  </a:lnTo>
                  <a:lnTo>
                    <a:pt x="113034" y="172052"/>
                  </a:lnTo>
                  <a:lnTo>
                    <a:pt x="89969" y="140410"/>
                  </a:lnTo>
                  <a:lnTo>
                    <a:pt x="68019" y="119984"/>
                  </a:lnTo>
                  <a:lnTo>
                    <a:pt x="46854" y="84045"/>
                  </a:lnTo>
                  <a:lnTo>
                    <a:pt x="38330" y="77060"/>
                  </a:lnTo>
                  <a:lnTo>
                    <a:pt x="25674" y="78775"/>
                  </a:lnTo>
                  <a:lnTo>
                    <a:pt x="24081" y="71963"/>
                  </a:lnTo>
                  <a:lnTo>
                    <a:pt x="18961" y="67100"/>
                  </a:lnTo>
                  <a:lnTo>
                    <a:pt x="20090" y="41953"/>
                  </a:lnTo>
                  <a:lnTo>
                    <a:pt x="14338" y="22258"/>
                  </a:lnTo>
                  <a:lnTo>
                    <a:pt x="6109" y="42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3025285" y="3910193"/>
              <a:ext cx="311297" cy="298245"/>
            </a:xfrm>
            <a:custGeom>
              <a:avLst/>
              <a:gdLst/>
              <a:ahLst/>
              <a:cxnLst/>
              <a:rect l="0" t="0" r="0" b="0"/>
              <a:pathLst>
                <a:path w="311297" h="298245">
                  <a:moveTo>
                    <a:pt x="311297" y="298245"/>
                  </a:moveTo>
                  <a:lnTo>
                    <a:pt x="238257" y="296928"/>
                  </a:lnTo>
                  <a:lnTo>
                    <a:pt x="210266" y="286163"/>
                  </a:lnTo>
                  <a:lnTo>
                    <a:pt x="194599" y="286585"/>
                  </a:lnTo>
                  <a:lnTo>
                    <a:pt x="156965" y="228473"/>
                  </a:lnTo>
                  <a:lnTo>
                    <a:pt x="157181" y="208021"/>
                  </a:lnTo>
                  <a:lnTo>
                    <a:pt x="144796" y="205530"/>
                  </a:lnTo>
                  <a:lnTo>
                    <a:pt x="134306" y="209463"/>
                  </a:lnTo>
                  <a:lnTo>
                    <a:pt x="118471" y="202717"/>
                  </a:lnTo>
                  <a:lnTo>
                    <a:pt x="114539" y="186935"/>
                  </a:lnTo>
                  <a:lnTo>
                    <a:pt x="108221" y="181924"/>
                  </a:lnTo>
                  <a:lnTo>
                    <a:pt x="105074" y="174102"/>
                  </a:lnTo>
                  <a:lnTo>
                    <a:pt x="87350" y="151539"/>
                  </a:lnTo>
                  <a:lnTo>
                    <a:pt x="80531" y="128801"/>
                  </a:lnTo>
                  <a:lnTo>
                    <a:pt x="77531" y="97096"/>
                  </a:lnTo>
                  <a:lnTo>
                    <a:pt x="78530" y="86730"/>
                  </a:lnTo>
                  <a:lnTo>
                    <a:pt x="85381" y="78930"/>
                  </a:lnTo>
                  <a:lnTo>
                    <a:pt x="85056" y="74425"/>
                  </a:lnTo>
                  <a:lnTo>
                    <a:pt x="90270" y="66661"/>
                  </a:lnTo>
                  <a:lnTo>
                    <a:pt x="80825" y="59030"/>
                  </a:lnTo>
                  <a:lnTo>
                    <a:pt x="81697" y="47609"/>
                  </a:lnTo>
                  <a:lnTo>
                    <a:pt x="75939" y="45042"/>
                  </a:lnTo>
                  <a:lnTo>
                    <a:pt x="74457" y="47624"/>
                  </a:lnTo>
                  <a:lnTo>
                    <a:pt x="68444" y="46764"/>
                  </a:lnTo>
                  <a:lnTo>
                    <a:pt x="58330" y="38430"/>
                  </a:lnTo>
                  <a:lnTo>
                    <a:pt x="59799" y="33118"/>
                  </a:lnTo>
                  <a:lnTo>
                    <a:pt x="54384" y="24296"/>
                  </a:lnTo>
                  <a:lnTo>
                    <a:pt x="59083" y="14341"/>
                  </a:lnTo>
                  <a:lnTo>
                    <a:pt x="58074" y="4660"/>
                  </a:lnTo>
                  <a:lnTo>
                    <a:pt x="44682" y="0"/>
                  </a:lnTo>
                  <a:lnTo>
                    <a:pt x="31754" y="622"/>
                  </a:lnTo>
                  <a:lnTo>
                    <a:pt x="22750" y="4599"/>
                  </a:lnTo>
                  <a:lnTo>
                    <a:pt x="14771" y="3808"/>
                  </a:lnTo>
                  <a:lnTo>
                    <a:pt x="5084" y="6991"/>
                  </a:lnTo>
                  <a:lnTo>
                    <a:pt x="0" y="3243"/>
                  </a:lnTo>
                  <a:lnTo>
                    <a:pt x="815" y="555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2720312" y="3694423"/>
              <a:ext cx="305788" cy="221327"/>
            </a:xfrm>
            <a:custGeom>
              <a:avLst/>
              <a:gdLst/>
              <a:ahLst/>
              <a:cxnLst/>
              <a:rect l="0" t="0" r="0" b="0"/>
              <a:pathLst>
                <a:path w="305788" h="221327">
                  <a:moveTo>
                    <a:pt x="305788" y="221327"/>
                  </a:moveTo>
                  <a:lnTo>
                    <a:pt x="304972" y="219013"/>
                  </a:lnTo>
                  <a:lnTo>
                    <a:pt x="298220" y="216794"/>
                  </a:lnTo>
                  <a:lnTo>
                    <a:pt x="294032" y="212496"/>
                  </a:lnTo>
                  <a:lnTo>
                    <a:pt x="287931" y="212463"/>
                  </a:lnTo>
                  <a:lnTo>
                    <a:pt x="284916" y="210553"/>
                  </a:lnTo>
                  <a:lnTo>
                    <a:pt x="281002" y="210281"/>
                  </a:lnTo>
                  <a:lnTo>
                    <a:pt x="280211" y="204226"/>
                  </a:lnTo>
                  <a:lnTo>
                    <a:pt x="277392" y="202958"/>
                  </a:lnTo>
                  <a:lnTo>
                    <a:pt x="270338" y="193863"/>
                  </a:lnTo>
                  <a:lnTo>
                    <a:pt x="269417" y="187865"/>
                  </a:lnTo>
                  <a:lnTo>
                    <a:pt x="270176" y="183359"/>
                  </a:lnTo>
                  <a:lnTo>
                    <a:pt x="271476" y="183135"/>
                  </a:lnTo>
                  <a:lnTo>
                    <a:pt x="269369" y="170142"/>
                  </a:lnTo>
                  <a:lnTo>
                    <a:pt x="270037" y="166132"/>
                  </a:lnTo>
                  <a:lnTo>
                    <a:pt x="266313" y="156261"/>
                  </a:lnTo>
                  <a:lnTo>
                    <a:pt x="269466" y="148197"/>
                  </a:lnTo>
                  <a:lnTo>
                    <a:pt x="270644" y="136965"/>
                  </a:lnTo>
                  <a:lnTo>
                    <a:pt x="269019" y="96540"/>
                  </a:lnTo>
                  <a:lnTo>
                    <a:pt x="267922" y="92862"/>
                  </a:lnTo>
                  <a:lnTo>
                    <a:pt x="268898" y="88945"/>
                  </a:lnTo>
                  <a:lnTo>
                    <a:pt x="259552" y="86023"/>
                  </a:lnTo>
                  <a:lnTo>
                    <a:pt x="251703" y="78525"/>
                  </a:lnTo>
                  <a:lnTo>
                    <a:pt x="228207" y="71976"/>
                  </a:lnTo>
                  <a:lnTo>
                    <a:pt x="212077" y="63338"/>
                  </a:lnTo>
                  <a:lnTo>
                    <a:pt x="210245" y="59947"/>
                  </a:lnTo>
                  <a:lnTo>
                    <a:pt x="204447" y="58744"/>
                  </a:lnTo>
                  <a:lnTo>
                    <a:pt x="185951" y="48457"/>
                  </a:lnTo>
                  <a:lnTo>
                    <a:pt x="158090" y="39529"/>
                  </a:lnTo>
                  <a:lnTo>
                    <a:pt x="146503" y="31931"/>
                  </a:lnTo>
                  <a:lnTo>
                    <a:pt x="143475" y="31895"/>
                  </a:lnTo>
                  <a:lnTo>
                    <a:pt x="131754" y="23575"/>
                  </a:lnTo>
                  <a:lnTo>
                    <a:pt x="124002" y="22375"/>
                  </a:lnTo>
                  <a:lnTo>
                    <a:pt x="113144" y="18188"/>
                  </a:lnTo>
                  <a:lnTo>
                    <a:pt x="102355" y="23212"/>
                  </a:lnTo>
                  <a:lnTo>
                    <a:pt x="90906" y="16647"/>
                  </a:lnTo>
                  <a:lnTo>
                    <a:pt x="82305" y="8699"/>
                  </a:lnTo>
                  <a:lnTo>
                    <a:pt x="73418" y="5857"/>
                  </a:lnTo>
                  <a:lnTo>
                    <a:pt x="67233" y="6166"/>
                  </a:lnTo>
                  <a:lnTo>
                    <a:pt x="59306" y="2319"/>
                  </a:lnTo>
                  <a:lnTo>
                    <a:pt x="55794" y="2749"/>
                  </a:lnTo>
                  <a:lnTo>
                    <a:pt x="44658" y="0"/>
                  </a:lnTo>
                  <a:lnTo>
                    <a:pt x="37138" y="4369"/>
                  </a:lnTo>
                  <a:lnTo>
                    <a:pt x="32225" y="4323"/>
                  </a:lnTo>
                  <a:lnTo>
                    <a:pt x="27308" y="2933"/>
                  </a:lnTo>
                  <a:lnTo>
                    <a:pt x="17324" y="2634"/>
                  </a:lnTo>
                  <a:lnTo>
                    <a:pt x="10178" y="143"/>
                  </a:lnTo>
                  <a:lnTo>
                    <a:pt x="10637" y="8778"/>
                  </a:lnTo>
                  <a:lnTo>
                    <a:pt x="14716" y="21978"/>
                  </a:lnTo>
                  <a:lnTo>
                    <a:pt x="14447" y="33403"/>
                  </a:lnTo>
                  <a:lnTo>
                    <a:pt x="3870" y="44836"/>
                  </a:lnTo>
                  <a:lnTo>
                    <a:pt x="1843" y="50506"/>
                  </a:lnTo>
                  <a:lnTo>
                    <a:pt x="2567" y="59886"/>
                  </a:lnTo>
                  <a:lnTo>
                    <a:pt x="0" y="72259"/>
                  </a:lnTo>
                  <a:lnTo>
                    <a:pt x="1452" y="87588"/>
                  </a:lnTo>
                  <a:lnTo>
                    <a:pt x="234" y="8994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2302715" y="3784364"/>
              <a:ext cx="417832" cy="98283"/>
            </a:xfrm>
            <a:custGeom>
              <a:avLst/>
              <a:gdLst/>
              <a:ahLst/>
              <a:cxnLst/>
              <a:rect l="0" t="0" r="0" b="0"/>
              <a:pathLst>
                <a:path w="417832" h="98283">
                  <a:moveTo>
                    <a:pt x="417832" y="0"/>
                  </a:moveTo>
                  <a:lnTo>
                    <a:pt x="399869" y="21124"/>
                  </a:lnTo>
                  <a:lnTo>
                    <a:pt x="395402" y="20662"/>
                  </a:lnTo>
                  <a:lnTo>
                    <a:pt x="385407" y="26138"/>
                  </a:lnTo>
                  <a:lnTo>
                    <a:pt x="376133" y="35990"/>
                  </a:lnTo>
                  <a:lnTo>
                    <a:pt x="370005" y="48544"/>
                  </a:lnTo>
                  <a:lnTo>
                    <a:pt x="364741" y="47329"/>
                  </a:lnTo>
                  <a:lnTo>
                    <a:pt x="359488" y="52438"/>
                  </a:lnTo>
                  <a:lnTo>
                    <a:pt x="339979" y="57714"/>
                  </a:lnTo>
                  <a:lnTo>
                    <a:pt x="320495" y="71262"/>
                  </a:lnTo>
                  <a:lnTo>
                    <a:pt x="318201" y="77667"/>
                  </a:lnTo>
                  <a:lnTo>
                    <a:pt x="269264" y="85972"/>
                  </a:lnTo>
                  <a:lnTo>
                    <a:pt x="252226" y="93112"/>
                  </a:lnTo>
                  <a:lnTo>
                    <a:pt x="248987" y="96778"/>
                  </a:lnTo>
                  <a:lnTo>
                    <a:pt x="209555" y="98283"/>
                  </a:lnTo>
                  <a:lnTo>
                    <a:pt x="200374" y="94157"/>
                  </a:lnTo>
                  <a:lnTo>
                    <a:pt x="167465" y="92311"/>
                  </a:lnTo>
                  <a:lnTo>
                    <a:pt x="149613" y="95497"/>
                  </a:lnTo>
                  <a:lnTo>
                    <a:pt x="94718" y="83857"/>
                  </a:lnTo>
                  <a:lnTo>
                    <a:pt x="52256" y="59938"/>
                  </a:lnTo>
                  <a:lnTo>
                    <a:pt x="27467" y="60238"/>
                  </a:lnTo>
                  <a:lnTo>
                    <a:pt x="1950" y="56807"/>
                  </a:lnTo>
                  <a:lnTo>
                    <a:pt x="1283" y="43968"/>
                  </a:lnTo>
                  <a:lnTo>
                    <a:pt x="11641" y="33974"/>
                  </a:lnTo>
                  <a:lnTo>
                    <a:pt x="5228" y="22098"/>
                  </a:lnTo>
                  <a:lnTo>
                    <a:pt x="0" y="1887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2129004" y="3254929"/>
              <a:ext cx="173711" cy="548313"/>
            </a:xfrm>
            <a:custGeom>
              <a:avLst/>
              <a:gdLst/>
              <a:ahLst/>
              <a:cxnLst/>
              <a:rect l="0" t="0" r="0" b="0"/>
              <a:pathLst>
                <a:path w="173711" h="548313">
                  <a:moveTo>
                    <a:pt x="173711" y="548313"/>
                  </a:moveTo>
                  <a:lnTo>
                    <a:pt x="159645" y="534876"/>
                  </a:lnTo>
                  <a:lnTo>
                    <a:pt x="160720" y="513183"/>
                  </a:lnTo>
                  <a:lnTo>
                    <a:pt x="118646" y="505874"/>
                  </a:lnTo>
                  <a:lnTo>
                    <a:pt x="119903" y="486360"/>
                  </a:lnTo>
                  <a:lnTo>
                    <a:pt x="111756" y="468396"/>
                  </a:lnTo>
                  <a:lnTo>
                    <a:pt x="98916" y="465192"/>
                  </a:lnTo>
                  <a:lnTo>
                    <a:pt x="77482" y="449609"/>
                  </a:lnTo>
                  <a:lnTo>
                    <a:pt x="53904" y="442817"/>
                  </a:lnTo>
                  <a:lnTo>
                    <a:pt x="28791" y="420532"/>
                  </a:lnTo>
                  <a:lnTo>
                    <a:pt x="18566" y="417344"/>
                  </a:lnTo>
                  <a:lnTo>
                    <a:pt x="20588" y="300697"/>
                  </a:lnTo>
                  <a:lnTo>
                    <a:pt x="16309" y="290852"/>
                  </a:lnTo>
                  <a:lnTo>
                    <a:pt x="20161" y="283758"/>
                  </a:lnTo>
                  <a:lnTo>
                    <a:pt x="3278" y="247753"/>
                  </a:lnTo>
                  <a:lnTo>
                    <a:pt x="7624" y="224430"/>
                  </a:lnTo>
                  <a:lnTo>
                    <a:pt x="5784" y="156599"/>
                  </a:lnTo>
                  <a:lnTo>
                    <a:pt x="11621" y="116533"/>
                  </a:lnTo>
                  <a:lnTo>
                    <a:pt x="777" y="78128"/>
                  </a:lnTo>
                  <a:lnTo>
                    <a:pt x="7450" y="473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2034249" y="2919460"/>
              <a:ext cx="94754" cy="335469"/>
            </a:xfrm>
            <a:custGeom>
              <a:avLst/>
              <a:gdLst/>
              <a:ahLst/>
              <a:cxnLst/>
              <a:rect l="0" t="0" r="0" b="0"/>
              <a:pathLst>
                <a:path w="94754" h="335469">
                  <a:moveTo>
                    <a:pt x="94754" y="335469"/>
                  </a:moveTo>
                  <a:lnTo>
                    <a:pt x="79594" y="324830"/>
                  </a:lnTo>
                  <a:lnTo>
                    <a:pt x="79197" y="309105"/>
                  </a:lnTo>
                  <a:lnTo>
                    <a:pt x="73199" y="301195"/>
                  </a:lnTo>
                  <a:lnTo>
                    <a:pt x="62476" y="295699"/>
                  </a:lnTo>
                  <a:lnTo>
                    <a:pt x="57569" y="288693"/>
                  </a:lnTo>
                  <a:lnTo>
                    <a:pt x="46766" y="281769"/>
                  </a:lnTo>
                  <a:lnTo>
                    <a:pt x="43638" y="264524"/>
                  </a:lnTo>
                  <a:lnTo>
                    <a:pt x="36348" y="247319"/>
                  </a:lnTo>
                  <a:lnTo>
                    <a:pt x="37394" y="235296"/>
                  </a:lnTo>
                  <a:lnTo>
                    <a:pt x="33921" y="224981"/>
                  </a:lnTo>
                  <a:lnTo>
                    <a:pt x="36131" y="213925"/>
                  </a:lnTo>
                  <a:lnTo>
                    <a:pt x="33712" y="214423"/>
                  </a:lnTo>
                  <a:lnTo>
                    <a:pt x="35436" y="199182"/>
                  </a:lnTo>
                  <a:lnTo>
                    <a:pt x="32736" y="193956"/>
                  </a:lnTo>
                  <a:lnTo>
                    <a:pt x="35131" y="188085"/>
                  </a:lnTo>
                  <a:lnTo>
                    <a:pt x="30054" y="186499"/>
                  </a:lnTo>
                  <a:lnTo>
                    <a:pt x="27597" y="181935"/>
                  </a:lnTo>
                  <a:lnTo>
                    <a:pt x="27116" y="172612"/>
                  </a:lnTo>
                  <a:lnTo>
                    <a:pt x="13451" y="169301"/>
                  </a:lnTo>
                  <a:lnTo>
                    <a:pt x="19631" y="146041"/>
                  </a:lnTo>
                  <a:lnTo>
                    <a:pt x="16444" y="144485"/>
                  </a:lnTo>
                  <a:lnTo>
                    <a:pt x="15447" y="140511"/>
                  </a:lnTo>
                  <a:lnTo>
                    <a:pt x="15899" y="112160"/>
                  </a:lnTo>
                  <a:lnTo>
                    <a:pt x="11222" y="94803"/>
                  </a:lnTo>
                  <a:lnTo>
                    <a:pt x="0" y="74968"/>
                  </a:lnTo>
                  <a:lnTo>
                    <a:pt x="6568" y="52442"/>
                  </a:lnTo>
                  <a:lnTo>
                    <a:pt x="9428" y="52180"/>
                  </a:lnTo>
                  <a:lnTo>
                    <a:pt x="12014" y="46358"/>
                  </a:lnTo>
                  <a:lnTo>
                    <a:pt x="6274" y="38749"/>
                  </a:lnTo>
                  <a:lnTo>
                    <a:pt x="7526" y="24857"/>
                  </a:lnTo>
                  <a:lnTo>
                    <a:pt x="17940" y="16536"/>
                  </a:lnTo>
                  <a:lnTo>
                    <a:pt x="19921" y="11190"/>
                  </a:lnTo>
                  <a:lnTo>
                    <a:pt x="17545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1943679" y="2420724"/>
              <a:ext cx="110978" cy="498735"/>
            </a:xfrm>
            <a:custGeom>
              <a:avLst/>
              <a:gdLst/>
              <a:ahLst/>
              <a:cxnLst/>
              <a:rect l="0" t="0" r="0" b="0"/>
              <a:pathLst>
                <a:path w="110978" h="498735">
                  <a:moveTo>
                    <a:pt x="108116" y="498735"/>
                  </a:moveTo>
                  <a:lnTo>
                    <a:pt x="110978" y="489270"/>
                  </a:lnTo>
                  <a:lnTo>
                    <a:pt x="90421" y="462326"/>
                  </a:lnTo>
                  <a:lnTo>
                    <a:pt x="99828" y="428521"/>
                  </a:lnTo>
                  <a:lnTo>
                    <a:pt x="91034" y="405930"/>
                  </a:lnTo>
                  <a:lnTo>
                    <a:pt x="71736" y="387832"/>
                  </a:lnTo>
                  <a:lnTo>
                    <a:pt x="63345" y="368754"/>
                  </a:lnTo>
                  <a:lnTo>
                    <a:pt x="71547" y="365920"/>
                  </a:lnTo>
                  <a:lnTo>
                    <a:pt x="73399" y="359241"/>
                  </a:lnTo>
                  <a:lnTo>
                    <a:pt x="88554" y="358036"/>
                  </a:lnTo>
                  <a:lnTo>
                    <a:pt x="101145" y="329070"/>
                  </a:lnTo>
                  <a:lnTo>
                    <a:pt x="95883" y="301580"/>
                  </a:lnTo>
                  <a:lnTo>
                    <a:pt x="85010" y="278055"/>
                  </a:lnTo>
                  <a:lnTo>
                    <a:pt x="94776" y="258270"/>
                  </a:lnTo>
                  <a:lnTo>
                    <a:pt x="92870" y="248210"/>
                  </a:lnTo>
                  <a:lnTo>
                    <a:pt x="102415" y="198533"/>
                  </a:lnTo>
                  <a:lnTo>
                    <a:pt x="86893" y="194632"/>
                  </a:lnTo>
                  <a:lnTo>
                    <a:pt x="65663" y="197189"/>
                  </a:lnTo>
                  <a:lnTo>
                    <a:pt x="58277" y="186207"/>
                  </a:lnTo>
                  <a:lnTo>
                    <a:pt x="41429" y="176174"/>
                  </a:lnTo>
                  <a:lnTo>
                    <a:pt x="33631" y="146276"/>
                  </a:lnTo>
                  <a:lnTo>
                    <a:pt x="36601" y="128712"/>
                  </a:lnTo>
                  <a:lnTo>
                    <a:pt x="19172" y="97247"/>
                  </a:lnTo>
                  <a:lnTo>
                    <a:pt x="13088" y="95367"/>
                  </a:lnTo>
                  <a:lnTo>
                    <a:pt x="8367" y="86331"/>
                  </a:lnTo>
                  <a:lnTo>
                    <a:pt x="9438" y="72560"/>
                  </a:lnTo>
                  <a:lnTo>
                    <a:pt x="0" y="66769"/>
                  </a:lnTo>
                  <a:lnTo>
                    <a:pt x="5958" y="39612"/>
                  </a:lnTo>
                  <a:lnTo>
                    <a:pt x="4208" y="17504"/>
                  </a:lnTo>
                  <a:lnTo>
                    <a:pt x="1213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1891353" y="2012508"/>
              <a:ext cx="100429" cy="409564"/>
            </a:xfrm>
            <a:custGeom>
              <a:avLst/>
              <a:gdLst/>
              <a:ahLst/>
              <a:cxnLst/>
              <a:rect l="0" t="0" r="0" b="0"/>
              <a:pathLst>
                <a:path w="100429" h="409564">
                  <a:moveTo>
                    <a:pt x="64462" y="408216"/>
                  </a:moveTo>
                  <a:lnTo>
                    <a:pt x="61752" y="409564"/>
                  </a:lnTo>
                  <a:lnTo>
                    <a:pt x="69503" y="397655"/>
                  </a:lnTo>
                  <a:lnTo>
                    <a:pt x="84005" y="350970"/>
                  </a:lnTo>
                  <a:lnTo>
                    <a:pt x="100429" y="317994"/>
                  </a:lnTo>
                  <a:lnTo>
                    <a:pt x="87706" y="277854"/>
                  </a:lnTo>
                  <a:lnTo>
                    <a:pt x="80546" y="269407"/>
                  </a:lnTo>
                  <a:lnTo>
                    <a:pt x="73880" y="268493"/>
                  </a:lnTo>
                  <a:lnTo>
                    <a:pt x="61735" y="250880"/>
                  </a:lnTo>
                  <a:lnTo>
                    <a:pt x="39999" y="239269"/>
                  </a:lnTo>
                  <a:lnTo>
                    <a:pt x="33119" y="221962"/>
                  </a:lnTo>
                  <a:lnTo>
                    <a:pt x="1676" y="189883"/>
                  </a:lnTo>
                  <a:lnTo>
                    <a:pt x="0" y="183535"/>
                  </a:lnTo>
                  <a:lnTo>
                    <a:pt x="28527" y="85456"/>
                  </a:lnTo>
                  <a:lnTo>
                    <a:pt x="40892" y="67204"/>
                  </a:lnTo>
                  <a:lnTo>
                    <a:pt x="43485" y="52946"/>
                  </a:lnTo>
                  <a:lnTo>
                    <a:pt x="76999" y="20906"/>
                  </a:lnTo>
                  <a:lnTo>
                    <a:pt x="85080" y="2441"/>
                  </a:lnTo>
                  <a:lnTo>
                    <a:pt x="80306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2284414" y="23720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2634972" y="279952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3081197" y="323904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3623351" y="305715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3632523" y="326821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3950674" y="385657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4451648" y="42704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5047261" y="389274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5288348" y="382770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5674369" y="363725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5729155" y="349362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5841919" y="379516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5290126" y="433565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5201831" y="451449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4853966" y="462860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4709344" y="458920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4302595" y="465225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3656273" y="441067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3311769" y="418365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001269" y="389094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2695710" y="375957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2275237" y="378371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2104177" y="323010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2026944" y="289467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1930936" y="23957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tx131"/>
            <p:cNvSpPr/>
            <p:nvPr/>
          </p:nvSpPr>
          <p:spPr>
            <a:xfrm>
              <a:off x="1551962" y="2047268"/>
              <a:ext cx="530115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Tigard, OR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930576" y="2236967"/>
              <a:ext cx="1066370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Crane Hotsprings, OR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603440" y="2673222"/>
              <a:ext cx="42160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Well, NV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713583" y="3113321"/>
              <a:ext cx="475912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Moab, UT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504400" y="2929529"/>
              <a:ext cx="596492" cy="943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Boulder, CO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281267" y="3326380"/>
              <a:ext cx="1060442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Colorado Springs, CO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319599" y="3721584"/>
              <a:ext cx="1620834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Palo Duro Canyon State Park, TX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287613" y="4135235"/>
              <a:ext cx="686900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Covington ,TX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559252" y="3960334"/>
              <a:ext cx="716912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Little Rock, AR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135319" y="3696364"/>
              <a:ext cx="644501" cy="99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Memphis, TN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774512" y="3533540"/>
              <a:ext cx="64455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Nashville, TN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510176" y="3363610"/>
              <a:ext cx="1024130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Mammoth Caves, KY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643719" y="3862728"/>
              <a:ext cx="82558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Chattanooga, TN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066907" y="4208872"/>
              <a:ext cx="801392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Brookhaven, MS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290276" y="4394796"/>
              <a:ext cx="825688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Baton Rogue, LA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558898" y="4693717"/>
              <a:ext cx="1150691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 Rim State Park, TX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278254" y="4463371"/>
              <a:ext cx="602526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Houston, TX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678772" y="4717765"/>
              <a:ext cx="789429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San Antonio, TX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898636" y="4476145"/>
              <a:ext cx="1259255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Balmorhea State Park, TX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400447" y="4126227"/>
              <a:ext cx="777096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Las Cruces, NM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936627" y="3950633"/>
              <a:ext cx="572143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McNary, AZ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575965" y="3634114"/>
              <a:ext cx="596386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Prescott, AZ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350845" y="3849774"/>
              <a:ext cx="1494273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Joshua Tree National Park, CA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034355" y="3097246"/>
              <a:ext cx="542289" cy="1004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Bishop, CA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518292" y="2934918"/>
              <a:ext cx="46998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Reno, NV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1537683" y="2461595"/>
              <a:ext cx="530062" cy="943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Collier, OR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1860926" y="1851209"/>
              <a:ext cx="530115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Tigard, OR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585709" y="1179048"/>
              <a:ext cx="1972580" cy="1298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March 23, 2024 - May 26, 2024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533295" y="948873"/>
              <a:ext cx="2077409" cy="1551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Great American Road Trip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914400"/>
            <a:ext cx="8229600" cy="4526280"/>
            <a:chOff x="457200" y="914400"/>
            <a:chExt cx="8229600" cy="4526280"/>
          </a:xfrm>
        </p:grpSpPr>
        <p:sp>
          <p:nvSpPr>
            <p:cNvPr id="3" name="rc3"/>
            <p:cNvSpPr/>
            <p:nvPr/>
          </p:nvSpPr>
          <p:spPr>
            <a:xfrm>
              <a:off x="457200" y="914400"/>
              <a:ext cx="8229600" cy="4526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304951" y="914400"/>
              <a:ext cx="6534097" cy="4526280"/>
            </a:xfrm>
            <a:prstGeom prst="rect">
              <a:avLst/>
            </a:prstGeom>
            <a:solidFill>
              <a:srgbClr val="A2BEA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3348062" y="3645981"/>
              <a:ext cx="1589874" cy="1553478"/>
            </a:xfrm>
            <a:custGeom>
              <a:avLst/>
              <a:gdLst/>
              <a:ahLst/>
              <a:cxnLst/>
              <a:rect l="0" t="0" r="0" b="0"/>
              <a:pathLst>
                <a:path w="1589874" h="1553478">
                  <a:moveTo>
                    <a:pt x="2178" y="617771"/>
                  </a:moveTo>
                  <a:lnTo>
                    <a:pt x="2291" y="609525"/>
                  </a:lnTo>
                  <a:lnTo>
                    <a:pt x="4158" y="605515"/>
                  </a:lnTo>
                  <a:lnTo>
                    <a:pt x="16736" y="606873"/>
                  </a:lnTo>
                  <a:lnTo>
                    <a:pt x="33206" y="608629"/>
                  </a:lnTo>
                  <a:lnTo>
                    <a:pt x="54453" y="610860"/>
                  </a:lnTo>
                  <a:lnTo>
                    <a:pt x="78860" y="613437"/>
                  </a:lnTo>
                  <a:lnTo>
                    <a:pt x="108658" y="616510"/>
                  </a:lnTo>
                  <a:lnTo>
                    <a:pt x="180494" y="623925"/>
                  </a:lnTo>
                  <a:lnTo>
                    <a:pt x="208891" y="626637"/>
                  </a:lnTo>
                  <a:lnTo>
                    <a:pt x="217403" y="627436"/>
                  </a:lnTo>
                  <a:lnTo>
                    <a:pt x="242021" y="629711"/>
                  </a:lnTo>
                  <a:lnTo>
                    <a:pt x="316666" y="636337"/>
                  </a:lnTo>
                  <a:lnTo>
                    <a:pt x="322011" y="636785"/>
                  </a:lnTo>
                  <a:lnTo>
                    <a:pt x="353060" y="639337"/>
                  </a:lnTo>
                  <a:lnTo>
                    <a:pt x="400899" y="643103"/>
                  </a:lnTo>
                  <a:lnTo>
                    <a:pt x="432538" y="645482"/>
                  </a:lnTo>
                  <a:lnTo>
                    <a:pt x="433460" y="633103"/>
                  </a:lnTo>
                  <a:lnTo>
                    <a:pt x="434077" y="624812"/>
                  </a:lnTo>
                  <a:lnTo>
                    <a:pt x="438065" y="570827"/>
                  </a:lnTo>
                  <a:lnTo>
                    <a:pt x="438759" y="561407"/>
                  </a:lnTo>
                  <a:lnTo>
                    <a:pt x="440232" y="541507"/>
                  </a:lnTo>
                  <a:lnTo>
                    <a:pt x="441531" y="523975"/>
                  </a:lnTo>
                  <a:lnTo>
                    <a:pt x="442871" y="508266"/>
                  </a:lnTo>
                  <a:lnTo>
                    <a:pt x="446047" y="471023"/>
                  </a:lnTo>
                  <a:lnTo>
                    <a:pt x="448280" y="446804"/>
                  </a:lnTo>
                  <a:lnTo>
                    <a:pt x="450683" y="420718"/>
                  </a:lnTo>
                  <a:lnTo>
                    <a:pt x="454013" y="384325"/>
                  </a:lnTo>
                  <a:lnTo>
                    <a:pt x="457178" y="347817"/>
                  </a:lnTo>
                  <a:lnTo>
                    <a:pt x="459520" y="315773"/>
                  </a:lnTo>
                  <a:lnTo>
                    <a:pt x="459626" y="314323"/>
                  </a:lnTo>
                  <a:lnTo>
                    <a:pt x="460327" y="304734"/>
                  </a:lnTo>
                  <a:lnTo>
                    <a:pt x="462990" y="270254"/>
                  </a:lnTo>
                  <a:lnTo>
                    <a:pt x="464385" y="251937"/>
                  </a:lnTo>
                  <a:lnTo>
                    <a:pt x="466594" y="222241"/>
                  </a:lnTo>
                  <a:lnTo>
                    <a:pt x="468629" y="194863"/>
                  </a:lnTo>
                  <a:lnTo>
                    <a:pt x="469050" y="189344"/>
                  </a:lnTo>
                  <a:lnTo>
                    <a:pt x="473860" y="126225"/>
                  </a:lnTo>
                  <a:lnTo>
                    <a:pt x="475130" y="109418"/>
                  </a:lnTo>
                  <a:lnTo>
                    <a:pt x="478561" y="64026"/>
                  </a:lnTo>
                  <a:lnTo>
                    <a:pt x="483187" y="0"/>
                  </a:lnTo>
                  <a:lnTo>
                    <a:pt x="487686" y="339"/>
                  </a:lnTo>
                  <a:lnTo>
                    <a:pt x="583422" y="6991"/>
                  </a:lnTo>
                  <a:lnTo>
                    <a:pt x="598255" y="7981"/>
                  </a:lnTo>
                  <a:lnTo>
                    <a:pt x="621716" y="9506"/>
                  </a:lnTo>
                  <a:lnTo>
                    <a:pt x="644826" y="10919"/>
                  </a:lnTo>
                  <a:lnTo>
                    <a:pt x="706280" y="14426"/>
                  </a:lnTo>
                  <a:lnTo>
                    <a:pt x="721228" y="15175"/>
                  </a:lnTo>
                  <a:lnTo>
                    <a:pt x="729214" y="15567"/>
                  </a:lnTo>
                  <a:lnTo>
                    <a:pt x="762482" y="17258"/>
                  </a:lnTo>
                  <a:lnTo>
                    <a:pt x="767785" y="17507"/>
                  </a:lnTo>
                  <a:lnTo>
                    <a:pt x="794621" y="18733"/>
                  </a:lnTo>
                  <a:lnTo>
                    <a:pt x="829692" y="20266"/>
                  </a:lnTo>
                  <a:lnTo>
                    <a:pt x="830075" y="20282"/>
                  </a:lnTo>
                  <a:lnTo>
                    <a:pt x="827381" y="84248"/>
                  </a:lnTo>
                  <a:lnTo>
                    <a:pt x="826323" y="109372"/>
                  </a:lnTo>
                  <a:lnTo>
                    <a:pt x="824734" y="147118"/>
                  </a:lnTo>
                  <a:lnTo>
                    <a:pt x="823541" y="175446"/>
                  </a:lnTo>
                  <a:lnTo>
                    <a:pt x="822089" y="209945"/>
                  </a:lnTo>
                  <a:lnTo>
                    <a:pt x="821163" y="231932"/>
                  </a:lnTo>
                  <a:lnTo>
                    <a:pt x="819444" y="272734"/>
                  </a:lnTo>
                  <a:lnTo>
                    <a:pt x="818318" y="299470"/>
                  </a:lnTo>
                  <a:lnTo>
                    <a:pt x="818644" y="299393"/>
                  </a:lnTo>
                  <a:lnTo>
                    <a:pt x="826734" y="297486"/>
                  </a:lnTo>
                  <a:lnTo>
                    <a:pt x="836544" y="307942"/>
                  </a:lnTo>
                  <a:lnTo>
                    <a:pt x="839232" y="310801"/>
                  </a:lnTo>
                  <a:lnTo>
                    <a:pt x="845180" y="318612"/>
                  </a:lnTo>
                  <a:lnTo>
                    <a:pt x="852901" y="326728"/>
                  </a:lnTo>
                  <a:lnTo>
                    <a:pt x="864186" y="328075"/>
                  </a:lnTo>
                  <a:lnTo>
                    <a:pt x="866190" y="323400"/>
                  </a:lnTo>
                  <a:lnTo>
                    <a:pt x="878977" y="325431"/>
                  </a:lnTo>
                  <a:lnTo>
                    <a:pt x="879451" y="325506"/>
                  </a:lnTo>
                  <a:lnTo>
                    <a:pt x="885299" y="328024"/>
                  </a:lnTo>
                  <a:lnTo>
                    <a:pt x="888606" y="319265"/>
                  </a:lnTo>
                  <a:lnTo>
                    <a:pt x="893806" y="320172"/>
                  </a:lnTo>
                  <a:lnTo>
                    <a:pt x="902362" y="327742"/>
                  </a:lnTo>
                  <a:lnTo>
                    <a:pt x="908371" y="336764"/>
                  </a:lnTo>
                  <a:lnTo>
                    <a:pt x="909491" y="338445"/>
                  </a:lnTo>
                  <a:lnTo>
                    <a:pt x="911605" y="352866"/>
                  </a:lnTo>
                  <a:lnTo>
                    <a:pt x="918400" y="353807"/>
                  </a:lnTo>
                  <a:lnTo>
                    <a:pt x="926923" y="355250"/>
                  </a:lnTo>
                  <a:lnTo>
                    <a:pt x="933533" y="354377"/>
                  </a:lnTo>
                  <a:lnTo>
                    <a:pt x="939468" y="355155"/>
                  </a:lnTo>
                  <a:lnTo>
                    <a:pt x="940888" y="355341"/>
                  </a:lnTo>
                  <a:lnTo>
                    <a:pt x="948701" y="361805"/>
                  </a:lnTo>
                  <a:lnTo>
                    <a:pt x="956384" y="362689"/>
                  </a:lnTo>
                  <a:lnTo>
                    <a:pt x="964474" y="366511"/>
                  </a:lnTo>
                  <a:lnTo>
                    <a:pt x="970038" y="366359"/>
                  </a:lnTo>
                  <a:lnTo>
                    <a:pt x="975111" y="361997"/>
                  </a:lnTo>
                  <a:lnTo>
                    <a:pt x="979537" y="363310"/>
                  </a:lnTo>
                  <a:lnTo>
                    <a:pt x="983403" y="364454"/>
                  </a:lnTo>
                  <a:lnTo>
                    <a:pt x="988960" y="372376"/>
                  </a:lnTo>
                  <a:lnTo>
                    <a:pt x="995107" y="376956"/>
                  </a:lnTo>
                  <a:lnTo>
                    <a:pt x="1001247" y="374569"/>
                  </a:lnTo>
                  <a:lnTo>
                    <a:pt x="1002332" y="374147"/>
                  </a:lnTo>
                  <a:lnTo>
                    <a:pt x="1004374" y="367955"/>
                  </a:lnTo>
                  <a:lnTo>
                    <a:pt x="1008531" y="363934"/>
                  </a:lnTo>
                  <a:lnTo>
                    <a:pt x="1013826" y="365603"/>
                  </a:lnTo>
                  <a:lnTo>
                    <a:pt x="1024770" y="368625"/>
                  </a:lnTo>
                  <a:lnTo>
                    <a:pt x="1031344" y="370659"/>
                  </a:lnTo>
                  <a:lnTo>
                    <a:pt x="1035041" y="366852"/>
                  </a:lnTo>
                  <a:lnTo>
                    <a:pt x="1036864" y="364973"/>
                  </a:lnTo>
                  <a:lnTo>
                    <a:pt x="1039537" y="372264"/>
                  </a:lnTo>
                  <a:lnTo>
                    <a:pt x="1039387" y="380271"/>
                  </a:lnTo>
                  <a:lnTo>
                    <a:pt x="1041159" y="386962"/>
                  </a:lnTo>
                  <a:lnTo>
                    <a:pt x="1050246" y="388086"/>
                  </a:lnTo>
                  <a:lnTo>
                    <a:pt x="1057088" y="388935"/>
                  </a:lnTo>
                  <a:lnTo>
                    <a:pt x="1056168" y="398511"/>
                  </a:lnTo>
                  <a:lnTo>
                    <a:pt x="1056282" y="403282"/>
                  </a:lnTo>
                  <a:lnTo>
                    <a:pt x="1056325" y="405125"/>
                  </a:lnTo>
                  <a:lnTo>
                    <a:pt x="1066344" y="409503"/>
                  </a:lnTo>
                  <a:lnTo>
                    <a:pt x="1073794" y="405216"/>
                  </a:lnTo>
                  <a:lnTo>
                    <a:pt x="1079072" y="398838"/>
                  </a:lnTo>
                  <a:lnTo>
                    <a:pt x="1089642" y="389509"/>
                  </a:lnTo>
                  <a:lnTo>
                    <a:pt x="1096984" y="392985"/>
                  </a:lnTo>
                  <a:lnTo>
                    <a:pt x="1098400" y="399626"/>
                  </a:lnTo>
                  <a:lnTo>
                    <a:pt x="1102471" y="403009"/>
                  </a:lnTo>
                  <a:lnTo>
                    <a:pt x="1102817" y="403297"/>
                  </a:lnTo>
                  <a:lnTo>
                    <a:pt x="1111343" y="400571"/>
                  </a:lnTo>
                  <a:lnTo>
                    <a:pt x="1111615" y="401022"/>
                  </a:lnTo>
                  <a:lnTo>
                    <a:pt x="1115382" y="407261"/>
                  </a:lnTo>
                  <a:lnTo>
                    <a:pt x="1116139" y="414056"/>
                  </a:lnTo>
                  <a:lnTo>
                    <a:pt x="1124558" y="414802"/>
                  </a:lnTo>
                  <a:lnTo>
                    <a:pt x="1131120" y="408326"/>
                  </a:lnTo>
                  <a:lnTo>
                    <a:pt x="1139707" y="403374"/>
                  </a:lnTo>
                  <a:lnTo>
                    <a:pt x="1144464" y="401431"/>
                  </a:lnTo>
                  <a:lnTo>
                    <a:pt x="1149015" y="411122"/>
                  </a:lnTo>
                  <a:lnTo>
                    <a:pt x="1144332" y="416456"/>
                  </a:lnTo>
                  <a:lnTo>
                    <a:pt x="1150835" y="429173"/>
                  </a:lnTo>
                  <a:lnTo>
                    <a:pt x="1157765" y="427364"/>
                  </a:lnTo>
                  <a:lnTo>
                    <a:pt x="1158211" y="421762"/>
                  </a:lnTo>
                  <a:lnTo>
                    <a:pt x="1159370" y="416215"/>
                  </a:lnTo>
                  <a:lnTo>
                    <a:pt x="1162131" y="410062"/>
                  </a:lnTo>
                  <a:lnTo>
                    <a:pt x="1170487" y="405724"/>
                  </a:lnTo>
                  <a:lnTo>
                    <a:pt x="1170159" y="401125"/>
                  </a:lnTo>
                  <a:lnTo>
                    <a:pt x="1174501" y="397413"/>
                  </a:lnTo>
                  <a:lnTo>
                    <a:pt x="1175411" y="397360"/>
                  </a:lnTo>
                  <a:lnTo>
                    <a:pt x="1176625" y="397289"/>
                  </a:lnTo>
                  <a:lnTo>
                    <a:pt x="1180063" y="397088"/>
                  </a:lnTo>
                  <a:lnTo>
                    <a:pt x="1180955" y="403464"/>
                  </a:lnTo>
                  <a:lnTo>
                    <a:pt x="1186391" y="411533"/>
                  </a:lnTo>
                  <a:lnTo>
                    <a:pt x="1193077" y="408473"/>
                  </a:lnTo>
                  <a:lnTo>
                    <a:pt x="1195116" y="412361"/>
                  </a:lnTo>
                  <a:lnTo>
                    <a:pt x="1202715" y="413908"/>
                  </a:lnTo>
                  <a:lnTo>
                    <a:pt x="1206348" y="407460"/>
                  </a:lnTo>
                  <a:lnTo>
                    <a:pt x="1209013" y="401721"/>
                  </a:lnTo>
                  <a:lnTo>
                    <a:pt x="1216690" y="406612"/>
                  </a:lnTo>
                  <a:lnTo>
                    <a:pt x="1217227" y="406954"/>
                  </a:lnTo>
                  <a:lnTo>
                    <a:pt x="1216850" y="414108"/>
                  </a:lnTo>
                  <a:lnTo>
                    <a:pt x="1219204" y="415822"/>
                  </a:lnTo>
                  <a:lnTo>
                    <a:pt x="1225010" y="415998"/>
                  </a:lnTo>
                  <a:lnTo>
                    <a:pt x="1227528" y="422434"/>
                  </a:lnTo>
                  <a:lnTo>
                    <a:pt x="1235326" y="421525"/>
                  </a:lnTo>
                  <a:lnTo>
                    <a:pt x="1239205" y="426397"/>
                  </a:lnTo>
                  <a:lnTo>
                    <a:pt x="1242012" y="430833"/>
                  </a:lnTo>
                  <a:lnTo>
                    <a:pt x="1243958" y="433906"/>
                  </a:lnTo>
                  <a:lnTo>
                    <a:pt x="1250583" y="428063"/>
                  </a:lnTo>
                  <a:lnTo>
                    <a:pt x="1254165" y="423079"/>
                  </a:lnTo>
                  <a:lnTo>
                    <a:pt x="1259869" y="426217"/>
                  </a:lnTo>
                  <a:lnTo>
                    <a:pt x="1266514" y="418675"/>
                  </a:lnTo>
                  <a:lnTo>
                    <a:pt x="1269053" y="414164"/>
                  </a:lnTo>
                  <a:lnTo>
                    <a:pt x="1279429" y="412799"/>
                  </a:lnTo>
                  <a:lnTo>
                    <a:pt x="1294637" y="407969"/>
                  </a:lnTo>
                  <a:lnTo>
                    <a:pt x="1300294" y="409581"/>
                  </a:lnTo>
                  <a:lnTo>
                    <a:pt x="1305334" y="410068"/>
                  </a:lnTo>
                  <a:lnTo>
                    <a:pt x="1308206" y="410344"/>
                  </a:lnTo>
                  <a:lnTo>
                    <a:pt x="1311862" y="408327"/>
                  </a:lnTo>
                  <a:lnTo>
                    <a:pt x="1318016" y="404927"/>
                  </a:lnTo>
                  <a:lnTo>
                    <a:pt x="1325993" y="403481"/>
                  </a:lnTo>
                  <a:lnTo>
                    <a:pt x="1333818" y="400380"/>
                  </a:lnTo>
                  <a:lnTo>
                    <a:pt x="1339341" y="400381"/>
                  </a:lnTo>
                  <a:lnTo>
                    <a:pt x="1343104" y="406337"/>
                  </a:lnTo>
                  <a:lnTo>
                    <a:pt x="1352332" y="408680"/>
                  </a:lnTo>
                  <a:lnTo>
                    <a:pt x="1363570" y="408762"/>
                  </a:lnTo>
                  <a:lnTo>
                    <a:pt x="1368516" y="407856"/>
                  </a:lnTo>
                  <a:lnTo>
                    <a:pt x="1371705" y="407271"/>
                  </a:lnTo>
                  <a:lnTo>
                    <a:pt x="1375171" y="399769"/>
                  </a:lnTo>
                  <a:lnTo>
                    <a:pt x="1378351" y="395105"/>
                  </a:lnTo>
                  <a:lnTo>
                    <a:pt x="1386705" y="398411"/>
                  </a:lnTo>
                  <a:lnTo>
                    <a:pt x="1387469" y="398713"/>
                  </a:lnTo>
                  <a:lnTo>
                    <a:pt x="1393945" y="403188"/>
                  </a:lnTo>
                  <a:lnTo>
                    <a:pt x="1399730" y="409209"/>
                  </a:lnTo>
                  <a:lnTo>
                    <a:pt x="1407422" y="410608"/>
                  </a:lnTo>
                  <a:lnTo>
                    <a:pt x="1412467" y="416563"/>
                  </a:lnTo>
                  <a:lnTo>
                    <a:pt x="1416935" y="421434"/>
                  </a:lnTo>
                  <a:lnTo>
                    <a:pt x="1424178" y="426649"/>
                  </a:lnTo>
                  <a:lnTo>
                    <a:pt x="1433101" y="425300"/>
                  </a:lnTo>
                  <a:lnTo>
                    <a:pt x="1437205" y="429158"/>
                  </a:lnTo>
                  <a:lnTo>
                    <a:pt x="1439253" y="431082"/>
                  </a:lnTo>
                  <a:lnTo>
                    <a:pt x="1449308" y="435812"/>
                  </a:lnTo>
                  <a:lnTo>
                    <a:pt x="1456156" y="436217"/>
                  </a:lnTo>
                  <a:lnTo>
                    <a:pt x="1461471" y="443045"/>
                  </a:lnTo>
                  <a:lnTo>
                    <a:pt x="1466540" y="440661"/>
                  </a:lnTo>
                  <a:lnTo>
                    <a:pt x="1474608" y="449252"/>
                  </a:lnTo>
                  <a:lnTo>
                    <a:pt x="1478316" y="450873"/>
                  </a:lnTo>
                  <a:lnTo>
                    <a:pt x="1482360" y="452106"/>
                  </a:lnTo>
                  <a:lnTo>
                    <a:pt x="1484202" y="450546"/>
                  </a:lnTo>
                  <a:lnTo>
                    <a:pt x="1488325" y="450846"/>
                  </a:lnTo>
                  <a:lnTo>
                    <a:pt x="1495991" y="448947"/>
                  </a:lnTo>
                  <a:lnTo>
                    <a:pt x="1499005" y="449768"/>
                  </a:lnTo>
                  <a:lnTo>
                    <a:pt x="1502531" y="446596"/>
                  </a:lnTo>
                  <a:lnTo>
                    <a:pt x="1507361" y="448586"/>
                  </a:lnTo>
                  <a:lnTo>
                    <a:pt x="1515725" y="449209"/>
                  </a:lnTo>
                  <a:lnTo>
                    <a:pt x="1519257" y="452130"/>
                  </a:lnTo>
                  <a:lnTo>
                    <a:pt x="1519651" y="468746"/>
                  </a:lnTo>
                  <a:lnTo>
                    <a:pt x="1519953" y="483883"/>
                  </a:lnTo>
                  <a:lnTo>
                    <a:pt x="1520143" y="492398"/>
                  </a:lnTo>
                  <a:lnTo>
                    <a:pt x="1520499" y="508339"/>
                  </a:lnTo>
                  <a:lnTo>
                    <a:pt x="1520887" y="528606"/>
                  </a:lnTo>
                  <a:lnTo>
                    <a:pt x="1521291" y="548445"/>
                  </a:lnTo>
                  <a:lnTo>
                    <a:pt x="1521535" y="560453"/>
                  </a:lnTo>
                  <a:lnTo>
                    <a:pt x="1521841" y="575449"/>
                  </a:lnTo>
                  <a:lnTo>
                    <a:pt x="1522218" y="593935"/>
                  </a:lnTo>
                  <a:lnTo>
                    <a:pt x="1522762" y="618616"/>
                  </a:lnTo>
                  <a:lnTo>
                    <a:pt x="1522853" y="622738"/>
                  </a:lnTo>
                  <a:lnTo>
                    <a:pt x="1523353" y="646768"/>
                  </a:lnTo>
                  <a:lnTo>
                    <a:pt x="1523526" y="655103"/>
                  </a:lnTo>
                  <a:lnTo>
                    <a:pt x="1524059" y="675976"/>
                  </a:lnTo>
                  <a:lnTo>
                    <a:pt x="1525598" y="677769"/>
                  </a:lnTo>
                  <a:lnTo>
                    <a:pt x="1532053" y="685274"/>
                  </a:lnTo>
                  <a:lnTo>
                    <a:pt x="1540384" y="689867"/>
                  </a:lnTo>
                  <a:lnTo>
                    <a:pt x="1544334" y="696789"/>
                  </a:lnTo>
                  <a:lnTo>
                    <a:pt x="1547475" y="702285"/>
                  </a:lnTo>
                  <a:lnTo>
                    <a:pt x="1553885" y="717164"/>
                  </a:lnTo>
                  <a:lnTo>
                    <a:pt x="1552512" y="728405"/>
                  </a:lnTo>
                  <a:lnTo>
                    <a:pt x="1550431" y="733657"/>
                  </a:lnTo>
                  <a:lnTo>
                    <a:pt x="1556374" y="741958"/>
                  </a:lnTo>
                  <a:lnTo>
                    <a:pt x="1563973" y="745112"/>
                  </a:lnTo>
                  <a:lnTo>
                    <a:pt x="1561225" y="750252"/>
                  </a:lnTo>
                  <a:lnTo>
                    <a:pt x="1567685" y="755871"/>
                  </a:lnTo>
                  <a:lnTo>
                    <a:pt x="1571463" y="763418"/>
                  </a:lnTo>
                  <a:lnTo>
                    <a:pt x="1570833" y="774047"/>
                  </a:lnTo>
                  <a:lnTo>
                    <a:pt x="1578490" y="779827"/>
                  </a:lnTo>
                  <a:lnTo>
                    <a:pt x="1580172" y="790792"/>
                  </a:lnTo>
                  <a:lnTo>
                    <a:pt x="1580397" y="790775"/>
                  </a:lnTo>
                  <a:lnTo>
                    <a:pt x="1586270" y="790311"/>
                  </a:lnTo>
                  <a:lnTo>
                    <a:pt x="1588394" y="790142"/>
                  </a:lnTo>
                  <a:lnTo>
                    <a:pt x="1587971" y="798282"/>
                  </a:lnTo>
                  <a:lnTo>
                    <a:pt x="1589367" y="809302"/>
                  </a:lnTo>
                  <a:lnTo>
                    <a:pt x="1588509" y="815508"/>
                  </a:lnTo>
                  <a:lnTo>
                    <a:pt x="1587398" y="821463"/>
                  </a:lnTo>
                  <a:lnTo>
                    <a:pt x="1589874" y="827497"/>
                  </a:lnTo>
                  <a:lnTo>
                    <a:pt x="1587148" y="834306"/>
                  </a:lnTo>
                  <a:lnTo>
                    <a:pt x="1586682" y="835470"/>
                  </a:lnTo>
                  <a:lnTo>
                    <a:pt x="1585614" y="845011"/>
                  </a:lnTo>
                  <a:lnTo>
                    <a:pt x="1579902" y="854387"/>
                  </a:lnTo>
                  <a:lnTo>
                    <a:pt x="1578609" y="862797"/>
                  </a:lnTo>
                  <a:lnTo>
                    <a:pt x="1572007" y="870793"/>
                  </a:lnTo>
                  <a:lnTo>
                    <a:pt x="1572218" y="875455"/>
                  </a:lnTo>
                  <a:lnTo>
                    <a:pt x="1566856" y="882415"/>
                  </a:lnTo>
                  <a:lnTo>
                    <a:pt x="1569340" y="887855"/>
                  </a:lnTo>
                  <a:lnTo>
                    <a:pt x="1570522" y="898763"/>
                  </a:lnTo>
                  <a:lnTo>
                    <a:pt x="1566234" y="902785"/>
                  </a:lnTo>
                  <a:lnTo>
                    <a:pt x="1565369" y="903596"/>
                  </a:lnTo>
                  <a:lnTo>
                    <a:pt x="1563744" y="913230"/>
                  </a:lnTo>
                  <a:lnTo>
                    <a:pt x="1570497" y="920849"/>
                  </a:lnTo>
                  <a:lnTo>
                    <a:pt x="1570127" y="925368"/>
                  </a:lnTo>
                  <a:lnTo>
                    <a:pt x="1569907" y="928048"/>
                  </a:lnTo>
                  <a:lnTo>
                    <a:pt x="1571271" y="935353"/>
                  </a:lnTo>
                  <a:lnTo>
                    <a:pt x="1571647" y="944094"/>
                  </a:lnTo>
                  <a:lnTo>
                    <a:pt x="1571662" y="952445"/>
                  </a:lnTo>
                  <a:lnTo>
                    <a:pt x="1571391" y="952734"/>
                  </a:lnTo>
                  <a:lnTo>
                    <a:pt x="1567170" y="957229"/>
                  </a:lnTo>
                  <a:lnTo>
                    <a:pt x="1559115" y="966994"/>
                  </a:lnTo>
                  <a:lnTo>
                    <a:pt x="1556511" y="975653"/>
                  </a:lnTo>
                  <a:lnTo>
                    <a:pt x="1553858" y="978895"/>
                  </a:lnTo>
                  <a:lnTo>
                    <a:pt x="1551422" y="981869"/>
                  </a:lnTo>
                  <a:lnTo>
                    <a:pt x="1544520" y="988978"/>
                  </a:lnTo>
                  <a:lnTo>
                    <a:pt x="1549424" y="994765"/>
                  </a:lnTo>
                  <a:lnTo>
                    <a:pt x="1552980" y="1000058"/>
                  </a:lnTo>
                  <a:lnTo>
                    <a:pt x="1556229" y="1004759"/>
                  </a:lnTo>
                  <a:lnTo>
                    <a:pt x="1553363" y="1006482"/>
                  </a:lnTo>
                  <a:lnTo>
                    <a:pt x="1540829" y="1006300"/>
                  </a:lnTo>
                  <a:lnTo>
                    <a:pt x="1529076" y="1008124"/>
                  </a:lnTo>
                  <a:lnTo>
                    <a:pt x="1516089" y="1013319"/>
                  </a:lnTo>
                  <a:lnTo>
                    <a:pt x="1492278" y="1024388"/>
                  </a:lnTo>
                  <a:lnTo>
                    <a:pt x="1490212" y="1025345"/>
                  </a:lnTo>
                  <a:lnTo>
                    <a:pt x="1475986" y="1031921"/>
                  </a:lnTo>
                  <a:lnTo>
                    <a:pt x="1474111" y="1032786"/>
                  </a:lnTo>
                  <a:lnTo>
                    <a:pt x="1462453" y="1038311"/>
                  </a:lnTo>
                  <a:lnTo>
                    <a:pt x="1453095" y="1043742"/>
                  </a:lnTo>
                  <a:lnTo>
                    <a:pt x="1445635" y="1052639"/>
                  </a:lnTo>
                  <a:lnTo>
                    <a:pt x="1446772" y="1058001"/>
                  </a:lnTo>
                  <a:lnTo>
                    <a:pt x="1436715" y="1065579"/>
                  </a:lnTo>
                  <a:lnTo>
                    <a:pt x="1409057" y="1084600"/>
                  </a:lnTo>
                  <a:lnTo>
                    <a:pt x="1398019" y="1095046"/>
                  </a:lnTo>
                  <a:lnTo>
                    <a:pt x="1396764" y="1096231"/>
                  </a:lnTo>
                  <a:lnTo>
                    <a:pt x="1388505" y="1102609"/>
                  </a:lnTo>
                  <a:lnTo>
                    <a:pt x="1375322" y="1115400"/>
                  </a:lnTo>
                  <a:lnTo>
                    <a:pt x="1364672" y="1125125"/>
                  </a:lnTo>
                  <a:lnTo>
                    <a:pt x="1357483" y="1126213"/>
                  </a:lnTo>
                  <a:lnTo>
                    <a:pt x="1349025" y="1131144"/>
                  </a:lnTo>
                  <a:lnTo>
                    <a:pt x="1338761" y="1137115"/>
                  </a:lnTo>
                  <a:lnTo>
                    <a:pt x="1326788" y="1144158"/>
                  </a:lnTo>
                  <a:lnTo>
                    <a:pt x="1310630" y="1154041"/>
                  </a:lnTo>
                  <a:lnTo>
                    <a:pt x="1286904" y="1164986"/>
                  </a:lnTo>
                  <a:lnTo>
                    <a:pt x="1262431" y="1177206"/>
                  </a:lnTo>
                  <a:lnTo>
                    <a:pt x="1245414" y="1188341"/>
                  </a:lnTo>
                  <a:lnTo>
                    <a:pt x="1239109" y="1193127"/>
                  </a:lnTo>
                  <a:lnTo>
                    <a:pt x="1237606" y="1194266"/>
                  </a:lnTo>
                  <a:lnTo>
                    <a:pt x="1230926" y="1203365"/>
                  </a:lnTo>
                  <a:lnTo>
                    <a:pt x="1206889" y="1216721"/>
                  </a:lnTo>
                  <a:lnTo>
                    <a:pt x="1195721" y="1224924"/>
                  </a:lnTo>
                  <a:lnTo>
                    <a:pt x="1186458" y="1232543"/>
                  </a:lnTo>
                  <a:lnTo>
                    <a:pt x="1178791" y="1239683"/>
                  </a:lnTo>
                  <a:lnTo>
                    <a:pt x="1174385" y="1243778"/>
                  </a:lnTo>
                  <a:lnTo>
                    <a:pt x="1159357" y="1261031"/>
                  </a:lnTo>
                  <a:lnTo>
                    <a:pt x="1154111" y="1271175"/>
                  </a:lnTo>
                  <a:lnTo>
                    <a:pt x="1153960" y="1271467"/>
                  </a:lnTo>
                  <a:lnTo>
                    <a:pt x="1148038" y="1278303"/>
                  </a:lnTo>
                  <a:lnTo>
                    <a:pt x="1141536" y="1288058"/>
                  </a:lnTo>
                  <a:lnTo>
                    <a:pt x="1132161" y="1305023"/>
                  </a:lnTo>
                  <a:lnTo>
                    <a:pt x="1130808" y="1307820"/>
                  </a:lnTo>
                  <a:lnTo>
                    <a:pt x="1126300" y="1317127"/>
                  </a:lnTo>
                  <a:lnTo>
                    <a:pt x="1121188" y="1328908"/>
                  </a:lnTo>
                  <a:lnTo>
                    <a:pt x="1115845" y="1344354"/>
                  </a:lnTo>
                  <a:lnTo>
                    <a:pt x="1114391" y="1349989"/>
                  </a:lnTo>
                  <a:lnTo>
                    <a:pt x="1112815" y="1356090"/>
                  </a:lnTo>
                  <a:lnTo>
                    <a:pt x="1109862" y="1380833"/>
                  </a:lnTo>
                  <a:lnTo>
                    <a:pt x="1111025" y="1405582"/>
                  </a:lnTo>
                  <a:lnTo>
                    <a:pt x="1116342" y="1431705"/>
                  </a:lnTo>
                  <a:lnTo>
                    <a:pt x="1120690" y="1446126"/>
                  </a:lnTo>
                  <a:lnTo>
                    <a:pt x="1124866" y="1459940"/>
                  </a:lnTo>
                  <a:lnTo>
                    <a:pt x="1128126" y="1473003"/>
                  </a:lnTo>
                  <a:lnTo>
                    <a:pt x="1131867" y="1487952"/>
                  </a:lnTo>
                  <a:lnTo>
                    <a:pt x="1136424" y="1519576"/>
                  </a:lnTo>
                  <a:lnTo>
                    <a:pt x="1137206" y="1528776"/>
                  </a:lnTo>
                  <a:lnTo>
                    <a:pt x="1137954" y="1535360"/>
                  </a:lnTo>
                  <a:lnTo>
                    <a:pt x="1136479" y="1538467"/>
                  </a:lnTo>
                  <a:lnTo>
                    <a:pt x="1129950" y="1536707"/>
                  </a:lnTo>
                  <a:lnTo>
                    <a:pt x="1120766" y="1540185"/>
                  </a:lnTo>
                  <a:lnTo>
                    <a:pt x="1112779" y="1541815"/>
                  </a:lnTo>
                  <a:lnTo>
                    <a:pt x="1109141" y="1544686"/>
                  </a:lnTo>
                  <a:lnTo>
                    <a:pt x="1109840" y="1549439"/>
                  </a:lnTo>
                  <a:lnTo>
                    <a:pt x="1108117" y="1553478"/>
                  </a:lnTo>
                  <a:lnTo>
                    <a:pt x="1101633" y="1553345"/>
                  </a:lnTo>
                  <a:lnTo>
                    <a:pt x="1097536" y="1547779"/>
                  </a:lnTo>
                  <a:lnTo>
                    <a:pt x="1092051" y="1547592"/>
                  </a:lnTo>
                  <a:lnTo>
                    <a:pt x="1086140" y="1541848"/>
                  </a:lnTo>
                  <a:lnTo>
                    <a:pt x="1081027" y="1539246"/>
                  </a:lnTo>
                  <a:lnTo>
                    <a:pt x="1073199" y="1529394"/>
                  </a:lnTo>
                  <a:lnTo>
                    <a:pt x="1066342" y="1526893"/>
                  </a:lnTo>
                  <a:lnTo>
                    <a:pt x="1058335" y="1525521"/>
                  </a:lnTo>
                  <a:lnTo>
                    <a:pt x="1053658" y="1522170"/>
                  </a:lnTo>
                  <a:lnTo>
                    <a:pt x="1044959" y="1521645"/>
                  </a:lnTo>
                  <a:lnTo>
                    <a:pt x="1043803" y="1521574"/>
                  </a:lnTo>
                  <a:lnTo>
                    <a:pt x="1034301" y="1521166"/>
                  </a:lnTo>
                  <a:lnTo>
                    <a:pt x="1025656" y="1520387"/>
                  </a:lnTo>
                  <a:lnTo>
                    <a:pt x="1021915" y="1523500"/>
                  </a:lnTo>
                  <a:lnTo>
                    <a:pt x="1016652" y="1521392"/>
                  </a:lnTo>
                  <a:lnTo>
                    <a:pt x="1015238" y="1520825"/>
                  </a:lnTo>
                  <a:lnTo>
                    <a:pt x="1007636" y="1521130"/>
                  </a:lnTo>
                  <a:lnTo>
                    <a:pt x="1001454" y="1520941"/>
                  </a:lnTo>
                  <a:lnTo>
                    <a:pt x="994785" y="1518388"/>
                  </a:lnTo>
                  <a:lnTo>
                    <a:pt x="987874" y="1512998"/>
                  </a:lnTo>
                  <a:lnTo>
                    <a:pt x="977172" y="1505970"/>
                  </a:lnTo>
                  <a:lnTo>
                    <a:pt x="970075" y="1499950"/>
                  </a:lnTo>
                  <a:lnTo>
                    <a:pt x="962226" y="1497532"/>
                  </a:lnTo>
                  <a:lnTo>
                    <a:pt x="952876" y="1494393"/>
                  </a:lnTo>
                  <a:lnTo>
                    <a:pt x="950687" y="1493242"/>
                  </a:lnTo>
                  <a:lnTo>
                    <a:pt x="948108" y="1491885"/>
                  </a:lnTo>
                  <a:lnTo>
                    <a:pt x="942762" y="1494010"/>
                  </a:lnTo>
                  <a:lnTo>
                    <a:pt x="937093" y="1489654"/>
                  </a:lnTo>
                  <a:lnTo>
                    <a:pt x="926840" y="1480736"/>
                  </a:lnTo>
                  <a:lnTo>
                    <a:pt x="923466" y="1474568"/>
                  </a:lnTo>
                  <a:lnTo>
                    <a:pt x="912590" y="1475919"/>
                  </a:lnTo>
                  <a:lnTo>
                    <a:pt x="904030" y="1470490"/>
                  </a:lnTo>
                  <a:lnTo>
                    <a:pt x="894537" y="1467639"/>
                  </a:lnTo>
                  <a:lnTo>
                    <a:pt x="888037" y="1469635"/>
                  </a:lnTo>
                  <a:lnTo>
                    <a:pt x="884441" y="1465303"/>
                  </a:lnTo>
                  <a:lnTo>
                    <a:pt x="887161" y="1458212"/>
                  </a:lnTo>
                  <a:lnTo>
                    <a:pt x="885537" y="1454851"/>
                  </a:lnTo>
                  <a:lnTo>
                    <a:pt x="877192" y="1447563"/>
                  </a:lnTo>
                  <a:lnTo>
                    <a:pt x="876587" y="1444736"/>
                  </a:lnTo>
                  <a:lnTo>
                    <a:pt x="873939" y="1432352"/>
                  </a:lnTo>
                  <a:lnTo>
                    <a:pt x="873184" y="1422645"/>
                  </a:lnTo>
                  <a:lnTo>
                    <a:pt x="869168" y="1413508"/>
                  </a:lnTo>
                  <a:lnTo>
                    <a:pt x="866065" y="1405612"/>
                  </a:lnTo>
                  <a:lnTo>
                    <a:pt x="858486" y="1400167"/>
                  </a:lnTo>
                  <a:lnTo>
                    <a:pt x="854583" y="1393058"/>
                  </a:lnTo>
                  <a:lnTo>
                    <a:pt x="851481" y="1385363"/>
                  </a:lnTo>
                  <a:lnTo>
                    <a:pt x="844046" y="1378907"/>
                  </a:lnTo>
                  <a:lnTo>
                    <a:pt x="845084" y="1367479"/>
                  </a:lnTo>
                  <a:lnTo>
                    <a:pt x="846909" y="1360122"/>
                  </a:lnTo>
                  <a:lnTo>
                    <a:pt x="845283" y="1350953"/>
                  </a:lnTo>
                  <a:lnTo>
                    <a:pt x="843486" y="1345366"/>
                  </a:lnTo>
                  <a:lnTo>
                    <a:pt x="843200" y="1344475"/>
                  </a:lnTo>
                  <a:lnTo>
                    <a:pt x="840183" y="1340602"/>
                  </a:lnTo>
                  <a:lnTo>
                    <a:pt x="834900" y="1338830"/>
                  </a:lnTo>
                  <a:lnTo>
                    <a:pt x="840848" y="1323949"/>
                  </a:lnTo>
                  <a:lnTo>
                    <a:pt x="840083" y="1318364"/>
                  </a:lnTo>
                  <a:lnTo>
                    <a:pt x="840030" y="1311405"/>
                  </a:lnTo>
                  <a:lnTo>
                    <a:pt x="836087" y="1311486"/>
                  </a:lnTo>
                  <a:lnTo>
                    <a:pt x="836284" y="1299941"/>
                  </a:lnTo>
                  <a:lnTo>
                    <a:pt x="833061" y="1294972"/>
                  </a:lnTo>
                  <a:lnTo>
                    <a:pt x="824534" y="1291782"/>
                  </a:lnTo>
                  <a:lnTo>
                    <a:pt x="814434" y="1288487"/>
                  </a:lnTo>
                  <a:lnTo>
                    <a:pt x="807907" y="1279401"/>
                  </a:lnTo>
                  <a:lnTo>
                    <a:pt x="802554" y="1275677"/>
                  </a:lnTo>
                  <a:lnTo>
                    <a:pt x="797279" y="1270199"/>
                  </a:lnTo>
                  <a:lnTo>
                    <a:pt x="793329" y="1263559"/>
                  </a:lnTo>
                  <a:lnTo>
                    <a:pt x="790249" y="1256192"/>
                  </a:lnTo>
                  <a:lnTo>
                    <a:pt x="788837" y="1250062"/>
                  </a:lnTo>
                  <a:lnTo>
                    <a:pt x="787261" y="1242922"/>
                  </a:lnTo>
                  <a:lnTo>
                    <a:pt x="780696" y="1239374"/>
                  </a:lnTo>
                  <a:lnTo>
                    <a:pt x="775631" y="1227436"/>
                  </a:lnTo>
                  <a:lnTo>
                    <a:pt x="770016" y="1219830"/>
                  </a:lnTo>
                  <a:lnTo>
                    <a:pt x="757815" y="1211533"/>
                  </a:lnTo>
                  <a:lnTo>
                    <a:pt x="754999" y="1208910"/>
                  </a:lnTo>
                  <a:lnTo>
                    <a:pt x="746461" y="1200945"/>
                  </a:lnTo>
                  <a:lnTo>
                    <a:pt x="744262" y="1193608"/>
                  </a:lnTo>
                  <a:lnTo>
                    <a:pt x="740503" y="1184746"/>
                  </a:lnTo>
                  <a:lnTo>
                    <a:pt x="738818" y="1175406"/>
                  </a:lnTo>
                  <a:lnTo>
                    <a:pt x="735201" y="1168110"/>
                  </a:lnTo>
                  <a:lnTo>
                    <a:pt x="732858" y="1162508"/>
                  </a:lnTo>
                  <a:lnTo>
                    <a:pt x="732191" y="1153943"/>
                  </a:lnTo>
                  <a:lnTo>
                    <a:pt x="725988" y="1147790"/>
                  </a:lnTo>
                  <a:lnTo>
                    <a:pt x="719777" y="1141057"/>
                  </a:lnTo>
                  <a:lnTo>
                    <a:pt x="719347" y="1133225"/>
                  </a:lnTo>
                  <a:lnTo>
                    <a:pt x="716351" y="1126447"/>
                  </a:lnTo>
                  <a:lnTo>
                    <a:pt x="716287" y="1120368"/>
                  </a:lnTo>
                  <a:lnTo>
                    <a:pt x="711338" y="1115812"/>
                  </a:lnTo>
                  <a:lnTo>
                    <a:pt x="705477" y="1105890"/>
                  </a:lnTo>
                  <a:lnTo>
                    <a:pt x="703364" y="1098177"/>
                  </a:lnTo>
                  <a:lnTo>
                    <a:pt x="702226" y="1087502"/>
                  </a:lnTo>
                  <a:lnTo>
                    <a:pt x="701210" y="1080028"/>
                  </a:lnTo>
                  <a:lnTo>
                    <a:pt x="700893" y="1077692"/>
                  </a:lnTo>
                  <a:lnTo>
                    <a:pt x="694485" y="1073186"/>
                  </a:lnTo>
                  <a:lnTo>
                    <a:pt x="689108" y="1067297"/>
                  </a:lnTo>
                  <a:lnTo>
                    <a:pt x="686652" y="1058716"/>
                  </a:lnTo>
                  <a:lnTo>
                    <a:pt x="685915" y="1057950"/>
                  </a:lnTo>
                  <a:lnTo>
                    <a:pt x="680343" y="1052157"/>
                  </a:lnTo>
                  <a:lnTo>
                    <a:pt x="675837" y="1046724"/>
                  </a:lnTo>
                  <a:lnTo>
                    <a:pt x="662664" y="1038103"/>
                  </a:lnTo>
                  <a:lnTo>
                    <a:pt x="655328" y="1024106"/>
                  </a:lnTo>
                  <a:lnTo>
                    <a:pt x="645796" y="1021468"/>
                  </a:lnTo>
                  <a:lnTo>
                    <a:pt x="639276" y="1014433"/>
                  </a:lnTo>
                  <a:lnTo>
                    <a:pt x="631529" y="1013999"/>
                  </a:lnTo>
                  <a:lnTo>
                    <a:pt x="625678" y="1005443"/>
                  </a:lnTo>
                  <a:lnTo>
                    <a:pt x="625954" y="996482"/>
                  </a:lnTo>
                  <a:lnTo>
                    <a:pt x="618693" y="992739"/>
                  </a:lnTo>
                  <a:lnTo>
                    <a:pt x="615135" y="981951"/>
                  </a:lnTo>
                  <a:lnTo>
                    <a:pt x="608742" y="978498"/>
                  </a:lnTo>
                  <a:lnTo>
                    <a:pt x="602606" y="977441"/>
                  </a:lnTo>
                  <a:lnTo>
                    <a:pt x="595609" y="972732"/>
                  </a:lnTo>
                  <a:lnTo>
                    <a:pt x="583810" y="976253"/>
                  </a:lnTo>
                  <a:lnTo>
                    <a:pt x="576423" y="975454"/>
                  </a:lnTo>
                  <a:lnTo>
                    <a:pt x="570633" y="973502"/>
                  </a:lnTo>
                  <a:lnTo>
                    <a:pt x="564793" y="971529"/>
                  </a:lnTo>
                  <a:lnTo>
                    <a:pt x="556638" y="970475"/>
                  </a:lnTo>
                  <a:lnTo>
                    <a:pt x="545489" y="967873"/>
                  </a:lnTo>
                  <a:lnTo>
                    <a:pt x="538526" y="968128"/>
                  </a:lnTo>
                  <a:lnTo>
                    <a:pt x="531963" y="969937"/>
                  </a:lnTo>
                  <a:lnTo>
                    <a:pt x="526795" y="968823"/>
                  </a:lnTo>
                  <a:lnTo>
                    <a:pt x="521337" y="964592"/>
                  </a:lnTo>
                  <a:lnTo>
                    <a:pt x="513387" y="960632"/>
                  </a:lnTo>
                  <a:lnTo>
                    <a:pt x="504552" y="955163"/>
                  </a:lnTo>
                  <a:lnTo>
                    <a:pt x="502355" y="955801"/>
                  </a:lnTo>
                  <a:lnTo>
                    <a:pt x="498395" y="956950"/>
                  </a:lnTo>
                  <a:lnTo>
                    <a:pt x="495556" y="962760"/>
                  </a:lnTo>
                  <a:lnTo>
                    <a:pt x="492129" y="970376"/>
                  </a:lnTo>
                  <a:lnTo>
                    <a:pt x="482827" y="967707"/>
                  </a:lnTo>
                  <a:lnTo>
                    <a:pt x="477403" y="967266"/>
                  </a:lnTo>
                  <a:lnTo>
                    <a:pt x="472363" y="970919"/>
                  </a:lnTo>
                  <a:lnTo>
                    <a:pt x="464649" y="970981"/>
                  </a:lnTo>
                  <a:lnTo>
                    <a:pt x="456565" y="971835"/>
                  </a:lnTo>
                  <a:lnTo>
                    <a:pt x="453924" y="980487"/>
                  </a:lnTo>
                  <a:lnTo>
                    <a:pt x="447786" y="987862"/>
                  </a:lnTo>
                  <a:lnTo>
                    <a:pt x="442259" y="996831"/>
                  </a:lnTo>
                  <a:lnTo>
                    <a:pt x="438032" y="1001418"/>
                  </a:lnTo>
                  <a:lnTo>
                    <a:pt x="434459" y="1012327"/>
                  </a:lnTo>
                  <a:lnTo>
                    <a:pt x="434800" y="1018747"/>
                  </a:lnTo>
                  <a:lnTo>
                    <a:pt x="428415" y="1025074"/>
                  </a:lnTo>
                  <a:lnTo>
                    <a:pt x="425354" y="1034145"/>
                  </a:lnTo>
                  <a:lnTo>
                    <a:pt x="427341" y="1040793"/>
                  </a:lnTo>
                  <a:lnTo>
                    <a:pt x="421011" y="1047614"/>
                  </a:lnTo>
                  <a:lnTo>
                    <a:pt x="410970" y="1051092"/>
                  </a:lnTo>
                  <a:lnTo>
                    <a:pt x="405357" y="1058996"/>
                  </a:lnTo>
                  <a:lnTo>
                    <a:pt x="400086" y="1061078"/>
                  </a:lnTo>
                  <a:lnTo>
                    <a:pt x="396456" y="1069218"/>
                  </a:lnTo>
                  <a:lnTo>
                    <a:pt x="392676" y="1075330"/>
                  </a:lnTo>
                  <a:lnTo>
                    <a:pt x="380121" y="1073036"/>
                  </a:lnTo>
                  <a:lnTo>
                    <a:pt x="373333" y="1073859"/>
                  </a:lnTo>
                  <a:lnTo>
                    <a:pt x="363619" y="1067853"/>
                  </a:lnTo>
                  <a:lnTo>
                    <a:pt x="351488" y="1060055"/>
                  </a:lnTo>
                  <a:lnTo>
                    <a:pt x="344416" y="1051749"/>
                  </a:lnTo>
                  <a:lnTo>
                    <a:pt x="336281" y="1046916"/>
                  </a:lnTo>
                  <a:lnTo>
                    <a:pt x="328041" y="1043296"/>
                  </a:lnTo>
                  <a:lnTo>
                    <a:pt x="320217" y="1039723"/>
                  </a:lnTo>
                  <a:lnTo>
                    <a:pt x="312960" y="1029682"/>
                  </a:lnTo>
                  <a:lnTo>
                    <a:pt x="312376" y="1029386"/>
                  </a:lnTo>
                  <a:lnTo>
                    <a:pt x="304780" y="1025523"/>
                  </a:lnTo>
                  <a:lnTo>
                    <a:pt x="290189" y="1022277"/>
                  </a:lnTo>
                  <a:lnTo>
                    <a:pt x="280591" y="1016471"/>
                  </a:lnTo>
                  <a:lnTo>
                    <a:pt x="270251" y="1008091"/>
                  </a:lnTo>
                  <a:lnTo>
                    <a:pt x="266098" y="1001578"/>
                  </a:lnTo>
                  <a:lnTo>
                    <a:pt x="260823" y="993275"/>
                  </a:lnTo>
                  <a:lnTo>
                    <a:pt x="251445" y="986257"/>
                  </a:lnTo>
                  <a:lnTo>
                    <a:pt x="243928" y="982913"/>
                  </a:lnTo>
                  <a:lnTo>
                    <a:pt x="234614" y="973404"/>
                  </a:lnTo>
                  <a:lnTo>
                    <a:pt x="224681" y="962136"/>
                  </a:lnTo>
                  <a:lnTo>
                    <a:pt x="222678" y="948425"/>
                  </a:lnTo>
                  <a:lnTo>
                    <a:pt x="217024" y="937305"/>
                  </a:lnTo>
                  <a:lnTo>
                    <a:pt x="211294" y="927221"/>
                  </a:lnTo>
                  <a:lnTo>
                    <a:pt x="210695" y="915859"/>
                  </a:lnTo>
                  <a:lnTo>
                    <a:pt x="208855" y="910774"/>
                  </a:lnTo>
                  <a:lnTo>
                    <a:pt x="211409" y="899087"/>
                  </a:lnTo>
                  <a:lnTo>
                    <a:pt x="211455" y="884104"/>
                  </a:lnTo>
                  <a:lnTo>
                    <a:pt x="207440" y="876885"/>
                  </a:lnTo>
                  <a:lnTo>
                    <a:pt x="205379" y="870710"/>
                  </a:lnTo>
                  <a:lnTo>
                    <a:pt x="198583" y="860126"/>
                  </a:lnTo>
                  <a:lnTo>
                    <a:pt x="194518" y="856883"/>
                  </a:lnTo>
                  <a:lnTo>
                    <a:pt x="194155" y="847050"/>
                  </a:lnTo>
                  <a:lnTo>
                    <a:pt x="192781" y="835933"/>
                  </a:lnTo>
                  <a:lnTo>
                    <a:pt x="189368" y="825600"/>
                  </a:lnTo>
                  <a:lnTo>
                    <a:pt x="183644" y="824280"/>
                  </a:lnTo>
                  <a:lnTo>
                    <a:pt x="182830" y="821537"/>
                  </a:lnTo>
                  <a:lnTo>
                    <a:pt x="180911" y="815065"/>
                  </a:lnTo>
                  <a:lnTo>
                    <a:pt x="173614" y="812397"/>
                  </a:lnTo>
                  <a:lnTo>
                    <a:pt x="169657" y="807331"/>
                  </a:lnTo>
                  <a:lnTo>
                    <a:pt x="162607" y="801169"/>
                  </a:lnTo>
                  <a:lnTo>
                    <a:pt x="156065" y="794135"/>
                  </a:lnTo>
                  <a:lnTo>
                    <a:pt x="144516" y="790792"/>
                  </a:lnTo>
                  <a:lnTo>
                    <a:pt x="135320" y="784704"/>
                  </a:lnTo>
                  <a:lnTo>
                    <a:pt x="135173" y="779517"/>
                  </a:lnTo>
                  <a:lnTo>
                    <a:pt x="125149" y="770702"/>
                  </a:lnTo>
                  <a:lnTo>
                    <a:pt x="117354" y="763163"/>
                  </a:lnTo>
                  <a:lnTo>
                    <a:pt x="115308" y="756457"/>
                  </a:lnTo>
                  <a:lnTo>
                    <a:pt x="110395" y="746871"/>
                  </a:lnTo>
                  <a:lnTo>
                    <a:pt x="100943" y="740461"/>
                  </a:lnTo>
                  <a:lnTo>
                    <a:pt x="93630" y="735314"/>
                  </a:lnTo>
                  <a:lnTo>
                    <a:pt x="91580" y="730014"/>
                  </a:lnTo>
                  <a:lnTo>
                    <a:pt x="83746" y="716760"/>
                  </a:lnTo>
                  <a:lnTo>
                    <a:pt x="75802" y="711594"/>
                  </a:lnTo>
                  <a:lnTo>
                    <a:pt x="74611" y="704840"/>
                  </a:lnTo>
                  <a:lnTo>
                    <a:pt x="69802" y="701007"/>
                  </a:lnTo>
                  <a:lnTo>
                    <a:pt x="68841" y="700240"/>
                  </a:lnTo>
                  <a:lnTo>
                    <a:pt x="59798" y="698382"/>
                  </a:lnTo>
                  <a:lnTo>
                    <a:pt x="49108" y="688941"/>
                  </a:lnTo>
                  <a:lnTo>
                    <a:pt x="42579" y="680008"/>
                  </a:lnTo>
                  <a:lnTo>
                    <a:pt x="38004" y="672494"/>
                  </a:lnTo>
                  <a:lnTo>
                    <a:pt x="36159" y="663881"/>
                  </a:lnTo>
                  <a:lnTo>
                    <a:pt x="32527" y="656373"/>
                  </a:lnTo>
                  <a:lnTo>
                    <a:pt x="29515" y="650135"/>
                  </a:lnTo>
                  <a:lnTo>
                    <a:pt x="24390" y="643616"/>
                  </a:lnTo>
                  <a:lnTo>
                    <a:pt x="18510" y="641871"/>
                  </a:lnTo>
                  <a:lnTo>
                    <a:pt x="16272" y="643325"/>
                  </a:lnTo>
                  <a:lnTo>
                    <a:pt x="11570" y="637706"/>
                  </a:lnTo>
                  <a:lnTo>
                    <a:pt x="5653" y="632608"/>
                  </a:lnTo>
                  <a:lnTo>
                    <a:pt x="0" y="62366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1975061" y="3794910"/>
              <a:ext cx="31689" cy="30981"/>
            </a:xfrm>
            <a:custGeom>
              <a:avLst/>
              <a:gdLst/>
              <a:ahLst/>
              <a:cxnLst/>
              <a:rect l="0" t="0" r="0" b="0"/>
              <a:pathLst>
                <a:path w="31689" h="30981">
                  <a:moveTo>
                    <a:pt x="0" y="0"/>
                  </a:moveTo>
                  <a:lnTo>
                    <a:pt x="13296" y="213"/>
                  </a:lnTo>
                  <a:lnTo>
                    <a:pt x="23897" y="14325"/>
                  </a:lnTo>
                  <a:lnTo>
                    <a:pt x="31689" y="24737"/>
                  </a:lnTo>
                  <a:lnTo>
                    <a:pt x="25423" y="30981"/>
                  </a:lnTo>
                  <a:lnTo>
                    <a:pt x="20391" y="26673"/>
                  </a:lnTo>
                  <a:lnTo>
                    <a:pt x="10104" y="23314"/>
                  </a:lnTo>
                  <a:lnTo>
                    <a:pt x="9586" y="16705"/>
                  </a:lnTo>
                  <a:lnTo>
                    <a:pt x="2416" y="543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1954297" y="3855145"/>
              <a:ext cx="26938" cy="37594"/>
            </a:xfrm>
            <a:custGeom>
              <a:avLst/>
              <a:gdLst/>
              <a:ahLst/>
              <a:cxnLst/>
              <a:rect l="0" t="0" r="0" b="0"/>
              <a:pathLst>
                <a:path w="26938" h="37594">
                  <a:moveTo>
                    <a:pt x="6159" y="0"/>
                  </a:moveTo>
                  <a:lnTo>
                    <a:pt x="10570" y="9200"/>
                  </a:lnTo>
                  <a:lnTo>
                    <a:pt x="18541" y="23758"/>
                  </a:lnTo>
                  <a:lnTo>
                    <a:pt x="26938" y="36627"/>
                  </a:lnTo>
                  <a:lnTo>
                    <a:pt x="17816" y="37594"/>
                  </a:lnTo>
                  <a:lnTo>
                    <a:pt x="12041" y="29703"/>
                  </a:lnTo>
                  <a:lnTo>
                    <a:pt x="4087" y="14912"/>
                  </a:lnTo>
                  <a:lnTo>
                    <a:pt x="0" y="128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1854781" y="3791036"/>
              <a:ext cx="17088" cy="14132"/>
            </a:xfrm>
            <a:custGeom>
              <a:avLst/>
              <a:gdLst/>
              <a:ahLst/>
              <a:cxnLst/>
              <a:rect l="0" t="0" r="0" b="0"/>
              <a:pathLst>
                <a:path w="17088" h="14132">
                  <a:moveTo>
                    <a:pt x="0" y="1991"/>
                  </a:moveTo>
                  <a:lnTo>
                    <a:pt x="8913" y="0"/>
                  </a:lnTo>
                  <a:lnTo>
                    <a:pt x="17088" y="8174"/>
                  </a:lnTo>
                  <a:lnTo>
                    <a:pt x="15484" y="13381"/>
                  </a:lnTo>
                  <a:lnTo>
                    <a:pt x="10972" y="14132"/>
                  </a:lnTo>
                  <a:lnTo>
                    <a:pt x="2225" y="925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1843771" y="3674418"/>
              <a:ext cx="62840" cy="24210"/>
            </a:xfrm>
            <a:custGeom>
              <a:avLst/>
              <a:gdLst/>
              <a:ahLst/>
              <a:cxnLst/>
              <a:rect l="0" t="0" r="0" b="0"/>
              <a:pathLst>
                <a:path w="62840" h="24210">
                  <a:moveTo>
                    <a:pt x="0" y="76"/>
                  </a:moveTo>
                  <a:lnTo>
                    <a:pt x="7193" y="0"/>
                  </a:lnTo>
                  <a:lnTo>
                    <a:pt x="19873" y="6510"/>
                  </a:lnTo>
                  <a:lnTo>
                    <a:pt x="39773" y="10951"/>
                  </a:lnTo>
                  <a:lnTo>
                    <a:pt x="50767" y="13648"/>
                  </a:lnTo>
                  <a:lnTo>
                    <a:pt x="53985" y="14435"/>
                  </a:lnTo>
                  <a:lnTo>
                    <a:pt x="62840" y="17160"/>
                  </a:lnTo>
                  <a:lnTo>
                    <a:pt x="61212" y="24205"/>
                  </a:lnTo>
                  <a:lnTo>
                    <a:pt x="57740" y="24210"/>
                  </a:lnTo>
                  <a:lnTo>
                    <a:pt x="46801" y="21177"/>
                  </a:lnTo>
                  <a:lnTo>
                    <a:pt x="39207" y="19065"/>
                  </a:lnTo>
                  <a:lnTo>
                    <a:pt x="26387" y="17583"/>
                  </a:lnTo>
                  <a:lnTo>
                    <a:pt x="18772" y="19550"/>
                  </a:lnTo>
                  <a:lnTo>
                    <a:pt x="10340" y="16900"/>
                  </a:lnTo>
                  <a:lnTo>
                    <a:pt x="2107" y="12200"/>
                  </a:lnTo>
                  <a:lnTo>
                    <a:pt x="3244" y="608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1781258" y="3658573"/>
              <a:ext cx="52061" cy="32505"/>
            </a:xfrm>
            <a:custGeom>
              <a:avLst/>
              <a:gdLst/>
              <a:ahLst/>
              <a:cxnLst/>
              <a:rect l="0" t="0" r="0" b="0"/>
              <a:pathLst>
                <a:path w="52061" h="32505">
                  <a:moveTo>
                    <a:pt x="11563" y="0"/>
                  </a:moveTo>
                  <a:lnTo>
                    <a:pt x="25215" y="6438"/>
                  </a:lnTo>
                  <a:lnTo>
                    <a:pt x="36263" y="13934"/>
                  </a:lnTo>
                  <a:lnTo>
                    <a:pt x="45906" y="14703"/>
                  </a:lnTo>
                  <a:lnTo>
                    <a:pt x="52061" y="24284"/>
                  </a:lnTo>
                  <a:lnTo>
                    <a:pt x="51787" y="30374"/>
                  </a:lnTo>
                  <a:lnTo>
                    <a:pt x="42089" y="32018"/>
                  </a:lnTo>
                  <a:lnTo>
                    <a:pt x="33157" y="32505"/>
                  </a:lnTo>
                  <a:lnTo>
                    <a:pt x="27778" y="26310"/>
                  </a:lnTo>
                  <a:lnTo>
                    <a:pt x="26420" y="21660"/>
                  </a:lnTo>
                  <a:lnTo>
                    <a:pt x="8866" y="11888"/>
                  </a:lnTo>
                  <a:lnTo>
                    <a:pt x="0" y="416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11"/>
            <p:cNvSpPr/>
            <p:nvPr/>
          </p:nvSpPr>
          <p:spPr>
            <a:xfrm>
              <a:off x="1601955" y="2442611"/>
              <a:ext cx="913069" cy="1557053"/>
            </a:xfrm>
            <a:custGeom>
              <a:avLst/>
              <a:gdLst/>
              <a:ahLst/>
              <a:cxnLst/>
              <a:rect l="0" t="0" r="0" b="0"/>
              <a:pathLst>
                <a:path w="913069" h="1557053">
                  <a:moveTo>
                    <a:pt x="7905" y="200249"/>
                  </a:moveTo>
                  <a:lnTo>
                    <a:pt x="23307" y="181649"/>
                  </a:lnTo>
                  <a:lnTo>
                    <a:pt x="43920" y="160221"/>
                  </a:lnTo>
                  <a:lnTo>
                    <a:pt x="56073" y="141978"/>
                  </a:lnTo>
                  <a:lnTo>
                    <a:pt x="57813" y="133581"/>
                  </a:lnTo>
                  <a:lnTo>
                    <a:pt x="56456" y="127341"/>
                  </a:lnTo>
                  <a:lnTo>
                    <a:pt x="57652" y="119943"/>
                  </a:lnTo>
                  <a:lnTo>
                    <a:pt x="64034" y="114198"/>
                  </a:lnTo>
                  <a:lnTo>
                    <a:pt x="71261" y="101640"/>
                  </a:lnTo>
                  <a:lnTo>
                    <a:pt x="80620" y="81611"/>
                  </a:lnTo>
                  <a:lnTo>
                    <a:pt x="81226" y="78006"/>
                  </a:lnTo>
                  <a:lnTo>
                    <a:pt x="83228" y="66111"/>
                  </a:lnTo>
                  <a:lnTo>
                    <a:pt x="83162" y="53879"/>
                  </a:lnTo>
                  <a:lnTo>
                    <a:pt x="83749" y="41944"/>
                  </a:lnTo>
                  <a:lnTo>
                    <a:pt x="83475" y="38921"/>
                  </a:lnTo>
                  <a:lnTo>
                    <a:pt x="80040" y="36775"/>
                  </a:lnTo>
                  <a:lnTo>
                    <a:pt x="76924" y="27353"/>
                  </a:lnTo>
                  <a:lnTo>
                    <a:pt x="81789" y="20688"/>
                  </a:lnTo>
                  <a:lnTo>
                    <a:pt x="87413" y="8172"/>
                  </a:lnTo>
                  <a:lnTo>
                    <a:pt x="89004" y="0"/>
                  </a:lnTo>
                  <a:lnTo>
                    <a:pt x="110224" y="6813"/>
                  </a:lnTo>
                  <a:lnTo>
                    <a:pt x="128364" y="12379"/>
                  </a:lnTo>
                  <a:lnTo>
                    <a:pt x="145084" y="17475"/>
                  </a:lnTo>
                  <a:lnTo>
                    <a:pt x="159242" y="21099"/>
                  </a:lnTo>
                  <a:lnTo>
                    <a:pt x="167905" y="23305"/>
                  </a:lnTo>
                  <a:lnTo>
                    <a:pt x="176656" y="26280"/>
                  </a:lnTo>
                  <a:lnTo>
                    <a:pt x="188733" y="28966"/>
                  </a:lnTo>
                  <a:lnTo>
                    <a:pt x="197546" y="30917"/>
                  </a:lnTo>
                  <a:lnTo>
                    <a:pt x="207529" y="34773"/>
                  </a:lnTo>
                  <a:lnTo>
                    <a:pt x="232499" y="41889"/>
                  </a:lnTo>
                  <a:lnTo>
                    <a:pt x="263094" y="50043"/>
                  </a:lnTo>
                  <a:lnTo>
                    <a:pt x="284615" y="56283"/>
                  </a:lnTo>
                  <a:lnTo>
                    <a:pt x="303653" y="61967"/>
                  </a:lnTo>
                  <a:lnTo>
                    <a:pt x="329571" y="69636"/>
                  </a:lnTo>
                  <a:lnTo>
                    <a:pt x="346951" y="74873"/>
                  </a:lnTo>
                  <a:lnTo>
                    <a:pt x="370089" y="81723"/>
                  </a:lnTo>
                  <a:lnTo>
                    <a:pt x="370894" y="81960"/>
                  </a:lnTo>
                  <a:lnTo>
                    <a:pt x="390172" y="87154"/>
                  </a:lnTo>
                  <a:lnTo>
                    <a:pt x="412083" y="93724"/>
                  </a:lnTo>
                  <a:lnTo>
                    <a:pt x="427970" y="97971"/>
                  </a:lnTo>
                  <a:lnTo>
                    <a:pt x="447186" y="103071"/>
                  </a:lnTo>
                  <a:lnTo>
                    <a:pt x="466761" y="108237"/>
                  </a:lnTo>
                  <a:lnTo>
                    <a:pt x="499526" y="116698"/>
                  </a:lnTo>
                  <a:lnTo>
                    <a:pt x="518224" y="121550"/>
                  </a:lnTo>
                  <a:lnTo>
                    <a:pt x="513908" y="138232"/>
                  </a:lnTo>
                  <a:lnTo>
                    <a:pt x="504792" y="173981"/>
                  </a:lnTo>
                  <a:lnTo>
                    <a:pt x="488974" y="234603"/>
                  </a:lnTo>
                  <a:lnTo>
                    <a:pt x="477585" y="279015"/>
                  </a:lnTo>
                  <a:lnTo>
                    <a:pt x="472542" y="299289"/>
                  </a:lnTo>
                  <a:lnTo>
                    <a:pt x="458285" y="355141"/>
                  </a:lnTo>
                  <a:lnTo>
                    <a:pt x="451161" y="382330"/>
                  </a:lnTo>
                  <a:lnTo>
                    <a:pt x="444986" y="406040"/>
                  </a:lnTo>
                  <a:lnTo>
                    <a:pt x="436306" y="438675"/>
                  </a:lnTo>
                  <a:lnTo>
                    <a:pt x="429498" y="464266"/>
                  </a:lnTo>
                  <a:lnTo>
                    <a:pt x="425979" y="477334"/>
                  </a:lnTo>
                  <a:lnTo>
                    <a:pt x="421155" y="495247"/>
                  </a:lnTo>
                  <a:lnTo>
                    <a:pt x="420209" y="498760"/>
                  </a:lnTo>
                  <a:lnTo>
                    <a:pt x="415869" y="516360"/>
                  </a:lnTo>
                  <a:lnTo>
                    <a:pt x="414040" y="523776"/>
                  </a:lnTo>
                  <a:lnTo>
                    <a:pt x="412479" y="530108"/>
                  </a:lnTo>
                  <a:lnTo>
                    <a:pt x="410133" y="539624"/>
                  </a:lnTo>
                  <a:lnTo>
                    <a:pt x="418097" y="551545"/>
                  </a:lnTo>
                  <a:lnTo>
                    <a:pt x="444268" y="590776"/>
                  </a:lnTo>
                  <a:lnTo>
                    <a:pt x="444456" y="591059"/>
                  </a:lnTo>
                  <a:lnTo>
                    <a:pt x="465651" y="622833"/>
                  </a:lnTo>
                  <a:lnTo>
                    <a:pt x="469916" y="629195"/>
                  </a:lnTo>
                  <a:lnTo>
                    <a:pt x="480226" y="644630"/>
                  </a:lnTo>
                  <a:lnTo>
                    <a:pt x="497522" y="670383"/>
                  </a:lnTo>
                  <a:lnTo>
                    <a:pt x="535330" y="727114"/>
                  </a:lnTo>
                  <a:lnTo>
                    <a:pt x="541498" y="736435"/>
                  </a:lnTo>
                  <a:lnTo>
                    <a:pt x="576033" y="788215"/>
                  </a:lnTo>
                  <a:lnTo>
                    <a:pt x="592189" y="812409"/>
                  </a:lnTo>
                  <a:lnTo>
                    <a:pt x="605344" y="831997"/>
                  </a:lnTo>
                  <a:lnTo>
                    <a:pt x="642973" y="888474"/>
                  </a:lnTo>
                  <a:lnTo>
                    <a:pt x="649823" y="898761"/>
                  </a:lnTo>
                  <a:lnTo>
                    <a:pt x="664204" y="920267"/>
                  </a:lnTo>
                  <a:lnTo>
                    <a:pt x="709133" y="987639"/>
                  </a:lnTo>
                  <a:lnTo>
                    <a:pt x="719026" y="1002572"/>
                  </a:lnTo>
                  <a:lnTo>
                    <a:pt x="744042" y="1039955"/>
                  </a:lnTo>
                  <a:lnTo>
                    <a:pt x="761892" y="1066740"/>
                  </a:lnTo>
                  <a:lnTo>
                    <a:pt x="766076" y="1072994"/>
                  </a:lnTo>
                  <a:lnTo>
                    <a:pt x="783854" y="1099458"/>
                  </a:lnTo>
                  <a:lnTo>
                    <a:pt x="805695" y="1132240"/>
                  </a:lnTo>
                  <a:lnTo>
                    <a:pt x="814797" y="1145803"/>
                  </a:lnTo>
                  <a:lnTo>
                    <a:pt x="827790" y="1165250"/>
                  </a:lnTo>
                  <a:lnTo>
                    <a:pt x="838349" y="1180947"/>
                  </a:lnTo>
                  <a:lnTo>
                    <a:pt x="847035" y="1193996"/>
                  </a:lnTo>
                  <a:lnTo>
                    <a:pt x="860148" y="1213612"/>
                  </a:lnTo>
                  <a:lnTo>
                    <a:pt x="875758" y="1236973"/>
                  </a:lnTo>
                  <a:lnTo>
                    <a:pt x="874533" y="1245366"/>
                  </a:lnTo>
                  <a:lnTo>
                    <a:pt x="872037" y="1255171"/>
                  </a:lnTo>
                  <a:lnTo>
                    <a:pt x="877058" y="1264622"/>
                  </a:lnTo>
                  <a:lnTo>
                    <a:pt x="884335" y="1279336"/>
                  </a:lnTo>
                  <a:lnTo>
                    <a:pt x="886351" y="1284671"/>
                  </a:lnTo>
                  <a:lnTo>
                    <a:pt x="888207" y="1301248"/>
                  </a:lnTo>
                  <a:lnTo>
                    <a:pt x="891508" y="1311312"/>
                  </a:lnTo>
                  <a:lnTo>
                    <a:pt x="889606" y="1320643"/>
                  </a:lnTo>
                  <a:lnTo>
                    <a:pt x="894605" y="1321670"/>
                  </a:lnTo>
                  <a:lnTo>
                    <a:pt x="901450" y="1330148"/>
                  </a:lnTo>
                  <a:lnTo>
                    <a:pt x="910454" y="1340158"/>
                  </a:lnTo>
                  <a:lnTo>
                    <a:pt x="913069" y="1346390"/>
                  </a:lnTo>
                  <a:lnTo>
                    <a:pt x="913006" y="1346786"/>
                  </a:lnTo>
                  <a:lnTo>
                    <a:pt x="912019" y="1352985"/>
                  </a:lnTo>
                  <a:lnTo>
                    <a:pt x="906980" y="1354879"/>
                  </a:lnTo>
                  <a:lnTo>
                    <a:pt x="899556" y="1361214"/>
                  </a:lnTo>
                  <a:lnTo>
                    <a:pt x="891707" y="1362649"/>
                  </a:lnTo>
                  <a:lnTo>
                    <a:pt x="884429" y="1365959"/>
                  </a:lnTo>
                  <a:lnTo>
                    <a:pt x="877100" y="1367884"/>
                  </a:lnTo>
                  <a:lnTo>
                    <a:pt x="874026" y="1370031"/>
                  </a:lnTo>
                  <a:lnTo>
                    <a:pt x="873403" y="1371940"/>
                  </a:lnTo>
                  <a:lnTo>
                    <a:pt x="871769" y="1376944"/>
                  </a:lnTo>
                  <a:lnTo>
                    <a:pt x="868656" y="1380973"/>
                  </a:lnTo>
                  <a:lnTo>
                    <a:pt x="860820" y="1387304"/>
                  </a:lnTo>
                  <a:lnTo>
                    <a:pt x="857072" y="1390782"/>
                  </a:lnTo>
                  <a:lnTo>
                    <a:pt x="859343" y="1395315"/>
                  </a:lnTo>
                  <a:lnTo>
                    <a:pt x="858687" y="1400517"/>
                  </a:lnTo>
                  <a:lnTo>
                    <a:pt x="855950" y="1405329"/>
                  </a:lnTo>
                  <a:lnTo>
                    <a:pt x="855887" y="1415185"/>
                  </a:lnTo>
                  <a:lnTo>
                    <a:pt x="855702" y="1421204"/>
                  </a:lnTo>
                  <a:lnTo>
                    <a:pt x="853995" y="1424698"/>
                  </a:lnTo>
                  <a:lnTo>
                    <a:pt x="850770" y="1428670"/>
                  </a:lnTo>
                  <a:lnTo>
                    <a:pt x="848776" y="1436328"/>
                  </a:lnTo>
                  <a:lnTo>
                    <a:pt x="847794" y="1444110"/>
                  </a:lnTo>
                  <a:lnTo>
                    <a:pt x="837608" y="1451120"/>
                  </a:lnTo>
                  <a:lnTo>
                    <a:pt x="832296" y="1458436"/>
                  </a:lnTo>
                  <a:lnTo>
                    <a:pt x="831289" y="1459822"/>
                  </a:lnTo>
                  <a:lnTo>
                    <a:pt x="826649" y="1459548"/>
                  </a:lnTo>
                  <a:lnTo>
                    <a:pt x="820283" y="1460222"/>
                  </a:lnTo>
                  <a:lnTo>
                    <a:pt x="821576" y="1464646"/>
                  </a:lnTo>
                  <a:lnTo>
                    <a:pt x="820009" y="1472132"/>
                  </a:lnTo>
                  <a:lnTo>
                    <a:pt x="817228" y="1476757"/>
                  </a:lnTo>
                  <a:lnTo>
                    <a:pt x="822014" y="1482471"/>
                  </a:lnTo>
                  <a:lnTo>
                    <a:pt x="820882" y="1485953"/>
                  </a:lnTo>
                  <a:lnTo>
                    <a:pt x="818748" y="1495900"/>
                  </a:lnTo>
                  <a:lnTo>
                    <a:pt x="814088" y="1502910"/>
                  </a:lnTo>
                  <a:lnTo>
                    <a:pt x="816340" y="1513227"/>
                  </a:lnTo>
                  <a:lnTo>
                    <a:pt x="821129" y="1515194"/>
                  </a:lnTo>
                  <a:lnTo>
                    <a:pt x="827510" y="1515655"/>
                  </a:lnTo>
                  <a:lnTo>
                    <a:pt x="833942" y="1518659"/>
                  </a:lnTo>
                  <a:lnTo>
                    <a:pt x="834628" y="1518979"/>
                  </a:lnTo>
                  <a:lnTo>
                    <a:pt x="836722" y="1526917"/>
                  </a:lnTo>
                  <a:lnTo>
                    <a:pt x="835926" y="1533852"/>
                  </a:lnTo>
                  <a:lnTo>
                    <a:pt x="836910" y="1537229"/>
                  </a:lnTo>
                  <a:lnTo>
                    <a:pt x="834650" y="1545089"/>
                  </a:lnTo>
                  <a:lnTo>
                    <a:pt x="825529" y="1552462"/>
                  </a:lnTo>
                  <a:lnTo>
                    <a:pt x="824314" y="1553346"/>
                  </a:lnTo>
                  <a:lnTo>
                    <a:pt x="819972" y="1556500"/>
                  </a:lnTo>
                  <a:lnTo>
                    <a:pt x="814500" y="1556314"/>
                  </a:lnTo>
                  <a:lnTo>
                    <a:pt x="808213" y="1556098"/>
                  </a:lnTo>
                  <a:lnTo>
                    <a:pt x="803922" y="1554166"/>
                  </a:lnTo>
                  <a:lnTo>
                    <a:pt x="801644" y="1557053"/>
                  </a:lnTo>
                  <a:lnTo>
                    <a:pt x="768028" y="1553088"/>
                  </a:lnTo>
                  <a:lnTo>
                    <a:pt x="712487" y="1546467"/>
                  </a:lnTo>
                  <a:lnTo>
                    <a:pt x="642867" y="1538202"/>
                  </a:lnTo>
                  <a:lnTo>
                    <a:pt x="635729" y="1537372"/>
                  </a:lnTo>
                  <a:lnTo>
                    <a:pt x="583653" y="1531180"/>
                  </a:lnTo>
                  <a:lnTo>
                    <a:pt x="573279" y="1529998"/>
                  </a:lnTo>
                  <a:lnTo>
                    <a:pt x="546175" y="1526703"/>
                  </a:lnTo>
                  <a:lnTo>
                    <a:pt x="545691" y="1526644"/>
                  </a:lnTo>
                  <a:lnTo>
                    <a:pt x="513551" y="1522856"/>
                  </a:lnTo>
                  <a:lnTo>
                    <a:pt x="514338" y="1515461"/>
                  </a:lnTo>
                  <a:lnTo>
                    <a:pt x="514845" y="1510696"/>
                  </a:lnTo>
                  <a:lnTo>
                    <a:pt x="512760" y="1502392"/>
                  </a:lnTo>
                  <a:lnTo>
                    <a:pt x="510030" y="1499285"/>
                  </a:lnTo>
                  <a:lnTo>
                    <a:pt x="503639" y="1500705"/>
                  </a:lnTo>
                  <a:lnTo>
                    <a:pt x="503551" y="1496164"/>
                  </a:lnTo>
                  <a:lnTo>
                    <a:pt x="506343" y="1484001"/>
                  </a:lnTo>
                  <a:lnTo>
                    <a:pt x="504429" y="1478366"/>
                  </a:lnTo>
                  <a:lnTo>
                    <a:pt x="504841" y="1475911"/>
                  </a:lnTo>
                  <a:lnTo>
                    <a:pt x="506190" y="1474466"/>
                  </a:lnTo>
                  <a:lnTo>
                    <a:pt x="507404" y="1475051"/>
                  </a:lnTo>
                  <a:lnTo>
                    <a:pt x="508512" y="1473816"/>
                  </a:lnTo>
                  <a:lnTo>
                    <a:pt x="510007" y="1468160"/>
                  </a:lnTo>
                  <a:lnTo>
                    <a:pt x="510185" y="1462397"/>
                  </a:lnTo>
                  <a:lnTo>
                    <a:pt x="510517" y="1451746"/>
                  </a:lnTo>
                  <a:lnTo>
                    <a:pt x="509089" y="1439460"/>
                  </a:lnTo>
                  <a:lnTo>
                    <a:pt x="505983" y="1427706"/>
                  </a:lnTo>
                  <a:lnTo>
                    <a:pt x="499548" y="1411476"/>
                  </a:lnTo>
                  <a:lnTo>
                    <a:pt x="490826" y="1395165"/>
                  </a:lnTo>
                  <a:lnTo>
                    <a:pt x="485898" y="1390859"/>
                  </a:lnTo>
                  <a:lnTo>
                    <a:pt x="481918" y="1382004"/>
                  </a:lnTo>
                  <a:lnTo>
                    <a:pt x="474485" y="1377352"/>
                  </a:lnTo>
                  <a:lnTo>
                    <a:pt x="473941" y="1373850"/>
                  </a:lnTo>
                  <a:lnTo>
                    <a:pt x="472805" y="1372127"/>
                  </a:lnTo>
                  <a:lnTo>
                    <a:pt x="466043" y="1361851"/>
                  </a:lnTo>
                  <a:lnTo>
                    <a:pt x="463723" y="1358164"/>
                  </a:lnTo>
                  <a:lnTo>
                    <a:pt x="454745" y="1351333"/>
                  </a:lnTo>
                  <a:lnTo>
                    <a:pt x="447867" y="1342506"/>
                  </a:lnTo>
                  <a:lnTo>
                    <a:pt x="440179" y="1329533"/>
                  </a:lnTo>
                  <a:lnTo>
                    <a:pt x="437625" y="1326861"/>
                  </a:lnTo>
                  <a:lnTo>
                    <a:pt x="435907" y="1325063"/>
                  </a:lnTo>
                  <a:lnTo>
                    <a:pt x="429462" y="1326060"/>
                  </a:lnTo>
                  <a:lnTo>
                    <a:pt x="423211" y="1327650"/>
                  </a:lnTo>
                  <a:lnTo>
                    <a:pt x="419742" y="1328531"/>
                  </a:lnTo>
                  <a:lnTo>
                    <a:pt x="413301" y="1325650"/>
                  </a:lnTo>
                  <a:lnTo>
                    <a:pt x="411728" y="1324036"/>
                  </a:lnTo>
                  <a:lnTo>
                    <a:pt x="409634" y="1321889"/>
                  </a:lnTo>
                  <a:lnTo>
                    <a:pt x="404929" y="1320227"/>
                  </a:lnTo>
                  <a:lnTo>
                    <a:pt x="402572" y="1313922"/>
                  </a:lnTo>
                  <a:lnTo>
                    <a:pt x="407491" y="1310725"/>
                  </a:lnTo>
                  <a:lnTo>
                    <a:pt x="408049" y="1299084"/>
                  </a:lnTo>
                  <a:lnTo>
                    <a:pt x="405413" y="1285844"/>
                  </a:lnTo>
                  <a:lnTo>
                    <a:pt x="400805" y="1276418"/>
                  </a:lnTo>
                  <a:lnTo>
                    <a:pt x="400623" y="1276046"/>
                  </a:lnTo>
                  <a:lnTo>
                    <a:pt x="391374" y="1272100"/>
                  </a:lnTo>
                  <a:lnTo>
                    <a:pt x="382487" y="1270800"/>
                  </a:lnTo>
                  <a:lnTo>
                    <a:pt x="374929" y="1269129"/>
                  </a:lnTo>
                  <a:lnTo>
                    <a:pt x="366978" y="1271757"/>
                  </a:lnTo>
                  <a:lnTo>
                    <a:pt x="362429" y="1265758"/>
                  </a:lnTo>
                  <a:lnTo>
                    <a:pt x="352567" y="1261479"/>
                  </a:lnTo>
                  <a:lnTo>
                    <a:pt x="351443" y="1260991"/>
                  </a:lnTo>
                  <a:lnTo>
                    <a:pt x="339709" y="1251823"/>
                  </a:lnTo>
                  <a:lnTo>
                    <a:pt x="335293" y="1250121"/>
                  </a:lnTo>
                  <a:lnTo>
                    <a:pt x="324136" y="1237387"/>
                  </a:lnTo>
                  <a:lnTo>
                    <a:pt x="322585" y="1229351"/>
                  </a:lnTo>
                  <a:lnTo>
                    <a:pt x="322519" y="1225952"/>
                  </a:lnTo>
                  <a:lnTo>
                    <a:pt x="322471" y="1223448"/>
                  </a:lnTo>
                  <a:lnTo>
                    <a:pt x="318372" y="1219043"/>
                  </a:lnTo>
                  <a:lnTo>
                    <a:pt x="312805" y="1210906"/>
                  </a:lnTo>
                  <a:lnTo>
                    <a:pt x="304948" y="1201072"/>
                  </a:lnTo>
                  <a:lnTo>
                    <a:pt x="303189" y="1199920"/>
                  </a:lnTo>
                  <a:lnTo>
                    <a:pt x="297056" y="1195898"/>
                  </a:lnTo>
                  <a:lnTo>
                    <a:pt x="288862" y="1190036"/>
                  </a:lnTo>
                  <a:lnTo>
                    <a:pt x="280696" y="1189847"/>
                  </a:lnTo>
                  <a:lnTo>
                    <a:pt x="277461" y="1190939"/>
                  </a:lnTo>
                  <a:lnTo>
                    <a:pt x="269456" y="1185836"/>
                  </a:lnTo>
                  <a:lnTo>
                    <a:pt x="263773" y="1184411"/>
                  </a:lnTo>
                  <a:lnTo>
                    <a:pt x="259178" y="1184273"/>
                  </a:lnTo>
                  <a:lnTo>
                    <a:pt x="249323" y="1176411"/>
                  </a:lnTo>
                  <a:lnTo>
                    <a:pt x="240989" y="1171731"/>
                  </a:lnTo>
                  <a:lnTo>
                    <a:pt x="231137" y="1167430"/>
                  </a:lnTo>
                  <a:lnTo>
                    <a:pt x="213564" y="1163266"/>
                  </a:lnTo>
                  <a:lnTo>
                    <a:pt x="194955" y="1161887"/>
                  </a:lnTo>
                  <a:lnTo>
                    <a:pt x="190932" y="1149534"/>
                  </a:lnTo>
                  <a:lnTo>
                    <a:pt x="187278" y="1145615"/>
                  </a:lnTo>
                  <a:lnTo>
                    <a:pt x="184263" y="1142709"/>
                  </a:lnTo>
                  <a:lnTo>
                    <a:pt x="179478" y="1141880"/>
                  </a:lnTo>
                  <a:lnTo>
                    <a:pt x="177851" y="1137424"/>
                  </a:lnTo>
                  <a:lnTo>
                    <a:pt x="186902" y="1123281"/>
                  </a:lnTo>
                  <a:lnTo>
                    <a:pt x="186869" y="1117520"/>
                  </a:lnTo>
                  <a:lnTo>
                    <a:pt x="185844" y="1116152"/>
                  </a:lnTo>
                  <a:lnTo>
                    <a:pt x="192088" y="1099914"/>
                  </a:lnTo>
                  <a:lnTo>
                    <a:pt x="186951" y="1091707"/>
                  </a:lnTo>
                  <a:lnTo>
                    <a:pt x="191891" y="1082431"/>
                  </a:lnTo>
                  <a:lnTo>
                    <a:pt x="195915" y="1074867"/>
                  </a:lnTo>
                  <a:lnTo>
                    <a:pt x="198035" y="1068682"/>
                  </a:lnTo>
                  <a:lnTo>
                    <a:pt x="199015" y="1062170"/>
                  </a:lnTo>
                  <a:lnTo>
                    <a:pt x="195680" y="1056924"/>
                  </a:lnTo>
                  <a:lnTo>
                    <a:pt x="192134" y="1052563"/>
                  </a:lnTo>
                  <a:lnTo>
                    <a:pt x="186850" y="1053472"/>
                  </a:lnTo>
                  <a:lnTo>
                    <a:pt x="178310" y="1044635"/>
                  </a:lnTo>
                  <a:lnTo>
                    <a:pt x="174305" y="1037082"/>
                  </a:lnTo>
                  <a:lnTo>
                    <a:pt x="177964" y="1031156"/>
                  </a:lnTo>
                  <a:lnTo>
                    <a:pt x="182400" y="1022413"/>
                  </a:lnTo>
                  <a:lnTo>
                    <a:pt x="182455" y="1012071"/>
                  </a:lnTo>
                  <a:lnTo>
                    <a:pt x="175378" y="1006658"/>
                  </a:lnTo>
                  <a:lnTo>
                    <a:pt x="172361" y="1005226"/>
                  </a:lnTo>
                  <a:lnTo>
                    <a:pt x="170327" y="1004259"/>
                  </a:lnTo>
                  <a:lnTo>
                    <a:pt x="162106" y="985470"/>
                  </a:lnTo>
                  <a:lnTo>
                    <a:pt x="158650" y="975026"/>
                  </a:lnTo>
                  <a:lnTo>
                    <a:pt x="148059" y="967472"/>
                  </a:lnTo>
                  <a:lnTo>
                    <a:pt x="145111" y="959707"/>
                  </a:lnTo>
                  <a:lnTo>
                    <a:pt x="145777" y="949461"/>
                  </a:lnTo>
                  <a:lnTo>
                    <a:pt x="144611" y="947337"/>
                  </a:lnTo>
                  <a:lnTo>
                    <a:pt x="139845" y="938646"/>
                  </a:lnTo>
                  <a:lnTo>
                    <a:pt x="135248" y="931258"/>
                  </a:lnTo>
                  <a:lnTo>
                    <a:pt x="135826" y="918750"/>
                  </a:lnTo>
                  <a:lnTo>
                    <a:pt x="132443" y="911238"/>
                  </a:lnTo>
                  <a:lnTo>
                    <a:pt x="128120" y="908434"/>
                  </a:lnTo>
                  <a:lnTo>
                    <a:pt x="125729" y="896626"/>
                  </a:lnTo>
                  <a:lnTo>
                    <a:pt x="121838" y="885658"/>
                  </a:lnTo>
                  <a:lnTo>
                    <a:pt x="113192" y="874043"/>
                  </a:lnTo>
                  <a:lnTo>
                    <a:pt x="108607" y="870603"/>
                  </a:lnTo>
                  <a:lnTo>
                    <a:pt x="104118" y="860227"/>
                  </a:lnTo>
                  <a:lnTo>
                    <a:pt x="106020" y="847165"/>
                  </a:lnTo>
                  <a:lnTo>
                    <a:pt x="105365" y="833206"/>
                  </a:lnTo>
                  <a:lnTo>
                    <a:pt x="105974" y="818827"/>
                  </a:lnTo>
                  <a:lnTo>
                    <a:pt x="113104" y="813065"/>
                  </a:lnTo>
                  <a:lnTo>
                    <a:pt x="119144" y="818260"/>
                  </a:lnTo>
                  <a:lnTo>
                    <a:pt x="126990" y="809710"/>
                  </a:lnTo>
                  <a:lnTo>
                    <a:pt x="132588" y="797093"/>
                  </a:lnTo>
                  <a:lnTo>
                    <a:pt x="134623" y="792023"/>
                  </a:lnTo>
                  <a:lnTo>
                    <a:pt x="133650" y="786533"/>
                  </a:lnTo>
                  <a:lnTo>
                    <a:pt x="131384" y="773697"/>
                  </a:lnTo>
                  <a:lnTo>
                    <a:pt x="128000" y="767151"/>
                  </a:lnTo>
                  <a:lnTo>
                    <a:pt x="123155" y="765421"/>
                  </a:lnTo>
                  <a:lnTo>
                    <a:pt x="114109" y="765925"/>
                  </a:lnTo>
                  <a:lnTo>
                    <a:pt x="105682" y="762834"/>
                  </a:lnTo>
                  <a:lnTo>
                    <a:pt x="97009" y="751692"/>
                  </a:lnTo>
                  <a:lnTo>
                    <a:pt x="93387" y="741881"/>
                  </a:lnTo>
                  <a:lnTo>
                    <a:pt x="91876" y="737074"/>
                  </a:lnTo>
                  <a:lnTo>
                    <a:pt x="90982" y="736311"/>
                  </a:lnTo>
                  <a:lnTo>
                    <a:pt x="88264" y="733991"/>
                  </a:lnTo>
                  <a:lnTo>
                    <a:pt x="87099" y="729365"/>
                  </a:lnTo>
                  <a:lnTo>
                    <a:pt x="83029" y="721733"/>
                  </a:lnTo>
                  <a:lnTo>
                    <a:pt x="83126" y="712569"/>
                  </a:lnTo>
                  <a:lnTo>
                    <a:pt x="88490" y="700825"/>
                  </a:lnTo>
                  <a:lnTo>
                    <a:pt x="89124" y="695336"/>
                  </a:lnTo>
                  <a:lnTo>
                    <a:pt x="87808" y="685788"/>
                  </a:lnTo>
                  <a:lnTo>
                    <a:pt x="88573" y="682165"/>
                  </a:lnTo>
                  <a:lnTo>
                    <a:pt x="84612" y="676411"/>
                  </a:lnTo>
                  <a:lnTo>
                    <a:pt x="83282" y="671678"/>
                  </a:lnTo>
                  <a:lnTo>
                    <a:pt x="85308" y="664035"/>
                  </a:lnTo>
                  <a:lnTo>
                    <a:pt x="89044" y="659702"/>
                  </a:lnTo>
                  <a:lnTo>
                    <a:pt x="91168" y="652284"/>
                  </a:lnTo>
                  <a:lnTo>
                    <a:pt x="91994" y="649397"/>
                  </a:lnTo>
                  <a:lnTo>
                    <a:pt x="92435" y="646267"/>
                  </a:lnTo>
                  <a:lnTo>
                    <a:pt x="93716" y="637179"/>
                  </a:lnTo>
                  <a:lnTo>
                    <a:pt x="99927" y="634492"/>
                  </a:lnTo>
                  <a:lnTo>
                    <a:pt x="107376" y="635906"/>
                  </a:lnTo>
                  <a:lnTo>
                    <a:pt x="108170" y="638369"/>
                  </a:lnTo>
                  <a:lnTo>
                    <a:pt x="107065" y="645880"/>
                  </a:lnTo>
                  <a:lnTo>
                    <a:pt x="108834" y="647742"/>
                  </a:lnTo>
                  <a:lnTo>
                    <a:pt x="107724" y="649600"/>
                  </a:lnTo>
                  <a:lnTo>
                    <a:pt x="104425" y="649662"/>
                  </a:lnTo>
                  <a:lnTo>
                    <a:pt x="104030" y="649670"/>
                  </a:lnTo>
                  <a:lnTo>
                    <a:pt x="103050" y="666647"/>
                  </a:lnTo>
                  <a:lnTo>
                    <a:pt x="114245" y="674981"/>
                  </a:lnTo>
                  <a:lnTo>
                    <a:pt x="120356" y="684806"/>
                  </a:lnTo>
                  <a:lnTo>
                    <a:pt x="125287" y="683623"/>
                  </a:lnTo>
                  <a:lnTo>
                    <a:pt x="127448" y="683104"/>
                  </a:lnTo>
                  <a:lnTo>
                    <a:pt x="126012" y="674751"/>
                  </a:lnTo>
                  <a:lnTo>
                    <a:pt x="127399" y="666312"/>
                  </a:lnTo>
                  <a:lnTo>
                    <a:pt x="127366" y="662231"/>
                  </a:lnTo>
                  <a:lnTo>
                    <a:pt x="123084" y="656408"/>
                  </a:lnTo>
                  <a:lnTo>
                    <a:pt x="120276" y="651457"/>
                  </a:lnTo>
                  <a:lnTo>
                    <a:pt x="121121" y="647389"/>
                  </a:lnTo>
                  <a:lnTo>
                    <a:pt x="115452" y="642463"/>
                  </a:lnTo>
                  <a:lnTo>
                    <a:pt x="114497" y="637309"/>
                  </a:lnTo>
                  <a:lnTo>
                    <a:pt x="118513" y="635407"/>
                  </a:lnTo>
                  <a:lnTo>
                    <a:pt x="118353" y="625799"/>
                  </a:lnTo>
                  <a:lnTo>
                    <a:pt x="118316" y="623545"/>
                  </a:lnTo>
                  <a:lnTo>
                    <a:pt x="113410" y="622689"/>
                  </a:lnTo>
                  <a:lnTo>
                    <a:pt x="110390" y="614253"/>
                  </a:lnTo>
                  <a:lnTo>
                    <a:pt x="117494" y="612903"/>
                  </a:lnTo>
                  <a:lnTo>
                    <a:pt x="118530" y="608731"/>
                  </a:lnTo>
                  <a:lnTo>
                    <a:pt x="123704" y="609849"/>
                  </a:lnTo>
                  <a:lnTo>
                    <a:pt x="131663" y="605934"/>
                  </a:lnTo>
                  <a:lnTo>
                    <a:pt x="131318" y="604502"/>
                  </a:lnTo>
                  <a:lnTo>
                    <a:pt x="129587" y="597295"/>
                  </a:lnTo>
                  <a:lnTo>
                    <a:pt x="121231" y="589171"/>
                  </a:lnTo>
                  <a:lnTo>
                    <a:pt x="120745" y="589249"/>
                  </a:lnTo>
                  <a:lnTo>
                    <a:pt x="109668" y="591023"/>
                  </a:lnTo>
                  <a:lnTo>
                    <a:pt x="109329" y="591077"/>
                  </a:lnTo>
                  <a:lnTo>
                    <a:pt x="105434" y="601357"/>
                  </a:lnTo>
                  <a:lnTo>
                    <a:pt x="109008" y="607782"/>
                  </a:lnTo>
                  <a:lnTo>
                    <a:pt x="103998" y="610769"/>
                  </a:lnTo>
                  <a:lnTo>
                    <a:pt x="102465" y="617059"/>
                  </a:lnTo>
                  <a:lnTo>
                    <a:pt x="105428" y="622179"/>
                  </a:lnTo>
                  <a:lnTo>
                    <a:pt x="107045" y="628746"/>
                  </a:lnTo>
                  <a:lnTo>
                    <a:pt x="99000" y="630348"/>
                  </a:lnTo>
                  <a:lnTo>
                    <a:pt x="93338" y="628186"/>
                  </a:lnTo>
                  <a:lnTo>
                    <a:pt x="88220" y="619991"/>
                  </a:lnTo>
                  <a:lnTo>
                    <a:pt x="81159" y="613232"/>
                  </a:lnTo>
                  <a:lnTo>
                    <a:pt x="78044" y="614253"/>
                  </a:lnTo>
                  <a:lnTo>
                    <a:pt x="74117" y="606855"/>
                  </a:lnTo>
                  <a:lnTo>
                    <a:pt x="71161" y="599821"/>
                  </a:lnTo>
                  <a:lnTo>
                    <a:pt x="66408" y="592424"/>
                  </a:lnTo>
                  <a:lnTo>
                    <a:pt x="58084" y="587721"/>
                  </a:lnTo>
                  <a:lnTo>
                    <a:pt x="52763" y="592103"/>
                  </a:lnTo>
                  <a:lnTo>
                    <a:pt x="49215" y="589412"/>
                  </a:lnTo>
                  <a:lnTo>
                    <a:pt x="59082" y="575830"/>
                  </a:lnTo>
                  <a:lnTo>
                    <a:pt x="62394" y="567370"/>
                  </a:lnTo>
                  <a:lnTo>
                    <a:pt x="61300" y="557752"/>
                  </a:lnTo>
                  <a:lnTo>
                    <a:pt x="62829" y="552844"/>
                  </a:lnTo>
                  <a:lnTo>
                    <a:pt x="61939" y="549195"/>
                  </a:lnTo>
                  <a:lnTo>
                    <a:pt x="61887" y="548984"/>
                  </a:lnTo>
                  <a:lnTo>
                    <a:pt x="56698" y="547110"/>
                  </a:lnTo>
                  <a:lnTo>
                    <a:pt x="56552" y="541681"/>
                  </a:lnTo>
                  <a:lnTo>
                    <a:pt x="56963" y="533485"/>
                  </a:lnTo>
                  <a:lnTo>
                    <a:pt x="51757" y="519262"/>
                  </a:lnTo>
                  <a:lnTo>
                    <a:pt x="44332" y="511647"/>
                  </a:lnTo>
                  <a:lnTo>
                    <a:pt x="37807" y="501520"/>
                  </a:lnTo>
                  <a:lnTo>
                    <a:pt x="37200" y="496636"/>
                  </a:lnTo>
                  <a:lnTo>
                    <a:pt x="31616" y="479488"/>
                  </a:lnTo>
                  <a:lnTo>
                    <a:pt x="25594" y="471340"/>
                  </a:lnTo>
                  <a:lnTo>
                    <a:pt x="23877" y="466960"/>
                  </a:lnTo>
                  <a:lnTo>
                    <a:pt x="21838" y="461755"/>
                  </a:lnTo>
                  <a:lnTo>
                    <a:pt x="16655" y="453326"/>
                  </a:lnTo>
                  <a:lnTo>
                    <a:pt x="15593" y="448691"/>
                  </a:lnTo>
                  <a:lnTo>
                    <a:pt x="11908" y="441455"/>
                  </a:lnTo>
                  <a:lnTo>
                    <a:pt x="11275" y="434973"/>
                  </a:lnTo>
                  <a:lnTo>
                    <a:pt x="18485" y="427149"/>
                  </a:lnTo>
                  <a:lnTo>
                    <a:pt x="19548" y="411796"/>
                  </a:lnTo>
                  <a:lnTo>
                    <a:pt x="17700" y="400947"/>
                  </a:lnTo>
                  <a:lnTo>
                    <a:pt x="17441" y="389162"/>
                  </a:lnTo>
                  <a:lnTo>
                    <a:pt x="18392" y="375968"/>
                  </a:lnTo>
                  <a:lnTo>
                    <a:pt x="23080" y="364464"/>
                  </a:lnTo>
                  <a:lnTo>
                    <a:pt x="32564" y="351309"/>
                  </a:lnTo>
                  <a:lnTo>
                    <a:pt x="33756" y="341320"/>
                  </a:lnTo>
                  <a:lnTo>
                    <a:pt x="35277" y="332341"/>
                  </a:lnTo>
                  <a:lnTo>
                    <a:pt x="33035" y="325797"/>
                  </a:lnTo>
                  <a:lnTo>
                    <a:pt x="35255" y="310048"/>
                  </a:lnTo>
                  <a:lnTo>
                    <a:pt x="30700" y="304003"/>
                  </a:lnTo>
                  <a:lnTo>
                    <a:pt x="28243" y="294315"/>
                  </a:lnTo>
                  <a:lnTo>
                    <a:pt x="24220" y="281198"/>
                  </a:lnTo>
                  <a:lnTo>
                    <a:pt x="23609" y="279200"/>
                  </a:lnTo>
                  <a:lnTo>
                    <a:pt x="20505" y="277052"/>
                  </a:lnTo>
                  <a:lnTo>
                    <a:pt x="21011" y="268592"/>
                  </a:lnTo>
                  <a:lnTo>
                    <a:pt x="17104" y="261685"/>
                  </a:lnTo>
                  <a:lnTo>
                    <a:pt x="12717" y="258205"/>
                  </a:lnTo>
                  <a:lnTo>
                    <a:pt x="7654" y="248551"/>
                  </a:lnTo>
                  <a:lnTo>
                    <a:pt x="1390" y="237621"/>
                  </a:lnTo>
                  <a:lnTo>
                    <a:pt x="0" y="234629"/>
                  </a:lnTo>
                  <a:lnTo>
                    <a:pt x="4054" y="225246"/>
                  </a:lnTo>
                  <a:lnTo>
                    <a:pt x="4628" y="218870"/>
                  </a:lnTo>
                  <a:lnTo>
                    <a:pt x="2731" y="20874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5368583" y="3220457"/>
              <a:ext cx="841758" cy="430597"/>
            </a:xfrm>
            <a:custGeom>
              <a:avLst/>
              <a:gdLst/>
              <a:ahLst/>
              <a:cxnLst/>
              <a:rect l="0" t="0" r="0" b="0"/>
              <a:pathLst>
                <a:path w="841758" h="430597">
                  <a:moveTo>
                    <a:pt x="2724" y="419619"/>
                  </a:moveTo>
                  <a:lnTo>
                    <a:pt x="10218" y="420301"/>
                  </a:lnTo>
                  <a:lnTo>
                    <a:pt x="18392" y="420301"/>
                  </a:lnTo>
                  <a:lnTo>
                    <a:pt x="21117" y="411445"/>
                  </a:lnTo>
                  <a:lnTo>
                    <a:pt x="26946" y="410797"/>
                  </a:lnTo>
                  <a:lnTo>
                    <a:pt x="27248" y="410764"/>
                  </a:lnTo>
                  <a:lnTo>
                    <a:pt x="32923" y="417061"/>
                  </a:lnTo>
                  <a:lnTo>
                    <a:pt x="38884" y="417841"/>
                  </a:lnTo>
                  <a:lnTo>
                    <a:pt x="41513" y="409517"/>
                  </a:lnTo>
                  <a:lnTo>
                    <a:pt x="43919" y="405632"/>
                  </a:lnTo>
                  <a:lnTo>
                    <a:pt x="44960" y="403951"/>
                  </a:lnTo>
                  <a:lnTo>
                    <a:pt x="40191" y="396458"/>
                  </a:lnTo>
                  <a:lnTo>
                    <a:pt x="44955" y="390426"/>
                  </a:lnTo>
                  <a:lnTo>
                    <a:pt x="44755" y="386055"/>
                  </a:lnTo>
                  <a:lnTo>
                    <a:pt x="44736" y="385647"/>
                  </a:lnTo>
                  <a:lnTo>
                    <a:pt x="45066" y="377233"/>
                  </a:lnTo>
                  <a:lnTo>
                    <a:pt x="47685" y="370572"/>
                  </a:lnTo>
                  <a:lnTo>
                    <a:pt x="49097" y="362824"/>
                  </a:lnTo>
                  <a:lnTo>
                    <a:pt x="49446" y="360906"/>
                  </a:lnTo>
                  <a:lnTo>
                    <a:pt x="45335" y="357703"/>
                  </a:lnTo>
                  <a:lnTo>
                    <a:pt x="45416" y="352513"/>
                  </a:lnTo>
                  <a:lnTo>
                    <a:pt x="40586" y="345023"/>
                  </a:lnTo>
                  <a:lnTo>
                    <a:pt x="40398" y="344731"/>
                  </a:lnTo>
                  <a:lnTo>
                    <a:pt x="47507" y="334563"/>
                  </a:lnTo>
                  <a:lnTo>
                    <a:pt x="51637" y="327348"/>
                  </a:lnTo>
                  <a:lnTo>
                    <a:pt x="57701" y="321748"/>
                  </a:lnTo>
                  <a:lnTo>
                    <a:pt x="65280" y="320736"/>
                  </a:lnTo>
                  <a:lnTo>
                    <a:pt x="65478" y="320710"/>
                  </a:lnTo>
                  <a:lnTo>
                    <a:pt x="65926" y="320855"/>
                  </a:lnTo>
                  <a:lnTo>
                    <a:pt x="76726" y="324366"/>
                  </a:lnTo>
                  <a:lnTo>
                    <a:pt x="86439" y="329673"/>
                  </a:lnTo>
                  <a:lnTo>
                    <a:pt x="93261" y="331109"/>
                  </a:lnTo>
                  <a:lnTo>
                    <a:pt x="102902" y="334473"/>
                  </a:lnTo>
                  <a:lnTo>
                    <a:pt x="108918" y="338161"/>
                  </a:lnTo>
                  <a:lnTo>
                    <a:pt x="112440" y="340317"/>
                  </a:lnTo>
                  <a:lnTo>
                    <a:pt x="117077" y="339840"/>
                  </a:lnTo>
                  <a:lnTo>
                    <a:pt x="117830" y="339763"/>
                  </a:lnTo>
                  <a:lnTo>
                    <a:pt x="118696" y="339673"/>
                  </a:lnTo>
                  <a:lnTo>
                    <a:pt x="121911" y="335022"/>
                  </a:lnTo>
                  <a:lnTo>
                    <a:pt x="123562" y="327467"/>
                  </a:lnTo>
                  <a:lnTo>
                    <a:pt x="117456" y="317786"/>
                  </a:lnTo>
                  <a:lnTo>
                    <a:pt x="111813" y="307988"/>
                  </a:lnTo>
                  <a:lnTo>
                    <a:pt x="114382" y="300745"/>
                  </a:lnTo>
                  <a:lnTo>
                    <a:pt x="116060" y="291791"/>
                  </a:lnTo>
                  <a:lnTo>
                    <a:pt x="121132" y="288284"/>
                  </a:lnTo>
                  <a:lnTo>
                    <a:pt x="121417" y="288363"/>
                  </a:lnTo>
                  <a:lnTo>
                    <a:pt x="128098" y="290204"/>
                  </a:lnTo>
                  <a:lnTo>
                    <a:pt x="136176" y="282640"/>
                  </a:lnTo>
                  <a:lnTo>
                    <a:pt x="150015" y="279429"/>
                  </a:lnTo>
                  <a:lnTo>
                    <a:pt x="160415" y="275538"/>
                  </a:lnTo>
                  <a:lnTo>
                    <a:pt x="159774" y="273232"/>
                  </a:lnTo>
                  <a:lnTo>
                    <a:pt x="158804" y="269738"/>
                  </a:lnTo>
                  <a:lnTo>
                    <a:pt x="151609" y="263947"/>
                  </a:lnTo>
                  <a:lnTo>
                    <a:pt x="151491" y="263622"/>
                  </a:lnTo>
                  <a:lnTo>
                    <a:pt x="147450" y="252513"/>
                  </a:lnTo>
                  <a:lnTo>
                    <a:pt x="150047" y="246100"/>
                  </a:lnTo>
                  <a:lnTo>
                    <a:pt x="157651" y="238883"/>
                  </a:lnTo>
                  <a:lnTo>
                    <a:pt x="160500" y="230447"/>
                  </a:lnTo>
                  <a:lnTo>
                    <a:pt x="167175" y="232398"/>
                  </a:lnTo>
                  <a:lnTo>
                    <a:pt x="170928" y="230944"/>
                  </a:lnTo>
                  <a:lnTo>
                    <a:pt x="174171" y="226604"/>
                  </a:lnTo>
                  <a:lnTo>
                    <a:pt x="169685" y="219328"/>
                  </a:lnTo>
                  <a:lnTo>
                    <a:pt x="170754" y="215046"/>
                  </a:lnTo>
                  <a:lnTo>
                    <a:pt x="171060" y="213819"/>
                  </a:lnTo>
                  <a:lnTo>
                    <a:pt x="176395" y="211464"/>
                  </a:lnTo>
                  <a:lnTo>
                    <a:pt x="184170" y="217428"/>
                  </a:lnTo>
                  <a:lnTo>
                    <a:pt x="193387" y="214185"/>
                  </a:lnTo>
                  <a:lnTo>
                    <a:pt x="194671" y="215379"/>
                  </a:lnTo>
                  <a:lnTo>
                    <a:pt x="198535" y="218969"/>
                  </a:lnTo>
                  <a:lnTo>
                    <a:pt x="204820" y="218995"/>
                  </a:lnTo>
                  <a:lnTo>
                    <a:pt x="206165" y="212086"/>
                  </a:lnTo>
                  <a:lnTo>
                    <a:pt x="212213" y="207692"/>
                  </a:lnTo>
                  <a:lnTo>
                    <a:pt x="219529" y="207791"/>
                  </a:lnTo>
                  <a:lnTo>
                    <a:pt x="223555" y="205453"/>
                  </a:lnTo>
                  <a:lnTo>
                    <a:pt x="226775" y="203581"/>
                  </a:lnTo>
                  <a:lnTo>
                    <a:pt x="236943" y="207946"/>
                  </a:lnTo>
                  <a:lnTo>
                    <a:pt x="240232" y="209792"/>
                  </a:lnTo>
                  <a:lnTo>
                    <a:pt x="244230" y="212034"/>
                  </a:lnTo>
                  <a:lnTo>
                    <a:pt x="246028" y="213041"/>
                  </a:lnTo>
                  <a:lnTo>
                    <a:pt x="254773" y="215991"/>
                  </a:lnTo>
                  <a:lnTo>
                    <a:pt x="259987" y="220447"/>
                  </a:lnTo>
                  <a:lnTo>
                    <a:pt x="264086" y="225807"/>
                  </a:lnTo>
                  <a:lnTo>
                    <a:pt x="268618" y="216710"/>
                  </a:lnTo>
                  <a:lnTo>
                    <a:pt x="269624" y="209718"/>
                  </a:lnTo>
                  <a:lnTo>
                    <a:pt x="272671" y="202963"/>
                  </a:lnTo>
                  <a:lnTo>
                    <a:pt x="276224" y="201751"/>
                  </a:lnTo>
                  <a:lnTo>
                    <a:pt x="281675" y="199889"/>
                  </a:lnTo>
                  <a:lnTo>
                    <a:pt x="286966" y="194189"/>
                  </a:lnTo>
                  <a:lnTo>
                    <a:pt x="293560" y="189885"/>
                  </a:lnTo>
                  <a:lnTo>
                    <a:pt x="293842" y="189701"/>
                  </a:lnTo>
                  <a:lnTo>
                    <a:pt x="297856" y="195200"/>
                  </a:lnTo>
                  <a:lnTo>
                    <a:pt x="305193" y="203744"/>
                  </a:lnTo>
                  <a:lnTo>
                    <a:pt x="312651" y="206385"/>
                  </a:lnTo>
                  <a:lnTo>
                    <a:pt x="314016" y="206898"/>
                  </a:lnTo>
                  <a:lnTo>
                    <a:pt x="317704" y="208281"/>
                  </a:lnTo>
                  <a:lnTo>
                    <a:pt x="318651" y="200372"/>
                  </a:lnTo>
                  <a:lnTo>
                    <a:pt x="328801" y="199921"/>
                  </a:lnTo>
                  <a:lnTo>
                    <a:pt x="326099" y="190716"/>
                  </a:lnTo>
                  <a:lnTo>
                    <a:pt x="325466" y="180615"/>
                  </a:lnTo>
                  <a:lnTo>
                    <a:pt x="329149" y="179471"/>
                  </a:lnTo>
                  <a:lnTo>
                    <a:pt x="330911" y="178924"/>
                  </a:lnTo>
                  <a:lnTo>
                    <a:pt x="334585" y="172618"/>
                  </a:lnTo>
                  <a:lnTo>
                    <a:pt x="339197" y="166715"/>
                  </a:lnTo>
                  <a:lnTo>
                    <a:pt x="346196" y="162697"/>
                  </a:lnTo>
                  <a:lnTo>
                    <a:pt x="351654" y="169232"/>
                  </a:lnTo>
                  <a:lnTo>
                    <a:pt x="360825" y="179403"/>
                  </a:lnTo>
                  <a:lnTo>
                    <a:pt x="373342" y="179979"/>
                  </a:lnTo>
                  <a:lnTo>
                    <a:pt x="380870" y="184782"/>
                  </a:lnTo>
                  <a:lnTo>
                    <a:pt x="384568" y="181368"/>
                  </a:lnTo>
                  <a:lnTo>
                    <a:pt x="386756" y="179347"/>
                  </a:lnTo>
                  <a:lnTo>
                    <a:pt x="389288" y="177427"/>
                  </a:lnTo>
                  <a:lnTo>
                    <a:pt x="392344" y="175109"/>
                  </a:lnTo>
                  <a:lnTo>
                    <a:pt x="393001" y="163083"/>
                  </a:lnTo>
                  <a:lnTo>
                    <a:pt x="392975" y="153096"/>
                  </a:lnTo>
                  <a:lnTo>
                    <a:pt x="392972" y="151855"/>
                  </a:lnTo>
                  <a:lnTo>
                    <a:pt x="398301" y="143840"/>
                  </a:lnTo>
                  <a:lnTo>
                    <a:pt x="400242" y="137363"/>
                  </a:lnTo>
                  <a:lnTo>
                    <a:pt x="402722" y="137824"/>
                  </a:lnTo>
                  <a:lnTo>
                    <a:pt x="407708" y="138748"/>
                  </a:lnTo>
                  <a:lnTo>
                    <a:pt x="414752" y="133977"/>
                  </a:lnTo>
                  <a:lnTo>
                    <a:pt x="418149" y="126719"/>
                  </a:lnTo>
                  <a:lnTo>
                    <a:pt x="418895" y="121487"/>
                  </a:lnTo>
                  <a:lnTo>
                    <a:pt x="419706" y="115782"/>
                  </a:lnTo>
                  <a:lnTo>
                    <a:pt x="422927" y="110579"/>
                  </a:lnTo>
                  <a:lnTo>
                    <a:pt x="432477" y="106948"/>
                  </a:lnTo>
                  <a:lnTo>
                    <a:pt x="434617" y="101508"/>
                  </a:lnTo>
                  <a:lnTo>
                    <a:pt x="438868" y="98125"/>
                  </a:lnTo>
                  <a:lnTo>
                    <a:pt x="440432" y="94723"/>
                  </a:lnTo>
                  <a:lnTo>
                    <a:pt x="438046" y="89190"/>
                  </a:lnTo>
                  <a:lnTo>
                    <a:pt x="437329" y="87527"/>
                  </a:lnTo>
                  <a:lnTo>
                    <a:pt x="436068" y="78807"/>
                  </a:lnTo>
                  <a:lnTo>
                    <a:pt x="434088" y="71181"/>
                  </a:lnTo>
                  <a:lnTo>
                    <a:pt x="439057" y="67343"/>
                  </a:lnTo>
                  <a:lnTo>
                    <a:pt x="445648" y="66905"/>
                  </a:lnTo>
                  <a:lnTo>
                    <a:pt x="446549" y="66670"/>
                  </a:lnTo>
                  <a:lnTo>
                    <a:pt x="452745" y="65047"/>
                  </a:lnTo>
                  <a:lnTo>
                    <a:pt x="457102" y="67264"/>
                  </a:lnTo>
                  <a:lnTo>
                    <a:pt x="461577" y="70393"/>
                  </a:lnTo>
                  <a:lnTo>
                    <a:pt x="463334" y="71620"/>
                  </a:lnTo>
                  <a:lnTo>
                    <a:pt x="467660" y="69989"/>
                  </a:lnTo>
                  <a:lnTo>
                    <a:pt x="475153" y="62425"/>
                  </a:lnTo>
                  <a:lnTo>
                    <a:pt x="480473" y="59346"/>
                  </a:lnTo>
                  <a:lnTo>
                    <a:pt x="486588" y="55801"/>
                  </a:lnTo>
                  <a:lnTo>
                    <a:pt x="498006" y="52691"/>
                  </a:lnTo>
                  <a:lnTo>
                    <a:pt x="502919" y="52712"/>
                  </a:lnTo>
                  <a:lnTo>
                    <a:pt x="502883" y="43325"/>
                  </a:lnTo>
                  <a:lnTo>
                    <a:pt x="503238" y="42048"/>
                  </a:lnTo>
                  <a:lnTo>
                    <a:pt x="504199" y="38593"/>
                  </a:lnTo>
                  <a:lnTo>
                    <a:pt x="499103" y="37011"/>
                  </a:lnTo>
                  <a:lnTo>
                    <a:pt x="495105" y="35080"/>
                  </a:lnTo>
                  <a:lnTo>
                    <a:pt x="493519" y="34313"/>
                  </a:lnTo>
                  <a:lnTo>
                    <a:pt x="497781" y="27839"/>
                  </a:lnTo>
                  <a:lnTo>
                    <a:pt x="495268" y="22402"/>
                  </a:lnTo>
                  <a:lnTo>
                    <a:pt x="491671" y="18418"/>
                  </a:lnTo>
                  <a:lnTo>
                    <a:pt x="489166" y="15640"/>
                  </a:lnTo>
                  <a:lnTo>
                    <a:pt x="492731" y="11482"/>
                  </a:lnTo>
                  <a:lnTo>
                    <a:pt x="496710" y="7041"/>
                  </a:lnTo>
                  <a:lnTo>
                    <a:pt x="503598" y="140"/>
                  </a:lnTo>
                  <a:lnTo>
                    <a:pt x="507867" y="1767"/>
                  </a:lnTo>
                  <a:lnTo>
                    <a:pt x="508132" y="2023"/>
                  </a:lnTo>
                  <a:lnTo>
                    <a:pt x="512485" y="6214"/>
                  </a:lnTo>
                  <a:lnTo>
                    <a:pt x="518874" y="8342"/>
                  </a:lnTo>
                  <a:lnTo>
                    <a:pt x="520509" y="8886"/>
                  </a:lnTo>
                  <a:lnTo>
                    <a:pt x="526309" y="4389"/>
                  </a:lnTo>
                  <a:lnTo>
                    <a:pt x="531121" y="3456"/>
                  </a:lnTo>
                  <a:lnTo>
                    <a:pt x="532508" y="3187"/>
                  </a:lnTo>
                  <a:lnTo>
                    <a:pt x="533660" y="968"/>
                  </a:lnTo>
                  <a:lnTo>
                    <a:pt x="535642" y="0"/>
                  </a:lnTo>
                  <a:lnTo>
                    <a:pt x="537608" y="820"/>
                  </a:lnTo>
                  <a:lnTo>
                    <a:pt x="539489" y="5024"/>
                  </a:lnTo>
                  <a:lnTo>
                    <a:pt x="543654" y="9979"/>
                  </a:lnTo>
                  <a:lnTo>
                    <a:pt x="552139" y="11682"/>
                  </a:lnTo>
                  <a:lnTo>
                    <a:pt x="552845" y="12595"/>
                  </a:lnTo>
                  <a:lnTo>
                    <a:pt x="556018" y="16694"/>
                  </a:lnTo>
                  <a:lnTo>
                    <a:pt x="557616" y="21426"/>
                  </a:lnTo>
                  <a:lnTo>
                    <a:pt x="565103" y="31445"/>
                  </a:lnTo>
                  <a:lnTo>
                    <a:pt x="565187" y="32274"/>
                  </a:lnTo>
                  <a:lnTo>
                    <a:pt x="565653" y="36875"/>
                  </a:lnTo>
                  <a:lnTo>
                    <a:pt x="566664" y="38626"/>
                  </a:lnTo>
                  <a:lnTo>
                    <a:pt x="568549" y="41889"/>
                  </a:lnTo>
                  <a:lnTo>
                    <a:pt x="577392" y="43141"/>
                  </a:lnTo>
                  <a:lnTo>
                    <a:pt x="586891" y="44576"/>
                  </a:lnTo>
                  <a:lnTo>
                    <a:pt x="594610" y="41312"/>
                  </a:lnTo>
                  <a:lnTo>
                    <a:pt x="600373" y="42399"/>
                  </a:lnTo>
                  <a:lnTo>
                    <a:pt x="603153" y="43106"/>
                  </a:lnTo>
                  <a:lnTo>
                    <a:pt x="609192" y="44637"/>
                  </a:lnTo>
                  <a:lnTo>
                    <a:pt x="611831" y="49451"/>
                  </a:lnTo>
                  <a:lnTo>
                    <a:pt x="617750" y="51651"/>
                  </a:lnTo>
                  <a:lnTo>
                    <a:pt x="619705" y="56853"/>
                  </a:lnTo>
                  <a:lnTo>
                    <a:pt x="627376" y="58784"/>
                  </a:lnTo>
                  <a:lnTo>
                    <a:pt x="630428" y="59551"/>
                  </a:lnTo>
                  <a:lnTo>
                    <a:pt x="633788" y="57395"/>
                  </a:lnTo>
                  <a:lnTo>
                    <a:pt x="634197" y="57132"/>
                  </a:lnTo>
                  <a:lnTo>
                    <a:pt x="635290" y="51734"/>
                  </a:lnTo>
                  <a:lnTo>
                    <a:pt x="645155" y="47131"/>
                  </a:lnTo>
                  <a:lnTo>
                    <a:pt x="655995" y="50461"/>
                  </a:lnTo>
                  <a:lnTo>
                    <a:pt x="663196" y="50650"/>
                  </a:lnTo>
                  <a:lnTo>
                    <a:pt x="670074" y="55372"/>
                  </a:lnTo>
                  <a:lnTo>
                    <a:pt x="674269" y="58225"/>
                  </a:lnTo>
                  <a:lnTo>
                    <a:pt x="676450" y="55909"/>
                  </a:lnTo>
                  <a:lnTo>
                    <a:pt x="678875" y="53331"/>
                  </a:lnTo>
                  <a:lnTo>
                    <a:pt x="686394" y="53527"/>
                  </a:lnTo>
                  <a:lnTo>
                    <a:pt x="690810" y="50017"/>
                  </a:lnTo>
                  <a:lnTo>
                    <a:pt x="692022" y="45271"/>
                  </a:lnTo>
                  <a:lnTo>
                    <a:pt x="699002" y="38980"/>
                  </a:lnTo>
                  <a:lnTo>
                    <a:pt x="700153" y="37577"/>
                  </a:lnTo>
                  <a:lnTo>
                    <a:pt x="701928" y="35412"/>
                  </a:lnTo>
                  <a:lnTo>
                    <a:pt x="709208" y="32482"/>
                  </a:lnTo>
                  <a:lnTo>
                    <a:pt x="714878" y="29833"/>
                  </a:lnTo>
                  <a:lnTo>
                    <a:pt x="717603" y="34946"/>
                  </a:lnTo>
                  <a:lnTo>
                    <a:pt x="718578" y="40667"/>
                  </a:lnTo>
                  <a:lnTo>
                    <a:pt x="722056" y="50941"/>
                  </a:lnTo>
                  <a:lnTo>
                    <a:pt x="727069" y="54898"/>
                  </a:lnTo>
                  <a:lnTo>
                    <a:pt x="728510" y="56035"/>
                  </a:lnTo>
                  <a:lnTo>
                    <a:pt x="736905" y="55672"/>
                  </a:lnTo>
                  <a:lnTo>
                    <a:pt x="743159" y="60925"/>
                  </a:lnTo>
                  <a:lnTo>
                    <a:pt x="744593" y="61857"/>
                  </a:lnTo>
                  <a:lnTo>
                    <a:pt x="750240" y="65522"/>
                  </a:lnTo>
                  <a:lnTo>
                    <a:pt x="754093" y="73031"/>
                  </a:lnTo>
                  <a:lnTo>
                    <a:pt x="755178" y="84085"/>
                  </a:lnTo>
                  <a:lnTo>
                    <a:pt x="758650" y="87836"/>
                  </a:lnTo>
                  <a:lnTo>
                    <a:pt x="758919" y="97591"/>
                  </a:lnTo>
                  <a:lnTo>
                    <a:pt x="758763" y="98790"/>
                  </a:lnTo>
                  <a:lnTo>
                    <a:pt x="757999" y="104656"/>
                  </a:lnTo>
                  <a:lnTo>
                    <a:pt x="756318" y="114538"/>
                  </a:lnTo>
                  <a:lnTo>
                    <a:pt x="766274" y="123584"/>
                  </a:lnTo>
                  <a:lnTo>
                    <a:pt x="777389" y="134559"/>
                  </a:lnTo>
                  <a:lnTo>
                    <a:pt x="776573" y="140259"/>
                  </a:lnTo>
                  <a:lnTo>
                    <a:pt x="776111" y="143471"/>
                  </a:lnTo>
                  <a:lnTo>
                    <a:pt x="784669" y="148744"/>
                  </a:lnTo>
                  <a:lnTo>
                    <a:pt x="787518" y="152608"/>
                  </a:lnTo>
                  <a:lnTo>
                    <a:pt x="791535" y="158050"/>
                  </a:lnTo>
                  <a:lnTo>
                    <a:pt x="797087" y="163007"/>
                  </a:lnTo>
                  <a:lnTo>
                    <a:pt x="798167" y="165222"/>
                  </a:lnTo>
                  <a:lnTo>
                    <a:pt x="802137" y="173363"/>
                  </a:lnTo>
                  <a:lnTo>
                    <a:pt x="810617" y="176952"/>
                  </a:lnTo>
                  <a:lnTo>
                    <a:pt x="821243" y="183843"/>
                  </a:lnTo>
                  <a:lnTo>
                    <a:pt x="830903" y="189806"/>
                  </a:lnTo>
                  <a:lnTo>
                    <a:pt x="841758" y="189177"/>
                  </a:lnTo>
                  <a:lnTo>
                    <a:pt x="819132" y="216239"/>
                  </a:lnTo>
                  <a:lnTo>
                    <a:pt x="808655" y="228705"/>
                  </a:lnTo>
                  <a:lnTo>
                    <a:pt x="808178" y="229322"/>
                  </a:lnTo>
                  <a:lnTo>
                    <a:pt x="804236" y="234424"/>
                  </a:lnTo>
                  <a:lnTo>
                    <a:pt x="794171" y="238981"/>
                  </a:lnTo>
                  <a:lnTo>
                    <a:pt x="783335" y="246717"/>
                  </a:lnTo>
                  <a:lnTo>
                    <a:pt x="782864" y="247053"/>
                  </a:lnTo>
                  <a:lnTo>
                    <a:pt x="782144" y="247696"/>
                  </a:lnTo>
                  <a:lnTo>
                    <a:pt x="765785" y="262255"/>
                  </a:lnTo>
                  <a:lnTo>
                    <a:pt x="767322" y="269891"/>
                  </a:lnTo>
                  <a:lnTo>
                    <a:pt x="764804" y="275174"/>
                  </a:lnTo>
                  <a:lnTo>
                    <a:pt x="757834" y="278613"/>
                  </a:lnTo>
                  <a:lnTo>
                    <a:pt x="752484" y="284166"/>
                  </a:lnTo>
                  <a:lnTo>
                    <a:pt x="753991" y="291713"/>
                  </a:lnTo>
                  <a:lnTo>
                    <a:pt x="752375" y="295402"/>
                  </a:lnTo>
                  <a:lnTo>
                    <a:pt x="751356" y="297726"/>
                  </a:lnTo>
                  <a:lnTo>
                    <a:pt x="738850" y="304528"/>
                  </a:lnTo>
                  <a:lnTo>
                    <a:pt x="731687" y="305031"/>
                  </a:lnTo>
                  <a:lnTo>
                    <a:pt x="728344" y="313421"/>
                  </a:lnTo>
                  <a:lnTo>
                    <a:pt x="726929" y="321329"/>
                  </a:lnTo>
                  <a:lnTo>
                    <a:pt x="715956" y="325176"/>
                  </a:lnTo>
                  <a:lnTo>
                    <a:pt x="699825" y="333206"/>
                  </a:lnTo>
                  <a:lnTo>
                    <a:pt x="694519" y="336882"/>
                  </a:lnTo>
                  <a:lnTo>
                    <a:pt x="691757" y="337257"/>
                  </a:lnTo>
                  <a:lnTo>
                    <a:pt x="684283" y="338267"/>
                  </a:lnTo>
                  <a:lnTo>
                    <a:pt x="675004" y="344143"/>
                  </a:lnTo>
                  <a:lnTo>
                    <a:pt x="668736" y="349787"/>
                  </a:lnTo>
                  <a:lnTo>
                    <a:pt x="667345" y="352620"/>
                  </a:lnTo>
                  <a:lnTo>
                    <a:pt x="644217" y="355040"/>
                  </a:lnTo>
                  <a:lnTo>
                    <a:pt x="640081" y="355392"/>
                  </a:lnTo>
                  <a:lnTo>
                    <a:pt x="633585" y="355943"/>
                  </a:lnTo>
                  <a:lnTo>
                    <a:pt x="606423" y="358985"/>
                  </a:lnTo>
                  <a:lnTo>
                    <a:pt x="602564" y="359383"/>
                  </a:lnTo>
                  <a:lnTo>
                    <a:pt x="575470" y="362140"/>
                  </a:lnTo>
                  <a:lnTo>
                    <a:pt x="543806" y="364995"/>
                  </a:lnTo>
                  <a:lnTo>
                    <a:pt x="543017" y="365065"/>
                  </a:lnTo>
                  <a:lnTo>
                    <a:pt x="524897" y="365862"/>
                  </a:lnTo>
                  <a:lnTo>
                    <a:pt x="521360" y="365983"/>
                  </a:lnTo>
                  <a:lnTo>
                    <a:pt x="507489" y="366443"/>
                  </a:lnTo>
                  <a:lnTo>
                    <a:pt x="487012" y="368250"/>
                  </a:lnTo>
                  <a:lnTo>
                    <a:pt x="485382" y="368392"/>
                  </a:lnTo>
                  <a:lnTo>
                    <a:pt x="484799" y="368502"/>
                  </a:lnTo>
                  <a:lnTo>
                    <a:pt x="468994" y="371460"/>
                  </a:lnTo>
                  <a:lnTo>
                    <a:pt x="463153" y="372547"/>
                  </a:lnTo>
                  <a:lnTo>
                    <a:pt x="435455" y="374799"/>
                  </a:lnTo>
                  <a:lnTo>
                    <a:pt x="429006" y="375310"/>
                  </a:lnTo>
                  <a:lnTo>
                    <a:pt x="419302" y="376073"/>
                  </a:lnTo>
                  <a:lnTo>
                    <a:pt x="407674" y="376586"/>
                  </a:lnTo>
                  <a:lnTo>
                    <a:pt x="395546" y="377107"/>
                  </a:lnTo>
                  <a:lnTo>
                    <a:pt x="381443" y="377792"/>
                  </a:lnTo>
                  <a:lnTo>
                    <a:pt x="357950" y="378893"/>
                  </a:lnTo>
                  <a:lnTo>
                    <a:pt x="346967" y="379390"/>
                  </a:lnTo>
                  <a:lnTo>
                    <a:pt x="342236" y="381958"/>
                  </a:lnTo>
                  <a:lnTo>
                    <a:pt x="340974" y="381684"/>
                  </a:lnTo>
                  <a:lnTo>
                    <a:pt x="335782" y="380554"/>
                  </a:lnTo>
                  <a:lnTo>
                    <a:pt x="318026" y="382790"/>
                  </a:lnTo>
                  <a:lnTo>
                    <a:pt x="312395" y="383493"/>
                  </a:lnTo>
                  <a:lnTo>
                    <a:pt x="284308" y="386597"/>
                  </a:lnTo>
                  <a:lnTo>
                    <a:pt x="278166" y="387266"/>
                  </a:lnTo>
                  <a:lnTo>
                    <a:pt x="253109" y="389957"/>
                  </a:lnTo>
                  <a:lnTo>
                    <a:pt x="251769" y="390100"/>
                  </a:lnTo>
                  <a:lnTo>
                    <a:pt x="218493" y="393579"/>
                  </a:lnTo>
                  <a:lnTo>
                    <a:pt x="212483" y="394280"/>
                  </a:lnTo>
                  <a:lnTo>
                    <a:pt x="194460" y="396364"/>
                  </a:lnTo>
                  <a:lnTo>
                    <a:pt x="194497" y="391953"/>
                  </a:lnTo>
                  <a:lnTo>
                    <a:pt x="175908" y="391606"/>
                  </a:lnTo>
                  <a:lnTo>
                    <a:pt x="169223" y="392009"/>
                  </a:lnTo>
                  <a:lnTo>
                    <a:pt x="171477" y="398716"/>
                  </a:lnTo>
                  <a:lnTo>
                    <a:pt x="174921" y="409822"/>
                  </a:lnTo>
                  <a:lnTo>
                    <a:pt x="173648" y="417408"/>
                  </a:lnTo>
                  <a:lnTo>
                    <a:pt x="173320" y="417444"/>
                  </a:lnTo>
                  <a:lnTo>
                    <a:pt x="164909" y="418356"/>
                  </a:lnTo>
                  <a:lnTo>
                    <a:pt x="123688" y="421303"/>
                  </a:lnTo>
                  <a:lnTo>
                    <a:pt x="121085" y="421484"/>
                  </a:lnTo>
                  <a:lnTo>
                    <a:pt x="120579" y="421523"/>
                  </a:lnTo>
                  <a:lnTo>
                    <a:pt x="86355" y="424098"/>
                  </a:lnTo>
                  <a:lnTo>
                    <a:pt x="85169" y="424186"/>
                  </a:lnTo>
                  <a:lnTo>
                    <a:pt x="84324" y="424248"/>
                  </a:lnTo>
                  <a:lnTo>
                    <a:pt x="69525" y="425325"/>
                  </a:lnTo>
                  <a:lnTo>
                    <a:pt x="41352" y="426881"/>
                  </a:lnTo>
                  <a:lnTo>
                    <a:pt x="26149" y="428578"/>
                  </a:lnTo>
                  <a:lnTo>
                    <a:pt x="17955" y="429483"/>
                  </a:lnTo>
                  <a:lnTo>
                    <a:pt x="4067" y="430597"/>
                  </a:lnTo>
                  <a:lnTo>
                    <a:pt x="0" y="42506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5844143" y="3790206"/>
              <a:ext cx="617719" cy="642912"/>
            </a:xfrm>
            <a:custGeom>
              <a:avLst/>
              <a:gdLst/>
              <a:ahLst/>
              <a:cxnLst/>
              <a:rect l="0" t="0" r="0" b="0"/>
              <a:pathLst>
                <a:path w="617719" h="642912">
                  <a:moveTo>
                    <a:pt x="0" y="37839"/>
                  </a:moveTo>
                  <a:lnTo>
                    <a:pt x="15171" y="36308"/>
                  </a:lnTo>
                  <a:lnTo>
                    <a:pt x="25534" y="35250"/>
                  </a:lnTo>
                  <a:lnTo>
                    <a:pt x="27965" y="34920"/>
                  </a:lnTo>
                  <a:lnTo>
                    <a:pt x="37942" y="33563"/>
                  </a:lnTo>
                  <a:lnTo>
                    <a:pt x="39388" y="33384"/>
                  </a:lnTo>
                  <a:lnTo>
                    <a:pt x="64817" y="30208"/>
                  </a:lnTo>
                  <a:lnTo>
                    <a:pt x="72374" y="29283"/>
                  </a:lnTo>
                  <a:lnTo>
                    <a:pt x="72708" y="29242"/>
                  </a:lnTo>
                  <a:lnTo>
                    <a:pt x="86086" y="27592"/>
                  </a:lnTo>
                  <a:lnTo>
                    <a:pt x="91968" y="26885"/>
                  </a:lnTo>
                  <a:lnTo>
                    <a:pt x="95976" y="26402"/>
                  </a:lnTo>
                  <a:lnTo>
                    <a:pt x="101577" y="25724"/>
                  </a:lnTo>
                  <a:lnTo>
                    <a:pt x="113832" y="24212"/>
                  </a:lnTo>
                  <a:lnTo>
                    <a:pt x="126845" y="22681"/>
                  </a:lnTo>
                  <a:lnTo>
                    <a:pt x="148492" y="19975"/>
                  </a:lnTo>
                  <a:lnTo>
                    <a:pt x="170753" y="17270"/>
                  </a:lnTo>
                  <a:lnTo>
                    <a:pt x="185109" y="15501"/>
                  </a:lnTo>
                  <a:lnTo>
                    <a:pt x="193079" y="14510"/>
                  </a:lnTo>
                  <a:lnTo>
                    <a:pt x="229671" y="9908"/>
                  </a:lnTo>
                  <a:lnTo>
                    <a:pt x="237811" y="8517"/>
                  </a:lnTo>
                  <a:lnTo>
                    <a:pt x="245433" y="7209"/>
                  </a:lnTo>
                  <a:lnTo>
                    <a:pt x="263832" y="4030"/>
                  </a:lnTo>
                  <a:lnTo>
                    <a:pt x="288470" y="0"/>
                  </a:lnTo>
                  <a:lnTo>
                    <a:pt x="287532" y="6730"/>
                  </a:lnTo>
                  <a:lnTo>
                    <a:pt x="286245" y="11313"/>
                  </a:lnTo>
                  <a:lnTo>
                    <a:pt x="280024" y="18010"/>
                  </a:lnTo>
                  <a:lnTo>
                    <a:pt x="274680" y="23262"/>
                  </a:lnTo>
                  <a:lnTo>
                    <a:pt x="271536" y="28109"/>
                  </a:lnTo>
                  <a:lnTo>
                    <a:pt x="267654" y="33474"/>
                  </a:lnTo>
                  <a:lnTo>
                    <a:pt x="268671" y="37710"/>
                  </a:lnTo>
                  <a:lnTo>
                    <a:pt x="265419" y="42645"/>
                  </a:lnTo>
                  <a:lnTo>
                    <a:pt x="266062" y="44250"/>
                  </a:lnTo>
                  <a:lnTo>
                    <a:pt x="267758" y="48480"/>
                  </a:lnTo>
                  <a:lnTo>
                    <a:pt x="267997" y="49076"/>
                  </a:lnTo>
                  <a:lnTo>
                    <a:pt x="275754" y="53431"/>
                  </a:lnTo>
                  <a:lnTo>
                    <a:pt x="282989" y="57526"/>
                  </a:lnTo>
                  <a:lnTo>
                    <a:pt x="291166" y="59576"/>
                  </a:lnTo>
                  <a:lnTo>
                    <a:pt x="298156" y="66000"/>
                  </a:lnTo>
                  <a:lnTo>
                    <a:pt x="298970" y="66747"/>
                  </a:lnTo>
                  <a:lnTo>
                    <a:pt x="305059" y="71213"/>
                  </a:lnTo>
                  <a:lnTo>
                    <a:pt x="305360" y="71433"/>
                  </a:lnTo>
                  <a:lnTo>
                    <a:pt x="311950" y="73546"/>
                  </a:lnTo>
                  <a:lnTo>
                    <a:pt x="312370" y="73416"/>
                  </a:lnTo>
                  <a:lnTo>
                    <a:pt x="319823" y="71105"/>
                  </a:lnTo>
                  <a:lnTo>
                    <a:pt x="326061" y="71735"/>
                  </a:lnTo>
                  <a:lnTo>
                    <a:pt x="331186" y="81448"/>
                  </a:lnTo>
                  <a:lnTo>
                    <a:pt x="334160" y="86977"/>
                  </a:lnTo>
                  <a:lnTo>
                    <a:pt x="340418" y="95137"/>
                  </a:lnTo>
                  <a:lnTo>
                    <a:pt x="341246" y="96232"/>
                  </a:lnTo>
                  <a:lnTo>
                    <a:pt x="345569" y="101949"/>
                  </a:lnTo>
                  <a:lnTo>
                    <a:pt x="347206" y="105991"/>
                  </a:lnTo>
                  <a:lnTo>
                    <a:pt x="350958" y="115243"/>
                  </a:lnTo>
                  <a:lnTo>
                    <a:pt x="360772" y="123573"/>
                  </a:lnTo>
                  <a:lnTo>
                    <a:pt x="367721" y="132440"/>
                  </a:lnTo>
                  <a:lnTo>
                    <a:pt x="368182" y="133028"/>
                  </a:lnTo>
                  <a:lnTo>
                    <a:pt x="372618" y="140021"/>
                  </a:lnTo>
                  <a:lnTo>
                    <a:pt x="373566" y="141514"/>
                  </a:lnTo>
                  <a:lnTo>
                    <a:pt x="378868" y="141976"/>
                  </a:lnTo>
                  <a:lnTo>
                    <a:pt x="389865" y="150560"/>
                  </a:lnTo>
                  <a:lnTo>
                    <a:pt x="403318" y="155452"/>
                  </a:lnTo>
                  <a:lnTo>
                    <a:pt x="415166" y="166688"/>
                  </a:lnTo>
                  <a:lnTo>
                    <a:pt x="418776" y="172428"/>
                  </a:lnTo>
                  <a:lnTo>
                    <a:pt x="421302" y="176440"/>
                  </a:lnTo>
                  <a:lnTo>
                    <a:pt x="426721" y="182472"/>
                  </a:lnTo>
                  <a:lnTo>
                    <a:pt x="432534" y="183469"/>
                  </a:lnTo>
                  <a:lnTo>
                    <a:pt x="433569" y="183647"/>
                  </a:lnTo>
                  <a:lnTo>
                    <a:pt x="443793" y="189507"/>
                  </a:lnTo>
                  <a:lnTo>
                    <a:pt x="445496" y="191557"/>
                  </a:lnTo>
                  <a:lnTo>
                    <a:pt x="449244" y="196067"/>
                  </a:lnTo>
                  <a:lnTo>
                    <a:pt x="457500" y="199388"/>
                  </a:lnTo>
                  <a:lnTo>
                    <a:pt x="459338" y="206699"/>
                  </a:lnTo>
                  <a:lnTo>
                    <a:pt x="459279" y="216476"/>
                  </a:lnTo>
                  <a:lnTo>
                    <a:pt x="470320" y="220594"/>
                  </a:lnTo>
                  <a:lnTo>
                    <a:pt x="471484" y="228644"/>
                  </a:lnTo>
                  <a:lnTo>
                    <a:pt x="471598" y="229427"/>
                  </a:lnTo>
                  <a:lnTo>
                    <a:pt x="482197" y="233369"/>
                  </a:lnTo>
                  <a:lnTo>
                    <a:pt x="482455" y="234258"/>
                  </a:lnTo>
                  <a:lnTo>
                    <a:pt x="484306" y="240622"/>
                  </a:lnTo>
                  <a:lnTo>
                    <a:pt x="496760" y="245769"/>
                  </a:lnTo>
                  <a:lnTo>
                    <a:pt x="502073" y="246968"/>
                  </a:lnTo>
                  <a:lnTo>
                    <a:pt x="503862" y="247371"/>
                  </a:lnTo>
                  <a:lnTo>
                    <a:pt x="511550" y="252051"/>
                  </a:lnTo>
                  <a:lnTo>
                    <a:pt x="517142" y="255449"/>
                  </a:lnTo>
                  <a:lnTo>
                    <a:pt x="518992" y="265542"/>
                  </a:lnTo>
                  <a:lnTo>
                    <a:pt x="524194" y="271413"/>
                  </a:lnTo>
                  <a:lnTo>
                    <a:pt x="530796" y="280072"/>
                  </a:lnTo>
                  <a:lnTo>
                    <a:pt x="533594" y="292277"/>
                  </a:lnTo>
                  <a:lnTo>
                    <a:pt x="533760" y="293004"/>
                  </a:lnTo>
                  <a:lnTo>
                    <a:pt x="537877" y="304804"/>
                  </a:lnTo>
                  <a:lnTo>
                    <a:pt x="538539" y="311662"/>
                  </a:lnTo>
                  <a:lnTo>
                    <a:pt x="539896" y="312414"/>
                  </a:lnTo>
                  <a:lnTo>
                    <a:pt x="547634" y="316695"/>
                  </a:lnTo>
                  <a:lnTo>
                    <a:pt x="553234" y="317874"/>
                  </a:lnTo>
                  <a:lnTo>
                    <a:pt x="554406" y="318120"/>
                  </a:lnTo>
                  <a:lnTo>
                    <a:pt x="565682" y="327843"/>
                  </a:lnTo>
                  <a:lnTo>
                    <a:pt x="566864" y="335445"/>
                  </a:lnTo>
                  <a:lnTo>
                    <a:pt x="570009" y="338814"/>
                  </a:lnTo>
                  <a:lnTo>
                    <a:pt x="575943" y="345159"/>
                  </a:lnTo>
                  <a:lnTo>
                    <a:pt x="577847" y="353358"/>
                  </a:lnTo>
                  <a:lnTo>
                    <a:pt x="575670" y="359310"/>
                  </a:lnTo>
                  <a:lnTo>
                    <a:pt x="576613" y="360689"/>
                  </a:lnTo>
                  <a:lnTo>
                    <a:pt x="581099" y="367248"/>
                  </a:lnTo>
                  <a:lnTo>
                    <a:pt x="583249" y="376195"/>
                  </a:lnTo>
                  <a:lnTo>
                    <a:pt x="592859" y="378847"/>
                  </a:lnTo>
                  <a:lnTo>
                    <a:pt x="596248" y="375885"/>
                  </a:lnTo>
                  <a:lnTo>
                    <a:pt x="604813" y="380814"/>
                  </a:lnTo>
                  <a:lnTo>
                    <a:pt x="612234" y="382999"/>
                  </a:lnTo>
                  <a:lnTo>
                    <a:pt x="617535" y="383655"/>
                  </a:lnTo>
                  <a:lnTo>
                    <a:pt x="617719" y="388848"/>
                  </a:lnTo>
                  <a:lnTo>
                    <a:pt x="611224" y="396355"/>
                  </a:lnTo>
                  <a:lnTo>
                    <a:pt x="608314" y="401292"/>
                  </a:lnTo>
                  <a:lnTo>
                    <a:pt x="602525" y="410382"/>
                  </a:lnTo>
                  <a:lnTo>
                    <a:pt x="599137" y="417312"/>
                  </a:lnTo>
                  <a:lnTo>
                    <a:pt x="595474" y="425364"/>
                  </a:lnTo>
                  <a:lnTo>
                    <a:pt x="589910" y="431841"/>
                  </a:lnTo>
                  <a:lnTo>
                    <a:pt x="589621" y="433647"/>
                  </a:lnTo>
                  <a:lnTo>
                    <a:pt x="589368" y="435232"/>
                  </a:lnTo>
                  <a:lnTo>
                    <a:pt x="591786" y="445962"/>
                  </a:lnTo>
                  <a:lnTo>
                    <a:pt x="588531" y="456259"/>
                  </a:lnTo>
                  <a:lnTo>
                    <a:pt x="588684" y="458602"/>
                  </a:lnTo>
                  <a:lnTo>
                    <a:pt x="588894" y="461836"/>
                  </a:lnTo>
                  <a:lnTo>
                    <a:pt x="585739" y="470202"/>
                  </a:lnTo>
                  <a:lnTo>
                    <a:pt x="581598" y="479319"/>
                  </a:lnTo>
                  <a:lnTo>
                    <a:pt x="580279" y="487254"/>
                  </a:lnTo>
                  <a:lnTo>
                    <a:pt x="583540" y="493590"/>
                  </a:lnTo>
                  <a:lnTo>
                    <a:pt x="583334" y="494972"/>
                  </a:lnTo>
                  <a:lnTo>
                    <a:pt x="582216" y="502435"/>
                  </a:lnTo>
                  <a:lnTo>
                    <a:pt x="580388" y="508251"/>
                  </a:lnTo>
                  <a:lnTo>
                    <a:pt x="574272" y="519295"/>
                  </a:lnTo>
                  <a:lnTo>
                    <a:pt x="570423" y="521508"/>
                  </a:lnTo>
                  <a:lnTo>
                    <a:pt x="571675" y="528936"/>
                  </a:lnTo>
                  <a:lnTo>
                    <a:pt x="570578" y="537230"/>
                  </a:lnTo>
                  <a:lnTo>
                    <a:pt x="572108" y="540741"/>
                  </a:lnTo>
                  <a:lnTo>
                    <a:pt x="572883" y="542521"/>
                  </a:lnTo>
                  <a:lnTo>
                    <a:pt x="574809" y="552292"/>
                  </a:lnTo>
                  <a:lnTo>
                    <a:pt x="572464" y="565230"/>
                  </a:lnTo>
                  <a:lnTo>
                    <a:pt x="571167" y="572881"/>
                  </a:lnTo>
                  <a:lnTo>
                    <a:pt x="574417" y="581095"/>
                  </a:lnTo>
                  <a:lnTo>
                    <a:pt x="566459" y="580406"/>
                  </a:lnTo>
                  <a:lnTo>
                    <a:pt x="563889" y="580740"/>
                  </a:lnTo>
                  <a:lnTo>
                    <a:pt x="559993" y="582461"/>
                  </a:lnTo>
                  <a:lnTo>
                    <a:pt x="550990" y="581808"/>
                  </a:lnTo>
                  <a:lnTo>
                    <a:pt x="546410" y="580328"/>
                  </a:lnTo>
                  <a:lnTo>
                    <a:pt x="538529" y="580801"/>
                  </a:lnTo>
                  <a:lnTo>
                    <a:pt x="534226" y="577951"/>
                  </a:lnTo>
                  <a:lnTo>
                    <a:pt x="528392" y="576486"/>
                  </a:lnTo>
                  <a:lnTo>
                    <a:pt x="521033" y="577195"/>
                  </a:lnTo>
                  <a:lnTo>
                    <a:pt x="516340" y="573836"/>
                  </a:lnTo>
                  <a:lnTo>
                    <a:pt x="515887" y="573819"/>
                  </a:lnTo>
                  <a:lnTo>
                    <a:pt x="511239" y="573640"/>
                  </a:lnTo>
                  <a:lnTo>
                    <a:pt x="505815" y="580431"/>
                  </a:lnTo>
                  <a:lnTo>
                    <a:pt x="501976" y="586121"/>
                  </a:lnTo>
                  <a:lnTo>
                    <a:pt x="502082" y="594538"/>
                  </a:lnTo>
                  <a:lnTo>
                    <a:pt x="501916" y="599889"/>
                  </a:lnTo>
                  <a:lnTo>
                    <a:pt x="507162" y="606899"/>
                  </a:lnTo>
                  <a:lnTo>
                    <a:pt x="508317" y="616925"/>
                  </a:lnTo>
                  <a:lnTo>
                    <a:pt x="508871" y="628956"/>
                  </a:lnTo>
                  <a:lnTo>
                    <a:pt x="508113" y="635448"/>
                  </a:lnTo>
                  <a:lnTo>
                    <a:pt x="508957" y="640108"/>
                  </a:lnTo>
                  <a:lnTo>
                    <a:pt x="507746" y="640544"/>
                  </a:lnTo>
                  <a:lnTo>
                    <a:pt x="502561" y="642408"/>
                  </a:lnTo>
                  <a:lnTo>
                    <a:pt x="496568" y="642912"/>
                  </a:lnTo>
                  <a:lnTo>
                    <a:pt x="491969" y="642831"/>
                  </a:lnTo>
                  <a:lnTo>
                    <a:pt x="487112" y="635454"/>
                  </a:lnTo>
                  <a:lnTo>
                    <a:pt x="487223" y="628233"/>
                  </a:lnTo>
                  <a:lnTo>
                    <a:pt x="482791" y="622177"/>
                  </a:lnTo>
                  <a:lnTo>
                    <a:pt x="483210" y="615816"/>
                  </a:lnTo>
                  <a:lnTo>
                    <a:pt x="458437" y="617019"/>
                  </a:lnTo>
                  <a:lnTo>
                    <a:pt x="453392" y="617259"/>
                  </a:lnTo>
                  <a:lnTo>
                    <a:pt x="438095" y="618379"/>
                  </a:lnTo>
                  <a:lnTo>
                    <a:pt x="425099" y="619316"/>
                  </a:lnTo>
                  <a:lnTo>
                    <a:pt x="401973" y="620946"/>
                  </a:lnTo>
                  <a:lnTo>
                    <a:pt x="370686" y="623149"/>
                  </a:lnTo>
                  <a:lnTo>
                    <a:pt x="370047" y="623191"/>
                  </a:lnTo>
                  <a:lnTo>
                    <a:pt x="348773" y="624574"/>
                  </a:lnTo>
                  <a:lnTo>
                    <a:pt x="342815" y="624954"/>
                  </a:lnTo>
                  <a:lnTo>
                    <a:pt x="325297" y="626055"/>
                  </a:lnTo>
                  <a:lnTo>
                    <a:pt x="311547" y="627015"/>
                  </a:lnTo>
                  <a:lnTo>
                    <a:pt x="295304" y="628128"/>
                  </a:lnTo>
                  <a:lnTo>
                    <a:pt x="285800" y="628768"/>
                  </a:lnTo>
                  <a:lnTo>
                    <a:pt x="262863" y="630336"/>
                  </a:lnTo>
                  <a:lnTo>
                    <a:pt x="253478" y="630964"/>
                  </a:lnTo>
                  <a:lnTo>
                    <a:pt x="248406" y="631301"/>
                  </a:lnTo>
                  <a:lnTo>
                    <a:pt x="228685" y="632784"/>
                  </a:lnTo>
                  <a:lnTo>
                    <a:pt x="216984" y="633649"/>
                  </a:lnTo>
                  <a:lnTo>
                    <a:pt x="205464" y="634488"/>
                  </a:lnTo>
                  <a:lnTo>
                    <a:pt x="163834" y="637056"/>
                  </a:lnTo>
                  <a:lnTo>
                    <a:pt x="157638" y="637521"/>
                  </a:lnTo>
                  <a:lnTo>
                    <a:pt x="157487" y="637533"/>
                  </a:lnTo>
                  <a:lnTo>
                    <a:pt x="149948" y="629696"/>
                  </a:lnTo>
                  <a:lnTo>
                    <a:pt x="146949" y="621121"/>
                  </a:lnTo>
                  <a:lnTo>
                    <a:pt x="146033" y="614792"/>
                  </a:lnTo>
                  <a:lnTo>
                    <a:pt x="139209" y="607189"/>
                  </a:lnTo>
                  <a:lnTo>
                    <a:pt x="135829" y="601810"/>
                  </a:lnTo>
                  <a:lnTo>
                    <a:pt x="135872" y="598397"/>
                  </a:lnTo>
                  <a:lnTo>
                    <a:pt x="133917" y="591005"/>
                  </a:lnTo>
                  <a:lnTo>
                    <a:pt x="132373" y="588025"/>
                  </a:lnTo>
                  <a:lnTo>
                    <a:pt x="130068" y="583575"/>
                  </a:lnTo>
                  <a:lnTo>
                    <a:pt x="120044" y="573451"/>
                  </a:lnTo>
                  <a:lnTo>
                    <a:pt x="118780" y="563196"/>
                  </a:lnTo>
                  <a:lnTo>
                    <a:pt x="120418" y="557754"/>
                  </a:lnTo>
                  <a:lnTo>
                    <a:pt x="120309" y="555803"/>
                  </a:lnTo>
                  <a:lnTo>
                    <a:pt x="120205" y="553940"/>
                  </a:lnTo>
                  <a:lnTo>
                    <a:pt x="118975" y="548136"/>
                  </a:lnTo>
                  <a:lnTo>
                    <a:pt x="121059" y="538018"/>
                  </a:lnTo>
                  <a:lnTo>
                    <a:pt x="119770" y="532827"/>
                  </a:lnTo>
                  <a:lnTo>
                    <a:pt x="121341" y="525266"/>
                  </a:lnTo>
                  <a:lnTo>
                    <a:pt x="122112" y="521550"/>
                  </a:lnTo>
                  <a:lnTo>
                    <a:pt x="119737" y="518051"/>
                  </a:lnTo>
                  <a:lnTo>
                    <a:pt x="118899" y="511022"/>
                  </a:lnTo>
                  <a:lnTo>
                    <a:pt x="109536" y="501317"/>
                  </a:lnTo>
                  <a:lnTo>
                    <a:pt x="109715" y="495857"/>
                  </a:lnTo>
                  <a:lnTo>
                    <a:pt x="108433" y="491631"/>
                  </a:lnTo>
                  <a:lnTo>
                    <a:pt x="107702" y="489217"/>
                  </a:lnTo>
                  <a:lnTo>
                    <a:pt x="105209" y="480990"/>
                  </a:lnTo>
                  <a:lnTo>
                    <a:pt x="107673" y="472899"/>
                  </a:lnTo>
                  <a:lnTo>
                    <a:pt x="112019" y="461715"/>
                  </a:lnTo>
                  <a:lnTo>
                    <a:pt x="112125" y="458165"/>
                  </a:lnTo>
                  <a:lnTo>
                    <a:pt x="112429" y="447965"/>
                  </a:lnTo>
                  <a:lnTo>
                    <a:pt x="112537" y="444323"/>
                  </a:lnTo>
                  <a:lnTo>
                    <a:pt x="110332" y="437555"/>
                  </a:lnTo>
                  <a:lnTo>
                    <a:pt x="116834" y="429662"/>
                  </a:lnTo>
                  <a:lnTo>
                    <a:pt x="124388" y="423927"/>
                  </a:lnTo>
                  <a:lnTo>
                    <a:pt x="125413" y="422102"/>
                  </a:lnTo>
                  <a:lnTo>
                    <a:pt x="128237" y="417068"/>
                  </a:lnTo>
                  <a:lnTo>
                    <a:pt x="119876" y="411905"/>
                  </a:lnTo>
                  <a:lnTo>
                    <a:pt x="113090" y="408250"/>
                  </a:lnTo>
                  <a:lnTo>
                    <a:pt x="115599" y="404128"/>
                  </a:lnTo>
                  <a:lnTo>
                    <a:pt x="115613" y="401835"/>
                  </a:lnTo>
                  <a:lnTo>
                    <a:pt x="115668" y="392609"/>
                  </a:lnTo>
                  <a:lnTo>
                    <a:pt x="111260" y="383841"/>
                  </a:lnTo>
                  <a:lnTo>
                    <a:pt x="111049" y="383419"/>
                  </a:lnTo>
                  <a:lnTo>
                    <a:pt x="110108" y="381547"/>
                  </a:lnTo>
                  <a:lnTo>
                    <a:pt x="101635" y="373961"/>
                  </a:lnTo>
                  <a:lnTo>
                    <a:pt x="100481" y="370492"/>
                  </a:lnTo>
                  <a:lnTo>
                    <a:pt x="98173" y="363548"/>
                  </a:lnTo>
                  <a:lnTo>
                    <a:pt x="93916" y="353560"/>
                  </a:lnTo>
                  <a:lnTo>
                    <a:pt x="92343" y="350678"/>
                  </a:lnTo>
                  <a:lnTo>
                    <a:pt x="86776" y="340469"/>
                  </a:lnTo>
                  <a:lnTo>
                    <a:pt x="83421" y="335844"/>
                  </a:lnTo>
                  <a:lnTo>
                    <a:pt x="83073" y="334609"/>
                  </a:lnTo>
                  <a:lnTo>
                    <a:pt x="73697" y="301273"/>
                  </a:lnTo>
                  <a:lnTo>
                    <a:pt x="72855" y="298264"/>
                  </a:lnTo>
                  <a:lnTo>
                    <a:pt x="61184" y="256417"/>
                  </a:lnTo>
                  <a:lnTo>
                    <a:pt x="59048" y="248735"/>
                  </a:lnTo>
                  <a:lnTo>
                    <a:pt x="57214" y="242135"/>
                  </a:lnTo>
                  <a:lnTo>
                    <a:pt x="52388" y="224836"/>
                  </a:lnTo>
                  <a:lnTo>
                    <a:pt x="47902" y="208720"/>
                  </a:lnTo>
                  <a:lnTo>
                    <a:pt x="42683" y="189948"/>
                  </a:lnTo>
                  <a:lnTo>
                    <a:pt x="40250" y="181184"/>
                  </a:lnTo>
                  <a:lnTo>
                    <a:pt x="35780" y="164791"/>
                  </a:lnTo>
                  <a:lnTo>
                    <a:pt x="34085" y="158569"/>
                  </a:lnTo>
                  <a:lnTo>
                    <a:pt x="27579" y="135968"/>
                  </a:lnTo>
                  <a:lnTo>
                    <a:pt x="19994" y="109536"/>
                  </a:lnTo>
                  <a:lnTo>
                    <a:pt x="17978" y="102602"/>
                  </a:lnTo>
                  <a:lnTo>
                    <a:pt x="15338" y="93517"/>
                  </a:lnTo>
                  <a:lnTo>
                    <a:pt x="13908" y="88590"/>
                  </a:lnTo>
                  <a:lnTo>
                    <a:pt x="8770" y="70863"/>
                  </a:lnTo>
                  <a:lnTo>
                    <a:pt x="4547" y="55340"/>
                  </a:lnTo>
                  <a:lnTo>
                    <a:pt x="2110" y="4637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5545637" y="2342698"/>
              <a:ext cx="14247" cy="22702"/>
            </a:xfrm>
            <a:custGeom>
              <a:avLst/>
              <a:gdLst/>
              <a:ahLst/>
              <a:cxnLst/>
              <a:rect l="0" t="0" r="0" b="0"/>
              <a:pathLst>
                <a:path w="14247" h="22702">
                  <a:moveTo>
                    <a:pt x="1257" y="5086"/>
                  </a:moveTo>
                  <a:lnTo>
                    <a:pt x="10737" y="0"/>
                  </a:lnTo>
                  <a:lnTo>
                    <a:pt x="14247" y="5020"/>
                  </a:lnTo>
                  <a:lnTo>
                    <a:pt x="8864" y="14144"/>
                  </a:lnTo>
                  <a:lnTo>
                    <a:pt x="6429" y="22702"/>
                  </a:lnTo>
                  <a:lnTo>
                    <a:pt x="0" y="1514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5148354" y="2143279"/>
              <a:ext cx="26561" cy="20970"/>
            </a:xfrm>
            <a:custGeom>
              <a:avLst/>
              <a:gdLst/>
              <a:ahLst/>
              <a:cxnLst/>
              <a:rect l="0" t="0" r="0" b="0"/>
              <a:pathLst>
                <a:path w="26561" h="20970">
                  <a:moveTo>
                    <a:pt x="0" y="5008"/>
                  </a:moveTo>
                  <a:lnTo>
                    <a:pt x="3514" y="3133"/>
                  </a:lnTo>
                  <a:lnTo>
                    <a:pt x="12175" y="0"/>
                  </a:lnTo>
                  <a:lnTo>
                    <a:pt x="21099" y="2013"/>
                  </a:lnTo>
                  <a:lnTo>
                    <a:pt x="22836" y="4714"/>
                  </a:lnTo>
                  <a:lnTo>
                    <a:pt x="26561" y="12487"/>
                  </a:lnTo>
                  <a:lnTo>
                    <a:pt x="25551" y="16219"/>
                  </a:lnTo>
                  <a:lnTo>
                    <a:pt x="23253" y="19235"/>
                  </a:lnTo>
                  <a:lnTo>
                    <a:pt x="14669" y="20970"/>
                  </a:lnTo>
                  <a:lnTo>
                    <a:pt x="10113" y="14190"/>
                  </a:lnTo>
                  <a:lnTo>
                    <a:pt x="6679" y="10211"/>
                  </a:lnTo>
                  <a:lnTo>
                    <a:pt x="1049" y="808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4947467" y="2152263"/>
              <a:ext cx="597596" cy="641285"/>
            </a:xfrm>
            <a:custGeom>
              <a:avLst/>
              <a:gdLst/>
              <a:ahLst/>
              <a:cxnLst/>
              <a:rect l="0" t="0" r="0" b="0"/>
              <a:pathLst>
                <a:path w="597596" h="641285">
                  <a:moveTo>
                    <a:pt x="99" y="202025"/>
                  </a:moveTo>
                  <a:lnTo>
                    <a:pt x="1471" y="191822"/>
                  </a:lnTo>
                  <a:lnTo>
                    <a:pt x="4305" y="189688"/>
                  </a:lnTo>
                  <a:lnTo>
                    <a:pt x="5747" y="188602"/>
                  </a:lnTo>
                  <a:lnTo>
                    <a:pt x="10450" y="180810"/>
                  </a:lnTo>
                  <a:lnTo>
                    <a:pt x="11934" y="174276"/>
                  </a:lnTo>
                  <a:lnTo>
                    <a:pt x="15530" y="167221"/>
                  </a:lnTo>
                  <a:lnTo>
                    <a:pt x="21825" y="161190"/>
                  </a:lnTo>
                  <a:lnTo>
                    <a:pt x="29262" y="157807"/>
                  </a:lnTo>
                  <a:lnTo>
                    <a:pt x="32622" y="154272"/>
                  </a:lnTo>
                  <a:lnTo>
                    <a:pt x="39888" y="153600"/>
                  </a:lnTo>
                  <a:lnTo>
                    <a:pt x="42041" y="149330"/>
                  </a:lnTo>
                  <a:lnTo>
                    <a:pt x="47630" y="146648"/>
                  </a:lnTo>
                  <a:lnTo>
                    <a:pt x="51733" y="147042"/>
                  </a:lnTo>
                  <a:lnTo>
                    <a:pt x="52882" y="141784"/>
                  </a:lnTo>
                  <a:lnTo>
                    <a:pt x="57166" y="138440"/>
                  </a:lnTo>
                  <a:lnTo>
                    <a:pt x="56724" y="126601"/>
                  </a:lnTo>
                  <a:lnTo>
                    <a:pt x="56262" y="114225"/>
                  </a:lnTo>
                  <a:lnTo>
                    <a:pt x="55383" y="89520"/>
                  </a:lnTo>
                  <a:lnTo>
                    <a:pt x="54986" y="78344"/>
                  </a:lnTo>
                  <a:lnTo>
                    <a:pt x="54071" y="54447"/>
                  </a:lnTo>
                  <a:lnTo>
                    <a:pt x="62627" y="53895"/>
                  </a:lnTo>
                  <a:lnTo>
                    <a:pt x="64665" y="49460"/>
                  </a:lnTo>
                  <a:lnTo>
                    <a:pt x="68380" y="44122"/>
                  </a:lnTo>
                  <a:lnTo>
                    <a:pt x="72615" y="43543"/>
                  </a:lnTo>
                  <a:lnTo>
                    <a:pt x="77635" y="46750"/>
                  </a:lnTo>
                  <a:lnTo>
                    <a:pt x="81166" y="47180"/>
                  </a:lnTo>
                  <a:lnTo>
                    <a:pt x="86583" y="50367"/>
                  </a:lnTo>
                  <a:lnTo>
                    <a:pt x="93934" y="48956"/>
                  </a:lnTo>
                  <a:lnTo>
                    <a:pt x="100543" y="48673"/>
                  </a:lnTo>
                  <a:lnTo>
                    <a:pt x="117482" y="41552"/>
                  </a:lnTo>
                  <a:lnTo>
                    <a:pt x="124356" y="37987"/>
                  </a:lnTo>
                  <a:lnTo>
                    <a:pt x="126620" y="37883"/>
                  </a:lnTo>
                  <a:lnTo>
                    <a:pt x="130591" y="37699"/>
                  </a:lnTo>
                  <a:lnTo>
                    <a:pt x="140159" y="32648"/>
                  </a:lnTo>
                  <a:lnTo>
                    <a:pt x="145126" y="31194"/>
                  </a:lnTo>
                  <a:lnTo>
                    <a:pt x="149457" y="26887"/>
                  </a:lnTo>
                  <a:lnTo>
                    <a:pt x="155109" y="25171"/>
                  </a:lnTo>
                  <a:lnTo>
                    <a:pt x="159332" y="20687"/>
                  </a:lnTo>
                  <a:lnTo>
                    <a:pt x="163827" y="23608"/>
                  </a:lnTo>
                  <a:lnTo>
                    <a:pt x="167298" y="19827"/>
                  </a:lnTo>
                  <a:lnTo>
                    <a:pt x="171473" y="18262"/>
                  </a:lnTo>
                  <a:lnTo>
                    <a:pt x="176497" y="14635"/>
                  </a:lnTo>
                  <a:lnTo>
                    <a:pt x="181236" y="11169"/>
                  </a:lnTo>
                  <a:lnTo>
                    <a:pt x="180343" y="3130"/>
                  </a:lnTo>
                  <a:lnTo>
                    <a:pt x="186604" y="0"/>
                  </a:lnTo>
                  <a:lnTo>
                    <a:pt x="193909" y="5217"/>
                  </a:lnTo>
                  <a:lnTo>
                    <a:pt x="198670" y="8357"/>
                  </a:lnTo>
                  <a:lnTo>
                    <a:pt x="205015" y="14356"/>
                  </a:lnTo>
                  <a:lnTo>
                    <a:pt x="200293" y="24766"/>
                  </a:lnTo>
                  <a:lnTo>
                    <a:pt x="194620" y="33286"/>
                  </a:lnTo>
                  <a:lnTo>
                    <a:pt x="192866" y="37046"/>
                  </a:lnTo>
                  <a:lnTo>
                    <a:pt x="195952" y="42644"/>
                  </a:lnTo>
                  <a:lnTo>
                    <a:pt x="190104" y="48839"/>
                  </a:lnTo>
                  <a:lnTo>
                    <a:pt x="188691" y="54787"/>
                  </a:lnTo>
                  <a:lnTo>
                    <a:pt x="186604" y="58439"/>
                  </a:lnTo>
                  <a:lnTo>
                    <a:pt x="189649" y="58993"/>
                  </a:lnTo>
                  <a:lnTo>
                    <a:pt x="192344" y="59483"/>
                  </a:lnTo>
                  <a:lnTo>
                    <a:pt x="198935" y="54410"/>
                  </a:lnTo>
                  <a:lnTo>
                    <a:pt x="202250" y="52961"/>
                  </a:lnTo>
                  <a:lnTo>
                    <a:pt x="205983" y="49706"/>
                  </a:lnTo>
                  <a:lnTo>
                    <a:pt x="207400" y="43061"/>
                  </a:lnTo>
                  <a:lnTo>
                    <a:pt x="215076" y="49337"/>
                  </a:lnTo>
                  <a:lnTo>
                    <a:pt x="225216" y="57395"/>
                  </a:lnTo>
                  <a:lnTo>
                    <a:pt x="226883" y="57108"/>
                  </a:lnTo>
                  <a:lnTo>
                    <a:pt x="231072" y="56384"/>
                  </a:lnTo>
                  <a:lnTo>
                    <a:pt x="238056" y="59995"/>
                  </a:lnTo>
                  <a:lnTo>
                    <a:pt x="239942" y="59227"/>
                  </a:lnTo>
                  <a:lnTo>
                    <a:pt x="243270" y="63665"/>
                  </a:lnTo>
                  <a:lnTo>
                    <a:pt x="248575" y="60547"/>
                  </a:lnTo>
                  <a:lnTo>
                    <a:pt x="253436" y="65176"/>
                  </a:lnTo>
                  <a:lnTo>
                    <a:pt x="260606" y="67443"/>
                  </a:lnTo>
                  <a:lnTo>
                    <a:pt x="266904" y="78418"/>
                  </a:lnTo>
                  <a:lnTo>
                    <a:pt x="271381" y="90101"/>
                  </a:lnTo>
                  <a:lnTo>
                    <a:pt x="290694" y="94168"/>
                  </a:lnTo>
                  <a:lnTo>
                    <a:pt x="320068" y="100273"/>
                  </a:lnTo>
                  <a:lnTo>
                    <a:pt x="375431" y="111475"/>
                  </a:lnTo>
                  <a:lnTo>
                    <a:pt x="385852" y="116721"/>
                  </a:lnTo>
                  <a:lnTo>
                    <a:pt x="391924" y="119770"/>
                  </a:lnTo>
                  <a:lnTo>
                    <a:pt x="404487" y="126061"/>
                  </a:lnTo>
                  <a:lnTo>
                    <a:pt x="411588" y="124704"/>
                  </a:lnTo>
                  <a:lnTo>
                    <a:pt x="417378" y="126099"/>
                  </a:lnTo>
                  <a:lnTo>
                    <a:pt x="417797" y="126200"/>
                  </a:lnTo>
                  <a:lnTo>
                    <a:pt x="420192" y="129490"/>
                  </a:lnTo>
                  <a:lnTo>
                    <a:pt x="424628" y="128953"/>
                  </a:lnTo>
                  <a:lnTo>
                    <a:pt x="426267" y="125314"/>
                  </a:lnTo>
                  <a:lnTo>
                    <a:pt x="432891" y="123978"/>
                  </a:lnTo>
                  <a:lnTo>
                    <a:pt x="444984" y="128914"/>
                  </a:lnTo>
                  <a:lnTo>
                    <a:pt x="447803" y="126973"/>
                  </a:lnTo>
                  <a:lnTo>
                    <a:pt x="455210" y="131003"/>
                  </a:lnTo>
                  <a:lnTo>
                    <a:pt x="461464" y="129976"/>
                  </a:lnTo>
                  <a:lnTo>
                    <a:pt x="468452" y="131677"/>
                  </a:lnTo>
                  <a:lnTo>
                    <a:pt x="474830" y="134634"/>
                  </a:lnTo>
                  <a:lnTo>
                    <a:pt x="474988" y="134707"/>
                  </a:lnTo>
                  <a:lnTo>
                    <a:pt x="479668" y="141002"/>
                  </a:lnTo>
                  <a:lnTo>
                    <a:pt x="474211" y="149188"/>
                  </a:lnTo>
                  <a:lnTo>
                    <a:pt x="477430" y="152199"/>
                  </a:lnTo>
                  <a:lnTo>
                    <a:pt x="482438" y="153770"/>
                  </a:lnTo>
                  <a:lnTo>
                    <a:pt x="483315" y="154044"/>
                  </a:lnTo>
                  <a:lnTo>
                    <a:pt x="488415" y="151766"/>
                  </a:lnTo>
                  <a:lnTo>
                    <a:pt x="491680" y="155998"/>
                  </a:lnTo>
                  <a:lnTo>
                    <a:pt x="500495" y="156564"/>
                  </a:lnTo>
                  <a:lnTo>
                    <a:pt x="505559" y="160734"/>
                  </a:lnTo>
                  <a:lnTo>
                    <a:pt x="508590" y="163228"/>
                  </a:lnTo>
                  <a:lnTo>
                    <a:pt x="511361" y="167240"/>
                  </a:lnTo>
                  <a:lnTo>
                    <a:pt x="507250" y="170570"/>
                  </a:lnTo>
                  <a:lnTo>
                    <a:pt x="512495" y="176434"/>
                  </a:lnTo>
                  <a:lnTo>
                    <a:pt x="511955" y="181405"/>
                  </a:lnTo>
                  <a:lnTo>
                    <a:pt x="510881" y="188711"/>
                  </a:lnTo>
                  <a:lnTo>
                    <a:pt x="511359" y="196071"/>
                  </a:lnTo>
                  <a:lnTo>
                    <a:pt x="507536" y="200560"/>
                  </a:lnTo>
                  <a:lnTo>
                    <a:pt x="507219" y="207923"/>
                  </a:lnTo>
                  <a:lnTo>
                    <a:pt x="507041" y="213696"/>
                  </a:lnTo>
                  <a:lnTo>
                    <a:pt x="513365" y="213067"/>
                  </a:lnTo>
                  <a:lnTo>
                    <a:pt x="518324" y="212432"/>
                  </a:lnTo>
                  <a:lnTo>
                    <a:pt x="522401" y="207940"/>
                  </a:lnTo>
                  <a:lnTo>
                    <a:pt x="527552" y="209653"/>
                  </a:lnTo>
                  <a:lnTo>
                    <a:pt x="527197" y="217213"/>
                  </a:lnTo>
                  <a:lnTo>
                    <a:pt x="523656" y="227746"/>
                  </a:lnTo>
                  <a:lnTo>
                    <a:pt x="521203" y="234883"/>
                  </a:lnTo>
                  <a:lnTo>
                    <a:pt x="526492" y="241109"/>
                  </a:lnTo>
                  <a:lnTo>
                    <a:pt x="531768" y="246993"/>
                  </a:lnTo>
                  <a:lnTo>
                    <a:pt x="537755" y="248060"/>
                  </a:lnTo>
                  <a:lnTo>
                    <a:pt x="534803" y="255526"/>
                  </a:lnTo>
                  <a:lnTo>
                    <a:pt x="535204" y="265312"/>
                  </a:lnTo>
                  <a:lnTo>
                    <a:pt x="528550" y="266275"/>
                  </a:lnTo>
                  <a:lnTo>
                    <a:pt x="522010" y="268497"/>
                  </a:lnTo>
                  <a:lnTo>
                    <a:pt x="517030" y="270185"/>
                  </a:lnTo>
                  <a:lnTo>
                    <a:pt x="514318" y="274684"/>
                  </a:lnTo>
                  <a:lnTo>
                    <a:pt x="515450" y="281830"/>
                  </a:lnTo>
                  <a:lnTo>
                    <a:pt x="513997" y="284287"/>
                  </a:lnTo>
                  <a:lnTo>
                    <a:pt x="509433" y="290295"/>
                  </a:lnTo>
                  <a:lnTo>
                    <a:pt x="506449" y="299559"/>
                  </a:lnTo>
                  <a:lnTo>
                    <a:pt x="502621" y="305046"/>
                  </a:lnTo>
                  <a:lnTo>
                    <a:pt x="501705" y="311242"/>
                  </a:lnTo>
                  <a:lnTo>
                    <a:pt x="501412" y="313228"/>
                  </a:lnTo>
                  <a:lnTo>
                    <a:pt x="502414" y="321020"/>
                  </a:lnTo>
                  <a:lnTo>
                    <a:pt x="498538" y="326628"/>
                  </a:lnTo>
                  <a:lnTo>
                    <a:pt x="502567" y="331090"/>
                  </a:lnTo>
                  <a:lnTo>
                    <a:pt x="508959" y="331920"/>
                  </a:lnTo>
                  <a:lnTo>
                    <a:pt x="512985" y="325181"/>
                  </a:lnTo>
                  <a:lnTo>
                    <a:pt x="515817" y="320002"/>
                  </a:lnTo>
                  <a:lnTo>
                    <a:pt x="524752" y="314792"/>
                  </a:lnTo>
                  <a:lnTo>
                    <a:pt x="525980" y="312611"/>
                  </a:lnTo>
                  <a:lnTo>
                    <a:pt x="527122" y="310580"/>
                  </a:lnTo>
                  <a:lnTo>
                    <a:pt x="528099" y="309072"/>
                  </a:lnTo>
                  <a:lnTo>
                    <a:pt x="529702" y="306596"/>
                  </a:lnTo>
                  <a:lnTo>
                    <a:pt x="529199" y="302136"/>
                  </a:lnTo>
                  <a:lnTo>
                    <a:pt x="535828" y="290879"/>
                  </a:lnTo>
                  <a:lnTo>
                    <a:pt x="541738" y="282724"/>
                  </a:lnTo>
                  <a:lnTo>
                    <a:pt x="546757" y="281464"/>
                  </a:lnTo>
                  <a:lnTo>
                    <a:pt x="548206" y="279586"/>
                  </a:lnTo>
                  <a:lnTo>
                    <a:pt x="554939" y="276605"/>
                  </a:lnTo>
                  <a:lnTo>
                    <a:pt x="559680" y="269229"/>
                  </a:lnTo>
                  <a:lnTo>
                    <a:pt x="564403" y="257414"/>
                  </a:lnTo>
                  <a:lnTo>
                    <a:pt x="570735" y="247076"/>
                  </a:lnTo>
                  <a:lnTo>
                    <a:pt x="572290" y="234579"/>
                  </a:lnTo>
                  <a:lnTo>
                    <a:pt x="578571" y="233164"/>
                  </a:lnTo>
                  <a:lnTo>
                    <a:pt x="583462" y="227424"/>
                  </a:lnTo>
                  <a:lnTo>
                    <a:pt x="584125" y="220572"/>
                  </a:lnTo>
                  <a:lnTo>
                    <a:pt x="588782" y="214981"/>
                  </a:lnTo>
                  <a:lnTo>
                    <a:pt x="592774" y="213681"/>
                  </a:lnTo>
                  <a:lnTo>
                    <a:pt x="596834" y="214527"/>
                  </a:lnTo>
                  <a:lnTo>
                    <a:pt x="597596" y="223565"/>
                  </a:lnTo>
                  <a:lnTo>
                    <a:pt x="591561" y="229946"/>
                  </a:lnTo>
                  <a:lnTo>
                    <a:pt x="592102" y="237369"/>
                  </a:lnTo>
                  <a:lnTo>
                    <a:pt x="591098" y="245472"/>
                  </a:lnTo>
                  <a:lnTo>
                    <a:pt x="584304" y="255713"/>
                  </a:lnTo>
                  <a:lnTo>
                    <a:pt x="580215" y="265373"/>
                  </a:lnTo>
                  <a:lnTo>
                    <a:pt x="579229" y="274408"/>
                  </a:lnTo>
                  <a:lnTo>
                    <a:pt x="572870" y="282586"/>
                  </a:lnTo>
                  <a:lnTo>
                    <a:pt x="569332" y="291812"/>
                  </a:lnTo>
                  <a:lnTo>
                    <a:pt x="564853" y="306013"/>
                  </a:lnTo>
                  <a:lnTo>
                    <a:pt x="562776" y="312582"/>
                  </a:lnTo>
                  <a:lnTo>
                    <a:pt x="558753" y="319413"/>
                  </a:lnTo>
                  <a:lnTo>
                    <a:pt x="555110" y="337823"/>
                  </a:lnTo>
                  <a:lnTo>
                    <a:pt x="552262" y="357257"/>
                  </a:lnTo>
                  <a:lnTo>
                    <a:pt x="552130" y="358152"/>
                  </a:lnTo>
                  <a:lnTo>
                    <a:pt x="555325" y="366715"/>
                  </a:lnTo>
                  <a:lnTo>
                    <a:pt x="557418" y="373609"/>
                  </a:lnTo>
                  <a:lnTo>
                    <a:pt x="554748" y="381212"/>
                  </a:lnTo>
                  <a:lnTo>
                    <a:pt x="548872" y="385768"/>
                  </a:lnTo>
                  <a:lnTo>
                    <a:pt x="543945" y="393379"/>
                  </a:lnTo>
                  <a:lnTo>
                    <a:pt x="540921" y="410355"/>
                  </a:lnTo>
                  <a:lnTo>
                    <a:pt x="538799" y="421166"/>
                  </a:lnTo>
                  <a:lnTo>
                    <a:pt x="538267" y="423877"/>
                  </a:lnTo>
                  <a:lnTo>
                    <a:pt x="540043" y="432843"/>
                  </a:lnTo>
                  <a:lnTo>
                    <a:pt x="543271" y="438774"/>
                  </a:lnTo>
                  <a:lnTo>
                    <a:pt x="543012" y="445206"/>
                  </a:lnTo>
                  <a:lnTo>
                    <a:pt x="543758" y="451392"/>
                  </a:lnTo>
                  <a:lnTo>
                    <a:pt x="536560" y="468816"/>
                  </a:lnTo>
                  <a:lnTo>
                    <a:pt x="536717" y="471692"/>
                  </a:lnTo>
                  <a:lnTo>
                    <a:pt x="537110" y="478903"/>
                  </a:lnTo>
                  <a:lnTo>
                    <a:pt x="533072" y="489652"/>
                  </a:lnTo>
                  <a:lnTo>
                    <a:pt x="529469" y="506265"/>
                  </a:lnTo>
                  <a:lnTo>
                    <a:pt x="530089" y="522161"/>
                  </a:lnTo>
                  <a:lnTo>
                    <a:pt x="530119" y="522876"/>
                  </a:lnTo>
                  <a:lnTo>
                    <a:pt x="530525" y="532397"/>
                  </a:lnTo>
                  <a:lnTo>
                    <a:pt x="534426" y="540938"/>
                  </a:lnTo>
                  <a:lnTo>
                    <a:pt x="532361" y="548129"/>
                  </a:lnTo>
                  <a:lnTo>
                    <a:pt x="535057" y="552256"/>
                  </a:lnTo>
                  <a:lnTo>
                    <a:pt x="538767" y="557929"/>
                  </a:lnTo>
                  <a:lnTo>
                    <a:pt x="540658" y="570383"/>
                  </a:lnTo>
                  <a:lnTo>
                    <a:pt x="542266" y="572330"/>
                  </a:lnTo>
                  <a:lnTo>
                    <a:pt x="548660" y="580061"/>
                  </a:lnTo>
                  <a:lnTo>
                    <a:pt x="547785" y="592278"/>
                  </a:lnTo>
                  <a:lnTo>
                    <a:pt x="546418" y="597091"/>
                  </a:lnTo>
                  <a:lnTo>
                    <a:pt x="545396" y="600687"/>
                  </a:lnTo>
                  <a:lnTo>
                    <a:pt x="546345" y="609964"/>
                  </a:lnTo>
                  <a:lnTo>
                    <a:pt x="548766" y="622364"/>
                  </a:lnTo>
                  <a:lnTo>
                    <a:pt x="506921" y="625342"/>
                  </a:lnTo>
                  <a:lnTo>
                    <a:pt x="505083" y="625468"/>
                  </a:lnTo>
                  <a:lnTo>
                    <a:pt x="495886" y="626264"/>
                  </a:lnTo>
                  <a:lnTo>
                    <a:pt x="478396" y="627755"/>
                  </a:lnTo>
                  <a:lnTo>
                    <a:pt x="474698" y="628066"/>
                  </a:lnTo>
                  <a:lnTo>
                    <a:pt x="453692" y="629890"/>
                  </a:lnTo>
                  <a:lnTo>
                    <a:pt x="446433" y="630366"/>
                  </a:lnTo>
                  <a:lnTo>
                    <a:pt x="429244" y="631473"/>
                  </a:lnTo>
                  <a:lnTo>
                    <a:pt x="418485" y="632150"/>
                  </a:lnTo>
                  <a:lnTo>
                    <a:pt x="415908" y="632297"/>
                  </a:lnTo>
                  <a:lnTo>
                    <a:pt x="384581" y="634034"/>
                  </a:lnTo>
                  <a:lnTo>
                    <a:pt x="380840" y="634235"/>
                  </a:lnTo>
                  <a:lnTo>
                    <a:pt x="371200" y="634746"/>
                  </a:lnTo>
                  <a:lnTo>
                    <a:pt x="335040" y="636670"/>
                  </a:lnTo>
                  <a:lnTo>
                    <a:pt x="325705" y="637146"/>
                  </a:lnTo>
                  <a:lnTo>
                    <a:pt x="294554" y="638805"/>
                  </a:lnTo>
                  <a:lnTo>
                    <a:pt x="273235" y="640164"/>
                  </a:lnTo>
                  <a:lnTo>
                    <a:pt x="272119" y="640234"/>
                  </a:lnTo>
                  <a:lnTo>
                    <a:pt x="250504" y="641285"/>
                  </a:lnTo>
                  <a:lnTo>
                    <a:pt x="246818" y="631675"/>
                  </a:lnTo>
                  <a:lnTo>
                    <a:pt x="243468" y="624678"/>
                  </a:lnTo>
                  <a:lnTo>
                    <a:pt x="238829" y="622182"/>
                  </a:lnTo>
                  <a:lnTo>
                    <a:pt x="227278" y="620039"/>
                  </a:lnTo>
                  <a:lnTo>
                    <a:pt x="222547" y="618926"/>
                  </a:lnTo>
                  <a:lnTo>
                    <a:pt x="217802" y="617808"/>
                  </a:lnTo>
                  <a:lnTo>
                    <a:pt x="209608" y="613094"/>
                  </a:lnTo>
                  <a:lnTo>
                    <a:pt x="203594" y="605350"/>
                  </a:lnTo>
                  <a:lnTo>
                    <a:pt x="199995" y="592729"/>
                  </a:lnTo>
                  <a:lnTo>
                    <a:pt x="195613" y="587286"/>
                  </a:lnTo>
                  <a:lnTo>
                    <a:pt x="193256" y="577038"/>
                  </a:lnTo>
                  <a:lnTo>
                    <a:pt x="192799" y="575376"/>
                  </a:lnTo>
                  <a:lnTo>
                    <a:pt x="190797" y="568100"/>
                  </a:lnTo>
                  <a:lnTo>
                    <a:pt x="190469" y="562135"/>
                  </a:lnTo>
                  <a:lnTo>
                    <a:pt x="190039" y="554324"/>
                  </a:lnTo>
                  <a:lnTo>
                    <a:pt x="194021" y="548400"/>
                  </a:lnTo>
                  <a:lnTo>
                    <a:pt x="198526" y="541332"/>
                  </a:lnTo>
                  <a:lnTo>
                    <a:pt x="201357" y="536568"/>
                  </a:lnTo>
                  <a:lnTo>
                    <a:pt x="195792" y="528266"/>
                  </a:lnTo>
                  <a:lnTo>
                    <a:pt x="190700" y="525479"/>
                  </a:lnTo>
                  <a:lnTo>
                    <a:pt x="184965" y="520182"/>
                  </a:lnTo>
                  <a:lnTo>
                    <a:pt x="185577" y="515924"/>
                  </a:lnTo>
                  <a:lnTo>
                    <a:pt x="184292" y="513627"/>
                  </a:lnTo>
                  <a:lnTo>
                    <a:pt x="181825" y="509218"/>
                  </a:lnTo>
                  <a:lnTo>
                    <a:pt x="182976" y="502024"/>
                  </a:lnTo>
                  <a:lnTo>
                    <a:pt x="180949" y="492876"/>
                  </a:lnTo>
                  <a:lnTo>
                    <a:pt x="178615" y="487884"/>
                  </a:lnTo>
                  <a:lnTo>
                    <a:pt x="176041" y="478481"/>
                  </a:lnTo>
                  <a:lnTo>
                    <a:pt x="177296" y="469928"/>
                  </a:lnTo>
                  <a:lnTo>
                    <a:pt x="178301" y="463064"/>
                  </a:lnTo>
                  <a:lnTo>
                    <a:pt x="173269" y="452671"/>
                  </a:lnTo>
                  <a:lnTo>
                    <a:pt x="172884" y="451876"/>
                  </a:lnTo>
                  <a:lnTo>
                    <a:pt x="165592" y="442962"/>
                  </a:lnTo>
                  <a:lnTo>
                    <a:pt x="158323" y="433675"/>
                  </a:lnTo>
                  <a:lnTo>
                    <a:pt x="156461" y="431292"/>
                  </a:lnTo>
                  <a:lnTo>
                    <a:pt x="144113" y="428613"/>
                  </a:lnTo>
                  <a:lnTo>
                    <a:pt x="142650" y="428295"/>
                  </a:lnTo>
                  <a:lnTo>
                    <a:pt x="134743" y="423314"/>
                  </a:lnTo>
                  <a:lnTo>
                    <a:pt x="127012" y="414363"/>
                  </a:lnTo>
                  <a:lnTo>
                    <a:pt x="116714" y="409738"/>
                  </a:lnTo>
                  <a:lnTo>
                    <a:pt x="112694" y="405176"/>
                  </a:lnTo>
                  <a:lnTo>
                    <a:pt x="108569" y="400489"/>
                  </a:lnTo>
                  <a:lnTo>
                    <a:pt x="105627" y="388123"/>
                  </a:lnTo>
                  <a:lnTo>
                    <a:pt x="100508" y="382021"/>
                  </a:lnTo>
                  <a:lnTo>
                    <a:pt x="87893" y="376447"/>
                  </a:lnTo>
                  <a:lnTo>
                    <a:pt x="85125" y="375221"/>
                  </a:lnTo>
                  <a:lnTo>
                    <a:pt x="72544" y="371208"/>
                  </a:lnTo>
                  <a:lnTo>
                    <a:pt x="71177" y="369996"/>
                  </a:lnTo>
                  <a:lnTo>
                    <a:pt x="66342" y="365706"/>
                  </a:lnTo>
                  <a:lnTo>
                    <a:pt x="63696" y="358268"/>
                  </a:lnTo>
                  <a:lnTo>
                    <a:pt x="63397" y="358098"/>
                  </a:lnTo>
                  <a:lnTo>
                    <a:pt x="58742" y="355456"/>
                  </a:lnTo>
                  <a:lnTo>
                    <a:pt x="54895" y="355695"/>
                  </a:lnTo>
                  <a:lnTo>
                    <a:pt x="39499" y="353481"/>
                  </a:lnTo>
                  <a:lnTo>
                    <a:pt x="32312" y="348694"/>
                  </a:lnTo>
                  <a:lnTo>
                    <a:pt x="23936" y="338005"/>
                  </a:lnTo>
                  <a:lnTo>
                    <a:pt x="20234" y="334478"/>
                  </a:lnTo>
                  <a:lnTo>
                    <a:pt x="13842" y="328376"/>
                  </a:lnTo>
                  <a:lnTo>
                    <a:pt x="12483" y="327077"/>
                  </a:lnTo>
                  <a:lnTo>
                    <a:pt x="15796" y="314632"/>
                  </a:lnTo>
                  <a:lnTo>
                    <a:pt x="15916" y="313537"/>
                  </a:lnTo>
                  <a:lnTo>
                    <a:pt x="17173" y="302083"/>
                  </a:lnTo>
                  <a:lnTo>
                    <a:pt x="15652" y="290539"/>
                  </a:lnTo>
                  <a:lnTo>
                    <a:pt x="11293" y="284533"/>
                  </a:lnTo>
                  <a:lnTo>
                    <a:pt x="12579" y="283035"/>
                  </a:lnTo>
                  <a:lnTo>
                    <a:pt x="17373" y="277449"/>
                  </a:lnTo>
                  <a:lnTo>
                    <a:pt x="14302" y="265846"/>
                  </a:lnTo>
                  <a:lnTo>
                    <a:pt x="14315" y="263709"/>
                  </a:lnTo>
                  <a:lnTo>
                    <a:pt x="14376" y="252975"/>
                  </a:lnTo>
                  <a:lnTo>
                    <a:pt x="15693" y="251337"/>
                  </a:lnTo>
                  <a:lnTo>
                    <a:pt x="20465" y="245398"/>
                  </a:lnTo>
                  <a:lnTo>
                    <a:pt x="24246" y="236719"/>
                  </a:lnTo>
                  <a:lnTo>
                    <a:pt x="25214" y="230689"/>
                  </a:lnTo>
                  <a:lnTo>
                    <a:pt x="21015" y="225919"/>
                  </a:lnTo>
                  <a:lnTo>
                    <a:pt x="16604" y="218430"/>
                  </a:lnTo>
                  <a:lnTo>
                    <a:pt x="13545" y="213976"/>
                  </a:lnTo>
                  <a:lnTo>
                    <a:pt x="9039" y="213362"/>
                  </a:lnTo>
                  <a:lnTo>
                    <a:pt x="989" y="212119"/>
                  </a:lnTo>
                  <a:lnTo>
                    <a:pt x="0" y="20276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1681465" y="1867477"/>
              <a:ext cx="914060" cy="769824"/>
            </a:xfrm>
            <a:custGeom>
              <a:avLst/>
              <a:gdLst/>
              <a:ahLst/>
              <a:cxnLst/>
              <a:rect l="0" t="0" r="0" b="0"/>
              <a:pathLst>
                <a:path w="914060" h="769824">
                  <a:moveTo>
                    <a:pt x="10865" y="448740"/>
                  </a:moveTo>
                  <a:lnTo>
                    <a:pt x="22723" y="435707"/>
                  </a:lnTo>
                  <a:lnTo>
                    <a:pt x="22948" y="435351"/>
                  </a:lnTo>
                  <a:lnTo>
                    <a:pt x="32267" y="420621"/>
                  </a:lnTo>
                  <a:lnTo>
                    <a:pt x="38489" y="409218"/>
                  </a:lnTo>
                  <a:lnTo>
                    <a:pt x="42771" y="400901"/>
                  </a:lnTo>
                  <a:lnTo>
                    <a:pt x="46035" y="394948"/>
                  </a:lnTo>
                  <a:lnTo>
                    <a:pt x="45604" y="390009"/>
                  </a:lnTo>
                  <a:lnTo>
                    <a:pt x="51993" y="385878"/>
                  </a:lnTo>
                  <a:lnTo>
                    <a:pt x="62536" y="375040"/>
                  </a:lnTo>
                  <a:lnTo>
                    <a:pt x="72911" y="360060"/>
                  </a:lnTo>
                  <a:lnTo>
                    <a:pt x="76606" y="353107"/>
                  </a:lnTo>
                  <a:lnTo>
                    <a:pt x="83135" y="340810"/>
                  </a:lnTo>
                  <a:lnTo>
                    <a:pt x="93031" y="320161"/>
                  </a:lnTo>
                  <a:lnTo>
                    <a:pt x="95986" y="313988"/>
                  </a:lnTo>
                  <a:lnTo>
                    <a:pt x="106836" y="288242"/>
                  </a:lnTo>
                  <a:lnTo>
                    <a:pt x="113416" y="270649"/>
                  </a:lnTo>
                  <a:lnTo>
                    <a:pt x="114811" y="264906"/>
                  </a:lnTo>
                  <a:lnTo>
                    <a:pt x="115161" y="263469"/>
                  </a:lnTo>
                  <a:lnTo>
                    <a:pt x="123574" y="246667"/>
                  </a:lnTo>
                  <a:lnTo>
                    <a:pt x="127224" y="234958"/>
                  </a:lnTo>
                  <a:lnTo>
                    <a:pt x="134523" y="217487"/>
                  </a:lnTo>
                  <a:lnTo>
                    <a:pt x="137628" y="207842"/>
                  </a:lnTo>
                  <a:lnTo>
                    <a:pt x="140551" y="194509"/>
                  </a:lnTo>
                  <a:lnTo>
                    <a:pt x="143165" y="189727"/>
                  </a:lnTo>
                  <a:lnTo>
                    <a:pt x="151756" y="175192"/>
                  </a:lnTo>
                  <a:lnTo>
                    <a:pt x="157050" y="162551"/>
                  </a:lnTo>
                  <a:lnTo>
                    <a:pt x="157176" y="162250"/>
                  </a:lnTo>
                  <a:lnTo>
                    <a:pt x="164586" y="149800"/>
                  </a:lnTo>
                  <a:lnTo>
                    <a:pt x="167791" y="140102"/>
                  </a:lnTo>
                  <a:lnTo>
                    <a:pt x="171395" y="131705"/>
                  </a:lnTo>
                  <a:lnTo>
                    <a:pt x="172573" y="121965"/>
                  </a:lnTo>
                  <a:lnTo>
                    <a:pt x="177869" y="111149"/>
                  </a:lnTo>
                  <a:lnTo>
                    <a:pt x="178776" y="102609"/>
                  </a:lnTo>
                  <a:lnTo>
                    <a:pt x="184684" y="93166"/>
                  </a:lnTo>
                  <a:lnTo>
                    <a:pt x="189529" y="80130"/>
                  </a:lnTo>
                  <a:lnTo>
                    <a:pt x="191428" y="73702"/>
                  </a:lnTo>
                  <a:lnTo>
                    <a:pt x="190634" y="66256"/>
                  </a:lnTo>
                  <a:lnTo>
                    <a:pt x="191934" y="62756"/>
                  </a:lnTo>
                  <a:lnTo>
                    <a:pt x="194627" y="55503"/>
                  </a:lnTo>
                  <a:lnTo>
                    <a:pt x="196976" y="45655"/>
                  </a:lnTo>
                  <a:lnTo>
                    <a:pt x="196083" y="39616"/>
                  </a:lnTo>
                  <a:lnTo>
                    <a:pt x="202740" y="37023"/>
                  </a:lnTo>
                  <a:lnTo>
                    <a:pt x="206195" y="28415"/>
                  </a:lnTo>
                  <a:lnTo>
                    <a:pt x="207473" y="13921"/>
                  </a:lnTo>
                  <a:lnTo>
                    <a:pt x="201985" y="3899"/>
                  </a:lnTo>
                  <a:lnTo>
                    <a:pt x="207650" y="0"/>
                  </a:lnTo>
                  <a:lnTo>
                    <a:pt x="213497" y="10108"/>
                  </a:lnTo>
                  <a:lnTo>
                    <a:pt x="221040" y="10483"/>
                  </a:lnTo>
                  <a:lnTo>
                    <a:pt x="229638" y="9972"/>
                  </a:lnTo>
                  <a:lnTo>
                    <a:pt x="232412" y="14385"/>
                  </a:lnTo>
                  <a:lnTo>
                    <a:pt x="238995" y="12288"/>
                  </a:lnTo>
                  <a:lnTo>
                    <a:pt x="246620" y="12728"/>
                  </a:lnTo>
                  <a:lnTo>
                    <a:pt x="251539" y="9658"/>
                  </a:lnTo>
                  <a:lnTo>
                    <a:pt x="258431" y="10218"/>
                  </a:lnTo>
                  <a:lnTo>
                    <a:pt x="261773" y="17137"/>
                  </a:lnTo>
                  <a:lnTo>
                    <a:pt x="259534" y="23551"/>
                  </a:lnTo>
                  <a:lnTo>
                    <a:pt x="263769" y="30089"/>
                  </a:lnTo>
                  <a:lnTo>
                    <a:pt x="264498" y="30324"/>
                  </a:lnTo>
                  <a:lnTo>
                    <a:pt x="272428" y="32877"/>
                  </a:lnTo>
                  <a:lnTo>
                    <a:pt x="279955" y="31187"/>
                  </a:lnTo>
                  <a:lnTo>
                    <a:pt x="285078" y="30033"/>
                  </a:lnTo>
                  <a:lnTo>
                    <a:pt x="289755" y="31958"/>
                  </a:lnTo>
                  <a:lnTo>
                    <a:pt x="298368" y="42135"/>
                  </a:lnTo>
                  <a:lnTo>
                    <a:pt x="301184" y="47272"/>
                  </a:lnTo>
                  <a:lnTo>
                    <a:pt x="305948" y="51797"/>
                  </a:lnTo>
                  <a:lnTo>
                    <a:pt x="307782" y="62635"/>
                  </a:lnTo>
                  <a:lnTo>
                    <a:pt x="309697" y="71148"/>
                  </a:lnTo>
                  <a:lnTo>
                    <a:pt x="308016" y="77841"/>
                  </a:lnTo>
                  <a:lnTo>
                    <a:pt x="308770" y="84760"/>
                  </a:lnTo>
                  <a:lnTo>
                    <a:pt x="307812" y="86966"/>
                  </a:lnTo>
                  <a:lnTo>
                    <a:pt x="305458" y="92387"/>
                  </a:lnTo>
                  <a:lnTo>
                    <a:pt x="306724" y="100320"/>
                  </a:lnTo>
                  <a:lnTo>
                    <a:pt x="305025" y="104369"/>
                  </a:lnTo>
                  <a:lnTo>
                    <a:pt x="302337" y="110770"/>
                  </a:lnTo>
                  <a:lnTo>
                    <a:pt x="303362" y="113749"/>
                  </a:lnTo>
                  <a:lnTo>
                    <a:pt x="304404" y="116772"/>
                  </a:lnTo>
                  <a:lnTo>
                    <a:pt x="312130" y="124122"/>
                  </a:lnTo>
                  <a:lnTo>
                    <a:pt x="325730" y="131963"/>
                  </a:lnTo>
                  <a:lnTo>
                    <a:pt x="330134" y="136153"/>
                  </a:lnTo>
                  <a:lnTo>
                    <a:pt x="336260" y="136063"/>
                  </a:lnTo>
                  <a:lnTo>
                    <a:pt x="339894" y="141217"/>
                  </a:lnTo>
                  <a:lnTo>
                    <a:pt x="346402" y="143648"/>
                  </a:lnTo>
                  <a:lnTo>
                    <a:pt x="347923" y="143235"/>
                  </a:lnTo>
                  <a:lnTo>
                    <a:pt x="355337" y="141216"/>
                  </a:lnTo>
                  <a:lnTo>
                    <a:pt x="363496" y="142654"/>
                  </a:lnTo>
                  <a:lnTo>
                    <a:pt x="374227" y="140856"/>
                  </a:lnTo>
                  <a:lnTo>
                    <a:pt x="380362" y="138265"/>
                  </a:lnTo>
                  <a:lnTo>
                    <a:pt x="383439" y="137730"/>
                  </a:lnTo>
                  <a:lnTo>
                    <a:pt x="385947" y="137294"/>
                  </a:lnTo>
                  <a:lnTo>
                    <a:pt x="390406" y="133897"/>
                  </a:lnTo>
                  <a:lnTo>
                    <a:pt x="396322" y="133544"/>
                  </a:lnTo>
                  <a:lnTo>
                    <a:pt x="403199" y="137345"/>
                  </a:lnTo>
                  <a:lnTo>
                    <a:pt x="410073" y="137612"/>
                  </a:lnTo>
                  <a:lnTo>
                    <a:pt x="423965" y="138264"/>
                  </a:lnTo>
                  <a:lnTo>
                    <a:pt x="424743" y="138879"/>
                  </a:lnTo>
                  <a:lnTo>
                    <a:pt x="431862" y="144507"/>
                  </a:lnTo>
                  <a:lnTo>
                    <a:pt x="433324" y="145662"/>
                  </a:lnTo>
                  <a:lnTo>
                    <a:pt x="442042" y="146423"/>
                  </a:lnTo>
                  <a:lnTo>
                    <a:pt x="452584" y="154291"/>
                  </a:lnTo>
                  <a:lnTo>
                    <a:pt x="453250" y="164075"/>
                  </a:lnTo>
                  <a:lnTo>
                    <a:pt x="459586" y="164366"/>
                  </a:lnTo>
                  <a:lnTo>
                    <a:pt x="464387" y="160949"/>
                  </a:lnTo>
                  <a:lnTo>
                    <a:pt x="478368" y="163450"/>
                  </a:lnTo>
                  <a:lnTo>
                    <a:pt x="480970" y="165389"/>
                  </a:lnTo>
                  <a:lnTo>
                    <a:pt x="482560" y="166574"/>
                  </a:lnTo>
                  <a:lnTo>
                    <a:pt x="487488" y="163660"/>
                  </a:lnTo>
                  <a:lnTo>
                    <a:pt x="505241" y="161838"/>
                  </a:lnTo>
                  <a:lnTo>
                    <a:pt x="509559" y="159978"/>
                  </a:lnTo>
                  <a:lnTo>
                    <a:pt x="511614" y="159092"/>
                  </a:lnTo>
                  <a:lnTo>
                    <a:pt x="515884" y="160120"/>
                  </a:lnTo>
                  <a:lnTo>
                    <a:pt x="522456" y="168733"/>
                  </a:lnTo>
                  <a:lnTo>
                    <a:pt x="524130" y="169195"/>
                  </a:lnTo>
                  <a:lnTo>
                    <a:pt x="532312" y="171446"/>
                  </a:lnTo>
                  <a:lnTo>
                    <a:pt x="544928" y="171497"/>
                  </a:lnTo>
                  <a:lnTo>
                    <a:pt x="552026" y="172654"/>
                  </a:lnTo>
                  <a:lnTo>
                    <a:pt x="560457" y="167873"/>
                  </a:lnTo>
                  <a:lnTo>
                    <a:pt x="567793" y="168003"/>
                  </a:lnTo>
                  <a:lnTo>
                    <a:pt x="575594" y="166101"/>
                  </a:lnTo>
                  <a:lnTo>
                    <a:pt x="579320" y="165189"/>
                  </a:lnTo>
                  <a:lnTo>
                    <a:pt x="589276" y="165703"/>
                  </a:lnTo>
                  <a:lnTo>
                    <a:pt x="595957" y="166042"/>
                  </a:lnTo>
                  <a:lnTo>
                    <a:pt x="609164" y="168034"/>
                  </a:lnTo>
                  <a:lnTo>
                    <a:pt x="618092" y="161053"/>
                  </a:lnTo>
                  <a:lnTo>
                    <a:pt x="621105" y="160951"/>
                  </a:lnTo>
                  <a:lnTo>
                    <a:pt x="628554" y="165656"/>
                  </a:lnTo>
                  <a:lnTo>
                    <a:pt x="634195" y="166060"/>
                  </a:lnTo>
                  <a:lnTo>
                    <a:pt x="641057" y="166548"/>
                  </a:lnTo>
                  <a:lnTo>
                    <a:pt x="652093" y="166611"/>
                  </a:lnTo>
                  <a:lnTo>
                    <a:pt x="664558" y="170756"/>
                  </a:lnTo>
                  <a:lnTo>
                    <a:pt x="671713" y="168750"/>
                  </a:lnTo>
                  <a:lnTo>
                    <a:pt x="680338" y="164799"/>
                  </a:lnTo>
                  <a:lnTo>
                    <a:pt x="710371" y="171998"/>
                  </a:lnTo>
                  <a:lnTo>
                    <a:pt x="740461" y="179312"/>
                  </a:lnTo>
                  <a:lnTo>
                    <a:pt x="776473" y="187937"/>
                  </a:lnTo>
                  <a:lnTo>
                    <a:pt x="778349" y="188382"/>
                  </a:lnTo>
                  <a:lnTo>
                    <a:pt x="803602" y="194337"/>
                  </a:lnTo>
                  <a:lnTo>
                    <a:pt x="814698" y="197072"/>
                  </a:lnTo>
                  <a:lnTo>
                    <a:pt x="826676" y="200010"/>
                  </a:lnTo>
                  <a:lnTo>
                    <a:pt x="838903" y="202992"/>
                  </a:lnTo>
                  <a:lnTo>
                    <a:pt x="881533" y="212769"/>
                  </a:lnTo>
                  <a:lnTo>
                    <a:pt x="883228" y="218536"/>
                  </a:lnTo>
                  <a:lnTo>
                    <a:pt x="884268" y="226287"/>
                  </a:lnTo>
                  <a:lnTo>
                    <a:pt x="888437" y="235449"/>
                  </a:lnTo>
                  <a:lnTo>
                    <a:pt x="889242" y="237215"/>
                  </a:lnTo>
                  <a:lnTo>
                    <a:pt x="893817" y="240285"/>
                  </a:lnTo>
                  <a:lnTo>
                    <a:pt x="899388" y="247987"/>
                  </a:lnTo>
                  <a:lnTo>
                    <a:pt x="906359" y="250030"/>
                  </a:lnTo>
                  <a:lnTo>
                    <a:pt x="910609" y="257451"/>
                  </a:lnTo>
                  <a:lnTo>
                    <a:pt x="909719" y="264980"/>
                  </a:lnTo>
                  <a:lnTo>
                    <a:pt x="914060" y="275548"/>
                  </a:lnTo>
                  <a:lnTo>
                    <a:pt x="908703" y="281576"/>
                  </a:lnTo>
                  <a:lnTo>
                    <a:pt x="896511" y="297017"/>
                  </a:lnTo>
                  <a:lnTo>
                    <a:pt x="884037" y="313110"/>
                  </a:lnTo>
                  <a:lnTo>
                    <a:pt x="881032" y="319096"/>
                  </a:lnTo>
                  <a:lnTo>
                    <a:pt x="880084" y="320983"/>
                  </a:lnTo>
                  <a:lnTo>
                    <a:pt x="869942" y="339372"/>
                  </a:lnTo>
                  <a:lnTo>
                    <a:pt x="865920" y="343907"/>
                  </a:lnTo>
                  <a:lnTo>
                    <a:pt x="858792" y="349080"/>
                  </a:lnTo>
                  <a:lnTo>
                    <a:pt x="855484" y="355996"/>
                  </a:lnTo>
                  <a:lnTo>
                    <a:pt x="856376" y="363502"/>
                  </a:lnTo>
                  <a:lnTo>
                    <a:pt x="851414" y="370966"/>
                  </a:lnTo>
                  <a:lnTo>
                    <a:pt x="848100" y="374641"/>
                  </a:lnTo>
                  <a:lnTo>
                    <a:pt x="842214" y="381159"/>
                  </a:lnTo>
                  <a:lnTo>
                    <a:pt x="833124" y="383576"/>
                  </a:lnTo>
                  <a:lnTo>
                    <a:pt x="827378" y="386646"/>
                  </a:lnTo>
                  <a:lnTo>
                    <a:pt x="821760" y="396420"/>
                  </a:lnTo>
                  <a:lnTo>
                    <a:pt x="813995" y="408597"/>
                  </a:lnTo>
                  <a:lnTo>
                    <a:pt x="810510" y="412779"/>
                  </a:lnTo>
                  <a:lnTo>
                    <a:pt x="803263" y="417611"/>
                  </a:lnTo>
                  <a:lnTo>
                    <a:pt x="802686" y="425162"/>
                  </a:lnTo>
                  <a:lnTo>
                    <a:pt x="798748" y="429590"/>
                  </a:lnTo>
                  <a:lnTo>
                    <a:pt x="800375" y="434492"/>
                  </a:lnTo>
                  <a:lnTo>
                    <a:pt x="801840" y="439464"/>
                  </a:lnTo>
                  <a:lnTo>
                    <a:pt x="798842" y="443517"/>
                  </a:lnTo>
                  <a:lnTo>
                    <a:pt x="798088" y="444537"/>
                  </a:lnTo>
                  <a:lnTo>
                    <a:pt x="801812" y="449717"/>
                  </a:lnTo>
                  <a:lnTo>
                    <a:pt x="807332" y="448216"/>
                  </a:lnTo>
                  <a:lnTo>
                    <a:pt x="812225" y="455254"/>
                  </a:lnTo>
                  <a:lnTo>
                    <a:pt x="820917" y="457438"/>
                  </a:lnTo>
                  <a:lnTo>
                    <a:pt x="820259" y="463401"/>
                  </a:lnTo>
                  <a:lnTo>
                    <a:pt x="826081" y="466861"/>
                  </a:lnTo>
                  <a:lnTo>
                    <a:pt x="825976" y="470539"/>
                  </a:lnTo>
                  <a:lnTo>
                    <a:pt x="825732" y="470724"/>
                  </a:lnTo>
                  <a:lnTo>
                    <a:pt x="815655" y="478366"/>
                  </a:lnTo>
                  <a:lnTo>
                    <a:pt x="817910" y="487107"/>
                  </a:lnTo>
                  <a:lnTo>
                    <a:pt x="814190" y="493108"/>
                  </a:lnTo>
                  <a:lnTo>
                    <a:pt x="809822" y="504985"/>
                  </a:lnTo>
                  <a:lnTo>
                    <a:pt x="808413" y="506782"/>
                  </a:lnTo>
                  <a:lnTo>
                    <a:pt x="802781" y="513961"/>
                  </a:lnTo>
                  <a:lnTo>
                    <a:pt x="798047" y="534024"/>
                  </a:lnTo>
                  <a:lnTo>
                    <a:pt x="795267" y="545806"/>
                  </a:lnTo>
                  <a:lnTo>
                    <a:pt x="777283" y="625870"/>
                  </a:lnTo>
                  <a:lnTo>
                    <a:pt x="770453" y="656425"/>
                  </a:lnTo>
                  <a:lnTo>
                    <a:pt x="756879" y="716628"/>
                  </a:lnTo>
                  <a:lnTo>
                    <a:pt x="744952" y="769824"/>
                  </a:lnTo>
                  <a:lnTo>
                    <a:pt x="727241" y="765751"/>
                  </a:lnTo>
                  <a:lnTo>
                    <a:pt x="705954" y="761060"/>
                  </a:lnTo>
                  <a:lnTo>
                    <a:pt x="683211" y="755943"/>
                  </a:lnTo>
                  <a:lnTo>
                    <a:pt x="657447" y="749961"/>
                  </a:lnTo>
                  <a:lnTo>
                    <a:pt x="624017" y="742266"/>
                  </a:lnTo>
                  <a:lnTo>
                    <a:pt x="592693" y="734990"/>
                  </a:lnTo>
                  <a:lnTo>
                    <a:pt x="564310" y="728506"/>
                  </a:lnTo>
                  <a:lnTo>
                    <a:pt x="541189" y="722664"/>
                  </a:lnTo>
                  <a:lnTo>
                    <a:pt x="519862" y="717465"/>
                  </a:lnTo>
                  <a:lnTo>
                    <a:pt x="507976" y="714392"/>
                  </a:lnTo>
                  <a:lnTo>
                    <a:pt x="504292" y="713437"/>
                  </a:lnTo>
                  <a:lnTo>
                    <a:pt x="466830" y="703634"/>
                  </a:lnTo>
                  <a:lnTo>
                    <a:pt x="438715" y="696683"/>
                  </a:lnTo>
                  <a:lnTo>
                    <a:pt x="420016" y="691832"/>
                  </a:lnTo>
                  <a:lnTo>
                    <a:pt x="387251" y="683371"/>
                  </a:lnTo>
                  <a:lnTo>
                    <a:pt x="367676" y="678204"/>
                  </a:lnTo>
                  <a:lnTo>
                    <a:pt x="348461" y="673105"/>
                  </a:lnTo>
                  <a:lnTo>
                    <a:pt x="332574" y="668857"/>
                  </a:lnTo>
                  <a:lnTo>
                    <a:pt x="310663" y="662288"/>
                  </a:lnTo>
                  <a:lnTo>
                    <a:pt x="291385" y="657094"/>
                  </a:lnTo>
                  <a:lnTo>
                    <a:pt x="290579" y="656857"/>
                  </a:lnTo>
                  <a:lnTo>
                    <a:pt x="267442" y="650006"/>
                  </a:lnTo>
                  <a:lnTo>
                    <a:pt x="250061" y="644770"/>
                  </a:lnTo>
                  <a:lnTo>
                    <a:pt x="224143" y="637101"/>
                  </a:lnTo>
                  <a:lnTo>
                    <a:pt x="205083" y="631411"/>
                  </a:lnTo>
                  <a:lnTo>
                    <a:pt x="183584" y="625177"/>
                  </a:lnTo>
                  <a:lnTo>
                    <a:pt x="152989" y="617022"/>
                  </a:lnTo>
                  <a:lnTo>
                    <a:pt x="128020" y="609906"/>
                  </a:lnTo>
                  <a:lnTo>
                    <a:pt x="118037" y="606050"/>
                  </a:lnTo>
                  <a:lnTo>
                    <a:pt x="109224" y="604100"/>
                  </a:lnTo>
                  <a:lnTo>
                    <a:pt x="97146" y="601413"/>
                  </a:lnTo>
                  <a:lnTo>
                    <a:pt x="88395" y="598438"/>
                  </a:lnTo>
                  <a:lnTo>
                    <a:pt x="79733" y="596232"/>
                  </a:lnTo>
                  <a:lnTo>
                    <a:pt x="65574" y="592609"/>
                  </a:lnTo>
                  <a:lnTo>
                    <a:pt x="48854" y="587512"/>
                  </a:lnTo>
                  <a:lnTo>
                    <a:pt x="30715" y="581947"/>
                  </a:lnTo>
                  <a:lnTo>
                    <a:pt x="9495" y="575133"/>
                  </a:lnTo>
                  <a:lnTo>
                    <a:pt x="5522" y="566824"/>
                  </a:lnTo>
                  <a:lnTo>
                    <a:pt x="2031" y="562393"/>
                  </a:lnTo>
                  <a:lnTo>
                    <a:pt x="885" y="552712"/>
                  </a:lnTo>
                  <a:lnTo>
                    <a:pt x="2085" y="545405"/>
                  </a:lnTo>
                  <a:lnTo>
                    <a:pt x="1767" y="538317"/>
                  </a:lnTo>
                  <a:lnTo>
                    <a:pt x="0" y="534249"/>
                  </a:lnTo>
                  <a:lnTo>
                    <a:pt x="2454" y="526437"/>
                  </a:lnTo>
                  <a:lnTo>
                    <a:pt x="2828" y="519858"/>
                  </a:lnTo>
                  <a:lnTo>
                    <a:pt x="5612" y="507418"/>
                  </a:lnTo>
                  <a:lnTo>
                    <a:pt x="13464" y="494814"/>
                  </a:lnTo>
                  <a:lnTo>
                    <a:pt x="15718" y="486837"/>
                  </a:lnTo>
                  <a:lnTo>
                    <a:pt x="17054" y="478152"/>
                  </a:lnTo>
                  <a:lnTo>
                    <a:pt x="14040" y="474533"/>
                  </a:lnTo>
                  <a:lnTo>
                    <a:pt x="14872" y="472665"/>
                  </a:lnTo>
                  <a:lnTo>
                    <a:pt x="10607" y="46459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4660374" y="3072037"/>
              <a:ext cx="757655" cy="657313"/>
            </a:xfrm>
            <a:custGeom>
              <a:avLst/>
              <a:gdLst/>
              <a:ahLst/>
              <a:cxnLst/>
              <a:rect l="0" t="0" r="0" b="0"/>
              <a:pathLst>
                <a:path w="757655" h="657313">
                  <a:moveTo>
                    <a:pt x="0" y="14431"/>
                  </a:moveTo>
                  <a:lnTo>
                    <a:pt x="25119" y="14765"/>
                  </a:lnTo>
                  <a:lnTo>
                    <a:pt x="42329" y="14943"/>
                  </a:lnTo>
                  <a:lnTo>
                    <a:pt x="46472" y="14981"/>
                  </a:lnTo>
                  <a:lnTo>
                    <a:pt x="60879" y="15086"/>
                  </a:lnTo>
                  <a:lnTo>
                    <a:pt x="75290" y="15171"/>
                  </a:lnTo>
                  <a:lnTo>
                    <a:pt x="91936" y="15276"/>
                  </a:lnTo>
                  <a:lnTo>
                    <a:pt x="102195" y="15328"/>
                  </a:lnTo>
                  <a:lnTo>
                    <a:pt x="122509" y="15338"/>
                  </a:lnTo>
                  <a:lnTo>
                    <a:pt x="133117" y="15327"/>
                  </a:lnTo>
                  <a:lnTo>
                    <a:pt x="139888" y="15188"/>
                  </a:lnTo>
                  <a:lnTo>
                    <a:pt x="157228" y="14813"/>
                  </a:lnTo>
                  <a:lnTo>
                    <a:pt x="165707" y="14588"/>
                  </a:lnTo>
                  <a:lnTo>
                    <a:pt x="180956" y="14166"/>
                  </a:lnTo>
                  <a:lnTo>
                    <a:pt x="189120" y="13829"/>
                  </a:lnTo>
                  <a:lnTo>
                    <a:pt x="207971" y="13026"/>
                  </a:lnTo>
                  <a:lnTo>
                    <a:pt x="215162" y="12753"/>
                  </a:lnTo>
                  <a:lnTo>
                    <a:pt x="234275" y="12004"/>
                  </a:lnTo>
                  <a:lnTo>
                    <a:pt x="238645" y="11869"/>
                  </a:lnTo>
                  <a:lnTo>
                    <a:pt x="258356" y="11237"/>
                  </a:lnTo>
                  <a:lnTo>
                    <a:pt x="261482" y="11134"/>
                  </a:lnTo>
                  <a:lnTo>
                    <a:pt x="284115" y="10139"/>
                  </a:lnTo>
                  <a:lnTo>
                    <a:pt x="288270" y="9873"/>
                  </a:lnTo>
                  <a:lnTo>
                    <a:pt x="305067" y="8780"/>
                  </a:lnTo>
                  <a:lnTo>
                    <a:pt x="329570" y="7697"/>
                  </a:lnTo>
                  <a:lnTo>
                    <a:pt x="332582" y="7559"/>
                  </a:lnTo>
                  <a:lnTo>
                    <a:pt x="337844" y="7209"/>
                  </a:lnTo>
                  <a:lnTo>
                    <a:pt x="357705" y="5862"/>
                  </a:lnTo>
                  <a:lnTo>
                    <a:pt x="368807" y="5157"/>
                  </a:lnTo>
                  <a:lnTo>
                    <a:pt x="387249" y="3960"/>
                  </a:lnTo>
                  <a:lnTo>
                    <a:pt x="412759" y="2104"/>
                  </a:lnTo>
                  <a:lnTo>
                    <a:pt x="413171" y="2073"/>
                  </a:lnTo>
                  <a:lnTo>
                    <a:pt x="435804" y="0"/>
                  </a:lnTo>
                  <a:lnTo>
                    <a:pt x="437213" y="1365"/>
                  </a:lnTo>
                  <a:lnTo>
                    <a:pt x="440750" y="4791"/>
                  </a:lnTo>
                  <a:lnTo>
                    <a:pt x="442487" y="8747"/>
                  </a:lnTo>
                  <a:lnTo>
                    <a:pt x="448180" y="10197"/>
                  </a:lnTo>
                  <a:lnTo>
                    <a:pt x="449591" y="15768"/>
                  </a:lnTo>
                  <a:lnTo>
                    <a:pt x="454663" y="21170"/>
                  </a:lnTo>
                  <a:lnTo>
                    <a:pt x="459688" y="25000"/>
                  </a:lnTo>
                  <a:lnTo>
                    <a:pt x="462175" y="29343"/>
                  </a:lnTo>
                  <a:lnTo>
                    <a:pt x="470852" y="32344"/>
                  </a:lnTo>
                  <a:lnTo>
                    <a:pt x="465798" y="40651"/>
                  </a:lnTo>
                  <a:lnTo>
                    <a:pt x="463640" y="48332"/>
                  </a:lnTo>
                  <a:lnTo>
                    <a:pt x="463344" y="51409"/>
                  </a:lnTo>
                  <a:lnTo>
                    <a:pt x="462666" y="58451"/>
                  </a:lnTo>
                  <a:lnTo>
                    <a:pt x="462251" y="62761"/>
                  </a:lnTo>
                  <a:lnTo>
                    <a:pt x="464432" y="75969"/>
                  </a:lnTo>
                  <a:lnTo>
                    <a:pt x="466314" y="84388"/>
                  </a:lnTo>
                  <a:lnTo>
                    <a:pt x="471929" y="94649"/>
                  </a:lnTo>
                  <a:lnTo>
                    <a:pt x="471964" y="94817"/>
                  </a:lnTo>
                  <a:lnTo>
                    <a:pt x="473083" y="100181"/>
                  </a:lnTo>
                  <a:lnTo>
                    <a:pt x="472741" y="109183"/>
                  </a:lnTo>
                  <a:lnTo>
                    <a:pt x="477076" y="112496"/>
                  </a:lnTo>
                  <a:lnTo>
                    <a:pt x="481270" y="117140"/>
                  </a:lnTo>
                  <a:lnTo>
                    <a:pt x="481141" y="121311"/>
                  </a:lnTo>
                  <a:lnTo>
                    <a:pt x="481007" y="125605"/>
                  </a:lnTo>
                  <a:lnTo>
                    <a:pt x="488082" y="131441"/>
                  </a:lnTo>
                  <a:lnTo>
                    <a:pt x="491466" y="134228"/>
                  </a:lnTo>
                  <a:lnTo>
                    <a:pt x="502154" y="143445"/>
                  </a:lnTo>
                  <a:lnTo>
                    <a:pt x="503145" y="144299"/>
                  </a:lnTo>
                  <a:lnTo>
                    <a:pt x="506325" y="150807"/>
                  </a:lnTo>
                  <a:lnTo>
                    <a:pt x="511630" y="151561"/>
                  </a:lnTo>
                  <a:lnTo>
                    <a:pt x="515902" y="157703"/>
                  </a:lnTo>
                  <a:lnTo>
                    <a:pt x="519102" y="164212"/>
                  </a:lnTo>
                  <a:lnTo>
                    <a:pt x="530523" y="170491"/>
                  </a:lnTo>
                  <a:lnTo>
                    <a:pt x="530767" y="170669"/>
                  </a:lnTo>
                  <a:lnTo>
                    <a:pt x="541670" y="178612"/>
                  </a:lnTo>
                  <a:lnTo>
                    <a:pt x="554437" y="190127"/>
                  </a:lnTo>
                  <a:lnTo>
                    <a:pt x="555425" y="194666"/>
                  </a:lnTo>
                  <a:lnTo>
                    <a:pt x="557705" y="205123"/>
                  </a:lnTo>
                  <a:lnTo>
                    <a:pt x="561062" y="212200"/>
                  </a:lnTo>
                  <a:lnTo>
                    <a:pt x="557852" y="219116"/>
                  </a:lnTo>
                  <a:lnTo>
                    <a:pt x="562519" y="228953"/>
                  </a:lnTo>
                  <a:lnTo>
                    <a:pt x="564553" y="235977"/>
                  </a:lnTo>
                  <a:lnTo>
                    <a:pt x="565148" y="238030"/>
                  </a:lnTo>
                  <a:lnTo>
                    <a:pt x="572353" y="244157"/>
                  </a:lnTo>
                  <a:lnTo>
                    <a:pt x="576769" y="244521"/>
                  </a:lnTo>
                  <a:lnTo>
                    <a:pt x="582578" y="238459"/>
                  </a:lnTo>
                  <a:lnTo>
                    <a:pt x="585716" y="230848"/>
                  </a:lnTo>
                  <a:lnTo>
                    <a:pt x="587575" y="230799"/>
                  </a:lnTo>
                  <a:lnTo>
                    <a:pt x="593671" y="230638"/>
                  </a:lnTo>
                  <a:lnTo>
                    <a:pt x="604701" y="235277"/>
                  </a:lnTo>
                  <a:lnTo>
                    <a:pt x="607190" y="235717"/>
                  </a:lnTo>
                  <a:lnTo>
                    <a:pt x="612357" y="236626"/>
                  </a:lnTo>
                  <a:lnTo>
                    <a:pt x="616858" y="239327"/>
                  </a:lnTo>
                  <a:lnTo>
                    <a:pt x="625823" y="244698"/>
                  </a:lnTo>
                  <a:lnTo>
                    <a:pt x="625727" y="251001"/>
                  </a:lnTo>
                  <a:lnTo>
                    <a:pt x="620602" y="256156"/>
                  </a:lnTo>
                  <a:lnTo>
                    <a:pt x="616235" y="263106"/>
                  </a:lnTo>
                  <a:lnTo>
                    <a:pt x="618201" y="268551"/>
                  </a:lnTo>
                  <a:lnTo>
                    <a:pt x="620010" y="272488"/>
                  </a:lnTo>
                  <a:lnTo>
                    <a:pt x="620057" y="279424"/>
                  </a:lnTo>
                  <a:lnTo>
                    <a:pt x="613501" y="289480"/>
                  </a:lnTo>
                  <a:lnTo>
                    <a:pt x="612914" y="291523"/>
                  </a:lnTo>
                  <a:lnTo>
                    <a:pt x="612380" y="293377"/>
                  </a:lnTo>
                  <a:lnTo>
                    <a:pt x="611439" y="296645"/>
                  </a:lnTo>
                  <a:lnTo>
                    <a:pt x="609996" y="305058"/>
                  </a:lnTo>
                  <a:lnTo>
                    <a:pt x="604722" y="312798"/>
                  </a:lnTo>
                  <a:lnTo>
                    <a:pt x="603748" y="314227"/>
                  </a:lnTo>
                  <a:lnTo>
                    <a:pt x="601678" y="322192"/>
                  </a:lnTo>
                  <a:lnTo>
                    <a:pt x="603378" y="334667"/>
                  </a:lnTo>
                  <a:lnTo>
                    <a:pt x="608482" y="342278"/>
                  </a:lnTo>
                  <a:lnTo>
                    <a:pt x="616743" y="349590"/>
                  </a:lnTo>
                  <a:lnTo>
                    <a:pt x="620803" y="354144"/>
                  </a:lnTo>
                  <a:lnTo>
                    <a:pt x="622519" y="355051"/>
                  </a:lnTo>
                  <a:lnTo>
                    <a:pt x="631541" y="359815"/>
                  </a:lnTo>
                  <a:lnTo>
                    <a:pt x="636888" y="364564"/>
                  </a:lnTo>
                  <a:lnTo>
                    <a:pt x="645411" y="370570"/>
                  </a:lnTo>
                  <a:lnTo>
                    <a:pt x="651418" y="370700"/>
                  </a:lnTo>
                  <a:lnTo>
                    <a:pt x="649693" y="377667"/>
                  </a:lnTo>
                  <a:lnTo>
                    <a:pt x="654654" y="383007"/>
                  </a:lnTo>
                  <a:lnTo>
                    <a:pt x="655850" y="384293"/>
                  </a:lnTo>
                  <a:lnTo>
                    <a:pt x="663614" y="378977"/>
                  </a:lnTo>
                  <a:lnTo>
                    <a:pt x="671797" y="385513"/>
                  </a:lnTo>
                  <a:lnTo>
                    <a:pt x="681755" y="390749"/>
                  </a:lnTo>
                  <a:lnTo>
                    <a:pt x="682972" y="393258"/>
                  </a:lnTo>
                  <a:lnTo>
                    <a:pt x="685482" y="398433"/>
                  </a:lnTo>
                  <a:lnTo>
                    <a:pt x="694428" y="403021"/>
                  </a:lnTo>
                  <a:lnTo>
                    <a:pt x="702470" y="406397"/>
                  </a:lnTo>
                  <a:lnTo>
                    <a:pt x="704900" y="416560"/>
                  </a:lnTo>
                  <a:lnTo>
                    <a:pt x="706748" y="422932"/>
                  </a:lnTo>
                  <a:lnTo>
                    <a:pt x="706433" y="424418"/>
                  </a:lnTo>
                  <a:lnTo>
                    <a:pt x="706088" y="426046"/>
                  </a:lnTo>
                  <a:lnTo>
                    <a:pt x="705182" y="430314"/>
                  </a:lnTo>
                  <a:lnTo>
                    <a:pt x="710441" y="439112"/>
                  </a:lnTo>
                  <a:lnTo>
                    <a:pt x="716122" y="447253"/>
                  </a:lnTo>
                  <a:lnTo>
                    <a:pt x="716380" y="454655"/>
                  </a:lnTo>
                  <a:lnTo>
                    <a:pt x="711383" y="458132"/>
                  </a:lnTo>
                  <a:lnTo>
                    <a:pt x="709143" y="459689"/>
                  </a:lnTo>
                  <a:lnTo>
                    <a:pt x="707099" y="466029"/>
                  </a:lnTo>
                  <a:lnTo>
                    <a:pt x="711157" y="468783"/>
                  </a:lnTo>
                  <a:lnTo>
                    <a:pt x="712627" y="469780"/>
                  </a:lnTo>
                  <a:lnTo>
                    <a:pt x="714902" y="479056"/>
                  </a:lnTo>
                  <a:lnTo>
                    <a:pt x="723877" y="490704"/>
                  </a:lnTo>
                  <a:lnTo>
                    <a:pt x="727283" y="499237"/>
                  </a:lnTo>
                  <a:lnTo>
                    <a:pt x="733227" y="500794"/>
                  </a:lnTo>
                  <a:lnTo>
                    <a:pt x="739084" y="502325"/>
                  </a:lnTo>
                  <a:lnTo>
                    <a:pt x="746431" y="505521"/>
                  </a:lnTo>
                  <a:lnTo>
                    <a:pt x="753544" y="506124"/>
                  </a:lnTo>
                  <a:lnTo>
                    <a:pt x="757655" y="509326"/>
                  </a:lnTo>
                  <a:lnTo>
                    <a:pt x="757306" y="511245"/>
                  </a:lnTo>
                  <a:lnTo>
                    <a:pt x="755894" y="518992"/>
                  </a:lnTo>
                  <a:lnTo>
                    <a:pt x="753275" y="525653"/>
                  </a:lnTo>
                  <a:lnTo>
                    <a:pt x="752945" y="534067"/>
                  </a:lnTo>
                  <a:lnTo>
                    <a:pt x="752964" y="534476"/>
                  </a:lnTo>
                  <a:lnTo>
                    <a:pt x="753164" y="538846"/>
                  </a:lnTo>
                  <a:lnTo>
                    <a:pt x="748400" y="544879"/>
                  </a:lnTo>
                  <a:lnTo>
                    <a:pt x="753169" y="552372"/>
                  </a:lnTo>
                  <a:lnTo>
                    <a:pt x="752128" y="554053"/>
                  </a:lnTo>
                  <a:lnTo>
                    <a:pt x="749722" y="557937"/>
                  </a:lnTo>
                  <a:lnTo>
                    <a:pt x="747093" y="566261"/>
                  </a:lnTo>
                  <a:lnTo>
                    <a:pt x="741132" y="565482"/>
                  </a:lnTo>
                  <a:lnTo>
                    <a:pt x="735457" y="559184"/>
                  </a:lnTo>
                  <a:lnTo>
                    <a:pt x="735155" y="559218"/>
                  </a:lnTo>
                  <a:lnTo>
                    <a:pt x="729326" y="559865"/>
                  </a:lnTo>
                  <a:lnTo>
                    <a:pt x="726601" y="568721"/>
                  </a:lnTo>
                  <a:lnTo>
                    <a:pt x="718427" y="568721"/>
                  </a:lnTo>
                  <a:lnTo>
                    <a:pt x="710934" y="568040"/>
                  </a:lnTo>
                  <a:lnTo>
                    <a:pt x="708209" y="573490"/>
                  </a:lnTo>
                  <a:lnTo>
                    <a:pt x="712276" y="579017"/>
                  </a:lnTo>
                  <a:lnTo>
                    <a:pt x="714706" y="584055"/>
                  </a:lnTo>
                  <a:lnTo>
                    <a:pt x="712684" y="590239"/>
                  </a:lnTo>
                  <a:lnTo>
                    <a:pt x="716741" y="595996"/>
                  </a:lnTo>
                  <a:lnTo>
                    <a:pt x="715665" y="600921"/>
                  </a:lnTo>
                  <a:lnTo>
                    <a:pt x="713119" y="601169"/>
                  </a:lnTo>
                  <a:lnTo>
                    <a:pt x="706790" y="601784"/>
                  </a:lnTo>
                  <a:lnTo>
                    <a:pt x="705831" y="606747"/>
                  </a:lnTo>
                  <a:lnTo>
                    <a:pt x="712712" y="610810"/>
                  </a:lnTo>
                  <a:lnTo>
                    <a:pt x="707599" y="616886"/>
                  </a:lnTo>
                  <a:lnTo>
                    <a:pt x="698845" y="616002"/>
                  </a:lnTo>
                  <a:lnTo>
                    <a:pt x="697400" y="619468"/>
                  </a:lnTo>
                  <a:lnTo>
                    <a:pt x="705217" y="624654"/>
                  </a:lnTo>
                  <a:lnTo>
                    <a:pt x="705679" y="624960"/>
                  </a:lnTo>
                  <a:lnTo>
                    <a:pt x="709769" y="631547"/>
                  </a:lnTo>
                  <a:lnTo>
                    <a:pt x="704245" y="636545"/>
                  </a:lnTo>
                  <a:lnTo>
                    <a:pt x="700207" y="639867"/>
                  </a:lnTo>
                  <a:lnTo>
                    <a:pt x="699377" y="648878"/>
                  </a:lnTo>
                  <a:lnTo>
                    <a:pt x="694901" y="652050"/>
                  </a:lnTo>
                  <a:lnTo>
                    <a:pt x="675622" y="653485"/>
                  </a:lnTo>
                  <a:lnTo>
                    <a:pt x="668946" y="653963"/>
                  </a:lnTo>
                  <a:lnTo>
                    <a:pt x="652372" y="655131"/>
                  </a:lnTo>
                  <a:lnTo>
                    <a:pt x="631121" y="656666"/>
                  </a:lnTo>
                  <a:lnTo>
                    <a:pt x="621984" y="657313"/>
                  </a:lnTo>
                  <a:lnTo>
                    <a:pt x="624916" y="649730"/>
                  </a:lnTo>
                  <a:lnTo>
                    <a:pt x="629492" y="639947"/>
                  </a:lnTo>
                  <a:lnTo>
                    <a:pt x="636013" y="635722"/>
                  </a:lnTo>
                  <a:lnTo>
                    <a:pt x="637353" y="629099"/>
                  </a:lnTo>
                  <a:lnTo>
                    <a:pt x="640815" y="626832"/>
                  </a:lnTo>
                  <a:lnTo>
                    <a:pt x="644479" y="624429"/>
                  </a:lnTo>
                  <a:lnTo>
                    <a:pt x="648714" y="616725"/>
                  </a:lnTo>
                  <a:lnTo>
                    <a:pt x="654204" y="610973"/>
                  </a:lnTo>
                  <a:lnTo>
                    <a:pt x="653770" y="603217"/>
                  </a:lnTo>
                  <a:lnTo>
                    <a:pt x="653208" y="599010"/>
                  </a:lnTo>
                  <a:lnTo>
                    <a:pt x="645540" y="595327"/>
                  </a:lnTo>
                  <a:lnTo>
                    <a:pt x="643959" y="588951"/>
                  </a:lnTo>
                  <a:lnTo>
                    <a:pt x="642222" y="583934"/>
                  </a:lnTo>
                  <a:lnTo>
                    <a:pt x="634589" y="584315"/>
                  </a:lnTo>
                  <a:lnTo>
                    <a:pt x="603338" y="585822"/>
                  </a:lnTo>
                  <a:lnTo>
                    <a:pt x="594029" y="586352"/>
                  </a:lnTo>
                  <a:lnTo>
                    <a:pt x="572412" y="587553"/>
                  </a:lnTo>
                  <a:lnTo>
                    <a:pt x="570319" y="587673"/>
                  </a:lnTo>
                  <a:lnTo>
                    <a:pt x="543631" y="589164"/>
                  </a:lnTo>
                  <a:lnTo>
                    <a:pt x="531246" y="589845"/>
                  </a:lnTo>
                  <a:lnTo>
                    <a:pt x="499484" y="591526"/>
                  </a:lnTo>
                  <a:lnTo>
                    <a:pt x="499261" y="591534"/>
                  </a:lnTo>
                  <a:lnTo>
                    <a:pt x="494334" y="591714"/>
                  </a:lnTo>
                  <a:lnTo>
                    <a:pt x="472344" y="592486"/>
                  </a:lnTo>
                  <a:lnTo>
                    <a:pt x="468950" y="592652"/>
                  </a:lnTo>
                  <a:lnTo>
                    <a:pt x="433175" y="594343"/>
                  </a:lnTo>
                  <a:lnTo>
                    <a:pt x="417813" y="595015"/>
                  </a:lnTo>
                  <a:lnTo>
                    <a:pt x="414398" y="595162"/>
                  </a:lnTo>
                  <a:lnTo>
                    <a:pt x="391570" y="596114"/>
                  </a:lnTo>
                  <a:lnTo>
                    <a:pt x="371147" y="596825"/>
                  </a:lnTo>
                  <a:lnTo>
                    <a:pt x="367139" y="596960"/>
                  </a:lnTo>
                  <a:lnTo>
                    <a:pt x="343379" y="597816"/>
                  </a:lnTo>
                  <a:lnTo>
                    <a:pt x="335781" y="598079"/>
                  </a:lnTo>
                  <a:lnTo>
                    <a:pt x="334053" y="598137"/>
                  </a:lnTo>
                  <a:lnTo>
                    <a:pt x="302997" y="599146"/>
                  </a:lnTo>
                  <a:lnTo>
                    <a:pt x="283912" y="599648"/>
                  </a:lnTo>
                  <a:lnTo>
                    <a:pt x="281370" y="599712"/>
                  </a:lnTo>
                  <a:lnTo>
                    <a:pt x="268615" y="600026"/>
                  </a:lnTo>
                  <a:lnTo>
                    <a:pt x="250651" y="600452"/>
                  </a:lnTo>
                  <a:lnTo>
                    <a:pt x="237412" y="600747"/>
                  </a:lnTo>
                  <a:lnTo>
                    <a:pt x="218393" y="601229"/>
                  </a:lnTo>
                  <a:lnTo>
                    <a:pt x="207827" y="601483"/>
                  </a:lnTo>
                  <a:lnTo>
                    <a:pt x="194360" y="601726"/>
                  </a:lnTo>
                  <a:lnTo>
                    <a:pt x="161903" y="602245"/>
                  </a:lnTo>
                  <a:lnTo>
                    <a:pt x="132577" y="602738"/>
                  </a:lnTo>
                  <a:lnTo>
                    <a:pt x="132351" y="586416"/>
                  </a:lnTo>
                  <a:lnTo>
                    <a:pt x="132215" y="578439"/>
                  </a:lnTo>
                  <a:lnTo>
                    <a:pt x="131972" y="564215"/>
                  </a:lnTo>
                  <a:lnTo>
                    <a:pt x="131524" y="530706"/>
                  </a:lnTo>
                  <a:lnTo>
                    <a:pt x="131387" y="522356"/>
                  </a:lnTo>
                  <a:lnTo>
                    <a:pt x="131142" y="507440"/>
                  </a:lnTo>
                  <a:lnTo>
                    <a:pt x="130836" y="481734"/>
                  </a:lnTo>
                  <a:lnTo>
                    <a:pt x="130791" y="478019"/>
                  </a:lnTo>
                  <a:lnTo>
                    <a:pt x="130711" y="471277"/>
                  </a:lnTo>
                  <a:lnTo>
                    <a:pt x="130164" y="436271"/>
                  </a:lnTo>
                  <a:lnTo>
                    <a:pt x="130120" y="433453"/>
                  </a:lnTo>
                  <a:lnTo>
                    <a:pt x="130100" y="432140"/>
                  </a:lnTo>
                  <a:lnTo>
                    <a:pt x="129841" y="388048"/>
                  </a:lnTo>
                  <a:lnTo>
                    <a:pt x="129778" y="380941"/>
                  </a:lnTo>
                  <a:lnTo>
                    <a:pt x="129749" y="377623"/>
                  </a:lnTo>
                  <a:lnTo>
                    <a:pt x="129522" y="351981"/>
                  </a:lnTo>
                  <a:lnTo>
                    <a:pt x="129186" y="330203"/>
                  </a:lnTo>
                  <a:lnTo>
                    <a:pt x="128989" y="317379"/>
                  </a:lnTo>
                  <a:lnTo>
                    <a:pt x="128814" y="279789"/>
                  </a:lnTo>
                  <a:lnTo>
                    <a:pt x="128813" y="279414"/>
                  </a:lnTo>
                  <a:lnTo>
                    <a:pt x="128643" y="264047"/>
                  </a:lnTo>
                  <a:lnTo>
                    <a:pt x="128428" y="244627"/>
                  </a:lnTo>
                  <a:lnTo>
                    <a:pt x="128347" y="235641"/>
                  </a:lnTo>
                  <a:lnTo>
                    <a:pt x="128288" y="229048"/>
                  </a:lnTo>
                  <a:lnTo>
                    <a:pt x="128258" y="225634"/>
                  </a:lnTo>
                  <a:lnTo>
                    <a:pt x="129869" y="219614"/>
                  </a:lnTo>
                  <a:lnTo>
                    <a:pt x="128765" y="219558"/>
                  </a:lnTo>
                  <a:lnTo>
                    <a:pt x="126339" y="219434"/>
                  </a:lnTo>
                  <a:lnTo>
                    <a:pt x="120068" y="215526"/>
                  </a:lnTo>
                  <a:lnTo>
                    <a:pt x="113308" y="217653"/>
                  </a:lnTo>
                  <a:lnTo>
                    <a:pt x="107736" y="213244"/>
                  </a:lnTo>
                  <a:lnTo>
                    <a:pt x="106882" y="212568"/>
                  </a:lnTo>
                  <a:lnTo>
                    <a:pt x="103955" y="207452"/>
                  </a:lnTo>
                  <a:lnTo>
                    <a:pt x="100442" y="202863"/>
                  </a:lnTo>
                  <a:lnTo>
                    <a:pt x="94749" y="195739"/>
                  </a:lnTo>
                  <a:lnTo>
                    <a:pt x="96732" y="185794"/>
                  </a:lnTo>
                  <a:lnTo>
                    <a:pt x="90383" y="184815"/>
                  </a:lnTo>
                  <a:lnTo>
                    <a:pt x="88252" y="181669"/>
                  </a:lnTo>
                  <a:lnTo>
                    <a:pt x="86422" y="178966"/>
                  </a:lnTo>
                  <a:lnTo>
                    <a:pt x="78912" y="171273"/>
                  </a:lnTo>
                  <a:lnTo>
                    <a:pt x="74298" y="165714"/>
                  </a:lnTo>
                  <a:lnTo>
                    <a:pt x="71843" y="162753"/>
                  </a:lnTo>
                  <a:lnTo>
                    <a:pt x="75852" y="159422"/>
                  </a:lnTo>
                  <a:lnTo>
                    <a:pt x="79061" y="156743"/>
                  </a:lnTo>
                  <a:lnTo>
                    <a:pt x="79375" y="154063"/>
                  </a:lnTo>
                  <a:lnTo>
                    <a:pt x="80039" y="148396"/>
                  </a:lnTo>
                  <a:lnTo>
                    <a:pt x="87227" y="143487"/>
                  </a:lnTo>
                  <a:lnTo>
                    <a:pt x="87196" y="138187"/>
                  </a:lnTo>
                  <a:lnTo>
                    <a:pt x="95042" y="137970"/>
                  </a:lnTo>
                  <a:lnTo>
                    <a:pt x="99256" y="134243"/>
                  </a:lnTo>
                  <a:lnTo>
                    <a:pt x="98038" y="130873"/>
                  </a:lnTo>
                  <a:lnTo>
                    <a:pt x="97223" y="124000"/>
                  </a:lnTo>
                  <a:lnTo>
                    <a:pt x="97124" y="123161"/>
                  </a:lnTo>
                  <a:lnTo>
                    <a:pt x="91606" y="116038"/>
                  </a:lnTo>
                  <a:lnTo>
                    <a:pt x="89050" y="112577"/>
                  </a:lnTo>
                  <a:lnTo>
                    <a:pt x="84490" y="112910"/>
                  </a:lnTo>
                  <a:lnTo>
                    <a:pt x="81724" y="113111"/>
                  </a:lnTo>
                  <a:lnTo>
                    <a:pt x="74924" y="118322"/>
                  </a:lnTo>
                  <a:lnTo>
                    <a:pt x="68232" y="113523"/>
                  </a:lnTo>
                  <a:lnTo>
                    <a:pt x="58503" y="106630"/>
                  </a:lnTo>
                  <a:lnTo>
                    <a:pt x="50030" y="98586"/>
                  </a:lnTo>
                  <a:lnTo>
                    <a:pt x="45591" y="94391"/>
                  </a:lnTo>
                  <a:lnTo>
                    <a:pt x="41871" y="94731"/>
                  </a:lnTo>
                  <a:lnTo>
                    <a:pt x="38373" y="88593"/>
                  </a:lnTo>
                  <a:lnTo>
                    <a:pt x="40570" y="83035"/>
                  </a:lnTo>
                  <a:lnTo>
                    <a:pt x="36414" y="78335"/>
                  </a:lnTo>
                  <a:lnTo>
                    <a:pt x="31065" y="71515"/>
                  </a:lnTo>
                  <a:lnTo>
                    <a:pt x="31948" y="64651"/>
                  </a:lnTo>
                  <a:lnTo>
                    <a:pt x="23831" y="61378"/>
                  </a:lnTo>
                  <a:lnTo>
                    <a:pt x="23751" y="60842"/>
                  </a:lnTo>
                  <a:lnTo>
                    <a:pt x="23716" y="60607"/>
                  </a:lnTo>
                  <a:lnTo>
                    <a:pt x="23143" y="56752"/>
                  </a:lnTo>
                  <a:lnTo>
                    <a:pt x="18210" y="54085"/>
                  </a:lnTo>
                  <a:lnTo>
                    <a:pt x="12230" y="52266"/>
                  </a:lnTo>
                  <a:lnTo>
                    <a:pt x="13583" y="45942"/>
                  </a:lnTo>
                  <a:lnTo>
                    <a:pt x="12658" y="41655"/>
                  </a:lnTo>
                  <a:lnTo>
                    <a:pt x="8840" y="31975"/>
                  </a:lnTo>
                  <a:lnTo>
                    <a:pt x="7705" y="27619"/>
                  </a:lnTo>
                  <a:lnTo>
                    <a:pt x="5792" y="23277"/>
                  </a:lnTo>
                  <a:lnTo>
                    <a:pt x="5573" y="22779"/>
                  </a:lnTo>
                  <a:lnTo>
                    <a:pt x="944" y="2296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6876864" y="3202785"/>
              <a:ext cx="63220" cy="148967"/>
            </a:xfrm>
            <a:custGeom>
              <a:avLst/>
              <a:gdLst/>
              <a:ahLst/>
              <a:cxnLst/>
              <a:rect l="0" t="0" r="0" b="0"/>
              <a:pathLst>
                <a:path w="63220" h="148967">
                  <a:moveTo>
                    <a:pt x="0" y="122749"/>
                  </a:moveTo>
                  <a:lnTo>
                    <a:pt x="1622" y="110678"/>
                  </a:lnTo>
                  <a:lnTo>
                    <a:pt x="493" y="99658"/>
                  </a:lnTo>
                  <a:lnTo>
                    <a:pt x="756" y="84234"/>
                  </a:lnTo>
                  <a:lnTo>
                    <a:pt x="792" y="82043"/>
                  </a:lnTo>
                  <a:lnTo>
                    <a:pt x="3306" y="70941"/>
                  </a:lnTo>
                  <a:lnTo>
                    <a:pt x="5587" y="60462"/>
                  </a:lnTo>
                  <a:lnTo>
                    <a:pt x="9353" y="52804"/>
                  </a:lnTo>
                  <a:lnTo>
                    <a:pt x="7414" y="46994"/>
                  </a:lnTo>
                  <a:lnTo>
                    <a:pt x="15682" y="41537"/>
                  </a:lnTo>
                  <a:lnTo>
                    <a:pt x="18286" y="36086"/>
                  </a:lnTo>
                  <a:lnTo>
                    <a:pt x="10625" y="29736"/>
                  </a:lnTo>
                  <a:lnTo>
                    <a:pt x="18829" y="21036"/>
                  </a:lnTo>
                  <a:lnTo>
                    <a:pt x="22464" y="13835"/>
                  </a:lnTo>
                  <a:lnTo>
                    <a:pt x="63220" y="0"/>
                  </a:lnTo>
                  <a:lnTo>
                    <a:pt x="56804" y="20960"/>
                  </a:lnTo>
                  <a:lnTo>
                    <a:pt x="53548" y="28074"/>
                  </a:lnTo>
                  <a:lnTo>
                    <a:pt x="46607" y="26997"/>
                  </a:lnTo>
                  <a:lnTo>
                    <a:pt x="42239" y="33403"/>
                  </a:lnTo>
                  <a:lnTo>
                    <a:pt x="37971" y="46794"/>
                  </a:lnTo>
                  <a:lnTo>
                    <a:pt x="36186" y="59728"/>
                  </a:lnTo>
                  <a:lnTo>
                    <a:pt x="35359" y="67865"/>
                  </a:lnTo>
                  <a:lnTo>
                    <a:pt x="37589" y="74553"/>
                  </a:lnTo>
                  <a:lnTo>
                    <a:pt x="32788" y="86968"/>
                  </a:lnTo>
                  <a:lnTo>
                    <a:pt x="34112" y="89102"/>
                  </a:lnTo>
                  <a:lnTo>
                    <a:pt x="35362" y="91116"/>
                  </a:lnTo>
                  <a:lnTo>
                    <a:pt x="30892" y="103702"/>
                  </a:lnTo>
                  <a:lnTo>
                    <a:pt x="30377" y="109379"/>
                  </a:lnTo>
                  <a:lnTo>
                    <a:pt x="26795" y="115799"/>
                  </a:lnTo>
                  <a:lnTo>
                    <a:pt x="26514" y="123251"/>
                  </a:lnTo>
                  <a:lnTo>
                    <a:pt x="25688" y="131348"/>
                  </a:lnTo>
                  <a:lnTo>
                    <a:pt x="19128" y="143885"/>
                  </a:lnTo>
                  <a:lnTo>
                    <a:pt x="14991" y="148967"/>
                  </a:lnTo>
                  <a:lnTo>
                    <a:pt x="10539" y="148321"/>
                  </a:lnTo>
                  <a:lnTo>
                    <a:pt x="5768" y="13631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6037320" y="3068507"/>
              <a:ext cx="879228" cy="501736"/>
            </a:xfrm>
            <a:custGeom>
              <a:avLst/>
              <a:gdLst/>
              <a:ahLst/>
              <a:cxnLst/>
              <a:rect l="0" t="0" r="0" b="0"/>
              <a:pathLst>
                <a:path w="879228" h="501736">
                  <a:moveTo>
                    <a:pt x="6268" y="496093"/>
                  </a:moveTo>
                  <a:lnTo>
                    <a:pt x="15546" y="490217"/>
                  </a:lnTo>
                  <a:lnTo>
                    <a:pt x="23020" y="489206"/>
                  </a:lnTo>
                  <a:lnTo>
                    <a:pt x="25782" y="488832"/>
                  </a:lnTo>
                  <a:lnTo>
                    <a:pt x="31089" y="485156"/>
                  </a:lnTo>
                  <a:lnTo>
                    <a:pt x="47220" y="477125"/>
                  </a:lnTo>
                  <a:lnTo>
                    <a:pt x="58192" y="473279"/>
                  </a:lnTo>
                  <a:lnTo>
                    <a:pt x="59607" y="465371"/>
                  </a:lnTo>
                  <a:lnTo>
                    <a:pt x="62951" y="456980"/>
                  </a:lnTo>
                  <a:lnTo>
                    <a:pt x="70114" y="456478"/>
                  </a:lnTo>
                  <a:lnTo>
                    <a:pt x="82619" y="449675"/>
                  </a:lnTo>
                  <a:lnTo>
                    <a:pt x="83638" y="447352"/>
                  </a:lnTo>
                  <a:lnTo>
                    <a:pt x="85255" y="443662"/>
                  </a:lnTo>
                  <a:lnTo>
                    <a:pt x="83747" y="436116"/>
                  </a:lnTo>
                  <a:lnTo>
                    <a:pt x="89097" y="430562"/>
                  </a:lnTo>
                  <a:lnTo>
                    <a:pt x="96067" y="427124"/>
                  </a:lnTo>
                  <a:lnTo>
                    <a:pt x="98585" y="421840"/>
                  </a:lnTo>
                  <a:lnTo>
                    <a:pt x="97049" y="414204"/>
                  </a:lnTo>
                  <a:lnTo>
                    <a:pt x="113408" y="399645"/>
                  </a:lnTo>
                  <a:lnTo>
                    <a:pt x="114128" y="399003"/>
                  </a:lnTo>
                  <a:lnTo>
                    <a:pt x="114599" y="398667"/>
                  </a:lnTo>
                  <a:lnTo>
                    <a:pt x="125434" y="390930"/>
                  </a:lnTo>
                  <a:lnTo>
                    <a:pt x="135499" y="386374"/>
                  </a:lnTo>
                  <a:lnTo>
                    <a:pt x="139441" y="381272"/>
                  </a:lnTo>
                  <a:lnTo>
                    <a:pt x="139918" y="380655"/>
                  </a:lnTo>
                  <a:lnTo>
                    <a:pt x="150395" y="368189"/>
                  </a:lnTo>
                  <a:lnTo>
                    <a:pt x="173022" y="341127"/>
                  </a:lnTo>
                  <a:lnTo>
                    <a:pt x="177585" y="344216"/>
                  </a:lnTo>
                  <a:lnTo>
                    <a:pt x="172942" y="353315"/>
                  </a:lnTo>
                  <a:lnTo>
                    <a:pt x="179022" y="357427"/>
                  </a:lnTo>
                  <a:lnTo>
                    <a:pt x="180049" y="361752"/>
                  </a:lnTo>
                  <a:lnTo>
                    <a:pt x="185469" y="369294"/>
                  </a:lnTo>
                  <a:lnTo>
                    <a:pt x="191615" y="375192"/>
                  </a:lnTo>
                  <a:lnTo>
                    <a:pt x="200246" y="375408"/>
                  </a:lnTo>
                  <a:lnTo>
                    <a:pt x="204381" y="379499"/>
                  </a:lnTo>
                  <a:lnTo>
                    <a:pt x="204999" y="379847"/>
                  </a:lnTo>
                  <a:lnTo>
                    <a:pt x="212563" y="384104"/>
                  </a:lnTo>
                  <a:lnTo>
                    <a:pt x="225672" y="381493"/>
                  </a:lnTo>
                  <a:lnTo>
                    <a:pt x="228388" y="378632"/>
                  </a:lnTo>
                  <a:lnTo>
                    <a:pt x="233329" y="373904"/>
                  </a:lnTo>
                  <a:lnTo>
                    <a:pt x="239096" y="370035"/>
                  </a:lnTo>
                  <a:lnTo>
                    <a:pt x="244972" y="359392"/>
                  </a:lnTo>
                  <a:lnTo>
                    <a:pt x="262568" y="371658"/>
                  </a:lnTo>
                  <a:lnTo>
                    <a:pt x="274160" y="363464"/>
                  </a:lnTo>
                  <a:lnTo>
                    <a:pt x="286702" y="358401"/>
                  </a:lnTo>
                  <a:lnTo>
                    <a:pt x="288365" y="357945"/>
                  </a:lnTo>
                  <a:lnTo>
                    <a:pt x="295119" y="356091"/>
                  </a:lnTo>
                  <a:lnTo>
                    <a:pt x="303811" y="350508"/>
                  </a:lnTo>
                  <a:lnTo>
                    <a:pt x="297360" y="344369"/>
                  </a:lnTo>
                  <a:lnTo>
                    <a:pt x="298555" y="338918"/>
                  </a:lnTo>
                  <a:lnTo>
                    <a:pt x="299395" y="338607"/>
                  </a:lnTo>
                  <a:lnTo>
                    <a:pt x="301651" y="337773"/>
                  </a:lnTo>
                  <a:lnTo>
                    <a:pt x="310242" y="343985"/>
                  </a:lnTo>
                  <a:lnTo>
                    <a:pt x="320988" y="336125"/>
                  </a:lnTo>
                  <a:lnTo>
                    <a:pt x="332957" y="325328"/>
                  </a:lnTo>
                  <a:lnTo>
                    <a:pt x="342404" y="330451"/>
                  </a:lnTo>
                  <a:lnTo>
                    <a:pt x="343001" y="330774"/>
                  </a:lnTo>
                  <a:lnTo>
                    <a:pt x="349378" y="324431"/>
                  </a:lnTo>
                  <a:lnTo>
                    <a:pt x="359659" y="311872"/>
                  </a:lnTo>
                  <a:lnTo>
                    <a:pt x="359519" y="304731"/>
                  </a:lnTo>
                  <a:lnTo>
                    <a:pt x="365058" y="298172"/>
                  </a:lnTo>
                  <a:lnTo>
                    <a:pt x="356096" y="290931"/>
                  </a:lnTo>
                  <a:lnTo>
                    <a:pt x="356286" y="290548"/>
                  </a:lnTo>
                  <a:lnTo>
                    <a:pt x="359003" y="285051"/>
                  </a:lnTo>
                  <a:lnTo>
                    <a:pt x="361890" y="275399"/>
                  </a:lnTo>
                  <a:lnTo>
                    <a:pt x="362936" y="268754"/>
                  </a:lnTo>
                  <a:lnTo>
                    <a:pt x="368943" y="258674"/>
                  </a:lnTo>
                  <a:lnTo>
                    <a:pt x="375857" y="248378"/>
                  </a:lnTo>
                  <a:lnTo>
                    <a:pt x="377633" y="245730"/>
                  </a:lnTo>
                  <a:lnTo>
                    <a:pt x="382961" y="233642"/>
                  </a:lnTo>
                  <a:lnTo>
                    <a:pt x="383514" y="230725"/>
                  </a:lnTo>
                  <a:lnTo>
                    <a:pt x="384889" y="223463"/>
                  </a:lnTo>
                  <a:lnTo>
                    <a:pt x="385631" y="212685"/>
                  </a:lnTo>
                  <a:lnTo>
                    <a:pt x="391686" y="204483"/>
                  </a:lnTo>
                  <a:lnTo>
                    <a:pt x="396719" y="198649"/>
                  </a:lnTo>
                  <a:lnTo>
                    <a:pt x="397613" y="197613"/>
                  </a:lnTo>
                  <a:lnTo>
                    <a:pt x="394799" y="192149"/>
                  </a:lnTo>
                  <a:lnTo>
                    <a:pt x="401383" y="184746"/>
                  </a:lnTo>
                  <a:lnTo>
                    <a:pt x="404474" y="173270"/>
                  </a:lnTo>
                  <a:lnTo>
                    <a:pt x="403523" y="168704"/>
                  </a:lnTo>
                  <a:lnTo>
                    <a:pt x="404768" y="161585"/>
                  </a:lnTo>
                  <a:lnTo>
                    <a:pt x="404973" y="149741"/>
                  </a:lnTo>
                  <a:lnTo>
                    <a:pt x="417579" y="153152"/>
                  </a:lnTo>
                  <a:lnTo>
                    <a:pt x="427193" y="165529"/>
                  </a:lnTo>
                  <a:lnTo>
                    <a:pt x="439599" y="167736"/>
                  </a:lnTo>
                  <a:lnTo>
                    <a:pt x="446289" y="167839"/>
                  </a:lnTo>
                  <a:lnTo>
                    <a:pt x="447824" y="167862"/>
                  </a:lnTo>
                  <a:lnTo>
                    <a:pt x="453615" y="158389"/>
                  </a:lnTo>
                  <a:lnTo>
                    <a:pt x="453821" y="157517"/>
                  </a:lnTo>
                  <a:lnTo>
                    <a:pt x="455554" y="150160"/>
                  </a:lnTo>
                  <a:lnTo>
                    <a:pt x="458706" y="138061"/>
                  </a:lnTo>
                  <a:lnTo>
                    <a:pt x="464064" y="129330"/>
                  </a:lnTo>
                  <a:lnTo>
                    <a:pt x="463818" y="124888"/>
                  </a:lnTo>
                  <a:lnTo>
                    <a:pt x="465356" y="114158"/>
                  </a:lnTo>
                  <a:lnTo>
                    <a:pt x="468132" y="108203"/>
                  </a:lnTo>
                  <a:lnTo>
                    <a:pt x="469688" y="101843"/>
                  </a:lnTo>
                  <a:lnTo>
                    <a:pt x="485813" y="110220"/>
                  </a:lnTo>
                  <a:lnTo>
                    <a:pt x="489294" y="99612"/>
                  </a:lnTo>
                  <a:lnTo>
                    <a:pt x="492929" y="89740"/>
                  </a:lnTo>
                  <a:lnTo>
                    <a:pt x="502009" y="83363"/>
                  </a:lnTo>
                  <a:lnTo>
                    <a:pt x="507170" y="74082"/>
                  </a:lnTo>
                  <a:lnTo>
                    <a:pt x="512856" y="69153"/>
                  </a:lnTo>
                  <a:lnTo>
                    <a:pt x="514900" y="62352"/>
                  </a:lnTo>
                  <a:lnTo>
                    <a:pt x="516571" y="56777"/>
                  </a:lnTo>
                  <a:lnTo>
                    <a:pt x="524933" y="44974"/>
                  </a:lnTo>
                  <a:lnTo>
                    <a:pt x="522571" y="41188"/>
                  </a:lnTo>
                  <a:lnTo>
                    <a:pt x="523790" y="33505"/>
                  </a:lnTo>
                  <a:lnTo>
                    <a:pt x="523104" y="27945"/>
                  </a:lnTo>
                  <a:lnTo>
                    <a:pt x="527691" y="15820"/>
                  </a:lnTo>
                  <a:lnTo>
                    <a:pt x="526568" y="7857"/>
                  </a:lnTo>
                  <a:lnTo>
                    <a:pt x="523979" y="0"/>
                  </a:lnTo>
                  <a:lnTo>
                    <a:pt x="538722" y="8282"/>
                  </a:lnTo>
                  <a:lnTo>
                    <a:pt x="543946" y="11209"/>
                  </a:lnTo>
                  <a:lnTo>
                    <a:pt x="563330" y="22143"/>
                  </a:lnTo>
                  <a:lnTo>
                    <a:pt x="589072" y="36594"/>
                  </a:lnTo>
                  <a:lnTo>
                    <a:pt x="590137" y="31062"/>
                  </a:lnTo>
                  <a:lnTo>
                    <a:pt x="591827" y="21808"/>
                  </a:lnTo>
                  <a:lnTo>
                    <a:pt x="595617" y="7547"/>
                  </a:lnTo>
                  <a:lnTo>
                    <a:pt x="600225" y="7144"/>
                  </a:lnTo>
                  <a:lnTo>
                    <a:pt x="601499" y="7033"/>
                  </a:lnTo>
                  <a:lnTo>
                    <a:pt x="610324" y="7518"/>
                  </a:lnTo>
                  <a:lnTo>
                    <a:pt x="614746" y="9985"/>
                  </a:lnTo>
                  <a:lnTo>
                    <a:pt x="621634" y="12779"/>
                  </a:lnTo>
                  <a:lnTo>
                    <a:pt x="626505" y="16577"/>
                  </a:lnTo>
                  <a:lnTo>
                    <a:pt x="624609" y="21807"/>
                  </a:lnTo>
                  <a:lnTo>
                    <a:pt x="621484" y="26042"/>
                  </a:lnTo>
                  <a:lnTo>
                    <a:pt x="622743" y="31696"/>
                  </a:lnTo>
                  <a:lnTo>
                    <a:pt x="627351" y="33032"/>
                  </a:lnTo>
                  <a:lnTo>
                    <a:pt x="630193" y="36797"/>
                  </a:lnTo>
                  <a:lnTo>
                    <a:pt x="641733" y="36605"/>
                  </a:lnTo>
                  <a:lnTo>
                    <a:pt x="643637" y="36728"/>
                  </a:lnTo>
                  <a:lnTo>
                    <a:pt x="645114" y="36823"/>
                  </a:lnTo>
                  <a:lnTo>
                    <a:pt x="647318" y="36965"/>
                  </a:lnTo>
                  <a:lnTo>
                    <a:pt x="654771" y="39170"/>
                  </a:lnTo>
                  <a:lnTo>
                    <a:pt x="655780" y="45001"/>
                  </a:lnTo>
                  <a:lnTo>
                    <a:pt x="661414" y="46522"/>
                  </a:lnTo>
                  <a:lnTo>
                    <a:pt x="663890" y="46244"/>
                  </a:lnTo>
                  <a:lnTo>
                    <a:pt x="667576" y="45830"/>
                  </a:lnTo>
                  <a:lnTo>
                    <a:pt x="671334" y="49469"/>
                  </a:lnTo>
                  <a:lnTo>
                    <a:pt x="675397" y="53086"/>
                  </a:lnTo>
                  <a:lnTo>
                    <a:pt x="681969" y="57072"/>
                  </a:lnTo>
                  <a:lnTo>
                    <a:pt x="682741" y="60868"/>
                  </a:lnTo>
                  <a:lnTo>
                    <a:pt x="684166" y="67885"/>
                  </a:lnTo>
                  <a:lnTo>
                    <a:pt x="684321" y="68782"/>
                  </a:lnTo>
                  <a:lnTo>
                    <a:pt x="685271" y="74279"/>
                  </a:lnTo>
                  <a:lnTo>
                    <a:pt x="685487" y="75528"/>
                  </a:lnTo>
                  <a:lnTo>
                    <a:pt x="684961" y="79756"/>
                  </a:lnTo>
                  <a:lnTo>
                    <a:pt x="682114" y="80390"/>
                  </a:lnTo>
                  <a:lnTo>
                    <a:pt x="681551" y="81126"/>
                  </a:lnTo>
                  <a:lnTo>
                    <a:pt x="677368" y="86600"/>
                  </a:lnTo>
                  <a:lnTo>
                    <a:pt x="678722" y="92038"/>
                  </a:lnTo>
                  <a:lnTo>
                    <a:pt x="668493" y="94068"/>
                  </a:lnTo>
                  <a:lnTo>
                    <a:pt x="666036" y="94553"/>
                  </a:lnTo>
                  <a:lnTo>
                    <a:pt x="662811" y="105952"/>
                  </a:lnTo>
                  <a:lnTo>
                    <a:pt x="662620" y="114847"/>
                  </a:lnTo>
                  <a:lnTo>
                    <a:pt x="662507" y="119989"/>
                  </a:lnTo>
                  <a:lnTo>
                    <a:pt x="665444" y="131697"/>
                  </a:lnTo>
                  <a:lnTo>
                    <a:pt x="669945" y="135499"/>
                  </a:lnTo>
                  <a:lnTo>
                    <a:pt x="672549" y="137698"/>
                  </a:lnTo>
                  <a:lnTo>
                    <a:pt x="683398" y="133636"/>
                  </a:lnTo>
                  <a:lnTo>
                    <a:pt x="690741" y="131157"/>
                  </a:lnTo>
                  <a:lnTo>
                    <a:pt x="695509" y="129113"/>
                  </a:lnTo>
                  <a:lnTo>
                    <a:pt x="699363" y="132879"/>
                  </a:lnTo>
                  <a:lnTo>
                    <a:pt x="699538" y="136758"/>
                  </a:lnTo>
                  <a:lnTo>
                    <a:pt x="703438" y="139433"/>
                  </a:lnTo>
                  <a:lnTo>
                    <a:pt x="704302" y="140025"/>
                  </a:lnTo>
                  <a:lnTo>
                    <a:pt x="708734" y="143654"/>
                  </a:lnTo>
                  <a:lnTo>
                    <a:pt x="709076" y="147870"/>
                  </a:lnTo>
                  <a:lnTo>
                    <a:pt x="715198" y="149129"/>
                  </a:lnTo>
                  <a:lnTo>
                    <a:pt x="724051" y="152270"/>
                  </a:lnTo>
                  <a:lnTo>
                    <a:pt x="733844" y="150464"/>
                  </a:lnTo>
                  <a:lnTo>
                    <a:pt x="741098" y="149799"/>
                  </a:lnTo>
                  <a:lnTo>
                    <a:pt x="749094" y="149314"/>
                  </a:lnTo>
                  <a:lnTo>
                    <a:pt x="751643" y="154459"/>
                  </a:lnTo>
                  <a:lnTo>
                    <a:pt x="759951" y="158712"/>
                  </a:lnTo>
                  <a:lnTo>
                    <a:pt x="763596" y="162382"/>
                  </a:lnTo>
                  <a:lnTo>
                    <a:pt x="766300" y="165101"/>
                  </a:lnTo>
                  <a:lnTo>
                    <a:pt x="774555" y="169302"/>
                  </a:lnTo>
                  <a:lnTo>
                    <a:pt x="787922" y="172709"/>
                  </a:lnTo>
                  <a:lnTo>
                    <a:pt x="798084" y="177316"/>
                  </a:lnTo>
                  <a:lnTo>
                    <a:pt x="798148" y="185575"/>
                  </a:lnTo>
                  <a:lnTo>
                    <a:pt x="792809" y="192335"/>
                  </a:lnTo>
                  <a:lnTo>
                    <a:pt x="794740" y="202915"/>
                  </a:lnTo>
                  <a:lnTo>
                    <a:pt x="794491" y="208534"/>
                  </a:lnTo>
                  <a:lnTo>
                    <a:pt x="794414" y="210260"/>
                  </a:lnTo>
                  <a:lnTo>
                    <a:pt x="801450" y="216558"/>
                  </a:lnTo>
                  <a:lnTo>
                    <a:pt x="801328" y="221134"/>
                  </a:lnTo>
                  <a:lnTo>
                    <a:pt x="801210" y="225541"/>
                  </a:lnTo>
                  <a:lnTo>
                    <a:pt x="802784" y="228389"/>
                  </a:lnTo>
                  <a:lnTo>
                    <a:pt x="805760" y="233771"/>
                  </a:lnTo>
                  <a:lnTo>
                    <a:pt x="810487" y="243602"/>
                  </a:lnTo>
                  <a:lnTo>
                    <a:pt x="812099" y="250155"/>
                  </a:lnTo>
                  <a:lnTo>
                    <a:pt x="811043" y="259986"/>
                  </a:lnTo>
                  <a:lnTo>
                    <a:pt x="799046" y="252994"/>
                  </a:lnTo>
                  <a:lnTo>
                    <a:pt x="795405" y="250595"/>
                  </a:lnTo>
                  <a:lnTo>
                    <a:pt x="794511" y="251275"/>
                  </a:lnTo>
                  <a:lnTo>
                    <a:pt x="791069" y="253888"/>
                  </a:lnTo>
                  <a:lnTo>
                    <a:pt x="798699" y="262916"/>
                  </a:lnTo>
                  <a:lnTo>
                    <a:pt x="802626" y="267612"/>
                  </a:lnTo>
                  <a:lnTo>
                    <a:pt x="801618" y="270880"/>
                  </a:lnTo>
                  <a:lnTo>
                    <a:pt x="800433" y="274715"/>
                  </a:lnTo>
                  <a:lnTo>
                    <a:pt x="806684" y="278639"/>
                  </a:lnTo>
                  <a:lnTo>
                    <a:pt x="807228" y="278980"/>
                  </a:lnTo>
                  <a:lnTo>
                    <a:pt x="812201" y="285020"/>
                  </a:lnTo>
                  <a:lnTo>
                    <a:pt x="814915" y="288035"/>
                  </a:lnTo>
                  <a:lnTo>
                    <a:pt x="818220" y="291706"/>
                  </a:lnTo>
                  <a:lnTo>
                    <a:pt x="817027" y="304216"/>
                  </a:lnTo>
                  <a:lnTo>
                    <a:pt x="820316" y="307008"/>
                  </a:lnTo>
                  <a:lnTo>
                    <a:pt x="822154" y="308566"/>
                  </a:lnTo>
                  <a:lnTo>
                    <a:pt x="831808" y="311408"/>
                  </a:lnTo>
                  <a:lnTo>
                    <a:pt x="833341" y="311512"/>
                  </a:lnTo>
                  <a:lnTo>
                    <a:pt x="843827" y="312220"/>
                  </a:lnTo>
                  <a:lnTo>
                    <a:pt x="848249" y="308492"/>
                  </a:lnTo>
                  <a:lnTo>
                    <a:pt x="853615" y="308158"/>
                  </a:lnTo>
                  <a:lnTo>
                    <a:pt x="861150" y="324549"/>
                  </a:lnTo>
                  <a:lnTo>
                    <a:pt x="868848" y="338821"/>
                  </a:lnTo>
                  <a:lnTo>
                    <a:pt x="874137" y="346728"/>
                  </a:lnTo>
                  <a:lnTo>
                    <a:pt x="879228" y="357434"/>
                  </a:lnTo>
                  <a:lnTo>
                    <a:pt x="861404" y="361281"/>
                  </a:lnTo>
                  <a:lnTo>
                    <a:pt x="850728" y="363553"/>
                  </a:lnTo>
                  <a:lnTo>
                    <a:pt x="829397" y="368059"/>
                  </a:lnTo>
                  <a:lnTo>
                    <a:pt x="809479" y="372199"/>
                  </a:lnTo>
                  <a:lnTo>
                    <a:pt x="803835" y="373365"/>
                  </a:lnTo>
                  <a:lnTo>
                    <a:pt x="781873" y="377872"/>
                  </a:lnTo>
                  <a:lnTo>
                    <a:pt x="762136" y="382631"/>
                  </a:lnTo>
                  <a:lnTo>
                    <a:pt x="761994" y="382665"/>
                  </a:lnTo>
                  <a:lnTo>
                    <a:pt x="744725" y="386156"/>
                  </a:lnTo>
                  <a:lnTo>
                    <a:pt x="734347" y="388239"/>
                  </a:lnTo>
                  <a:lnTo>
                    <a:pt x="731452" y="388819"/>
                  </a:lnTo>
                  <a:lnTo>
                    <a:pt x="719297" y="391268"/>
                  </a:lnTo>
                  <a:lnTo>
                    <a:pt x="668793" y="401288"/>
                  </a:lnTo>
                  <a:lnTo>
                    <a:pt x="666845" y="401678"/>
                  </a:lnTo>
                  <a:lnTo>
                    <a:pt x="651989" y="404640"/>
                  </a:lnTo>
                  <a:lnTo>
                    <a:pt x="635586" y="407885"/>
                  </a:lnTo>
                  <a:lnTo>
                    <a:pt x="625872" y="409795"/>
                  </a:lnTo>
                  <a:lnTo>
                    <a:pt x="604502" y="414042"/>
                  </a:lnTo>
                  <a:lnTo>
                    <a:pt x="589538" y="416990"/>
                  </a:lnTo>
                  <a:lnTo>
                    <a:pt x="583634" y="418147"/>
                  </a:lnTo>
                  <a:lnTo>
                    <a:pt x="558450" y="422724"/>
                  </a:lnTo>
                  <a:lnTo>
                    <a:pt x="551466" y="423983"/>
                  </a:lnTo>
                  <a:lnTo>
                    <a:pt x="535085" y="426916"/>
                  </a:lnTo>
                  <a:lnTo>
                    <a:pt x="513035" y="430963"/>
                  </a:lnTo>
                  <a:lnTo>
                    <a:pt x="507533" y="431966"/>
                  </a:lnTo>
                  <a:lnTo>
                    <a:pt x="504035" y="432602"/>
                  </a:lnTo>
                  <a:lnTo>
                    <a:pt x="490027" y="435136"/>
                  </a:lnTo>
                  <a:lnTo>
                    <a:pt x="475760" y="437698"/>
                  </a:lnTo>
                  <a:lnTo>
                    <a:pt x="471198" y="438513"/>
                  </a:lnTo>
                  <a:lnTo>
                    <a:pt x="470860" y="438571"/>
                  </a:lnTo>
                  <a:lnTo>
                    <a:pt x="448208" y="442415"/>
                  </a:lnTo>
                  <a:lnTo>
                    <a:pt x="413013" y="448291"/>
                  </a:lnTo>
                  <a:lnTo>
                    <a:pt x="410070" y="448769"/>
                  </a:lnTo>
                  <a:lnTo>
                    <a:pt x="382811" y="453156"/>
                  </a:lnTo>
                  <a:lnTo>
                    <a:pt x="367304" y="454817"/>
                  </a:lnTo>
                  <a:lnTo>
                    <a:pt x="366311" y="454925"/>
                  </a:lnTo>
                  <a:lnTo>
                    <a:pt x="346773" y="457022"/>
                  </a:lnTo>
                  <a:lnTo>
                    <a:pt x="336239" y="458138"/>
                  </a:lnTo>
                  <a:lnTo>
                    <a:pt x="320992" y="460660"/>
                  </a:lnTo>
                  <a:lnTo>
                    <a:pt x="314062" y="461798"/>
                  </a:lnTo>
                  <a:lnTo>
                    <a:pt x="295890" y="463925"/>
                  </a:lnTo>
                  <a:lnTo>
                    <a:pt x="282831" y="465270"/>
                  </a:lnTo>
                  <a:lnTo>
                    <a:pt x="262830" y="467767"/>
                  </a:lnTo>
                  <a:lnTo>
                    <a:pt x="246215" y="469812"/>
                  </a:lnTo>
                  <a:lnTo>
                    <a:pt x="225987" y="471693"/>
                  </a:lnTo>
                  <a:lnTo>
                    <a:pt x="228927" y="467774"/>
                  </a:lnTo>
                  <a:lnTo>
                    <a:pt x="208582" y="470442"/>
                  </a:lnTo>
                  <a:lnTo>
                    <a:pt x="197729" y="471850"/>
                  </a:lnTo>
                  <a:lnTo>
                    <a:pt x="196900" y="475181"/>
                  </a:lnTo>
                  <a:lnTo>
                    <a:pt x="173027" y="478663"/>
                  </a:lnTo>
                  <a:lnTo>
                    <a:pt x="169818" y="479127"/>
                  </a:lnTo>
                  <a:lnTo>
                    <a:pt x="161977" y="480233"/>
                  </a:lnTo>
                  <a:lnTo>
                    <a:pt x="156242" y="481039"/>
                  </a:lnTo>
                  <a:lnTo>
                    <a:pt x="134418" y="484077"/>
                  </a:lnTo>
                  <a:lnTo>
                    <a:pt x="120657" y="486144"/>
                  </a:lnTo>
                  <a:lnTo>
                    <a:pt x="95684" y="489851"/>
                  </a:lnTo>
                  <a:lnTo>
                    <a:pt x="78245" y="492046"/>
                  </a:lnTo>
                  <a:lnTo>
                    <a:pt x="45193" y="496128"/>
                  </a:lnTo>
                  <a:lnTo>
                    <a:pt x="23025" y="498903"/>
                  </a:lnTo>
                  <a:lnTo>
                    <a:pt x="0" y="50173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5297805" y="3536282"/>
              <a:ext cx="968441" cy="336518"/>
            </a:xfrm>
            <a:custGeom>
              <a:avLst/>
              <a:gdLst/>
              <a:ahLst/>
              <a:cxnLst/>
              <a:rect l="0" t="0" r="0" b="0"/>
              <a:pathLst>
                <a:path w="968441" h="336518">
                  <a:moveTo>
                    <a:pt x="714" y="331699"/>
                  </a:moveTo>
                  <a:lnTo>
                    <a:pt x="4730" y="329798"/>
                  </a:lnTo>
                  <a:lnTo>
                    <a:pt x="12561" y="327816"/>
                  </a:lnTo>
                  <a:lnTo>
                    <a:pt x="14034" y="321856"/>
                  </a:lnTo>
                  <a:lnTo>
                    <a:pt x="16181" y="316323"/>
                  </a:lnTo>
                  <a:lnTo>
                    <a:pt x="24339" y="317339"/>
                  </a:lnTo>
                  <a:lnTo>
                    <a:pt x="22861" y="310765"/>
                  </a:lnTo>
                  <a:lnTo>
                    <a:pt x="23268" y="305138"/>
                  </a:lnTo>
                  <a:lnTo>
                    <a:pt x="22309" y="298457"/>
                  </a:lnTo>
                  <a:lnTo>
                    <a:pt x="14134" y="295411"/>
                  </a:lnTo>
                  <a:lnTo>
                    <a:pt x="19051" y="290785"/>
                  </a:lnTo>
                  <a:lnTo>
                    <a:pt x="22459" y="282094"/>
                  </a:lnTo>
                  <a:lnTo>
                    <a:pt x="19193" y="275529"/>
                  </a:lnTo>
                  <a:lnTo>
                    <a:pt x="23928" y="273337"/>
                  </a:lnTo>
                  <a:lnTo>
                    <a:pt x="26919" y="274284"/>
                  </a:lnTo>
                  <a:lnTo>
                    <a:pt x="29227" y="268084"/>
                  </a:lnTo>
                  <a:lnTo>
                    <a:pt x="26129" y="262625"/>
                  </a:lnTo>
                  <a:lnTo>
                    <a:pt x="26590" y="254829"/>
                  </a:lnTo>
                  <a:lnTo>
                    <a:pt x="35803" y="255491"/>
                  </a:lnTo>
                  <a:lnTo>
                    <a:pt x="37220" y="252715"/>
                  </a:lnTo>
                  <a:lnTo>
                    <a:pt x="38197" y="245785"/>
                  </a:lnTo>
                  <a:lnTo>
                    <a:pt x="44478" y="242668"/>
                  </a:lnTo>
                  <a:lnTo>
                    <a:pt x="41674" y="239346"/>
                  </a:lnTo>
                  <a:lnTo>
                    <a:pt x="34615" y="233360"/>
                  </a:lnTo>
                  <a:lnTo>
                    <a:pt x="38803" y="224509"/>
                  </a:lnTo>
                  <a:lnTo>
                    <a:pt x="44815" y="225180"/>
                  </a:lnTo>
                  <a:lnTo>
                    <a:pt x="52180" y="219638"/>
                  </a:lnTo>
                  <a:lnTo>
                    <a:pt x="60399" y="215236"/>
                  </a:lnTo>
                  <a:lnTo>
                    <a:pt x="59335" y="209780"/>
                  </a:lnTo>
                  <a:lnTo>
                    <a:pt x="59878" y="205976"/>
                  </a:lnTo>
                  <a:lnTo>
                    <a:pt x="68337" y="202350"/>
                  </a:lnTo>
                  <a:lnTo>
                    <a:pt x="68030" y="200956"/>
                  </a:lnTo>
                  <a:lnTo>
                    <a:pt x="67506" y="198571"/>
                  </a:lnTo>
                  <a:lnTo>
                    <a:pt x="63275" y="195061"/>
                  </a:lnTo>
                  <a:lnTo>
                    <a:pt x="57470" y="187804"/>
                  </a:lnTo>
                  <a:lnTo>
                    <a:pt x="61946" y="184633"/>
                  </a:lnTo>
                  <a:lnTo>
                    <a:pt x="62775" y="175621"/>
                  </a:lnTo>
                  <a:lnTo>
                    <a:pt x="66814" y="172299"/>
                  </a:lnTo>
                  <a:lnTo>
                    <a:pt x="72338" y="167301"/>
                  </a:lnTo>
                  <a:lnTo>
                    <a:pt x="68248" y="160714"/>
                  </a:lnTo>
                  <a:lnTo>
                    <a:pt x="67786" y="160408"/>
                  </a:lnTo>
                  <a:lnTo>
                    <a:pt x="59969" y="155223"/>
                  </a:lnTo>
                  <a:lnTo>
                    <a:pt x="61414" y="151756"/>
                  </a:lnTo>
                  <a:lnTo>
                    <a:pt x="70168" y="152640"/>
                  </a:lnTo>
                  <a:lnTo>
                    <a:pt x="75280" y="146565"/>
                  </a:lnTo>
                  <a:lnTo>
                    <a:pt x="68400" y="142501"/>
                  </a:lnTo>
                  <a:lnTo>
                    <a:pt x="69359" y="137538"/>
                  </a:lnTo>
                  <a:lnTo>
                    <a:pt x="75688" y="136923"/>
                  </a:lnTo>
                  <a:lnTo>
                    <a:pt x="78234" y="136675"/>
                  </a:lnTo>
                  <a:lnTo>
                    <a:pt x="79310" y="131750"/>
                  </a:lnTo>
                  <a:lnTo>
                    <a:pt x="75253" y="125993"/>
                  </a:lnTo>
                  <a:lnTo>
                    <a:pt x="77274" y="119809"/>
                  </a:lnTo>
                  <a:lnTo>
                    <a:pt x="74845" y="114771"/>
                  </a:lnTo>
                  <a:lnTo>
                    <a:pt x="88733" y="113658"/>
                  </a:lnTo>
                  <a:lnTo>
                    <a:pt x="96927" y="112752"/>
                  </a:lnTo>
                  <a:lnTo>
                    <a:pt x="112130" y="111056"/>
                  </a:lnTo>
                  <a:lnTo>
                    <a:pt x="140303" y="109500"/>
                  </a:lnTo>
                  <a:lnTo>
                    <a:pt x="155102" y="108423"/>
                  </a:lnTo>
                  <a:lnTo>
                    <a:pt x="155947" y="108361"/>
                  </a:lnTo>
                  <a:lnTo>
                    <a:pt x="157133" y="108273"/>
                  </a:lnTo>
                  <a:lnTo>
                    <a:pt x="191357" y="105698"/>
                  </a:lnTo>
                  <a:lnTo>
                    <a:pt x="191863" y="105659"/>
                  </a:lnTo>
                  <a:lnTo>
                    <a:pt x="194466" y="105478"/>
                  </a:lnTo>
                  <a:lnTo>
                    <a:pt x="235687" y="102531"/>
                  </a:lnTo>
                  <a:lnTo>
                    <a:pt x="244098" y="101619"/>
                  </a:lnTo>
                  <a:lnTo>
                    <a:pt x="244426" y="101583"/>
                  </a:lnTo>
                  <a:lnTo>
                    <a:pt x="245699" y="93997"/>
                  </a:lnTo>
                  <a:lnTo>
                    <a:pt x="242255" y="82891"/>
                  </a:lnTo>
                  <a:lnTo>
                    <a:pt x="240001" y="76184"/>
                  </a:lnTo>
                  <a:lnTo>
                    <a:pt x="246686" y="75781"/>
                  </a:lnTo>
                  <a:lnTo>
                    <a:pt x="265275" y="76128"/>
                  </a:lnTo>
                  <a:lnTo>
                    <a:pt x="265238" y="80539"/>
                  </a:lnTo>
                  <a:lnTo>
                    <a:pt x="283261" y="78455"/>
                  </a:lnTo>
                  <a:lnTo>
                    <a:pt x="289271" y="77754"/>
                  </a:lnTo>
                  <a:lnTo>
                    <a:pt x="322547" y="74274"/>
                  </a:lnTo>
                  <a:lnTo>
                    <a:pt x="323887" y="74132"/>
                  </a:lnTo>
                  <a:lnTo>
                    <a:pt x="348944" y="71441"/>
                  </a:lnTo>
                  <a:lnTo>
                    <a:pt x="355086" y="70772"/>
                  </a:lnTo>
                  <a:lnTo>
                    <a:pt x="383173" y="67668"/>
                  </a:lnTo>
                  <a:lnTo>
                    <a:pt x="388804" y="66965"/>
                  </a:lnTo>
                  <a:lnTo>
                    <a:pt x="406560" y="64728"/>
                  </a:lnTo>
                  <a:lnTo>
                    <a:pt x="411752" y="65859"/>
                  </a:lnTo>
                  <a:lnTo>
                    <a:pt x="413014" y="66133"/>
                  </a:lnTo>
                  <a:lnTo>
                    <a:pt x="417745" y="63564"/>
                  </a:lnTo>
                  <a:lnTo>
                    <a:pt x="428728" y="63068"/>
                  </a:lnTo>
                  <a:lnTo>
                    <a:pt x="452221" y="61967"/>
                  </a:lnTo>
                  <a:lnTo>
                    <a:pt x="466324" y="61282"/>
                  </a:lnTo>
                  <a:lnTo>
                    <a:pt x="478452" y="60760"/>
                  </a:lnTo>
                  <a:lnTo>
                    <a:pt x="490080" y="60248"/>
                  </a:lnTo>
                  <a:lnTo>
                    <a:pt x="499784" y="59485"/>
                  </a:lnTo>
                  <a:lnTo>
                    <a:pt x="506233" y="58974"/>
                  </a:lnTo>
                  <a:lnTo>
                    <a:pt x="533931" y="56722"/>
                  </a:lnTo>
                  <a:lnTo>
                    <a:pt x="539772" y="55635"/>
                  </a:lnTo>
                  <a:lnTo>
                    <a:pt x="555577" y="52677"/>
                  </a:lnTo>
                  <a:lnTo>
                    <a:pt x="556160" y="52567"/>
                  </a:lnTo>
                  <a:lnTo>
                    <a:pt x="557790" y="52425"/>
                  </a:lnTo>
                  <a:lnTo>
                    <a:pt x="578267" y="50618"/>
                  </a:lnTo>
                  <a:lnTo>
                    <a:pt x="592138" y="50158"/>
                  </a:lnTo>
                  <a:lnTo>
                    <a:pt x="595675" y="50037"/>
                  </a:lnTo>
                  <a:lnTo>
                    <a:pt x="613801" y="49239"/>
                  </a:lnTo>
                  <a:lnTo>
                    <a:pt x="614584" y="49170"/>
                  </a:lnTo>
                  <a:lnTo>
                    <a:pt x="646248" y="46315"/>
                  </a:lnTo>
                  <a:lnTo>
                    <a:pt x="673342" y="43558"/>
                  </a:lnTo>
                  <a:lnTo>
                    <a:pt x="677217" y="43158"/>
                  </a:lnTo>
                  <a:lnTo>
                    <a:pt x="704389" y="40116"/>
                  </a:lnTo>
                  <a:lnTo>
                    <a:pt x="710859" y="39567"/>
                  </a:lnTo>
                  <a:lnTo>
                    <a:pt x="714995" y="39215"/>
                  </a:lnTo>
                  <a:lnTo>
                    <a:pt x="738123" y="36795"/>
                  </a:lnTo>
                  <a:lnTo>
                    <a:pt x="739514" y="33962"/>
                  </a:lnTo>
                  <a:lnTo>
                    <a:pt x="762540" y="31128"/>
                  </a:lnTo>
                  <a:lnTo>
                    <a:pt x="784708" y="28353"/>
                  </a:lnTo>
                  <a:lnTo>
                    <a:pt x="817759" y="24271"/>
                  </a:lnTo>
                  <a:lnTo>
                    <a:pt x="835199" y="22076"/>
                  </a:lnTo>
                  <a:lnTo>
                    <a:pt x="860172" y="18370"/>
                  </a:lnTo>
                  <a:lnTo>
                    <a:pt x="873933" y="16302"/>
                  </a:lnTo>
                  <a:lnTo>
                    <a:pt x="895756" y="13264"/>
                  </a:lnTo>
                  <a:lnTo>
                    <a:pt x="901491" y="12459"/>
                  </a:lnTo>
                  <a:lnTo>
                    <a:pt x="909333" y="11352"/>
                  </a:lnTo>
                  <a:lnTo>
                    <a:pt x="912541" y="10888"/>
                  </a:lnTo>
                  <a:lnTo>
                    <a:pt x="936414" y="7406"/>
                  </a:lnTo>
                  <a:lnTo>
                    <a:pt x="937244" y="4075"/>
                  </a:lnTo>
                  <a:lnTo>
                    <a:pt x="948096" y="2668"/>
                  </a:lnTo>
                  <a:lnTo>
                    <a:pt x="968441" y="0"/>
                  </a:lnTo>
                  <a:lnTo>
                    <a:pt x="965501" y="3918"/>
                  </a:lnTo>
                  <a:lnTo>
                    <a:pt x="964080" y="11615"/>
                  </a:lnTo>
                  <a:lnTo>
                    <a:pt x="966095" y="21361"/>
                  </a:lnTo>
                  <a:lnTo>
                    <a:pt x="962865" y="29809"/>
                  </a:lnTo>
                  <a:lnTo>
                    <a:pt x="964385" y="33022"/>
                  </a:lnTo>
                  <a:lnTo>
                    <a:pt x="967688" y="39995"/>
                  </a:lnTo>
                  <a:lnTo>
                    <a:pt x="960499" y="40710"/>
                  </a:lnTo>
                  <a:lnTo>
                    <a:pt x="953093" y="40907"/>
                  </a:lnTo>
                  <a:lnTo>
                    <a:pt x="945575" y="48642"/>
                  </a:lnTo>
                  <a:lnTo>
                    <a:pt x="944719" y="50906"/>
                  </a:lnTo>
                  <a:lnTo>
                    <a:pt x="943396" y="54404"/>
                  </a:lnTo>
                  <a:lnTo>
                    <a:pt x="941255" y="60056"/>
                  </a:lnTo>
                  <a:lnTo>
                    <a:pt x="935663" y="76017"/>
                  </a:lnTo>
                  <a:lnTo>
                    <a:pt x="930102" y="79554"/>
                  </a:lnTo>
                  <a:lnTo>
                    <a:pt x="924902" y="80506"/>
                  </a:lnTo>
                  <a:lnTo>
                    <a:pt x="922679" y="76199"/>
                  </a:lnTo>
                  <a:lnTo>
                    <a:pt x="914207" y="74118"/>
                  </a:lnTo>
                  <a:lnTo>
                    <a:pt x="913293" y="75008"/>
                  </a:lnTo>
                  <a:lnTo>
                    <a:pt x="908676" y="79500"/>
                  </a:lnTo>
                  <a:lnTo>
                    <a:pt x="904922" y="79186"/>
                  </a:lnTo>
                  <a:lnTo>
                    <a:pt x="899710" y="82608"/>
                  </a:lnTo>
                  <a:lnTo>
                    <a:pt x="893248" y="88172"/>
                  </a:lnTo>
                  <a:lnTo>
                    <a:pt x="892612" y="89784"/>
                  </a:lnTo>
                  <a:lnTo>
                    <a:pt x="888556" y="100047"/>
                  </a:lnTo>
                  <a:lnTo>
                    <a:pt x="884109" y="104251"/>
                  </a:lnTo>
                  <a:lnTo>
                    <a:pt x="879002" y="109073"/>
                  </a:lnTo>
                  <a:lnTo>
                    <a:pt x="872546" y="106999"/>
                  </a:lnTo>
                  <a:lnTo>
                    <a:pt x="873251" y="99391"/>
                  </a:lnTo>
                  <a:lnTo>
                    <a:pt x="871865" y="97958"/>
                  </a:lnTo>
                  <a:lnTo>
                    <a:pt x="868783" y="94769"/>
                  </a:lnTo>
                  <a:lnTo>
                    <a:pt x="858661" y="102589"/>
                  </a:lnTo>
                  <a:lnTo>
                    <a:pt x="852988" y="107125"/>
                  </a:lnTo>
                  <a:lnTo>
                    <a:pt x="852875" y="113014"/>
                  </a:lnTo>
                  <a:lnTo>
                    <a:pt x="850169" y="117494"/>
                  </a:lnTo>
                  <a:lnTo>
                    <a:pt x="844619" y="114855"/>
                  </a:lnTo>
                  <a:lnTo>
                    <a:pt x="841123" y="117316"/>
                  </a:lnTo>
                  <a:lnTo>
                    <a:pt x="839338" y="118572"/>
                  </a:lnTo>
                  <a:lnTo>
                    <a:pt x="841616" y="125871"/>
                  </a:lnTo>
                  <a:lnTo>
                    <a:pt x="838246" y="133218"/>
                  </a:lnTo>
                  <a:lnTo>
                    <a:pt x="835538" y="138230"/>
                  </a:lnTo>
                  <a:lnTo>
                    <a:pt x="834447" y="140249"/>
                  </a:lnTo>
                  <a:lnTo>
                    <a:pt x="826336" y="140623"/>
                  </a:lnTo>
                  <a:lnTo>
                    <a:pt x="821002" y="143046"/>
                  </a:lnTo>
                  <a:lnTo>
                    <a:pt x="813895" y="145862"/>
                  </a:lnTo>
                  <a:lnTo>
                    <a:pt x="810429" y="151841"/>
                  </a:lnTo>
                  <a:lnTo>
                    <a:pt x="804078" y="154047"/>
                  </a:lnTo>
                  <a:lnTo>
                    <a:pt x="804009" y="154217"/>
                  </a:lnTo>
                  <a:lnTo>
                    <a:pt x="803256" y="156069"/>
                  </a:lnTo>
                  <a:lnTo>
                    <a:pt x="800419" y="163044"/>
                  </a:lnTo>
                  <a:lnTo>
                    <a:pt x="794629" y="163425"/>
                  </a:lnTo>
                  <a:lnTo>
                    <a:pt x="787057" y="171603"/>
                  </a:lnTo>
                  <a:lnTo>
                    <a:pt x="783678" y="173254"/>
                  </a:lnTo>
                  <a:lnTo>
                    <a:pt x="779172" y="179657"/>
                  </a:lnTo>
                  <a:lnTo>
                    <a:pt x="768834" y="180441"/>
                  </a:lnTo>
                  <a:lnTo>
                    <a:pt x="761317" y="181230"/>
                  </a:lnTo>
                  <a:lnTo>
                    <a:pt x="760208" y="181449"/>
                  </a:lnTo>
                  <a:lnTo>
                    <a:pt x="747831" y="183884"/>
                  </a:lnTo>
                  <a:lnTo>
                    <a:pt x="739811" y="191145"/>
                  </a:lnTo>
                  <a:lnTo>
                    <a:pt x="732805" y="198675"/>
                  </a:lnTo>
                  <a:lnTo>
                    <a:pt x="728867" y="201152"/>
                  </a:lnTo>
                  <a:lnTo>
                    <a:pt x="728253" y="201539"/>
                  </a:lnTo>
                  <a:lnTo>
                    <a:pt x="726712" y="202507"/>
                  </a:lnTo>
                  <a:lnTo>
                    <a:pt x="721943" y="209673"/>
                  </a:lnTo>
                  <a:lnTo>
                    <a:pt x="724224" y="214577"/>
                  </a:lnTo>
                  <a:lnTo>
                    <a:pt x="721137" y="218352"/>
                  </a:lnTo>
                  <a:lnTo>
                    <a:pt x="723766" y="225655"/>
                  </a:lnTo>
                  <a:lnTo>
                    <a:pt x="723188" y="226260"/>
                  </a:lnTo>
                  <a:lnTo>
                    <a:pt x="716116" y="233650"/>
                  </a:lnTo>
                  <a:lnTo>
                    <a:pt x="706900" y="235779"/>
                  </a:lnTo>
                  <a:lnTo>
                    <a:pt x="701184" y="232370"/>
                  </a:lnTo>
                  <a:lnTo>
                    <a:pt x="695080" y="239298"/>
                  </a:lnTo>
                  <a:lnTo>
                    <a:pt x="695059" y="242323"/>
                  </a:lnTo>
                  <a:lnTo>
                    <a:pt x="694829" y="273899"/>
                  </a:lnTo>
                  <a:lnTo>
                    <a:pt x="673183" y="276605"/>
                  </a:lnTo>
                  <a:lnTo>
                    <a:pt x="660169" y="278135"/>
                  </a:lnTo>
                  <a:lnTo>
                    <a:pt x="647914" y="279648"/>
                  </a:lnTo>
                  <a:lnTo>
                    <a:pt x="642314" y="280326"/>
                  </a:lnTo>
                  <a:lnTo>
                    <a:pt x="638306" y="280809"/>
                  </a:lnTo>
                  <a:lnTo>
                    <a:pt x="632423" y="281516"/>
                  </a:lnTo>
                  <a:lnTo>
                    <a:pt x="619045" y="283166"/>
                  </a:lnTo>
                  <a:lnTo>
                    <a:pt x="618712" y="283207"/>
                  </a:lnTo>
                  <a:lnTo>
                    <a:pt x="611154" y="284131"/>
                  </a:lnTo>
                  <a:lnTo>
                    <a:pt x="585725" y="287307"/>
                  </a:lnTo>
                  <a:lnTo>
                    <a:pt x="584279" y="287486"/>
                  </a:lnTo>
                  <a:lnTo>
                    <a:pt x="574303" y="288844"/>
                  </a:lnTo>
                  <a:lnTo>
                    <a:pt x="571871" y="289173"/>
                  </a:lnTo>
                  <a:lnTo>
                    <a:pt x="561508" y="290231"/>
                  </a:lnTo>
                  <a:lnTo>
                    <a:pt x="546337" y="291762"/>
                  </a:lnTo>
                  <a:lnTo>
                    <a:pt x="516316" y="294677"/>
                  </a:lnTo>
                  <a:lnTo>
                    <a:pt x="464406" y="299522"/>
                  </a:lnTo>
                  <a:lnTo>
                    <a:pt x="463538" y="299614"/>
                  </a:lnTo>
                  <a:lnTo>
                    <a:pt x="446264" y="301422"/>
                  </a:lnTo>
                  <a:lnTo>
                    <a:pt x="409617" y="304870"/>
                  </a:lnTo>
                  <a:lnTo>
                    <a:pt x="403499" y="305336"/>
                  </a:lnTo>
                  <a:lnTo>
                    <a:pt x="359971" y="308557"/>
                  </a:lnTo>
                  <a:lnTo>
                    <a:pt x="359282" y="308606"/>
                  </a:lnTo>
                  <a:lnTo>
                    <a:pt x="358426" y="308673"/>
                  </a:lnTo>
                  <a:lnTo>
                    <a:pt x="314034" y="312074"/>
                  </a:lnTo>
                  <a:lnTo>
                    <a:pt x="311835" y="312238"/>
                  </a:lnTo>
                  <a:lnTo>
                    <a:pt x="304436" y="312811"/>
                  </a:lnTo>
                  <a:lnTo>
                    <a:pt x="285477" y="314257"/>
                  </a:lnTo>
                  <a:lnTo>
                    <a:pt x="270030" y="315537"/>
                  </a:lnTo>
                  <a:lnTo>
                    <a:pt x="268274" y="315681"/>
                  </a:lnTo>
                  <a:lnTo>
                    <a:pt x="244687" y="317344"/>
                  </a:lnTo>
                  <a:lnTo>
                    <a:pt x="245170" y="319096"/>
                  </a:lnTo>
                  <a:lnTo>
                    <a:pt x="238430" y="319673"/>
                  </a:lnTo>
                  <a:lnTo>
                    <a:pt x="226182" y="320625"/>
                  </a:lnTo>
                  <a:lnTo>
                    <a:pt x="224211" y="320777"/>
                  </a:lnTo>
                  <a:lnTo>
                    <a:pt x="213825" y="321572"/>
                  </a:lnTo>
                  <a:lnTo>
                    <a:pt x="177035" y="324544"/>
                  </a:lnTo>
                  <a:lnTo>
                    <a:pt x="172802" y="324872"/>
                  </a:lnTo>
                  <a:lnTo>
                    <a:pt x="150251" y="326590"/>
                  </a:lnTo>
                  <a:lnTo>
                    <a:pt x="149157" y="326672"/>
                  </a:lnTo>
                  <a:lnTo>
                    <a:pt x="129200" y="328194"/>
                  </a:lnTo>
                  <a:lnTo>
                    <a:pt x="111258" y="329531"/>
                  </a:lnTo>
                  <a:lnTo>
                    <a:pt x="101696" y="330232"/>
                  </a:lnTo>
                  <a:lnTo>
                    <a:pt x="77382" y="331842"/>
                  </a:lnTo>
                  <a:lnTo>
                    <a:pt x="70107" y="332313"/>
                  </a:lnTo>
                  <a:lnTo>
                    <a:pt x="68048" y="332446"/>
                  </a:lnTo>
                  <a:lnTo>
                    <a:pt x="59806" y="332972"/>
                  </a:lnTo>
                  <a:lnTo>
                    <a:pt x="0" y="33651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4868949" y="4164473"/>
              <a:ext cx="640818" cy="568489"/>
            </a:xfrm>
            <a:custGeom>
              <a:avLst/>
              <a:gdLst/>
              <a:ahLst/>
              <a:cxnLst/>
              <a:rect l="0" t="0" r="0" b="0"/>
              <a:pathLst>
                <a:path w="640818" h="568489">
                  <a:moveTo>
                    <a:pt x="954" y="56957"/>
                  </a:moveTo>
                  <a:lnTo>
                    <a:pt x="648" y="41960"/>
                  </a:lnTo>
                  <a:lnTo>
                    <a:pt x="403" y="29953"/>
                  </a:lnTo>
                  <a:lnTo>
                    <a:pt x="0" y="10114"/>
                  </a:lnTo>
                  <a:lnTo>
                    <a:pt x="27288" y="9494"/>
                  </a:lnTo>
                  <a:lnTo>
                    <a:pt x="28181" y="9473"/>
                  </a:lnTo>
                  <a:lnTo>
                    <a:pt x="38200" y="9228"/>
                  </a:lnTo>
                  <a:lnTo>
                    <a:pt x="62372" y="8726"/>
                  </a:lnTo>
                  <a:lnTo>
                    <a:pt x="66009" y="8646"/>
                  </a:lnTo>
                  <a:lnTo>
                    <a:pt x="79563" y="8338"/>
                  </a:lnTo>
                  <a:lnTo>
                    <a:pt x="96110" y="7900"/>
                  </a:lnTo>
                  <a:lnTo>
                    <a:pt x="101038" y="7765"/>
                  </a:lnTo>
                  <a:lnTo>
                    <a:pt x="125966" y="7103"/>
                  </a:lnTo>
                  <a:lnTo>
                    <a:pt x="128073" y="7045"/>
                  </a:lnTo>
                  <a:lnTo>
                    <a:pt x="157522" y="6477"/>
                  </a:lnTo>
                  <a:lnTo>
                    <a:pt x="157664" y="6474"/>
                  </a:lnTo>
                  <a:lnTo>
                    <a:pt x="184215" y="5839"/>
                  </a:lnTo>
                  <a:lnTo>
                    <a:pt x="217506" y="5007"/>
                  </a:lnTo>
                  <a:lnTo>
                    <a:pt x="235891" y="4347"/>
                  </a:lnTo>
                  <a:lnTo>
                    <a:pt x="259042" y="3474"/>
                  </a:lnTo>
                  <a:lnTo>
                    <a:pt x="305142" y="1600"/>
                  </a:lnTo>
                  <a:lnTo>
                    <a:pt x="308582" y="1463"/>
                  </a:lnTo>
                  <a:lnTo>
                    <a:pt x="311502" y="1345"/>
                  </a:lnTo>
                  <a:lnTo>
                    <a:pt x="331971" y="501"/>
                  </a:lnTo>
                  <a:lnTo>
                    <a:pt x="343735" y="0"/>
                  </a:lnTo>
                  <a:lnTo>
                    <a:pt x="347688" y="3189"/>
                  </a:lnTo>
                  <a:lnTo>
                    <a:pt x="355451" y="8931"/>
                  </a:lnTo>
                  <a:lnTo>
                    <a:pt x="355993" y="15976"/>
                  </a:lnTo>
                  <a:lnTo>
                    <a:pt x="348240" y="22083"/>
                  </a:lnTo>
                  <a:lnTo>
                    <a:pt x="345662" y="27466"/>
                  </a:lnTo>
                  <a:lnTo>
                    <a:pt x="346414" y="32667"/>
                  </a:lnTo>
                  <a:lnTo>
                    <a:pt x="351944" y="37570"/>
                  </a:lnTo>
                  <a:lnTo>
                    <a:pt x="358837" y="39282"/>
                  </a:lnTo>
                  <a:lnTo>
                    <a:pt x="354132" y="45319"/>
                  </a:lnTo>
                  <a:lnTo>
                    <a:pt x="357069" y="57333"/>
                  </a:lnTo>
                  <a:lnTo>
                    <a:pt x="360122" y="60279"/>
                  </a:lnTo>
                  <a:lnTo>
                    <a:pt x="360967" y="61139"/>
                  </a:lnTo>
                  <a:lnTo>
                    <a:pt x="365890" y="68961"/>
                  </a:lnTo>
                  <a:lnTo>
                    <a:pt x="360006" y="69877"/>
                  </a:lnTo>
                  <a:lnTo>
                    <a:pt x="361473" y="80426"/>
                  </a:lnTo>
                  <a:lnTo>
                    <a:pt x="372027" y="81831"/>
                  </a:lnTo>
                  <a:lnTo>
                    <a:pt x="370093" y="92433"/>
                  </a:lnTo>
                  <a:lnTo>
                    <a:pt x="378051" y="93402"/>
                  </a:lnTo>
                  <a:lnTo>
                    <a:pt x="375288" y="101969"/>
                  </a:lnTo>
                  <a:lnTo>
                    <a:pt x="370581" y="112108"/>
                  </a:lnTo>
                  <a:lnTo>
                    <a:pt x="356487" y="113779"/>
                  </a:lnTo>
                  <a:lnTo>
                    <a:pt x="365562" y="127700"/>
                  </a:lnTo>
                  <a:lnTo>
                    <a:pt x="366189" y="128661"/>
                  </a:lnTo>
                  <a:lnTo>
                    <a:pt x="361205" y="136217"/>
                  </a:lnTo>
                  <a:lnTo>
                    <a:pt x="361199" y="140067"/>
                  </a:lnTo>
                  <a:lnTo>
                    <a:pt x="357043" y="145509"/>
                  </a:lnTo>
                  <a:lnTo>
                    <a:pt x="349888" y="147857"/>
                  </a:lnTo>
                  <a:lnTo>
                    <a:pt x="349827" y="155499"/>
                  </a:lnTo>
                  <a:lnTo>
                    <a:pt x="343627" y="162015"/>
                  </a:lnTo>
                  <a:lnTo>
                    <a:pt x="342575" y="163091"/>
                  </a:lnTo>
                  <a:lnTo>
                    <a:pt x="337245" y="168536"/>
                  </a:lnTo>
                  <a:lnTo>
                    <a:pt x="330446" y="167550"/>
                  </a:lnTo>
                  <a:lnTo>
                    <a:pt x="329079" y="173862"/>
                  </a:lnTo>
                  <a:lnTo>
                    <a:pt x="334177" y="181013"/>
                  </a:lnTo>
                  <a:lnTo>
                    <a:pt x="334423" y="181358"/>
                  </a:lnTo>
                  <a:lnTo>
                    <a:pt x="326950" y="183568"/>
                  </a:lnTo>
                  <a:lnTo>
                    <a:pt x="325768" y="196298"/>
                  </a:lnTo>
                  <a:lnTo>
                    <a:pt x="317659" y="200104"/>
                  </a:lnTo>
                  <a:lnTo>
                    <a:pt x="318649" y="204763"/>
                  </a:lnTo>
                  <a:lnTo>
                    <a:pt x="321353" y="210574"/>
                  </a:lnTo>
                  <a:lnTo>
                    <a:pt x="315110" y="212579"/>
                  </a:lnTo>
                  <a:lnTo>
                    <a:pt x="312005" y="217873"/>
                  </a:lnTo>
                  <a:lnTo>
                    <a:pt x="313232" y="226345"/>
                  </a:lnTo>
                  <a:lnTo>
                    <a:pt x="310883" y="233434"/>
                  </a:lnTo>
                  <a:lnTo>
                    <a:pt x="310779" y="240886"/>
                  </a:lnTo>
                  <a:lnTo>
                    <a:pt x="314412" y="247413"/>
                  </a:lnTo>
                  <a:lnTo>
                    <a:pt x="307862" y="252025"/>
                  </a:lnTo>
                  <a:lnTo>
                    <a:pt x="300844" y="251465"/>
                  </a:lnTo>
                  <a:lnTo>
                    <a:pt x="298257" y="256372"/>
                  </a:lnTo>
                  <a:lnTo>
                    <a:pt x="305157" y="261892"/>
                  </a:lnTo>
                  <a:lnTo>
                    <a:pt x="305053" y="262140"/>
                  </a:lnTo>
                  <a:lnTo>
                    <a:pt x="301670" y="270200"/>
                  </a:lnTo>
                  <a:lnTo>
                    <a:pt x="305269" y="276545"/>
                  </a:lnTo>
                  <a:lnTo>
                    <a:pt x="309747" y="282347"/>
                  </a:lnTo>
                  <a:lnTo>
                    <a:pt x="301732" y="289084"/>
                  </a:lnTo>
                  <a:lnTo>
                    <a:pt x="300706" y="289946"/>
                  </a:lnTo>
                  <a:lnTo>
                    <a:pt x="351256" y="287546"/>
                  </a:lnTo>
                  <a:lnTo>
                    <a:pt x="357123" y="287244"/>
                  </a:lnTo>
                  <a:lnTo>
                    <a:pt x="371324" y="286500"/>
                  </a:lnTo>
                  <a:lnTo>
                    <a:pt x="400000" y="284943"/>
                  </a:lnTo>
                  <a:lnTo>
                    <a:pt x="408206" y="284485"/>
                  </a:lnTo>
                  <a:lnTo>
                    <a:pt x="431648" y="283115"/>
                  </a:lnTo>
                  <a:lnTo>
                    <a:pt x="434049" y="282972"/>
                  </a:lnTo>
                  <a:lnTo>
                    <a:pt x="458551" y="281485"/>
                  </a:lnTo>
                  <a:lnTo>
                    <a:pt x="458710" y="281475"/>
                  </a:lnTo>
                  <a:lnTo>
                    <a:pt x="469285" y="280797"/>
                  </a:lnTo>
                  <a:lnTo>
                    <a:pt x="513563" y="277855"/>
                  </a:lnTo>
                  <a:lnTo>
                    <a:pt x="521097" y="277341"/>
                  </a:lnTo>
                  <a:lnTo>
                    <a:pt x="534271" y="276448"/>
                  </a:lnTo>
                  <a:lnTo>
                    <a:pt x="532434" y="289392"/>
                  </a:lnTo>
                  <a:lnTo>
                    <a:pt x="528196" y="302943"/>
                  </a:lnTo>
                  <a:lnTo>
                    <a:pt x="523595" y="316607"/>
                  </a:lnTo>
                  <a:lnTo>
                    <a:pt x="525383" y="324860"/>
                  </a:lnTo>
                  <a:lnTo>
                    <a:pt x="526143" y="328366"/>
                  </a:lnTo>
                  <a:lnTo>
                    <a:pt x="530717" y="341327"/>
                  </a:lnTo>
                  <a:lnTo>
                    <a:pt x="541153" y="351248"/>
                  </a:lnTo>
                  <a:lnTo>
                    <a:pt x="542922" y="354495"/>
                  </a:lnTo>
                  <a:lnTo>
                    <a:pt x="545939" y="360030"/>
                  </a:lnTo>
                  <a:lnTo>
                    <a:pt x="552409" y="374751"/>
                  </a:lnTo>
                  <a:lnTo>
                    <a:pt x="556560" y="387532"/>
                  </a:lnTo>
                  <a:lnTo>
                    <a:pt x="567180" y="392018"/>
                  </a:lnTo>
                  <a:lnTo>
                    <a:pt x="557590" y="398102"/>
                  </a:lnTo>
                  <a:lnTo>
                    <a:pt x="551410" y="402017"/>
                  </a:lnTo>
                  <a:lnTo>
                    <a:pt x="548508" y="408277"/>
                  </a:lnTo>
                  <a:lnTo>
                    <a:pt x="536570" y="413453"/>
                  </a:lnTo>
                  <a:lnTo>
                    <a:pt x="529082" y="417802"/>
                  </a:lnTo>
                  <a:lnTo>
                    <a:pt x="529072" y="418093"/>
                  </a:lnTo>
                  <a:lnTo>
                    <a:pt x="528758" y="427226"/>
                  </a:lnTo>
                  <a:lnTo>
                    <a:pt x="535946" y="429438"/>
                  </a:lnTo>
                  <a:lnTo>
                    <a:pt x="542505" y="431348"/>
                  </a:lnTo>
                  <a:lnTo>
                    <a:pt x="548190" y="437207"/>
                  </a:lnTo>
                  <a:lnTo>
                    <a:pt x="555067" y="438249"/>
                  </a:lnTo>
                  <a:lnTo>
                    <a:pt x="560964" y="435304"/>
                  </a:lnTo>
                  <a:lnTo>
                    <a:pt x="562915" y="420523"/>
                  </a:lnTo>
                  <a:lnTo>
                    <a:pt x="572306" y="411687"/>
                  </a:lnTo>
                  <a:lnTo>
                    <a:pt x="578227" y="408418"/>
                  </a:lnTo>
                  <a:lnTo>
                    <a:pt x="590917" y="407790"/>
                  </a:lnTo>
                  <a:lnTo>
                    <a:pt x="595431" y="402832"/>
                  </a:lnTo>
                  <a:lnTo>
                    <a:pt x="603627" y="396035"/>
                  </a:lnTo>
                  <a:lnTo>
                    <a:pt x="609646" y="393543"/>
                  </a:lnTo>
                  <a:lnTo>
                    <a:pt x="610206" y="405738"/>
                  </a:lnTo>
                  <a:lnTo>
                    <a:pt x="607229" y="416037"/>
                  </a:lnTo>
                  <a:lnTo>
                    <a:pt x="606002" y="425868"/>
                  </a:lnTo>
                  <a:lnTo>
                    <a:pt x="605860" y="432809"/>
                  </a:lnTo>
                  <a:lnTo>
                    <a:pt x="599546" y="443855"/>
                  </a:lnTo>
                  <a:lnTo>
                    <a:pt x="602774" y="450311"/>
                  </a:lnTo>
                  <a:lnTo>
                    <a:pt x="586727" y="449401"/>
                  </a:lnTo>
                  <a:lnTo>
                    <a:pt x="587011" y="462087"/>
                  </a:lnTo>
                  <a:lnTo>
                    <a:pt x="579651" y="466899"/>
                  </a:lnTo>
                  <a:lnTo>
                    <a:pt x="575428" y="469805"/>
                  </a:lnTo>
                  <a:lnTo>
                    <a:pt x="574979" y="470115"/>
                  </a:lnTo>
                  <a:lnTo>
                    <a:pt x="571025" y="467944"/>
                  </a:lnTo>
                  <a:lnTo>
                    <a:pt x="563075" y="473958"/>
                  </a:lnTo>
                  <a:lnTo>
                    <a:pt x="568380" y="483113"/>
                  </a:lnTo>
                  <a:lnTo>
                    <a:pt x="568239" y="490237"/>
                  </a:lnTo>
                  <a:lnTo>
                    <a:pt x="573481" y="498387"/>
                  </a:lnTo>
                  <a:lnTo>
                    <a:pt x="579969" y="501996"/>
                  </a:lnTo>
                  <a:lnTo>
                    <a:pt x="592869" y="503167"/>
                  </a:lnTo>
                  <a:lnTo>
                    <a:pt x="601374" y="503107"/>
                  </a:lnTo>
                  <a:lnTo>
                    <a:pt x="608653" y="509908"/>
                  </a:lnTo>
                  <a:lnTo>
                    <a:pt x="615745" y="508323"/>
                  </a:lnTo>
                  <a:lnTo>
                    <a:pt x="624655" y="516988"/>
                  </a:lnTo>
                  <a:lnTo>
                    <a:pt x="627479" y="525334"/>
                  </a:lnTo>
                  <a:lnTo>
                    <a:pt x="638852" y="525130"/>
                  </a:lnTo>
                  <a:lnTo>
                    <a:pt x="640818" y="531882"/>
                  </a:lnTo>
                  <a:lnTo>
                    <a:pt x="635068" y="543197"/>
                  </a:lnTo>
                  <a:lnTo>
                    <a:pt x="628995" y="546014"/>
                  </a:lnTo>
                  <a:lnTo>
                    <a:pt x="625414" y="552622"/>
                  </a:lnTo>
                  <a:lnTo>
                    <a:pt x="626547" y="557977"/>
                  </a:lnTo>
                  <a:lnTo>
                    <a:pt x="616737" y="554268"/>
                  </a:lnTo>
                  <a:lnTo>
                    <a:pt x="611281" y="549535"/>
                  </a:lnTo>
                  <a:lnTo>
                    <a:pt x="603919" y="556930"/>
                  </a:lnTo>
                  <a:lnTo>
                    <a:pt x="594785" y="568489"/>
                  </a:lnTo>
                  <a:lnTo>
                    <a:pt x="593642" y="556690"/>
                  </a:lnTo>
                  <a:lnTo>
                    <a:pt x="598410" y="548515"/>
                  </a:lnTo>
                  <a:lnTo>
                    <a:pt x="594216" y="541416"/>
                  </a:lnTo>
                  <a:lnTo>
                    <a:pt x="588659" y="538165"/>
                  </a:lnTo>
                  <a:lnTo>
                    <a:pt x="581772" y="529203"/>
                  </a:lnTo>
                  <a:lnTo>
                    <a:pt x="571297" y="525991"/>
                  </a:lnTo>
                  <a:lnTo>
                    <a:pt x="565946" y="524995"/>
                  </a:lnTo>
                  <a:lnTo>
                    <a:pt x="561455" y="519793"/>
                  </a:lnTo>
                  <a:lnTo>
                    <a:pt x="550527" y="518591"/>
                  </a:lnTo>
                  <a:lnTo>
                    <a:pt x="535848" y="517438"/>
                  </a:lnTo>
                  <a:lnTo>
                    <a:pt x="530859" y="519435"/>
                  </a:lnTo>
                  <a:lnTo>
                    <a:pt x="528585" y="521592"/>
                  </a:lnTo>
                  <a:lnTo>
                    <a:pt x="522228" y="527614"/>
                  </a:lnTo>
                  <a:lnTo>
                    <a:pt x="510101" y="538389"/>
                  </a:lnTo>
                  <a:lnTo>
                    <a:pt x="506354" y="541368"/>
                  </a:lnTo>
                  <a:lnTo>
                    <a:pt x="502414" y="544497"/>
                  </a:lnTo>
                  <a:lnTo>
                    <a:pt x="490310" y="553697"/>
                  </a:lnTo>
                  <a:lnTo>
                    <a:pt x="476547" y="557564"/>
                  </a:lnTo>
                  <a:lnTo>
                    <a:pt x="467237" y="558883"/>
                  </a:lnTo>
                  <a:lnTo>
                    <a:pt x="463109" y="559465"/>
                  </a:lnTo>
                  <a:lnTo>
                    <a:pt x="457401" y="559411"/>
                  </a:lnTo>
                  <a:lnTo>
                    <a:pt x="436862" y="560734"/>
                  </a:lnTo>
                  <a:lnTo>
                    <a:pt x="424940" y="563921"/>
                  </a:lnTo>
                  <a:lnTo>
                    <a:pt x="416881" y="564068"/>
                  </a:lnTo>
                  <a:lnTo>
                    <a:pt x="409843" y="562462"/>
                  </a:lnTo>
                  <a:lnTo>
                    <a:pt x="408249" y="555578"/>
                  </a:lnTo>
                  <a:lnTo>
                    <a:pt x="399761" y="547826"/>
                  </a:lnTo>
                  <a:lnTo>
                    <a:pt x="396943" y="547586"/>
                  </a:lnTo>
                  <a:lnTo>
                    <a:pt x="392421" y="547200"/>
                  </a:lnTo>
                  <a:lnTo>
                    <a:pt x="380532" y="545217"/>
                  </a:lnTo>
                  <a:lnTo>
                    <a:pt x="372287" y="541302"/>
                  </a:lnTo>
                  <a:lnTo>
                    <a:pt x="356985" y="537835"/>
                  </a:lnTo>
                  <a:lnTo>
                    <a:pt x="349613" y="530917"/>
                  </a:lnTo>
                  <a:lnTo>
                    <a:pt x="356672" y="526134"/>
                  </a:lnTo>
                  <a:lnTo>
                    <a:pt x="357737" y="521577"/>
                  </a:lnTo>
                  <a:lnTo>
                    <a:pt x="349068" y="517698"/>
                  </a:lnTo>
                  <a:lnTo>
                    <a:pt x="345131" y="513729"/>
                  </a:lnTo>
                  <a:lnTo>
                    <a:pt x="347018" y="510241"/>
                  </a:lnTo>
                  <a:lnTo>
                    <a:pt x="340816" y="503018"/>
                  </a:lnTo>
                  <a:lnTo>
                    <a:pt x="335252" y="505943"/>
                  </a:lnTo>
                  <a:lnTo>
                    <a:pt x="332690" y="507288"/>
                  </a:lnTo>
                  <a:lnTo>
                    <a:pt x="329420" y="503280"/>
                  </a:lnTo>
                  <a:lnTo>
                    <a:pt x="323538" y="498925"/>
                  </a:lnTo>
                  <a:lnTo>
                    <a:pt x="322507" y="494067"/>
                  </a:lnTo>
                  <a:lnTo>
                    <a:pt x="321753" y="490035"/>
                  </a:lnTo>
                  <a:lnTo>
                    <a:pt x="314260" y="485126"/>
                  </a:lnTo>
                  <a:lnTo>
                    <a:pt x="308829" y="485453"/>
                  </a:lnTo>
                  <a:lnTo>
                    <a:pt x="310868" y="475554"/>
                  </a:lnTo>
                  <a:lnTo>
                    <a:pt x="305179" y="469157"/>
                  </a:lnTo>
                  <a:lnTo>
                    <a:pt x="296437" y="469046"/>
                  </a:lnTo>
                  <a:lnTo>
                    <a:pt x="287777" y="472900"/>
                  </a:lnTo>
                  <a:lnTo>
                    <a:pt x="282327" y="476306"/>
                  </a:lnTo>
                  <a:lnTo>
                    <a:pt x="281367" y="481427"/>
                  </a:lnTo>
                  <a:lnTo>
                    <a:pt x="280283" y="487206"/>
                  </a:lnTo>
                  <a:lnTo>
                    <a:pt x="289139" y="491293"/>
                  </a:lnTo>
                  <a:lnTo>
                    <a:pt x="300851" y="494573"/>
                  </a:lnTo>
                  <a:lnTo>
                    <a:pt x="294228" y="506151"/>
                  </a:lnTo>
                  <a:lnTo>
                    <a:pt x="287681" y="508788"/>
                  </a:lnTo>
                  <a:lnTo>
                    <a:pt x="275713" y="502940"/>
                  </a:lnTo>
                  <a:lnTo>
                    <a:pt x="261068" y="495826"/>
                  </a:lnTo>
                  <a:lnTo>
                    <a:pt x="259456" y="495206"/>
                  </a:lnTo>
                  <a:lnTo>
                    <a:pt x="256714" y="494151"/>
                  </a:lnTo>
                  <a:lnTo>
                    <a:pt x="245012" y="495208"/>
                  </a:lnTo>
                  <a:lnTo>
                    <a:pt x="233632" y="501699"/>
                  </a:lnTo>
                  <a:lnTo>
                    <a:pt x="224748" y="503168"/>
                  </a:lnTo>
                  <a:lnTo>
                    <a:pt x="213889" y="501301"/>
                  </a:lnTo>
                  <a:lnTo>
                    <a:pt x="205873" y="499659"/>
                  </a:lnTo>
                  <a:lnTo>
                    <a:pt x="194015" y="497763"/>
                  </a:lnTo>
                  <a:lnTo>
                    <a:pt x="187969" y="496354"/>
                  </a:lnTo>
                  <a:lnTo>
                    <a:pt x="179364" y="494341"/>
                  </a:lnTo>
                  <a:lnTo>
                    <a:pt x="154652" y="484426"/>
                  </a:lnTo>
                  <a:lnTo>
                    <a:pt x="140370" y="478665"/>
                  </a:lnTo>
                  <a:lnTo>
                    <a:pt x="128432" y="475426"/>
                  </a:lnTo>
                  <a:lnTo>
                    <a:pt x="117302" y="472710"/>
                  </a:lnTo>
                  <a:lnTo>
                    <a:pt x="102528" y="472485"/>
                  </a:lnTo>
                  <a:lnTo>
                    <a:pt x="88192" y="473986"/>
                  </a:lnTo>
                  <a:lnTo>
                    <a:pt x="72363" y="474987"/>
                  </a:lnTo>
                  <a:lnTo>
                    <a:pt x="47142" y="479463"/>
                  </a:lnTo>
                  <a:lnTo>
                    <a:pt x="40082" y="482639"/>
                  </a:lnTo>
                  <a:lnTo>
                    <a:pt x="35342" y="486267"/>
                  </a:lnTo>
                  <a:lnTo>
                    <a:pt x="32093" y="481565"/>
                  </a:lnTo>
                  <a:lnTo>
                    <a:pt x="28536" y="476273"/>
                  </a:lnTo>
                  <a:lnTo>
                    <a:pt x="23632" y="470485"/>
                  </a:lnTo>
                  <a:lnTo>
                    <a:pt x="30535" y="463377"/>
                  </a:lnTo>
                  <a:lnTo>
                    <a:pt x="32971" y="460402"/>
                  </a:lnTo>
                  <a:lnTo>
                    <a:pt x="35624" y="457161"/>
                  </a:lnTo>
                  <a:lnTo>
                    <a:pt x="38227" y="448502"/>
                  </a:lnTo>
                  <a:lnTo>
                    <a:pt x="46282" y="438736"/>
                  </a:lnTo>
                  <a:lnTo>
                    <a:pt x="50504" y="434241"/>
                  </a:lnTo>
                  <a:lnTo>
                    <a:pt x="50775" y="433952"/>
                  </a:lnTo>
                  <a:lnTo>
                    <a:pt x="50760" y="425602"/>
                  </a:lnTo>
                  <a:lnTo>
                    <a:pt x="50384" y="416860"/>
                  </a:lnTo>
                  <a:lnTo>
                    <a:pt x="49020" y="409556"/>
                  </a:lnTo>
                  <a:lnTo>
                    <a:pt x="49239" y="406876"/>
                  </a:lnTo>
                  <a:lnTo>
                    <a:pt x="49609" y="402357"/>
                  </a:lnTo>
                  <a:lnTo>
                    <a:pt x="42857" y="394737"/>
                  </a:lnTo>
                  <a:lnTo>
                    <a:pt x="44482" y="385103"/>
                  </a:lnTo>
                  <a:lnTo>
                    <a:pt x="45347" y="384292"/>
                  </a:lnTo>
                  <a:lnTo>
                    <a:pt x="49635" y="380271"/>
                  </a:lnTo>
                  <a:lnTo>
                    <a:pt x="48452" y="369363"/>
                  </a:lnTo>
                  <a:lnTo>
                    <a:pt x="45969" y="363923"/>
                  </a:lnTo>
                  <a:lnTo>
                    <a:pt x="51331" y="356962"/>
                  </a:lnTo>
                  <a:lnTo>
                    <a:pt x="51120" y="352301"/>
                  </a:lnTo>
                  <a:lnTo>
                    <a:pt x="57722" y="344305"/>
                  </a:lnTo>
                  <a:lnTo>
                    <a:pt x="59014" y="335894"/>
                  </a:lnTo>
                  <a:lnTo>
                    <a:pt x="64726" y="326518"/>
                  </a:lnTo>
                  <a:lnTo>
                    <a:pt x="65794" y="316977"/>
                  </a:lnTo>
                  <a:lnTo>
                    <a:pt x="66261" y="315813"/>
                  </a:lnTo>
                  <a:lnTo>
                    <a:pt x="68987" y="309004"/>
                  </a:lnTo>
                  <a:lnTo>
                    <a:pt x="66511" y="302971"/>
                  </a:lnTo>
                  <a:lnTo>
                    <a:pt x="67622" y="297016"/>
                  </a:lnTo>
                  <a:lnTo>
                    <a:pt x="68479" y="290810"/>
                  </a:lnTo>
                  <a:lnTo>
                    <a:pt x="67084" y="279790"/>
                  </a:lnTo>
                  <a:lnTo>
                    <a:pt x="67507" y="271649"/>
                  </a:lnTo>
                  <a:lnTo>
                    <a:pt x="65383" y="271818"/>
                  </a:lnTo>
                  <a:lnTo>
                    <a:pt x="59510" y="272282"/>
                  </a:lnTo>
                  <a:lnTo>
                    <a:pt x="59285" y="272300"/>
                  </a:lnTo>
                  <a:lnTo>
                    <a:pt x="57603" y="261334"/>
                  </a:lnTo>
                  <a:lnTo>
                    <a:pt x="49945" y="255554"/>
                  </a:lnTo>
                  <a:lnTo>
                    <a:pt x="50575" y="244926"/>
                  </a:lnTo>
                  <a:lnTo>
                    <a:pt x="46798" y="237378"/>
                  </a:lnTo>
                  <a:lnTo>
                    <a:pt x="40338" y="231760"/>
                  </a:lnTo>
                  <a:lnTo>
                    <a:pt x="43086" y="226620"/>
                  </a:lnTo>
                  <a:lnTo>
                    <a:pt x="35487" y="223466"/>
                  </a:lnTo>
                  <a:lnTo>
                    <a:pt x="29544" y="215164"/>
                  </a:lnTo>
                  <a:lnTo>
                    <a:pt x="31625" y="209913"/>
                  </a:lnTo>
                  <a:lnTo>
                    <a:pt x="32998" y="198672"/>
                  </a:lnTo>
                  <a:lnTo>
                    <a:pt x="26588" y="183792"/>
                  </a:lnTo>
                  <a:lnTo>
                    <a:pt x="23447" y="178296"/>
                  </a:lnTo>
                  <a:lnTo>
                    <a:pt x="19497" y="171375"/>
                  </a:lnTo>
                  <a:lnTo>
                    <a:pt x="11165" y="166782"/>
                  </a:lnTo>
                  <a:lnTo>
                    <a:pt x="4711" y="159276"/>
                  </a:lnTo>
                  <a:lnTo>
                    <a:pt x="3172" y="157484"/>
                  </a:lnTo>
                  <a:lnTo>
                    <a:pt x="2639" y="136611"/>
                  </a:lnTo>
                  <a:lnTo>
                    <a:pt x="2466" y="128276"/>
                  </a:lnTo>
                  <a:lnTo>
                    <a:pt x="1965" y="104245"/>
                  </a:lnTo>
                  <a:lnTo>
                    <a:pt x="1875" y="100124"/>
                  </a:lnTo>
                  <a:lnTo>
                    <a:pt x="1331" y="7544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7173755" y="2660439"/>
              <a:ext cx="11580" cy="10605"/>
            </a:xfrm>
            <a:custGeom>
              <a:avLst/>
              <a:gdLst/>
              <a:ahLst/>
              <a:cxnLst/>
              <a:rect l="0" t="0" r="0" b="0"/>
              <a:pathLst>
                <a:path w="11580" h="10605">
                  <a:moveTo>
                    <a:pt x="227" y="4699"/>
                  </a:moveTo>
                  <a:lnTo>
                    <a:pt x="9193" y="0"/>
                  </a:lnTo>
                  <a:lnTo>
                    <a:pt x="11580" y="5156"/>
                  </a:lnTo>
                  <a:lnTo>
                    <a:pt x="0" y="1060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6339762" y="2177618"/>
              <a:ext cx="858447" cy="653010"/>
            </a:xfrm>
            <a:custGeom>
              <a:avLst/>
              <a:gdLst/>
              <a:ahLst/>
              <a:cxnLst/>
              <a:rect l="0" t="0" r="0" b="0"/>
              <a:pathLst>
                <a:path w="858447" h="653010">
                  <a:moveTo>
                    <a:pt x="0" y="520151"/>
                  </a:moveTo>
                  <a:lnTo>
                    <a:pt x="12624" y="509954"/>
                  </a:lnTo>
                  <a:lnTo>
                    <a:pt x="28530" y="494535"/>
                  </a:lnTo>
                  <a:lnTo>
                    <a:pt x="34567" y="485385"/>
                  </a:lnTo>
                  <a:lnTo>
                    <a:pt x="43651" y="477236"/>
                  </a:lnTo>
                  <a:lnTo>
                    <a:pt x="52103" y="470664"/>
                  </a:lnTo>
                  <a:lnTo>
                    <a:pt x="57285" y="467020"/>
                  </a:lnTo>
                  <a:lnTo>
                    <a:pt x="57436" y="466304"/>
                  </a:lnTo>
                  <a:lnTo>
                    <a:pt x="58854" y="459590"/>
                  </a:lnTo>
                  <a:lnTo>
                    <a:pt x="62971" y="454259"/>
                  </a:lnTo>
                  <a:lnTo>
                    <a:pt x="63376" y="447695"/>
                  </a:lnTo>
                  <a:lnTo>
                    <a:pt x="70580" y="442470"/>
                  </a:lnTo>
                  <a:lnTo>
                    <a:pt x="76770" y="436942"/>
                  </a:lnTo>
                  <a:lnTo>
                    <a:pt x="81105" y="429479"/>
                  </a:lnTo>
                  <a:lnTo>
                    <a:pt x="78729" y="424794"/>
                  </a:lnTo>
                  <a:lnTo>
                    <a:pt x="78349" y="424054"/>
                  </a:lnTo>
                  <a:lnTo>
                    <a:pt x="75945" y="419380"/>
                  </a:lnTo>
                  <a:lnTo>
                    <a:pt x="72372" y="417208"/>
                  </a:lnTo>
                  <a:lnTo>
                    <a:pt x="71510" y="410538"/>
                  </a:lnTo>
                  <a:lnTo>
                    <a:pt x="69072" y="408107"/>
                  </a:lnTo>
                  <a:lnTo>
                    <a:pt x="65474" y="408053"/>
                  </a:lnTo>
                  <a:lnTo>
                    <a:pt x="58546" y="403899"/>
                  </a:lnTo>
                  <a:lnTo>
                    <a:pt x="58439" y="394789"/>
                  </a:lnTo>
                  <a:lnTo>
                    <a:pt x="56901" y="393783"/>
                  </a:lnTo>
                  <a:lnTo>
                    <a:pt x="56757" y="393768"/>
                  </a:lnTo>
                  <a:lnTo>
                    <a:pt x="50829" y="393148"/>
                  </a:lnTo>
                  <a:lnTo>
                    <a:pt x="51096" y="386241"/>
                  </a:lnTo>
                  <a:lnTo>
                    <a:pt x="51973" y="381926"/>
                  </a:lnTo>
                  <a:lnTo>
                    <a:pt x="49368" y="372345"/>
                  </a:lnTo>
                  <a:lnTo>
                    <a:pt x="46536" y="366954"/>
                  </a:lnTo>
                  <a:lnTo>
                    <a:pt x="69304" y="354776"/>
                  </a:lnTo>
                  <a:lnTo>
                    <a:pt x="77076" y="351241"/>
                  </a:lnTo>
                  <a:lnTo>
                    <a:pt x="97234" y="342035"/>
                  </a:lnTo>
                  <a:lnTo>
                    <a:pt x="105552" y="340288"/>
                  </a:lnTo>
                  <a:lnTo>
                    <a:pt x="119389" y="337365"/>
                  </a:lnTo>
                  <a:lnTo>
                    <a:pt x="138115" y="333479"/>
                  </a:lnTo>
                  <a:lnTo>
                    <a:pt x="153726" y="331998"/>
                  </a:lnTo>
                  <a:lnTo>
                    <a:pt x="172499" y="331556"/>
                  </a:lnTo>
                  <a:lnTo>
                    <a:pt x="178306" y="330780"/>
                  </a:lnTo>
                  <a:lnTo>
                    <a:pt x="190092" y="337001"/>
                  </a:lnTo>
                  <a:lnTo>
                    <a:pt x="202556" y="341477"/>
                  </a:lnTo>
                  <a:lnTo>
                    <a:pt x="207265" y="338411"/>
                  </a:lnTo>
                  <a:lnTo>
                    <a:pt x="219343" y="332553"/>
                  </a:lnTo>
                  <a:lnTo>
                    <a:pt x="222722" y="330910"/>
                  </a:lnTo>
                  <a:lnTo>
                    <a:pt x="230657" y="329812"/>
                  </a:lnTo>
                  <a:lnTo>
                    <a:pt x="244057" y="325913"/>
                  </a:lnTo>
                  <a:lnTo>
                    <a:pt x="257784" y="325220"/>
                  </a:lnTo>
                  <a:lnTo>
                    <a:pt x="262648" y="324345"/>
                  </a:lnTo>
                  <a:lnTo>
                    <a:pt x="272908" y="317164"/>
                  </a:lnTo>
                  <a:lnTo>
                    <a:pt x="279927" y="313811"/>
                  </a:lnTo>
                  <a:lnTo>
                    <a:pt x="284159" y="310135"/>
                  </a:lnTo>
                  <a:lnTo>
                    <a:pt x="287500" y="307230"/>
                  </a:lnTo>
                  <a:lnTo>
                    <a:pt x="291237" y="297556"/>
                  </a:lnTo>
                  <a:lnTo>
                    <a:pt x="292416" y="296311"/>
                  </a:lnTo>
                  <a:lnTo>
                    <a:pt x="301220" y="287007"/>
                  </a:lnTo>
                  <a:lnTo>
                    <a:pt x="309722" y="277873"/>
                  </a:lnTo>
                  <a:lnTo>
                    <a:pt x="314530" y="276201"/>
                  </a:lnTo>
                  <a:lnTo>
                    <a:pt x="319913" y="277060"/>
                  </a:lnTo>
                  <a:lnTo>
                    <a:pt x="327913" y="272882"/>
                  </a:lnTo>
                  <a:lnTo>
                    <a:pt x="329834" y="265762"/>
                  </a:lnTo>
                  <a:lnTo>
                    <a:pt x="328308" y="255104"/>
                  </a:lnTo>
                  <a:lnTo>
                    <a:pt x="326907" y="250918"/>
                  </a:lnTo>
                  <a:lnTo>
                    <a:pt x="323547" y="240878"/>
                  </a:lnTo>
                  <a:lnTo>
                    <a:pt x="320423" y="234107"/>
                  </a:lnTo>
                  <a:lnTo>
                    <a:pt x="312044" y="228103"/>
                  </a:lnTo>
                  <a:lnTo>
                    <a:pt x="305102" y="227286"/>
                  </a:lnTo>
                  <a:lnTo>
                    <a:pt x="296648" y="227546"/>
                  </a:lnTo>
                  <a:lnTo>
                    <a:pt x="298387" y="220903"/>
                  </a:lnTo>
                  <a:lnTo>
                    <a:pt x="310391" y="211521"/>
                  </a:lnTo>
                  <a:lnTo>
                    <a:pt x="305975" y="204702"/>
                  </a:lnTo>
                  <a:lnTo>
                    <a:pt x="298958" y="205257"/>
                  </a:lnTo>
                  <a:lnTo>
                    <a:pt x="299126" y="199181"/>
                  </a:lnTo>
                  <a:lnTo>
                    <a:pt x="297416" y="195466"/>
                  </a:lnTo>
                  <a:lnTo>
                    <a:pt x="297962" y="190547"/>
                  </a:lnTo>
                  <a:lnTo>
                    <a:pt x="299148" y="185652"/>
                  </a:lnTo>
                  <a:lnTo>
                    <a:pt x="302825" y="179185"/>
                  </a:lnTo>
                  <a:lnTo>
                    <a:pt x="310511" y="175985"/>
                  </a:lnTo>
                  <a:lnTo>
                    <a:pt x="314031" y="171564"/>
                  </a:lnTo>
                  <a:lnTo>
                    <a:pt x="313051" y="165733"/>
                  </a:lnTo>
                  <a:lnTo>
                    <a:pt x="318953" y="161728"/>
                  </a:lnTo>
                  <a:lnTo>
                    <a:pt x="327167" y="152938"/>
                  </a:lnTo>
                  <a:lnTo>
                    <a:pt x="329204" y="152410"/>
                  </a:lnTo>
                  <a:lnTo>
                    <a:pt x="332270" y="151613"/>
                  </a:lnTo>
                  <a:lnTo>
                    <a:pt x="339412" y="141855"/>
                  </a:lnTo>
                  <a:lnTo>
                    <a:pt x="341605" y="138853"/>
                  </a:lnTo>
                  <a:lnTo>
                    <a:pt x="342749" y="131385"/>
                  </a:lnTo>
                  <a:lnTo>
                    <a:pt x="345559" y="124293"/>
                  </a:lnTo>
                  <a:lnTo>
                    <a:pt x="361025" y="99970"/>
                  </a:lnTo>
                  <a:lnTo>
                    <a:pt x="372297" y="83174"/>
                  </a:lnTo>
                  <a:lnTo>
                    <a:pt x="379710" y="74194"/>
                  </a:lnTo>
                  <a:lnTo>
                    <a:pt x="385884" y="65302"/>
                  </a:lnTo>
                  <a:lnTo>
                    <a:pt x="395716" y="56863"/>
                  </a:lnTo>
                  <a:lnTo>
                    <a:pt x="402380" y="50979"/>
                  </a:lnTo>
                  <a:lnTo>
                    <a:pt x="407542" y="45677"/>
                  </a:lnTo>
                  <a:lnTo>
                    <a:pt x="408171" y="42739"/>
                  </a:lnTo>
                  <a:lnTo>
                    <a:pt x="416373" y="40024"/>
                  </a:lnTo>
                  <a:lnTo>
                    <a:pt x="422630" y="34009"/>
                  </a:lnTo>
                  <a:lnTo>
                    <a:pt x="432294" y="35356"/>
                  </a:lnTo>
                  <a:lnTo>
                    <a:pt x="434116" y="34763"/>
                  </a:lnTo>
                  <a:lnTo>
                    <a:pt x="441963" y="32204"/>
                  </a:lnTo>
                  <a:lnTo>
                    <a:pt x="445223" y="31138"/>
                  </a:lnTo>
                  <a:lnTo>
                    <a:pt x="462521" y="27606"/>
                  </a:lnTo>
                  <a:lnTo>
                    <a:pt x="482679" y="23522"/>
                  </a:lnTo>
                  <a:lnTo>
                    <a:pt x="502911" y="18015"/>
                  </a:lnTo>
                  <a:lnTo>
                    <a:pt x="517862" y="13914"/>
                  </a:lnTo>
                  <a:lnTo>
                    <a:pt x="540946" y="8080"/>
                  </a:lnTo>
                  <a:lnTo>
                    <a:pt x="569921" y="0"/>
                  </a:lnTo>
                  <a:lnTo>
                    <a:pt x="571128" y="5658"/>
                  </a:lnTo>
                  <a:lnTo>
                    <a:pt x="573482" y="12869"/>
                  </a:lnTo>
                  <a:lnTo>
                    <a:pt x="571503" y="22292"/>
                  </a:lnTo>
                  <a:lnTo>
                    <a:pt x="573933" y="26212"/>
                  </a:lnTo>
                  <a:lnTo>
                    <a:pt x="577840" y="28841"/>
                  </a:lnTo>
                  <a:lnTo>
                    <a:pt x="577275" y="36526"/>
                  </a:lnTo>
                  <a:lnTo>
                    <a:pt x="578211" y="43781"/>
                  </a:lnTo>
                  <a:lnTo>
                    <a:pt x="578522" y="55607"/>
                  </a:lnTo>
                  <a:lnTo>
                    <a:pt x="582531" y="62317"/>
                  </a:lnTo>
                  <a:lnTo>
                    <a:pt x="583025" y="62789"/>
                  </a:lnTo>
                  <a:lnTo>
                    <a:pt x="585167" y="64832"/>
                  </a:lnTo>
                  <a:lnTo>
                    <a:pt x="589969" y="69408"/>
                  </a:lnTo>
                  <a:lnTo>
                    <a:pt x="594143" y="78236"/>
                  </a:lnTo>
                  <a:lnTo>
                    <a:pt x="593391" y="86965"/>
                  </a:lnTo>
                  <a:lnTo>
                    <a:pt x="592905" y="90891"/>
                  </a:lnTo>
                  <a:lnTo>
                    <a:pt x="595528" y="97171"/>
                  </a:lnTo>
                  <a:lnTo>
                    <a:pt x="597780" y="103489"/>
                  </a:lnTo>
                  <a:lnTo>
                    <a:pt x="598058" y="104271"/>
                  </a:lnTo>
                  <a:lnTo>
                    <a:pt x="595674" y="108899"/>
                  </a:lnTo>
                  <a:lnTo>
                    <a:pt x="593285" y="118849"/>
                  </a:lnTo>
                  <a:lnTo>
                    <a:pt x="593478" y="128767"/>
                  </a:lnTo>
                  <a:lnTo>
                    <a:pt x="593344" y="137195"/>
                  </a:lnTo>
                  <a:lnTo>
                    <a:pt x="597483" y="140785"/>
                  </a:lnTo>
                  <a:lnTo>
                    <a:pt x="598170" y="145920"/>
                  </a:lnTo>
                  <a:lnTo>
                    <a:pt x="600066" y="152213"/>
                  </a:lnTo>
                  <a:lnTo>
                    <a:pt x="605277" y="158975"/>
                  </a:lnTo>
                  <a:lnTo>
                    <a:pt x="605619" y="167491"/>
                  </a:lnTo>
                  <a:lnTo>
                    <a:pt x="606710" y="168588"/>
                  </a:lnTo>
                  <a:lnTo>
                    <a:pt x="611178" y="173074"/>
                  </a:lnTo>
                  <a:lnTo>
                    <a:pt x="610719" y="175732"/>
                  </a:lnTo>
                  <a:lnTo>
                    <a:pt x="609275" y="184068"/>
                  </a:lnTo>
                  <a:lnTo>
                    <a:pt x="608570" y="190298"/>
                  </a:lnTo>
                  <a:lnTo>
                    <a:pt x="609531" y="198850"/>
                  </a:lnTo>
                  <a:lnTo>
                    <a:pt x="613508" y="202423"/>
                  </a:lnTo>
                  <a:lnTo>
                    <a:pt x="618393" y="192688"/>
                  </a:lnTo>
                  <a:lnTo>
                    <a:pt x="623377" y="197597"/>
                  </a:lnTo>
                  <a:lnTo>
                    <a:pt x="630102" y="203289"/>
                  </a:lnTo>
                  <a:lnTo>
                    <a:pt x="634857" y="227487"/>
                  </a:lnTo>
                  <a:lnTo>
                    <a:pt x="636270" y="234386"/>
                  </a:lnTo>
                  <a:lnTo>
                    <a:pt x="644304" y="273656"/>
                  </a:lnTo>
                  <a:lnTo>
                    <a:pt x="647037" y="286651"/>
                  </a:lnTo>
                  <a:lnTo>
                    <a:pt x="650300" y="302173"/>
                  </a:lnTo>
                  <a:lnTo>
                    <a:pt x="650125" y="306879"/>
                  </a:lnTo>
                  <a:lnTo>
                    <a:pt x="654676" y="314058"/>
                  </a:lnTo>
                  <a:lnTo>
                    <a:pt x="653775" y="349217"/>
                  </a:lnTo>
                  <a:lnTo>
                    <a:pt x="652177" y="412364"/>
                  </a:lnTo>
                  <a:lnTo>
                    <a:pt x="655172" y="416449"/>
                  </a:lnTo>
                  <a:lnTo>
                    <a:pt x="655556" y="416973"/>
                  </a:lnTo>
                  <a:lnTo>
                    <a:pt x="661363" y="449033"/>
                  </a:lnTo>
                  <a:lnTo>
                    <a:pt x="665333" y="471347"/>
                  </a:lnTo>
                  <a:lnTo>
                    <a:pt x="665977" y="474974"/>
                  </a:lnTo>
                  <a:lnTo>
                    <a:pt x="666513" y="478023"/>
                  </a:lnTo>
                  <a:lnTo>
                    <a:pt x="668826" y="491187"/>
                  </a:lnTo>
                  <a:lnTo>
                    <a:pt x="670974" y="503425"/>
                  </a:lnTo>
                  <a:lnTo>
                    <a:pt x="672503" y="512590"/>
                  </a:lnTo>
                  <a:lnTo>
                    <a:pt x="672747" y="514056"/>
                  </a:lnTo>
                  <a:lnTo>
                    <a:pt x="674435" y="524183"/>
                  </a:lnTo>
                  <a:lnTo>
                    <a:pt x="684329" y="534052"/>
                  </a:lnTo>
                  <a:lnTo>
                    <a:pt x="662559" y="555890"/>
                  </a:lnTo>
                  <a:lnTo>
                    <a:pt x="665712" y="559048"/>
                  </a:lnTo>
                  <a:lnTo>
                    <a:pt x="672460" y="565799"/>
                  </a:lnTo>
                  <a:lnTo>
                    <a:pt x="672942" y="567733"/>
                  </a:lnTo>
                  <a:lnTo>
                    <a:pt x="673787" y="570326"/>
                  </a:lnTo>
                  <a:lnTo>
                    <a:pt x="671068" y="577732"/>
                  </a:lnTo>
                  <a:lnTo>
                    <a:pt x="665822" y="582986"/>
                  </a:lnTo>
                  <a:lnTo>
                    <a:pt x="665880" y="587640"/>
                  </a:lnTo>
                  <a:lnTo>
                    <a:pt x="668681" y="587749"/>
                  </a:lnTo>
                  <a:lnTo>
                    <a:pt x="671754" y="587869"/>
                  </a:lnTo>
                  <a:lnTo>
                    <a:pt x="677689" y="585248"/>
                  </a:lnTo>
                  <a:lnTo>
                    <a:pt x="680877" y="581564"/>
                  </a:lnTo>
                  <a:lnTo>
                    <a:pt x="692495" y="575763"/>
                  </a:lnTo>
                  <a:lnTo>
                    <a:pt x="692596" y="574995"/>
                  </a:lnTo>
                  <a:lnTo>
                    <a:pt x="693063" y="571439"/>
                  </a:lnTo>
                  <a:lnTo>
                    <a:pt x="698542" y="571820"/>
                  </a:lnTo>
                  <a:lnTo>
                    <a:pt x="702426" y="567854"/>
                  </a:lnTo>
                  <a:lnTo>
                    <a:pt x="709726" y="569894"/>
                  </a:lnTo>
                  <a:lnTo>
                    <a:pt x="721227" y="570722"/>
                  </a:lnTo>
                  <a:lnTo>
                    <a:pt x="728799" y="565340"/>
                  </a:lnTo>
                  <a:lnTo>
                    <a:pt x="728325" y="561457"/>
                  </a:lnTo>
                  <a:lnTo>
                    <a:pt x="731353" y="558325"/>
                  </a:lnTo>
                  <a:lnTo>
                    <a:pt x="738906" y="557571"/>
                  </a:lnTo>
                  <a:lnTo>
                    <a:pt x="757694" y="552686"/>
                  </a:lnTo>
                  <a:lnTo>
                    <a:pt x="773108" y="547097"/>
                  </a:lnTo>
                  <a:lnTo>
                    <a:pt x="785207" y="541129"/>
                  </a:lnTo>
                  <a:lnTo>
                    <a:pt x="792034" y="532610"/>
                  </a:lnTo>
                  <a:lnTo>
                    <a:pt x="796668" y="525077"/>
                  </a:lnTo>
                  <a:lnTo>
                    <a:pt x="801647" y="520517"/>
                  </a:lnTo>
                  <a:lnTo>
                    <a:pt x="804233" y="515154"/>
                  </a:lnTo>
                  <a:lnTo>
                    <a:pt x="810214" y="511264"/>
                  </a:lnTo>
                  <a:lnTo>
                    <a:pt x="819455" y="503300"/>
                  </a:lnTo>
                  <a:lnTo>
                    <a:pt x="820738" y="505234"/>
                  </a:lnTo>
                  <a:lnTo>
                    <a:pt x="815599" y="516587"/>
                  </a:lnTo>
                  <a:lnTo>
                    <a:pt x="814179" y="523343"/>
                  </a:lnTo>
                  <a:lnTo>
                    <a:pt x="821975" y="525408"/>
                  </a:lnTo>
                  <a:lnTo>
                    <a:pt x="827202" y="522200"/>
                  </a:lnTo>
                  <a:lnTo>
                    <a:pt x="828745" y="512585"/>
                  </a:lnTo>
                  <a:lnTo>
                    <a:pt x="833648" y="513352"/>
                  </a:lnTo>
                  <a:lnTo>
                    <a:pt x="834157" y="520291"/>
                  </a:lnTo>
                  <a:lnTo>
                    <a:pt x="839913" y="523798"/>
                  </a:lnTo>
                  <a:lnTo>
                    <a:pt x="847684" y="514242"/>
                  </a:lnTo>
                  <a:lnTo>
                    <a:pt x="851526" y="511866"/>
                  </a:lnTo>
                  <a:lnTo>
                    <a:pt x="858447" y="511548"/>
                  </a:lnTo>
                  <a:lnTo>
                    <a:pt x="852385" y="522718"/>
                  </a:lnTo>
                  <a:lnTo>
                    <a:pt x="837398" y="533618"/>
                  </a:lnTo>
                  <a:lnTo>
                    <a:pt x="818414" y="546767"/>
                  </a:lnTo>
                  <a:lnTo>
                    <a:pt x="809582" y="554440"/>
                  </a:lnTo>
                  <a:lnTo>
                    <a:pt x="778187" y="576330"/>
                  </a:lnTo>
                  <a:lnTo>
                    <a:pt x="775441" y="578235"/>
                  </a:lnTo>
                  <a:lnTo>
                    <a:pt x="759846" y="589703"/>
                  </a:lnTo>
                  <a:lnTo>
                    <a:pt x="751654" y="596723"/>
                  </a:lnTo>
                  <a:lnTo>
                    <a:pt x="732796" y="608596"/>
                  </a:lnTo>
                  <a:lnTo>
                    <a:pt x="722866" y="612522"/>
                  </a:lnTo>
                  <a:lnTo>
                    <a:pt x="717805" y="612307"/>
                  </a:lnTo>
                  <a:lnTo>
                    <a:pt x="710768" y="616578"/>
                  </a:lnTo>
                  <a:lnTo>
                    <a:pt x="704879" y="620147"/>
                  </a:lnTo>
                  <a:lnTo>
                    <a:pt x="702701" y="621465"/>
                  </a:lnTo>
                  <a:lnTo>
                    <a:pt x="689026" y="626324"/>
                  </a:lnTo>
                  <a:lnTo>
                    <a:pt x="677278" y="628169"/>
                  </a:lnTo>
                  <a:lnTo>
                    <a:pt x="674676" y="628577"/>
                  </a:lnTo>
                  <a:lnTo>
                    <a:pt x="669848" y="631891"/>
                  </a:lnTo>
                  <a:lnTo>
                    <a:pt x="658848" y="639426"/>
                  </a:lnTo>
                  <a:lnTo>
                    <a:pt x="654760" y="637730"/>
                  </a:lnTo>
                  <a:lnTo>
                    <a:pt x="652599" y="636833"/>
                  </a:lnTo>
                  <a:lnTo>
                    <a:pt x="647228" y="635338"/>
                  </a:lnTo>
                  <a:lnTo>
                    <a:pt x="647060" y="635291"/>
                  </a:lnTo>
                  <a:lnTo>
                    <a:pt x="644762" y="634650"/>
                  </a:lnTo>
                  <a:lnTo>
                    <a:pt x="640594" y="643026"/>
                  </a:lnTo>
                  <a:lnTo>
                    <a:pt x="632576" y="650215"/>
                  </a:lnTo>
                  <a:lnTo>
                    <a:pt x="626488" y="653010"/>
                  </a:lnTo>
                  <a:lnTo>
                    <a:pt x="626294" y="646744"/>
                  </a:lnTo>
                  <a:lnTo>
                    <a:pt x="629258" y="644046"/>
                  </a:lnTo>
                  <a:lnTo>
                    <a:pt x="629511" y="638866"/>
                  </a:lnTo>
                  <a:lnTo>
                    <a:pt x="628424" y="633538"/>
                  </a:lnTo>
                  <a:lnTo>
                    <a:pt x="628610" y="633356"/>
                  </a:lnTo>
                  <a:lnTo>
                    <a:pt x="631279" y="630741"/>
                  </a:lnTo>
                  <a:lnTo>
                    <a:pt x="632353" y="630373"/>
                  </a:lnTo>
                  <a:lnTo>
                    <a:pt x="639880" y="627791"/>
                  </a:lnTo>
                  <a:lnTo>
                    <a:pt x="641021" y="625233"/>
                  </a:lnTo>
                  <a:lnTo>
                    <a:pt x="641266" y="624684"/>
                  </a:lnTo>
                  <a:lnTo>
                    <a:pt x="642758" y="621278"/>
                  </a:lnTo>
                  <a:lnTo>
                    <a:pt x="643458" y="615982"/>
                  </a:lnTo>
                  <a:lnTo>
                    <a:pt x="643854" y="612977"/>
                  </a:lnTo>
                  <a:lnTo>
                    <a:pt x="644082" y="611251"/>
                  </a:lnTo>
                  <a:lnTo>
                    <a:pt x="644546" y="609493"/>
                  </a:lnTo>
                  <a:lnTo>
                    <a:pt x="645789" y="604782"/>
                  </a:lnTo>
                  <a:lnTo>
                    <a:pt x="646570" y="601819"/>
                  </a:lnTo>
                  <a:lnTo>
                    <a:pt x="646753" y="601126"/>
                  </a:lnTo>
                  <a:lnTo>
                    <a:pt x="647424" y="597004"/>
                  </a:lnTo>
                  <a:lnTo>
                    <a:pt x="648106" y="592807"/>
                  </a:lnTo>
                  <a:lnTo>
                    <a:pt x="648176" y="591613"/>
                  </a:lnTo>
                  <a:lnTo>
                    <a:pt x="648493" y="586216"/>
                  </a:lnTo>
                  <a:lnTo>
                    <a:pt x="648781" y="581271"/>
                  </a:lnTo>
                  <a:lnTo>
                    <a:pt x="648654" y="574531"/>
                  </a:lnTo>
                  <a:lnTo>
                    <a:pt x="631234" y="569477"/>
                  </a:lnTo>
                  <a:lnTo>
                    <a:pt x="610990" y="563282"/>
                  </a:lnTo>
                  <a:lnTo>
                    <a:pt x="608277" y="562448"/>
                  </a:lnTo>
                  <a:lnTo>
                    <a:pt x="600260" y="559918"/>
                  </a:lnTo>
                  <a:lnTo>
                    <a:pt x="592442" y="557054"/>
                  </a:lnTo>
                  <a:lnTo>
                    <a:pt x="581567" y="553058"/>
                  </a:lnTo>
                  <a:lnTo>
                    <a:pt x="553307" y="543394"/>
                  </a:lnTo>
                  <a:lnTo>
                    <a:pt x="546954" y="534733"/>
                  </a:lnTo>
                  <a:lnTo>
                    <a:pt x="544670" y="534985"/>
                  </a:lnTo>
                  <a:lnTo>
                    <a:pt x="540047" y="535494"/>
                  </a:lnTo>
                  <a:lnTo>
                    <a:pt x="529828" y="534256"/>
                  </a:lnTo>
                  <a:lnTo>
                    <a:pt x="518938" y="530634"/>
                  </a:lnTo>
                  <a:lnTo>
                    <a:pt x="510068" y="521014"/>
                  </a:lnTo>
                  <a:lnTo>
                    <a:pt x="508924" y="517038"/>
                  </a:lnTo>
                  <a:lnTo>
                    <a:pt x="507403" y="511754"/>
                  </a:lnTo>
                  <a:lnTo>
                    <a:pt x="503486" y="496293"/>
                  </a:lnTo>
                  <a:lnTo>
                    <a:pt x="499748" y="489801"/>
                  </a:lnTo>
                  <a:lnTo>
                    <a:pt x="494501" y="485291"/>
                  </a:lnTo>
                  <a:lnTo>
                    <a:pt x="490911" y="484759"/>
                  </a:lnTo>
                  <a:lnTo>
                    <a:pt x="485861" y="484007"/>
                  </a:lnTo>
                  <a:lnTo>
                    <a:pt x="477613" y="482497"/>
                  </a:lnTo>
                  <a:lnTo>
                    <a:pt x="472705" y="474441"/>
                  </a:lnTo>
                  <a:lnTo>
                    <a:pt x="466178" y="469148"/>
                  </a:lnTo>
                  <a:lnTo>
                    <a:pt x="464204" y="469448"/>
                  </a:lnTo>
                  <a:lnTo>
                    <a:pt x="451903" y="471311"/>
                  </a:lnTo>
                  <a:lnTo>
                    <a:pt x="451283" y="471449"/>
                  </a:lnTo>
                  <a:lnTo>
                    <a:pt x="411194" y="480239"/>
                  </a:lnTo>
                  <a:lnTo>
                    <a:pt x="386838" y="485441"/>
                  </a:lnTo>
                  <a:lnTo>
                    <a:pt x="382727" y="486312"/>
                  </a:lnTo>
                  <a:lnTo>
                    <a:pt x="349909" y="493203"/>
                  </a:lnTo>
                  <a:lnTo>
                    <a:pt x="339923" y="495100"/>
                  </a:lnTo>
                  <a:lnTo>
                    <a:pt x="301648" y="502881"/>
                  </a:lnTo>
                  <a:lnTo>
                    <a:pt x="297613" y="503692"/>
                  </a:lnTo>
                  <a:lnTo>
                    <a:pt x="293268" y="504563"/>
                  </a:lnTo>
                  <a:lnTo>
                    <a:pt x="230751" y="517270"/>
                  </a:lnTo>
                  <a:lnTo>
                    <a:pt x="216219" y="520164"/>
                  </a:lnTo>
                  <a:lnTo>
                    <a:pt x="207690" y="521853"/>
                  </a:lnTo>
                  <a:lnTo>
                    <a:pt x="186955" y="525713"/>
                  </a:lnTo>
                  <a:lnTo>
                    <a:pt x="168736" y="529229"/>
                  </a:lnTo>
                  <a:lnTo>
                    <a:pt x="161994" y="530522"/>
                  </a:lnTo>
                  <a:lnTo>
                    <a:pt x="158146" y="531232"/>
                  </a:lnTo>
                  <a:lnTo>
                    <a:pt x="128090" y="536728"/>
                  </a:lnTo>
                  <a:lnTo>
                    <a:pt x="94543" y="542996"/>
                  </a:lnTo>
                  <a:lnTo>
                    <a:pt x="87861" y="544230"/>
                  </a:lnTo>
                  <a:lnTo>
                    <a:pt x="79714" y="545717"/>
                  </a:lnTo>
                  <a:lnTo>
                    <a:pt x="36852" y="553429"/>
                  </a:lnTo>
                  <a:lnTo>
                    <a:pt x="22411" y="555916"/>
                  </a:lnTo>
                  <a:lnTo>
                    <a:pt x="6702" y="558598"/>
                  </a:lnTo>
                  <a:lnTo>
                    <a:pt x="3375" y="53982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2426417" y="1661007"/>
              <a:ext cx="677623" cy="1095501"/>
            </a:xfrm>
            <a:custGeom>
              <a:avLst/>
              <a:gdLst/>
              <a:ahLst/>
              <a:cxnLst/>
              <a:rect l="0" t="0" r="0" b="0"/>
              <a:pathLst>
                <a:path w="677623" h="1095501">
                  <a:moveTo>
                    <a:pt x="53796" y="636060"/>
                  </a:moveTo>
                  <a:lnTo>
                    <a:pt x="57734" y="631632"/>
                  </a:lnTo>
                  <a:lnTo>
                    <a:pt x="58311" y="624081"/>
                  </a:lnTo>
                  <a:lnTo>
                    <a:pt x="65558" y="619248"/>
                  </a:lnTo>
                  <a:lnTo>
                    <a:pt x="69043" y="615067"/>
                  </a:lnTo>
                  <a:lnTo>
                    <a:pt x="76808" y="602890"/>
                  </a:lnTo>
                  <a:lnTo>
                    <a:pt x="82425" y="593116"/>
                  </a:lnTo>
                  <a:lnTo>
                    <a:pt x="88172" y="590046"/>
                  </a:lnTo>
                  <a:lnTo>
                    <a:pt x="97262" y="587629"/>
                  </a:lnTo>
                  <a:lnTo>
                    <a:pt x="103147" y="581111"/>
                  </a:lnTo>
                  <a:lnTo>
                    <a:pt x="106462" y="577436"/>
                  </a:lnTo>
                  <a:lnTo>
                    <a:pt x="111424" y="569972"/>
                  </a:lnTo>
                  <a:lnTo>
                    <a:pt x="110532" y="562466"/>
                  </a:lnTo>
                  <a:lnTo>
                    <a:pt x="113840" y="555550"/>
                  </a:lnTo>
                  <a:lnTo>
                    <a:pt x="121049" y="550286"/>
                  </a:lnTo>
                  <a:lnTo>
                    <a:pt x="124990" y="545842"/>
                  </a:lnTo>
                  <a:lnTo>
                    <a:pt x="135132" y="527453"/>
                  </a:lnTo>
                  <a:lnTo>
                    <a:pt x="136080" y="525565"/>
                  </a:lnTo>
                  <a:lnTo>
                    <a:pt x="139085" y="519580"/>
                  </a:lnTo>
                  <a:lnTo>
                    <a:pt x="151559" y="503487"/>
                  </a:lnTo>
                  <a:lnTo>
                    <a:pt x="163751" y="488046"/>
                  </a:lnTo>
                  <a:lnTo>
                    <a:pt x="169108" y="482018"/>
                  </a:lnTo>
                  <a:lnTo>
                    <a:pt x="164767" y="471449"/>
                  </a:lnTo>
                  <a:lnTo>
                    <a:pt x="165657" y="463921"/>
                  </a:lnTo>
                  <a:lnTo>
                    <a:pt x="161407" y="456500"/>
                  </a:lnTo>
                  <a:lnTo>
                    <a:pt x="154436" y="454456"/>
                  </a:lnTo>
                  <a:lnTo>
                    <a:pt x="148865" y="446754"/>
                  </a:lnTo>
                  <a:lnTo>
                    <a:pt x="144290" y="443685"/>
                  </a:lnTo>
                  <a:lnTo>
                    <a:pt x="143485" y="441918"/>
                  </a:lnTo>
                  <a:lnTo>
                    <a:pt x="139315" y="432757"/>
                  </a:lnTo>
                  <a:lnTo>
                    <a:pt x="138276" y="425005"/>
                  </a:lnTo>
                  <a:lnTo>
                    <a:pt x="136581" y="419239"/>
                  </a:lnTo>
                  <a:lnTo>
                    <a:pt x="136031" y="409513"/>
                  </a:lnTo>
                  <a:lnTo>
                    <a:pt x="132952" y="405322"/>
                  </a:lnTo>
                  <a:lnTo>
                    <a:pt x="139272" y="398316"/>
                  </a:lnTo>
                  <a:lnTo>
                    <a:pt x="141280" y="394599"/>
                  </a:lnTo>
                  <a:lnTo>
                    <a:pt x="138387" y="389742"/>
                  </a:lnTo>
                  <a:lnTo>
                    <a:pt x="139925" y="382242"/>
                  </a:lnTo>
                  <a:lnTo>
                    <a:pt x="138294" y="374579"/>
                  </a:lnTo>
                  <a:lnTo>
                    <a:pt x="133526" y="366122"/>
                  </a:lnTo>
                  <a:lnTo>
                    <a:pt x="137929" y="358863"/>
                  </a:lnTo>
                  <a:lnTo>
                    <a:pt x="138327" y="356599"/>
                  </a:lnTo>
                  <a:lnTo>
                    <a:pt x="139456" y="350172"/>
                  </a:lnTo>
                  <a:lnTo>
                    <a:pt x="141646" y="340438"/>
                  </a:lnTo>
                  <a:lnTo>
                    <a:pt x="159968" y="259014"/>
                  </a:lnTo>
                  <a:lnTo>
                    <a:pt x="160826" y="255199"/>
                  </a:lnTo>
                  <a:lnTo>
                    <a:pt x="164063" y="240673"/>
                  </a:lnTo>
                  <a:lnTo>
                    <a:pt x="167368" y="225845"/>
                  </a:lnTo>
                  <a:lnTo>
                    <a:pt x="178789" y="174595"/>
                  </a:lnTo>
                  <a:lnTo>
                    <a:pt x="186374" y="141047"/>
                  </a:lnTo>
                  <a:lnTo>
                    <a:pt x="188503" y="131631"/>
                  </a:lnTo>
                  <a:lnTo>
                    <a:pt x="190988" y="120635"/>
                  </a:lnTo>
                  <a:lnTo>
                    <a:pt x="200810" y="79553"/>
                  </a:lnTo>
                  <a:lnTo>
                    <a:pt x="208244" y="47223"/>
                  </a:lnTo>
                  <a:lnTo>
                    <a:pt x="214209" y="21034"/>
                  </a:lnTo>
                  <a:lnTo>
                    <a:pt x="218999" y="0"/>
                  </a:lnTo>
                  <a:lnTo>
                    <a:pt x="244630" y="5618"/>
                  </a:lnTo>
                  <a:lnTo>
                    <a:pt x="276279" y="12561"/>
                  </a:lnTo>
                  <a:lnTo>
                    <a:pt x="310637" y="19871"/>
                  </a:lnTo>
                  <a:lnTo>
                    <a:pt x="295854" y="88917"/>
                  </a:lnTo>
                  <a:lnTo>
                    <a:pt x="295237" y="91798"/>
                  </a:lnTo>
                  <a:lnTo>
                    <a:pt x="290169" y="115559"/>
                  </a:lnTo>
                  <a:lnTo>
                    <a:pt x="287388" y="128556"/>
                  </a:lnTo>
                  <a:lnTo>
                    <a:pt x="284680" y="141207"/>
                  </a:lnTo>
                  <a:lnTo>
                    <a:pt x="280942" y="158551"/>
                  </a:lnTo>
                  <a:lnTo>
                    <a:pt x="281490" y="160888"/>
                  </a:lnTo>
                  <a:lnTo>
                    <a:pt x="281896" y="162613"/>
                  </a:lnTo>
                  <a:lnTo>
                    <a:pt x="286379" y="174490"/>
                  </a:lnTo>
                  <a:lnTo>
                    <a:pt x="290353" y="183334"/>
                  </a:lnTo>
                  <a:lnTo>
                    <a:pt x="294793" y="188356"/>
                  </a:lnTo>
                  <a:lnTo>
                    <a:pt x="294164" y="196067"/>
                  </a:lnTo>
                  <a:lnTo>
                    <a:pt x="302897" y="207248"/>
                  </a:lnTo>
                  <a:lnTo>
                    <a:pt x="300478" y="212825"/>
                  </a:lnTo>
                  <a:lnTo>
                    <a:pt x="303564" y="218022"/>
                  </a:lnTo>
                  <a:lnTo>
                    <a:pt x="299616" y="224039"/>
                  </a:lnTo>
                  <a:lnTo>
                    <a:pt x="298738" y="230194"/>
                  </a:lnTo>
                  <a:lnTo>
                    <a:pt x="305113" y="238935"/>
                  </a:lnTo>
                  <a:lnTo>
                    <a:pt x="298830" y="241179"/>
                  </a:lnTo>
                  <a:lnTo>
                    <a:pt x="296010" y="246321"/>
                  </a:lnTo>
                  <a:lnTo>
                    <a:pt x="307132" y="256035"/>
                  </a:lnTo>
                  <a:lnTo>
                    <a:pt x="310063" y="264334"/>
                  </a:lnTo>
                  <a:lnTo>
                    <a:pt x="315063" y="269626"/>
                  </a:lnTo>
                  <a:lnTo>
                    <a:pt x="324003" y="274337"/>
                  </a:lnTo>
                  <a:lnTo>
                    <a:pt x="328046" y="276523"/>
                  </a:lnTo>
                  <a:lnTo>
                    <a:pt x="330063" y="283632"/>
                  </a:lnTo>
                  <a:lnTo>
                    <a:pt x="332545" y="289249"/>
                  </a:lnTo>
                  <a:lnTo>
                    <a:pt x="337672" y="296651"/>
                  </a:lnTo>
                  <a:lnTo>
                    <a:pt x="342277" y="307737"/>
                  </a:lnTo>
                  <a:lnTo>
                    <a:pt x="345948" y="314176"/>
                  </a:lnTo>
                  <a:lnTo>
                    <a:pt x="348332" y="322007"/>
                  </a:lnTo>
                  <a:lnTo>
                    <a:pt x="354013" y="328777"/>
                  </a:lnTo>
                  <a:lnTo>
                    <a:pt x="356766" y="332053"/>
                  </a:lnTo>
                  <a:lnTo>
                    <a:pt x="353932" y="338199"/>
                  </a:lnTo>
                  <a:lnTo>
                    <a:pt x="358409" y="347270"/>
                  </a:lnTo>
                  <a:lnTo>
                    <a:pt x="366240" y="353650"/>
                  </a:lnTo>
                  <a:lnTo>
                    <a:pt x="367336" y="359671"/>
                  </a:lnTo>
                  <a:lnTo>
                    <a:pt x="373977" y="360795"/>
                  </a:lnTo>
                  <a:lnTo>
                    <a:pt x="375892" y="362395"/>
                  </a:lnTo>
                  <a:lnTo>
                    <a:pt x="380222" y="366011"/>
                  </a:lnTo>
                  <a:lnTo>
                    <a:pt x="379207" y="373768"/>
                  </a:lnTo>
                  <a:lnTo>
                    <a:pt x="381997" y="375135"/>
                  </a:lnTo>
                  <a:lnTo>
                    <a:pt x="386022" y="377104"/>
                  </a:lnTo>
                  <a:lnTo>
                    <a:pt x="395282" y="378235"/>
                  </a:lnTo>
                  <a:lnTo>
                    <a:pt x="404803" y="377226"/>
                  </a:lnTo>
                  <a:lnTo>
                    <a:pt x="406850" y="379629"/>
                  </a:lnTo>
                  <a:lnTo>
                    <a:pt x="408085" y="381078"/>
                  </a:lnTo>
                  <a:lnTo>
                    <a:pt x="405157" y="390560"/>
                  </a:lnTo>
                  <a:lnTo>
                    <a:pt x="401276" y="399927"/>
                  </a:lnTo>
                  <a:lnTo>
                    <a:pt x="396021" y="400271"/>
                  </a:lnTo>
                  <a:lnTo>
                    <a:pt x="395414" y="412787"/>
                  </a:lnTo>
                  <a:lnTo>
                    <a:pt x="391064" y="415525"/>
                  </a:lnTo>
                  <a:lnTo>
                    <a:pt x="388062" y="426042"/>
                  </a:lnTo>
                  <a:lnTo>
                    <a:pt x="386107" y="431033"/>
                  </a:lnTo>
                  <a:lnTo>
                    <a:pt x="384267" y="436009"/>
                  </a:lnTo>
                  <a:lnTo>
                    <a:pt x="382907" y="444937"/>
                  </a:lnTo>
                  <a:lnTo>
                    <a:pt x="376014" y="444483"/>
                  </a:lnTo>
                  <a:lnTo>
                    <a:pt x="374196" y="450303"/>
                  </a:lnTo>
                  <a:lnTo>
                    <a:pt x="379409" y="455433"/>
                  </a:lnTo>
                  <a:lnTo>
                    <a:pt x="375590" y="464405"/>
                  </a:lnTo>
                  <a:lnTo>
                    <a:pt x="378261" y="471028"/>
                  </a:lnTo>
                  <a:lnTo>
                    <a:pt x="381335" y="475557"/>
                  </a:lnTo>
                  <a:lnTo>
                    <a:pt x="378889" y="482361"/>
                  </a:lnTo>
                  <a:lnTo>
                    <a:pt x="380534" y="486927"/>
                  </a:lnTo>
                  <a:lnTo>
                    <a:pt x="376383" y="490040"/>
                  </a:lnTo>
                  <a:lnTo>
                    <a:pt x="366599" y="490939"/>
                  </a:lnTo>
                  <a:lnTo>
                    <a:pt x="360587" y="497921"/>
                  </a:lnTo>
                  <a:lnTo>
                    <a:pt x="364655" y="507142"/>
                  </a:lnTo>
                  <a:lnTo>
                    <a:pt x="363700" y="514699"/>
                  </a:lnTo>
                  <a:lnTo>
                    <a:pt x="359632" y="516581"/>
                  </a:lnTo>
                  <a:lnTo>
                    <a:pt x="358186" y="522678"/>
                  </a:lnTo>
                  <a:lnTo>
                    <a:pt x="359005" y="525976"/>
                  </a:lnTo>
                  <a:lnTo>
                    <a:pt x="360001" y="529980"/>
                  </a:lnTo>
                  <a:lnTo>
                    <a:pt x="364470" y="533081"/>
                  </a:lnTo>
                  <a:lnTo>
                    <a:pt x="371768" y="541987"/>
                  </a:lnTo>
                  <a:lnTo>
                    <a:pt x="380256" y="545409"/>
                  </a:lnTo>
                  <a:lnTo>
                    <a:pt x="384523" y="537902"/>
                  </a:lnTo>
                  <a:lnTo>
                    <a:pt x="391186" y="538070"/>
                  </a:lnTo>
                  <a:lnTo>
                    <a:pt x="402968" y="531829"/>
                  </a:lnTo>
                  <a:lnTo>
                    <a:pt x="411042" y="526097"/>
                  </a:lnTo>
                  <a:lnTo>
                    <a:pt x="412112" y="520169"/>
                  </a:lnTo>
                  <a:lnTo>
                    <a:pt x="416575" y="520368"/>
                  </a:lnTo>
                  <a:lnTo>
                    <a:pt x="418380" y="523342"/>
                  </a:lnTo>
                  <a:lnTo>
                    <a:pt x="422224" y="529668"/>
                  </a:lnTo>
                  <a:lnTo>
                    <a:pt x="425373" y="533253"/>
                  </a:lnTo>
                  <a:lnTo>
                    <a:pt x="430194" y="537301"/>
                  </a:lnTo>
                  <a:lnTo>
                    <a:pt x="428472" y="548475"/>
                  </a:lnTo>
                  <a:lnTo>
                    <a:pt x="431581" y="555242"/>
                  </a:lnTo>
                  <a:lnTo>
                    <a:pt x="429837" y="562631"/>
                  </a:lnTo>
                  <a:lnTo>
                    <a:pt x="431770" y="569211"/>
                  </a:lnTo>
                  <a:lnTo>
                    <a:pt x="429864" y="577560"/>
                  </a:lnTo>
                  <a:lnTo>
                    <a:pt x="435950" y="591898"/>
                  </a:lnTo>
                  <a:lnTo>
                    <a:pt x="440637" y="608263"/>
                  </a:lnTo>
                  <a:lnTo>
                    <a:pt x="446239" y="613462"/>
                  </a:lnTo>
                  <a:lnTo>
                    <a:pt x="451032" y="620277"/>
                  </a:lnTo>
                  <a:lnTo>
                    <a:pt x="451084" y="627903"/>
                  </a:lnTo>
                  <a:lnTo>
                    <a:pt x="448567" y="635220"/>
                  </a:lnTo>
                  <a:lnTo>
                    <a:pt x="444894" y="640759"/>
                  </a:lnTo>
                  <a:lnTo>
                    <a:pt x="448320" y="651343"/>
                  </a:lnTo>
                  <a:lnTo>
                    <a:pt x="452636" y="653270"/>
                  </a:lnTo>
                  <a:lnTo>
                    <a:pt x="459265" y="659720"/>
                  </a:lnTo>
                  <a:lnTo>
                    <a:pt x="465319" y="657341"/>
                  </a:lnTo>
                  <a:lnTo>
                    <a:pt x="475398" y="667666"/>
                  </a:lnTo>
                  <a:lnTo>
                    <a:pt x="476983" y="676136"/>
                  </a:lnTo>
                  <a:lnTo>
                    <a:pt x="480146" y="688251"/>
                  </a:lnTo>
                  <a:lnTo>
                    <a:pt x="477638" y="695380"/>
                  </a:lnTo>
                  <a:lnTo>
                    <a:pt x="481579" y="704677"/>
                  </a:lnTo>
                  <a:lnTo>
                    <a:pt x="480385" y="711270"/>
                  </a:lnTo>
                  <a:lnTo>
                    <a:pt x="484585" y="720047"/>
                  </a:lnTo>
                  <a:lnTo>
                    <a:pt x="490644" y="726440"/>
                  </a:lnTo>
                  <a:lnTo>
                    <a:pt x="496806" y="723918"/>
                  </a:lnTo>
                  <a:lnTo>
                    <a:pt x="497358" y="723691"/>
                  </a:lnTo>
                  <a:lnTo>
                    <a:pt x="497610" y="718631"/>
                  </a:lnTo>
                  <a:lnTo>
                    <a:pt x="508403" y="712298"/>
                  </a:lnTo>
                  <a:lnTo>
                    <a:pt x="511241" y="712240"/>
                  </a:lnTo>
                  <a:lnTo>
                    <a:pt x="521596" y="715823"/>
                  </a:lnTo>
                  <a:lnTo>
                    <a:pt x="534266" y="719650"/>
                  </a:lnTo>
                  <a:lnTo>
                    <a:pt x="542115" y="725675"/>
                  </a:lnTo>
                  <a:lnTo>
                    <a:pt x="546967" y="714759"/>
                  </a:lnTo>
                  <a:lnTo>
                    <a:pt x="555251" y="710429"/>
                  </a:lnTo>
                  <a:lnTo>
                    <a:pt x="561126" y="715075"/>
                  </a:lnTo>
                  <a:lnTo>
                    <a:pt x="570479" y="718863"/>
                  </a:lnTo>
                  <a:lnTo>
                    <a:pt x="579854" y="719128"/>
                  </a:lnTo>
                  <a:lnTo>
                    <a:pt x="596947" y="718197"/>
                  </a:lnTo>
                  <a:lnTo>
                    <a:pt x="602002" y="726655"/>
                  </a:lnTo>
                  <a:lnTo>
                    <a:pt x="613589" y="721544"/>
                  </a:lnTo>
                  <a:lnTo>
                    <a:pt x="622284" y="723438"/>
                  </a:lnTo>
                  <a:lnTo>
                    <a:pt x="627705" y="724614"/>
                  </a:lnTo>
                  <a:lnTo>
                    <a:pt x="632749" y="721419"/>
                  </a:lnTo>
                  <a:lnTo>
                    <a:pt x="640051" y="708611"/>
                  </a:lnTo>
                  <a:lnTo>
                    <a:pt x="641624" y="706500"/>
                  </a:lnTo>
                  <a:lnTo>
                    <a:pt x="644026" y="703276"/>
                  </a:lnTo>
                  <a:lnTo>
                    <a:pt x="650228" y="699268"/>
                  </a:lnTo>
                  <a:lnTo>
                    <a:pt x="650927" y="699954"/>
                  </a:lnTo>
                  <a:lnTo>
                    <a:pt x="655682" y="704609"/>
                  </a:lnTo>
                  <a:lnTo>
                    <a:pt x="659910" y="713457"/>
                  </a:lnTo>
                  <a:lnTo>
                    <a:pt x="663368" y="720534"/>
                  </a:lnTo>
                  <a:lnTo>
                    <a:pt x="664563" y="727656"/>
                  </a:lnTo>
                  <a:lnTo>
                    <a:pt x="669485" y="734253"/>
                  </a:lnTo>
                  <a:lnTo>
                    <a:pt x="670636" y="740548"/>
                  </a:lnTo>
                  <a:lnTo>
                    <a:pt x="677623" y="744512"/>
                  </a:lnTo>
                  <a:lnTo>
                    <a:pt x="675363" y="758552"/>
                  </a:lnTo>
                  <a:lnTo>
                    <a:pt x="669548" y="795417"/>
                  </a:lnTo>
                  <a:lnTo>
                    <a:pt x="666699" y="814063"/>
                  </a:lnTo>
                  <a:lnTo>
                    <a:pt x="665072" y="824716"/>
                  </a:lnTo>
                  <a:lnTo>
                    <a:pt x="660120" y="855997"/>
                  </a:lnTo>
                  <a:lnTo>
                    <a:pt x="655965" y="882510"/>
                  </a:lnTo>
                  <a:lnTo>
                    <a:pt x="651842" y="908823"/>
                  </a:lnTo>
                  <a:lnTo>
                    <a:pt x="646376" y="943380"/>
                  </a:lnTo>
                  <a:lnTo>
                    <a:pt x="645185" y="950901"/>
                  </a:lnTo>
                  <a:lnTo>
                    <a:pt x="643948" y="958707"/>
                  </a:lnTo>
                  <a:lnTo>
                    <a:pt x="638506" y="993064"/>
                  </a:lnTo>
                  <a:lnTo>
                    <a:pt x="633567" y="1022687"/>
                  </a:lnTo>
                  <a:lnTo>
                    <a:pt x="629674" y="1046040"/>
                  </a:lnTo>
                  <a:lnTo>
                    <a:pt x="621818" y="1095501"/>
                  </a:lnTo>
                  <a:lnTo>
                    <a:pt x="587569" y="1090071"/>
                  </a:lnTo>
                  <a:lnTo>
                    <a:pt x="577378" y="1088571"/>
                  </a:lnTo>
                  <a:lnTo>
                    <a:pt x="573570" y="1087952"/>
                  </a:lnTo>
                  <a:lnTo>
                    <a:pt x="548178" y="1083790"/>
                  </a:lnTo>
                  <a:lnTo>
                    <a:pt x="510674" y="1077697"/>
                  </a:lnTo>
                  <a:lnTo>
                    <a:pt x="505519" y="1076655"/>
                  </a:lnTo>
                  <a:lnTo>
                    <a:pt x="494537" y="1074425"/>
                  </a:lnTo>
                  <a:lnTo>
                    <a:pt x="454558" y="1067532"/>
                  </a:lnTo>
                  <a:lnTo>
                    <a:pt x="417725" y="1061248"/>
                  </a:lnTo>
                  <a:lnTo>
                    <a:pt x="391798" y="1056820"/>
                  </a:lnTo>
                  <a:lnTo>
                    <a:pt x="365957" y="1052467"/>
                  </a:lnTo>
                  <a:lnTo>
                    <a:pt x="332374" y="1046847"/>
                  </a:lnTo>
                  <a:lnTo>
                    <a:pt x="309233" y="1041675"/>
                  </a:lnTo>
                  <a:lnTo>
                    <a:pt x="284277" y="1036774"/>
                  </a:lnTo>
                  <a:lnTo>
                    <a:pt x="251402" y="1030270"/>
                  </a:lnTo>
                  <a:lnTo>
                    <a:pt x="220300" y="1023261"/>
                  </a:lnTo>
                  <a:lnTo>
                    <a:pt x="205846" y="1020524"/>
                  </a:lnTo>
                  <a:lnTo>
                    <a:pt x="177159" y="1015028"/>
                  </a:lnTo>
                  <a:lnTo>
                    <a:pt x="144842" y="1008119"/>
                  </a:lnTo>
                  <a:lnTo>
                    <a:pt x="119509" y="1002874"/>
                  </a:lnTo>
                  <a:lnTo>
                    <a:pt x="71625" y="992515"/>
                  </a:lnTo>
                  <a:lnTo>
                    <a:pt x="41296" y="985862"/>
                  </a:lnTo>
                  <a:lnTo>
                    <a:pt x="824" y="976487"/>
                  </a:lnTo>
                  <a:lnTo>
                    <a:pt x="0" y="976294"/>
                  </a:lnTo>
                  <a:lnTo>
                    <a:pt x="11927" y="923098"/>
                  </a:lnTo>
                  <a:lnTo>
                    <a:pt x="25501" y="862894"/>
                  </a:lnTo>
                  <a:lnTo>
                    <a:pt x="32331" y="832340"/>
                  </a:lnTo>
                  <a:lnTo>
                    <a:pt x="50315" y="752275"/>
                  </a:lnTo>
                  <a:lnTo>
                    <a:pt x="53095" y="740494"/>
                  </a:lnTo>
                  <a:lnTo>
                    <a:pt x="57829" y="720431"/>
                  </a:lnTo>
                  <a:lnTo>
                    <a:pt x="63461" y="713252"/>
                  </a:lnTo>
                  <a:lnTo>
                    <a:pt x="64870" y="711454"/>
                  </a:lnTo>
                  <a:lnTo>
                    <a:pt x="69238" y="699577"/>
                  </a:lnTo>
                  <a:lnTo>
                    <a:pt x="72958" y="693577"/>
                  </a:lnTo>
                  <a:lnTo>
                    <a:pt x="70703" y="684835"/>
                  </a:lnTo>
                  <a:lnTo>
                    <a:pt x="80780" y="677193"/>
                  </a:lnTo>
                  <a:lnTo>
                    <a:pt x="81024" y="677008"/>
                  </a:lnTo>
                  <a:lnTo>
                    <a:pt x="81129" y="673330"/>
                  </a:lnTo>
                  <a:lnTo>
                    <a:pt x="75307" y="669871"/>
                  </a:lnTo>
                  <a:lnTo>
                    <a:pt x="75965" y="663908"/>
                  </a:lnTo>
                  <a:lnTo>
                    <a:pt x="67273" y="661723"/>
                  </a:lnTo>
                  <a:lnTo>
                    <a:pt x="62380" y="654685"/>
                  </a:lnTo>
                  <a:lnTo>
                    <a:pt x="56860" y="656187"/>
                  </a:lnTo>
                  <a:lnTo>
                    <a:pt x="53136" y="651007"/>
                  </a:lnTo>
                  <a:lnTo>
                    <a:pt x="53890" y="649987"/>
                  </a:lnTo>
                  <a:lnTo>
                    <a:pt x="56888" y="645933"/>
                  </a:lnTo>
                  <a:lnTo>
                    <a:pt x="55423" y="64096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6503541" y="5198884"/>
              <a:ext cx="71980" cy="44609"/>
            </a:xfrm>
            <a:custGeom>
              <a:avLst/>
              <a:gdLst/>
              <a:ahLst/>
              <a:cxnLst/>
              <a:rect l="0" t="0" r="0" b="0"/>
              <a:pathLst>
                <a:path w="71980" h="44609">
                  <a:moveTo>
                    <a:pt x="0" y="41355"/>
                  </a:moveTo>
                  <a:lnTo>
                    <a:pt x="6116" y="28371"/>
                  </a:lnTo>
                  <a:lnTo>
                    <a:pt x="15449" y="20410"/>
                  </a:lnTo>
                  <a:lnTo>
                    <a:pt x="26107" y="13492"/>
                  </a:lnTo>
                  <a:lnTo>
                    <a:pt x="27442" y="10489"/>
                  </a:lnTo>
                  <a:lnTo>
                    <a:pt x="42859" y="0"/>
                  </a:lnTo>
                  <a:lnTo>
                    <a:pt x="62156" y="5294"/>
                  </a:lnTo>
                  <a:lnTo>
                    <a:pt x="71980" y="15325"/>
                  </a:lnTo>
                  <a:lnTo>
                    <a:pt x="59854" y="22376"/>
                  </a:lnTo>
                  <a:lnTo>
                    <a:pt x="52369" y="25563"/>
                  </a:lnTo>
                  <a:lnTo>
                    <a:pt x="46471" y="23751"/>
                  </a:lnTo>
                  <a:lnTo>
                    <a:pt x="37337" y="28210"/>
                  </a:lnTo>
                  <a:lnTo>
                    <a:pt x="27758" y="33681"/>
                  </a:lnTo>
                  <a:lnTo>
                    <a:pt x="16739" y="40258"/>
                  </a:lnTo>
                  <a:lnTo>
                    <a:pt x="376" y="446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6476694" y="5239219"/>
              <a:ext cx="19073" cy="14986"/>
            </a:xfrm>
            <a:custGeom>
              <a:avLst/>
              <a:gdLst/>
              <a:ahLst/>
              <a:cxnLst/>
              <a:rect l="0" t="0" r="0" b="0"/>
              <a:pathLst>
                <a:path w="19073" h="14986">
                  <a:moveTo>
                    <a:pt x="810" y="8559"/>
                  </a:moveTo>
                  <a:lnTo>
                    <a:pt x="4087" y="2724"/>
                  </a:lnTo>
                  <a:lnTo>
                    <a:pt x="19073" y="0"/>
                  </a:lnTo>
                  <a:lnTo>
                    <a:pt x="14305" y="12943"/>
                  </a:lnTo>
                  <a:lnTo>
                    <a:pt x="0" y="1498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6454214" y="5239219"/>
              <a:ext cx="12943" cy="13624"/>
            </a:xfrm>
            <a:custGeom>
              <a:avLst/>
              <a:gdLst/>
              <a:ahLst/>
              <a:cxnLst/>
              <a:rect l="0" t="0" r="0" b="0"/>
              <a:pathLst>
                <a:path w="12943" h="13624">
                  <a:moveTo>
                    <a:pt x="0" y="7493"/>
                  </a:moveTo>
                  <a:lnTo>
                    <a:pt x="4768" y="0"/>
                  </a:lnTo>
                  <a:lnTo>
                    <a:pt x="12943" y="3406"/>
                  </a:lnTo>
                  <a:lnTo>
                    <a:pt x="12261" y="11580"/>
                  </a:lnTo>
                  <a:lnTo>
                    <a:pt x="2043" y="136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5660735" y="4363846"/>
              <a:ext cx="1037352" cy="848124"/>
            </a:xfrm>
            <a:custGeom>
              <a:avLst/>
              <a:gdLst/>
              <a:ahLst/>
              <a:cxnLst/>
              <a:rect l="0" t="0" r="0" b="0"/>
              <a:pathLst>
                <a:path w="1037352" h="848124">
                  <a:moveTo>
                    <a:pt x="4161" y="64125"/>
                  </a:moveTo>
                  <a:lnTo>
                    <a:pt x="2753" y="57644"/>
                  </a:lnTo>
                  <a:lnTo>
                    <a:pt x="12433" y="56764"/>
                  </a:lnTo>
                  <a:lnTo>
                    <a:pt x="23871" y="55662"/>
                  </a:lnTo>
                  <a:lnTo>
                    <a:pt x="37732" y="54350"/>
                  </a:lnTo>
                  <a:lnTo>
                    <a:pt x="55978" y="52573"/>
                  </a:lnTo>
                  <a:lnTo>
                    <a:pt x="84648" y="50058"/>
                  </a:lnTo>
                  <a:lnTo>
                    <a:pt x="96350" y="48978"/>
                  </a:lnTo>
                  <a:lnTo>
                    <a:pt x="99039" y="48743"/>
                  </a:lnTo>
                  <a:lnTo>
                    <a:pt x="102002" y="48483"/>
                  </a:lnTo>
                  <a:lnTo>
                    <a:pt x="113902" y="47431"/>
                  </a:lnTo>
                  <a:lnTo>
                    <a:pt x="129133" y="46068"/>
                  </a:lnTo>
                  <a:lnTo>
                    <a:pt x="150468" y="44020"/>
                  </a:lnTo>
                  <a:lnTo>
                    <a:pt x="153356" y="43739"/>
                  </a:lnTo>
                  <a:lnTo>
                    <a:pt x="175033" y="41567"/>
                  </a:lnTo>
                  <a:lnTo>
                    <a:pt x="181683" y="40892"/>
                  </a:lnTo>
                  <a:lnTo>
                    <a:pt x="193595" y="39674"/>
                  </a:lnTo>
                  <a:lnTo>
                    <a:pt x="210836" y="37889"/>
                  </a:lnTo>
                  <a:lnTo>
                    <a:pt x="228348" y="35743"/>
                  </a:lnTo>
                  <a:lnTo>
                    <a:pt x="258979" y="32013"/>
                  </a:lnTo>
                  <a:lnTo>
                    <a:pt x="260159" y="31868"/>
                  </a:lnTo>
                  <a:lnTo>
                    <a:pt x="279012" y="29529"/>
                  </a:lnTo>
                  <a:lnTo>
                    <a:pt x="301812" y="26773"/>
                  </a:lnTo>
                  <a:lnTo>
                    <a:pt x="315776" y="25169"/>
                  </a:lnTo>
                  <a:lnTo>
                    <a:pt x="319280" y="24757"/>
                  </a:lnTo>
                  <a:lnTo>
                    <a:pt x="319237" y="28170"/>
                  </a:lnTo>
                  <a:lnTo>
                    <a:pt x="322617" y="33549"/>
                  </a:lnTo>
                  <a:lnTo>
                    <a:pt x="329441" y="41151"/>
                  </a:lnTo>
                  <a:lnTo>
                    <a:pt x="330356" y="47481"/>
                  </a:lnTo>
                  <a:lnTo>
                    <a:pt x="333356" y="56056"/>
                  </a:lnTo>
                  <a:lnTo>
                    <a:pt x="340894" y="63892"/>
                  </a:lnTo>
                  <a:lnTo>
                    <a:pt x="341045" y="63881"/>
                  </a:lnTo>
                  <a:lnTo>
                    <a:pt x="347241" y="63416"/>
                  </a:lnTo>
                  <a:lnTo>
                    <a:pt x="388872" y="60848"/>
                  </a:lnTo>
                  <a:lnTo>
                    <a:pt x="400392" y="60008"/>
                  </a:lnTo>
                  <a:lnTo>
                    <a:pt x="412093" y="59144"/>
                  </a:lnTo>
                  <a:lnTo>
                    <a:pt x="431813" y="57660"/>
                  </a:lnTo>
                  <a:lnTo>
                    <a:pt x="436886" y="57324"/>
                  </a:lnTo>
                  <a:lnTo>
                    <a:pt x="446271" y="56696"/>
                  </a:lnTo>
                  <a:lnTo>
                    <a:pt x="469208" y="55128"/>
                  </a:lnTo>
                  <a:lnTo>
                    <a:pt x="478711" y="54487"/>
                  </a:lnTo>
                  <a:lnTo>
                    <a:pt x="494955" y="53375"/>
                  </a:lnTo>
                  <a:lnTo>
                    <a:pt x="508704" y="52415"/>
                  </a:lnTo>
                  <a:lnTo>
                    <a:pt x="526223" y="51314"/>
                  </a:lnTo>
                  <a:lnTo>
                    <a:pt x="532180" y="50934"/>
                  </a:lnTo>
                  <a:lnTo>
                    <a:pt x="553455" y="49550"/>
                  </a:lnTo>
                  <a:lnTo>
                    <a:pt x="554094" y="49508"/>
                  </a:lnTo>
                  <a:lnTo>
                    <a:pt x="585380" y="47305"/>
                  </a:lnTo>
                  <a:lnTo>
                    <a:pt x="608507" y="45675"/>
                  </a:lnTo>
                  <a:lnTo>
                    <a:pt x="621502" y="44739"/>
                  </a:lnTo>
                  <a:lnTo>
                    <a:pt x="636826" y="43616"/>
                  </a:lnTo>
                  <a:lnTo>
                    <a:pt x="641844" y="43379"/>
                  </a:lnTo>
                  <a:lnTo>
                    <a:pt x="666617" y="42176"/>
                  </a:lnTo>
                  <a:lnTo>
                    <a:pt x="666198" y="48536"/>
                  </a:lnTo>
                  <a:lnTo>
                    <a:pt x="670630" y="54593"/>
                  </a:lnTo>
                  <a:lnTo>
                    <a:pt x="670519" y="61813"/>
                  </a:lnTo>
                  <a:lnTo>
                    <a:pt x="675377" y="69190"/>
                  </a:lnTo>
                  <a:lnTo>
                    <a:pt x="679975" y="69272"/>
                  </a:lnTo>
                  <a:lnTo>
                    <a:pt x="685969" y="68768"/>
                  </a:lnTo>
                  <a:lnTo>
                    <a:pt x="691154" y="66904"/>
                  </a:lnTo>
                  <a:lnTo>
                    <a:pt x="692365" y="66468"/>
                  </a:lnTo>
                  <a:lnTo>
                    <a:pt x="691520" y="61807"/>
                  </a:lnTo>
                  <a:lnTo>
                    <a:pt x="692279" y="55316"/>
                  </a:lnTo>
                  <a:lnTo>
                    <a:pt x="691725" y="43284"/>
                  </a:lnTo>
                  <a:lnTo>
                    <a:pt x="690569" y="33258"/>
                  </a:lnTo>
                  <a:lnTo>
                    <a:pt x="685324" y="26248"/>
                  </a:lnTo>
                  <a:lnTo>
                    <a:pt x="685490" y="20897"/>
                  </a:lnTo>
                  <a:lnTo>
                    <a:pt x="685384" y="12481"/>
                  </a:lnTo>
                  <a:lnTo>
                    <a:pt x="689222" y="6791"/>
                  </a:lnTo>
                  <a:lnTo>
                    <a:pt x="694647" y="0"/>
                  </a:lnTo>
                  <a:lnTo>
                    <a:pt x="699295" y="178"/>
                  </a:lnTo>
                  <a:lnTo>
                    <a:pt x="699748" y="196"/>
                  </a:lnTo>
                  <a:lnTo>
                    <a:pt x="704440" y="3554"/>
                  </a:lnTo>
                  <a:lnTo>
                    <a:pt x="711800" y="2846"/>
                  </a:lnTo>
                  <a:lnTo>
                    <a:pt x="717633" y="4311"/>
                  </a:lnTo>
                  <a:lnTo>
                    <a:pt x="721936" y="7161"/>
                  </a:lnTo>
                  <a:lnTo>
                    <a:pt x="729818" y="6688"/>
                  </a:lnTo>
                  <a:lnTo>
                    <a:pt x="734398" y="8168"/>
                  </a:lnTo>
                  <a:lnTo>
                    <a:pt x="743401" y="8820"/>
                  </a:lnTo>
                  <a:lnTo>
                    <a:pt x="747297" y="7099"/>
                  </a:lnTo>
                  <a:lnTo>
                    <a:pt x="749866" y="6766"/>
                  </a:lnTo>
                  <a:lnTo>
                    <a:pt x="757824" y="7454"/>
                  </a:lnTo>
                  <a:lnTo>
                    <a:pt x="760111" y="8794"/>
                  </a:lnTo>
                  <a:lnTo>
                    <a:pt x="760323" y="22814"/>
                  </a:lnTo>
                  <a:lnTo>
                    <a:pt x="763135" y="33722"/>
                  </a:lnTo>
                  <a:lnTo>
                    <a:pt x="764115" y="35942"/>
                  </a:lnTo>
                  <a:lnTo>
                    <a:pt x="764680" y="37221"/>
                  </a:lnTo>
                  <a:lnTo>
                    <a:pt x="766854" y="39012"/>
                  </a:lnTo>
                  <a:lnTo>
                    <a:pt x="769659" y="50431"/>
                  </a:lnTo>
                  <a:lnTo>
                    <a:pt x="771718" y="58805"/>
                  </a:lnTo>
                  <a:lnTo>
                    <a:pt x="776317" y="70693"/>
                  </a:lnTo>
                  <a:lnTo>
                    <a:pt x="794198" y="116751"/>
                  </a:lnTo>
                  <a:lnTo>
                    <a:pt x="797177" y="120922"/>
                  </a:lnTo>
                  <a:lnTo>
                    <a:pt x="799567" y="129363"/>
                  </a:lnTo>
                  <a:lnTo>
                    <a:pt x="801034" y="134544"/>
                  </a:lnTo>
                  <a:lnTo>
                    <a:pt x="809249" y="149739"/>
                  </a:lnTo>
                  <a:lnTo>
                    <a:pt x="817571" y="165097"/>
                  </a:lnTo>
                  <a:lnTo>
                    <a:pt x="827898" y="182001"/>
                  </a:lnTo>
                  <a:lnTo>
                    <a:pt x="837507" y="197686"/>
                  </a:lnTo>
                  <a:lnTo>
                    <a:pt x="846123" y="211017"/>
                  </a:lnTo>
                  <a:lnTo>
                    <a:pt x="851046" y="218620"/>
                  </a:lnTo>
                  <a:lnTo>
                    <a:pt x="860224" y="229236"/>
                  </a:lnTo>
                  <a:lnTo>
                    <a:pt x="879416" y="253430"/>
                  </a:lnTo>
                  <a:lnTo>
                    <a:pt x="888721" y="264057"/>
                  </a:lnTo>
                  <a:lnTo>
                    <a:pt x="901285" y="278366"/>
                  </a:lnTo>
                  <a:lnTo>
                    <a:pt x="911017" y="288344"/>
                  </a:lnTo>
                  <a:lnTo>
                    <a:pt x="921528" y="306563"/>
                  </a:lnTo>
                  <a:lnTo>
                    <a:pt x="914822" y="314672"/>
                  </a:lnTo>
                  <a:lnTo>
                    <a:pt x="914150" y="325505"/>
                  </a:lnTo>
                  <a:lnTo>
                    <a:pt x="916289" y="336507"/>
                  </a:lnTo>
                  <a:lnTo>
                    <a:pt x="919901" y="347410"/>
                  </a:lnTo>
                  <a:lnTo>
                    <a:pt x="928168" y="364672"/>
                  </a:lnTo>
                  <a:lnTo>
                    <a:pt x="945060" y="389013"/>
                  </a:lnTo>
                  <a:lnTo>
                    <a:pt x="955894" y="404569"/>
                  </a:lnTo>
                  <a:lnTo>
                    <a:pt x="965848" y="423432"/>
                  </a:lnTo>
                  <a:lnTo>
                    <a:pt x="968583" y="428764"/>
                  </a:lnTo>
                  <a:lnTo>
                    <a:pt x="980680" y="452296"/>
                  </a:lnTo>
                  <a:lnTo>
                    <a:pt x="990447" y="467461"/>
                  </a:lnTo>
                  <a:lnTo>
                    <a:pt x="998297" y="479619"/>
                  </a:lnTo>
                  <a:lnTo>
                    <a:pt x="1001527" y="487386"/>
                  </a:lnTo>
                  <a:lnTo>
                    <a:pt x="1005214" y="492390"/>
                  </a:lnTo>
                  <a:lnTo>
                    <a:pt x="1011890" y="505908"/>
                  </a:lnTo>
                  <a:lnTo>
                    <a:pt x="1019194" y="520669"/>
                  </a:lnTo>
                  <a:lnTo>
                    <a:pt x="1023001" y="532411"/>
                  </a:lnTo>
                  <a:lnTo>
                    <a:pt x="1023068" y="532616"/>
                  </a:lnTo>
                  <a:lnTo>
                    <a:pt x="1023123" y="533027"/>
                  </a:lnTo>
                  <a:lnTo>
                    <a:pt x="1024866" y="546029"/>
                  </a:lnTo>
                  <a:lnTo>
                    <a:pt x="1026425" y="554914"/>
                  </a:lnTo>
                  <a:lnTo>
                    <a:pt x="1026997" y="560992"/>
                  </a:lnTo>
                  <a:lnTo>
                    <a:pt x="1026946" y="569587"/>
                  </a:lnTo>
                  <a:lnTo>
                    <a:pt x="1027477" y="581432"/>
                  </a:lnTo>
                  <a:lnTo>
                    <a:pt x="1028146" y="596458"/>
                  </a:lnTo>
                  <a:lnTo>
                    <a:pt x="1028597" y="606661"/>
                  </a:lnTo>
                  <a:lnTo>
                    <a:pt x="1029315" y="628907"/>
                  </a:lnTo>
                  <a:lnTo>
                    <a:pt x="1029343" y="629781"/>
                  </a:lnTo>
                  <a:lnTo>
                    <a:pt x="1031276" y="645486"/>
                  </a:lnTo>
                  <a:lnTo>
                    <a:pt x="1032304" y="653847"/>
                  </a:lnTo>
                  <a:lnTo>
                    <a:pt x="1035617" y="667259"/>
                  </a:lnTo>
                  <a:lnTo>
                    <a:pt x="1035140" y="675288"/>
                  </a:lnTo>
                  <a:lnTo>
                    <a:pt x="1034846" y="677716"/>
                  </a:lnTo>
                  <a:lnTo>
                    <a:pt x="1033412" y="689509"/>
                  </a:lnTo>
                  <a:lnTo>
                    <a:pt x="1030129" y="687259"/>
                  </a:lnTo>
                  <a:lnTo>
                    <a:pt x="1022304" y="681778"/>
                  </a:lnTo>
                  <a:lnTo>
                    <a:pt x="1019298" y="692895"/>
                  </a:lnTo>
                  <a:lnTo>
                    <a:pt x="1015761" y="699936"/>
                  </a:lnTo>
                  <a:lnTo>
                    <a:pt x="1015876" y="710525"/>
                  </a:lnTo>
                  <a:lnTo>
                    <a:pt x="1015762" y="711480"/>
                  </a:lnTo>
                  <a:lnTo>
                    <a:pt x="1014595" y="721259"/>
                  </a:lnTo>
                  <a:lnTo>
                    <a:pt x="1019800" y="731249"/>
                  </a:lnTo>
                  <a:lnTo>
                    <a:pt x="1028803" y="725133"/>
                  </a:lnTo>
                  <a:lnTo>
                    <a:pt x="1034078" y="710056"/>
                  </a:lnTo>
                  <a:lnTo>
                    <a:pt x="1037352" y="719374"/>
                  </a:lnTo>
                  <a:lnTo>
                    <a:pt x="1031373" y="736121"/>
                  </a:lnTo>
                  <a:lnTo>
                    <a:pt x="1030540" y="738448"/>
                  </a:lnTo>
                  <a:lnTo>
                    <a:pt x="1019085" y="765171"/>
                  </a:lnTo>
                  <a:lnTo>
                    <a:pt x="1004654" y="789539"/>
                  </a:lnTo>
                  <a:lnTo>
                    <a:pt x="987624" y="811338"/>
                  </a:lnTo>
                  <a:lnTo>
                    <a:pt x="950157" y="839949"/>
                  </a:lnTo>
                  <a:lnTo>
                    <a:pt x="933126" y="848124"/>
                  </a:lnTo>
                  <a:lnTo>
                    <a:pt x="926314" y="843355"/>
                  </a:lnTo>
                  <a:lnTo>
                    <a:pt x="939257" y="832456"/>
                  </a:lnTo>
                  <a:lnTo>
                    <a:pt x="962419" y="817469"/>
                  </a:lnTo>
                  <a:lnTo>
                    <a:pt x="989667" y="790902"/>
                  </a:lnTo>
                  <a:lnTo>
                    <a:pt x="999885" y="776596"/>
                  </a:lnTo>
                  <a:lnTo>
                    <a:pt x="1000567" y="767741"/>
                  </a:lnTo>
                  <a:lnTo>
                    <a:pt x="1000242" y="761632"/>
                  </a:lnTo>
                  <a:lnTo>
                    <a:pt x="994006" y="761718"/>
                  </a:lnTo>
                  <a:lnTo>
                    <a:pt x="980391" y="766413"/>
                  </a:lnTo>
                  <a:lnTo>
                    <a:pt x="973434" y="772767"/>
                  </a:lnTo>
                  <a:lnTo>
                    <a:pt x="968734" y="774255"/>
                  </a:lnTo>
                  <a:lnTo>
                    <a:pt x="959521" y="770232"/>
                  </a:lnTo>
                  <a:lnTo>
                    <a:pt x="953745" y="772378"/>
                  </a:lnTo>
                  <a:lnTo>
                    <a:pt x="951575" y="773183"/>
                  </a:lnTo>
                  <a:lnTo>
                    <a:pt x="947065" y="778620"/>
                  </a:lnTo>
                  <a:lnTo>
                    <a:pt x="935269" y="782771"/>
                  </a:lnTo>
                  <a:lnTo>
                    <a:pt x="926299" y="785137"/>
                  </a:lnTo>
                  <a:lnTo>
                    <a:pt x="916790" y="777478"/>
                  </a:lnTo>
                  <a:lnTo>
                    <a:pt x="911701" y="769308"/>
                  </a:lnTo>
                  <a:lnTo>
                    <a:pt x="912748" y="756733"/>
                  </a:lnTo>
                  <a:lnTo>
                    <a:pt x="911279" y="746286"/>
                  </a:lnTo>
                  <a:lnTo>
                    <a:pt x="901203" y="733965"/>
                  </a:lnTo>
                  <a:lnTo>
                    <a:pt x="894972" y="721498"/>
                  </a:lnTo>
                  <a:lnTo>
                    <a:pt x="886976" y="712102"/>
                  </a:lnTo>
                  <a:lnTo>
                    <a:pt x="877802" y="709247"/>
                  </a:lnTo>
                  <a:lnTo>
                    <a:pt x="872630" y="699585"/>
                  </a:lnTo>
                  <a:lnTo>
                    <a:pt x="864519" y="697041"/>
                  </a:lnTo>
                  <a:lnTo>
                    <a:pt x="860371" y="695737"/>
                  </a:lnTo>
                  <a:lnTo>
                    <a:pt x="840372" y="687792"/>
                  </a:lnTo>
                  <a:lnTo>
                    <a:pt x="837439" y="690588"/>
                  </a:lnTo>
                  <a:lnTo>
                    <a:pt x="833711" y="694139"/>
                  </a:lnTo>
                  <a:lnTo>
                    <a:pt x="825628" y="688141"/>
                  </a:lnTo>
                  <a:lnTo>
                    <a:pt x="822757" y="682070"/>
                  </a:lnTo>
                  <a:lnTo>
                    <a:pt x="819752" y="675714"/>
                  </a:lnTo>
                  <a:lnTo>
                    <a:pt x="809952" y="655479"/>
                  </a:lnTo>
                  <a:lnTo>
                    <a:pt x="801682" y="631626"/>
                  </a:lnTo>
                  <a:lnTo>
                    <a:pt x="801379" y="631291"/>
                  </a:lnTo>
                  <a:lnTo>
                    <a:pt x="789277" y="617895"/>
                  </a:lnTo>
                  <a:lnTo>
                    <a:pt x="784726" y="616326"/>
                  </a:lnTo>
                  <a:lnTo>
                    <a:pt x="777398" y="617458"/>
                  </a:lnTo>
                  <a:lnTo>
                    <a:pt x="770197" y="622815"/>
                  </a:lnTo>
                  <a:lnTo>
                    <a:pt x="763290" y="621798"/>
                  </a:lnTo>
                  <a:lnTo>
                    <a:pt x="755550" y="617215"/>
                  </a:lnTo>
                  <a:lnTo>
                    <a:pt x="744723" y="600937"/>
                  </a:lnTo>
                  <a:lnTo>
                    <a:pt x="740314" y="587640"/>
                  </a:lnTo>
                  <a:lnTo>
                    <a:pt x="739081" y="579469"/>
                  </a:lnTo>
                  <a:lnTo>
                    <a:pt x="736396" y="575211"/>
                  </a:lnTo>
                  <a:lnTo>
                    <a:pt x="730688" y="566150"/>
                  </a:lnTo>
                  <a:lnTo>
                    <a:pt x="721912" y="554862"/>
                  </a:lnTo>
                  <a:lnTo>
                    <a:pt x="708598" y="537690"/>
                  </a:lnTo>
                  <a:lnTo>
                    <a:pt x="694027" y="514707"/>
                  </a:lnTo>
                  <a:lnTo>
                    <a:pt x="683151" y="502713"/>
                  </a:lnTo>
                  <a:lnTo>
                    <a:pt x="677572" y="497641"/>
                  </a:lnTo>
                  <a:lnTo>
                    <a:pt x="671100" y="491746"/>
                  </a:lnTo>
                  <a:lnTo>
                    <a:pt x="662762" y="479463"/>
                  </a:lnTo>
                  <a:lnTo>
                    <a:pt x="665736" y="479354"/>
                  </a:lnTo>
                  <a:lnTo>
                    <a:pt x="674598" y="478938"/>
                  </a:lnTo>
                  <a:lnTo>
                    <a:pt x="681504" y="467504"/>
                  </a:lnTo>
                  <a:lnTo>
                    <a:pt x="684527" y="459985"/>
                  </a:lnTo>
                  <a:lnTo>
                    <a:pt x="685301" y="458055"/>
                  </a:lnTo>
                  <a:lnTo>
                    <a:pt x="688198" y="450833"/>
                  </a:lnTo>
                  <a:lnTo>
                    <a:pt x="692470" y="447723"/>
                  </a:lnTo>
                  <a:lnTo>
                    <a:pt x="697321" y="440556"/>
                  </a:lnTo>
                  <a:lnTo>
                    <a:pt x="694354" y="434962"/>
                  </a:lnTo>
                  <a:lnTo>
                    <a:pt x="688924" y="433936"/>
                  </a:lnTo>
                  <a:lnTo>
                    <a:pt x="680326" y="431452"/>
                  </a:lnTo>
                  <a:lnTo>
                    <a:pt x="679001" y="433381"/>
                  </a:lnTo>
                  <a:lnTo>
                    <a:pt x="676855" y="436504"/>
                  </a:lnTo>
                  <a:lnTo>
                    <a:pt x="673025" y="442334"/>
                  </a:lnTo>
                  <a:lnTo>
                    <a:pt x="673675" y="449008"/>
                  </a:lnTo>
                  <a:lnTo>
                    <a:pt x="670848" y="454056"/>
                  </a:lnTo>
                  <a:lnTo>
                    <a:pt x="668399" y="459528"/>
                  </a:lnTo>
                  <a:lnTo>
                    <a:pt x="667159" y="462296"/>
                  </a:lnTo>
                  <a:lnTo>
                    <a:pt x="667056" y="462525"/>
                  </a:lnTo>
                  <a:lnTo>
                    <a:pt x="665704" y="465539"/>
                  </a:lnTo>
                  <a:lnTo>
                    <a:pt x="662402" y="467773"/>
                  </a:lnTo>
                  <a:lnTo>
                    <a:pt x="660426" y="458652"/>
                  </a:lnTo>
                  <a:lnTo>
                    <a:pt x="658404" y="451363"/>
                  </a:lnTo>
                  <a:lnTo>
                    <a:pt x="651662" y="443658"/>
                  </a:lnTo>
                  <a:lnTo>
                    <a:pt x="643329" y="435826"/>
                  </a:lnTo>
                  <a:lnTo>
                    <a:pt x="642416" y="424064"/>
                  </a:lnTo>
                  <a:lnTo>
                    <a:pt x="642388" y="412160"/>
                  </a:lnTo>
                  <a:lnTo>
                    <a:pt x="637915" y="400966"/>
                  </a:lnTo>
                  <a:lnTo>
                    <a:pt x="635480" y="391295"/>
                  </a:lnTo>
                  <a:lnTo>
                    <a:pt x="635411" y="391023"/>
                  </a:lnTo>
                  <a:lnTo>
                    <a:pt x="646022" y="379457"/>
                  </a:lnTo>
                  <a:lnTo>
                    <a:pt x="648520" y="367510"/>
                  </a:lnTo>
                  <a:lnTo>
                    <a:pt x="650897" y="353511"/>
                  </a:lnTo>
                  <a:lnTo>
                    <a:pt x="651465" y="351542"/>
                  </a:lnTo>
                  <a:lnTo>
                    <a:pt x="653672" y="343882"/>
                  </a:lnTo>
                  <a:lnTo>
                    <a:pt x="653515" y="335224"/>
                  </a:lnTo>
                  <a:lnTo>
                    <a:pt x="650538" y="324487"/>
                  </a:lnTo>
                  <a:lnTo>
                    <a:pt x="649041" y="314392"/>
                  </a:lnTo>
                  <a:lnTo>
                    <a:pt x="649008" y="314169"/>
                  </a:lnTo>
                  <a:lnTo>
                    <a:pt x="643059" y="311374"/>
                  </a:lnTo>
                  <a:lnTo>
                    <a:pt x="641391" y="300194"/>
                  </a:lnTo>
                  <a:lnTo>
                    <a:pt x="638267" y="293458"/>
                  </a:lnTo>
                  <a:lnTo>
                    <a:pt x="642319" y="284909"/>
                  </a:lnTo>
                  <a:lnTo>
                    <a:pt x="637012" y="278764"/>
                  </a:lnTo>
                  <a:lnTo>
                    <a:pt x="632127" y="272625"/>
                  </a:lnTo>
                  <a:lnTo>
                    <a:pt x="631542" y="271889"/>
                  </a:lnTo>
                  <a:lnTo>
                    <a:pt x="630559" y="265179"/>
                  </a:lnTo>
                  <a:lnTo>
                    <a:pt x="621730" y="259979"/>
                  </a:lnTo>
                  <a:lnTo>
                    <a:pt x="624501" y="257346"/>
                  </a:lnTo>
                  <a:lnTo>
                    <a:pt x="620133" y="251634"/>
                  </a:lnTo>
                  <a:lnTo>
                    <a:pt x="607509" y="251879"/>
                  </a:lnTo>
                  <a:lnTo>
                    <a:pt x="598760" y="251768"/>
                  </a:lnTo>
                  <a:lnTo>
                    <a:pt x="597288" y="259555"/>
                  </a:lnTo>
                  <a:lnTo>
                    <a:pt x="592591" y="259413"/>
                  </a:lnTo>
                  <a:lnTo>
                    <a:pt x="588111" y="250513"/>
                  </a:lnTo>
                  <a:lnTo>
                    <a:pt x="587652" y="243231"/>
                  </a:lnTo>
                  <a:lnTo>
                    <a:pt x="583187" y="240831"/>
                  </a:lnTo>
                  <a:lnTo>
                    <a:pt x="575598" y="238975"/>
                  </a:lnTo>
                  <a:lnTo>
                    <a:pt x="575073" y="238847"/>
                  </a:lnTo>
                  <a:lnTo>
                    <a:pt x="573293" y="231267"/>
                  </a:lnTo>
                  <a:lnTo>
                    <a:pt x="569004" y="224690"/>
                  </a:lnTo>
                  <a:lnTo>
                    <a:pt x="563549" y="219848"/>
                  </a:lnTo>
                  <a:lnTo>
                    <a:pt x="556744" y="220083"/>
                  </a:lnTo>
                  <a:lnTo>
                    <a:pt x="554537" y="215925"/>
                  </a:lnTo>
                  <a:lnTo>
                    <a:pt x="541910" y="209780"/>
                  </a:lnTo>
                  <a:lnTo>
                    <a:pt x="540112" y="199613"/>
                  </a:lnTo>
                  <a:lnTo>
                    <a:pt x="537659" y="189771"/>
                  </a:lnTo>
                  <a:lnTo>
                    <a:pt x="537508" y="189165"/>
                  </a:lnTo>
                  <a:lnTo>
                    <a:pt x="528479" y="186331"/>
                  </a:lnTo>
                  <a:lnTo>
                    <a:pt x="521345" y="183743"/>
                  </a:lnTo>
                  <a:lnTo>
                    <a:pt x="514546" y="175386"/>
                  </a:lnTo>
                  <a:lnTo>
                    <a:pt x="508078" y="166213"/>
                  </a:lnTo>
                  <a:lnTo>
                    <a:pt x="500261" y="158359"/>
                  </a:lnTo>
                  <a:lnTo>
                    <a:pt x="485703" y="151827"/>
                  </a:lnTo>
                  <a:lnTo>
                    <a:pt x="467004" y="145286"/>
                  </a:lnTo>
                  <a:lnTo>
                    <a:pt x="458620" y="139123"/>
                  </a:lnTo>
                  <a:lnTo>
                    <a:pt x="457462" y="138271"/>
                  </a:lnTo>
                  <a:lnTo>
                    <a:pt x="449712" y="138507"/>
                  </a:lnTo>
                  <a:lnTo>
                    <a:pt x="448138" y="139036"/>
                  </a:lnTo>
                  <a:lnTo>
                    <a:pt x="442294" y="140994"/>
                  </a:lnTo>
                  <a:lnTo>
                    <a:pt x="435930" y="144299"/>
                  </a:lnTo>
                  <a:lnTo>
                    <a:pt x="432174" y="143099"/>
                  </a:lnTo>
                  <a:lnTo>
                    <a:pt x="422607" y="148259"/>
                  </a:lnTo>
                  <a:lnTo>
                    <a:pt x="414054" y="156301"/>
                  </a:lnTo>
                  <a:lnTo>
                    <a:pt x="417279" y="161505"/>
                  </a:lnTo>
                  <a:lnTo>
                    <a:pt x="417905" y="162513"/>
                  </a:lnTo>
                  <a:lnTo>
                    <a:pt x="419525" y="167853"/>
                  </a:lnTo>
                  <a:lnTo>
                    <a:pt x="418107" y="171900"/>
                  </a:lnTo>
                  <a:lnTo>
                    <a:pt x="408781" y="172156"/>
                  </a:lnTo>
                  <a:lnTo>
                    <a:pt x="402676" y="169804"/>
                  </a:lnTo>
                  <a:lnTo>
                    <a:pt x="394843" y="172832"/>
                  </a:lnTo>
                  <a:lnTo>
                    <a:pt x="390099" y="176610"/>
                  </a:lnTo>
                  <a:lnTo>
                    <a:pt x="392967" y="187432"/>
                  </a:lnTo>
                  <a:lnTo>
                    <a:pt x="388561" y="191439"/>
                  </a:lnTo>
                  <a:lnTo>
                    <a:pt x="378006" y="196011"/>
                  </a:lnTo>
                  <a:lnTo>
                    <a:pt x="368777" y="207296"/>
                  </a:lnTo>
                  <a:lnTo>
                    <a:pt x="357044" y="213919"/>
                  </a:lnTo>
                  <a:lnTo>
                    <a:pt x="337340" y="226100"/>
                  </a:lnTo>
                  <a:lnTo>
                    <a:pt x="322528" y="219775"/>
                  </a:lnTo>
                  <a:lnTo>
                    <a:pt x="314368" y="217322"/>
                  </a:lnTo>
                  <a:lnTo>
                    <a:pt x="309230" y="215774"/>
                  </a:lnTo>
                  <a:lnTo>
                    <a:pt x="298076" y="220124"/>
                  </a:lnTo>
                  <a:lnTo>
                    <a:pt x="290286" y="206777"/>
                  </a:lnTo>
                  <a:lnTo>
                    <a:pt x="287259" y="195068"/>
                  </a:lnTo>
                  <a:lnTo>
                    <a:pt x="289943" y="183512"/>
                  </a:lnTo>
                  <a:lnTo>
                    <a:pt x="289347" y="183132"/>
                  </a:lnTo>
                  <a:lnTo>
                    <a:pt x="284396" y="179974"/>
                  </a:lnTo>
                  <a:lnTo>
                    <a:pt x="276591" y="179214"/>
                  </a:lnTo>
                  <a:lnTo>
                    <a:pt x="265189" y="171102"/>
                  </a:lnTo>
                  <a:lnTo>
                    <a:pt x="261113" y="167253"/>
                  </a:lnTo>
                  <a:lnTo>
                    <a:pt x="248699" y="162782"/>
                  </a:lnTo>
                  <a:lnTo>
                    <a:pt x="233358" y="152738"/>
                  </a:lnTo>
                  <a:lnTo>
                    <a:pt x="209257" y="142300"/>
                  </a:lnTo>
                  <a:lnTo>
                    <a:pt x="208736" y="142073"/>
                  </a:lnTo>
                  <a:lnTo>
                    <a:pt x="197176" y="138576"/>
                  </a:lnTo>
                  <a:lnTo>
                    <a:pt x="185739" y="135874"/>
                  </a:lnTo>
                  <a:lnTo>
                    <a:pt x="180285" y="134580"/>
                  </a:lnTo>
                  <a:lnTo>
                    <a:pt x="158307" y="131955"/>
                  </a:lnTo>
                  <a:lnTo>
                    <a:pt x="156460" y="131733"/>
                  </a:lnTo>
                  <a:lnTo>
                    <a:pt x="129092" y="132179"/>
                  </a:lnTo>
                  <a:lnTo>
                    <a:pt x="108780" y="135856"/>
                  </a:lnTo>
                  <a:lnTo>
                    <a:pt x="102552" y="136975"/>
                  </a:lnTo>
                  <a:lnTo>
                    <a:pt x="94324" y="139479"/>
                  </a:lnTo>
                  <a:lnTo>
                    <a:pt x="65788" y="148109"/>
                  </a:lnTo>
                  <a:lnTo>
                    <a:pt x="56853" y="150091"/>
                  </a:lnTo>
                  <a:lnTo>
                    <a:pt x="52113" y="151139"/>
                  </a:lnTo>
                  <a:lnTo>
                    <a:pt x="45720" y="151391"/>
                  </a:lnTo>
                  <a:lnTo>
                    <a:pt x="33636" y="155461"/>
                  </a:lnTo>
                  <a:lnTo>
                    <a:pt x="21724" y="158929"/>
                  </a:lnTo>
                  <a:lnTo>
                    <a:pt x="29041" y="149134"/>
                  </a:lnTo>
                  <a:lnTo>
                    <a:pt x="30802" y="140491"/>
                  </a:lnTo>
                  <a:lnTo>
                    <a:pt x="38384" y="135001"/>
                  </a:lnTo>
                  <a:lnTo>
                    <a:pt x="32207" y="132597"/>
                  </a:lnTo>
                  <a:lnTo>
                    <a:pt x="27871" y="125782"/>
                  </a:lnTo>
                  <a:lnTo>
                    <a:pt x="28950" y="119543"/>
                  </a:lnTo>
                  <a:lnTo>
                    <a:pt x="31965" y="111495"/>
                  </a:lnTo>
                  <a:lnTo>
                    <a:pt x="31405" y="103959"/>
                  </a:lnTo>
                  <a:lnTo>
                    <a:pt x="25787" y="99374"/>
                  </a:lnTo>
                  <a:lnTo>
                    <a:pt x="15239" y="93768"/>
                  </a:lnTo>
                  <a:lnTo>
                    <a:pt x="12584" y="89811"/>
                  </a:lnTo>
                  <a:lnTo>
                    <a:pt x="0" y="767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5122626" y="2774628"/>
              <a:ext cx="453284" cy="803533"/>
            </a:xfrm>
            <a:custGeom>
              <a:avLst/>
              <a:gdLst/>
              <a:ahLst/>
              <a:cxnLst/>
              <a:rect l="0" t="0" r="0" b="0"/>
              <a:pathLst>
                <a:path w="453284" h="803533">
                  <a:moveTo>
                    <a:pt x="415" y="355861"/>
                  </a:moveTo>
                  <a:lnTo>
                    <a:pt x="1093" y="348819"/>
                  </a:lnTo>
                  <a:lnTo>
                    <a:pt x="1389" y="345741"/>
                  </a:lnTo>
                  <a:lnTo>
                    <a:pt x="3547" y="338060"/>
                  </a:lnTo>
                  <a:lnTo>
                    <a:pt x="8600" y="329753"/>
                  </a:lnTo>
                  <a:lnTo>
                    <a:pt x="13487" y="326507"/>
                  </a:lnTo>
                  <a:lnTo>
                    <a:pt x="12360" y="318910"/>
                  </a:lnTo>
                  <a:lnTo>
                    <a:pt x="13251" y="310439"/>
                  </a:lnTo>
                  <a:lnTo>
                    <a:pt x="10209" y="307113"/>
                  </a:lnTo>
                  <a:lnTo>
                    <a:pt x="12056" y="300087"/>
                  </a:lnTo>
                  <a:lnTo>
                    <a:pt x="15564" y="295455"/>
                  </a:lnTo>
                  <a:lnTo>
                    <a:pt x="25295" y="291378"/>
                  </a:lnTo>
                  <a:lnTo>
                    <a:pt x="31867" y="291205"/>
                  </a:lnTo>
                  <a:lnTo>
                    <a:pt x="32025" y="291079"/>
                  </a:lnTo>
                  <a:lnTo>
                    <a:pt x="38738" y="285732"/>
                  </a:lnTo>
                  <a:lnTo>
                    <a:pt x="38820" y="281864"/>
                  </a:lnTo>
                  <a:lnTo>
                    <a:pt x="38898" y="278160"/>
                  </a:lnTo>
                  <a:lnTo>
                    <a:pt x="41081" y="270173"/>
                  </a:lnTo>
                  <a:lnTo>
                    <a:pt x="40634" y="264224"/>
                  </a:lnTo>
                  <a:lnTo>
                    <a:pt x="45477" y="257148"/>
                  </a:lnTo>
                  <a:lnTo>
                    <a:pt x="51506" y="250510"/>
                  </a:lnTo>
                  <a:lnTo>
                    <a:pt x="54754" y="244289"/>
                  </a:lnTo>
                  <a:lnTo>
                    <a:pt x="54996" y="234859"/>
                  </a:lnTo>
                  <a:lnTo>
                    <a:pt x="53904" y="227615"/>
                  </a:lnTo>
                  <a:lnTo>
                    <a:pt x="53842" y="227205"/>
                  </a:lnTo>
                  <a:lnTo>
                    <a:pt x="53015" y="221713"/>
                  </a:lnTo>
                  <a:lnTo>
                    <a:pt x="48270" y="214534"/>
                  </a:lnTo>
                  <a:lnTo>
                    <a:pt x="43574" y="214265"/>
                  </a:lnTo>
                  <a:lnTo>
                    <a:pt x="38943" y="207536"/>
                  </a:lnTo>
                  <a:lnTo>
                    <a:pt x="35177" y="202593"/>
                  </a:lnTo>
                  <a:lnTo>
                    <a:pt x="38834" y="190241"/>
                  </a:lnTo>
                  <a:lnTo>
                    <a:pt x="39065" y="189460"/>
                  </a:lnTo>
                  <a:lnTo>
                    <a:pt x="39538" y="185185"/>
                  </a:lnTo>
                  <a:lnTo>
                    <a:pt x="43105" y="177135"/>
                  </a:lnTo>
                  <a:lnTo>
                    <a:pt x="49573" y="175864"/>
                  </a:lnTo>
                  <a:lnTo>
                    <a:pt x="54141" y="176658"/>
                  </a:lnTo>
                  <a:lnTo>
                    <a:pt x="60028" y="172683"/>
                  </a:lnTo>
                  <a:lnTo>
                    <a:pt x="68624" y="171540"/>
                  </a:lnTo>
                  <a:lnTo>
                    <a:pt x="77680" y="170771"/>
                  </a:lnTo>
                  <a:lnTo>
                    <a:pt x="86238" y="165919"/>
                  </a:lnTo>
                  <a:lnTo>
                    <a:pt x="91029" y="161129"/>
                  </a:lnTo>
                  <a:lnTo>
                    <a:pt x="97177" y="160313"/>
                  </a:lnTo>
                  <a:lnTo>
                    <a:pt x="102648" y="159419"/>
                  </a:lnTo>
                  <a:lnTo>
                    <a:pt x="107168" y="153467"/>
                  </a:lnTo>
                  <a:lnTo>
                    <a:pt x="112526" y="150741"/>
                  </a:lnTo>
                  <a:lnTo>
                    <a:pt x="114979" y="147852"/>
                  </a:lnTo>
                  <a:lnTo>
                    <a:pt x="114711" y="138358"/>
                  </a:lnTo>
                  <a:lnTo>
                    <a:pt x="116792" y="133861"/>
                  </a:lnTo>
                  <a:lnTo>
                    <a:pt x="116802" y="128997"/>
                  </a:lnTo>
                  <a:lnTo>
                    <a:pt x="116806" y="127022"/>
                  </a:lnTo>
                  <a:lnTo>
                    <a:pt x="123065" y="121221"/>
                  </a:lnTo>
                  <a:lnTo>
                    <a:pt x="123703" y="120754"/>
                  </a:lnTo>
                  <a:lnTo>
                    <a:pt x="129991" y="116156"/>
                  </a:lnTo>
                  <a:lnTo>
                    <a:pt x="129622" y="111464"/>
                  </a:lnTo>
                  <a:lnTo>
                    <a:pt x="131007" y="105733"/>
                  </a:lnTo>
                  <a:lnTo>
                    <a:pt x="131332" y="99066"/>
                  </a:lnTo>
                  <a:lnTo>
                    <a:pt x="131390" y="97859"/>
                  </a:lnTo>
                  <a:lnTo>
                    <a:pt x="132600" y="89442"/>
                  </a:lnTo>
                  <a:lnTo>
                    <a:pt x="130257" y="84236"/>
                  </a:lnTo>
                  <a:lnTo>
                    <a:pt x="129794" y="83208"/>
                  </a:lnTo>
                  <a:lnTo>
                    <a:pt x="129453" y="73713"/>
                  </a:lnTo>
                  <a:lnTo>
                    <a:pt x="124195" y="67870"/>
                  </a:lnTo>
                  <a:lnTo>
                    <a:pt x="117471" y="64616"/>
                  </a:lnTo>
                  <a:lnTo>
                    <a:pt x="112448" y="62146"/>
                  </a:lnTo>
                  <a:lnTo>
                    <a:pt x="109938" y="60911"/>
                  </a:lnTo>
                  <a:lnTo>
                    <a:pt x="103047" y="56132"/>
                  </a:lnTo>
                  <a:lnTo>
                    <a:pt x="99533" y="50724"/>
                  </a:lnTo>
                  <a:lnTo>
                    <a:pt x="100630" y="44645"/>
                  </a:lnTo>
                  <a:lnTo>
                    <a:pt x="97245" y="39494"/>
                  </a:lnTo>
                  <a:lnTo>
                    <a:pt x="93041" y="36198"/>
                  </a:lnTo>
                  <a:lnTo>
                    <a:pt x="89375" y="33322"/>
                  </a:lnTo>
                  <a:lnTo>
                    <a:pt x="84064" y="28478"/>
                  </a:lnTo>
                  <a:lnTo>
                    <a:pt x="81348" y="27371"/>
                  </a:lnTo>
                  <a:lnTo>
                    <a:pt x="75234" y="24199"/>
                  </a:lnTo>
                  <a:lnTo>
                    <a:pt x="75345" y="18920"/>
                  </a:lnTo>
                  <a:lnTo>
                    <a:pt x="96961" y="17869"/>
                  </a:lnTo>
                  <a:lnTo>
                    <a:pt x="98077" y="17800"/>
                  </a:lnTo>
                  <a:lnTo>
                    <a:pt x="119395" y="16440"/>
                  </a:lnTo>
                  <a:lnTo>
                    <a:pt x="150549" y="14781"/>
                  </a:lnTo>
                  <a:lnTo>
                    <a:pt x="159882" y="14305"/>
                  </a:lnTo>
                  <a:lnTo>
                    <a:pt x="196042" y="12381"/>
                  </a:lnTo>
                  <a:lnTo>
                    <a:pt x="205682" y="11870"/>
                  </a:lnTo>
                  <a:lnTo>
                    <a:pt x="209422" y="11669"/>
                  </a:lnTo>
                  <a:lnTo>
                    <a:pt x="240750" y="9932"/>
                  </a:lnTo>
                  <a:lnTo>
                    <a:pt x="243327" y="9785"/>
                  </a:lnTo>
                  <a:lnTo>
                    <a:pt x="254086" y="9108"/>
                  </a:lnTo>
                  <a:lnTo>
                    <a:pt x="271275" y="8001"/>
                  </a:lnTo>
                  <a:lnTo>
                    <a:pt x="278538" y="7525"/>
                  </a:lnTo>
                  <a:lnTo>
                    <a:pt x="299540" y="5701"/>
                  </a:lnTo>
                  <a:lnTo>
                    <a:pt x="303237" y="5390"/>
                  </a:lnTo>
                  <a:lnTo>
                    <a:pt x="320728" y="3899"/>
                  </a:lnTo>
                  <a:lnTo>
                    <a:pt x="329925" y="3103"/>
                  </a:lnTo>
                  <a:lnTo>
                    <a:pt x="331763" y="2977"/>
                  </a:lnTo>
                  <a:lnTo>
                    <a:pt x="373608" y="0"/>
                  </a:lnTo>
                  <a:lnTo>
                    <a:pt x="374189" y="10249"/>
                  </a:lnTo>
                  <a:lnTo>
                    <a:pt x="373085" y="18873"/>
                  </a:lnTo>
                  <a:lnTo>
                    <a:pt x="372367" y="27613"/>
                  </a:lnTo>
                  <a:lnTo>
                    <a:pt x="372559" y="28138"/>
                  </a:lnTo>
                  <a:lnTo>
                    <a:pt x="377092" y="40489"/>
                  </a:lnTo>
                  <a:lnTo>
                    <a:pt x="377173" y="40708"/>
                  </a:lnTo>
                  <a:lnTo>
                    <a:pt x="382162" y="48335"/>
                  </a:lnTo>
                  <a:lnTo>
                    <a:pt x="384349" y="51656"/>
                  </a:lnTo>
                  <a:lnTo>
                    <a:pt x="390252" y="57627"/>
                  </a:lnTo>
                  <a:lnTo>
                    <a:pt x="390413" y="57790"/>
                  </a:lnTo>
                  <a:lnTo>
                    <a:pt x="391219" y="58604"/>
                  </a:lnTo>
                  <a:lnTo>
                    <a:pt x="393216" y="65163"/>
                  </a:lnTo>
                  <a:lnTo>
                    <a:pt x="396978" y="75582"/>
                  </a:lnTo>
                  <a:lnTo>
                    <a:pt x="399538" y="82664"/>
                  </a:lnTo>
                  <a:lnTo>
                    <a:pt x="400384" y="83555"/>
                  </a:lnTo>
                  <a:lnTo>
                    <a:pt x="400918" y="84117"/>
                  </a:lnTo>
                  <a:lnTo>
                    <a:pt x="400897" y="85399"/>
                  </a:lnTo>
                  <a:lnTo>
                    <a:pt x="400780" y="87369"/>
                  </a:lnTo>
                  <a:lnTo>
                    <a:pt x="401520" y="89924"/>
                  </a:lnTo>
                  <a:lnTo>
                    <a:pt x="401829" y="90992"/>
                  </a:lnTo>
                  <a:lnTo>
                    <a:pt x="404032" y="94887"/>
                  </a:lnTo>
                  <a:lnTo>
                    <a:pt x="408001" y="101896"/>
                  </a:lnTo>
                  <a:lnTo>
                    <a:pt x="411394" y="104168"/>
                  </a:lnTo>
                  <a:lnTo>
                    <a:pt x="412111" y="106593"/>
                  </a:lnTo>
                  <a:lnTo>
                    <a:pt x="412404" y="107584"/>
                  </a:lnTo>
                  <a:lnTo>
                    <a:pt x="412615" y="109829"/>
                  </a:lnTo>
                  <a:lnTo>
                    <a:pt x="414811" y="135465"/>
                  </a:lnTo>
                  <a:lnTo>
                    <a:pt x="415525" y="144002"/>
                  </a:lnTo>
                  <a:lnTo>
                    <a:pt x="417590" y="168734"/>
                  </a:lnTo>
                  <a:lnTo>
                    <a:pt x="419296" y="187675"/>
                  </a:lnTo>
                  <a:lnTo>
                    <a:pt x="421123" y="207953"/>
                  </a:lnTo>
                  <a:lnTo>
                    <a:pt x="421315" y="210034"/>
                  </a:lnTo>
                  <a:lnTo>
                    <a:pt x="422836" y="226506"/>
                  </a:lnTo>
                  <a:lnTo>
                    <a:pt x="424860" y="249296"/>
                  </a:lnTo>
                  <a:lnTo>
                    <a:pt x="427431" y="278232"/>
                  </a:lnTo>
                  <a:lnTo>
                    <a:pt x="427935" y="284584"/>
                  </a:lnTo>
                  <a:lnTo>
                    <a:pt x="428099" y="286645"/>
                  </a:lnTo>
                  <a:lnTo>
                    <a:pt x="430680" y="319167"/>
                  </a:lnTo>
                  <a:lnTo>
                    <a:pt x="431893" y="333921"/>
                  </a:lnTo>
                  <a:lnTo>
                    <a:pt x="432947" y="346749"/>
                  </a:lnTo>
                  <a:lnTo>
                    <a:pt x="433505" y="353536"/>
                  </a:lnTo>
                  <a:lnTo>
                    <a:pt x="435140" y="372012"/>
                  </a:lnTo>
                  <a:lnTo>
                    <a:pt x="437913" y="403356"/>
                  </a:lnTo>
                  <a:lnTo>
                    <a:pt x="438686" y="411624"/>
                  </a:lnTo>
                  <a:lnTo>
                    <a:pt x="440436" y="430325"/>
                  </a:lnTo>
                  <a:lnTo>
                    <a:pt x="440540" y="431436"/>
                  </a:lnTo>
                  <a:lnTo>
                    <a:pt x="442097" y="448894"/>
                  </a:lnTo>
                  <a:lnTo>
                    <a:pt x="437082" y="450434"/>
                  </a:lnTo>
                  <a:lnTo>
                    <a:pt x="435015" y="454592"/>
                  </a:lnTo>
                  <a:lnTo>
                    <a:pt x="436316" y="462229"/>
                  </a:lnTo>
                  <a:lnTo>
                    <a:pt x="436606" y="463931"/>
                  </a:lnTo>
                  <a:lnTo>
                    <a:pt x="438875" y="468992"/>
                  </a:lnTo>
                  <a:lnTo>
                    <a:pt x="432482" y="475989"/>
                  </a:lnTo>
                  <a:lnTo>
                    <a:pt x="432822" y="477250"/>
                  </a:lnTo>
                  <a:lnTo>
                    <a:pt x="434959" y="485173"/>
                  </a:lnTo>
                  <a:lnTo>
                    <a:pt x="441328" y="491058"/>
                  </a:lnTo>
                  <a:lnTo>
                    <a:pt x="441321" y="499124"/>
                  </a:lnTo>
                  <a:lnTo>
                    <a:pt x="447161" y="502903"/>
                  </a:lnTo>
                  <a:lnTo>
                    <a:pt x="448190" y="512117"/>
                  </a:lnTo>
                  <a:lnTo>
                    <a:pt x="448095" y="512378"/>
                  </a:lnTo>
                  <a:lnTo>
                    <a:pt x="446428" y="516920"/>
                  </a:lnTo>
                  <a:lnTo>
                    <a:pt x="448060" y="520124"/>
                  </a:lnTo>
                  <a:lnTo>
                    <a:pt x="449890" y="523715"/>
                  </a:lnTo>
                  <a:lnTo>
                    <a:pt x="453284" y="533378"/>
                  </a:lnTo>
                  <a:lnTo>
                    <a:pt x="449169" y="545359"/>
                  </a:lnTo>
                  <a:lnTo>
                    <a:pt x="441411" y="551571"/>
                  </a:lnTo>
                  <a:lnTo>
                    <a:pt x="440108" y="559070"/>
                  </a:lnTo>
                  <a:lnTo>
                    <a:pt x="439212" y="562319"/>
                  </a:lnTo>
                  <a:lnTo>
                    <a:pt x="438165" y="566110"/>
                  </a:lnTo>
                  <a:lnTo>
                    <a:pt x="439261" y="570240"/>
                  </a:lnTo>
                  <a:lnTo>
                    <a:pt x="433030" y="575426"/>
                  </a:lnTo>
                  <a:lnTo>
                    <a:pt x="430594" y="582056"/>
                  </a:lnTo>
                  <a:lnTo>
                    <a:pt x="429687" y="584558"/>
                  </a:lnTo>
                  <a:lnTo>
                    <a:pt x="427081" y="591737"/>
                  </a:lnTo>
                  <a:lnTo>
                    <a:pt x="422099" y="601379"/>
                  </a:lnTo>
                  <a:lnTo>
                    <a:pt x="414067" y="607667"/>
                  </a:lnTo>
                  <a:lnTo>
                    <a:pt x="407730" y="612723"/>
                  </a:lnTo>
                  <a:lnTo>
                    <a:pt x="407679" y="613758"/>
                  </a:lnTo>
                  <a:lnTo>
                    <a:pt x="407449" y="618474"/>
                  </a:lnTo>
                  <a:lnTo>
                    <a:pt x="413391" y="624615"/>
                  </a:lnTo>
                  <a:lnTo>
                    <a:pt x="410155" y="632404"/>
                  </a:lnTo>
                  <a:lnTo>
                    <a:pt x="407736" y="639048"/>
                  </a:lnTo>
                  <a:lnTo>
                    <a:pt x="403341" y="643020"/>
                  </a:lnTo>
                  <a:lnTo>
                    <a:pt x="405804" y="652824"/>
                  </a:lnTo>
                  <a:lnTo>
                    <a:pt x="403905" y="663092"/>
                  </a:lnTo>
                  <a:lnTo>
                    <a:pt x="402128" y="666872"/>
                  </a:lnTo>
                  <a:lnTo>
                    <a:pt x="401374" y="668475"/>
                  </a:lnTo>
                  <a:lnTo>
                    <a:pt x="406458" y="676277"/>
                  </a:lnTo>
                  <a:lnTo>
                    <a:pt x="403609" y="684713"/>
                  </a:lnTo>
                  <a:lnTo>
                    <a:pt x="396005" y="691929"/>
                  </a:lnTo>
                  <a:lnTo>
                    <a:pt x="393408" y="698342"/>
                  </a:lnTo>
                  <a:lnTo>
                    <a:pt x="397449" y="709452"/>
                  </a:lnTo>
                  <a:lnTo>
                    <a:pt x="397567" y="709777"/>
                  </a:lnTo>
                  <a:lnTo>
                    <a:pt x="404762" y="715568"/>
                  </a:lnTo>
                  <a:lnTo>
                    <a:pt x="405732" y="719062"/>
                  </a:lnTo>
                  <a:lnTo>
                    <a:pt x="406372" y="721367"/>
                  </a:lnTo>
                  <a:lnTo>
                    <a:pt x="395973" y="725259"/>
                  </a:lnTo>
                  <a:lnTo>
                    <a:pt x="382134" y="728470"/>
                  </a:lnTo>
                  <a:lnTo>
                    <a:pt x="374051" y="736032"/>
                  </a:lnTo>
                  <a:lnTo>
                    <a:pt x="367375" y="734192"/>
                  </a:lnTo>
                  <a:lnTo>
                    <a:pt x="367090" y="734114"/>
                  </a:lnTo>
                  <a:lnTo>
                    <a:pt x="362018" y="737621"/>
                  </a:lnTo>
                  <a:lnTo>
                    <a:pt x="360339" y="746575"/>
                  </a:lnTo>
                  <a:lnTo>
                    <a:pt x="357770" y="753818"/>
                  </a:lnTo>
                  <a:lnTo>
                    <a:pt x="363414" y="763616"/>
                  </a:lnTo>
                  <a:lnTo>
                    <a:pt x="369520" y="773296"/>
                  </a:lnTo>
                  <a:lnTo>
                    <a:pt x="367869" y="780852"/>
                  </a:lnTo>
                  <a:lnTo>
                    <a:pt x="364654" y="785503"/>
                  </a:lnTo>
                  <a:lnTo>
                    <a:pt x="363788" y="785592"/>
                  </a:lnTo>
                  <a:lnTo>
                    <a:pt x="363035" y="785670"/>
                  </a:lnTo>
                  <a:lnTo>
                    <a:pt x="358398" y="786147"/>
                  </a:lnTo>
                  <a:lnTo>
                    <a:pt x="354876" y="783990"/>
                  </a:lnTo>
                  <a:lnTo>
                    <a:pt x="348860" y="780303"/>
                  </a:lnTo>
                  <a:lnTo>
                    <a:pt x="339219" y="776939"/>
                  </a:lnTo>
                  <a:lnTo>
                    <a:pt x="332397" y="775503"/>
                  </a:lnTo>
                  <a:lnTo>
                    <a:pt x="322684" y="770195"/>
                  </a:lnTo>
                  <a:lnTo>
                    <a:pt x="311884" y="766685"/>
                  </a:lnTo>
                  <a:lnTo>
                    <a:pt x="311436" y="766539"/>
                  </a:lnTo>
                  <a:lnTo>
                    <a:pt x="311238" y="766566"/>
                  </a:lnTo>
                  <a:lnTo>
                    <a:pt x="303659" y="767578"/>
                  </a:lnTo>
                  <a:lnTo>
                    <a:pt x="297595" y="773178"/>
                  </a:lnTo>
                  <a:lnTo>
                    <a:pt x="293464" y="780393"/>
                  </a:lnTo>
                  <a:lnTo>
                    <a:pt x="286356" y="790561"/>
                  </a:lnTo>
                  <a:lnTo>
                    <a:pt x="286543" y="790852"/>
                  </a:lnTo>
                  <a:lnTo>
                    <a:pt x="291374" y="798342"/>
                  </a:lnTo>
                  <a:lnTo>
                    <a:pt x="291293" y="803533"/>
                  </a:lnTo>
                  <a:lnTo>
                    <a:pt x="284179" y="802930"/>
                  </a:lnTo>
                  <a:lnTo>
                    <a:pt x="276832" y="799734"/>
                  </a:lnTo>
                  <a:lnTo>
                    <a:pt x="270976" y="798204"/>
                  </a:lnTo>
                  <a:lnTo>
                    <a:pt x="265031" y="796646"/>
                  </a:lnTo>
                  <a:lnTo>
                    <a:pt x="261626" y="788113"/>
                  </a:lnTo>
                  <a:lnTo>
                    <a:pt x="252651" y="776465"/>
                  </a:lnTo>
                  <a:lnTo>
                    <a:pt x="250376" y="767189"/>
                  </a:lnTo>
                  <a:lnTo>
                    <a:pt x="248906" y="766192"/>
                  </a:lnTo>
                  <a:lnTo>
                    <a:pt x="244847" y="763438"/>
                  </a:lnTo>
                  <a:lnTo>
                    <a:pt x="246892" y="757098"/>
                  </a:lnTo>
                  <a:lnTo>
                    <a:pt x="249132" y="755541"/>
                  </a:lnTo>
                  <a:lnTo>
                    <a:pt x="254129" y="752064"/>
                  </a:lnTo>
                  <a:lnTo>
                    <a:pt x="253870" y="744662"/>
                  </a:lnTo>
                  <a:lnTo>
                    <a:pt x="248189" y="736522"/>
                  </a:lnTo>
                  <a:lnTo>
                    <a:pt x="242930" y="727723"/>
                  </a:lnTo>
                  <a:lnTo>
                    <a:pt x="243836" y="723455"/>
                  </a:lnTo>
                  <a:lnTo>
                    <a:pt x="244182" y="721828"/>
                  </a:lnTo>
                  <a:lnTo>
                    <a:pt x="244497" y="720341"/>
                  </a:lnTo>
                  <a:lnTo>
                    <a:pt x="242648" y="713970"/>
                  </a:lnTo>
                  <a:lnTo>
                    <a:pt x="240219" y="703807"/>
                  </a:lnTo>
                  <a:lnTo>
                    <a:pt x="232177" y="700430"/>
                  </a:lnTo>
                  <a:lnTo>
                    <a:pt x="223231" y="695842"/>
                  </a:lnTo>
                  <a:lnTo>
                    <a:pt x="220720" y="690667"/>
                  </a:lnTo>
                  <a:lnTo>
                    <a:pt x="219504" y="688158"/>
                  </a:lnTo>
                  <a:lnTo>
                    <a:pt x="209545" y="682922"/>
                  </a:lnTo>
                  <a:lnTo>
                    <a:pt x="201363" y="676386"/>
                  </a:lnTo>
                  <a:lnTo>
                    <a:pt x="193599" y="681702"/>
                  </a:lnTo>
                  <a:lnTo>
                    <a:pt x="192402" y="680416"/>
                  </a:lnTo>
                  <a:lnTo>
                    <a:pt x="187442" y="675076"/>
                  </a:lnTo>
                  <a:lnTo>
                    <a:pt x="189167" y="668109"/>
                  </a:lnTo>
                  <a:lnTo>
                    <a:pt x="183160" y="667980"/>
                  </a:lnTo>
                  <a:lnTo>
                    <a:pt x="174636" y="661973"/>
                  </a:lnTo>
                  <a:lnTo>
                    <a:pt x="169290" y="657225"/>
                  </a:lnTo>
                  <a:lnTo>
                    <a:pt x="160267" y="652460"/>
                  </a:lnTo>
                  <a:lnTo>
                    <a:pt x="158552" y="651553"/>
                  </a:lnTo>
                  <a:lnTo>
                    <a:pt x="154461" y="646972"/>
                  </a:lnTo>
                  <a:lnTo>
                    <a:pt x="146231" y="639688"/>
                  </a:lnTo>
                  <a:lnTo>
                    <a:pt x="141127" y="632076"/>
                  </a:lnTo>
                  <a:lnTo>
                    <a:pt x="139427" y="619602"/>
                  </a:lnTo>
                  <a:lnTo>
                    <a:pt x="141496" y="611636"/>
                  </a:lnTo>
                  <a:lnTo>
                    <a:pt x="142471" y="610207"/>
                  </a:lnTo>
                  <a:lnTo>
                    <a:pt x="147744" y="602467"/>
                  </a:lnTo>
                  <a:lnTo>
                    <a:pt x="149188" y="594054"/>
                  </a:lnTo>
                  <a:lnTo>
                    <a:pt x="150129" y="590787"/>
                  </a:lnTo>
                  <a:lnTo>
                    <a:pt x="150663" y="588932"/>
                  </a:lnTo>
                  <a:lnTo>
                    <a:pt x="151250" y="586890"/>
                  </a:lnTo>
                  <a:lnTo>
                    <a:pt x="157805" y="576834"/>
                  </a:lnTo>
                  <a:lnTo>
                    <a:pt x="157729" y="569833"/>
                  </a:lnTo>
                  <a:lnTo>
                    <a:pt x="155950" y="565961"/>
                  </a:lnTo>
                  <a:lnTo>
                    <a:pt x="153984" y="560515"/>
                  </a:lnTo>
                  <a:lnTo>
                    <a:pt x="158386" y="553509"/>
                  </a:lnTo>
                  <a:lnTo>
                    <a:pt x="163476" y="548410"/>
                  </a:lnTo>
                  <a:lnTo>
                    <a:pt x="163571" y="542107"/>
                  </a:lnTo>
                  <a:lnTo>
                    <a:pt x="154606" y="536737"/>
                  </a:lnTo>
                  <a:lnTo>
                    <a:pt x="150106" y="534036"/>
                  </a:lnTo>
                  <a:lnTo>
                    <a:pt x="144939" y="533126"/>
                  </a:lnTo>
                  <a:lnTo>
                    <a:pt x="142449" y="532686"/>
                  </a:lnTo>
                  <a:lnTo>
                    <a:pt x="131420" y="528047"/>
                  </a:lnTo>
                  <a:lnTo>
                    <a:pt x="125323" y="528209"/>
                  </a:lnTo>
                  <a:lnTo>
                    <a:pt x="123465" y="528257"/>
                  </a:lnTo>
                  <a:lnTo>
                    <a:pt x="120327" y="535869"/>
                  </a:lnTo>
                  <a:lnTo>
                    <a:pt x="114518" y="541930"/>
                  </a:lnTo>
                  <a:lnTo>
                    <a:pt x="110102" y="541566"/>
                  </a:lnTo>
                  <a:lnTo>
                    <a:pt x="102897" y="535439"/>
                  </a:lnTo>
                  <a:lnTo>
                    <a:pt x="102302" y="533386"/>
                  </a:lnTo>
                  <a:lnTo>
                    <a:pt x="100268" y="526363"/>
                  </a:lnTo>
                  <a:lnTo>
                    <a:pt x="95600" y="516525"/>
                  </a:lnTo>
                  <a:lnTo>
                    <a:pt x="98810" y="509609"/>
                  </a:lnTo>
                  <a:lnTo>
                    <a:pt x="95453" y="502533"/>
                  </a:lnTo>
                  <a:lnTo>
                    <a:pt x="93174" y="492076"/>
                  </a:lnTo>
                  <a:lnTo>
                    <a:pt x="92186" y="487537"/>
                  </a:lnTo>
                  <a:lnTo>
                    <a:pt x="79419" y="476022"/>
                  </a:lnTo>
                  <a:lnTo>
                    <a:pt x="68516" y="468078"/>
                  </a:lnTo>
                  <a:lnTo>
                    <a:pt x="68272" y="467900"/>
                  </a:lnTo>
                  <a:lnTo>
                    <a:pt x="56851" y="461621"/>
                  </a:lnTo>
                  <a:lnTo>
                    <a:pt x="53650" y="455113"/>
                  </a:lnTo>
                  <a:lnTo>
                    <a:pt x="49379" y="448970"/>
                  </a:lnTo>
                  <a:lnTo>
                    <a:pt x="44074" y="448216"/>
                  </a:lnTo>
                  <a:lnTo>
                    <a:pt x="40894" y="441708"/>
                  </a:lnTo>
                  <a:lnTo>
                    <a:pt x="39903" y="440854"/>
                  </a:lnTo>
                  <a:lnTo>
                    <a:pt x="29215" y="431637"/>
                  </a:lnTo>
                  <a:lnTo>
                    <a:pt x="25831" y="428850"/>
                  </a:lnTo>
                  <a:lnTo>
                    <a:pt x="18756" y="423014"/>
                  </a:lnTo>
                  <a:lnTo>
                    <a:pt x="18889" y="418720"/>
                  </a:lnTo>
                  <a:lnTo>
                    <a:pt x="19019" y="414550"/>
                  </a:lnTo>
                  <a:lnTo>
                    <a:pt x="14825" y="409905"/>
                  </a:lnTo>
                  <a:lnTo>
                    <a:pt x="10489" y="406592"/>
                  </a:lnTo>
                  <a:lnTo>
                    <a:pt x="10832" y="397590"/>
                  </a:lnTo>
                  <a:lnTo>
                    <a:pt x="9712" y="392226"/>
                  </a:lnTo>
                  <a:lnTo>
                    <a:pt x="9677" y="392058"/>
                  </a:lnTo>
                  <a:lnTo>
                    <a:pt x="4063" y="381797"/>
                  </a:lnTo>
                  <a:lnTo>
                    <a:pt x="2181" y="373378"/>
                  </a:lnTo>
                  <a:lnTo>
                    <a:pt x="0" y="36017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2707359" y="1680879"/>
              <a:ext cx="1160966" cy="736494"/>
            </a:xfrm>
            <a:custGeom>
              <a:avLst/>
              <a:gdLst/>
              <a:ahLst/>
              <a:cxnLst/>
              <a:rect l="0" t="0" r="0" b="0"/>
              <a:pathLst>
                <a:path w="1160966" h="736494">
                  <a:moveTo>
                    <a:pt x="29695" y="0"/>
                  </a:moveTo>
                  <a:lnTo>
                    <a:pt x="80842" y="10830"/>
                  </a:lnTo>
                  <a:lnTo>
                    <a:pt x="108177" y="16687"/>
                  </a:lnTo>
                  <a:lnTo>
                    <a:pt x="153166" y="25592"/>
                  </a:lnTo>
                  <a:lnTo>
                    <a:pt x="157738" y="26483"/>
                  </a:lnTo>
                  <a:lnTo>
                    <a:pt x="186035" y="31975"/>
                  </a:lnTo>
                  <a:lnTo>
                    <a:pt x="204316" y="35778"/>
                  </a:lnTo>
                  <a:lnTo>
                    <a:pt x="214798" y="37852"/>
                  </a:lnTo>
                  <a:lnTo>
                    <a:pt x="229837" y="40805"/>
                  </a:lnTo>
                  <a:lnTo>
                    <a:pt x="249906" y="44785"/>
                  </a:lnTo>
                  <a:lnTo>
                    <a:pt x="279657" y="50203"/>
                  </a:lnTo>
                  <a:lnTo>
                    <a:pt x="304005" y="54685"/>
                  </a:lnTo>
                  <a:lnTo>
                    <a:pt x="390694" y="69973"/>
                  </a:lnTo>
                  <a:lnTo>
                    <a:pt x="395361" y="70772"/>
                  </a:lnTo>
                  <a:lnTo>
                    <a:pt x="422579" y="75520"/>
                  </a:lnTo>
                  <a:lnTo>
                    <a:pt x="455790" y="81207"/>
                  </a:lnTo>
                  <a:lnTo>
                    <a:pt x="477536" y="84720"/>
                  </a:lnTo>
                  <a:lnTo>
                    <a:pt x="502587" y="88701"/>
                  </a:lnTo>
                  <a:lnTo>
                    <a:pt x="527173" y="92513"/>
                  </a:lnTo>
                  <a:lnTo>
                    <a:pt x="547110" y="95553"/>
                  </a:lnTo>
                  <a:lnTo>
                    <a:pt x="555938" y="96795"/>
                  </a:lnTo>
                  <a:lnTo>
                    <a:pt x="581075" y="100597"/>
                  </a:lnTo>
                  <a:lnTo>
                    <a:pt x="644405" y="109715"/>
                  </a:lnTo>
                  <a:lnTo>
                    <a:pt x="645461" y="109869"/>
                  </a:lnTo>
                  <a:lnTo>
                    <a:pt x="668005" y="113120"/>
                  </a:lnTo>
                  <a:lnTo>
                    <a:pt x="691608" y="116512"/>
                  </a:lnTo>
                  <a:lnTo>
                    <a:pt x="734853" y="122339"/>
                  </a:lnTo>
                  <a:lnTo>
                    <a:pt x="763872" y="126118"/>
                  </a:lnTo>
                  <a:lnTo>
                    <a:pt x="814183" y="132444"/>
                  </a:lnTo>
                  <a:lnTo>
                    <a:pt x="839137" y="135570"/>
                  </a:lnTo>
                  <a:lnTo>
                    <a:pt x="846480" y="136362"/>
                  </a:lnTo>
                  <a:lnTo>
                    <a:pt x="863882" y="138451"/>
                  </a:lnTo>
                  <a:lnTo>
                    <a:pt x="917151" y="144634"/>
                  </a:lnTo>
                  <a:lnTo>
                    <a:pt x="953510" y="148662"/>
                  </a:lnTo>
                  <a:lnTo>
                    <a:pt x="965070" y="149924"/>
                  </a:lnTo>
                  <a:lnTo>
                    <a:pt x="970903" y="150556"/>
                  </a:lnTo>
                  <a:lnTo>
                    <a:pt x="996970" y="153224"/>
                  </a:lnTo>
                  <a:lnTo>
                    <a:pt x="1036813" y="157288"/>
                  </a:lnTo>
                  <a:lnTo>
                    <a:pt x="1045424" y="158114"/>
                  </a:lnTo>
                  <a:lnTo>
                    <a:pt x="1065124" y="160057"/>
                  </a:lnTo>
                  <a:lnTo>
                    <a:pt x="1082412" y="161727"/>
                  </a:lnTo>
                  <a:lnTo>
                    <a:pt x="1113941" y="164547"/>
                  </a:lnTo>
                  <a:lnTo>
                    <a:pt x="1160966" y="168614"/>
                  </a:lnTo>
                  <a:lnTo>
                    <a:pt x="1159126" y="190104"/>
                  </a:lnTo>
                  <a:lnTo>
                    <a:pt x="1156647" y="220220"/>
                  </a:lnTo>
                  <a:lnTo>
                    <a:pt x="1155024" y="239952"/>
                  </a:lnTo>
                  <a:lnTo>
                    <a:pt x="1153841" y="254763"/>
                  </a:lnTo>
                  <a:lnTo>
                    <a:pt x="1152173" y="275665"/>
                  </a:lnTo>
                  <a:lnTo>
                    <a:pt x="1149383" y="310365"/>
                  </a:lnTo>
                  <a:lnTo>
                    <a:pt x="1149104" y="313842"/>
                  </a:lnTo>
                  <a:lnTo>
                    <a:pt x="1147234" y="337665"/>
                  </a:lnTo>
                  <a:lnTo>
                    <a:pt x="1144682" y="365977"/>
                  </a:lnTo>
                  <a:lnTo>
                    <a:pt x="1142100" y="395183"/>
                  </a:lnTo>
                  <a:lnTo>
                    <a:pt x="1141284" y="404411"/>
                  </a:lnTo>
                  <a:lnTo>
                    <a:pt x="1141262" y="404669"/>
                  </a:lnTo>
                  <a:lnTo>
                    <a:pt x="1138873" y="433425"/>
                  </a:lnTo>
                  <a:lnTo>
                    <a:pt x="1136468" y="460888"/>
                  </a:lnTo>
                  <a:lnTo>
                    <a:pt x="1133814" y="492134"/>
                  </a:lnTo>
                  <a:lnTo>
                    <a:pt x="1132960" y="502420"/>
                  </a:lnTo>
                  <a:lnTo>
                    <a:pt x="1131771" y="516726"/>
                  </a:lnTo>
                  <a:lnTo>
                    <a:pt x="1131404" y="521144"/>
                  </a:lnTo>
                  <a:lnTo>
                    <a:pt x="1129127" y="547483"/>
                  </a:lnTo>
                  <a:lnTo>
                    <a:pt x="1128591" y="553808"/>
                  </a:lnTo>
                  <a:lnTo>
                    <a:pt x="1124549" y="601455"/>
                  </a:lnTo>
                  <a:lnTo>
                    <a:pt x="1123915" y="610485"/>
                  </a:lnTo>
                  <a:lnTo>
                    <a:pt x="1123742" y="612948"/>
                  </a:lnTo>
                  <a:lnTo>
                    <a:pt x="1122473" y="629298"/>
                  </a:lnTo>
                  <a:lnTo>
                    <a:pt x="1120217" y="656677"/>
                  </a:lnTo>
                  <a:lnTo>
                    <a:pt x="1119423" y="666247"/>
                  </a:lnTo>
                  <a:lnTo>
                    <a:pt x="1117691" y="688339"/>
                  </a:lnTo>
                  <a:lnTo>
                    <a:pt x="1116225" y="705894"/>
                  </a:lnTo>
                  <a:lnTo>
                    <a:pt x="1115177" y="718438"/>
                  </a:lnTo>
                  <a:lnTo>
                    <a:pt x="1113731" y="736494"/>
                  </a:lnTo>
                  <a:lnTo>
                    <a:pt x="1111843" y="736491"/>
                  </a:lnTo>
                  <a:lnTo>
                    <a:pt x="1014194" y="727279"/>
                  </a:lnTo>
                  <a:lnTo>
                    <a:pt x="1012883" y="727154"/>
                  </a:lnTo>
                  <a:lnTo>
                    <a:pt x="1009014" y="726783"/>
                  </a:lnTo>
                  <a:lnTo>
                    <a:pt x="931201" y="718996"/>
                  </a:lnTo>
                  <a:lnTo>
                    <a:pt x="913333" y="717526"/>
                  </a:lnTo>
                  <a:lnTo>
                    <a:pt x="889201" y="715487"/>
                  </a:lnTo>
                  <a:lnTo>
                    <a:pt x="826260" y="708151"/>
                  </a:lnTo>
                  <a:lnTo>
                    <a:pt x="779773" y="701890"/>
                  </a:lnTo>
                  <a:lnTo>
                    <a:pt x="723426" y="694939"/>
                  </a:lnTo>
                  <a:lnTo>
                    <a:pt x="714795" y="693844"/>
                  </a:lnTo>
                  <a:lnTo>
                    <a:pt x="689525" y="690738"/>
                  </a:lnTo>
                  <a:lnTo>
                    <a:pt x="664163" y="687552"/>
                  </a:lnTo>
                  <a:lnTo>
                    <a:pt x="652023" y="685940"/>
                  </a:lnTo>
                  <a:lnTo>
                    <a:pt x="607749" y="679929"/>
                  </a:lnTo>
                  <a:lnTo>
                    <a:pt x="603737" y="678465"/>
                  </a:lnTo>
                  <a:lnTo>
                    <a:pt x="556412" y="672252"/>
                  </a:lnTo>
                  <a:lnTo>
                    <a:pt x="533931" y="668950"/>
                  </a:lnTo>
                  <a:lnTo>
                    <a:pt x="514225" y="666010"/>
                  </a:lnTo>
                  <a:lnTo>
                    <a:pt x="481120" y="661623"/>
                  </a:lnTo>
                  <a:lnTo>
                    <a:pt x="442814" y="656717"/>
                  </a:lnTo>
                  <a:lnTo>
                    <a:pt x="435063" y="653963"/>
                  </a:lnTo>
                  <a:lnTo>
                    <a:pt x="409054" y="650148"/>
                  </a:lnTo>
                  <a:lnTo>
                    <a:pt x="404762" y="668937"/>
                  </a:lnTo>
                  <a:lnTo>
                    <a:pt x="401705" y="688958"/>
                  </a:lnTo>
                  <a:lnTo>
                    <a:pt x="400387" y="697325"/>
                  </a:lnTo>
                  <a:lnTo>
                    <a:pt x="399465" y="703178"/>
                  </a:lnTo>
                  <a:lnTo>
                    <a:pt x="396681" y="724640"/>
                  </a:lnTo>
                  <a:lnTo>
                    <a:pt x="389693" y="720677"/>
                  </a:lnTo>
                  <a:lnTo>
                    <a:pt x="388543" y="714381"/>
                  </a:lnTo>
                  <a:lnTo>
                    <a:pt x="383621" y="707784"/>
                  </a:lnTo>
                  <a:lnTo>
                    <a:pt x="382426" y="700662"/>
                  </a:lnTo>
                  <a:lnTo>
                    <a:pt x="378968" y="693585"/>
                  </a:lnTo>
                  <a:lnTo>
                    <a:pt x="374739" y="684737"/>
                  </a:lnTo>
                  <a:lnTo>
                    <a:pt x="369985" y="680082"/>
                  </a:lnTo>
                  <a:lnTo>
                    <a:pt x="369286" y="679397"/>
                  </a:lnTo>
                  <a:lnTo>
                    <a:pt x="363083" y="683405"/>
                  </a:lnTo>
                  <a:lnTo>
                    <a:pt x="360682" y="686629"/>
                  </a:lnTo>
                  <a:lnTo>
                    <a:pt x="359109" y="688739"/>
                  </a:lnTo>
                  <a:lnTo>
                    <a:pt x="351807" y="701548"/>
                  </a:lnTo>
                  <a:lnTo>
                    <a:pt x="346762" y="704742"/>
                  </a:lnTo>
                  <a:lnTo>
                    <a:pt x="341342" y="703566"/>
                  </a:lnTo>
                  <a:lnTo>
                    <a:pt x="332646" y="701672"/>
                  </a:lnTo>
                  <a:lnTo>
                    <a:pt x="321060" y="706784"/>
                  </a:lnTo>
                  <a:lnTo>
                    <a:pt x="316005" y="698326"/>
                  </a:lnTo>
                  <a:lnTo>
                    <a:pt x="298911" y="699257"/>
                  </a:lnTo>
                  <a:lnTo>
                    <a:pt x="289537" y="698992"/>
                  </a:lnTo>
                  <a:lnTo>
                    <a:pt x="280184" y="695203"/>
                  </a:lnTo>
                  <a:lnTo>
                    <a:pt x="274308" y="690557"/>
                  </a:lnTo>
                  <a:lnTo>
                    <a:pt x="266024" y="694887"/>
                  </a:lnTo>
                  <a:lnTo>
                    <a:pt x="261173" y="705804"/>
                  </a:lnTo>
                  <a:lnTo>
                    <a:pt x="253324" y="699778"/>
                  </a:lnTo>
                  <a:lnTo>
                    <a:pt x="240654" y="695951"/>
                  </a:lnTo>
                  <a:lnTo>
                    <a:pt x="230299" y="692369"/>
                  </a:lnTo>
                  <a:lnTo>
                    <a:pt x="227460" y="692427"/>
                  </a:lnTo>
                  <a:lnTo>
                    <a:pt x="216668" y="698759"/>
                  </a:lnTo>
                  <a:lnTo>
                    <a:pt x="216416" y="703820"/>
                  </a:lnTo>
                  <a:lnTo>
                    <a:pt x="215863" y="704046"/>
                  </a:lnTo>
                  <a:lnTo>
                    <a:pt x="209702" y="706569"/>
                  </a:lnTo>
                  <a:lnTo>
                    <a:pt x="203642" y="700176"/>
                  </a:lnTo>
                  <a:lnTo>
                    <a:pt x="199443" y="691399"/>
                  </a:lnTo>
                  <a:lnTo>
                    <a:pt x="200637" y="684805"/>
                  </a:lnTo>
                  <a:lnTo>
                    <a:pt x="196696" y="675509"/>
                  </a:lnTo>
                  <a:lnTo>
                    <a:pt x="199204" y="668379"/>
                  </a:lnTo>
                  <a:lnTo>
                    <a:pt x="196041" y="656265"/>
                  </a:lnTo>
                  <a:lnTo>
                    <a:pt x="194456" y="647794"/>
                  </a:lnTo>
                  <a:lnTo>
                    <a:pt x="184376" y="637469"/>
                  </a:lnTo>
                  <a:lnTo>
                    <a:pt x="178323" y="639849"/>
                  </a:lnTo>
                  <a:lnTo>
                    <a:pt x="171694" y="633398"/>
                  </a:lnTo>
                  <a:lnTo>
                    <a:pt x="167378" y="631471"/>
                  </a:lnTo>
                  <a:lnTo>
                    <a:pt x="163951" y="620888"/>
                  </a:lnTo>
                  <a:lnTo>
                    <a:pt x="167625" y="615348"/>
                  </a:lnTo>
                  <a:lnTo>
                    <a:pt x="170141" y="608031"/>
                  </a:lnTo>
                  <a:lnTo>
                    <a:pt x="170089" y="600405"/>
                  </a:lnTo>
                  <a:lnTo>
                    <a:pt x="165296" y="593591"/>
                  </a:lnTo>
                  <a:lnTo>
                    <a:pt x="159694" y="588391"/>
                  </a:lnTo>
                  <a:lnTo>
                    <a:pt x="155007" y="572026"/>
                  </a:lnTo>
                  <a:lnTo>
                    <a:pt x="148922" y="557689"/>
                  </a:lnTo>
                  <a:lnTo>
                    <a:pt x="150827" y="549339"/>
                  </a:lnTo>
                  <a:lnTo>
                    <a:pt x="148894" y="542759"/>
                  </a:lnTo>
                  <a:lnTo>
                    <a:pt x="150638" y="535370"/>
                  </a:lnTo>
                  <a:lnTo>
                    <a:pt x="147530" y="528604"/>
                  </a:lnTo>
                  <a:lnTo>
                    <a:pt x="149252" y="517430"/>
                  </a:lnTo>
                  <a:lnTo>
                    <a:pt x="144430" y="513382"/>
                  </a:lnTo>
                  <a:lnTo>
                    <a:pt x="141282" y="509797"/>
                  </a:lnTo>
                  <a:lnTo>
                    <a:pt x="137438" y="503470"/>
                  </a:lnTo>
                  <a:lnTo>
                    <a:pt x="135632" y="500496"/>
                  </a:lnTo>
                  <a:lnTo>
                    <a:pt x="131169" y="500297"/>
                  </a:lnTo>
                  <a:lnTo>
                    <a:pt x="130099" y="506225"/>
                  </a:lnTo>
                  <a:lnTo>
                    <a:pt x="122026" y="511957"/>
                  </a:lnTo>
                  <a:lnTo>
                    <a:pt x="110244" y="518198"/>
                  </a:lnTo>
                  <a:lnTo>
                    <a:pt x="103581" y="518031"/>
                  </a:lnTo>
                  <a:lnTo>
                    <a:pt x="99314" y="525537"/>
                  </a:lnTo>
                  <a:lnTo>
                    <a:pt x="90825" y="522116"/>
                  </a:lnTo>
                  <a:lnTo>
                    <a:pt x="83527" y="513209"/>
                  </a:lnTo>
                  <a:lnTo>
                    <a:pt x="79058" y="510108"/>
                  </a:lnTo>
                  <a:lnTo>
                    <a:pt x="78062" y="506104"/>
                  </a:lnTo>
                  <a:lnTo>
                    <a:pt x="77243" y="502807"/>
                  </a:lnTo>
                  <a:lnTo>
                    <a:pt x="78689" y="496710"/>
                  </a:lnTo>
                  <a:lnTo>
                    <a:pt x="82758" y="494827"/>
                  </a:lnTo>
                  <a:lnTo>
                    <a:pt x="83713" y="487270"/>
                  </a:lnTo>
                  <a:lnTo>
                    <a:pt x="79645" y="478049"/>
                  </a:lnTo>
                  <a:lnTo>
                    <a:pt x="85656" y="471067"/>
                  </a:lnTo>
                  <a:lnTo>
                    <a:pt x="95441" y="470168"/>
                  </a:lnTo>
                  <a:lnTo>
                    <a:pt x="99592" y="467056"/>
                  </a:lnTo>
                  <a:lnTo>
                    <a:pt x="97947" y="462489"/>
                  </a:lnTo>
                  <a:lnTo>
                    <a:pt x="100392" y="455686"/>
                  </a:lnTo>
                  <a:lnTo>
                    <a:pt x="97319" y="451156"/>
                  </a:lnTo>
                  <a:lnTo>
                    <a:pt x="94647" y="444533"/>
                  </a:lnTo>
                  <a:lnTo>
                    <a:pt x="98466" y="435562"/>
                  </a:lnTo>
                  <a:lnTo>
                    <a:pt x="93253" y="430431"/>
                  </a:lnTo>
                  <a:lnTo>
                    <a:pt x="95072" y="424612"/>
                  </a:lnTo>
                  <a:lnTo>
                    <a:pt x="101965" y="425066"/>
                  </a:lnTo>
                  <a:lnTo>
                    <a:pt x="103325" y="416137"/>
                  </a:lnTo>
                  <a:lnTo>
                    <a:pt x="105164" y="411161"/>
                  </a:lnTo>
                  <a:lnTo>
                    <a:pt x="107119" y="406170"/>
                  </a:lnTo>
                  <a:lnTo>
                    <a:pt x="110121" y="395653"/>
                  </a:lnTo>
                  <a:lnTo>
                    <a:pt x="114472" y="392916"/>
                  </a:lnTo>
                  <a:lnTo>
                    <a:pt x="115079" y="380400"/>
                  </a:lnTo>
                  <a:lnTo>
                    <a:pt x="120334" y="380056"/>
                  </a:lnTo>
                  <a:lnTo>
                    <a:pt x="124215" y="370688"/>
                  </a:lnTo>
                  <a:lnTo>
                    <a:pt x="127142" y="361206"/>
                  </a:lnTo>
                  <a:lnTo>
                    <a:pt x="125908" y="359757"/>
                  </a:lnTo>
                  <a:lnTo>
                    <a:pt x="123861" y="357354"/>
                  </a:lnTo>
                  <a:lnTo>
                    <a:pt x="114340" y="358363"/>
                  </a:lnTo>
                  <a:lnTo>
                    <a:pt x="105080" y="357232"/>
                  </a:lnTo>
                  <a:lnTo>
                    <a:pt x="101055" y="355263"/>
                  </a:lnTo>
                  <a:lnTo>
                    <a:pt x="98265" y="353896"/>
                  </a:lnTo>
                  <a:lnTo>
                    <a:pt x="99279" y="346139"/>
                  </a:lnTo>
                  <a:lnTo>
                    <a:pt x="94949" y="342523"/>
                  </a:lnTo>
                  <a:lnTo>
                    <a:pt x="93035" y="340923"/>
                  </a:lnTo>
                  <a:lnTo>
                    <a:pt x="86394" y="339799"/>
                  </a:lnTo>
                  <a:lnTo>
                    <a:pt x="85298" y="333779"/>
                  </a:lnTo>
                  <a:lnTo>
                    <a:pt x="77466" y="327399"/>
                  </a:lnTo>
                  <a:lnTo>
                    <a:pt x="72990" y="318328"/>
                  </a:lnTo>
                  <a:lnTo>
                    <a:pt x="75824" y="312181"/>
                  </a:lnTo>
                  <a:lnTo>
                    <a:pt x="73071" y="308905"/>
                  </a:lnTo>
                  <a:lnTo>
                    <a:pt x="67389" y="302135"/>
                  </a:lnTo>
                  <a:lnTo>
                    <a:pt x="65005" y="294304"/>
                  </a:lnTo>
                  <a:lnTo>
                    <a:pt x="61335" y="287865"/>
                  </a:lnTo>
                  <a:lnTo>
                    <a:pt x="56730" y="276779"/>
                  </a:lnTo>
                  <a:lnTo>
                    <a:pt x="51603" y="269377"/>
                  </a:lnTo>
                  <a:lnTo>
                    <a:pt x="49121" y="263760"/>
                  </a:lnTo>
                  <a:lnTo>
                    <a:pt x="47104" y="256652"/>
                  </a:lnTo>
                  <a:lnTo>
                    <a:pt x="43061" y="254465"/>
                  </a:lnTo>
                  <a:lnTo>
                    <a:pt x="34121" y="249755"/>
                  </a:lnTo>
                  <a:lnTo>
                    <a:pt x="29121" y="244462"/>
                  </a:lnTo>
                  <a:lnTo>
                    <a:pt x="26190" y="236163"/>
                  </a:lnTo>
                  <a:lnTo>
                    <a:pt x="15068" y="226450"/>
                  </a:lnTo>
                  <a:lnTo>
                    <a:pt x="17888" y="221308"/>
                  </a:lnTo>
                  <a:lnTo>
                    <a:pt x="24171" y="219063"/>
                  </a:lnTo>
                  <a:lnTo>
                    <a:pt x="17795" y="210322"/>
                  </a:lnTo>
                  <a:lnTo>
                    <a:pt x="18674" y="204168"/>
                  </a:lnTo>
                  <a:lnTo>
                    <a:pt x="22621" y="198150"/>
                  </a:lnTo>
                  <a:lnTo>
                    <a:pt x="19536" y="192954"/>
                  </a:lnTo>
                  <a:lnTo>
                    <a:pt x="21955" y="187376"/>
                  </a:lnTo>
                  <a:lnTo>
                    <a:pt x="13222" y="176195"/>
                  </a:lnTo>
                  <a:lnTo>
                    <a:pt x="13851" y="168485"/>
                  </a:lnTo>
                  <a:lnTo>
                    <a:pt x="9410" y="163462"/>
                  </a:lnTo>
                  <a:lnTo>
                    <a:pt x="5437" y="154619"/>
                  </a:lnTo>
                  <a:lnTo>
                    <a:pt x="953" y="142741"/>
                  </a:lnTo>
                  <a:lnTo>
                    <a:pt x="548" y="141016"/>
                  </a:lnTo>
                  <a:lnTo>
                    <a:pt x="0" y="138679"/>
                  </a:lnTo>
                  <a:lnTo>
                    <a:pt x="3738" y="121336"/>
                  </a:lnTo>
                  <a:lnTo>
                    <a:pt x="6445" y="108684"/>
                  </a:lnTo>
                  <a:lnTo>
                    <a:pt x="9227" y="95687"/>
                  </a:lnTo>
                  <a:lnTo>
                    <a:pt x="14295" y="71927"/>
                  </a:lnTo>
                  <a:lnTo>
                    <a:pt x="14912" y="6904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4517838" y="1827306"/>
              <a:ext cx="747247" cy="839517"/>
            </a:xfrm>
            <a:custGeom>
              <a:avLst/>
              <a:gdLst/>
              <a:ahLst/>
              <a:cxnLst/>
              <a:rect l="0" t="0" r="0" b="0"/>
              <a:pathLst>
                <a:path w="747247" h="839517">
                  <a:moveTo>
                    <a:pt x="0" y="53803"/>
                  </a:moveTo>
                  <a:lnTo>
                    <a:pt x="28425" y="54226"/>
                  </a:lnTo>
                  <a:lnTo>
                    <a:pt x="78548" y="54578"/>
                  </a:lnTo>
                  <a:lnTo>
                    <a:pt x="119561" y="54660"/>
                  </a:lnTo>
                  <a:lnTo>
                    <a:pt x="180070" y="54619"/>
                  </a:lnTo>
                  <a:lnTo>
                    <a:pt x="182080" y="54602"/>
                  </a:lnTo>
                  <a:lnTo>
                    <a:pt x="197928" y="54454"/>
                  </a:lnTo>
                  <a:lnTo>
                    <a:pt x="197732" y="28169"/>
                  </a:lnTo>
                  <a:lnTo>
                    <a:pt x="197574" y="10598"/>
                  </a:lnTo>
                  <a:lnTo>
                    <a:pt x="197481" y="0"/>
                  </a:lnTo>
                  <a:lnTo>
                    <a:pt x="206522" y="4317"/>
                  </a:lnTo>
                  <a:lnTo>
                    <a:pt x="213090" y="2030"/>
                  </a:lnTo>
                  <a:lnTo>
                    <a:pt x="216579" y="2023"/>
                  </a:lnTo>
                  <a:lnTo>
                    <a:pt x="223622" y="6952"/>
                  </a:lnTo>
                  <a:lnTo>
                    <a:pt x="229548" y="8604"/>
                  </a:lnTo>
                  <a:lnTo>
                    <a:pt x="231539" y="23650"/>
                  </a:lnTo>
                  <a:lnTo>
                    <a:pt x="233890" y="36237"/>
                  </a:lnTo>
                  <a:lnTo>
                    <a:pt x="236222" y="39773"/>
                  </a:lnTo>
                  <a:lnTo>
                    <a:pt x="239391" y="53836"/>
                  </a:lnTo>
                  <a:lnTo>
                    <a:pt x="243039" y="70203"/>
                  </a:lnTo>
                  <a:lnTo>
                    <a:pt x="242875" y="76404"/>
                  </a:lnTo>
                  <a:lnTo>
                    <a:pt x="242148" y="83598"/>
                  </a:lnTo>
                  <a:lnTo>
                    <a:pt x="249460" y="90852"/>
                  </a:lnTo>
                  <a:lnTo>
                    <a:pt x="260089" y="95932"/>
                  </a:lnTo>
                  <a:lnTo>
                    <a:pt x="266071" y="96892"/>
                  </a:lnTo>
                  <a:lnTo>
                    <a:pt x="267630" y="96101"/>
                  </a:lnTo>
                  <a:lnTo>
                    <a:pt x="271560" y="94104"/>
                  </a:lnTo>
                  <a:lnTo>
                    <a:pt x="281831" y="94872"/>
                  </a:lnTo>
                  <a:lnTo>
                    <a:pt x="284822" y="97896"/>
                  </a:lnTo>
                  <a:lnTo>
                    <a:pt x="284987" y="101743"/>
                  </a:lnTo>
                  <a:lnTo>
                    <a:pt x="300260" y="103241"/>
                  </a:lnTo>
                  <a:lnTo>
                    <a:pt x="316047" y="104674"/>
                  </a:lnTo>
                  <a:lnTo>
                    <a:pt x="324012" y="104755"/>
                  </a:lnTo>
                  <a:lnTo>
                    <a:pt x="327920" y="113037"/>
                  </a:lnTo>
                  <a:lnTo>
                    <a:pt x="327112" y="119261"/>
                  </a:lnTo>
                  <a:lnTo>
                    <a:pt x="340653" y="120387"/>
                  </a:lnTo>
                  <a:lnTo>
                    <a:pt x="351415" y="118331"/>
                  </a:lnTo>
                  <a:lnTo>
                    <a:pt x="360434" y="115719"/>
                  </a:lnTo>
                  <a:lnTo>
                    <a:pt x="360566" y="109180"/>
                  </a:lnTo>
                  <a:lnTo>
                    <a:pt x="369452" y="107055"/>
                  </a:lnTo>
                  <a:lnTo>
                    <a:pt x="371633" y="103943"/>
                  </a:lnTo>
                  <a:lnTo>
                    <a:pt x="385004" y="101314"/>
                  </a:lnTo>
                  <a:lnTo>
                    <a:pt x="391308" y="103613"/>
                  </a:lnTo>
                  <a:lnTo>
                    <a:pt x="396466" y="103189"/>
                  </a:lnTo>
                  <a:lnTo>
                    <a:pt x="409261" y="102124"/>
                  </a:lnTo>
                  <a:lnTo>
                    <a:pt x="415201" y="107115"/>
                  </a:lnTo>
                  <a:lnTo>
                    <a:pt x="431457" y="114453"/>
                  </a:lnTo>
                  <a:lnTo>
                    <a:pt x="440378" y="113634"/>
                  </a:lnTo>
                  <a:lnTo>
                    <a:pt x="440918" y="118522"/>
                  </a:lnTo>
                  <a:lnTo>
                    <a:pt x="438629" y="124464"/>
                  </a:lnTo>
                  <a:lnTo>
                    <a:pt x="446591" y="127880"/>
                  </a:lnTo>
                  <a:lnTo>
                    <a:pt x="452391" y="126607"/>
                  </a:lnTo>
                  <a:lnTo>
                    <a:pt x="458203" y="131230"/>
                  </a:lnTo>
                  <a:lnTo>
                    <a:pt x="457221" y="140113"/>
                  </a:lnTo>
                  <a:lnTo>
                    <a:pt x="462688" y="147907"/>
                  </a:lnTo>
                  <a:lnTo>
                    <a:pt x="467635" y="158391"/>
                  </a:lnTo>
                  <a:lnTo>
                    <a:pt x="472782" y="155317"/>
                  </a:lnTo>
                  <a:lnTo>
                    <a:pt x="474406" y="149919"/>
                  </a:lnTo>
                  <a:lnTo>
                    <a:pt x="474177" y="143423"/>
                  </a:lnTo>
                  <a:lnTo>
                    <a:pt x="477196" y="138910"/>
                  </a:lnTo>
                  <a:lnTo>
                    <a:pt x="486785" y="137343"/>
                  </a:lnTo>
                  <a:lnTo>
                    <a:pt x="497101" y="137497"/>
                  </a:lnTo>
                  <a:lnTo>
                    <a:pt x="502629" y="142638"/>
                  </a:lnTo>
                  <a:lnTo>
                    <a:pt x="504934" y="152981"/>
                  </a:lnTo>
                  <a:lnTo>
                    <a:pt x="513413" y="154052"/>
                  </a:lnTo>
                  <a:lnTo>
                    <a:pt x="522884" y="158168"/>
                  </a:lnTo>
                  <a:lnTo>
                    <a:pt x="524474" y="158858"/>
                  </a:lnTo>
                  <a:lnTo>
                    <a:pt x="530873" y="158757"/>
                  </a:lnTo>
                  <a:lnTo>
                    <a:pt x="533563" y="169968"/>
                  </a:lnTo>
                  <a:lnTo>
                    <a:pt x="546491" y="170944"/>
                  </a:lnTo>
                  <a:lnTo>
                    <a:pt x="548476" y="178665"/>
                  </a:lnTo>
                  <a:lnTo>
                    <a:pt x="555830" y="176398"/>
                  </a:lnTo>
                  <a:lnTo>
                    <a:pt x="568271" y="175390"/>
                  </a:lnTo>
                  <a:lnTo>
                    <a:pt x="576525" y="172926"/>
                  </a:lnTo>
                  <a:lnTo>
                    <a:pt x="585200" y="164476"/>
                  </a:lnTo>
                  <a:lnTo>
                    <a:pt x="596474" y="156935"/>
                  </a:lnTo>
                  <a:lnTo>
                    <a:pt x="596745" y="156768"/>
                  </a:lnTo>
                  <a:lnTo>
                    <a:pt x="608525" y="149496"/>
                  </a:lnTo>
                  <a:lnTo>
                    <a:pt x="614568" y="148284"/>
                  </a:lnTo>
                  <a:lnTo>
                    <a:pt x="618876" y="157388"/>
                  </a:lnTo>
                  <a:lnTo>
                    <a:pt x="622033" y="165116"/>
                  </a:lnTo>
                  <a:lnTo>
                    <a:pt x="629216" y="168444"/>
                  </a:lnTo>
                  <a:lnTo>
                    <a:pt x="642287" y="163923"/>
                  </a:lnTo>
                  <a:lnTo>
                    <a:pt x="651602" y="165737"/>
                  </a:lnTo>
                  <a:lnTo>
                    <a:pt x="666468" y="165183"/>
                  </a:lnTo>
                  <a:lnTo>
                    <a:pt x="683871" y="162939"/>
                  </a:lnTo>
                  <a:lnTo>
                    <a:pt x="694374" y="165774"/>
                  </a:lnTo>
                  <a:lnTo>
                    <a:pt x="700404" y="174955"/>
                  </a:lnTo>
                  <a:lnTo>
                    <a:pt x="710857" y="178618"/>
                  </a:lnTo>
                  <a:lnTo>
                    <a:pt x="722034" y="173133"/>
                  </a:lnTo>
                  <a:lnTo>
                    <a:pt x="734148" y="174007"/>
                  </a:lnTo>
                  <a:lnTo>
                    <a:pt x="747247" y="172689"/>
                  </a:lnTo>
                  <a:lnTo>
                    <a:pt x="741272" y="178743"/>
                  </a:lnTo>
                  <a:lnTo>
                    <a:pt x="731286" y="182779"/>
                  </a:lnTo>
                  <a:lnTo>
                    <a:pt x="724154" y="187953"/>
                  </a:lnTo>
                  <a:lnTo>
                    <a:pt x="718983" y="192111"/>
                  </a:lnTo>
                  <a:lnTo>
                    <a:pt x="706651" y="197078"/>
                  </a:lnTo>
                  <a:lnTo>
                    <a:pt x="702029" y="201863"/>
                  </a:lnTo>
                  <a:lnTo>
                    <a:pt x="692728" y="205211"/>
                  </a:lnTo>
                  <a:lnTo>
                    <a:pt x="681805" y="210581"/>
                  </a:lnTo>
                  <a:lnTo>
                    <a:pt x="668835" y="214833"/>
                  </a:lnTo>
                  <a:lnTo>
                    <a:pt x="659484" y="218038"/>
                  </a:lnTo>
                  <a:lnTo>
                    <a:pt x="648510" y="223245"/>
                  </a:lnTo>
                  <a:lnTo>
                    <a:pt x="638127" y="230510"/>
                  </a:lnTo>
                  <a:lnTo>
                    <a:pt x="629813" y="235506"/>
                  </a:lnTo>
                  <a:lnTo>
                    <a:pt x="617456" y="245786"/>
                  </a:lnTo>
                  <a:lnTo>
                    <a:pt x="603059" y="259645"/>
                  </a:lnTo>
                  <a:lnTo>
                    <a:pt x="591587" y="272133"/>
                  </a:lnTo>
                  <a:lnTo>
                    <a:pt x="581026" y="287224"/>
                  </a:lnTo>
                  <a:lnTo>
                    <a:pt x="569482" y="300904"/>
                  </a:lnTo>
                  <a:lnTo>
                    <a:pt x="562957" y="308080"/>
                  </a:lnTo>
                  <a:lnTo>
                    <a:pt x="551827" y="315625"/>
                  </a:lnTo>
                  <a:lnTo>
                    <a:pt x="545299" y="324970"/>
                  </a:lnTo>
                  <a:lnTo>
                    <a:pt x="536489" y="331593"/>
                  </a:lnTo>
                  <a:lnTo>
                    <a:pt x="531115" y="337584"/>
                  </a:lnTo>
                  <a:lnTo>
                    <a:pt x="529942" y="338890"/>
                  </a:lnTo>
                  <a:lnTo>
                    <a:pt x="520402" y="345367"/>
                  </a:lnTo>
                  <a:lnTo>
                    <a:pt x="510220" y="354004"/>
                  </a:lnTo>
                  <a:lnTo>
                    <a:pt x="505599" y="358432"/>
                  </a:lnTo>
                  <a:lnTo>
                    <a:pt x="510795" y="372137"/>
                  </a:lnTo>
                  <a:lnTo>
                    <a:pt x="507264" y="371707"/>
                  </a:lnTo>
                  <a:lnTo>
                    <a:pt x="502244" y="368500"/>
                  </a:lnTo>
                  <a:lnTo>
                    <a:pt x="498009" y="369079"/>
                  </a:lnTo>
                  <a:lnTo>
                    <a:pt x="494294" y="374417"/>
                  </a:lnTo>
                  <a:lnTo>
                    <a:pt x="492256" y="378852"/>
                  </a:lnTo>
                  <a:lnTo>
                    <a:pt x="483700" y="379404"/>
                  </a:lnTo>
                  <a:lnTo>
                    <a:pt x="484615" y="403301"/>
                  </a:lnTo>
                  <a:lnTo>
                    <a:pt x="485012" y="414477"/>
                  </a:lnTo>
                  <a:lnTo>
                    <a:pt x="485891" y="439182"/>
                  </a:lnTo>
                  <a:lnTo>
                    <a:pt x="486353" y="451558"/>
                  </a:lnTo>
                  <a:lnTo>
                    <a:pt x="486795" y="463397"/>
                  </a:lnTo>
                  <a:lnTo>
                    <a:pt x="482511" y="466741"/>
                  </a:lnTo>
                  <a:lnTo>
                    <a:pt x="481362" y="471999"/>
                  </a:lnTo>
                  <a:lnTo>
                    <a:pt x="477259" y="471605"/>
                  </a:lnTo>
                  <a:lnTo>
                    <a:pt x="471670" y="474287"/>
                  </a:lnTo>
                  <a:lnTo>
                    <a:pt x="469517" y="478557"/>
                  </a:lnTo>
                  <a:lnTo>
                    <a:pt x="462251" y="479229"/>
                  </a:lnTo>
                  <a:lnTo>
                    <a:pt x="458891" y="482764"/>
                  </a:lnTo>
                  <a:lnTo>
                    <a:pt x="451454" y="486147"/>
                  </a:lnTo>
                  <a:lnTo>
                    <a:pt x="445160" y="492178"/>
                  </a:lnTo>
                  <a:lnTo>
                    <a:pt x="441564" y="499233"/>
                  </a:lnTo>
                  <a:lnTo>
                    <a:pt x="440079" y="505767"/>
                  </a:lnTo>
                  <a:lnTo>
                    <a:pt x="435376" y="513559"/>
                  </a:lnTo>
                  <a:lnTo>
                    <a:pt x="433934" y="514645"/>
                  </a:lnTo>
                  <a:lnTo>
                    <a:pt x="431100" y="516778"/>
                  </a:lnTo>
                  <a:lnTo>
                    <a:pt x="429728" y="526982"/>
                  </a:lnTo>
                  <a:lnTo>
                    <a:pt x="429629" y="527721"/>
                  </a:lnTo>
                  <a:lnTo>
                    <a:pt x="430618" y="537076"/>
                  </a:lnTo>
                  <a:lnTo>
                    <a:pt x="438668" y="538319"/>
                  </a:lnTo>
                  <a:lnTo>
                    <a:pt x="443174" y="538933"/>
                  </a:lnTo>
                  <a:lnTo>
                    <a:pt x="446233" y="543387"/>
                  </a:lnTo>
                  <a:lnTo>
                    <a:pt x="450644" y="550876"/>
                  </a:lnTo>
                  <a:lnTo>
                    <a:pt x="454843" y="555646"/>
                  </a:lnTo>
                  <a:lnTo>
                    <a:pt x="453875" y="561676"/>
                  </a:lnTo>
                  <a:lnTo>
                    <a:pt x="450094" y="570355"/>
                  </a:lnTo>
                  <a:lnTo>
                    <a:pt x="445322" y="576294"/>
                  </a:lnTo>
                  <a:lnTo>
                    <a:pt x="444005" y="577932"/>
                  </a:lnTo>
                  <a:lnTo>
                    <a:pt x="443944" y="588666"/>
                  </a:lnTo>
                  <a:lnTo>
                    <a:pt x="443931" y="590802"/>
                  </a:lnTo>
                  <a:lnTo>
                    <a:pt x="447002" y="602406"/>
                  </a:lnTo>
                  <a:lnTo>
                    <a:pt x="442208" y="607992"/>
                  </a:lnTo>
                  <a:lnTo>
                    <a:pt x="440922" y="609490"/>
                  </a:lnTo>
                  <a:lnTo>
                    <a:pt x="445282" y="615496"/>
                  </a:lnTo>
                  <a:lnTo>
                    <a:pt x="446802" y="627040"/>
                  </a:lnTo>
                  <a:lnTo>
                    <a:pt x="445538" y="638560"/>
                  </a:lnTo>
                  <a:lnTo>
                    <a:pt x="445425" y="639589"/>
                  </a:lnTo>
                  <a:lnTo>
                    <a:pt x="442112" y="652034"/>
                  </a:lnTo>
                  <a:lnTo>
                    <a:pt x="443471" y="653333"/>
                  </a:lnTo>
                  <a:lnTo>
                    <a:pt x="449863" y="659434"/>
                  </a:lnTo>
                  <a:lnTo>
                    <a:pt x="453565" y="662962"/>
                  </a:lnTo>
                  <a:lnTo>
                    <a:pt x="461941" y="673651"/>
                  </a:lnTo>
                  <a:lnTo>
                    <a:pt x="469128" y="678438"/>
                  </a:lnTo>
                  <a:lnTo>
                    <a:pt x="484524" y="680652"/>
                  </a:lnTo>
                  <a:lnTo>
                    <a:pt x="488371" y="680413"/>
                  </a:lnTo>
                  <a:lnTo>
                    <a:pt x="493026" y="683055"/>
                  </a:lnTo>
                  <a:lnTo>
                    <a:pt x="493325" y="683224"/>
                  </a:lnTo>
                  <a:lnTo>
                    <a:pt x="495971" y="690663"/>
                  </a:lnTo>
                  <a:lnTo>
                    <a:pt x="500806" y="694953"/>
                  </a:lnTo>
                  <a:lnTo>
                    <a:pt x="502173" y="696165"/>
                  </a:lnTo>
                  <a:lnTo>
                    <a:pt x="514754" y="700178"/>
                  </a:lnTo>
                  <a:lnTo>
                    <a:pt x="517522" y="701404"/>
                  </a:lnTo>
                  <a:lnTo>
                    <a:pt x="530137" y="706978"/>
                  </a:lnTo>
                  <a:lnTo>
                    <a:pt x="535256" y="713080"/>
                  </a:lnTo>
                  <a:lnTo>
                    <a:pt x="538198" y="725446"/>
                  </a:lnTo>
                  <a:lnTo>
                    <a:pt x="542323" y="730133"/>
                  </a:lnTo>
                  <a:lnTo>
                    <a:pt x="546343" y="734695"/>
                  </a:lnTo>
                  <a:lnTo>
                    <a:pt x="556641" y="739319"/>
                  </a:lnTo>
                  <a:lnTo>
                    <a:pt x="564372" y="748270"/>
                  </a:lnTo>
                  <a:lnTo>
                    <a:pt x="572279" y="753252"/>
                  </a:lnTo>
                  <a:lnTo>
                    <a:pt x="573742" y="753570"/>
                  </a:lnTo>
                  <a:lnTo>
                    <a:pt x="586090" y="756249"/>
                  </a:lnTo>
                  <a:lnTo>
                    <a:pt x="587952" y="758632"/>
                  </a:lnTo>
                  <a:lnTo>
                    <a:pt x="595221" y="767919"/>
                  </a:lnTo>
                  <a:lnTo>
                    <a:pt x="602513" y="776832"/>
                  </a:lnTo>
                  <a:lnTo>
                    <a:pt x="602898" y="777628"/>
                  </a:lnTo>
                  <a:lnTo>
                    <a:pt x="607930" y="788021"/>
                  </a:lnTo>
                  <a:lnTo>
                    <a:pt x="606925" y="794885"/>
                  </a:lnTo>
                  <a:lnTo>
                    <a:pt x="605670" y="803438"/>
                  </a:lnTo>
                  <a:lnTo>
                    <a:pt x="608244" y="812841"/>
                  </a:lnTo>
                  <a:lnTo>
                    <a:pt x="610578" y="817833"/>
                  </a:lnTo>
                  <a:lnTo>
                    <a:pt x="612605" y="826981"/>
                  </a:lnTo>
                  <a:lnTo>
                    <a:pt x="584312" y="828345"/>
                  </a:lnTo>
                  <a:lnTo>
                    <a:pt x="571911" y="828926"/>
                  </a:lnTo>
                  <a:lnTo>
                    <a:pt x="559552" y="829490"/>
                  </a:lnTo>
                  <a:lnTo>
                    <a:pt x="549755" y="829926"/>
                  </a:lnTo>
                  <a:lnTo>
                    <a:pt x="523357" y="831048"/>
                  </a:lnTo>
                  <a:lnTo>
                    <a:pt x="513100" y="831464"/>
                  </a:lnTo>
                  <a:lnTo>
                    <a:pt x="485133" y="832593"/>
                  </a:lnTo>
                  <a:lnTo>
                    <a:pt x="474341" y="833007"/>
                  </a:lnTo>
                  <a:lnTo>
                    <a:pt x="441500" y="834252"/>
                  </a:lnTo>
                  <a:lnTo>
                    <a:pt x="425542" y="834763"/>
                  </a:lnTo>
                  <a:lnTo>
                    <a:pt x="422968" y="834843"/>
                  </a:lnTo>
                  <a:lnTo>
                    <a:pt x="404357" y="835402"/>
                  </a:lnTo>
                  <a:lnTo>
                    <a:pt x="376543" y="836180"/>
                  </a:lnTo>
                  <a:lnTo>
                    <a:pt x="368320" y="836394"/>
                  </a:lnTo>
                  <a:lnTo>
                    <a:pt x="360881" y="836579"/>
                  </a:lnTo>
                  <a:lnTo>
                    <a:pt x="327496" y="837339"/>
                  </a:lnTo>
                  <a:lnTo>
                    <a:pt x="298772" y="837828"/>
                  </a:lnTo>
                  <a:lnTo>
                    <a:pt x="283992" y="838047"/>
                  </a:lnTo>
                  <a:lnTo>
                    <a:pt x="278578" y="838136"/>
                  </a:lnTo>
                  <a:lnTo>
                    <a:pt x="235916" y="838732"/>
                  </a:lnTo>
                  <a:lnTo>
                    <a:pt x="233877" y="838756"/>
                  </a:lnTo>
                  <a:lnTo>
                    <a:pt x="229692" y="838799"/>
                  </a:lnTo>
                  <a:lnTo>
                    <a:pt x="198570" y="839064"/>
                  </a:lnTo>
                  <a:lnTo>
                    <a:pt x="180658" y="839254"/>
                  </a:lnTo>
                  <a:lnTo>
                    <a:pt x="173752" y="839318"/>
                  </a:lnTo>
                  <a:lnTo>
                    <a:pt x="170398" y="839348"/>
                  </a:lnTo>
                  <a:lnTo>
                    <a:pt x="134373" y="839517"/>
                  </a:lnTo>
                  <a:lnTo>
                    <a:pt x="131624" y="839517"/>
                  </a:lnTo>
                  <a:lnTo>
                    <a:pt x="111704" y="839498"/>
                  </a:lnTo>
                  <a:lnTo>
                    <a:pt x="96644" y="839457"/>
                  </a:lnTo>
                  <a:lnTo>
                    <a:pt x="70241" y="839359"/>
                  </a:lnTo>
                  <a:lnTo>
                    <a:pt x="70271" y="831900"/>
                  </a:lnTo>
                  <a:lnTo>
                    <a:pt x="70517" y="789210"/>
                  </a:lnTo>
                  <a:lnTo>
                    <a:pt x="70803" y="739356"/>
                  </a:lnTo>
                  <a:lnTo>
                    <a:pt x="70937" y="715920"/>
                  </a:lnTo>
                  <a:lnTo>
                    <a:pt x="70952" y="689603"/>
                  </a:lnTo>
                  <a:lnTo>
                    <a:pt x="70960" y="677028"/>
                  </a:lnTo>
                  <a:lnTo>
                    <a:pt x="70975" y="652055"/>
                  </a:lnTo>
                  <a:lnTo>
                    <a:pt x="70991" y="627439"/>
                  </a:lnTo>
                  <a:lnTo>
                    <a:pt x="71018" y="585685"/>
                  </a:lnTo>
                  <a:lnTo>
                    <a:pt x="71022" y="580143"/>
                  </a:lnTo>
                  <a:lnTo>
                    <a:pt x="69794" y="577390"/>
                  </a:lnTo>
                  <a:lnTo>
                    <a:pt x="68550" y="574597"/>
                  </a:lnTo>
                  <a:lnTo>
                    <a:pt x="64617" y="570372"/>
                  </a:lnTo>
                  <a:lnTo>
                    <a:pt x="60558" y="568854"/>
                  </a:lnTo>
                  <a:lnTo>
                    <a:pt x="54976" y="565671"/>
                  </a:lnTo>
                  <a:lnTo>
                    <a:pt x="49163" y="565327"/>
                  </a:lnTo>
                  <a:lnTo>
                    <a:pt x="45631" y="561478"/>
                  </a:lnTo>
                  <a:lnTo>
                    <a:pt x="42483" y="555474"/>
                  </a:lnTo>
                  <a:lnTo>
                    <a:pt x="38673" y="547252"/>
                  </a:lnTo>
                  <a:lnTo>
                    <a:pt x="33267" y="540031"/>
                  </a:lnTo>
                  <a:lnTo>
                    <a:pt x="32419" y="538897"/>
                  </a:lnTo>
                  <a:lnTo>
                    <a:pt x="31682" y="535256"/>
                  </a:lnTo>
                  <a:lnTo>
                    <a:pt x="34282" y="530308"/>
                  </a:lnTo>
                  <a:lnTo>
                    <a:pt x="42474" y="523595"/>
                  </a:lnTo>
                  <a:lnTo>
                    <a:pt x="49769" y="519251"/>
                  </a:lnTo>
                  <a:lnTo>
                    <a:pt x="54042" y="512300"/>
                  </a:lnTo>
                  <a:lnTo>
                    <a:pt x="58423" y="507283"/>
                  </a:lnTo>
                  <a:lnTo>
                    <a:pt x="59995" y="499373"/>
                  </a:lnTo>
                  <a:lnTo>
                    <a:pt x="60869" y="490317"/>
                  </a:lnTo>
                  <a:lnTo>
                    <a:pt x="59881" y="478693"/>
                  </a:lnTo>
                  <a:lnTo>
                    <a:pt x="60042" y="477931"/>
                  </a:lnTo>
                  <a:lnTo>
                    <a:pt x="61909" y="469072"/>
                  </a:lnTo>
                  <a:lnTo>
                    <a:pt x="57926" y="449641"/>
                  </a:lnTo>
                  <a:lnTo>
                    <a:pt x="57481" y="435403"/>
                  </a:lnTo>
                  <a:lnTo>
                    <a:pt x="52922" y="429814"/>
                  </a:lnTo>
                  <a:lnTo>
                    <a:pt x="46866" y="418810"/>
                  </a:lnTo>
                  <a:lnTo>
                    <a:pt x="43506" y="400140"/>
                  </a:lnTo>
                  <a:lnTo>
                    <a:pt x="39487" y="391032"/>
                  </a:lnTo>
                  <a:lnTo>
                    <a:pt x="39098" y="390151"/>
                  </a:lnTo>
                  <a:lnTo>
                    <a:pt x="39027" y="389988"/>
                  </a:lnTo>
                  <a:lnTo>
                    <a:pt x="39457" y="382016"/>
                  </a:lnTo>
                  <a:lnTo>
                    <a:pt x="39364" y="369929"/>
                  </a:lnTo>
                  <a:lnTo>
                    <a:pt x="41969" y="350718"/>
                  </a:lnTo>
                  <a:lnTo>
                    <a:pt x="35243" y="336756"/>
                  </a:lnTo>
                  <a:lnTo>
                    <a:pt x="36748" y="326649"/>
                  </a:lnTo>
                  <a:lnTo>
                    <a:pt x="36099" y="316763"/>
                  </a:lnTo>
                  <a:lnTo>
                    <a:pt x="35282" y="304306"/>
                  </a:lnTo>
                  <a:lnTo>
                    <a:pt x="34918" y="298752"/>
                  </a:lnTo>
                  <a:lnTo>
                    <a:pt x="33437" y="275478"/>
                  </a:lnTo>
                  <a:lnTo>
                    <a:pt x="33661" y="267128"/>
                  </a:lnTo>
                  <a:lnTo>
                    <a:pt x="33938" y="256773"/>
                  </a:lnTo>
                  <a:lnTo>
                    <a:pt x="31281" y="245800"/>
                  </a:lnTo>
                  <a:lnTo>
                    <a:pt x="30229" y="242506"/>
                  </a:lnTo>
                  <a:lnTo>
                    <a:pt x="26921" y="232134"/>
                  </a:lnTo>
                  <a:lnTo>
                    <a:pt x="20471" y="217930"/>
                  </a:lnTo>
                  <a:lnTo>
                    <a:pt x="16629" y="205266"/>
                  </a:lnTo>
                  <a:lnTo>
                    <a:pt x="13710" y="192031"/>
                  </a:lnTo>
                  <a:lnTo>
                    <a:pt x="10271" y="182752"/>
                  </a:lnTo>
                  <a:lnTo>
                    <a:pt x="6425" y="171753"/>
                  </a:lnTo>
                  <a:lnTo>
                    <a:pt x="6520" y="171092"/>
                  </a:lnTo>
                  <a:lnTo>
                    <a:pt x="6937" y="168192"/>
                  </a:lnTo>
                  <a:lnTo>
                    <a:pt x="8239" y="159113"/>
                  </a:lnTo>
                  <a:lnTo>
                    <a:pt x="7578" y="146800"/>
                  </a:lnTo>
                  <a:lnTo>
                    <a:pt x="7602" y="134617"/>
                  </a:lnTo>
                  <a:lnTo>
                    <a:pt x="6819" y="120185"/>
                  </a:lnTo>
                  <a:lnTo>
                    <a:pt x="6932" y="118991"/>
                  </a:lnTo>
                  <a:lnTo>
                    <a:pt x="6973" y="118546"/>
                  </a:lnTo>
                  <a:lnTo>
                    <a:pt x="7503" y="112908"/>
                  </a:lnTo>
                  <a:lnTo>
                    <a:pt x="11760" y="101035"/>
                  </a:lnTo>
                  <a:lnTo>
                    <a:pt x="9799" y="94546"/>
                  </a:lnTo>
                  <a:lnTo>
                    <a:pt x="6899" y="86158"/>
                  </a:lnTo>
                  <a:lnTo>
                    <a:pt x="3739" y="72676"/>
                  </a:lnTo>
                  <a:lnTo>
                    <a:pt x="12" y="615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6852203" y="3219665"/>
              <a:ext cx="9376" cy="13379"/>
            </a:xfrm>
            <a:custGeom>
              <a:avLst/>
              <a:gdLst/>
              <a:ahLst/>
              <a:cxnLst/>
              <a:rect l="0" t="0" r="0" b="0"/>
              <a:pathLst>
                <a:path w="9376" h="13379">
                  <a:moveTo>
                    <a:pt x="0" y="2484"/>
                  </a:moveTo>
                  <a:lnTo>
                    <a:pt x="3919" y="0"/>
                  </a:lnTo>
                  <a:lnTo>
                    <a:pt x="7861" y="3851"/>
                  </a:lnTo>
                  <a:lnTo>
                    <a:pt x="9376" y="13379"/>
                  </a:lnTo>
                  <a:lnTo>
                    <a:pt x="2128" y="1264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6432965" y="2976815"/>
              <a:ext cx="514886" cy="257071"/>
            </a:xfrm>
            <a:custGeom>
              <a:avLst/>
              <a:gdLst/>
              <a:ahLst/>
              <a:cxnLst/>
              <a:rect l="0" t="0" r="0" b="0"/>
              <a:pathLst>
                <a:path w="514886" h="257071">
                  <a:moveTo>
                    <a:pt x="8568" y="131305"/>
                  </a:moveTo>
                  <a:lnTo>
                    <a:pt x="4110" y="104639"/>
                  </a:lnTo>
                  <a:lnTo>
                    <a:pt x="0" y="77621"/>
                  </a:lnTo>
                  <a:lnTo>
                    <a:pt x="9059" y="75973"/>
                  </a:lnTo>
                  <a:lnTo>
                    <a:pt x="46367" y="69098"/>
                  </a:lnTo>
                  <a:lnTo>
                    <a:pt x="58972" y="66806"/>
                  </a:lnTo>
                  <a:lnTo>
                    <a:pt x="71893" y="64441"/>
                  </a:lnTo>
                  <a:lnTo>
                    <a:pt x="81005" y="62762"/>
                  </a:lnTo>
                  <a:lnTo>
                    <a:pt x="117906" y="55972"/>
                  </a:lnTo>
                  <a:lnTo>
                    <a:pt x="121979" y="55214"/>
                  </a:lnTo>
                  <a:lnTo>
                    <a:pt x="148162" y="50285"/>
                  </a:lnTo>
                  <a:lnTo>
                    <a:pt x="150644" y="49814"/>
                  </a:lnTo>
                  <a:lnTo>
                    <a:pt x="183660" y="43591"/>
                  </a:lnTo>
                  <a:lnTo>
                    <a:pt x="215839" y="37480"/>
                  </a:lnTo>
                  <a:lnTo>
                    <a:pt x="216913" y="37268"/>
                  </a:lnTo>
                  <a:lnTo>
                    <a:pt x="240424" y="32594"/>
                  </a:lnTo>
                  <a:lnTo>
                    <a:pt x="242882" y="32104"/>
                  </a:lnTo>
                  <a:lnTo>
                    <a:pt x="266227" y="27423"/>
                  </a:lnTo>
                  <a:lnTo>
                    <a:pt x="267112" y="27245"/>
                  </a:lnTo>
                  <a:lnTo>
                    <a:pt x="288940" y="22650"/>
                  </a:lnTo>
                  <a:lnTo>
                    <a:pt x="296570" y="21032"/>
                  </a:lnTo>
                  <a:lnTo>
                    <a:pt x="298510" y="20631"/>
                  </a:lnTo>
                  <a:lnTo>
                    <a:pt x="312239" y="17786"/>
                  </a:lnTo>
                  <a:lnTo>
                    <a:pt x="328347" y="14422"/>
                  </a:lnTo>
                  <a:lnTo>
                    <a:pt x="347533" y="10376"/>
                  </a:lnTo>
                  <a:lnTo>
                    <a:pt x="348218" y="10231"/>
                  </a:lnTo>
                  <a:lnTo>
                    <a:pt x="358655" y="8005"/>
                  </a:lnTo>
                  <a:lnTo>
                    <a:pt x="395760" y="0"/>
                  </a:lnTo>
                  <a:lnTo>
                    <a:pt x="408588" y="48104"/>
                  </a:lnTo>
                  <a:lnTo>
                    <a:pt x="411742" y="59336"/>
                  </a:lnTo>
                  <a:lnTo>
                    <a:pt x="413701" y="66308"/>
                  </a:lnTo>
                  <a:lnTo>
                    <a:pt x="417752" y="80719"/>
                  </a:lnTo>
                  <a:lnTo>
                    <a:pt x="430023" y="124315"/>
                  </a:lnTo>
                  <a:lnTo>
                    <a:pt x="437653" y="151376"/>
                  </a:lnTo>
                  <a:lnTo>
                    <a:pt x="440560" y="161756"/>
                  </a:lnTo>
                  <a:lnTo>
                    <a:pt x="441263" y="164264"/>
                  </a:lnTo>
                  <a:lnTo>
                    <a:pt x="444514" y="175757"/>
                  </a:lnTo>
                  <a:lnTo>
                    <a:pt x="468026" y="171577"/>
                  </a:lnTo>
                  <a:lnTo>
                    <a:pt x="483063" y="168453"/>
                  </a:lnTo>
                  <a:lnTo>
                    <a:pt x="500039" y="164900"/>
                  </a:lnTo>
                  <a:lnTo>
                    <a:pt x="514858" y="161553"/>
                  </a:lnTo>
                  <a:lnTo>
                    <a:pt x="514886" y="180325"/>
                  </a:lnTo>
                  <a:lnTo>
                    <a:pt x="513391" y="182543"/>
                  </a:lnTo>
                  <a:lnTo>
                    <a:pt x="511868" y="196345"/>
                  </a:lnTo>
                  <a:lnTo>
                    <a:pt x="510982" y="209915"/>
                  </a:lnTo>
                  <a:lnTo>
                    <a:pt x="510258" y="215102"/>
                  </a:lnTo>
                  <a:lnTo>
                    <a:pt x="507118" y="225970"/>
                  </a:lnTo>
                  <a:lnTo>
                    <a:pt x="466362" y="239805"/>
                  </a:lnTo>
                  <a:lnTo>
                    <a:pt x="462728" y="247007"/>
                  </a:lnTo>
                  <a:lnTo>
                    <a:pt x="456303" y="245372"/>
                  </a:lnTo>
                  <a:lnTo>
                    <a:pt x="449568" y="246639"/>
                  </a:lnTo>
                  <a:lnTo>
                    <a:pt x="442794" y="256112"/>
                  </a:lnTo>
                  <a:lnTo>
                    <a:pt x="439336" y="257071"/>
                  </a:lnTo>
                  <a:lnTo>
                    <a:pt x="436902" y="249084"/>
                  </a:lnTo>
                  <a:lnTo>
                    <a:pt x="439490" y="239043"/>
                  </a:lnTo>
                  <a:lnTo>
                    <a:pt x="438691" y="236063"/>
                  </a:lnTo>
                  <a:lnTo>
                    <a:pt x="436913" y="230419"/>
                  </a:lnTo>
                  <a:lnTo>
                    <a:pt x="428199" y="228860"/>
                  </a:lnTo>
                  <a:lnTo>
                    <a:pt x="425721" y="220115"/>
                  </a:lnTo>
                  <a:lnTo>
                    <a:pt x="433850" y="216335"/>
                  </a:lnTo>
                  <a:lnTo>
                    <a:pt x="432040" y="213942"/>
                  </a:lnTo>
                  <a:lnTo>
                    <a:pt x="429956" y="211185"/>
                  </a:lnTo>
                  <a:lnTo>
                    <a:pt x="425962" y="211325"/>
                  </a:lnTo>
                  <a:lnTo>
                    <a:pt x="423613" y="211406"/>
                  </a:lnTo>
                  <a:lnTo>
                    <a:pt x="413133" y="212792"/>
                  </a:lnTo>
                  <a:lnTo>
                    <a:pt x="415923" y="222157"/>
                  </a:lnTo>
                  <a:lnTo>
                    <a:pt x="420080" y="230891"/>
                  </a:lnTo>
                  <a:lnTo>
                    <a:pt x="422094" y="237107"/>
                  </a:lnTo>
                  <a:lnTo>
                    <a:pt x="417126" y="236756"/>
                  </a:lnTo>
                  <a:lnTo>
                    <a:pt x="410848" y="232428"/>
                  </a:lnTo>
                  <a:lnTo>
                    <a:pt x="409577" y="222737"/>
                  </a:lnTo>
                  <a:lnTo>
                    <a:pt x="403273" y="218244"/>
                  </a:lnTo>
                  <a:lnTo>
                    <a:pt x="392116" y="209766"/>
                  </a:lnTo>
                  <a:lnTo>
                    <a:pt x="387175" y="207981"/>
                  </a:lnTo>
                  <a:lnTo>
                    <a:pt x="386896" y="202517"/>
                  </a:lnTo>
                  <a:lnTo>
                    <a:pt x="382351" y="197453"/>
                  </a:lnTo>
                  <a:lnTo>
                    <a:pt x="373628" y="186150"/>
                  </a:lnTo>
                  <a:lnTo>
                    <a:pt x="378564" y="177797"/>
                  </a:lnTo>
                  <a:lnTo>
                    <a:pt x="376384" y="174229"/>
                  </a:lnTo>
                  <a:lnTo>
                    <a:pt x="376321" y="168291"/>
                  </a:lnTo>
                  <a:lnTo>
                    <a:pt x="381447" y="166548"/>
                  </a:lnTo>
                  <a:lnTo>
                    <a:pt x="384600" y="166365"/>
                  </a:lnTo>
                  <a:lnTo>
                    <a:pt x="388704" y="165576"/>
                  </a:lnTo>
                  <a:lnTo>
                    <a:pt x="387274" y="161359"/>
                  </a:lnTo>
                  <a:lnTo>
                    <a:pt x="385764" y="156901"/>
                  </a:lnTo>
                  <a:lnTo>
                    <a:pt x="383105" y="157827"/>
                  </a:lnTo>
                  <a:lnTo>
                    <a:pt x="377684" y="152767"/>
                  </a:lnTo>
                  <a:lnTo>
                    <a:pt x="373750" y="153616"/>
                  </a:lnTo>
                  <a:lnTo>
                    <a:pt x="369597" y="159416"/>
                  </a:lnTo>
                  <a:lnTo>
                    <a:pt x="366614" y="159020"/>
                  </a:lnTo>
                  <a:lnTo>
                    <a:pt x="366116" y="152622"/>
                  </a:lnTo>
                  <a:lnTo>
                    <a:pt x="359924" y="149989"/>
                  </a:lnTo>
                  <a:lnTo>
                    <a:pt x="360149" y="145326"/>
                  </a:lnTo>
                  <a:lnTo>
                    <a:pt x="367447" y="142537"/>
                  </a:lnTo>
                  <a:lnTo>
                    <a:pt x="369988" y="133903"/>
                  </a:lnTo>
                  <a:lnTo>
                    <a:pt x="376821" y="138272"/>
                  </a:lnTo>
                  <a:lnTo>
                    <a:pt x="379364" y="135185"/>
                  </a:lnTo>
                  <a:lnTo>
                    <a:pt x="377959" y="131635"/>
                  </a:lnTo>
                  <a:lnTo>
                    <a:pt x="375969" y="126602"/>
                  </a:lnTo>
                  <a:lnTo>
                    <a:pt x="375059" y="121536"/>
                  </a:lnTo>
                  <a:lnTo>
                    <a:pt x="369953" y="122633"/>
                  </a:lnTo>
                  <a:lnTo>
                    <a:pt x="363198" y="126553"/>
                  </a:lnTo>
                  <a:lnTo>
                    <a:pt x="362973" y="134130"/>
                  </a:lnTo>
                  <a:lnTo>
                    <a:pt x="358693" y="136469"/>
                  </a:lnTo>
                  <a:lnTo>
                    <a:pt x="357635" y="123612"/>
                  </a:lnTo>
                  <a:lnTo>
                    <a:pt x="359908" y="113228"/>
                  </a:lnTo>
                  <a:lnTo>
                    <a:pt x="361130" y="108065"/>
                  </a:lnTo>
                  <a:lnTo>
                    <a:pt x="365437" y="108795"/>
                  </a:lnTo>
                  <a:lnTo>
                    <a:pt x="369330" y="109453"/>
                  </a:lnTo>
                  <a:lnTo>
                    <a:pt x="366976" y="99205"/>
                  </a:lnTo>
                  <a:lnTo>
                    <a:pt x="364731" y="95520"/>
                  </a:lnTo>
                  <a:lnTo>
                    <a:pt x="360495" y="92553"/>
                  </a:lnTo>
                  <a:lnTo>
                    <a:pt x="362296" y="82206"/>
                  </a:lnTo>
                  <a:lnTo>
                    <a:pt x="364051" y="73511"/>
                  </a:lnTo>
                  <a:lnTo>
                    <a:pt x="366800" y="68670"/>
                  </a:lnTo>
                  <a:lnTo>
                    <a:pt x="367628" y="63007"/>
                  </a:lnTo>
                  <a:lnTo>
                    <a:pt x="371824" y="56756"/>
                  </a:lnTo>
                  <a:lnTo>
                    <a:pt x="376628" y="53449"/>
                  </a:lnTo>
                  <a:lnTo>
                    <a:pt x="378640" y="52063"/>
                  </a:lnTo>
                  <a:lnTo>
                    <a:pt x="381690" y="48419"/>
                  </a:lnTo>
                  <a:lnTo>
                    <a:pt x="379945" y="43100"/>
                  </a:lnTo>
                  <a:lnTo>
                    <a:pt x="377239" y="43746"/>
                  </a:lnTo>
                  <a:lnTo>
                    <a:pt x="374752" y="44340"/>
                  </a:lnTo>
                  <a:lnTo>
                    <a:pt x="366982" y="52909"/>
                  </a:lnTo>
                  <a:lnTo>
                    <a:pt x="360188" y="62093"/>
                  </a:lnTo>
                  <a:lnTo>
                    <a:pt x="353930" y="71026"/>
                  </a:lnTo>
                  <a:lnTo>
                    <a:pt x="351666" y="75664"/>
                  </a:lnTo>
                  <a:lnTo>
                    <a:pt x="349732" y="79620"/>
                  </a:lnTo>
                  <a:lnTo>
                    <a:pt x="346413" y="82221"/>
                  </a:lnTo>
                  <a:lnTo>
                    <a:pt x="345335" y="83066"/>
                  </a:lnTo>
                  <a:lnTo>
                    <a:pt x="342893" y="87408"/>
                  </a:lnTo>
                  <a:lnTo>
                    <a:pt x="338768" y="88239"/>
                  </a:lnTo>
                  <a:lnTo>
                    <a:pt x="335037" y="89179"/>
                  </a:lnTo>
                  <a:lnTo>
                    <a:pt x="334593" y="90085"/>
                  </a:lnTo>
                  <a:lnTo>
                    <a:pt x="332872" y="93593"/>
                  </a:lnTo>
                  <a:lnTo>
                    <a:pt x="344710" y="97935"/>
                  </a:lnTo>
                  <a:lnTo>
                    <a:pt x="346930" y="104881"/>
                  </a:lnTo>
                  <a:lnTo>
                    <a:pt x="348250" y="110409"/>
                  </a:lnTo>
                  <a:lnTo>
                    <a:pt x="352002" y="114158"/>
                  </a:lnTo>
                  <a:lnTo>
                    <a:pt x="346908" y="119424"/>
                  </a:lnTo>
                  <a:lnTo>
                    <a:pt x="345270" y="123641"/>
                  </a:lnTo>
                  <a:lnTo>
                    <a:pt x="347996" y="125343"/>
                  </a:lnTo>
                  <a:lnTo>
                    <a:pt x="346916" y="130506"/>
                  </a:lnTo>
                  <a:lnTo>
                    <a:pt x="346563" y="131304"/>
                  </a:lnTo>
                  <a:lnTo>
                    <a:pt x="345280" y="134207"/>
                  </a:lnTo>
                  <a:lnTo>
                    <a:pt x="343424" y="139553"/>
                  </a:lnTo>
                  <a:lnTo>
                    <a:pt x="346723" y="140700"/>
                  </a:lnTo>
                  <a:lnTo>
                    <a:pt x="344220" y="148841"/>
                  </a:lnTo>
                  <a:lnTo>
                    <a:pt x="341673" y="153888"/>
                  </a:lnTo>
                  <a:lnTo>
                    <a:pt x="346092" y="157675"/>
                  </a:lnTo>
                  <a:lnTo>
                    <a:pt x="346388" y="159335"/>
                  </a:lnTo>
                  <a:lnTo>
                    <a:pt x="347623" y="166279"/>
                  </a:lnTo>
                  <a:lnTo>
                    <a:pt x="350955" y="172682"/>
                  </a:lnTo>
                  <a:lnTo>
                    <a:pt x="352528" y="183643"/>
                  </a:lnTo>
                  <a:lnTo>
                    <a:pt x="356883" y="191035"/>
                  </a:lnTo>
                  <a:lnTo>
                    <a:pt x="362623" y="195797"/>
                  </a:lnTo>
                  <a:lnTo>
                    <a:pt x="370459" y="201964"/>
                  </a:lnTo>
                  <a:lnTo>
                    <a:pt x="371988" y="205803"/>
                  </a:lnTo>
                  <a:lnTo>
                    <a:pt x="371772" y="211950"/>
                  </a:lnTo>
                  <a:lnTo>
                    <a:pt x="371728" y="213208"/>
                  </a:lnTo>
                  <a:lnTo>
                    <a:pt x="375274" y="214685"/>
                  </a:lnTo>
                  <a:lnTo>
                    <a:pt x="374965" y="223107"/>
                  </a:lnTo>
                  <a:lnTo>
                    <a:pt x="381064" y="230899"/>
                  </a:lnTo>
                  <a:lnTo>
                    <a:pt x="385894" y="235753"/>
                  </a:lnTo>
                  <a:lnTo>
                    <a:pt x="385885" y="241506"/>
                  </a:lnTo>
                  <a:lnTo>
                    <a:pt x="388700" y="250178"/>
                  </a:lnTo>
                  <a:lnTo>
                    <a:pt x="381983" y="245239"/>
                  </a:lnTo>
                  <a:lnTo>
                    <a:pt x="374388" y="240958"/>
                  </a:lnTo>
                  <a:lnTo>
                    <a:pt x="368953" y="242609"/>
                  </a:lnTo>
                  <a:lnTo>
                    <a:pt x="361369" y="238716"/>
                  </a:lnTo>
                  <a:lnTo>
                    <a:pt x="354078" y="231206"/>
                  </a:lnTo>
                  <a:lnTo>
                    <a:pt x="344434" y="230225"/>
                  </a:lnTo>
                  <a:lnTo>
                    <a:pt x="337130" y="231607"/>
                  </a:lnTo>
                  <a:lnTo>
                    <a:pt x="329431" y="230675"/>
                  </a:lnTo>
                  <a:lnTo>
                    <a:pt x="326952" y="230295"/>
                  </a:lnTo>
                  <a:lnTo>
                    <a:pt x="322572" y="229622"/>
                  </a:lnTo>
                  <a:lnTo>
                    <a:pt x="315024" y="224918"/>
                  </a:lnTo>
                  <a:lnTo>
                    <a:pt x="308166" y="221012"/>
                  </a:lnTo>
                  <a:lnTo>
                    <a:pt x="303172" y="211038"/>
                  </a:lnTo>
                  <a:lnTo>
                    <a:pt x="300888" y="208023"/>
                  </a:lnTo>
                  <a:lnTo>
                    <a:pt x="295034" y="212278"/>
                  </a:lnTo>
                  <a:lnTo>
                    <a:pt x="290214" y="215319"/>
                  </a:lnTo>
                  <a:lnTo>
                    <a:pt x="281472" y="221488"/>
                  </a:lnTo>
                  <a:lnTo>
                    <a:pt x="274585" y="214749"/>
                  </a:lnTo>
                  <a:lnTo>
                    <a:pt x="273145" y="199951"/>
                  </a:lnTo>
                  <a:lnTo>
                    <a:pt x="278221" y="189758"/>
                  </a:lnTo>
                  <a:lnTo>
                    <a:pt x="283786" y="186628"/>
                  </a:lnTo>
                  <a:lnTo>
                    <a:pt x="283077" y="183731"/>
                  </a:lnTo>
                  <a:lnTo>
                    <a:pt x="281723" y="178293"/>
                  </a:lnTo>
                  <a:lnTo>
                    <a:pt x="285906" y="172819"/>
                  </a:lnTo>
                  <a:lnTo>
                    <a:pt x="286469" y="172082"/>
                  </a:lnTo>
                  <a:lnTo>
                    <a:pt x="289316" y="171449"/>
                  </a:lnTo>
                  <a:lnTo>
                    <a:pt x="289842" y="167221"/>
                  </a:lnTo>
                  <a:lnTo>
                    <a:pt x="289626" y="165972"/>
                  </a:lnTo>
                  <a:lnTo>
                    <a:pt x="288676" y="160475"/>
                  </a:lnTo>
                  <a:lnTo>
                    <a:pt x="288521" y="159578"/>
                  </a:lnTo>
                  <a:lnTo>
                    <a:pt x="293658" y="151741"/>
                  </a:lnTo>
                  <a:lnTo>
                    <a:pt x="299678" y="142413"/>
                  </a:lnTo>
                  <a:lnTo>
                    <a:pt x="287498" y="134186"/>
                  </a:lnTo>
                  <a:lnTo>
                    <a:pt x="282472" y="130785"/>
                  </a:lnTo>
                  <a:lnTo>
                    <a:pt x="275685" y="141158"/>
                  </a:lnTo>
                  <a:lnTo>
                    <a:pt x="271931" y="137523"/>
                  </a:lnTo>
                  <a:lnTo>
                    <a:pt x="268245" y="137937"/>
                  </a:lnTo>
                  <a:lnTo>
                    <a:pt x="265769" y="138215"/>
                  </a:lnTo>
                  <a:lnTo>
                    <a:pt x="260135" y="136694"/>
                  </a:lnTo>
                  <a:lnTo>
                    <a:pt x="259127" y="130863"/>
                  </a:lnTo>
                  <a:lnTo>
                    <a:pt x="251673" y="128657"/>
                  </a:lnTo>
                  <a:lnTo>
                    <a:pt x="249469" y="128516"/>
                  </a:lnTo>
                  <a:lnTo>
                    <a:pt x="247992" y="128421"/>
                  </a:lnTo>
                  <a:lnTo>
                    <a:pt x="246088" y="128298"/>
                  </a:lnTo>
                  <a:lnTo>
                    <a:pt x="234548" y="128489"/>
                  </a:lnTo>
                  <a:lnTo>
                    <a:pt x="231706" y="124725"/>
                  </a:lnTo>
                  <a:lnTo>
                    <a:pt x="227098" y="123389"/>
                  </a:lnTo>
                  <a:lnTo>
                    <a:pt x="225839" y="117735"/>
                  </a:lnTo>
                  <a:lnTo>
                    <a:pt x="228964" y="113500"/>
                  </a:lnTo>
                  <a:lnTo>
                    <a:pt x="230836" y="108251"/>
                  </a:lnTo>
                  <a:lnTo>
                    <a:pt x="225989" y="104472"/>
                  </a:lnTo>
                  <a:lnTo>
                    <a:pt x="219101" y="101678"/>
                  </a:lnTo>
                  <a:lnTo>
                    <a:pt x="214679" y="99211"/>
                  </a:lnTo>
                  <a:lnTo>
                    <a:pt x="205854" y="98726"/>
                  </a:lnTo>
                  <a:lnTo>
                    <a:pt x="204580" y="98837"/>
                  </a:lnTo>
                  <a:lnTo>
                    <a:pt x="199972" y="99240"/>
                  </a:lnTo>
                  <a:lnTo>
                    <a:pt x="196242" y="95276"/>
                  </a:lnTo>
                  <a:lnTo>
                    <a:pt x="195546" y="88287"/>
                  </a:lnTo>
                  <a:lnTo>
                    <a:pt x="187238" y="79021"/>
                  </a:lnTo>
                  <a:lnTo>
                    <a:pt x="185179" y="75744"/>
                  </a:lnTo>
                  <a:lnTo>
                    <a:pt x="183108" y="72446"/>
                  </a:lnTo>
                  <a:lnTo>
                    <a:pt x="180774" y="63878"/>
                  </a:lnTo>
                  <a:lnTo>
                    <a:pt x="169872" y="62992"/>
                  </a:lnTo>
                  <a:lnTo>
                    <a:pt x="161358" y="65554"/>
                  </a:lnTo>
                  <a:lnTo>
                    <a:pt x="158586" y="63247"/>
                  </a:lnTo>
                  <a:lnTo>
                    <a:pt x="151344" y="57212"/>
                  </a:lnTo>
                  <a:lnTo>
                    <a:pt x="136319" y="61872"/>
                  </a:lnTo>
                  <a:lnTo>
                    <a:pt x="127603" y="67610"/>
                  </a:lnTo>
                  <a:lnTo>
                    <a:pt x="125543" y="68361"/>
                  </a:lnTo>
                  <a:lnTo>
                    <a:pt x="120311" y="70265"/>
                  </a:lnTo>
                  <a:lnTo>
                    <a:pt x="115923" y="79706"/>
                  </a:lnTo>
                  <a:lnTo>
                    <a:pt x="114464" y="85487"/>
                  </a:lnTo>
                  <a:lnTo>
                    <a:pt x="113668" y="85601"/>
                  </a:lnTo>
                  <a:lnTo>
                    <a:pt x="100370" y="87491"/>
                  </a:lnTo>
                  <a:lnTo>
                    <a:pt x="93057" y="86762"/>
                  </a:lnTo>
                  <a:lnTo>
                    <a:pt x="87144" y="86168"/>
                  </a:lnTo>
                  <a:lnTo>
                    <a:pt x="82296" y="79162"/>
                  </a:lnTo>
                  <a:lnTo>
                    <a:pt x="78093" y="75725"/>
                  </a:lnTo>
                  <a:lnTo>
                    <a:pt x="71674" y="89268"/>
                  </a:lnTo>
                  <a:lnTo>
                    <a:pt x="63713" y="101631"/>
                  </a:lnTo>
                  <a:lnTo>
                    <a:pt x="63199" y="107494"/>
                  </a:lnTo>
                  <a:lnTo>
                    <a:pt x="53831" y="104338"/>
                  </a:lnTo>
                  <a:lnTo>
                    <a:pt x="50408" y="105034"/>
                  </a:lnTo>
                  <a:lnTo>
                    <a:pt x="47839" y="105555"/>
                  </a:lnTo>
                  <a:lnTo>
                    <a:pt x="41538" y="117169"/>
                  </a:lnTo>
                  <a:lnTo>
                    <a:pt x="33055" y="129622"/>
                  </a:lnTo>
                  <a:lnTo>
                    <a:pt x="31165" y="132392"/>
                  </a:lnTo>
                  <a:lnTo>
                    <a:pt x="24376" y="138226"/>
                  </a:lnTo>
                  <a:lnTo>
                    <a:pt x="17968" y="146664"/>
                  </a:lnTo>
                  <a:lnTo>
                    <a:pt x="11748" y="15101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4569581" y="2654287"/>
              <a:ext cx="685645" cy="450094"/>
            </a:xfrm>
            <a:custGeom>
              <a:avLst/>
              <a:gdLst/>
              <a:ahLst/>
              <a:cxnLst/>
              <a:rect l="0" t="0" r="0" b="0"/>
              <a:pathLst>
                <a:path w="685645" h="450094">
                  <a:moveTo>
                    <a:pt x="347" y="115958"/>
                  </a:moveTo>
                  <a:lnTo>
                    <a:pt x="4990" y="109027"/>
                  </a:lnTo>
                  <a:lnTo>
                    <a:pt x="9227" y="101740"/>
                  </a:lnTo>
                  <a:lnTo>
                    <a:pt x="8977" y="97406"/>
                  </a:lnTo>
                  <a:lnTo>
                    <a:pt x="8861" y="95395"/>
                  </a:lnTo>
                  <a:lnTo>
                    <a:pt x="13214" y="90124"/>
                  </a:lnTo>
                  <a:lnTo>
                    <a:pt x="11146" y="87488"/>
                  </a:lnTo>
                  <a:lnTo>
                    <a:pt x="14043" y="83556"/>
                  </a:lnTo>
                  <a:lnTo>
                    <a:pt x="12096" y="78536"/>
                  </a:lnTo>
                  <a:lnTo>
                    <a:pt x="17687" y="74592"/>
                  </a:lnTo>
                  <a:lnTo>
                    <a:pt x="18334" y="72438"/>
                  </a:lnTo>
                  <a:lnTo>
                    <a:pt x="19685" y="67935"/>
                  </a:lnTo>
                  <a:lnTo>
                    <a:pt x="17671" y="63692"/>
                  </a:lnTo>
                  <a:lnTo>
                    <a:pt x="15986" y="52513"/>
                  </a:lnTo>
                  <a:lnTo>
                    <a:pt x="11146" y="52502"/>
                  </a:lnTo>
                  <a:lnTo>
                    <a:pt x="7955" y="48700"/>
                  </a:lnTo>
                  <a:lnTo>
                    <a:pt x="7333" y="47219"/>
                  </a:lnTo>
                  <a:lnTo>
                    <a:pt x="5303" y="42386"/>
                  </a:lnTo>
                  <a:lnTo>
                    <a:pt x="10345" y="41130"/>
                  </a:lnTo>
                  <a:lnTo>
                    <a:pt x="11017" y="34352"/>
                  </a:lnTo>
                  <a:lnTo>
                    <a:pt x="11329" y="28831"/>
                  </a:lnTo>
                  <a:lnTo>
                    <a:pt x="3828" y="21815"/>
                  </a:lnTo>
                  <a:lnTo>
                    <a:pt x="4860" y="16726"/>
                  </a:lnTo>
                  <a:lnTo>
                    <a:pt x="3403" y="12285"/>
                  </a:lnTo>
                  <a:lnTo>
                    <a:pt x="18499" y="12378"/>
                  </a:lnTo>
                  <a:lnTo>
                    <a:pt x="44902" y="12476"/>
                  </a:lnTo>
                  <a:lnTo>
                    <a:pt x="59962" y="12517"/>
                  </a:lnTo>
                  <a:lnTo>
                    <a:pt x="79882" y="12536"/>
                  </a:lnTo>
                  <a:lnTo>
                    <a:pt x="82631" y="12536"/>
                  </a:lnTo>
                  <a:lnTo>
                    <a:pt x="118655" y="12367"/>
                  </a:lnTo>
                  <a:lnTo>
                    <a:pt x="122009" y="12337"/>
                  </a:lnTo>
                  <a:lnTo>
                    <a:pt x="128916" y="12273"/>
                  </a:lnTo>
                  <a:lnTo>
                    <a:pt x="146828" y="12083"/>
                  </a:lnTo>
                  <a:lnTo>
                    <a:pt x="177950" y="11818"/>
                  </a:lnTo>
                  <a:lnTo>
                    <a:pt x="182134" y="11775"/>
                  </a:lnTo>
                  <a:lnTo>
                    <a:pt x="184173" y="11751"/>
                  </a:lnTo>
                  <a:lnTo>
                    <a:pt x="226835" y="11155"/>
                  </a:lnTo>
                  <a:lnTo>
                    <a:pt x="232250" y="11066"/>
                  </a:lnTo>
                  <a:lnTo>
                    <a:pt x="247029" y="10847"/>
                  </a:lnTo>
                  <a:lnTo>
                    <a:pt x="275753" y="10357"/>
                  </a:lnTo>
                  <a:lnTo>
                    <a:pt x="309138" y="9598"/>
                  </a:lnTo>
                  <a:lnTo>
                    <a:pt x="316577" y="9413"/>
                  </a:lnTo>
                  <a:lnTo>
                    <a:pt x="324800" y="9198"/>
                  </a:lnTo>
                  <a:lnTo>
                    <a:pt x="352614" y="8421"/>
                  </a:lnTo>
                  <a:lnTo>
                    <a:pt x="371226" y="7862"/>
                  </a:lnTo>
                  <a:lnTo>
                    <a:pt x="373799" y="7782"/>
                  </a:lnTo>
                  <a:lnTo>
                    <a:pt x="389758" y="7270"/>
                  </a:lnTo>
                  <a:lnTo>
                    <a:pt x="422602" y="6025"/>
                  </a:lnTo>
                  <a:lnTo>
                    <a:pt x="433390" y="5611"/>
                  </a:lnTo>
                  <a:lnTo>
                    <a:pt x="461357" y="4483"/>
                  </a:lnTo>
                  <a:lnTo>
                    <a:pt x="471614" y="4066"/>
                  </a:lnTo>
                  <a:lnTo>
                    <a:pt x="498012" y="2944"/>
                  </a:lnTo>
                  <a:lnTo>
                    <a:pt x="507809" y="2509"/>
                  </a:lnTo>
                  <a:lnTo>
                    <a:pt x="520168" y="1945"/>
                  </a:lnTo>
                  <a:lnTo>
                    <a:pt x="532569" y="1364"/>
                  </a:lnTo>
                  <a:lnTo>
                    <a:pt x="560862" y="0"/>
                  </a:lnTo>
                  <a:lnTo>
                    <a:pt x="559712" y="7193"/>
                  </a:lnTo>
                  <a:lnTo>
                    <a:pt x="562179" y="11603"/>
                  </a:lnTo>
                  <a:lnTo>
                    <a:pt x="563464" y="13900"/>
                  </a:lnTo>
                  <a:lnTo>
                    <a:pt x="562852" y="18157"/>
                  </a:lnTo>
                  <a:lnTo>
                    <a:pt x="568586" y="23455"/>
                  </a:lnTo>
                  <a:lnTo>
                    <a:pt x="573678" y="26242"/>
                  </a:lnTo>
                  <a:lnTo>
                    <a:pt x="579243" y="34544"/>
                  </a:lnTo>
                  <a:lnTo>
                    <a:pt x="576412" y="39308"/>
                  </a:lnTo>
                  <a:lnTo>
                    <a:pt x="571907" y="46376"/>
                  </a:lnTo>
                  <a:lnTo>
                    <a:pt x="567925" y="52300"/>
                  </a:lnTo>
                  <a:lnTo>
                    <a:pt x="568355" y="60111"/>
                  </a:lnTo>
                  <a:lnTo>
                    <a:pt x="568684" y="66076"/>
                  </a:lnTo>
                  <a:lnTo>
                    <a:pt x="570685" y="73352"/>
                  </a:lnTo>
                  <a:lnTo>
                    <a:pt x="571143" y="75014"/>
                  </a:lnTo>
                  <a:lnTo>
                    <a:pt x="573499" y="85262"/>
                  </a:lnTo>
                  <a:lnTo>
                    <a:pt x="577881" y="90704"/>
                  </a:lnTo>
                  <a:lnTo>
                    <a:pt x="581480" y="103326"/>
                  </a:lnTo>
                  <a:lnTo>
                    <a:pt x="587495" y="111070"/>
                  </a:lnTo>
                  <a:lnTo>
                    <a:pt x="595689" y="115783"/>
                  </a:lnTo>
                  <a:lnTo>
                    <a:pt x="600433" y="116902"/>
                  </a:lnTo>
                  <a:lnTo>
                    <a:pt x="605164" y="118015"/>
                  </a:lnTo>
                  <a:lnTo>
                    <a:pt x="616715" y="120158"/>
                  </a:lnTo>
                  <a:lnTo>
                    <a:pt x="621354" y="122654"/>
                  </a:lnTo>
                  <a:lnTo>
                    <a:pt x="624704" y="129651"/>
                  </a:lnTo>
                  <a:lnTo>
                    <a:pt x="628390" y="139261"/>
                  </a:lnTo>
                  <a:lnTo>
                    <a:pt x="628279" y="144540"/>
                  </a:lnTo>
                  <a:lnTo>
                    <a:pt x="634392" y="147712"/>
                  </a:lnTo>
                  <a:lnTo>
                    <a:pt x="637108" y="148818"/>
                  </a:lnTo>
                  <a:lnTo>
                    <a:pt x="642420" y="153663"/>
                  </a:lnTo>
                  <a:lnTo>
                    <a:pt x="646085" y="156539"/>
                  </a:lnTo>
                  <a:lnTo>
                    <a:pt x="650290" y="159835"/>
                  </a:lnTo>
                  <a:lnTo>
                    <a:pt x="653675" y="164985"/>
                  </a:lnTo>
                  <a:lnTo>
                    <a:pt x="652578" y="171065"/>
                  </a:lnTo>
                  <a:lnTo>
                    <a:pt x="656092" y="176473"/>
                  </a:lnTo>
                  <a:lnTo>
                    <a:pt x="662983" y="181252"/>
                  </a:lnTo>
                  <a:lnTo>
                    <a:pt x="665492" y="182487"/>
                  </a:lnTo>
                  <a:lnTo>
                    <a:pt x="670516" y="184957"/>
                  </a:lnTo>
                  <a:lnTo>
                    <a:pt x="677240" y="188211"/>
                  </a:lnTo>
                  <a:lnTo>
                    <a:pt x="682497" y="194054"/>
                  </a:lnTo>
                  <a:lnTo>
                    <a:pt x="682839" y="203549"/>
                  </a:lnTo>
                  <a:lnTo>
                    <a:pt x="683301" y="204577"/>
                  </a:lnTo>
                  <a:lnTo>
                    <a:pt x="685645" y="209783"/>
                  </a:lnTo>
                  <a:lnTo>
                    <a:pt x="684435" y="218200"/>
                  </a:lnTo>
                  <a:lnTo>
                    <a:pt x="684376" y="219407"/>
                  </a:lnTo>
                  <a:lnTo>
                    <a:pt x="684052" y="226073"/>
                  </a:lnTo>
                  <a:lnTo>
                    <a:pt x="682667" y="231805"/>
                  </a:lnTo>
                  <a:lnTo>
                    <a:pt x="683035" y="236496"/>
                  </a:lnTo>
                  <a:lnTo>
                    <a:pt x="676748" y="241095"/>
                  </a:lnTo>
                  <a:lnTo>
                    <a:pt x="676110" y="241561"/>
                  </a:lnTo>
                  <a:lnTo>
                    <a:pt x="669851" y="247363"/>
                  </a:lnTo>
                  <a:lnTo>
                    <a:pt x="669847" y="249338"/>
                  </a:lnTo>
                  <a:lnTo>
                    <a:pt x="669836" y="254202"/>
                  </a:lnTo>
                  <a:lnTo>
                    <a:pt x="667756" y="258699"/>
                  </a:lnTo>
                  <a:lnTo>
                    <a:pt x="668024" y="268193"/>
                  </a:lnTo>
                  <a:lnTo>
                    <a:pt x="665571" y="271081"/>
                  </a:lnTo>
                  <a:lnTo>
                    <a:pt x="660213" y="273808"/>
                  </a:lnTo>
                  <a:lnTo>
                    <a:pt x="655692" y="279759"/>
                  </a:lnTo>
                  <a:lnTo>
                    <a:pt x="650222" y="280654"/>
                  </a:lnTo>
                  <a:lnTo>
                    <a:pt x="644074" y="281470"/>
                  </a:lnTo>
                  <a:lnTo>
                    <a:pt x="639283" y="286260"/>
                  </a:lnTo>
                  <a:lnTo>
                    <a:pt x="630725" y="291112"/>
                  </a:lnTo>
                  <a:lnTo>
                    <a:pt x="621669" y="291881"/>
                  </a:lnTo>
                  <a:lnTo>
                    <a:pt x="613072" y="293024"/>
                  </a:lnTo>
                  <a:lnTo>
                    <a:pt x="607185" y="296999"/>
                  </a:lnTo>
                  <a:lnTo>
                    <a:pt x="602618" y="296205"/>
                  </a:lnTo>
                  <a:lnTo>
                    <a:pt x="596150" y="297476"/>
                  </a:lnTo>
                  <a:lnTo>
                    <a:pt x="592583" y="305526"/>
                  </a:lnTo>
                  <a:lnTo>
                    <a:pt x="592110" y="309800"/>
                  </a:lnTo>
                  <a:lnTo>
                    <a:pt x="591849" y="310682"/>
                  </a:lnTo>
                  <a:lnTo>
                    <a:pt x="588222" y="322934"/>
                  </a:lnTo>
                  <a:lnTo>
                    <a:pt x="591987" y="327877"/>
                  </a:lnTo>
                  <a:lnTo>
                    <a:pt x="596619" y="334605"/>
                  </a:lnTo>
                  <a:lnTo>
                    <a:pt x="601315" y="334875"/>
                  </a:lnTo>
                  <a:lnTo>
                    <a:pt x="606060" y="342054"/>
                  </a:lnTo>
                  <a:lnTo>
                    <a:pt x="606887" y="347546"/>
                  </a:lnTo>
                  <a:lnTo>
                    <a:pt x="606949" y="347955"/>
                  </a:lnTo>
                  <a:lnTo>
                    <a:pt x="608040" y="355200"/>
                  </a:lnTo>
                  <a:lnTo>
                    <a:pt x="607799" y="364629"/>
                  </a:lnTo>
                  <a:lnTo>
                    <a:pt x="604551" y="370851"/>
                  </a:lnTo>
                  <a:lnTo>
                    <a:pt x="598522" y="377488"/>
                  </a:lnTo>
                  <a:lnTo>
                    <a:pt x="593679" y="384565"/>
                  </a:lnTo>
                  <a:lnTo>
                    <a:pt x="594125" y="390514"/>
                  </a:lnTo>
                  <a:lnTo>
                    <a:pt x="591943" y="398500"/>
                  </a:lnTo>
                  <a:lnTo>
                    <a:pt x="591865" y="402205"/>
                  </a:lnTo>
                  <a:lnTo>
                    <a:pt x="591783" y="406072"/>
                  </a:lnTo>
                  <a:lnTo>
                    <a:pt x="585070" y="411420"/>
                  </a:lnTo>
                  <a:lnTo>
                    <a:pt x="584912" y="411545"/>
                  </a:lnTo>
                  <a:lnTo>
                    <a:pt x="578340" y="411719"/>
                  </a:lnTo>
                  <a:lnTo>
                    <a:pt x="568609" y="415796"/>
                  </a:lnTo>
                  <a:lnTo>
                    <a:pt x="565101" y="420428"/>
                  </a:lnTo>
                  <a:lnTo>
                    <a:pt x="563254" y="427454"/>
                  </a:lnTo>
                  <a:lnTo>
                    <a:pt x="566295" y="430780"/>
                  </a:lnTo>
                  <a:lnTo>
                    <a:pt x="565405" y="439250"/>
                  </a:lnTo>
                  <a:lnTo>
                    <a:pt x="566532" y="446848"/>
                  </a:lnTo>
                  <a:lnTo>
                    <a:pt x="561645" y="450094"/>
                  </a:lnTo>
                  <a:lnTo>
                    <a:pt x="552968" y="447093"/>
                  </a:lnTo>
                  <a:lnTo>
                    <a:pt x="550481" y="442750"/>
                  </a:lnTo>
                  <a:lnTo>
                    <a:pt x="545456" y="438920"/>
                  </a:lnTo>
                  <a:lnTo>
                    <a:pt x="540384" y="433518"/>
                  </a:lnTo>
                  <a:lnTo>
                    <a:pt x="538974" y="427947"/>
                  </a:lnTo>
                  <a:lnTo>
                    <a:pt x="533280" y="426497"/>
                  </a:lnTo>
                  <a:lnTo>
                    <a:pt x="531544" y="422541"/>
                  </a:lnTo>
                  <a:lnTo>
                    <a:pt x="528006" y="419115"/>
                  </a:lnTo>
                  <a:lnTo>
                    <a:pt x="526597" y="417749"/>
                  </a:lnTo>
                  <a:lnTo>
                    <a:pt x="503965" y="419823"/>
                  </a:lnTo>
                  <a:lnTo>
                    <a:pt x="503553" y="419854"/>
                  </a:lnTo>
                  <a:lnTo>
                    <a:pt x="478043" y="421710"/>
                  </a:lnTo>
                  <a:lnTo>
                    <a:pt x="459600" y="422907"/>
                  </a:lnTo>
                  <a:lnTo>
                    <a:pt x="448498" y="423612"/>
                  </a:lnTo>
                  <a:lnTo>
                    <a:pt x="428638" y="424959"/>
                  </a:lnTo>
                  <a:lnTo>
                    <a:pt x="423376" y="425309"/>
                  </a:lnTo>
                  <a:lnTo>
                    <a:pt x="420364" y="425447"/>
                  </a:lnTo>
                  <a:lnTo>
                    <a:pt x="395861" y="426530"/>
                  </a:lnTo>
                  <a:lnTo>
                    <a:pt x="379064" y="427623"/>
                  </a:lnTo>
                  <a:lnTo>
                    <a:pt x="374909" y="427889"/>
                  </a:lnTo>
                  <a:lnTo>
                    <a:pt x="352276" y="428883"/>
                  </a:lnTo>
                  <a:lnTo>
                    <a:pt x="349150" y="428987"/>
                  </a:lnTo>
                  <a:lnTo>
                    <a:pt x="329438" y="429619"/>
                  </a:lnTo>
                  <a:lnTo>
                    <a:pt x="325069" y="429754"/>
                  </a:lnTo>
                  <a:lnTo>
                    <a:pt x="305955" y="430503"/>
                  </a:lnTo>
                  <a:lnTo>
                    <a:pt x="298764" y="430776"/>
                  </a:lnTo>
                  <a:lnTo>
                    <a:pt x="279914" y="431579"/>
                  </a:lnTo>
                  <a:lnTo>
                    <a:pt x="271750" y="431916"/>
                  </a:lnTo>
                  <a:lnTo>
                    <a:pt x="256501" y="432338"/>
                  </a:lnTo>
                  <a:lnTo>
                    <a:pt x="248022" y="432563"/>
                  </a:lnTo>
                  <a:lnTo>
                    <a:pt x="230682" y="432938"/>
                  </a:lnTo>
                  <a:lnTo>
                    <a:pt x="223910" y="433077"/>
                  </a:lnTo>
                  <a:lnTo>
                    <a:pt x="213302" y="433088"/>
                  </a:lnTo>
                  <a:lnTo>
                    <a:pt x="192989" y="433078"/>
                  </a:lnTo>
                  <a:lnTo>
                    <a:pt x="182730" y="433026"/>
                  </a:lnTo>
                  <a:lnTo>
                    <a:pt x="166084" y="432920"/>
                  </a:lnTo>
                  <a:lnTo>
                    <a:pt x="151673" y="432836"/>
                  </a:lnTo>
                  <a:lnTo>
                    <a:pt x="137265" y="432731"/>
                  </a:lnTo>
                  <a:lnTo>
                    <a:pt x="133122" y="432693"/>
                  </a:lnTo>
                  <a:lnTo>
                    <a:pt x="115912" y="432515"/>
                  </a:lnTo>
                  <a:lnTo>
                    <a:pt x="90793" y="432181"/>
                  </a:lnTo>
                  <a:lnTo>
                    <a:pt x="92625" y="429560"/>
                  </a:lnTo>
                  <a:lnTo>
                    <a:pt x="89013" y="422371"/>
                  </a:lnTo>
                  <a:lnTo>
                    <a:pt x="82084" y="418156"/>
                  </a:lnTo>
                  <a:lnTo>
                    <a:pt x="77472" y="410421"/>
                  </a:lnTo>
                  <a:lnTo>
                    <a:pt x="83331" y="403566"/>
                  </a:lnTo>
                  <a:lnTo>
                    <a:pt x="82555" y="394655"/>
                  </a:lnTo>
                  <a:lnTo>
                    <a:pt x="85837" y="388727"/>
                  </a:lnTo>
                  <a:lnTo>
                    <a:pt x="84971" y="387104"/>
                  </a:lnTo>
                  <a:lnTo>
                    <a:pt x="82916" y="383250"/>
                  </a:lnTo>
                  <a:lnTo>
                    <a:pt x="83919" y="376377"/>
                  </a:lnTo>
                  <a:lnTo>
                    <a:pt x="79875" y="369893"/>
                  </a:lnTo>
                  <a:lnTo>
                    <a:pt x="79985" y="364784"/>
                  </a:lnTo>
                  <a:lnTo>
                    <a:pt x="80080" y="360364"/>
                  </a:lnTo>
                  <a:lnTo>
                    <a:pt x="79552" y="354428"/>
                  </a:lnTo>
                  <a:lnTo>
                    <a:pt x="80272" y="349295"/>
                  </a:lnTo>
                  <a:lnTo>
                    <a:pt x="80814" y="345433"/>
                  </a:lnTo>
                  <a:lnTo>
                    <a:pt x="75147" y="345829"/>
                  </a:lnTo>
                  <a:lnTo>
                    <a:pt x="75122" y="344817"/>
                  </a:lnTo>
                  <a:lnTo>
                    <a:pt x="74958" y="338104"/>
                  </a:lnTo>
                  <a:lnTo>
                    <a:pt x="77225" y="332292"/>
                  </a:lnTo>
                  <a:lnTo>
                    <a:pt x="73417" y="325971"/>
                  </a:lnTo>
                  <a:lnTo>
                    <a:pt x="73081" y="319069"/>
                  </a:lnTo>
                  <a:lnTo>
                    <a:pt x="73234" y="316203"/>
                  </a:lnTo>
                  <a:lnTo>
                    <a:pt x="73740" y="306724"/>
                  </a:lnTo>
                  <a:lnTo>
                    <a:pt x="67289" y="304708"/>
                  </a:lnTo>
                  <a:lnTo>
                    <a:pt x="66109" y="299361"/>
                  </a:lnTo>
                  <a:lnTo>
                    <a:pt x="64930" y="294014"/>
                  </a:lnTo>
                  <a:lnTo>
                    <a:pt x="56889" y="296287"/>
                  </a:lnTo>
                  <a:lnTo>
                    <a:pt x="55686" y="291548"/>
                  </a:lnTo>
                  <a:lnTo>
                    <a:pt x="52894" y="283994"/>
                  </a:lnTo>
                  <a:lnTo>
                    <a:pt x="53609" y="276064"/>
                  </a:lnTo>
                  <a:lnTo>
                    <a:pt x="53987" y="274918"/>
                  </a:lnTo>
                  <a:lnTo>
                    <a:pt x="56157" y="268341"/>
                  </a:lnTo>
                  <a:lnTo>
                    <a:pt x="58616" y="258142"/>
                  </a:lnTo>
                  <a:lnTo>
                    <a:pt x="54017" y="251319"/>
                  </a:lnTo>
                  <a:lnTo>
                    <a:pt x="52015" y="247607"/>
                  </a:lnTo>
                  <a:lnTo>
                    <a:pt x="48600" y="241271"/>
                  </a:lnTo>
                  <a:lnTo>
                    <a:pt x="51430" y="231976"/>
                  </a:lnTo>
                  <a:lnTo>
                    <a:pt x="41798" y="225042"/>
                  </a:lnTo>
                  <a:lnTo>
                    <a:pt x="36592" y="221488"/>
                  </a:lnTo>
                  <a:lnTo>
                    <a:pt x="37040" y="211935"/>
                  </a:lnTo>
                  <a:lnTo>
                    <a:pt x="28731" y="204246"/>
                  </a:lnTo>
                  <a:lnTo>
                    <a:pt x="29868" y="197333"/>
                  </a:lnTo>
                  <a:lnTo>
                    <a:pt x="29965" y="196748"/>
                  </a:lnTo>
                  <a:lnTo>
                    <a:pt x="30022" y="190142"/>
                  </a:lnTo>
                  <a:lnTo>
                    <a:pt x="28347" y="187820"/>
                  </a:lnTo>
                  <a:lnTo>
                    <a:pt x="22471" y="179661"/>
                  </a:lnTo>
                  <a:lnTo>
                    <a:pt x="22116" y="169082"/>
                  </a:lnTo>
                  <a:lnTo>
                    <a:pt x="25356" y="161784"/>
                  </a:lnTo>
                  <a:lnTo>
                    <a:pt x="18621" y="157591"/>
                  </a:lnTo>
                  <a:lnTo>
                    <a:pt x="15276" y="154846"/>
                  </a:lnTo>
                  <a:lnTo>
                    <a:pt x="13650" y="153731"/>
                  </a:lnTo>
                  <a:lnTo>
                    <a:pt x="15362" y="148156"/>
                  </a:lnTo>
                  <a:lnTo>
                    <a:pt x="15043" y="147400"/>
                  </a:lnTo>
                  <a:lnTo>
                    <a:pt x="10196" y="135883"/>
                  </a:lnTo>
                  <a:lnTo>
                    <a:pt x="3435" y="129095"/>
                  </a:lnTo>
                  <a:lnTo>
                    <a:pt x="0" y="12369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6708655" y="3107600"/>
              <a:ext cx="23989" cy="28793"/>
            </a:xfrm>
            <a:custGeom>
              <a:avLst/>
              <a:gdLst/>
              <a:ahLst/>
              <a:cxnLst/>
              <a:rect l="0" t="0" r="0" b="0"/>
              <a:pathLst>
                <a:path w="23989" h="28793">
                  <a:moveTo>
                    <a:pt x="0" y="10377"/>
                  </a:moveTo>
                  <a:lnTo>
                    <a:pt x="6783" y="0"/>
                  </a:lnTo>
                  <a:lnTo>
                    <a:pt x="11808" y="3401"/>
                  </a:lnTo>
                  <a:lnTo>
                    <a:pt x="23989" y="11628"/>
                  </a:lnTo>
                  <a:lnTo>
                    <a:pt x="17968" y="20956"/>
                  </a:lnTo>
                  <a:lnTo>
                    <a:pt x="12832" y="28793"/>
                  </a:lnTo>
                  <a:lnTo>
                    <a:pt x="11406" y="21775"/>
                  </a:lnTo>
                  <a:lnTo>
                    <a:pt x="10635" y="17980"/>
                  </a:lnTo>
                  <a:lnTo>
                    <a:pt x="4062" y="139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6027928" y="2825606"/>
              <a:ext cx="8855" cy="13721"/>
            </a:xfrm>
            <a:custGeom>
              <a:avLst/>
              <a:gdLst/>
              <a:ahLst/>
              <a:cxnLst/>
              <a:rect l="0" t="0" r="0" b="0"/>
              <a:pathLst>
                <a:path w="8855" h="13721">
                  <a:moveTo>
                    <a:pt x="0" y="4706"/>
                  </a:moveTo>
                  <a:lnTo>
                    <a:pt x="3383" y="0"/>
                  </a:lnTo>
                  <a:lnTo>
                    <a:pt x="8487" y="3476"/>
                  </a:lnTo>
                  <a:lnTo>
                    <a:pt x="8855" y="10837"/>
                  </a:lnTo>
                  <a:lnTo>
                    <a:pt x="3537" y="137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5822936" y="2752578"/>
              <a:ext cx="476185" cy="542889"/>
            </a:xfrm>
            <a:custGeom>
              <a:avLst/>
              <a:gdLst/>
              <a:ahLst/>
              <a:cxnLst/>
              <a:rect l="0" t="0" r="0" b="0"/>
              <a:pathLst>
                <a:path w="476185" h="542889">
                  <a:moveTo>
                    <a:pt x="40295" y="457476"/>
                  </a:moveTo>
                  <a:lnTo>
                    <a:pt x="39115" y="446292"/>
                  </a:lnTo>
                  <a:lnTo>
                    <a:pt x="37804" y="433868"/>
                  </a:lnTo>
                  <a:lnTo>
                    <a:pt x="35740" y="415195"/>
                  </a:lnTo>
                  <a:lnTo>
                    <a:pt x="35014" y="408634"/>
                  </a:lnTo>
                  <a:lnTo>
                    <a:pt x="32494" y="385849"/>
                  </a:lnTo>
                  <a:lnTo>
                    <a:pt x="29564" y="358554"/>
                  </a:lnTo>
                  <a:lnTo>
                    <a:pt x="28206" y="345910"/>
                  </a:lnTo>
                  <a:lnTo>
                    <a:pt x="26632" y="331260"/>
                  </a:lnTo>
                  <a:lnTo>
                    <a:pt x="25543" y="320793"/>
                  </a:lnTo>
                  <a:lnTo>
                    <a:pt x="23603" y="302154"/>
                  </a:lnTo>
                  <a:lnTo>
                    <a:pt x="22964" y="296022"/>
                  </a:lnTo>
                  <a:lnTo>
                    <a:pt x="20608" y="274669"/>
                  </a:lnTo>
                  <a:lnTo>
                    <a:pt x="19429" y="264585"/>
                  </a:lnTo>
                  <a:lnTo>
                    <a:pt x="16817" y="242252"/>
                  </a:lnTo>
                  <a:lnTo>
                    <a:pt x="13463" y="214426"/>
                  </a:lnTo>
                  <a:lnTo>
                    <a:pt x="12311" y="204865"/>
                  </a:lnTo>
                  <a:lnTo>
                    <a:pt x="10034" y="185970"/>
                  </a:lnTo>
                  <a:lnTo>
                    <a:pt x="7769" y="167204"/>
                  </a:lnTo>
                  <a:lnTo>
                    <a:pt x="7446" y="164529"/>
                  </a:lnTo>
                  <a:lnTo>
                    <a:pt x="5079" y="144924"/>
                  </a:lnTo>
                  <a:lnTo>
                    <a:pt x="4765" y="142385"/>
                  </a:lnTo>
                  <a:lnTo>
                    <a:pt x="2928" y="127500"/>
                  </a:lnTo>
                  <a:lnTo>
                    <a:pt x="0" y="103772"/>
                  </a:lnTo>
                  <a:lnTo>
                    <a:pt x="38709" y="97836"/>
                  </a:lnTo>
                  <a:lnTo>
                    <a:pt x="42757" y="97193"/>
                  </a:lnTo>
                  <a:lnTo>
                    <a:pt x="46869" y="96537"/>
                  </a:lnTo>
                  <a:lnTo>
                    <a:pt x="70613" y="92718"/>
                  </a:lnTo>
                  <a:lnTo>
                    <a:pt x="97278" y="88281"/>
                  </a:lnTo>
                  <a:lnTo>
                    <a:pt x="109592" y="86207"/>
                  </a:lnTo>
                  <a:lnTo>
                    <a:pt x="142016" y="80633"/>
                  </a:lnTo>
                  <a:lnTo>
                    <a:pt x="147472" y="85924"/>
                  </a:lnTo>
                  <a:lnTo>
                    <a:pt x="155995" y="83285"/>
                  </a:lnTo>
                  <a:lnTo>
                    <a:pt x="167132" y="90121"/>
                  </a:lnTo>
                  <a:lnTo>
                    <a:pt x="174677" y="92018"/>
                  </a:lnTo>
                  <a:lnTo>
                    <a:pt x="185497" y="94728"/>
                  </a:lnTo>
                  <a:lnTo>
                    <a:pt x="190340" y="99835"/>
                  </a:lnTo>
                  <a:lnTo>
                    <a:pt x="201049" y="104366"/>
                  </a:lnTo>
                  <a:lnTo>
                    <a:pt x="207722" y="94419"/>
                  </a:lnTo>
                  <a:lnTo>
                    <a:pt x="210183" y="92445"/>
                  </a:lnTo>
                  <a:lnTo>
                    <a:pt x="223360" y="97241"/>
                  </a:lnTo>
                  <a:lnTo>
                    <a:pt x="227153" y="103287"/>
                  </a:lnTo>
                  <a:lnTo>
                    <a:pt x="227521" y="103873"/>
                  </a:lnTo>
                  <a:lnTo>
                    <a:pt x="236309" y="111929"/>
                  </a:lnTo>
                  <a:lnTo>
                    <a:pt x="245920" y="115986"/>
                  </a:lnTo>
                  <a:lnTo>
                    <a:pt x="253697" y="115579"/>
                  </a:lnTo>
                  <a:lnTo>
                    <a:pt x="263315" y="108323"/>
                  </a:lnTo>
                  <a:lnTo>
                    <a:pt x="264757" y="108024"/>
                  </a:lnTo>
                  <a:lnTo>
                    <a:pt x="273087" y="106295"/>
                  </a:lnTo>
                  <a:lnTo>
                    <a:pt x="281414" y="99139"/>
                  </a:lnTo>
                  <a:lnTo>
                    <a:pt x="300252" y="90127"/>
                  </a:lnTo>
                  <a:lnTo>
                    <a:pt x="303228" y="91226"/>
                  </a:lnTo>
                  <a:lnTo>
                    <a:pt x="306722" y="92515"/>
                  </a:lnTo>
                  <a:lnTo>
                    <a:pt x="316567" y="90590"/>
                  </a:lnTo>
                  <a:lnTo>
                    <a:pt x="320041" y="89908"/>
                  </a:lnTo>
                  <a:lnTo>
                    <a:pt x="327789" y="89774"/>
                  </a:lnTo>
                  <a:lnTo>
                    <a:pt x="337748" y="80698"/>
                  </a:lnTo>
                  <a:lnTo>
                    <a:pt x="350963" y="64973"/>
                  </a:lnTo>
                  <a:lnTo>
                    <a:pt x="353024" y="62515"/>
                  </a:lnTo>
                  <a:lnTo>
                    <a:pt x="359886" y="53001"/>
                  </a:lnTo>
                  <a:lnTo>
                    <a:pt x="369395" y="43781"/>
                  </a:lnTo>
                  <a:lnTo>
                    <a:pt x="379571" y="38334"/>
                  </a:lnTo>
                  <a:lnTo>
                    <a:pt x="392275" y="28617"/>
                  </a:lnTo>
                  <a:lnTo>
                    <a:pt x="397262" y="26422"/>
                  </a:lnTo>
                  <a:lnTo>
                    <a:pt x="407495" y="21909"/>
                  </a:lnTo>
                  <a:lnTo>
                    <a:pt x="416989" y="14442"/>
                  </a:lnTo>
                  <a:lnTo>
                    <a:pt x="438786" y="3900"/>
                  </a:lnTo>
                  <a:lnTo>
                    <a:pt x="444852" y="0"/>
                  </a:lnTo>
                  <a:lnTo>
                    <a:pt x="447844" y="18184"/>
                  </a:lnTo>
                  <a:lnTo>
                    <a:pt x="452048" y="43738"/>
                  </a:lnTo>
                  <a:lnTo>
                    <a:pt x="456049" y="67964"/>
                  </a:lnTo>
                  <a:lnTo>
                    <a:pt x="456290" y="69418"/>
                  </a:lnTo>
                  <a:lnTo>
                    <a:pt x="462314" y="105894"/>
                  </a:lnTo>
                  <a:lnTo>
                    <a:pt x="464604" y="120026"/>
                  </a:lnTo>
                  <a:lnTo>
                    <a:pt x="464791" y="121182"/>
                  </a:lnTo>
                  <a:lnTo>
                    <a:pt x="469827" y="152263"/>
                  </a:lnTo>
                  <a:lnTo>
                    <a:pt x="469977" y="153164"/>
                  </a:lnTo>
                  <a:lnTo>
                    <a:pt x="471140" y="160130"/>
                  </a:lnTo>
                  <a:lnTo>
                    <a:pt x="476185" y="190354"/>
                  </a:lnTo>
                  <a:lnTo>
                    <a:pt x="469840" y="194797"/>
                  </a:lnTo>
                  <a:lnTo>
                    <a:pt x="465097" y="194927"/>
                  </a:lnTo>
                  <a:lnTo>
                    <a:pt x="461617" y="200963"/>
                  </a:lnTo>
                  <a:lnTo>
                    <a:pt x="467937" y="208991"/>
                  </a:lnTo>
                  <a:lnTo>
                    <a:pt x="471501" y="219197"/>
                  </a:lnTo>
                  <a:lnTo>
                    <a:pt x="470296" y="226918"/>
                  </a:lnTo>
                  <a:lnTo>
                    <a:pt x="470069" y="228373"/>
                  </a:lnTo>
                  <a:lnTo>
                    <a:pt x="474640" y="239550"/>
                  </a:lnTo>
                  <a:lnTo>
                    <a:pt x="471792" y="247701"/>
                  </a:lnTo>
                  <a:lnTo>
                    <a:pt x="469039" y="257538"/>
                  </a:lnTo>
                  <a:lnTo>
                    <a:pt x="467756" y="262112"/>
                  </a:lnTo>
                  <a:lnTo>
                    <a:pt x="467517" y="262962"/>
                  </a:lnTo>
                  <a:lnTo>
                    <a:pt x="465861" y="273680"/>
                  </a:lnTo>
                  <a:lnTo>
                    <a:pt x="466782" y="280330"/>
                  </a:lnTo>
                  <a:lnTo>
                    <a:pt x="468024" y="289298"/>
                  </a:lnTo>
                  <a:lnTo>
                    <a:pt x="465877" y="292647"/>
                  </a:lnTo>
                  <a:lnTo>
                    <a:pt x="462413" y="297807"/>
                  </a:lnTo>
                  <a:lnTo>
                    <a:pt x="461831" y="307943"/>
                  </a:lnTo>
                  <a:lnTo>
                    <a:pt x="461807" y="308367"/>
                  </a:lnTo>
                  <a:lnTo>
                    <a:pt x="462789" y="314940"/>
                  </a:lnTo>
                  <a:lnTo>
                    <a:pt x="458798" y="321066"/>
                  </a:lnTo>
                  <a:lnTo>
                    <a:pt x="463526" y="326779"/>
                  </a:lnTo>
                  <a:lnTo>
                    <a:pt x="464318" y="327734"/>
                  </a:lnTo>
                  <a:lnTo>
                    <a:pt x="461574" y="335348"/>
                  </a:lnTo>
                  <a:lnTo>
                    <a:pt x="454393" y="344655"/>
                  </a:lnTo>
                  <a:lnTo>
                    <a:pt x="445827" y="356080"/>
                  </a:lnTo>
                  <a:lnTo>
                    <a:pt x="442290" y="360788"/>
                  </a:lnTo>
                  <a:lnTo>
                    <a:pt x="438549" y="368970"/>
                  </a:lnTo>
                  <a:lnTo>
                    <a:pt x="437949" y="370280"/>
                  </a:lnTo>
                  <a:lnTo>
                    <a:pt x="432141" y="373917"/>
                  </a:lnTo>
                  <a:lnTo>
                    <a:pt x="426200" y="380798"/>
                  </a:lnTo>
                  <a:lnTo>
                    <a:pt x="416490" y="388770"/>
                  </a:lnTo>
                  <a:lnTo>
                    <a:pt x="413946" y="388737"/>
                  </a:lnTo>
                  <a:lnTo>
                    <a:pt x="411337" y="388703"/>
                  </a:lnTo>
                  <a:lnTo>
                    <a:pt x="408336" y="382903"/>
                  </a:lnTo>
                  <a:lnTo>
                    <a:pt x="403298" y="381541"/>
                  </a:lnTo>
                  <a:lnTo>
                    <a:pt x="398981" y="387466"/>
                  </a:lnTo>
                  <a:lnTo>
                    <a:pt x="393776" y="394463"/>
                  </a:lnTo>
                  <a:lnTo>
                    <a:pt x="394359" y="402343"/>
                  </a:lnTo>
                  <a:lnTo>
                    <a:pt x="389086" y="403271"/>
                  </a:lnTo>
                  <a:lnTo>
                    <a:pt x="382110" y="404564"/>
                  </a:lnTo>
                  <a:lnTo>
                    <a:pt x="379666" y="412892"/>
                  </a:lnTo>
                  <a:lnTo>
                    <a:pt x="378773" y="414233"/>
                  </a:lnTo>
                  <a:lnTo>
                    <a:pt x="375933" y="418498"/>
                  </a:lnTo>
                  <a:lnTo>
                    <a:pt x="376061" y="419010"/>
                  </a:lnTo>
                  <a:lnTo>
                    <a:pt x="378685" y="429479"/>
                  </a:lnTo>
                  <a:lnTo>
                    <a:pt x="377942" y="429963"/>
                  </a:lnTo>
                  <a:lnTo>
                    <a:pt x="372092" y="433771"/>
                  </a:lnTo>
                  <a:lnTo>
                    <a:pt x="374616" y="439756"/>
                  </a:lnTo>
                  <a:lnTo>
                    <a:pt x="377817" y="447973"/>
                  </a:lnTo>
                  <a:lnTo>
                    <a:pt x="372924" y="453793"/>
                  </a:lnTo>
                  <a:lnTo>
                    <a:pt x="365498" y="457283"/>
                  </a:lnTo>
                  <a:lnTo>
                    <a:pt x="359402" y="448901"/>
                  </a:lnTo>
                  <a:lnTo>
                    <a:pt x="351506" y="444782"/>
                  </a:lnTo>
                  <a:lnTo>
                    <a:pt x="347985" y="447010"/>
                  </a:lnTo>
                  <a:lnTo>
                    <a:pt x="343678" y="453758"/>
                  </a:lnTo>
                  <a:lnTo>
                    <a:pt x="342924" y="456071"/>
                  </a:lnTo>
                  <a:lnTo>
                    <a:pt x="340159" y="464543"/>
                  </a:lnTo>
                  <a:lnTo>
                    <a:pt x="338920" y="476530"/>
                  </a:lnTo>
                  <a:lnTo>
                    <a:pt x="334151" y="480430"/>
                  </a:lnTo>
                  <a:lnTo>
                    <a:pt x="335883" y="486345"/>
                  </a:lnTo>
                  <a:lnTo>
                    <a:pt x="339741" y="500479"/>
                  </a:lnTo>
                  <a:lnTo>
                    <a:pt x="341952" y="507607"/>
                  </a:lnTo>
                  <a:lnTo>
                    <a:pt x="337489" y="510710"/>
                  </a:lnTo>
                  <a:lnTo>
                    <a:pt x="331369" y="511310"/>
                  </a:lnTo>
                  <a:lnTo>
                    <a:pt x="330792" y="513409"/>
                  </a:lnTo>
                  <a:lnTo>
                    <a:pt x="329973" y="516383"/>
                  </a:lnTo>
                  <a:lnTo>
                    <a:pt x="330095" y="525693"/>
                  </a:lnTo>
                  <a:lnTo>
                    <a:pt x="328892" y="532726"/>
                  </a:lnTo>
                  <a:lnTo>
                    <a:pt x="322826" y="535715"/>
                  </a:lnTo>
                  <a:lnTo>
                    <a:pt x="315791" y="537865"/>
                  </a:lnTo>
                  <a:lnTo>
                    <a:pt x="309223" y="540604"/>
                  </a:lnTo>
                  <a:lnTo>
                    <a:pt x="303734" y="542889"/>
                  </a:lnTo>
                  <a:lnTo>
                    <a:pt x="299740" y="540911"/>
                  </a:lnTo>
                  <a:lnTo>
                    <a:pt x="295887" y="533401"/>
                  </a:lnTo>
                  <a:lnTo>
                    <a:pt x="290241" y="529737"/>
                  </a:lnTo>
                  <a:lnTo>
                    <a:pt x="288806" y="528805"/>
                  </a:lnTo>
                  <a:lnTo>
                    <a:pt x="282552" y="523551"/>
                  </a:lnTo>
                  <a:lnTo>
                    <a:pt x="274157" y="523915"/>
                  </a:lnTo>
                  <a:lnTo>
                    <a:pt x="272716" y="522778"/>
                  </a:lnTo>
                  <a:lnTo>
                    <a:pt x="267703" y="518820"/>
                  </a:lnTo>
                  <a:lnTo>
                    <a:pt x="264225" y="508546"/>
                  </a:lnTo>
                  <a:lnTo>
                    <a:pt x="263251" y="502826"/>
                  </a:lnTo>
                  <a:lnTo>
                    <a:pt x="260526" y="497712"/>
                  </a:lnTo>
                  <a:lnTo>
                    <a:pt x="254856" y="500362"/>
                  </a:lnTo>
                  <a:lnTo>
                    <a:pt x="247575" y="503292"/>
                  </a:lnTo>
                  <a:lnTo>
                    <a:pt x="245800" y="505457"/>
                  </a:lnTo>
                  <a:lnTo>
                    <a:pt x="244649" y="506860"/>
                  </a:lnTo>
                  <a:lnTo>
                    <a:pt x="237669" y="513150"/>
                  </a:lnTo>
                  <a:lnTo>
                    <a:pt x="236457" y="517896"/>
                  </a:lnTo>
                  <a:lnTo>
                    <a:pt x="232041" y="521406"/>
                  </a:lnTo>
                  <a:lnTo>
                    <a:pt x="224523" y="521211"/>
                  </a:lnTo>
                  <a:lnTo>
                    <a:pt x="222097" y="523788"/>
                  </a:lnTo>
                  <a:lnTo>
                    <a:pt x="219917" y="526105"/>
                  </a:lnTo>
                  <a:lnTo>
                    <a:pt x="215722" y="523251"/>
                  </a:lnTo>
                  <a:lnTo>
                    <a:pt x="208844" y="518530"/>
                  </a:lnTo>
                  <a:lnTo>
                    <a:pt x="201643" y="518341"/>
                  </a:lnTo>
                  <a:lnTo>
                    <a:pt x="190802" y="515011"/>
                  </a:lnTo>
                  <a:lnTo>
                    <a:pt x="180937" y="519614"/>
                  </a:lnTo>
                  <a:lnTo>
                    <a:pt x="179845" y="525012"/>
                  </a:lnTo>
                  <a:lnTo>
                    <a:pt x="179435" y="525275"/>
                  </a:lnTo>
                  <a:lnTo>
                    <a:pt x="176075" y="527430"/>
                  </a:lnTo>
                  <a:lnTo>
                    <a:pt x="173023" y="526664"/>
                  </a:lnTo>
                  <a:lnTo>
                    <a:pt x="165352" y="524732"/>
                  </a:lnTo>
                  <a:lnTo>
                    <a:pt x="163397" y="519530"/>
                  </a:lnTo>
                  <a:lnTo>
                    <a:pt x="157478" y="517331"/>
                  </a:lnTo>
                  <a:lnTo>
                    <a:pt x="154839" y="512517"/>
                  </a:lnTo>
                  <a:lnTo>
                    <a:pt x="148801" y="510985"/>
                  </a:lnTo>
                  <a:lnTo>
                    <a:pt x="146021" y="510279"/>
                  </a:lnTo>
                  <a:lnTo>
                    <a:pt x="140258" y="509192"/>
                  </a:lnTo>
                  <a:lnTo>
                    <a:pt x="132428" y="512439"/>
                  </a:lnTo>
                  <a:lnTo>
                    <a:pt x="123040" y="511021"/>
                  </a:lnTo>
                  <a:lnTo>
                    <a:pt x="114197" y="509768"/>
                  </a:lnTo>
                  <a:lnTo>
                    <a:pt x="112311" y="506505"/>
                  </a:lnTo>
                  <a:lnTo>
                    <a:pt x="111300" y="504754"/>
                  </a:lnTo>
                  <a:lnTo>
                    <a:pt x="110835" y="500154"/>
                  </a:lnTo>
                  <a:lnTo>
                    <a:pt x="110751" y="499325"/>
                  </a:lnTo>
                  <a:lnTo>
                    <a:pt x="103263" y="489305"/>
                  </a:lnTo>
                  <a:lnTo>
                    <a:pt x="101665" y="484574"/>
                  </a:lnTo>
                  <a:lnTo>
                    <a:pt x="98493" y="480475"/>
                  </a:lnTo>
                  <a:lnTo>
                    <a:pt x="97787" y="479562"/>
                  </a:lnTo>
                  <a:lnTo>
                    <a:pt x="89301" y="477859"/>
                  </a:lnTo>
                  <a:lnTo>
                    <a:pt x="85137" y="472903"/>
                  </a:lnTo>
                  <a:lnTo>
                    <a:pt x="83256" y="468700"/>
                  </a:lnTo>
                  <a:lnTo>
                    <a:pt x="81289" y="467879"/>
                  </a:lnTo>
                  <a:lnTo>
                    <a:pt x="79307" y="468847"/>
                  </a:lnTo>
                  <a:lnTo>
                    <a:pt x="78155" y="471066"/>
                  </a:lnTo>
                  <a:lnTo>
                    <a:pt x="76769" y="471336"/>
                  </a:lnTo>
                  <a:lnTo>
                    <a:pt x="71957" y="472269"/>
                  </a:lnTo>
                  <a:lnTo>
                    <a:pt x="66156" y="476766"/>
                  </a:lnTo>
                  <a:lnTo>
                    <a:pt x="64522" y="476222"/>
                  </a:lnTo>
                  <a:lnTo>
                    <a:pt x="58133" y="474093"/>
                  </a:lnTo>
                  <a:lnTo>
                    <a:pt x="53780" y="469903"/>
                  </a:lnTo>
                  <a:lnTo>
                    <a:pt x="53514" y="469647"/>
                  </a:lnTo>
                  <a:lnTo>
                    <a:pt x="49246" y="468019"/>
                  </a:lnTo>
                  <a:lnTo>
                    <a:pt x="42357" y="4749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3771025" y="2703027"/>
              <a:ext cx="939379" cy="467785"/>
            </a:xfrm>
            <a:custGeom>
              <a:avLst/>
              <a:gdLst/>
              <a:ahLst/>
              <a:cxnLst/>
              <a:rect l="0" t="0" r="0" b="0"/>
              <a:pathLst>
                <a:path w="939379" h="467785">
                  <a:moveTo>
                    <a:pt x="1390" y="270602"/>
                  </a:moveTo>
                  <a:lnTo>
                    <a:pt x="3461" y="247093"/>
                  </a:lnTo>
                  <a:lnTo>
                    <a:pt x="4883" y="230567"/>
                  </a:lnTo>
                  <a:lnTo>
                    <a:pt x="6930" y="206018"/>
                  </a:lnTo>
                  <a:lnTo>
                    <a:pt x="7522" y="198926"/>
                  </a:lnTo>
                  <a:lnTo>
                    <a:pt x="8538" y="186846"/>
                  </a:lnTo>
                  <a:lnTo>
                    <a:pt x="10805" y="159914"/>
                  </a:lnTo>
                  <a:lnTo>
                    <a:pt x="12250" y="143226"/>
                  </a:lnTo>
                  <a:lnTo>
                    <a:pt x="12431" y="141140"/>
                  </a:lnTo>
                  <a:lnTo>
                    <a:pt x="15271" y="107620"/>
                  </a:lnTo>
                  <a:lnTo>
                    <a:pt x="18284" y="71761"/>
                  </a:lnTo>
                  <a:lnTo>
                    <a:pt x="19692" y="55735"/>
                  </a:lnTo>
                  <a:lnTo>
                    <a:pt x="19934" y="52990"/>
                  </a:lnTo>
                  <a:lnTo>
                    <a:pt x="24378" y="0"/>
                  </a:lnTo>
                  <a:lnTo>
                    <a:pt x="81396" y="4652"/>
                  </a:lnTo>
                  <a:lnTo>
                    <a:pt x="84410" y="4889"/>
                  </a:lnTo>
                  <a:lnTo>
                    <a:pt x="133900" y="8739"/>
                  </a:lnTo>
                  <a:lnTo>
                    <a:pt x="155606" y="10349"/>
                  </a:lnTo>
                  <a:lnTo>
                    <a:pt x="195535" y="13186"/>
                  </a:lnTo>
                  <a:lnTo>
                    <a:pt x="229505" y="15492"/>
                  </a:lnTo>
                  <a:lnTo>
                    <a:pt x="318535" y="20979"/>
                  </a:lnTo>
                  <a:lnTo>
                    <a:pt x="342257" y="22306"/>
                  </a:lnTo>
                  <a:lnTo>
                    <a:pt x="362236" y="23322"/>
                  </a:lnTo>
                  <a:lnTo>
                    <a:pt x="362457" y="23333"/>
                  </a:lnTo>
                  <a:lnTo>
                    <a:pt x="425886" y="26292"/>
                  </a:lnTo>
                  <a:lnTo>
                    <a:pt x="462223" y="27804"/>
                  </a:lnTo>
                  <a:lnTo>
                    <a:pt x="495184" y="29081"/>
                  </a:lnTo>
                  <a:lnTo>
                    <a:pt x="524354" y="30120"/>
                  </a:lnTo>
                  <a:lnTo>
                    <a:pt x="566763" y="31477"/>
                  </a:lnTo>
                  <a:lnTo>
                    <a:pt x="603229" y="32459"/>
                  </a:lnTo>
                  <a:lnTo>
                    <a:pt x="605146" y="37548"/>
                  </a:lnTo>
                  <a:lnTo>
                    <a:pt x="609657" y="42601"/>
                  </a:lnTo>
                  <a:lnTo>
                    <a:pt x="614639" y="44284"/>
                  </a:lnTo>
                  <a:lnTo>
                    <a:pt x="622704" y="49075"/>
                  </a:lnTo>
                  <a:lnTo>
                    <a:pt x="625610" y="50799"/>
                  </a:lnTo>
                  <a:lnTo>
                    <a:pt x="630590" y="52911"/>
                  </a:lnTo>
                  <a:lnTo>
                    <a:pt x="638821" y="55977"/>
                  </a:lnTo>
                  <a:lnTo>
                    <a:pt x="639291" y="56151"/>
                  </a:lnTo>
                  <a:lnTo>
                    <a:pt x="643726" y="60788"/>
                  </a:lnTo>
                  <a:lnTo>
                    <a:pt x="650881" y="67314"/>
                  </a:lnTo>
                  <a:lnTo>
                    <a:pt x="659786" y="66722"/>
                  </a:lnTo>
                  <a:lnTo>
                    <a:pt x="664598" y="62610"/>
                  </a:lnTo>
                  <a:lnTo>
                    <a:pt x="667694" y="54933"/>
                  </a:lnTo>
                  <a:lnTo>
                    <a:pt x="669709" y="53184"/>
                  </a:lnTo>
                  <a:lnTo>
                    <a:pt x="675610" y="54318"/>
                  </a:lnTo>
                  <a:lnTo>
                    <a:pt x="686065" y="56554"/>
                  </a:lnTo>
                  <a:lnTo>
                    <a:pt x="692946" y="55522"/>
                  </a:lnTo>
                  <a:lnTo>
                    <a:pt x="696741" y="54951"/>
                  </a:lnTo>
                  <a:lnTo>
                    <a:pt x="705449" y="55450"/>
                  </a:lnTo>
                  <a:lnTo>
                    <a:pt x="708686" y="56041"/>
                  </a:lnTo>
                  <a:lnTo>
                    <a:pt x="712102" y="56662"/>
                  </a:lnTo>
                  <a:lnTo>
                    <a:pt x="715818" y="53860"/>
                  </a:lnTo>
                  <a:lnTo>
                    <a:pt x="723734" y="55419"/>
                  </a:lnTo>
                  <a:lnTo>
                    <a:pt x="727843" y="54069"/>
                  </a:lnTo>
                  <a:lnTo>
                    <a:pt x="734535" y="55960"/>
                  </a:lnTo>
                  <a:lnTo>
                    <a:pt x="736976" y="60738"/>
                  </a:lnTo>
                  <a:lnTo>
                    <a:pt x="742041" y="64905"/>
                  </a:lnTo>
                  <a:lnTo>
                    <a:pt x="745540" y="67780"/>
                  </a:lnTo>
                  <a:lnTo>
                    <a:pt x="756677" y="69273"/>
                  </a:lnTo>
                  <a:lnTo>
                    <a:pt x="757633" y="70133"/>
                  </a:lnTo>
                  <a:lnTo>
                    <a:pt x="762819" y="74790"/>
                  </a:lnTo>
                  <a:lnTo>
                    <a:pt x="769003" y="73517"/>
                  </a:lnTo>
                  <a:lnTo>
                    <a:pt x="779381" y="78376"/>
                  </a:lnTo>
                  <a:lnTo>
                    <a:pt x="779978" y="78655"/>
                  </a:lnTo>
                  <a:lnTo>
                    <a:pt x="782397" y="83823"/>
                  </a:lnTo>
                  <a:lnTo>
                    <a:pt x="790841" y="84443"/>
                  </a:lnTo>
                  <a:lnTo>
                    <a:pt x="789559" y="92404"/>
                  </a:lnTo>
                  <a:lnTo>
                    <a:pt x="794828" y="97813"/>
                  </a:lnTo>
                  <a:lnTo>
                    <a:pt x="798027" y="103494"/>
                  </a:lnTo>
                  <a:lnTo>
                    <a:pt x="799737" y="106529"/>
                  </a:lnTo>
                  <a:lnTo>
                    <a:pt x="808819" y="105987"/>
                  </a:lnTo>
                  <a:lnTo>
                    <a:pt x="811302" y="109955"/>
                  </a:lnTo>
                  <a:lnTo>
                    <a:pt x="817177" y="108851"/>
                  </a:lnTo>
                  <a:lnTo>
                    <a:pt x="823912" y="113044"/>
                  </a:lnTo>
                  <a:lnTo>
                    <a:pt x="820671" y="120342"/>
                  </a:lnTo>
                  <a:lnTo>
                    <a:pt x="821027" y="130921"/>
                  </a:lnTo>
                  <a:lnTo>
                    <a:pt x="826903" y="139080"/>
                  </a:lnTo>
                  <a:lnTo>
                    <a:pt x="828578" y="141402"/>
                  </a:lnTo>
                  <a:lnTo>
                    <a:pt x="828521" y="148007"/>
                  </a:lnTo>
                  <a:lnTo>
                    <a:pt x="828424" y="148593"/>
                  </a:lnTo>
                  <a:lnTo>
                    <a:pt x="827287" y="155506"/>
                  </a:lnTo>
                  <a:lnTo>
                    <a:pt x="835596" y="163195"/>
                  </a:lnTo>
                  <a:lnTo>
                    <a:pt x="835148" y="172748"/>
                  </a:lnTo>
                  <a:lnTo>
                    <a:pt x="840353" y="176302"/>
                  </a:lnTo>
                  <a:lnTo>
                    <a:pt x="849986" y="183236"/>
                  </a:lnTo>
                  <a:lnTo>
                    <a:pt x="847156" y="192530"/>
                  </a:lnTo>
                  <a:lnTo>
                    <a:pt x="850570" y="198867"/>
                  </a:lnTo>
                  <a:lnTo>
                    <a:pt x="852573" y="202579"/>
                  </a:lnTo>
                  <a:lnTo>
                    <a:pt x="857172" y="209401"/>
                  </a:lnTo>
                  <a:lnTo>
                    <a:pt x="854713" y="219601"/>
                  </a:lnTo>
                  <a:lnTo>
                    <a:pt x="852543" y="226178"/>
                  </a:lnTo>
                  <a:lnTo>
                    <a:pt x="852164" y="227324"/>
                  </a:lnTo>
                  <a:lnTo>
                    <a:pt x="851450" y="235254"/>
                  </a:lnTo>
                  <a:lnTo>
                    <a:pt x="854242" y="242808"/>
                  </a:lnTo>
                  <a:lnTo>
                    <a:pt x="855445" y="247547"/>
                  </a:lnTo>
                  <a:lnTo>
                    <a:pt x="863486" y="245274"/>
                  </a:lnTo>
                  <a:lnTo>
                    <a:pt x="864665" y="250621"/>
                  </a:lnTo>
                  <a:lnTo>
                    <a:pt x="865845" y="255968"/>
                  </a:lnTo>
                  <a:lnTo>
                    <a:pt x="872295" y="257984"/>
                  </a:lnTo>
                  <a:lnTo>
                    <a:pt x="871790" y="267462"/>
                  </a:lnTo>
                  <a:lnTo>
                    <a:pt x="871636" y="270329"/>
                  </a:lnTo>
                  <a:lnTo>
                    <a:pt x="871973" y="277231"/>
                  </a:lnTo>
                  <a:lnTo>
                    <a:pt x="875780" y="283552"/>
                  </a:lnTo>
                  <a:lnTo>
                    <a:pt x="873513" y="289364"/>
                  </a:lnTo>
                  <a:lnTo>
                    <a:pt x="873678" y="296076"/>
                  </a:lnTo>
                  <a:lnTo>
                    <a:pt x="873703" y="297089"/>
                  </a:lnTo>
                  <a:lnTo>
                    <a:pt x="879370" y="296692"/>
                  </a:lnTo>
                  <a:lnTo>
                    <a:pt x="878828" y="300555"/>
                  </a:lnTo>
                  <a:lnTo>
                    <a:pt x="878108" y="305688"/>
                  </a:lnTo>
                  <a:lnTo>
                    <a:pt x="878636" y="311624"/>
                  </a:lnTo>
                  <a:lnTo>
                    <a:pt x="878541" y="316044"/>
                  </a:lnTo>
                  <a:lnTo>
                    <a:pt x="878431" y="321153"/>
                  </a:lnTo>
                  <a:lnTo>
                    <a:pt x="882475" y="327637"/>
                  </a:lnTo>
                  <a:lnTo>
                    <a:pt x="881472" y="334510"/>
                  </a:lnTo>
                  <a:lnTo>
                    <a:pt x="883527" y="338364"/>
                  </a:lnTo>
                  <a:lnTo>
                    <a:pt x="884393" y="339987"/>
                  </a:lnTo>
                  <a:lnTo>
                    <a:pt x="881111" y="345914"/>
                  </a:lnTo>
                  <a:lnTo>
                    <a:pt x="881896" y="354936"/>
                  </a:lnTo>
                  <a:lnTo>
                    <a:pt x="876028" y="361681"/>
                  </a:lnTo>
                  <a:lnTo>
                    <a:pt x="880640" y="369415"/>
                  </a:lnTo>
                  <a:lnTo>
                    <a:pt x="887569" y="373631"/>
                  </a:lnTo>
                  <a:lnTo>
                    <a:pt x="891181" y="380820"/>
                  </a:lnTo>
                  <a:lnTo>
                    <a:pt x="889349" y="383441"/>
                  </a:lnTo>
                  <a:lnTo>
                    <a:pt x="890293" y="391978"/>
                  </a:lnTo>
                  <a:lnTo>
                    <a:pt x="894923" y="391789"/>
                  </a:lnTo>
                  <a:lnTo>
                    <a:pt x="895142" y="392286"/>
                  </a:lnTo>
                  <a:lnTo>
                    <a:pt x="897054" y="396629"/>
                  </a:lnTo>
                  <a:lnTo>
                    <a:pt x="898190" y="400985"/>
                  </a:lnTo>
                  <a:lnTo>
                    <a:pt x="902008" y="410665"/>
                  </a:lnTo>
                  <a:lnTo>
                    <a:pt x="902933" y="414952"/>
                  </a:lnTo>
                  <a:lnTo>
                    <a:pt x="901579" y="421276"/>
                  </a:lnTo>
                  <a:lnTo>
                    <a:pt x="907559" y="423094"/>
                  </a:lnTo>
                  <a:lnTo>
                    <a:pt x="912493" y="425762"/>
                  </a:lnTo>
                  <a:lnTo>
                    <a:pt x="913065" y="429616"/>
                  </a:lnTo>
                  <a:lnTo>
                    <a:pt x="913100" y="429851"/>
                  </a:lnTo>
                  <a:lnTo>
                    <a:pt x="913180" y="430387"/>
                  </a:lnTo>
                  <a:lnTo>
                    <a:pt x="921297" y="433661"/>
                  </a:lnTo>
                  <a:lnTo>
                    <a:pt x="920414" y="440524"/>
                  </a:lnTo>
                  <a:lnTo>
                    <a:pt x="925763" y="447344"/>
                  </a:lnTo>
                  <a:lnTo>
                    <a:pt x="929919" y="452044"/>
                  </a:lnTo>
                  <a:lnTo>
                    <a:pt x="927722" y="457603"/>
                  </a:lnTo>
                  <a:lnTo>
                    <a:pt x="931220" y="463741"/>
                  </a:lnTo>
                  <a:lnTo>
                    <a:pt x="934940" y="463401"/>
                  </a:lnTo>
                  <a:lnTo>
                    <a:pt x="939379" y="467596"/>
                  </a:lnTo>
                  <a:lnTo>
                    <a:pt x="935936" y="467616"/>
                  </a:lnTo>
                  <a:lnTo>
                    <a:pt x="887495" y="467776"/>
                  </a:lnTo>
                  <a:lnTo>
                    <a:pt x="887109" y="467777"/>
                  </a:lnTo>
                  <a:lnTo>
                    <a:pt x="862864" y="467768"/>
                  </a:lnTo>
                  <a:lnTo>
                    <a:pt x="861403" y="467766"/>
                  </a:lnTo>
                  <a:lnTo>
                    <a:pt x="847211" y="467785"/>
                  </a:lnTo>
                  <a:lnTo>
                    <a:pt x="837969" y="467737"/>
                  </a:lnTo>
                  <a:lnTo>
                    <a:pt x="813512" y="467608"/>
                  </a:lnTo>
                  <a:lnTo>
                    <a:pt x="812833" y="467604"/>
                  </a:lnTo>
                  <a:lnTo>
                    <a:pt x="776251" y="467300"/>
                  </a:lnTo>
                  <a:lnTo>
                    <a:pt x="768839" y="467223"/>
                  </a:lnTo>
                  <a:lnTo>
                    <a:pt x="764200" y="467179"/>
                  </a:lnTo>
                  <a:lnTo>
                    <a:pt x="754096" y="467075"/>
                  </a:lnTo>
                  <a:lnTo>
                    <a:pt x="714879" y="466516"/>
                  </a:lnTo>
                  <a:lnTo>
                    <a:pt x="709800" y="466432"/>
                  </a:lnTo>
                  <a:lnTo>
                    <a:pt x="670446" y="465747"/>
                  </a:lnTo>
                  <a:lnTo>
                    <a:pt x="665616" y="465653"/>
                  </a:lnTo>
                  <a:lnTo>
                    <a:pt x="653600" y="465408"/>
                  </a:lnTo>
                  <a:lnTo>
                    <a:pt x="637895" y="465068"/>
                  </a:lnTo>
                  <a:lnTo>
                    <a:pt x="616333" y="464569"/>
                  </a:lnTo>
                  <a:lnTo>
                    <a:pt x="591239" y="463932"/>
                  </a:lnTo>
                  <a:lnTo>
                    <a:pt x="579337" y="463608"/>
                  </a:lnTo>
                  <a:lnTo>
                    <a:pt x="567074" y="463273"/>
                  </a:lnTo>
                  <a:lnTo>
                    <a:pt x="529982" y="462170"/>
                  </a:lnTo>
                  <a:lnTo>
                    <a:pt x="527959" y="462106"/>
                  </a:lnTo>
                  <a:lnTo>
                    <a:pt x="517776" y="461773"/>
                  </a:lnTo>
                  <a:lnTo>
                    <a:pt x="482648" y="460550"/>
                  </a:lnTo>
                  <a:lnTo>
                    <a:pt x="469199" y="460081"/>
                  </a:lnTo>
                  <a:lnTo>
                    <a:pt x="468881" y="460070"/>
                  </a:lnTo>
                  <a:lnTo>
                    <a:pt x="448725" y="459334"/>
                  </a:lnTo>
                  <a:lnTo>
                    <a:pt x="409065" y="457642"/>
                  </a:lnTo>
                  <a:lnTo>
                    <a:pt x="407347" y="457565"/>
                  </a:lnTo>
                  <a:lnTo>
                    <a:pt x="376505" y="456131"/>
                  </a:lnTo>
                  <a:lnTo>
                    <a:pt x="348022" y="454675"/>
                  </a:lnTo>
                  <a:lnTo>
                    <a:pt x="345846" y="454561"/>
                  </a:lnTo>
                  <a:lnTo>
                    <a:pt x="313048" y="452864"/>
                  </a:lnTo>
                  <a:lnTo>
                    <a:pt x="287633" y="451442"/>
                  </a:lnTo>
                  <a:lnTo>
                    <a:pt x="284365" y="451258"/>
                  </a:lnTo>
                  <a:lnTo>
                    <a:pt x="274904" y="450721"/>
                  </a:lnTo>
                  <a:lnTo>
                    <a:pt x="260631" y="449894"/>
                  </a:lnTo>
                  <a:lnTo>
                    <a:pt x="229112" y="447958"/>
                  </a:lnTo>
                  <a:lnTo>
                    <a:pt x="205240" y="446443"/>
                  </a:lnTo>
                  <a:lnTo>
                    <a:pt x="208365" y="398184"/>
                  </a:lnTo>
                  <a:lnTo>
                    <a:pt x="208464" y="396624"/>
                  </a:lnTo>
                  <a:lnTo>
                    <a:pt x="209298" y="383558"/>
                  </a:lnTo>
                  <a:lnTo>
                    <a:pt x="211662" y="346498"/>
                  </a:lnTo>
                  <a:lnTo>
                    <a:pt x="212140" y="339009"/>
                  </a:lnTo>
                  <a:lnTo>
                    <a:pt x="214413" y="302638"/>
                  </a:lnTo>
                  <a:lnTo>
                    <a:pt x="160278" y="299065"/>
                  </a:lnTo>
                  <a:lnTo>
                    <a:pt x="153393" y="298586"/>
                  </a:lnTo>
                  <a:lnTo>
                    <a:pt x="149918" y="298342"/>
                  </a:lnTo>
                  <a:lnTo>
                    <a:pt x="104592" y="295059"/>
                  </a:lnTo>
                  <a:lnTo>
                    <a:pt x="71819" y="292608"/>
                  </a:lnTo>
                  <a:lnTo>
                    <a:pt x="51253" y="291016"/>
                  </a:lnTo>
                  <a:lnTo>
                    <a:pt x="0" y="28683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2059526" y="1548746"/>
              <a:ext cx="45175" cy="52771"/>
            </a:xfrm>
            <a:custGeom>
              <a:avLst/>
              <a:gdLst/>
              <a:ahLst/>
              <a:cxnLst/>
              <a:rect l="0" t="0" r="0" b="0"/>
              <a:pathLst>
                <a:path w="45175" h="52771">
                  <a:moveTo>
                    <a:pt x="559" y="6456"/>
                  </a:moveTo>
                  <a:lnTo>
                    <a:pt x="16547" y="8718"/>
                  </a:lnTo>
                  <a:lnTo>
                    <a:pt x="22060" y="7182"/>
                  </a:lnTo>
                  <a:lnTo>
                    <a:pt x="28149" y="56"/>
                  </a:lnTo>
                  <a:lnTo>
                    <a:pt x="32311" y="0"/>
                  </a:lnTo>
                  <a:lnTo>
                    <a:pt x="41490" y="9401"/>
                  </a:lnTo>
                  <a:lnTo>
                    <a:pt x="45175" y="22647"/>
                  </a:lnTo>
                  <a:lnTo>
                    <a:pt x="37762" y="28950"/>
                  </a:lnTo>
                  <a:lnTo>
                    <a:pt x="38661" y="35442"/>
                  </a:lnTo>
                  <a:lnTo>
                    <a:pt x="35823" y="42513"/>
                  </a:lnTo>
                  <a:lnTo>
                    <a:pt x="31255" y="44880"/>
                  </a:lnTo>
                  <a:lnTo>
                    <a:pt x="30409" y="52771"/>
                  </a:lnTo>
                  <a:lnTo>
                    <a:pt x="23466" y="52313"/>
                  </a:lnTo>
                  <a:lnTo>
                    <a:pt x="19351" y="47903"/>
                  </a:lnTo>
                  <a:lnTo>
                    <a:pt x="9882" y="42182"/>
                  </a:lnTo>
                  <a:lnTo>
                    <a:pt x="2246" y="33257"/>
                  </a:lnTo>
                  <a:lnTo>
                    <a:pt x="0" y="2005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1882576" y="1524731"/>
              <a:ext cx="762840" cy="555515"/>
            </a:xfrm>
            <a:custGeom>
              <a:avLst/>
              <a:gdLst/>
              <a:ahLst/>
              <a:cxnLst/>
              <a:rect l="0" t="0" r="0" b="0"/>
              <a:pathLst>
                <a:path w="762840" h="555515">
                  <a:moveTo>
                    <a:pt x="28422" y="29293"/>
                  </a:moveTo>
                  <a:lnTo>
                    <a:pt x="35293" y="30738"/>
                  </a:lnTo>
                  <a:lnTo>
                    <a:pt x="43574" y="38815"/>
                  </a:lnTo>
                  <a:lnTo>
                    <a:pt x="55924" y="52852"/>
                  </a:lnTo>
                  <a:lnTo>
                    <a:pt x="67080" y="59234"/>
                  </a:lnTo>
                  <a:lnTo>
                    <a:pt x="78858" y="69934"/>
                  </a:lnTo>
                  <a:lnTo>
                    <a:pt x="81957" y="76680"/>
                  </a:lnTo>
                  <a:lnTo>
                    <a:pt x="97032" y="83788"/>
                  </a:lnTo>
                  <a:lnTo>
                    <a:pt x="111122" y="87709"/>
                  </a:lnTo>
                  <a:lnTo>
                    <a:pt x="116328" y="89283"/>
                  </a:lnTo>
                  <a:lnTo>
                    <a:pt x="127098" y="94182"/>
                  </a:lnTo>
                  <a:lnTo>
                    <a:pt x="136113" y="100881"/>
                  </a:lnTo>
                  <a:lnTo>
                    <a:pt x="147498" y="105814"/>
                  </a:lnTo>
                  <a:lnTo>
                    <a:pt x="154675" y="107268"/>
                  </a:lnTo>
                  <a:lnTo>
                    <a:pt x="165734" y="101984"/>
                  </a:lnTo>
                  <a:lnTo>
                    <a:pt x="170807" y="111673"/>
                  </a:lnTo>
                  <a:lnTo>
                    <a:pt x="175376" y="117438"/>
                  </a:lnTo>
                  <a:lnTo>
                    <a:pt x="181082" y="117915"/>
                  </a:lnTo>
                  <a:lnTo>
                    <a:pt x="184818" y="117340"/>
                  </a:lnTo>
                  <a:lnTo>
                    <a:pt x="192989" y="116078"/>
                  </a:lnTo>
                  <a:lnTo>
                    <a:pt x="200090" y="116830"/>
                  </a:lnTo>
                  <a:lnTo>
                    <a:pt x="204266" y="123965"/>
                  </a:lnTo>
                  <a:lnTo>
                    <a:pt x="200528" y="135738"/>
                  </a:lnTo>
                  <a:lnTo>
                    <a:pt x="198882" y="141635"/>
                  </a:lnTo>
                  <a:lnTo>
                    <a:pt x="201515" y="150077"/>
                  </a:lnTo>
                  <a:lnTo>
                    <a:pt x="203177" y="150253"/>
                  </a:lnTo>
                  <a:lnTo>
                    <a:pt x="204881" y="150432"/>
                  </a:lnTo>
                  <a:lnTo>
                    <a:pt x="209898" y="148053"/>
                  </a:lnTo>
                  <a:lnTo>
                    <a:pt x="213041" y="146560"/>
                  </a:lnTo>
                  <a:lnTo>
                    <a:pt x="214547" y="142681"/>
                  </a:lnTo>
                  <a:lnTo>
                    <a:pt x="209906" y="136240"/>
                  </a:lnTo>
                  <a:lnTo>
                    <a:pt x="213869" y="125621"/>
                  </a:lnTo>
                  <a:lnTo>
                    <a:pt x="212696" y="117509"/>
                  </a:lnTo>
                  <a:lnTo>
                    <a:pt x="206615" y="111283"/>
                  </a:lnTo>
                  <a:lnTo>
                    <a:pt x="205425" y="101123"/>
                  </a:lnTo>
                  <a:lnTo>
                    <a:pt x="211813" y="94817"/>
                  </a:lnTo>
                  <a:lnTo>
                    <a:pt x="219342" y="82651"/>
                  </a:lnTo>
                  <a:lnTo>
                    <a:pt x="219650" y="82152"/>
                  </a:lnTo>
                  <a:lnTo>
                    <a:pt x="219823" y="73294"/>
                  </a:lnTo>
                  <a:lnTo>
                    <a:pt x="225500" y="67070"/>
                  </a:lnTo>
                  <a:lnTo>
                    <a:pt x="228492" y="59355"/>
                  </a:lnTo>
                  <a:lnTo>
                    <a:pt x="228075" y="50840"/>
                  </a:lnTo>
                  <a:lnTo>
                    <a:pt x="227518" y="39342"/>
                  </a:lnTo>
                  <a:lnTo>
                    <a:pt x="229240" y="29974"/>
                  </a:lnTo>
                  <a:lnTo>
                    <a:pt x="230015" y="22996"/>
                  </a:lnTo>
                  <a:lnTo>
                    <a:pt x="226138" y="15241"/>
                  </a:lnTo>
                  <a:lnTo>
                    <a:pt x="225898" y="6595"/>
                  </a:lnTo>
                  <a:lnTo>
                    <a:pt x="234127" y="0"/>
                  </a:lnTo>
                  <a:lnTo>
                    <a:pt x="280613" y="13291"/>
                  </a:lnTo>
                  <a:lnTo>
                    <a:pt x="294614" y="17299"/>
                  </a:lnTo>
                  <a:lnTo>
                    <a:pt x="326314" y="26865"/>
                  </a:lnTo>
                  <a:lnTo>
                    <a:pt x="359112" y="35550"/>
                  </a:lnTo>
                  <a:lnTo>
                    <a:pt x="383952" y="42085"/>
                  </a:lnTo>
                  <a:lnTo>
                    <a:pt x="409222" y="49007"/>
                  </a:lnTo>
                  <a:lnTo>
                    <a:pt x="421640" y="52380"/>
                  </a:lnTo>
                  <a:lnTo>
                    <a:pt x="453046" y="60602"/>
                  </a:lnTo>
                  <a:lnTo>
                    <a:pt x="487614" y="69783"/>
                  </a:lnTo>
                  <a:lnTo>
                    <a:pt x="537872" y="82477"/>
                  </a:lnTo>
                  <a:lnTo>
                    <a:pt x="567997" y="90013"/>
                  </a:lnTo>
                  <a:lnTo>
                    <a:pt x="595361" y="96756"/>
                  </a:lnTo>
                  <a:lnTo>
                    <a:pt x="654627" y="111053"/>
                  </a:lnTo>
                  <a:lnTo>
                    <a:pt x="672756" y="115342"/>
                  </a:lnTo>
                  <a:lnTo>
                    <a:pt x="709428" y="123848"/>
                  </a:lnTo>
                  <a:lnTo>
                    <a:pt x="725895" y="127720"/>
                  </a:lnTo>
                  <a:lnTo>
                    <a:pt x="740916" y="131223"/>
                  </a:lnTo>
                  <a:lnTo>
                    <a:pt x="762840" y="136276"/>
                  </a:lnTo>
                  <a:lnTo>
                    <a:pt x="758049" y="157310"/>
                  </a:lnTo>
                  <a:lnTo>
                    <a:pt x="752085" y="183499"/>
                  </a:lnTo>
                  <a:lnTo>
                    <a:pt x="744650" y="215829"/>
                  </a:lnTo>
                  <a:lnTo>
                    <a:pt x="734829" y="256911"/>
                  </a:lnTo>
                  <a:lnTo>
                    <a:pt x="732343" y="267907"/>
                  </a:lnTo>
                  <a:lnTo>
                    <a:pt x="730214" y="277324"/>
                  </a:lnTo>
                  <a:lnTo>
                    <a:pt x="722630" y="310872"/>
                  </a:lnTo>
                  <a:lnTo>
                    <a:pt x="711208" y="362121"/>
                  </a:lnTo>
                  <a:lnTo>
                    <a:pt x="707904" y="376950"/>
                  </a:lnTo>
                  <a:lnTo>
                    <a:pt x="704667" y="391475"/>
                  </a:lnTo>
                  <a:lnTo>
                    <a:pt x="703808" y="395291"/>
                  </a:lnTo>
                  <a:lnTo>
                    <a:pt x="685486" y="476715"/>
                  </a:lnTo>
                  <a:lnTo>
                    <a:pt x="683296" y="486449"/>
                  </a:lnTo>
                  <a:lnTo>
                    <a:pt x="682167" y="492876"/>
                  </a:lnTo>
                  <a:lnTo>
                    <a:pt x="681770" y="495140"/>
                  </a:lnTo>
                  <a:lnTo>
                    <a:pt x="677367" y="502398"/>
                  </a:lnTo>
                  <a:lnTo>
                    <a:pt x="682134" y="510856"/>
                  </a:lnTo>
                  <a:lnTo>
                    <a:pt x="683765" y="518519"/>
                  </a:lnTo>
                  <a:lnTo>
                    <a:pt x="682228" y="526018"/>
                  </a:lnTo>
                  <a:lnTo>
                    <a:pt x="685121" y="530875"/>
                  </a:lnTo>
                  <a:lnTo>
                    <a:pt x="683113" y="534593"/>
                  </a:lnTo>
                  <a:lnTo>
                    <a:pt x="676793" y="541598"/>
                  </a:lnTo>
                  <a:lnTo>
                    <a:pt x="679871" y="545789"/>
                  </a:lnTo>
                  <a:lnTo>
                    <a:pt x="680422" y="555515"/>
                  </a:lnTo>
                  <a:lnTo>
                    <a:pt x="637792" y="545738"/>
                  </a:lnTo>
                  <a:lnTo>
                    <a:pt x="625565" y="542756"/>
                  </a:lnTo>
                  <a:lnTo>
                    <a:pt x="613586" y="539819"/>
                  </a:lnTo>
                  <a:lnTo>
                    <a:pt x="602490" y="537083"/>
                  </a:lnTo>
                  <a:lnTo>
                    <a:pt x="577238" y="531128"/>
                  </a:lnTo>
                  <a:lnTo>
                    <a:pt x="575361" y="530683"/>
                  </a:lnTo>
                  <a:lnTo>
                    <a:pt x="539349" y="522058"/>
                  </a:lnTo>
                  <a:lnTo>
                    <a:pt x="509260" y="514744"/>
                  </a:lnTo>
                  <a:lnTo>
                    <a:pt x="479216" y="507550"/>
                  </a:lnTo>
                  <a:lnTo>
                    <a:pt x="470602" y="511497"/>
                  </a:lnTo>
                  <a:lnTo>
                    <a:pt x="463447" y="513502"/>
                  </a:lnTo>
                  <a:lnTo>
                    <a:pt x="450981" y="509357"/>
                  </a:lnTo>
                  <a:lnTo>
                    <a:pt x="439945" y="509294"/>
                  </a:lnTo>
                  <a:lnTo>
                    <a:pt x="433084" y="508807"/>
                  </a:lnTo>
                  <a:lnTo>
                    <a:pt x="427442" y="508402"/>
                  </a:lnTo>
                  <a:lnTo>
                    <a:pt x="419994" y="503697"/>
                  </a:lnTo>
                  <a:lnTo>
                    <a:pt x="416980" y="503799"/>
                  </a:lnTo>
                  <a:lnTo>
                    <a:pt x="408052" y="510780"/>
                  </a:lnTo>
                  <a:lnTo>
                    <a:pt x="394846" y="508788"/>
                  </a:lnTo>
                  <a:lnTo>
                    <a:pt x="388164" y="508449"/>
                  </a:lnTo>
                  <a:lnTo>
                    <a:pt x="378208" y="507935"/>
                  </a:lnTo>
                  <a:lnTo>
                    <a:pt x="374482" y="508847"/>
                  </a:lnTo>
                  <a:lnTo>
                    <a:pt x="366682" y="510749"/>
                  </a:lnTo>
                  <a:lnTo>
                    <a:pt x="359346" y="510619"/>
                  </a:lnTo>
                  <a:lnTo>
                    <a:pt x="350914" y="515400"/>
                  </a:lnTo>
                  <a:lnTo>
                    <a:pt x="343816" y="514243"/>
                  </a:lnTo>
                  <a:lnTo>
                    <a:pt x="331201" y="514192"/>
                  </a:lnTo>
                  <a:lnTo>
                    <a:pt x="323019" y="511941"/>
                  </a:lnTo>
                  <a:lnTo>
                    <a:pt x="321344" y="511480"/>
                  </a:lnTo>
                  <a:lnTo>
                    <a:pt x="314772" y="502866"/>
                  </a:lnTo>
                  <a:lnTo>
                    <a:pt x="310502" y="501838"/>
                  </a:lnTo>
                  <a:lnTo>
                    <a:pt x="308447" y="502724"/>
                  </a:lnTo>
                  <a:lnTo>
                    <a:pt x="304129" y="504584"/>
                  </a:lnTo>
                  <a:lnTo>
                    <a:pt x="286376" y="506406"/>
                  </a:lnTo>
                  <a:lnTo>
                    <a:pt x="281449" y="509320"/>
                  </a:lnTo>
                  <a:lnTo>
                    <a:pt x="279858" y="508135"/>
                  </a:lnTo>
                  <a:lnTo>
                    <a:pt x="277256" y="506196"/>
                  </a:lnTo>
                  <a:lnTo>
                    <a:pt x="263275" y="503695"/>
                  </a:lnTo>
                  <a:lnTo>
                    <a:pt x="258474" y="507112"/>
                  </a:lnTo>
                  <a:lnTo>
                    <a:pt x="252138" y="506821"/>
                  </a:lnTo>
                  <a:lnTo>
                    <a:pt x="251472" y="497037"/>
                  </a:lnTo>
                  <a:lnTo>
                    <a:pt x="240930" y="489169"/>
                  </a:lnTo>
                  <a:lnTo>
                    <a:pt x="232213" y="488408"/>
                  </a:lnTo>
                  <a:lnTo>
                    <a:pt x="230750" y="487253"/>
                  </a:lnTo>
                  <a:lnTo>
                    <a:pt x="223631" y="481625"/>
                  </a:lnTo>
                  <a:lnTo>
                    <a:pt x="222854" y="481010"/>
                  </a:lnTo>
                  <a:lnTo>
                    <a:pt x="208962" y="480358"/>
                  </a:lnTo>
                  <a:lnTo>
                    <a:pt x="202088" y="480091"/>
                  </a:lnTo>
                  <a:lnTo>
                    <a:pt x="195211" y="476290"/>
                  </a:lnTo>
                  <a:lnTo>
                    <a:pt x="189295" y="476643"/>
                  </a:lnTo>
                  <a:lnTo>
                    <a:pt x="184836" y="480040"/>
                  </a:lnTo>
                  <a:lnTo>
                    <a:pt x="182328" y="480476"/>
                  </a:lnTo>
                  <a:lnTo>
                    <a:pt x="179250" y="481011"/>
                  </a:lnTo>
                  <a:lnTo>
                    <a:pt x="173116" y="483602"/>
                  </a:lnTo>
                  <a:lnTo>
                    <a:pt x="162384" y="485400"/>
                  </a:lnTo>
                  <a:lnTo>
                    <a:pt x="154226" y="483962"/>
                  </a:lnTo>
                  <a:lnTo>
                    <a:pt x="146811" y="485981"/>
                  </a:lnTo>
                  <a:lnTo>
                    <a:pt x="145291" y="486394"/>
                  </a:lnTo>
                  <a:lnTo>
                    <a:pt x="138782" y="483963"/>
                  </a:lnTo>
                  <a:lnTo>
                    <a:pt x="135149" y="478809"/>
                  </a:lnTo>
                  <a:lnTo>
                    <a:pt x="129022" y="478899"/>
                  </a:lnTo>
                  <a:lnTo>
                    <a:pt x="124619" y="474709"/>
                  </a:lnTo>
                  <a:lnTo>
                    <a:pt x="111018" y="466868"/>
                  </a:lnTo>
                  <a:lnTo>
                    <a:pt x="103293" y="459518"/>
                  </a:lnTo>
                  <a:lnTo>
                    <a:pt x="102251" y="456495"/>
                  </a:lnTo>
                  <a:lnTo>
                    <a:pt x="101225" y="453516"/>
                  </a:lnTo>
                  <a:lnTo>
                    <a:pt x="103913" y="447115"/>
                  </a:lnTo>
                  <a:lnTo>
                    <a:pt x="105612" y="443066"/>
                  </a:lnTo>
                  <a:lnTo>
                    <a:pt x="104347" y="435133"/>
                  </a:lnTo>
                  <a:lnTo>
                    <a:pt x="106700" y="429712"/>
                  </a:lnTo>
                  <a:lnTo>
                    <a:pt x="107658" y="427506"/>
                  </a:lnTo>
                  <a:lnTo>
                    <a:pt x="106904" y="420587"/>
                  </a:lnTo>
                  <a:lnTo>
                    <a:pt x="108586" y="413894"/>
                  </a:lnTo>
                  <a:lnTo>
                    <a:pt x="106671" y="405381"/>
                  </a:lnTo>
                  <a:lnTo>
                    <a:pt x="104837" y="394543"/>
                  </a:lnTo>
                  <a:lnTo>
                    <a:pt x="100072" y="390018"/>
                  </a:lnTo>
                  <a:lnTo>
                    <a:pt x="97257" y="384881"/>
                  </a:lnTo>
                  <a:lnTo>
                    <a:pt x="88644" y="374704"/>
                  </a:lnTo>
                  <a:lnTo>
                    <a:pt x="83966" y="372779"/>
                  </a:lnTo>
                  <a:lnTo>
                    <a:pt x="78843" y="373933"/>
                  </a:lnTo>
                  <a:lnTo>
                    <a:pt x="71316" y="375623"/>
                  </a:lnTo>
                  <a:lnTo>
                    <a:pt x="63387" y="373070"/>
                  </a:lnTo>
                  <a:lnTo>
                    <a:pt x="62657" y="372835"/>
                  </a:lnTo>
                  <a:lnTo>
                    <a:pt x="58423" y="366297"/>
                  </a:lnTo>
                  <a:lnTo>
                    <a:pt x="60662" y="359883"/>
                  </a:lnTo>
                  <a:lnTo>
                    <a:pt x="57319" y="352964"/>
                  </a:lnTo>
                  <a:lnTo>
                    <a:pt x="50427" y="352404"/>
                  </a:lnTo>
                  <a:lnTo>
                    <a:pt x="39132" y="347876"/>
                  </a:lnTo>
                  <a:lnTo>
                    <a:pt x="37731" y="341725"/>
                  </a:lnTo>
                  <a:lnTo>
                    <a:pt x="34574" y="342856"/>
                  </a:lnTo>
                  <a:lnTo>
                    <a:pt x="30891" y="344174"/>
                  </a:lnTo>
                  <a:lnTo>
                    <a:pt x="26806" y="341675"/>
                  </a:lnTo>
                  <a:lnTo>
                    <a:pt x="18392" y="345669"/>
                  </a:lnTo>
                  <a:lnTo>
                    <a:pt x="15411" y="343917"/>
                  </a:lnTo>
                  <a:lnTo>
                    <a:pt x="12425" y="338313"/>
                  </a:lnTo>
                  <a:lnTo>
                    <a:pt x="11587" y="335911"/>
                  </a:lnTo>
                  <a:lnTo>
                    <a:pt x="0" y="335996"/>
                  </a:lnTo>
                  <a:lnTo>
                    <a:pt x="4005" y="328312"/>
                  </a:lnTo>
                  <a:lnTo>
                    <a:pt x="11639" y="305806"/>
                  </a:lnTo>
                  <a:lnTo>
                    <a:pt x="16150" y="286704"/>
                  </a:lnTo>
                  <a:lnTo>
                    <a:pt x="26698" y="289055"/>
                  </a:lnTo>
                  <a:lnTo>
                    <a:pt x="31736" y="285165"/>
                  </a:lnTo>
                  <a:lnTo>
                    <a:pt x="28535" y="278048"/>
                  </a:lnTo>
                  <a:lnTo>
                    <a:pt x="19405" y="272140"/>
                  </a:lnTo>
                  <a:lnTo>
                    <a:pt x="20365" y="263628"/>
                  </a:lnTo>
                  <a:lnTo>
                    <a:pt x="20634" y="261241"/>
                  </a:lnTo>
                  <a:lnTo>
                    <a:pt x="21089" y="247243"/>
                  </a:lnTo>
                  <a:lnTo>
                    <a:pt x="18010" y="243201"/>
                  </a:lnTo>
                  <a:lnTo>
                    <a:pt x="21882" y="234231"/>
                  </a:lnTo>
                  <a:lnTo>
                    <a:pt x="26854" y="211424"/>
                  </a:lnTo>
                  <a:lnTo>
                    <a:pt x="26836" y="209015"/>
                  </a:lnTo>
                  <a:lnTo>
                    <a:pt x="27762" y="192435"/>
                  </a:lnTo>
                  <a:lnTo>
                    <a:pt x="22841" y="180763"/>
                  </a:lnTo>
                  <a:lnTo>
                    <a:pt x="27081" y="155582"/>
                  </a:lnTo>
                  <a:lnTo>
                    <a:pt x="27371" y="153862"/>
                  </a:lnTo>
                  <a:lnTo>
                    <a:pt x="28229" y="132484"/>
                  </a:lnTo>
                  <a:lnTo>
                    <a:pt x="25863" y="120495"/>
                  </a:lnTo>
                  <a:lnTo>
                    <a:pt x="22469" y="109027"/>
                  </a:lnTo>
                  <a:lnTo>
                    <a:pt x="17518" y="101008"/>
                  </a:lnTo>
                  <a:lnTo>
                    <a:pt x="16680" y="99648"/>
                  </a:lnTo>
                  <a:lnTo>
                    <a:pt x="15559" y="87931"/>
                  </a:lnTo>
                  <a:lnTo>
                    <a:pt x="17939" y="76061"/>
                  </a:lnTo>
                  <a:lnTo>
                    <a:pt x="19866" y="69315"/>
                  </a:lnTo>
                  <a:lnTo>
                    <a:pt x="18972" y="60932"/>
                  </a:lnTo>
                  <a:lnTo>
                    <a:pt x="24671" y="52818"/>
                  </a:lnTo>
                  <a:lnTo>
                    <a:pt x="29846" y="430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3795403" y="2282335"/>
              <a:ext cx="793863" cy="530648"/>
            </a:xfrm>
            <a:custGeom>
              <a:avLst/>
              <a:gdLst/>
              <a:ahLst/>
              <a:cxnLst/>
              <a:rect l="0" t="0" r="0" b="0"/>
              <a:pathLst>
                <a:path w="793863" h="530648">
                  <a:moveTo>
                    <a:pt x="23799" y="135035"/>
                  </a:moveTo>
                  <a:lnTo>
                    <a:pt x="25687" y="135039"/>
                  </a:lnTo>
                  <a:lnTo>
                    <a:pt x="27133" y="116982"/>
                  </a:lnTo>
                  <a:lnTo>
                    <a:pt x="28181" y="104439"/>
                  </a:lnTo>
                  <a:lnTo>
                    <a:pt x="29647" y="86884"/>
                  </a:lnTo>
                  <a:lnTo>
                    <a:pt x="31378" y="64792"/>
                  </a:lnTo>
                  <a:lnTo>
                    <a:pt x="32173" y="55221"/>
                  </a:lnTo>
                  <a:lnTo>
                    <a:pt x="34429" y="27842"/>
                  </a:lnTo>
                  <a:lnTo>
                    <a:pt x="35697" y="11492"/>
                  </a:lnTo>
                  <a:lnTo>
                    <a:pt x="35871" y="9030"/>
                  </a:lnTo>
                  <a:lnTo>
                    <a:pt x="36505" y="0"/>
                  </a:lnTo>
                  <a:lnTo>
                    <a:pt x="74819" y="3183"/>
                  </a:lnTo>
                  <a:lnTo>
                    <a:pt x="97328" y="4967"/>
                  </a:lnTo>
                  <a:lnTo>
                    <a:pt x="118897" y="6645"/>
                  </a:lnTo>
                  <a:lnTo>
                    <a:pt x="141136" y="8324"/>
                  </a:lnTo>
                  <a:lnTo>
                    <a:pt x="146437" y="8717"/>
                  </a:lnTo>
                  <a:lnTo>
                    <a:pt x="152599" y="9169"/>
                  </a:lnTo>
                  <a:lnTo>
                    <a:pt x="170082" y="10421"/>
                  </a:lnTo>
                  <a:lnTo>
                    <a:pt x="185428" y="11501"/>
                  </a:lnTo>
                  <a:lnTo>
                    <a:pt x="207635" y="13038"/>
                  </a:lnTo>
                  <a:lnTo>
                    <a:pt x="231636" y="14638"/>
                  </a:lnTo>
                  <a:lnTo>
                    <a:pt x="240301" y="15198"/>
                  </a:lnTo>
                  <a:lnTo>
                    <a:pt x="240495" y="15211"/>
                  </a:lnTo>
                  <a:lnTo>
                    <a:pt x="260856" y="16496"/>
                  </a:lnTo>
                  <a:lnTo>
                    <a:pt x="284532" y="17954"/>
                  </a:lnTo>
                  <a:lnTo>
                    <a:pt x="303689" y="19057"/>
                  </a:lnTo>
                  <a:lnTo>
                    <a:pt x="329481" y="20495"/>
                  </a:lnTo>
                  <a:lnTo>
                    <a:pt x="363887" y="22314"/>
                  </a:lnTo>
                  <a:lnTo>
                    <a:pt x="388875" y="23551"/>
                  </a:lnTo>
                  <a:lnTo>
                    <a:pt x="390116" y="23613"/>
                  </a:lnTo>
                  <a:lnTo>
                    <a:pt x="410604" y="24613"/>
                  </a:lnTo>
                  <a:lnTo>
                    <a:pt x="424782" y="25356"/>
                  </a:lnTo>
                  <a:lnTo>
                    <a:pt x="451942" y="26621"/>
                  </a:lnTo>
                  <a:lnTo>
                    <a:pt x="468115" y="27377"/>
                  </a:lnTo>
                  <a:lnTo>
                    <a:pt x="478795" y="27762"/>
                  </a:lnTo>
                  <a:lnTo>
                    <a:pt x="490867" y="28318"/>
                  </a:lnTo>
                  <a:lnTo>
                    <a:pt x="505380" y="28849"/>
                  </a:lnTo>
                  <a:lnTo>
                    <a:pt x="530562" y="29719"/>
                  </a:lnTo>
                  <a:lnTo>
                    <a:pt x="539275" y="30033"/>
                  </a:lnTo>
                  <a:lnTo>
                    <a:pt x="567371" y="31062"/>
                  </a:lnTo>
                  <a:lnTo>
                    <a:pt x="577260" y="31404"/>
                  </a:lnTo>
                  <a:lnTo>
                    <a:pt x="598323" y="32209"/>
                  </a:lnTo>
                  <a:lnTo>
                    <a:pt x="632699" y="33067"/>
                  </a:lnTo>
                  <a:lnTo>
                    <a:pt x="638935" y="33225"/>
                  </a:lnTo>
                  <a:lnTo>
                    <a:pt x="641866" y="33297"/>
                  </a:lnTo>
                  <a:lnTo>
                    <a:pt x="662026" y="33773"/>
                  </a:lnTo>
                  <a:lnTo>
                    <a:pt x="685457" y="34202"/>
                  </a:lnTo>
                  <a:lnTo>
                    <a:pt x="716873" y="34603"/>
                  </a:lnTo>
                  <a:lnTo>
                    <a:pt x="731486" y="34754"/>
                  </a:lnTo>
                  <a:lnTo>
                    <a:pt x="783304" y="35288"/>
                  </a:lnTo>
                  <a:lnTo>
                    <a:pt x="782430" y="44344"/>
                  </a:lnTo>
                  <a:lnTo>
                    <a:pt x="780858" y="52254"/>
                  </a:lnTo>
                  <a:lnTo>
                    <a:pt x="776477" y="57271"/>
                  </a:lnTo>
                  <a:lnTo>
                    <a:pt x="772204" y="64222"/>
                  </a:lnTo>
                  <a:lnTo>
                    <a:pt x="764909" y="68566"/>
                  </a:lnTo>
                  <a:lnTo>
                    <a:pt x="756717" y="75279"/>
                  </a:lnTo>
                  <a:lnTo>
                    <a:pt x="754117" y="80227"/>
                  </a:lnTo>
                  <a:lnTo>
                    <a:pt x="754854" y="83868"/>
                  </a:lnTo>
                  <a:lnTo>
                    <a:pt x="755702" y="85002"/>
                  </a:lnTo>
                  <a:lnTo>
                    <a:pt x="761108" y="92223"/>
                  </a:lnTo>
                  <a:lnTo>
                    <a:pt x="764918" y="100445"/>
                  </a:lnTo>
                  <a:lnTo>
                    <a:pt x="768066" y="106449"/>
                  </a:lnTo>
                  <a:lnTo>
                    <a:pt x="771598" y="110298"/>
                  </a:lnTo>
                  <a:lnTo>
                    <a:pt x="777411" y="110642"/>
                  </a:lnTo>
                  <a:lnTo>
                    <a:pt x="782993" y="113825"/>
                  </a:lnTo>
                  <a:lnTo>
                    <a:pt x="787052" y="115343"/>
                  </a:lnTo>
                  <a:lnTo>
                    <a:pt x="790985" y="119568"/>
                  </a:lnTo>
                  <a:lnTo>
                    <a:pt x="792229" y="122361"/>
                  </a:lnTo>
                  <a:lnTo>
                    <a:pt x="793457" y="125114"/>
                  </a:lnTo>
                  <a:lnTo>
                    <a:pt x="793453" y="130656"/>
                  </a:lnTo>
                  <a:lnTo>
                    <a:pt x="793426" y="172410"/>
                  </a:lnTo>
                  <a:lnTo>
                    <a:pt x="793410" y="197026"/>
                  </a:lnTo>
                  <a:lnTo>
                    <a:pt x="793395" y="221999"/>
                  </a:lnTo>
                  <a:lnTo>
                    <a:pt x="793387" y="234574"/>
                  </a:lnTo>
                  <a:lnTo>
                    <a:pt x="793372" y="260891"/>
                  </a:lnTo>
                  <a:lnTo>
                    <a:pt x="793238" y="284331"/>
                  </a:lnTo>
                  <a:lnTo>
                    <a:pt x="792952" y="334181"/>
                  </a:lnTo>
                  <a:lnTo>
                    <a:pt x="792706" y="376871"/>
                  </a:lnTo>
                  <a:lnTo>
                    <a:pt x="792676" y="384330"/>
                  </a:lnTo>
                  <a:lnTo>
                    <a:pt x="777581" y="384237"/>
                  </a:lnTo>
                  <a:lnTo>
                    <a:pt x="779038" y="388678"/>
                  </a:lnTo>
                  <a:lnTo>
                    <a:pt x="778006" y="393767"/>
                  </a:lnTo>
                  <a:lnTo>
                    <a:pt x="785507" y="400783"/>
                  </a:lnTo>
                  <a:lnTo>
                    <a:pt x="785194" y="406304"/>
                  </a:lnTo>
                  <a:lnTo>
                    <a:pt x="784522" y="413082"/>
                  </a:lnTo>
                  <a:lnTo>
                    <a:pt x="779481" y="414338"/>
                  </a:lnTo>
                  <a:lnTo>
                    <a:pt x="781510" y="419171"/>
                  </a:lnTo>
                  <a:lnTo>
                    <a:pt x="782132" y="420652"/>
                  </a:lnTo>
                  <a:lnTo>
                    <a:pt x="785323" y="424454"/>
                  </a:lnTo>
                  <a:lnTo>
                    <a:pt x="790163" y="424465"/>
                  </a:lnTo>
                  <a:lnTo>
                    <a:pt x="791849" y="435644"/>
                  </a:lnTo>
                  <a:lnTo>
                    <a:pt x="793863" y="439887"/>
                  </a:lnTo>
                  <a:lnTo>
                    <a:pt x="792511" y="444390"/>
                  </a:lnTo>
                  <a:lnTo>
                    <a:pt x="791864" y="446544"/>
                  </a:lnTo>
                  <a:lnTo>
                    <a:pt x="786274" y="450488"/>
                  </a:lnTo>
                  <a:lnTo>
                    <a:pt x="788221" y="455508"/>
                  </a:lnTo>
                  <a:lnTo>
                    <a:pt x="785323" y="459440"/>
                  </a:lnTo>
                  <a:lnTo>
                    <a:pt x="787391" y="462076"/>
                  </a:lnTo>
                  <a:lnTo>
                    <a:pt x="783039" y="467347"/>
                  </a:lnTo>
                  <a:lnTo>
                    <a:pt x="783155" y="469358"/>
                  </a:lnTo>
                  <a:lnTo>
                    <a:pt x="783404" y="473692"/>
                  </a:lnTo>
                  <a:lnTo>
                    <a:pt x="779168" y="480979"/>
                  </a:lnTo>
                  <a:lnTo>
                    <a:pt x="774524" y="487910"/>
                  </a:lnTo>
                  <a:lnTo>
                    <a:pt x="774177" y="495642"/>
                  </a:lnTo>
                  <a:lnTo>
                    <a:pt x="777613" y="501047"/>
                  </a:lnTo>
                  <a:lnTo>
                    <a:pt x="784374" y="507835"/>
                  </a:lnTo>
                  <a:lnTo>
                    <a:pt x="789221" y="519352"/>
                  </a:lnTo>
                  <a:lnTo>
                    <a:pt x="789540" y="520108"/>
                  </a:lnTo>
                  <a:lnTo>
                    <a:pt x="787828" y="525683"/>
                  </a:lnTo>
                  <a:lnTo>
                    <a:pt x="789453" y="526798"/>
                  </a:lnTo>
                  <a:lnTo>
                    <a:pt x="792799" y="529543"/>
                  </a:lnTo>
                  <a:lnTo>
                    <a:pt x="786924" y="530648"/>
                  </a:lnTo>
                  <a:lnTo>
                    <a:pt x="784440" y="526679"/>
                  </a:lnTo>
                  <a:lnTo>
                    <a:pt x="775359" y="527221"/>
                  </a:lnTo>
                  <a:lnTo>
                    <a:pt x="773649" y="524187"/>
                  </a:lnTo>
                  <a:lnTo>
                    <a:pt x="770450" y="518505"/>
                  </a:lnTo>
                  <a:lnTo>
                    <a:pt x="765181" y="513096"/>
                  </a:lnTo>
                  <a:lnTo>
                    <a:pt x="766463" y="505135"/>
                  </a:lnTo>
                  <a:lnTo>
                    <a:pt x="758019" y="504516"/>
                  </a:lnTo>
                  <a:lnTo>
                    <a:pt x="755600" y="499347"/>
                  </a:lnTo>
                  <a:lnTo>
                    <a:pt x="755003" y="499068"/>
                  </a:lnTo>
                  <a:lnTo>
                    <a:pt x="744625" y="494209"/>
                  </a:lnTo>
                  <a:lnTo>
                    <a:pt x="738441" y="495482"/>
                  </a:lnTo>
                  <a:lnTo>
                    <a:pt x="733255" y="490825"/>
                  </a:lnTo>
                  <a:lnTo>
                    <a:pt x="732299" y="489965"/>
                  </a:lnTo>
                  <a:lnTo>
                    <a:pt x="721162" y="488472"/>
                  </a:lnTo>
                  <a:lnTo>
                    <a:pt x="717663" y="485598"/>
                  </a:lnTo>
                  <a:lnTo>
                    <a:pt x="712597" y="481430"/>
                  </a:lnTo>
                  <a:lnTo>
                    <a:pt x="710157" y="476652"/>
                  </a:lnTo>
                  <a:lnTo>
                    <a:pt x="703465" y="474762"/>
                  </a:lnTo>
                  <a:lnTo>
                    <a:pt x="699356" y="476111"/>
                  </a:lnTo>
                  <a:lnTo>
                    <a:pt x="691440" y="474552"/>
                  </a:lnTo>
                  <a:lnTo>
                    <a:pt x="687724" y="477355"/>
                  </a:lnTo>
                  <a:lnTo>
                    <a:pt x="684308" y="476733"/>
                  </a:lnTo>
                  <a:lnTo>
                    <a:pt x="681071" y="476142"/>
                  </a:lnTo>
                  <a:lnTo>
                    <a:pt x="672363" y="475643"/>
                  </a:lnTo>
                  <a:lnTo>
                    <a:pt x="668567" y="476215"/>
                  </a:lnTo>
                  <a:lnTo>
                    <a:pt x="661686" y="477247"/>
                  </a:lnTo>
                  <a:lnTo>
                    <a:pt x="651231" y="475010"/>
                  </a:lnTo>
                  <a:lnTo>
                    <a:pt x="645331" y="473876"/>
                  </a:lnTo>
                  <a:lnTo>
                    <a:pt x="643316" y="475625"/>
                  </a:lnTo>
                  <a:lnTo>
                    <a:pt x="640220" y="483303"/>
                  </a:lnTo>
                  <a:lnTo>
                    <a:pt x="635408" y="487414"/>
                  </a:lnTo>
                  <a:lnTo>
                    <a:pt x="626503" y="488006"/>
                  </a:lnTo>
                  <a:lnTo>
                    <a:pt x="619348" y="481481"/>
                  </a:lnTo>
                  <a:lnTo>
                    <a:pt x="614913" y="476844"/>
                  </a:lnTo>
                  <a:lnTo>
                    <a:pt x="614443" y="476669"/>
                  </a:lnTo>
                  <a:lnTo>
                    <a:pt x="606212" y="473603"/>
                  </a:lnTo>
                  <a:lnTo>
                    <a:pt x="601231" y="471491"/>
                  </a:lnTo>
                  <a:lnTo>
                    <a:pt x="598325" y="469768"/>
                  </a:lnTo>
                  <a:lnTo>
                    <a:pt x="590260" y="464976"/>
                  </a:lnTo>
                  <a:lnTo>
                    <a:pt x="585279" y="463293"/>
                  </a:lnTo>
                  <a:lnTo>
                    <a:pt x="580768" y="458240"/>
                  </a:lnTo>
                  <a:lnTo>
                    <a:pt x="578851" y="453152"/>
                  </a:lnTo>
                  <a:lnTo>
                    <a:pt x="542385" y="452170"/>
                  </a:lnTo>
                  <a:lnTo>
                    <a:pt x="499975" y="450812"/>
                  </a:lnTo>
                  <a:lnTo>
                    <a:pt x="470806" y="449773"/>
                  </a:lnTo>
                  <a:lnTo>
                    <a:pt x="437844" y="448496"/>
                  </a:lnTo>
                  <a:lnTo>
                    <a:pt x="401508" y="446984"/>
                  </a:lnTo>
                  <a:lnTo>
                    <a:pt x="338078" y="444026"/>
                  </a:lnTo>
                  <a:lnTo>
                    <a:pt x="337858" y="444015"/>
                  </a:lnTo>
                  <a:lnTo>
                    <a:pt x="317878" y="442998"/>
                  </a:lnTo>
                  <a:lnTo>
                    <a:pt x="294157" y="441672"/>
                  </a:lnTo>
                  <a:lnTo>
                    <a:pt x="205120" y="436184"/>
                  </a:lnTo>
                  <a:lnTo>
                    <a:pt x="171157" y="433878"/>
                  </a:lnTo>
                  <a:lnTo>
                    <a:pt x="131227" y="431041"/>
                  </a:lnTo>
                  <a:lnTo>
                    <a:pt x="109522" y="429431"/>
                  </a:lnTo>
                  <a:lnTo>
                    <a:pt x="60032" y="425581"/>
                  </a:lnTo>
                  <a:lnTo>
                    <a:pt x="57018" y="425345"/>
                  </a:lnTo>
                  <a:lnTo>
                    <a:pt x="0" y="420692"/>
                  </a:lnTo>
                  <a:lnTo>
                    <a:pt x="3441" y="379252"/>
                  </a:lnTo>
                  <a:lnTo>
                    <a:pt x="5645" y="352321"/>
                  </a:lnTo>
                  <a:lnTo>
                    <a:pt x="5944" y="348667"/>
                  </a:lnTo>
                  <a:lnTo>
                    <a:pt x="6592" y="340751"/>
                  </a:lnTo>
                  <a:lnTo>
                    <a:pt x="10131" y="298544"/>
                  </a:lnTo>
                  <a:lnTo>
                    <a:pt x="13634" y="257405"/>
                  </a:lnTo>
                  <a:lnTo>
                    <a:pt x="14112" y="251785"/>
                  </a:lnTo>
                  <a:lnTo>
                    <a:pt x="14960" y="241834"/>
                  </a:lnTo>
                  <a:lnTo>
                    <a:pt x="18827" y="195951"/>
                  </a:lnTo>
                  <a:lnTo>
                    <a:pt x="20276" y="1787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3835748" y="3574447"/>
              <a:ext cx="981185" cy="514580"/>
            </a:xfrm>
            <a:custGeom>
              <a:avLst/>
              <a:gdLst/>
              <a:ahLst/>
              <a:cxnLst/>
              <a:rect l="0" t="0" r="0" b="0"/>
              <a:pathLst>
                <a:path w="981185" h="514580">
                  <a:moveTo>
                    <a:pt x="1846" y="46734"/>
                  </a:moveTo>
                  <a:lnTo>
                    <a:pt x="4397" y="13024"/>
                  </a:lnTo>
                  <a:lnTo>
                    <a:pt x="5332" y="0"/>
                  </a:lnTo>
                  <a:lnTo>
                    <a:pt x="23461" y="1396"/>
                  </a:lnTo>
                  <a:lnTo>
                    <a:pt x="39700" y="3198"/>
                  </a:lnTo>
                  <a:lnTo>
                    <a:pt x="78515" y="5961"/>
                  </a:lnTo>
                  <a:lnTo>
                    <a:pt x="113958" y="8481"/>
                  </a:lnTo>
                  <a:lnTo>
                    <a:pt x="115548" y="8574"/>
                  </a:lnTo>
                  <a:lnTo>
                    <a:pt x="129800" y="9389"/>
                  </a:lnTo>
                  <a:lnTo>
                    <a:pt x="169147" y="11534"/>
                  </a:lnTo>
                  <a:lnTo>
                    <a:pt x="177074" y="11949"/>
                  </a:lnTo>
                  <a:lnTo>
                    <a:pt x="208117" y="13479"/>
                  </a:lnTo>
                  <a:lnTo>
                    <a:pt x="224558" y="14281"/>
                  </a:lnTo>
                  <a:lnTo>
                    <a:pt x="238274" y="14930"/>
                  </a:lnTo>
                  <a:lnTo>
                    <a:pt x="248459" y="15401"/>
                  </a:lnTo>
                  <a:lnTo>
                    <a:pt x="273669" y="16437"/>
                  </a:lnTo>
                  <a:lnTo>
                    <a:pt x="282814" y="16798"/>
                  </a:lnTo>
                  <a:lnTo>
                    <a:pt x="335334" y="19081"/>
                  </a:lnTo>
                  <a:lnTo>
                    <a:pt x="345189" y="19480"/>
                  </a:lnTo>
                  <a:lnTo>
                    <a:pt x="346025" y="19514"/>
                  </a:lnTo>
                  <a:lnTo>
                    <a:pt x="384293" y="21262"/>
                  </a:lnTo>
                  <a:lnTo>
                    <a:pt x="397509" y="21805"/>
                  </a:lnTo>
                  <a:lnTo>
                    <a:pt x="407138" y="22190"/>
                  </a:lnTo>
                  <a:lnTo>
                    <a:pt x="412716" y="22409"/>
                  </a:lnTo>
                  <a:lnTo>
                    <a:pt x="444199" y="23514"/>
                  </a:lnTo>
                  <a:lnTo>
                    <a:pt x="458848" y="23996"/>
                  </a:lnTo>
                  <a:lnTo>
                    <a:pt x="482485" y="24732"/>
                  </a:lnTo>
                  <a:lnTo>
                    <a:pt x="510534" y="25625"/>
                  </a:lnTo>
                  <a:lnTo>
                    <a:pt x="532156" y="26263"/>
                  </a:lnTo>
                  <a:lnTo>
                    <a:pt x="532942" y="26282"/>
                  </a:lnTo>
                  <a:lnTo>
                    <a:pt x="559625" y="26868"/>
                  </a:lnTo>
                  <a:lnTo>
                    <a:pt x="567187" y="27022"/>
                  </a:lnTo>
                  <a:lnTo>
                    <a:pt x="594765" y="27526"/>
                  </a:lnTo>
                  <a:lnTo>
                    <a:pt x="598579" y="27591"/>
                  </a:lnTo>
                  <a:lnTo>
                    <a:pt x="633344" y="28171"/>
                  </a:lnTo>
                  <a:lnTo>
                    <a:pt x="642129" y="28300"/>
                  </a:lnTo>
                  <a:lnTo>
                    <a:pt x="669048" y="28640"/>
                  </a:lnTo>
                  <a:lnTo>
                    <a:pt x="674390" y="28699"/>
                  </a:lnTo>
                  <a:lnTo>
                    <a:pt x="714203" y="29089"/>
                  </a:lnTo>
                  <a:lnTo>
                    <a:pt x="739654" y="29304"/>
                  </a:lnTo>
                  <a:lnTo>
                    <a:pt x="742525" y="29325"/>
                  </a:lnTo>
                  <a:lnTo>
                    <a:pt x="774611" y="29384"/>
                  </a:lnTo>
                  <a:lnTo>
                    <a:pt x="799212" y="29394"/>
                  </a:lnTo>
                  <a:lnTo>
                    <a:pt x="803359" y="29390"/>
                  </a:lnTo>
                  <a:lnTo>
                    <a:pt x="807462" y="29384"/>
                  </a:lnTo>
                  <a:lnTo>
                    <a:pt x="823505" y="29356"/>
                  </a:lnTo>
                  <a:lnTo>
                    <a:pt x="847697" y="29269"/>
                  </a:lnTo>
                  <a:lnTo>
                    <a:pt x="853506" y="29240"/>
                  </a:lnTo>
                  <a:lnTo>
                    <a:pt x="866521" y="29164"/>
                  </a:lnTo>
                  <a:lnTo>
                    <a:pt x="876187" y="29097"/>
                  </a:lnTo>
                  <a:lnTo>
                    <a:pt x="904453" y="28840"/>
                  </a:lnTo>
                  <a:lnTo>
                    <a:pt x="911930" y="28759"/>
                  </a:lnTo>
                  <a:lnTo>
                    <a:pt x="913328" y="28744"/>
                  </a:lnTo>
                  <a:lnTo>
                    <a:pt x="945392" y="28463"/>
                  </a:lnTo>
                  <a:lnTo>
                    <a:pt x="956150" y="28296"/>
                  </a:lnTo>
                  <a:lnTo>
                    <a:pt x="956599" y="61805"/>
                  </a:lnTo>
                  <a:lnTo>
                    <a:pt x="956841" y="76029"/>
                  </a:lnTo>
                  <a:lnTo>
                    <a:pt x="956978" y="84006"/>
                  </a:lnTo>
                  <a:lnTo>
                    <a:pt x="957203" y="100328"/>
                  </a:lnTo>
                  <a:lnTo>
                    <a:pt x="961255" y="129031"/>
                  </a:lnTo>
                  <a:lnTo>
                    <a:pt x="964297" y="148884"/>
                  </a:lnTo>
                  <a:lnTo>
                    <a:pt x="965619" y="157493"/>
                  </a:lnTo>
                  <a:lnTo>
                    <a:pt x="968150" y="173930"/>
                  </a:lnTo>
                  <a:lnTo>
                    <a:pt x="972966" y="205506"/>
                  </a:lnTo>
                  <a:lnTo>
                    <a:pt x="973160" y="206808"/>
                  </a:lnTo>
                  <a:lnTo>
                    <a:pt x="975739" y="224165"/>
                  </a:lnTo>
                  <a:lnTo>
                    <a:pt x="978778" y="244558"/>
                  </a:lnTo>
                  <a:lnTo>
                    <a:pt x="980749" y="259527"/>
                  </a:lnTo>
                  <a:lnTo>
                    <a:pt x="980846" y="260267"/>
                  </a:lnTo>
                  <a:lnTo>
                    <a:pt x="981185" y="262839"/>
                  </a:lnTo>
                  <a:lnTo>
                    <a:pt x="980967" y="276344"/>
                  </a:lnTo>
                  <a:lnTo>
                    <a:pt x="980915" y="280550"/>
                  </a:lnTo>
                  <a:lnTo>
                    <a:pt x="980356" y="325599"/>
                  </a:lnTo>
                  <a:lnTo>
                    <a:pt x="980277" y="331869"/>
                  </a:lnTo>
                  <a:lnTo>
                    <a:pt x="980033" y="355149"/>
                  </a:lnTo>
                  <a:lnTo>
                    <a:pt x="979890" y="368688"/>
                  </a:lnTo>
                  <a:lnTo>
                    <a:pt x="979758" y="387046"/>
                  </a:lnTo>
                  <a:lnTo>
                    <a:pt x="979602" y="408342"/>
                  </a:lnTo>
                  <a:lnTo>
                    <a:pt x="979440" y="432724"/>
                  </a:lnTo>
                  <a:lnTo>
                    <a:pt x="979275" y="457266"/>
                  </a:lnTo>
                  <a:lnTo>
                    <a:pt x="979176" y="468609"/>
                  </a:lnTo>
                  <a:lnTo>
                    <a:pt x="978985" y="490454"/>
                  </a:lnTo>
                  <a:lnTo>
                    <a:pt x="978854" y="512195"/>
                  </a:lnTo>
                  <a:lnTo>
                    <a:pt x="973785" y="514580"/>
                  </a:lnTo>
                  <a:lnTo>
                    <a:pt x="968469" y="507751"/>
                  </a:lnTo>
                  <a:lnTo>
                    <a:pt x="961621" y="507346"/>
                  </a:lnTo>
                  <a:lnTo>
                    <a:pt x="951566" y="502617"/>
                  </a:lnTo>
                  <a:lnTo>
                    <a:pt x="949518" y="500692"/>
                  </a:lnTo>
                  <a:lnTo>
                    <a:pt x="945415" y="496834"/>
                  </a:lnTo>
                  <a:lnTo>
                    <a:pt x="936491" y="498183"/>
                  </a:lnTo>
                  <a:lnTo>
                    <a:pt x="929248" y="492968"/>
                  </a:lnTo>
                  <a:lnTo>
                    <a:pt x="924780" y="488097"/>
                  </a:lnTo>
                  <a:lnTo>
                    <a:pt x="919736" y="482142"/>
                  </a:lnTo>
                  <a:lnTo>
                    <a:pt x="912044" y="480743"/>
                  </a:lnTo>
                  <a:lnTo>
                    <a:pt x="906259" y="474722"/>
                  </a:lnTo>
                  <a:lnTo>
                    <a:pt x="899782" y="470247"/>
                  </a:lnTo>
                  <a:lnTo>
                    <a:pt x="899018" y="469945"/>
                  </a:lnTo>
                  <a:lnTo>
                    <a:pt x="890664" y="466639"/>
                  </a:lnTo>
                  <a:lnTo>
                    <a:pt x="887485" y="471304"/>
                  </a:lnTo>
                  <a:lnTo>
                    <a:pt x="884018" y="478806"/>
                  </a:lnTo>
                  <a:lnTo>
                    <a:pt x="880830" y="479391"/>
                  </a:lnTo>
                  <a:lnTo>
                    <a:pt x="875883" y="480296"/>
                  </a:lnTo>
                  <a:lnTo>
                    <a:pt x="864646" y="480215"/>
                  </a:lnTo>
                  <a:lnTo>
                    <a:pt x="855417" y="477871"/>
                  </a:lnTo>
                  <a:lnTo>
                    <a:pt x="851655" y="471915"/>
                  </a:lnTo>
                  <a:lnTo>
                    <a:pt x="846132" y="471914"/>
                  </a:lnTo>
                  <a:lnTo>
                    <a:pt x="838307" y="475015"/>
                  </a:lnTo>
                  <a:lnTo>
                    <a:pt x="830330" y="476461"/>
                  </a:lnTo>
                  <a:lnTo>
                    <a:pt x="824176" y="479861"/>
                  </a:lnTo>
                  <a:lnTo>
                    <a:pt x="820519" y="481878"/>
                  </a:lnTo>
                  <a:lnTo>
                    <a:pt x="817647" y="481602"/>
                  </a:lnTo>
                  <a:lnTo>
                    <a:pt x="812608" y="481115"/>
                  </a:lnTo>
                  <a:lnTo>
                    <a:pt x="806950" y="479503"/>
                  </a:lnTo>
                  <a:lnTo>
                    <a:pt x="791743" y="484333"/>
                  </a:lnTo>
                  <a:lnTo>
                    <a:pt x="781367" y="485699"/>
                  </a:lnTo>
                  <a:lnTo>
                    <a:pt x="778828" y="490209"/>
                  </a:lnTo>
                  <a:lnTo>
                    <a:pt x="772183" y="497751"/>
                  </a:lnTo>
                  <a:lnTo>
                    <a:pt x="766478" y="494613"/>
                  </a:lnTo>
                  <a:lnTo>
                    <a:pt x="762896" y="499597"/>
                  </a:lnTo>
                  <a:lnTo>
                    <a:pt x="756271" y="505440"/>
                  </a:lnTo>
                  <a:lnTo>
                    <a:pt x="754325" y="502367"/>
                  </a:lnTo>
                  <a:lnTo>
                    <a:pt x="751519" y="497932"/>
                  </a:lnTo>
                  <a:lnTo>
                    <a:pt x="747639" y="493059"/>
                  </a:lnTo>
                  <a:lnTo>
                    <a:pt x="739842" y="493968"/>
                  </a:lnTo>
                  <a:lnTo>
                    <a:pt x="737323" y="487532"/>
                  </a:lnTo>
                  <a:lnTo>
                    <a:pt x="731518" y="487357"/>
                  </a:lnTo>
                  <a:lnTo>
                    <a:pt x="729163" y="485642"/>
                  </a:lnTo>
                  <a:lnTo>
                    <a:pt x="729541" y="478489"/>
                  </a:lnTo>
                  <a:lnTo>
                    <a:pt x="729004" y="478147"/>
                  </a:lnTo>
                  <a:lnTo>
                    <a:pt x="721327" y="473256"/>
                  </a:lnTo>
                  <a:lnTo>
                    <a:pt x="718662" y="478994"/>
                  </a:lnTo>
                  <a:lnTo>
                    <a:pt x="715029" y="485442"/>
                  </a:lnTo>
                  <a:lnTo>
                    <a:pt x="707429" y="483895"/>
                  </a:lnTo>
                  <a:lnTo>
                    <a:pt x="705391" y="480007"/>
                  </a:lnTo>
                  <a:lnTo>
                    <a:pt x="698704" y="483067"/>
                  </a:lnTo>
                  <a:lnTo>
                    <a:pt x="693269" y="474998"/>
                  </a:lnTo>
                  <a:lnTo>
                    <a:pt x="692377" y="468622"/>
                  </a:lnTo>
                  <a:lnTo>
                    <a:pt x="688939" y="468823"/>
                  </a:lnTo>
                  <a:lnTo>
                    <a:pt x="687724" y="468894"/>
                  </a:lnTo>
                  <a:lnTo>
                    <a:pt x="686815" y="468947"/>
                  </a:lnTo>
                  <a:lnTo>
                    <a:pt x="682472" y="472659"/>
                  </a:lnTo>
                  <a:lnTo>
                    <a:pt x="682800" y="477259"/>
                  </a:lnTo>
                  <a:lnTo>
                    <a:pt x="674444" y="481597"/>
                  </a:lnTo>
                  <a:lnTo>
                    <a:pt x="671684" y="487749"/>
                  </a:lnTo>
                  <a:lnTo>
                    <a:pt x="670524" y="493296"/>
                  </a:lnTo>
                  <a:lnTo>
                    <a:pt x="670079" y="498898"/>
                  </a:lnTo>
                  <a:lnTo>
                    <a:pt x="663149" y="500708"/>
                  </a:lnTo>
                  <a:lnTo>
                    <a:pt x="656645" y="487990"/>
                  </a:lnTo>
                  <a:lnTo>
                    <a:pt x="661328" y="482656"/>
                  </a:lnTo>
                  <a:lnTo>
                    <a:pt x="656778" y="472965"/>
                  </a:lnTo>
                  <a:lnTo>
                    <a:pt x="652021" y="474909"/>
                  </a:lnTo>
                  <a:lnTo>
                    <a:pt x="643434" y="479860"/>
                  </a:lnTo>
                  <a:lnTo>
                    <a:pt x="636872" y="486337"/>
                  </a:lnTo>
                  <a:lnTo>
                    <a:pt x="628452" y="485590"/>
                  </a:lnTo>
                  <a:lnTo>
                    <a:pt x="627695" y="478795"/>
                  </a:lnTo>
                  <a:lnTo>
                    <a:pt x="623929" y="472556"/>
                  </a:lnTo>
                  <a:lnTo>
                    <a:pt x="623657" y="472105"/>
                  </a:lnTo>
                  <a:lnTo>
                    <a:pt x="615131" y="474831"/>
                  </a:lnTo>
                  <a:lnTo>
                    <a:pt x="614784" y="474543"/>
                  </a:lnTo>
                  <a:lnTo>
                    <a:pt x="610714" y="471160"/>
                  </a:lnTo>
                  <a:lnTo>
                    <a:pt x="609298" y="464519"/>
                  </a:lnTo>
                  <a:lnTo>
                    <a:pt x="601956" y="461043"/>
                  </a:lnTo>
                  <a:lnTo>
                    <a:pt x="591385" y="470372"/>
                  </a:lnTo>
                  <a:lnTo>
                    <a:pt x="586107" y="476750"/>
                  </a:lnTo>
                  <a:lnTo>
                    <a:pt x="578657" y="481037"/>
                  </a:lnTo>
                  <a:lnTo>
                    <a:pt x="568639" y="476659"/>
                  </a:lnTo>
                  <a:lnTo>
                    <a:pt x="568595" y="474817"/>
                  </a:lnTo>
                  <a:lnTo>
                    <a:pt x="568482" y="470045"/>
                  </a:lnTo>
                  <a:lnTo>
                    <a:pt x="569402" y="460469"/>
                  </a:lnTo>
                  <a:lnTo>
                    <a:pt x="562560" y="459620"/>
                  </a:lnTo>
                  <a:lnTo>
                    <a:pt x="553472" y="458497"/>
                  </a:lnTo>
                  <a:lnTo>
                    <a:pt x="551701" y="451805"/>
                  </a:lnTo>
                  <a:lnTo>
                    <a:pt x="551850" y="443799"/>
                  </a:lnTo>
                  <a:lnTo>
                    <a:pt x="549177" y="436507"/>
                  </a:lnTo>
                  <a:lnTo>
                    <a:pt x="547355" y="438386"/>
                  </a:lnTo>
                  <a:lnTo>
                    <a:pt x="543657" y="442193"/>
                  </a:lnTo>
                  <a:lnTo>
                    <a:pt x="537084" y="440159"/>
                  </a:lnTo>
                  <a:lnTo>
                    <a:pt x="526139" y="437138"/>
                  </a:lnTo>
                  <a:lnTo>
                    <a:pt x="520845" y="435469"/>
                  </a:lnTo>
                  <a:lnTo>
                    <a:pt x="516688" y="439489"/>
                  </a:lnTo>
                  <a:lnTo>
                    <a:pt x="514646" y="445681"/>
                  </a:lnTo>
                  <a:lnTo>
                    <a:pt x="513561" y="446103"/>
                  </a:lnTo>
                  <a:lnTo>
                    <a:pt x="507420" y="448490"/>
                  </a:lnTo>
                  <a:lnTo>
                    <a:pt x="501273" y="443910"/>
                  </a:lnTo>
                  <a:lnTo>
                    <a:pt x="495716" y="435988"/>
                  </a:lnTo>
                  <a:lnTo>
                    <a:pt x="491851" y="434844"/>
                  </a:lnTo>
                  <a:lnTo>
                    <a:pt x="487424" y="433532"/>
                  </a:lnTo>
                  <a:lnTo>
                    <a:pt x="482352" y="437893"/>
                  </a:lnTo>
                  <a:lnTo>
                    <a:pt x="476788" y="438045"/>
                  </a:lnTo>
                  <a:lnTo>
                    <a:pt x="468698" y="434224"/>
                  </a:lnTo>
                  <a:lnTo>
                    <a:pt x="461014" y="433340"/>
                  </a:lnTo>
                  <a:lnTo>
                    <a:pt x="453201" y="426875"/>
                  </a:lnTo>
                  <a:lnTo>
                    <a:pt x="451781" y="426690"/>
                  </a:lnTo>
                  <a:lnTo>
                    <a:pt x="445847" y="425912"/>
                  </a:lnTo>
                  <a:lnTo>
                    <a:pt x="439236" y="426784"/>
                  </a:lnTo>
                  <a:lnTo>
                    <a:pt x="430714" y="425341"/>
                  </a:lnTo>
                  <a:lnTo>
                    <a:pt x="423919" y="424401"/>
                  </a:lnTo>
                  <a:lnTo>
                    <a:pt x="421804" y="409979"/>
                  </a:lnTo>
                  <a:lnTo>
                    <a:pt x="420684" y="408299"/>
                  </a:lnTo>
                  <a:lnTo>
                    <a:pt x="414675" y="399276"/>
                  </a:lnTo>
                  <a:lnTo>
                    <a:pt x="406120" y="391706"/>
                  </a:lnTo>
                  <a:lnTo>
                    <a:pt x="400920" y="390799"/>
                  </a:lnTo>
                  <a:lnTo>
                    <a:pt x="397612" y="399558"/>
                  </a:lnTo>
                  <a:lnTo>
                    <a:pt x="391764" y="397040"/>
                  </a:lnTo>
                  <a:lnTo>
                    <a:pt x="391291" y="396965"/>
                  </a:lnTo>
                  <a:lnTo>
                    <a:pt x="378503" y="394934"/>
                  </a:lnTo>
                  <a:lnTo>
                    <a:pt x="376499" y="399610"/>
                  </a:lnTo>
                  <a:lnTo>
                    <a:pt x="365215" y="398262"/>
                  </a:lnTo>
                  <a:lnTo>
                    <a:pt x="357493" y="390147"/>
                  </a:lnTo>
                  <a:lnTo>
                    <a:pt x="351545" y="382335"/>
                  </a:lnTo>
                  <a:lnTo>
                    <a:pt x="348858" y="379476"/>
                  </a:lnTo>
                  <a:lnTo>
                    <a:pt x="339047" y="369020"/>
                  </a:lnTo>
                  <a:lnTo>
                    <a:pt x="330958" y="370927"/>
                  </a:lnTo>
                  <a:lnTo>
                    <a:pt x="330632" y="371004"/>
                  </a:lnTo>
                  <a:lnTo>
                    <a:pt x="331758" y="344269"/>
                  </a:lnTo>
                  <a:lnTo>
                    <a:pt x="333476" y="303466"/>
                  </a:lnTo>
                  <a:lnTo>
                    <a:pt x="334402" y="281479"/>
                  </a:lnTo>
                  <a:lnTo>
                    <a:pt x="335855" y="246980"/>
                  </a:lnTo>
                  <a:lnTo>
                    <a:pt x="337048" y="218653"/>
                  </a:lnTo>
                  <a:lnTo>
                    <a:pt x="338637" y="180907"/>
                  </a:lnTo>
                  <a:lnTo>
                    <a:pt x="339695" y="155782"/>
                  </a:lnTo>
                  <a:lnTo>
                    <a:pt x="342388" y="91816"/>
                  </a:lnTo>
                  <a:lnTo>
                    <a:pt x="342005" y="91800"/>
                  </a:lnTo>
                  <a:lnTo>
                    <a:pt x="306934" y="90267"/>
                  </a:lnTo>
                  <a:lnTo>
                    <a:pt x="280099" y="89042"/>
                  </a:lnTo>
                  <a:lnTo>
                    <a:pt x="274795" y="88792"/>
                  </a:lnTo>
                  <a:lnTo>
                    <a:pt x="241527" y="87101"/>
                  </a:lnTo>
                  <a:lnTo>
                    <a:pt x="233542" y="86709"/>
                  </a:lnTo>
                  <a:lnTo>
                    <a:pt x="218593" y="85960"/>
                  </a:lnTo>
                  <a:lnTo>
                    <a:pt x="157139" y="82453"/>
                  </a:lnTo>
                  <a:lnTo>
                    <a:pt x="134029" y="81041"/>
                  </a:lnTo>
                  <a:lnTo>
                    <a:pt x="110569" y="79516"/>
                  </a:lnTo>
                  <a:lnTo>
                    <a:pt x="95735" y="78525"/>
                  </a:lnTo>
                  <a:lnTo>
                    <a:pt x="0" y="71873"/>
                  </a:lnTo>
                  <a:lnTo>
                    <a:pt x="1114" y="571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3025433" y="2330963"/>
              <a:ext cx="793770" cy="658902"/>
            </a:xfrm>
            <a:custGeom>
              <a:avLst/>
              <a:gdLst/>
              <a:ahLst/>
              <a:cxnLst/>
              <a:rect l="0" t="0" r="0" b="0"/>
              <a:pathLst>
                <a:path w="793770" h="658902">
                  <a:moveTo>
                    <a:pt x="86689" y="18853"/>
                  </a:moveTo>
                  <a:lnTo>
                    <a:pt x="90996" y="0"/>
                  </a:lnTo>
                  <a:lnTo>
                    <a:pt x="116990" y="3880"/>
                  </a:lnTo>
                  <a:lnTo>
                    <a:pt x="124740" y="6633"/>
                  </a:lnTo>
                  <a:lnTo>
                    <a:pt x="163046" y="11539"/>
                  </a:lnTo>
                  <a:lnTo>
                    <a:pt x="196151" y="15927"/>
                  </a:lnTo>
                  <a:lnTo>
                    <a:pt x="215858" y="18866"/>
                  </a:lnTo>
                  <a:lnTo>
                    <a:pt x="238339" y="22168"/>
                  </a:lnTo>
                  <a:lnTo>
                    <a:pt x="285664" y="28381"/>
                  </a:lnTo>
                  <a:lnTo>
                    <a:pt x="289675" y="29845"/>
                  </a:lnTo>
                  <a:lnTo>
                    <a:pt x="333949" y="35857"/>
                  </a:lnTo>
                  <a:lnTo>
                    <a:pt x="346090" y="37469"/>
                  </a:lnTo>
                  <a:lnTo>
                    <a:pt x="371451" y="40654"/>
                  </a:lnTo>
                  <a:lnTo>
                    <a:pt x="396722" y="43761"/>
                  </a:lnTo>
                  <a:lnTo>
                    <a:pt x="405353" y="44855"/>
                  </a:lnTo>
                  <a:lnTo>
                    <a:pt x="461699" y="51806"/>
                  </a:lnTo>
                  <a:lnTo>
                    <a:pt x="508187" y="58067"/>
                  </a:lnTo>
                  <a:lnTo>
                    <a:pt x="571141" y="65404"/>
                  </a:lnTo>
                  <a:lnTo>
                    <a:pt x="595260" y="67442"/>
                  </a:lnTo>
                  <a:lnTo>
                    <a:pt x="613127" y="68912"/>
                  </a:lnTo>
                  <a:lnTo>
                    <a:pt x="690940" y="76700"/>
                  </a:lnTo>
                  <a:lnTo>
                    <a:pt x="694810" y="77070"/>
                  </a:lnTo>
                  <a:lnTo>
                    <a:pt x="696120" y="77196"/>
                  </a:lnTo>
                  <a:lnTo>
                    <a:pt x="793770" y="86407"/>
                  </a:lnTo>
                  <a:lnTo>
                    <a:pt x="790247" y="130129"/>
                  </a:lnTo>
                  <a:lnTo>
                    <a:pt x="788797" y="147323"/>
                  </a:lnTo>
                  <a:lnTo>
                    <a:pt x="784930" y="193206"/>
                  </a:lnTo>
                  <a:lnTo>
                    <a:pt x="784083" y="203157"/>
                  </a:lnTo>
                  <a:lnTo>
                    <a:pt x="783604" y="208777"/>
                  </a:lnTo>
                  <a:lnTo>
                    <a:pt x="780101" y="249917"/>
                  </a:lnTo>
                  <a:lnTo>
                    <a:pt x="776563" y="292123"/>
                  </a:lnTo>
                  <a:lnTo>
                    <a:pt x="775915" y="300039"/>
                  </a:lnTo>
                  <a:lnTo>
                    <a:pt x="775616" y="303693"/>
                  </a:lnTo>
                  <a:lnTo>
                    <a:pt x="773412" y="330624"/>
                  </a:lnTo>
                  <a:lnTo>
                    <a:pt x="769970" y="372064"/>
                  </a:lnTo>
                  <a:lnTo>
                    <a:pt x="765526" y="425054"/>
                  </a:lnTo>
                  <a:lnTo>
                    <a:pt x="765285" y="427799"/>
                  </a:lnTo>
                  <a:lnTo>
                    <a:pt x="763877" y="443826"/>
                  </a:lnTo>
                  <a:lnTo>
                    <a:pt x="760864" y="479684"/>
                  </a:lnTo>
                  <a:lnTo>
                    <a:pt x="758023" y="513204"/>
                  </a:lnTo>
                  <a:lnTo>
                    <a:pt x="757843" y="515290"/>
                  </a:lnTo>
                  <a:lnTo>
                    <a:pt x="756397" y="531978"/>
                  </a:lnTo>
                  <a:lnTo>
                    <a:pt x="754131" y="558911"/>
                  </a:lnTo>
                  <a:lnTo>
                    <a:pt x="753115" y="570990"/>
                  </a:lnTo>
                  <a:lnTo>
                    <a:pt x="752523" y="578083"/>
                  </a:lnTo>
                  <a:lnTo>
                    <a:pt x="750474" y="602645"/>
                  </a:lnTo>
                  <a:lnTo>
                    <a:pt x="749053" y="619158"/>
                  </a:lnTo>
                  <a:lnTo>
                    <a:pt x="746983" y="642666"/>
                  </a:lnTo>
                  <a:lnTo>
                    <a:pt x="745592" y="658902"/>
                  </a:lnTo>
                  <a:lnTo>
                    <a:pt x="698105" y="654699"/>
                  </a:lnTo>
                  <a:lnTo>
                    <a:pt x="659736" y="651730"/>
                  </a:lnTo>
                  <a:lnTo>
                    <a:pt x="650314" y="650841"/>
                  </a:lnTo>
                  <a:lnTo>
                    <a:pt x="614626" y="647395"/>
                  </a:lnTo>
                  <a:lnTo>
                    <a:pt x="517012" y="637424"/>
                  </a:lnTo>
                  <a:lnTo>
                    <a:pt x="514127" y="637114"/>
                  </a:lnTo>
                  <a:lnTo>
                    <a:pt x="503070" y="635845"/>
                  </a:lnTo>
                  <a:lnTo>
                    <a:pt x="445548" y="629045"/>
                  </a:lnTo>
                  <a:lnTo>
                    <a:pt x="396783" y="623020"/>
                  </a:lnTo>
                  <a:lnTo>
                    <a:pt x="391492" y="622352"/>
                  </a:lnTo>
                  <a:lnTo>
                    <a:pt x="332719" y="615384"/>
                  </a:lnTo>
                  <a:lnTo>
                    <a:pt x="297299" y="611017"/>
                  </a:lnTo>
                  <a:lnTo>
                    <a:pt x="212196" y="599542"/>
                  </a:lnTo>
                  <a:lnTo>
                    <a:pt x="190854" y="596519"/>
                  </a:lnTo>
                  <a:lnTo>
                    <a:pt x="141383" y="589863"/>
                  </a:lnTo>
                  <a:lnTo>
                    <a:pt x="111043" y="585518"/>
                  </a:lnTo>
                  <a:lnTo>
                    <a:pt x="105965" y="584782"/>
                  </a:lnTo>
                  <a:lnTo>
                    <a:pt x="98188" y="583650"/>
                  </a:lnTo>
                  <a:lnTo>
                    <a:pt x="53759" y="577009"/>
                  </a:lnTo>
                  <a:lnTo>
                    <a:pt x="18518" y="571357"/>
                  </a:lnTo>
                  <a:lnTo>
                    <a:pt x="0" y="568337"/>
                  </a:lnTo>
                  <a:lnTo>
                    <a:pt x="5773" y="532234"/>
                  </a:lnTo>
                  <a:lnTo>
                    <a:pt x="8255" y="516714"/>
                  </a:lnTo>
                  <a:lnTo>
                    <a:pt x="12995" y="487576"/>
                  </a:lnTo>
                  <a:lnTo>
                    <a:pt x="13316" y="485545"/>
                  </a:lnTo>
                  <a:lnTo>
                    <a:pt x="22802" y="425546"/>
                  </a:lnTo>
                  <a:lnTo>
                    <a:pt x="30658" y="376085"/>
                  </a:lnTo>
                  <a:lnTo>
                    <a:pt x="34552" y="352732"/>
                  </a:lnTo>
                  <a:lnTo>
                    <a:pt x="39490" y="323108"/>
                  </a:lnTo>
                  <a:lnTo>
                    <a:pt x="44932" y="288752"/>
                  </a:lnTo>
                  <a:lnTo>
                    <a:pt x="46169" y="280946"/>
                  </a:lnTo>
                  <a:lnTo>
                    <a:pt x="47360" y="273424"/>
                  </a:lnTo>
                  <a:lnTo>
                    <a:pt x="52827" y="238868"/>
                  </a:lnTo>
                  <a:lnTo>
                    <a:pt x="56949" y="212555"/>
                  </a:lnTo>
                  <a:lnTo>
                    <a:pt x="61104" y="186042"/>
                  </a:lnTo>
                  <a:lnTo>
                    <a:pt x="66056" y="154760"/>
                  </a:lnTo>
                  <a:lnTo>
                    <a:pt x="67683" y="144108"/>
                  </a:lnTo>
                  <a:lnTo>
                    <a:pt x="70532" y="125462"/>
                  </a:lnTo>
                  <a:lnTo>
                    <a:pt x="76347" y="88597"/>
                  </a:lnTo>
                  <a:lnTo>
                    <a:pt x="78607" y="74557"/>
                  </a:lnTo>
                  <a:lnTo>
                    <a:pt x="81391" y="53095"/>
                  </a:lnTo>
                  <a:lnTo>
                    <a:pt x="82313" y="47241"/>
                  </a:lnTo>
                  <a:lnTo>
                    <a:pt x="83632" y="3887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6122677" y="2942932"/>
              <a:ext cx="510260" cy="509679"/>
            </a:xfrm>
            <a:custGeom>
              <a:avLst/>
              <a:gdLst/>
              <a:ahLst/>
              <a:cxnLst/>
              <a:rect l="0" t="0" r="0" b="0"/>
              <a:pathLst>
                <a:path w="510260" h="509679">
                  <a:moveTo>
                    <a:pt x="3905" y="382181"/>
                  </a:moveTo>
                  <a:lnTo>
                    <a:pt x="4670" y="376315"/>
                  </a:lnTo>
                  <a:lnTo>
                    <a:pt x="4826" y="375115"/>
                  </a:lnTo>
                  <a:lnTo>
                    <a:pt x="4557" y="365361"/>
                  </a:lnTo>
                  <a:lnTo>
                    <a:pt x="1085" y="361609"/>
                  </a:lnTo>
                  <a:lnTo>
                    <a:pt x="0" y="350556"/>
                  </a:lnTo>
                  <a:lnTo>
                    <a:pt x="3993" y="352535"/>
                  </a:lnTo>
                  <a:lnTo>
                    <a:pt x="9482" y="350249"/>
                  </a:lnTo>
                  <a:lnTo>
                    <a:pt x="16051" y="347510"/>
                  </a:lnTo>
                  <a:lnTo>
                    <a:pt x="23086" y="345360"/>
                  </a:lnTo>
                  <a:lnTo>
                    <a:pt x="29151" y="342371"/>
                  </a:lnTo>
                  <a:lnTo>
                    <a:pt x="30354" y="335338"/>
                  </a:lnTo>
                  <a:lnTo>
                    <a:pt x="30233" y="326028"/>
                  </a:lnTo>
                  <a:lnTo>
                    <a:pt x="31051" y="323055"/>
                  </a:lnTo>
                  <a:lnTo>
                    <a:pt x="31628" y="320955"/>
                  </a:lnTo>
                  <a:lnTo>
                    <a:pt x="37749" y="320355"/>
                  </a:lnTo>
                  <a:lnTo>
                    <a:pt x="42211" y="317252"/>
                  </a:lnTo>
                  <a:lnTo>
                    <a:pt x="40000" y="310124"/>
                  </a:lnTo>
                  <a:lnTo>
                    <a:pt x="36143" y="295991"/>
                  </a:lnTo>
                  <a:lnTo>
                    <a:pt x="34410" y="290075"/>
                  </a:lnTo>
                  <a:lnTo>
                    <a:pt x="39180" y="286175"/>
                  </a:lnTo>
                  <a:lnTo>
                    <a:pt x="40418" y="274188"/>
                  </a:lnTo>
                  <a:lnTo>
                    <a:pt x="43183" y="265716"/>
                  </a:lnTo>
                  <a:lnTo>
                    <a:pt x="43937" y="263403"/>
                  </a:lnTo>
                  <a:lnTo>
                    <a:pt x="48244" y="256656"/>
                  </a:lnTo>
                  <a:lnTo>
                    <a:pt x="51765" y="254427"/>
                  </a:lnTo>
                  <a:lnTo>
                    <a:pt x="59661" y="258546"/>
                  </a:lnTo>
                  <a:lnTo>
                    <a:pt x="65757" y="266928"/>
                  </a:lnTo>
                  <a:lnTo>
                    <a:pt x="73184" y="263438"/>
                  </a:lnTo>
                  <a:lnTo>
                    <a:pt x="78076" y="257618"/>
                  </a:lnTo>
                  <a:lnTo>
                    <a:pt x="74876" y="249401"/>
                  </a:lnTo>
                  <a:lnTo>
                    <a:pt x="72351" y="243416"/>
                  </a:lnTo>
                  <a:lnTo>
                    <a:pt x="78201" y="239608"/>
                  </a:lnTo>
                  <a:lnTo>
                    <a:pt x="78944" y="239124"/>
                  </a:lnTo>
                  <a:lnTo>
                    <a:pt x="76320" y="228656"/>
                  </a:lnTo>
                  <a:lnTo>
                    <a:pt x="76192" y="228144"/>
                  </a:lnTo>
                  <a:lnTo>
                    <a:pt x="79032" y="223879"/>
                  </a:lnTo>
                  <a:lnTo>
                    <a:pt x="79925" y="222537"/>
                  </a:lnTo>
                  <a:lnTo>
                    <a:pt x="82369" y="214209"/>
                  </a:lnTo>
                  <a:lnTo>
                    <a:pt x="89345" y="212916"/>
                  </a:lnTo>
                  <a:lnTo>
                    <a:pt x="94618" y="211988"/>
                  </a:lnTo>
                  <a:lnTo>
                    <a:pt x="94035" y="204109"/>
                  </a:lnTo>
                  <a:lnTo>
                    <a:pt x="99240" y="197111"/>
                  </a:lnTo>
                  <a:lnTo>
                    <a:pt x="103557" y="191187"/>
                  </a:lnTo>
                  <a:lnTo>
                    <a:pt x="108595" y="192548"/>
                  </a:lnTo>
                  <a:lnTo>
                    <a:pt x="111596" y="198348"/>
                  </a:lnTo>
                  <a:lnTo>
                    <a:pt x="114205" y="198382"/>
                  </a:lnTo>
                  <a:lnTo>
                    <a:pt x="116749" y="198415"/>
                  </a:lnTo>
                  <a:lnTo>
                    <a:pt x="126459" y="190444"/>
                  </a:lnTo>
                  <a:lnTo>
                    <a:pt x="132400" y="183563"/>
                  </a:lnTo>
                  <a:lnTo>
                    <a:pt x="138208" y="179925"/>
                  </a:lnTo>
                  <a:lnTo>
                    <a:pt x="138808" y="178615"/>
                  </a:lnTo>
                  <a:lnTo>
                    <a:pt x="142549" y="170434"/>
                  </a:lnTo>
                  <a:lnTo>
                    <a:pt x="146087" y="165725"/>
                  </a:lnTo>
                  <a:lnTo>
                    <a:pt x="154652" y="154300"/>
                  </a:lnTo>
                  <a:lnTo>
                    <a:pt x="161833" y="144993"/>
                  </a:lnTo>
                  <a:lnTo>
                    <a:pt x="164577" y="137380"/>
                  </a:lnTo>
                  <a:lnTo>
                    <a:pt x="163786" y="136424"/>
                  </a:lnTo>
                  <a:lnTo>
                    <a:pt x="159057" y="130711"/>
                  </a:lnTo>
                  <a:lnTo>
                    <a:pt x="163048" y="124585"/>
                  </a:lnTo>
                  <a:lnTo>
                    <a:pt x="162066" y="118012"/>
                  </a:lnTo>
                  <a:lnTo>
                    <a:pt x="162090" y="117588"/>
                  </a:lnTo>
                  <a:lnTo>
                    <a:pt x="162672" y="107452"/>
                  </a:lnTo>
                  <a:lnTo>
                    <a:pt x="166137" y="102292"/>
                  </a:lnTo>
                  <a:lnTo>
                    <a:pt x="168284" y="98943"/>
                  </a:lnTo>
                  <a:lnTo>
                    <a:pt x="167041" y="89975"/>
                  </a:lnTo>
                  <a:lnTo>
                    <a:pt x="166120" y="83325"/>
                  </a:lnTo>
                  <a:lnTo>
                    <a:pt x="167777" y="72607"/>
                  </a:lnTo>
                  <a:lnTo>
                    <a:pt x="168015" y="71757"/>
                  </a:lnTo>
                  <a:lnTo>
                    <a:pt x="169298" y="67183"/>
                  </a:lnTo>
                  <a:lnTo>
                    <a:pt x="172051" y="57346"/>
                  </a:lnTo>
                  <a:lnTo>
                    <a:pt x="174900" y="49195"/>
                  </a:lnTo>
                  <a:lnTo>
                    <a:pt x="170328" y="38018"/>
                  </a:lnTo>
                  <a:lnTo>
                    <a:pt x="170556" y="36563"/>
                  </a:lnTo>
                  <a:lnTo>
                    <a:pt x="171760" y="28842"/>
                  </a:lnTo>
                  <a:lnTo>
                    <a:pt x="168197" y="18636"/>
                  </a:lnTo>
                  <a:lnTo>
                    <a:pt x="161876" y="10609"/>
                  </a:lnTo>
                  <a:lnTo>
                    <a:pt x="165356" y="4572"/>
                  </a:lnTo>
                  <a:lnTo>
                    <a:pt x="170099" y="4442"/>
                  </a:lnTo>
                  <a:lnTo>
                    <a:pt x="176444" y="0"/>
                  </a:lnTo>
                  <a:lnTo>
                    <a:pt x="180217" y="22970"/>
                  </a:lnTo>
                  <a:lnTo>
                    <a:pt x="182033" y="34030"/>
                  </a:lnTo>
                  <a:lnTo>
                    <a:pt x="183378" y="42218"/>
                  </a:lnTo>
                  <a:lnTo>
                    <a:pt x="187640" y="68181"/>
                  </a:lnTo>
                  <a:lnTo>
                    <a:pt x="190988" y="88572"/>
                  </a:lnTo>
                  <a:lnTo>
                    <a:pt x="192251" y="96288"/>
                  </a:lnTo>
                  <a:lnTo>
                    <a:pt x="197865" y="130567"/>
                  </a:lnTo>
                  <a:lnTo>
                    <a:pt x="208440" y="128854"/>
                  </a:lnTo>
                  <a:lnTo>
                    <a:pt x="245696" y="122599"/>
                  </a:lnTo>
                  <a:lnTo>
                    <a:pt x="262945" y="119709"/>
                  </a:lnTo>
                  <a:lnTo>
                    <a:pt x="279362" y="116931"/>
                  </a:lnTo>
                  <a:lnTo>
                    <a:pt x="310288" y="111503"/>
                  </a:lnTo>
                  <a:lnTo>
                    <a:pt x="314398" y="138521"/>
                  </a:lnTo>
                  <a:lnTo>
                    <a:pt x="318856" y="165187"/>
                  </a:lnTo>
                  <a:lnTo>
                    <a:pt x="322036" y="184894"/>
                  </a:lnTo>
                  <a:lnTo>
                    <a:pt x="328256" y="180546"/>
                  </a:lnTo>
                  <a:lnTo>
                    <a:pt x="334664" y="172108"/>
                  </a:lnTo>
                  <a:lnTo>
                    <a:pt x="341453" y="166274"/>
                  </a:lnTo>
                  <a:lnTo>
                    <a:pt x="343343" y="163504"/>
                  </a:lnTo>
                  <a:lnTo>
                    <a:pt x="351826" y="151051"/>
                  </a:lnTo>
                  <a:lnTo>
                    <a:pt x="358127" y="139437"/>
                  </a:lnTo>
                  <a:lnTo>
                    <a:pt x="360696" y="138916"/>
                  </a:lnTo>
                  <a:lnTo>
                    <a:pt x="364119" y="138221"/>
                  </a:lnTo>
                  <a:lnTo>
                    <a:pt x="373488" y="141376"/>
                  </a:lnTo>
                  <a:lnTo>
                    <a:pt x="374001" y="135513"/>
                  </a:lnTo>
                  <a:lnTo>
                    <a:pt x="381963" y="123151"/>
                  </a:lnTo>
                  <a:lnTo>
                    <a:pt x="388381" y="109607"/>
                  </a:lnTo>
                  <a:lnTo>
                    <a:pt x="392585" y="113044"/>
                  </a:lnTo>
                  <a:lnTo>
                    <a:pt x="397432" y="120050"/>
                  </a:lnTo>
                  <a:lnTo>
                    <a:pt x="403345" y="120644"/>
                  </a:lnTo>
                  <a:lnTo>
                    <a:pt x="410658" y="121373"/>
                  </a:lnTo>
                  <a:lnTo>
                    <a:pt x="423957" y="119483"/>
                  </a:lnTo>
                  <a:lnTo>
                    <a:pt x="424752" y="119369"/>
                  </a:lnTo>
                  <a:lnTo>
                    <a:pt x="426211" y="113588"/>
                  </a:lnTo>
                  <a:lnTo>
                    <a:pt x="430599" y="104148"/>
                  </a:lnTo>
                  <a:lnTo>
                    <a:pt x="435831" y="102243"/>
                  </a:lnTo>
                  <a:lnTo>
                    <a:pt x="437891" y="101492"/>
                  </a:lnTo>
                  <a:lnTo>
                    <a:pt x="446607" y="95754"/>
                  </a:lnTo>
                  <a:lnTo>
                    <a:pt x="461632" y="91095"/>
                  </a:lnTo>
                  <a:lnTo>
                    <a:pt x="468874" y="97129"/>
                  </a:lnTo>
                  <a:lnTo>
                    <a:pt x="471646" y="99436"/>
                  </a:lnTo>
                  <a:lnTo>
                    <a:pt x="480160" y="96874"/>
                  </a:lnTo>
                  <a:lnTo>
                    <a:pt x="491062" y="97761"/>
                  </a:lnTo>
                  <a:lnTo>
                    <a:pt x="493396" y="106328"/>
                  </a:lnTo>
                  <a:lnTo>
                    <a:pt x="495467" y="109626"/>
                  </a:lnTo>
                  <a:lnTo>
                    <a:pt x="497526" y="112903"/>
                  </a:lnTo>
                  <a:lnTo>
                    <a:pt x="505834" y="122169"/>
                  </a:lnTo>
                  <a:lnTo>
                    <a:pt x="506531" y="129158"/>
                  </a:lnTo>
                  <a:lnTo>
                    <a:pt x="510260" y="133122"/>
                  </a:lnTo>
                  <a:lnTo>
                    <a:pt x="506470" y="147383"/>
                  </a:lnTo>
                  <a:lnTo>
                    <a:pt x="504780" y="156637"/>
                  </a:lnTo>
                  <a:lnTo>
                    <a:pt x="503697" y="162159"/>
                  </a:lnTo>
                  <a:lnTo>
                    <a:pt x="477930" y="147694"/>
                  </a:lnTo>
                  <a:lnTo>
                    <a:pt x="458590" y="136784"/>
                  </a:lnTo>
                  <a:lnTo>
                    <a:pt x="453365" y="133857"/>
                  </a:lnTo>
                  <a:lnTo>
                    <a:pt x="438622" y="125575"/>
                  </a:lnTo>
                  <a:lnTo>
                    <a:pt x="441212" y="133432"/>
                  </a:lnTo>
                  <a:lnTo>
                    <a:pt x="442334" y="141395"/>
                  </a:lnTo>
                  <a:lnTo>
                    <a:pt x="437747" y="153521"/>
                  </a:lnTo>
                  <a:lnTo>
                    <a:pt x="438434" y="159080"/>
                  </a:lnTo>
                  <a:lnTo>
                    <a:pt x="437214" y="166763"/>
                  </a:lnTo>
                  <a:lnTo>
                    <a:pt x="439577" y="170549"/>
                  </a:lnTo>
                  <a:lnTo>
                    <a:pt x="431215" y="182353"/>
                  </a:lnTo>
                  <a:lnTo>
                    <a:pt x="429543" y="187927"/>
                  </a:lnTo>
                  <a:lnTo>
                    <a:pt x="427500" y="194728"/>
                  </a:lnTo>
                  <a:lnTo>
                    <a:pt x="421813" y="199657"/>
                  </a:lnTo>
                  <a:lnTo>
                    <a:pt x="416653" y="208938"/>
                  </a:lnTo>
                  <a:lnTo>
                    <a:pt x="407572" y="215315"/>
                  </a:lnTo>
                  <a:lnTo>
                    <a:pt x="403937" y="225187"/>
                  </a:lnTo>
                  <a:lnTo>
                    <a:pt x="400456" y="235795"/>
                  </a:lnTo>
                  <a:lnTo>
                    <a:pt x="384331" y="227418"/>
                  </a:lnTo>
                  <a:lnTo>
                    <a:pt x="382776" y="233778"/>
                  </a:lnTo>
                  <a:lnTo>
                    <a:pt x="380000" y="239733"/>
                  </a:lnTo>
                  <a:lnTo>
                    <a:pt x="378461" y="250463"/>
                  </a:lnTo>
                  <a:lnTo>
                    <a:pt x="378708" y="254905"/>
                  </a:lnTo>
                  <a:lnTo>
                    <a:pt x="373349" y="263636"/>
                  </a:lnTo>
                  <a:lnTo>
                    <a:pt x="370197" y="275735"/>
                  </a:lnTo>
                  <a:lnTo>
                    <a:pt x="368464" y="283092"/>
                  </a:lnTo>
                  <a:lnTo>
                    <a:pt x="368258" y="283964"/>
                  </a:lnTo>
                  <a:lnTo>
                    <a:pt x="362467" y="293437"/>
                  </a:lnTo>
                  <a:lnTo>
                    <a:pt x="360932" y="293414"/>
                  </a:lnTo>
                  <a:lnTo>
                    <a:pt x="354243" y="293311"/>
                  </a:lnTo>
                  <a:lnTo>
                    <a:pt x="341836" y="291104"/>
                  </a:lnTo>
                  <a:lnTo>
                    <a:pt x="332223" y="278727"/>
                  </a:lnTo>
                  <a:lnTo>
                    <a:pt x="319616" y="275316"/>
                  </a:lnTo>
                  <a:lnTo>
                    <a:pt x="319411" y="287160"/>
                  </a:lnTo>
                  <a:lnTo>
                    <a:pt x="318167" y="294279"/>
                  </a:lnTo>
                  <a:lnTo>
                    <a:pt x="319118" y="298845"/>
                  </a:lnTo>
                  <a:lnTo>
                    <a:pt x="316026" y="310321"/>
                  </a:lnTo>
                  <a:lnTo>
                    <a:pt x="309443" y="317724"/>
                  </a:lnTo>
                  <a:lnTo>
                    <a:pt x="312256" y="323188"/>
                  </a:lnTo>
                  <a:lnTo>
                    <a:pt x="311363" y="324224"/>
                  </a:lnTo>
                  <a:lnTo>
                    <a:pt x="306329" y="330059"/>
                  </a:lnTo>
                  <a:lnTo>
                    <a:pt x="300274" y="338260"/>
                  </a:lnTo>
                  <a:lnTo>
                    <a:pt x="299532" y="349038"/>
                  </a:lnTo>
                  <a:lnTo>
                    <a:pt x="298157" y="356300"/>
                  </a:lnTo>
                  <a:lnTo>
                    <a:pt x="297604" y="359217"/>
                  </a:lnTo>
                  <a:lnTo>
                    <a:pt x="292276" y="371305"/>
                  </a:lnTo>
                  <a:lnTo>
                    <a:pt x="290500" y="373953"/>
                  </a:lnTo>
                  <a:lnTo>
                    <a:pt x="283586" y="384249"/>
                  </a:lnTo>
                  <a:lnTo>
                    <a:pt x="277580" y="394330"/>
                  </a:lnTo>
                  <a:lnTo>
                    <a:pt x="276533" y="400974"/>
                  </a:lnTo>
                  <a:lnTo>
                    <a:pt x="273646" y="410626"/>
                  </a:lnTo>
                  <a:lnTo>
                    <a:pt x="270929" y="416123"/>
                  </a:lnTo>
                  <a:lnTo>
                    <a:pt x="270739" y="416506"/>
                  </a:lnTo>
                  <a:lnTo>
                    <a:pt x="279822" y="423845"/>
                  </a:lnTo>
                  <a:lnTo>
                    <a:pt x="274162" y="430306"/>
                  </a:lnTo>
                  <a:lnTo>
                    <a:pt x="274303" y="437447"/>
                  </a:lnTo>
                  <a:lnTo>
                    <a:pt x="264021" y="450006"/>
                  </a:lnTo>
                  <a:lnTo>
                    <a:pt x="257644" y="456349"/>
                  </a:lnTo>
                  <a:lnTo>
                    <a:pt x="257047" y="456026"/>
                  </a:lnTo>
                  <a:lnTo>
                    <a:pt x="247600" y="450903"/>
                  </a:lnTo>
                  <a:lnTo>
                    <a:pt x="235632" y="461700"/>
                  </a:lnTo>
                  <a:lnTo>
                    <a:pt x="224885" y="469560"/>
                  </a:lnTo>
                  <a:lnTo>
                    <a:pt x="216295" y="463348"/>
                  </a:lnTo>
                  <a:lnTo>
                    <a:pt x="213953" y="464214"/>
                  </a:lnTo>
                  <a:lnTo>
                    <a:pt x="213198" y="464493"/>
                  </a:lnTo>
                  <a:lnTo>
                    <a:pt x="212004" y="469944"/>
                  </a:lnTo>
                  <a:lnTo>
                    <a:pt x="218455" y="476083"/>
                  </a:lnTo>
                  <a:lnTo>
                    <a:pt x="209762" y="481666"/>
                  </a:lnTo>
                  <a:lnTo>
                    <a:pt x="203009" y="483520"/>
                  </a:lnTo>
                  <a:lnTo>
                    <a:pt x="201345" y="483976"/>
                  </a:lnTo>
                  <a:lnTo>
                    <a:pt x="188803" y="489039"/>
                  </a:lnTo>
                  <a:lnTo>
                    <a:pt x="177211" y="497233"/>
                  </a:lnTo>
                  <a:lnTo>
                    <a:pt x="159616" y="484967"/>
                  </a:lnTo>
                  <a:lnTo>
                    <a:pt x="153739" y="495610"/>
                  </a:lnTo>
                  <a:lnTo>
                    <a:pt x="147972" y="499479"/>
                  </a:lnTo>
                  <a:lnTo>
                    <a:pt x="143032" y="504207"/>
                  </a:lnTo>
                  <a:lnTo>
                    <a:pt x="140315" y="507068"/>
                  </a:lnTo>
                  <a:lnTo>
                    <a:pt x="127206" y="509679"/>
                  </a:lnTo>
                  <a:lnTo>
                    <a:pt x="119643" y="505422"/>
                  </a:lnTo>
                  <a:lnTo>
                    <a:pt x="119024" y="505074"/>
                  </a:lnTo>
                  <a:lnTo>
                    <a:pt x="114890" y="500983"/>
                  </a:lnTo>
                  <a:lnTo>
                    <a:pt x="106259" y="500767"/>
                  </a:lnTo>
                  <a:lnTo>
                    <a:pt x="100113" y="494869"/>
                  </a:lnTo>
                  <a:lnTo>
                    <a:pt x="94693" y="487328"/>
                  </a:lnTo>
                  <a:lnTo>
                    <a:pt x="93666" y="483002"/>
                  </a:lnTo>
                  <a:lnTo>
                    <a:pt x="87585" y="478890"/>
                  </a:lnTo>
                  <a:lnTo>
                    <a:pt x="92229" y="469791"/>
                  </a:lnTo>
                  <a:lnTo>
                    <a:pt x="87665" y="466702"/>
                  </a:lnTo>
                  <a:lnTo>
                    <a:pt x="76810" y="467331"/>
                  </a:lnTo>
                  <a:lnTo>
                    <a:pt x="67150" y="461368"/>
                  </a:lnTo>
                  <a:lnTo>
                    <a:pt x="56523" y="454477"/>
                  </a:lnTo>
                  <a:lnTo>
                    <a:pt x="48044" y="450888"/>
                  </a:lnTo>
                  <a:lnTo>
                    <a:pt x="44073" y="442747"/>
                  </a:lnTo>
                  <a:lnTo>
                    <a:pt x="42994" y="440532"/>
                  </a:lnTo>
                  <a:lnTo>
                    <a:pt x="37441" y="435574"/>
                  </a:lnTo>
                  <a:lnTo>
                    <a:pt x="33425" y="430133"/>
                  </a:lnTo>
                  <a:lnTo>
                    <a:pt x="30576" y="426269"/>
                  </a:lnTo>
                  <a:lnTo>
                    <a:pt x="22018" y="420996"/>
                  </a:lnTo>
                  <a:lnTo>
                    <a:pt x="22479" y="417783"/>
                  </a:lnTo>
                  <a:lnTo>
                    <a:pt x="23296" y="412084"/>
                  </a:lnTo>
                  <a:lnTo>
                    <a:pt x="12181" y="401108"/>
                  </a:lnTo>
                  <a:lnTo>
                    <a:pt x="2224" y="39206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5524000" y="2847174"/>
              <a:ext cx="348783" cy="605681"/>
            </a:xfrm>
            <a:custGeom>
              <a:avLst/>
              <a:gdLst/>
              <a:ahLst/>
              <a:cxnLst/>
              <a:rect l="0" t="0" r="0" b="0"/>
              <a:pathLst>
                <a:path w="348783" h="605681">
                  <a:moveTo>
                    <a:pt x="754" y="594325"/>
                  </a:moveTo>
                  <a:lnTo>
                    <a:pt x="2531" y="590545"/>
                  </a:lnTo>
                  <a:lnTo>
                    <a:pt x="4430" y="580278"/>
                  </a:lnTo>
                  <a:lnTo>
                    <a:pt x="1967" y="570474"/>
                  </a:lnTo>
                  <a:lnTo>
                    <a:pt x="6362" y="566501"/>
                  </a:lnTo>
                  <a:lnTo>
                    <a:pt x="8781" y="559858"/>
                  </a:lnTo>
                  <a:lnTo>
                    <a:pt x="12017" y="552068"/>
                  </a:lnTo>
                  <a:lnTo>
                    <a:pt x="6075" y="545928"/>
                  </a:lnTo>
                  <a:lnTo>
                    <a:pt x="6305" y="541211"/>
                  </a:lnTo>
                  <a:lnTo>
                    <a:pt x="6356" y="540176"/>
                  </a:lnTo>
                  <a:lnTo>
                    <a:pt x="12693" y="535120"/>
                  </a:lnTo>
                  <a:lnTo>
                    <a:pt x="20725" y="528833"/>
                  </a:lnTo>
                  <a:lnTo>
                    <a:pt x="25707" y="519191"/>
                  </a:lnTo>
                  <a:lnTo>
                    <a:pt x="28313" y="512011"/>
                  </a:lnTo>
                  <a:lnTo>
                    <a:pt x="29220" y="509510"/>
                  </a:lnTo>
                  <a:lnTo>
                    <a:pt x="31656" y="502880"/>
                  </a:lnTo>
                  <a:lnTo>
                    <a:pt x="37887" y="497694"/>
                  </a:lnTo>
                  <a:lnTo>
                    <a:pt x="36791" y="493563"/>
                  </a:lnTo>
                  <a:lnTo>
                    <a:pt x="37838" y="489772"/>
                  </a:lnTo>
                  <a:lnTo>
                    <a:pt x="38734" y="486523"/>
                  </a:lnTo>
                  <a:lnTo>
                    <a:pt x="40037" y="479024"/>
                  </a:lnTo>
                  <a:lnTo>
                    <a:pt x="47795" y="472812"/>
                  </a:lnTo>
                  <a:lnTo>
                    <a:pt x="51910" y="460832"/>
                  </a:lnTo>
                  <a:lnTo>
                    <a:pt x="48516" y="451168"/>
                  </a:lnTo>
                  <a:lnTo>
                    <a:pt x="46686" y="447578"/>
                  </a:lnTo>
                  <a:lnTo>
                    <a:pt x="45054" y="444374"/>
                  </a:lnTo>
                  <a:lnTo>
                    <a:pt x="46720" y="439831"/>
                  </a:lnTo>
                  <a:lnTo>
                    <a:pt x="46816" y="439570"/>
                  </a:lnTo>
                  <a:lnTo>
                    <a:pt x="45787" y="430356"/>
                  </a:lnTo>
                  <a:lnTo>
                    <a:pt x="39947" y="426577"/>
                  </a:lnTo>
                  <a:lnTo>
                    <a:pt x="39954" y="418511"/>
                  </a:lnTo>
                  <a:lnTo>
                    <a:pt x="33585" y="412627"/>
                  </a:lnTo>
                  <a:lnTo>
                    <a:pt x="31448" y="404703"/>
                  </a:lnTo>
                  <a:lnTo>
                    <a:pt x="31108" y="403442"/>
                  </a:lnTo>
                  <a:lnTo>
                    <a:pt x="37501" y="396445"/>
                  </a:lnTo>
                  <a:lnTo>
                    <a:pt x="35232" y="391385"/>
                  </a:lnTo>
                  <a:lnTo>
                    <a:pt x="34942" y="389682"/>
                  </a:lnTo>
                  <a:lnTo>
                    <a:pt x="33641" y="382045"/>
                  </a:lnTo>
                  <a:lnTo>
                    <a:pt x="35708" y="377888"/>
                  </a:lnTo>
                  <a:lnTo>
                    <a:pt x="40723" y="376348"/>
                  </a:lnTo>
                  <a:lnTo>
                    <a:pt x="39166" y="358889"/>
                  </a:lnTo>
                  <a:lnTo>
                    <a:pt x="39062" y="357779"/>
                  </a:lnTo>
                  <a:lnTo>
                    <a:pt x="37312" y="339077"/>
                  </a:lnTo>
                  <a:lnTo>
                    <a:pt x="36539" y="330809"/>
                  </a:lnTo>
                  <a:lnTo>
                    <a:pt x="33766" y="299465"/>
                  </a:lnTo>
                  <a:lnTo>
                    <a:pt x="32131" y="280989"/>
                  </a:lnTo>
                  <a:lnTo>
                    <a:pt x="31573" y="274202"/>
                  </a:lnTo>
                  <a:lnTo>
                    <a:pt x="30519" y="261374"/>
                  </a:lnTo>
                  <a:lnTo>
                    <a:pt x="29306" y="246621"/>
                  </a:lnTo>
                  <a:lnTo>
                    <a:pt x="26725" y="214099"/>
                  </a:lnTo>
                  <a:lnTo>
                    <a:pt x="26561" y="212037"/>
                  </a:lnTo>
                  <a:lnTo>
                    <a:pt x="26057" y="205685"/>
                  </a:lnTo>
                  <a:lnTo>
                    <a:pt x="23486" y="176749"/>
                  </a:lnTo>
                  <a:lnTo>
                    <a:pt x="21462" y="153960"/>
                  </a:lnTo>
                  <a:lnTo>
                    <a:pt x="19941" y="137488"/>
                  </a:lnTo>
                  <a:lnTo>
                    <a:pt x="19749" y="135406"/>
                  </a:lnTo>
                  <a:lnTo>
                    <a:pt x="17922" y="115129"/>
                  </a:lnTo>
                  <a:lnTo>
                    <a:pt x="16214" y="96169"/>
                  </a:lnTo>
                  <a:lnTo>
                    <a:pt x="14151" y="71455"/>
                  </a:lnTo>
                  <a:lnTo>
                    <a:pt x="13437" y="62918"/>
                  </a:lnTo>
                  <a:lnTo>
                    <a:pt x="11241" y="37282"/>
                  </a:lnTo>
                  <a:lnTo>
                    <a:pt x="17345" y="41869"/>
                  </a:lnTo>
                  <a:lnTo>
                    <a:pt x="22966" y="39142"/>
                  </a:lnTo>
                  <a:lnTo>
                    <a:pt x="29069" y="47070"/>
                  </a:lnTo>
                  <a:lnTo>
                    <a:pt x="40207" y="47381"/>
                  </a:lnTo>
                  <a:lnTo>
                    <a:pt x="44201" y="45774"/>
                  </a:lnTo>
                  <a:lnTo>
                    <a:pt x="54192" y="41745"/>
                  </a:lnTo>
                  <a:lnTo>
                    <a:pt x="64240" y="37274"/>
                  </a:lnTo>
                  <a:lnTo>
                    <a:pt x="73732" y="30317"/>
                  </a:lnTo>
                  <a:lnTo>
                    <a:pt x="76099" y="28579"/>
                  </a:lnTo>
                  <a:lnTo>
                    <a:pt x="84558" y="22945"/>
                  </a:lnTo>
                  <a:lnTo>
                    <a:pt x="97800" y="21709"/>
                  </a:lnTo>
                  <a:lnTo>
                    <a:pt x="104109" y="21114"/>
                  </a:lnTo>
                  <a:lnTo>
                    <a:pt x="116359" y="19911"/>
                  </a:lnTo>
                  <a:lnTo>
                    <a:pt x="118733" y="19676"/>
                  </a:lnTo>
                  <a:lnTo>
                    <a:pt x="147874" y="16644"/>
                  </a:lnTo>
                  <a:lnTo>
                    <a:pt x="165161" y="14897"/>
                  </a:lnTo>
                  <a:lnTo>
                    <a:pt x="193832" y="11934"/>
                  </a:lnTo>
                  <a:lnTo>
                    <a:pt x="207731" y="10398"/>
                  </a:lnTo>
                  <a:lnTo>
                    <a:pt x="246544" y="6007"/>
                  </a:lnTo>
                  <a:lnTo>
                    <a:pt x="252809" y="5284"/>
                  </a:lnTo>
                  <a:lnTo>
                    <a:pt x="256616" y="4846"/>
                  </a:lnTo>
                  <a:lnTo>
                    <a:pt x="295841" y="242"/>
                  </a:lnTo>
                  <a:lnTo>
                    <a:pt x="297871" y="0"/>
                  </a:lnTo>
                  <a:lnTo>
                    <a:pt x="298936" y="9175"/>
                  </a:lnTo>
                  <a:lnTo>
                    <a:pt x="301865" y="32903"/>
                  </a:lnTo>
                  <a:lnTo>
                    <a:pt x="303702" y="47788"/>
                  </a:lnTo>
                  <a:lnTo>
                    <a:pt x="304015" y="50328"/>
                  </a:lnTo>
                  <a:lnTo>
                    <a:pt x="306382" y="69933"/>
                  </a:lnTo>
                  <a:lnTo>
                    <a:pt x="306705" y="72608"/>
                  </a:lnTo>
                  <a:lnTo>
                    <a:pt x="308971" y="91373"/>
                  </a:lnTo>
                  <a:lnTo>
                    <a:pt x="311248" y="110269"/>
                  </a:lnTo>
                  <a:lnTo>
                    <a:pt x="312400" y="119830"/>
                  </a:lnTo>
                  <a:lnTo>
                    <a:pt x="315754" y="147658"/>
                  </a:lnTo>
                  <a:lnTo>
                    <a:pt x="318365" y="169989"/>
                  </a:lnTo>
                  <a:lnTo>
                    <a:pt x="319544" y="180072"/>
                  </a:lnTo>
                  <a:lnTo>
                    <a:pt x="321902" y="201437"/>
                  </a:lnTo>
                  <a:lnTo>
                    <a:pt x="322539" y="207557"/>
                  </a:lnTo>
                  <a:lnTo>
                    <a:pt x="324480" y="226196"/>
                  </a:lnTo>
                  <a:lnTo>
                    <a:pt x="325569" y="236663"/>
                  </a:lnTo>
                  <a:lnTo>
                    <a:pt x="327143" y="251314"/>
                  </a:lnTo>
                  <a:lnTo>
                    <a:pt x="328500" y="263957"/>
                  </a:lnTo>
                  <a:lnTo>
                    <a:pt x="331431" y="291262"/>
                  </a:lnTo>
                  <a:lnTo>
                    <a:pt x="333950" y="314037"/>
                  </a:lnTo>
                  <a:lnTo>
                    <a:pt x="334676" y="320598"/>
                  </a:lnTo>
                  <a:lnTo>
                    <a:pt x="336741" y="339271"/>
                  </a:lnTo>
                  <a:lnTo>
                    <a:pt x="338052" y="351699"/>
                  </a:lnTo>
                  <a:lnTo>
                    <a:pt x="339232" y="362880"/>
                  </a:lnTo>
                  <a:lnTo>
                    <a:pt x="341293" y="380324"/>
                  </a:lnTo>
                  <a:lnTo>
                    <a:pt x="337315" y="384765"/>
                  </a:lnTo>
                  <a:lnTo>
                    <a:pt x="333750" y="388923"/>
                  </a:lnTo>
                  <a:lnTo>
                    <a:pt x="336255" y="391701"/>
                  </a:lnTo>
                  <a:lnTo>
                    <a:pt x="339851" y="395685"/>
                  </a:lnTo>
                  <a:lnTo>
                    <a:pt x="342365" y="401122"/>
                  </a:lnTo>
                  <a:lnTo>
                    <a:pt x="338103" y="407596"/>
                  </a:lnTo>
                  <a:lnTo>
                    <a:pt x="339689" y="408363"/>
                  </a:lnTo>
                  <a:lnTo>
                    <a:pt x="343687" y="410294"/>
                  </a:lnTo>
                  <a:lnTo>
                    <a:pt x="348783" y="411876"/>
                  </a:lnTo>
                  <a:lnTo>
                    <a:pt x="347822" y="415331"/>
                  </a:lnTo>
                  <a:lnTo>
                    <a:pt x="347466" y="416608"/>
                  </a:lnTo>
                  <a:lnTo>
                    <a:pt x="347503" y="425995"/>
                  </a:lnTo>
                  <a:lnTo>
                    <a:pt x="342590" y="425974"/>
                  </a:lnTo>
                  <a:lnTo>
                    <a:pt x="331172" y="429084"/>
                  </a:lnTo>
                  <a:lnTo>
                    <a:pt x="325057" y="432629"/>
                  </a:lnTo>
                  <a:lnTo>
                    <a:pt x="319737" y="435708"/>
                  </a:lnTo>
                  <a:lnTo>
                    <a:pt x="312244" y="443272"/>
                  </a:lnTo>
                  <a:lnTo>
                    <a:pt x="307918" y="444903"/>
                  </a:lnTo>
                  <a:lnTo>
                    <a:pt x="306161" y="443676"/>
                  </a:lnTo>
                  <a:lnTo>
                    <a:pt x="301685" y="440547"/>
                  </a:lnTo>
                  <a:lnTo>
                    <a:pt x="297329" y="438330"/>
                  </a:lnTo>
                  <a:lnTo>
                    <a:pt x="291133" y="439953"/>
                  </a:lnTo>
                  <a:lnTo>
                    <a:pt x="290232" y="440188"/>
                  </a:lnTo>
                  <a:lnTo>
                    <a:pt x="283640" y="440626"/>
                  </a:lnTo>
                  <a:lnTo>
                    <a:pt x="278672" y="444464"/>
                  </a:lnTo>
                  <a:lnTo>
                    <a:pt x="280652" y="452090"/>
                  </a:lnTo>
                  <a:lnTo>
                    <a:pt x="281913" y="460810"/>
                  </a:lnTo>
                  <a:lnTo>
                    <a:pt x="282630" y="462473"/>
                  </a:lnTo>
                  <a:lnTo>
                    <a:pt x="285016" y="468006"/>
                  </a:lnTo>
                  <a:lnTo>
                    <a:pt x="283438" y="471439"/>
                  </a:lnTo>
                  <a:lnTo>
                    <a:pt x="279200" y="474791"/>
                  </a:lnTo>
                  <a:lnTo>
                    <a:pt x="277061" y="480231"/>
                  </a:lnTo>
                  <a:lnTo>
                    <a:pt x="267511" y="483862"/>
                  </a:lnTo>
                  <a:lnTo>
                    <a:pt x="264290" y="489065"/>
                  </a:lnTo>
                  <a:lnTo>
                    <a:pt x="263478" y="494770"/>
                  </a:lnTo>
                  <a:lnTo>
                    <a:pt x="262733" y="500002"/>
                  </a:lnTo>
                  <a:lnTo>
                    <a:pt x="259336" y="507260"/>
                  </a:lnTo>
                  <a:lnTo>
                    <a:pt x="252291" y="512031"/>
                  </a:lnTo>
                  <a:lnTo>
                    <a:pt x="247306" y="511107"/>
                  </a:lnTo>
                  <a:lnTo>
                    <a:pt x="244826" y="510646"/>
                  </a:lnTo>
                  <a:lnTo>
                    <a:pt x="242885" y="517123"/>
                  </a:lnTo>
                  <a:lnTo>
                    <a:pt x="237556" y="525138"/>
                  </a:lnTo>
                  <a:lnTo>
                    <a:pt x="237559" y="526379"/>
                  </a:lnTo>
                  <a:lnTo>
                    <a:pt x="237585" y="536366"/>
                  </a:lnTo>
                  <a:lnTo>
                    <a:pt x="236927" y="548392"/>
                  </a:lnTo>
                  <a:lnTo>
                    <a:pt x="233872" y="550710"/>
                  </a:lnTo>
                  <a:lnTo>
                    <a:pt x="231339" y="552630"/>
                  </a:lnTo>
                  <a:lnTo>
                    <a:pt x="229152" y="554651"/>
                  </a:lnTo>
                  <a:lnTo>
                    <a:pt x="225454" y="558065"/>
                  </a:lnTo>
                  <a:lnTo>
                    <a:pt x="217926" y="553262"/>
                  </a:lnTo>
                  <a:lnTo>
                    <a:pt x="205409" y="552686"/>
                  </a:lnTo>
                  <a:lnTo>
                    <a:pt x="196238" y="542515"/>
                  </a:lnTo>
                  <a:lnTo>
                    <a:pt x="190780" y="535980"/>
                  </a:lnTo>
                  <a:lnTo>
                    <a:pt x="183781" y="539998"/>
                  </a:lnTo>
                  <a:lnTo>
                    <a:pt x="179122" y="545962"/>
                  </a:lnTo>
                  <a:lnTo>
                    <a:pt x="175495" y="552207"/>
                  </a:lnTo>
                  <a:lnTo>
                    <a:pt x="173733" y="552754"/>
                  </a:lnTo>
                  <a:lnTo>
                    <a:pt x="170049" y="553898"/>
                  </a:lnTo>
                  <a:lnTo>
                    <a:pt x="170683" y="563999"/>
                  </a:lnTo>
                  <a:lnTo>
                    <a:pt x="173385" y="573204"/>
                  </a:lnTo>
                  <a:lnTo>
                    <a:pt x="163235" y="573655"/>
                  </a:lnTo>
                  <a:lnTo>
                    <a:pt x="162287" y="581564"/>
                  </a:lnTo>
                  <a:lnTo>
                    <a:pt x="158600" y="580181"/>
                  </a:lnTo>
                  <a:lnTo>
                    <a:pt x="157235" y="579668"/>
                  </a:lnTo>
                  <a:lnTo>
                    <a:pt x="149777" y="577027"/>
                  </a:lnTo>
                  <a:lnTo>
                    <a:pt x="142439" y="568483"/>
                  </a:lnTo>
                  <a:lnTo>
                    <a:pt x="138425" y="562984"/>
                  </a:lnTo>
                  <a:lnTo>
                    <a:pt x="138143" y="563168"/>
                  </a:lnTo>
                  <a:lnTo>
                    <a:pt x="131550" y="567472"/>
                  </a:lnTo>
                  <a:lnTo>
                    <a:pt x="126258" y="573172"/>
                  </a:lnTo>
                  <a:lnTo>
                    <a:pt x="120807" y="575034"/>
                  </a:lnTo>
                  <a:lnTo>
                    <a:pt x="117255" y="576246"/>
                  </a:lnTo>
                  <a:lnTo>
                    <a:pt x="114208" y="583001"/>
                  </a:lnTo>
                  <a:lnTo>
                    <a:pt x="113202" y="589993"/>
                  </a:lnTo>
                  <a:lnTo>
                    <a:pt x="108670" y="599090"/>
                  </a:lnTo>
                  <a:lnTo>
                    <a:pt x="104571" y="593731"/>
                  </a:lnTo>
                  <a:lnTo>
                    <a:pt x="99357" y="589274"/>
                  </a:lnTo>
                  <a:lnTo>
                    <a:pt x="90612" y="586324"/>
                  </a:lnTo>
                  <a:lnTo>
                    <a:pt x="88814" y="585317"/>
                  </a:lnTo>
                  <a:lnTo>
                    <a:pt x="84816" y="583075"/>
                  </a:lnTo>
                  <a:lnTo>
                    <a:pt x="81527" y="581229"/>
                  </a:lnTo>
                  <a:lnTo>
                    <a:pt x="71359" y="576864"/>
                  </a:lnTo>
                  <a:lnTo>
                    <a:pt x="68139" y="578736"/>
                  </a:lnTo>
                  <a:lnTo>
                    <a:pt x="64113" y="581074"/>
                  </a:lnTo>
                  <a:lnTo>
                    <a:pt x="56797" y="580975"/>
                  </a:lnTo>
                  <a:lnTo>
                    <a:pt x="50749" y="585369"/>
                  </a:lnTo>
                  <a:lnTo>
                    <a:pt x="49404" y="592278"/>
                  </a:lnTo>
                  <a:lnTo>
                    <a:pt x="43119" y="592252"/>
                  </a:lnTo>
                  <a:lnTo>
                    <a:pt x="39255" y="588662"/>
                  </a:lnTo>
                  <a:lnTo>
                    <a:pt x="37971" y="587468"/>
                  </a:lnTo>
                  <a:lnTo>
                    <a:pt x="28754" y="590712"/>
                  </a:lnTo>
                  <a:lnTo>
                    <a:pt x="20979" y="584747"/>
                  </a:lnTo>
                  <a:lnTo>
                    <a:pt x="15644" y="587102"/>
                  </a:lnTo>
                  <a:lnTo>
                    <a:pt x="15338" y="588329"/>
                  </a:lnTo>
                  <a:lnTo>
                    <a:pt x="14269" y="592611"/>
                  </a:lnTo>
                  <a:lnTo>
                    <a:pt x="18755" y="599887"/>
                  </a:lnTo>
                  <a:lnTo>
                    <a:pt x="15512" y="604227"/>
                  </a:lnTo>
                  <a:lnTo>
                    <a:pt x="11759" y="605681"/>
                  </a:lnTo>
                  <a:lnTo>
                    <a:pt x="5084" y="603730"/>
                  </a:lnTo>
                  <a:lnTo>
                    <a:pt x="0" y="59592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7352787" y="2594082"/>
              <a:ext cx="34273" cy="24509"/>
            </a:xfrm>
            <a:custGeom>
              <a:avLst/>
              <a:gdLst/>
              <a:ahLst/>
              <a:cxnLst/>
              <a:rect l="0" t="0" r="0" b="0"/>
              <a:pathLst>
                <a:path w="34273" h="24509">
                  <a:moveTo>
                    <a:pt x="0" y="17777"/>
                  </a:moveTo>
                  <a:lnTo>
                    <a:pt x="8301" y="14972"/>
                  </a:lnTo>
                  <a:lnTo>
                    <a:pt x="19882" y="10885"/>
                  </a:lnTo>
                  <a:lnTo>
                    <a:pt x="20174" y="0"/>
                  </a:lnTo>
                  <a:lnTo>
                    <a:pt x="28057" y="2710"/>
                  </a:lnTo>
                  <a:lnTo>
                    <a:pt x="34273" y="15075"/>
                  </a:lnTo>
                  <a:lnTo>
                    <a:pt x="29636" y="20356"/>
                  </a:lnTo>
                  <a:lnTo>
                    <a:pt x="21097" y="22315"/>
                  </a:lnTo>
                  <a:lnTo>
                    <a:pt x="8983" y="245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7293588" y="2597288"/>
              <a:ext cx="39739" cy="38285"/>
            </a:xfrm>
            <a:custGeom>
              <a:avLst/>
              <a:gdLst/>
              <a:ahLst/>
              <a:cxnLst/>
              <a:rect l="0" t="0" r="0" b="0"/>
              <a:pathLst>
                <a:path w="39739" h="38285">
                  <a:moveTo>
                    <a:pt x="0" y="24397"/>
                  </a:moveTo>
                  <a:lnTo>
                    <a:pt x="7373" y="20555"/>
                  </a:lnTo>
                  <a:lnTo>
                    <a:pt x="11817" y="8049"/>
                  </a:lnTo>
                  <a:lnTo>
                    <a:pt x="18835" y="0"/>
                  </a:lnTo>
                  <a:lnTo>
                    <a:pt x="25130" y="2671"/>
                  </a:lnTo>
                  <a:lnTo>
                    <a:pt x="32077" y="4954"/>
                  </a:lnTo>
                  <a:lnTo>
                    <a:pt x="35629" y="4838"/>
                  </a:lnTo>
                  <a:lnTo>
                    <a:pt x="39739" y="13495"/>
                  </a:lnTo>
                  <a:lnTo>
                    <a:pt x="26595" y="17777"/>
                  </a:lnTo>
                  <a:lnTo>
                    <a:pt x="14856" y="21933"/>
                  </a:lnTo>
                  <a:lnTo>
                    <a:pt x="8595" y="29482"/>
                  </a:lnTo>
                  <a:lnTo>
                    <a:pt x="5154" y="38285"/>
                  </a:lnTo>
                  <a:lnTo>
                    <a:pt x="1422" y="2947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6991939" y="2410166"/>
              <a:ext cx="384135" cy="206955"/>
            </a:xfrm>
            <a:custGeom>
              <a:avLst/>
              <a:gdLst/>
              <a:ahLst/>
              <a:cxnLst/>
              <a:rect l="0" t="0" r="0" b="0"/>
              <a:pathLst>
                <a:path w="384135" h="206955">
                  <a:moveTo>
                    <a:pt x="0" y="179816"/>
                  </a:moveTo>
                  <a:lnTo>
                    <a:pt x="1598" y="116669"/>
                  </a:lnTo>
                  <a:lnTo>
                    <a:pt x="2499" y="81510"/>
                  </a:lnTo>
                  <a:lnTo>
                    <a:pt x="27289" y="76166"/>
                  </a:lnTo>
                  <a:lnTo>
                    <a:pt x="36806" y="74097"/>
                  </a:lnTo>
                  <a:lnTo>
                    <a:pt x="43547" y="72625"/>
                  </a:lnTo>
                  <a:lnTo>
                    <a:pt x="49197" y="71388"/>
                  </a:lnTo>
                  <a:lnTo>
                    <a:pt x="85174" y="63803"/>
                  </a:lnTo>
                  <a:lnTo>
                    <a:pt x="103171" y="59952"/>
                  </a:lnTo>
                  <a:lnTo>
                    <a:pt x="119423" y="56445"/>
                  </a:lnTo>
                  <a:lnTo>
                    <a:pt x="120804" y="56145"/>
                  </a:lnTo>
                  <a:lnTo>
                    <a:pt x="139458" y="52075"/>
                  </a:lnTo>
                  <a:lnTo>
                    <a:pt x="142559" y="51394"/>
                  </a:lnTo>
                  <a:lnTo>
                    <a:pt x="158228" y="47941"/>
                  </a:lnTo>
                  <a:lnTo>
                    <a:pt x="169432" y="45368"/>
                  </a:lnTo>
                  <a:lnTo>
                    <a:pt x="198504" y="38702"/>
                  </a:lnTo>
                  <a:lnTo>
                    <a:pt x="204390" y="37312"/>
                  </a:lnTo>
                  <a:lnTo>
                    <a:pt x="206892" y="30779"/>
                  </a:lnTo>
                  <a:lnTo>
                    <a:pt x="207871" y="30494"/>
                  </a:lnTo>
                  <a:lnTo>
                    <a:pt x="214270" y="28632"/>
                  </a:lnTo>
                  <a:lnTo>
                    <a:pt x="211862" y="21369"/>
                  </a:lnTo>
                  <a:lnTo>
                    <a:pt x="214622" y="16938"/>
                  </a:lnTo>
                  <a:lnTo>
                    <a:pt x="218125" y="16534"/>
                  </a:lnTo>
                  <a:lnTo>
                    <a:pt x="223609" y="15899"/>
                  </a:lnTo>
                  <a:lnTo>
                    <a:pt x="224250" y="12036"/>
                  </a:lnTo>
                  <a:lnTo>
                    <a:pt x="224973" y="7668"/>
                  </a:lnTo>
                  <a:lnTo>
                    <a:pt x="231137" y="4533"/>
                  </a:lnTo>
                  <a:lnTo>
                    <a:pt x="234157" y="1394"/>
                  </a:lnTo>
                  <a:lnTo>
                    <a:pt x="241363" y="1580"/>
                  </a:lnTo>
                  <a:lnTo>
                    <a:pt x="246076" y="0"/>
                  </a:lnTo>
                  <a:lnTo>
                    <a:pt x="250706" y="12231"/>
                  </a:lnTo>
                  <a:lnTo>
                    <a:pt x="256706" y="21146"/>
                  </a:lnTo>
                  <a:lnTo>
                    <a:pt x="262567" y="25733"/>
                  </a:lnTo>
                  <a:lnTo>
                    <a:pt x="267722" y="25410"/>
                  </a:lnTo>
                  <a:lnTo>
                    <a:pt x="270388" y="20643"/>
                  </a:lnTo>
                  <a:lnTo>
                    <a:pt x="275141" y="21091"/>
                  </a:lnTo>
                  <a:lnTo>
                    <a:pt x="277622" y="26777"/>
                  </a:lnTo>
                  <a:lnTo>
                    <a:pt x="273479" y="35787"/>
                  </a:lnTo>
                  <a:lnTo>
                    <a:pt x="269220" y="37672"/>
                  </a:lnTo>
                  <a:lnTo>
                    <a:pt x="259122" y="42775"/>
                  </a:lnTo>
                  <a:lnTo>
                    <a:pt x="255049" y="45580"/>
                  </a:lnTo>
                  <a:lnTo>
                    <a:pt x="258565" y="53528"/>
                  </a:lnTo>
                  <a:lnTo>
                    <a:pt x="254202" y="57736"/>
                  </a:lnTo>
                  <a:lnTo>
                    <a:pt x="253087" y="64374"/>
                  </a:lnTo>
                  <a:lnTo>
                    <a:pt x="248901" y="65837"/>
                  </a:lnTo>
                  <a:lnTo>
                    <a:pt x="246132" y="66803"/>
                  </a:lnTo>
                  <a:lnTo>
                    <a:pt x="246319" y="67315"/>
                  </a:lnTo>
                  <a:lnTo>
                    <a:pt x="249509" y="76053"/>
                  </a:lnTo>
                  <a:lnTo>
                    <a:pt x="249464" y="76289"/>
                  </a:lnTo>
                  <a:lnTo>
                    <a:pt x="249138" y="77998"/>
                  </a:lnTo>
                  <a:lnTo>
                    <a:pt x="248471" y="81496"/>
                  </a:lnTo>
                  <a:lnTo>
                    <a:pt x="249269" y="82520"/>
                  </a:lnTo>
                  <a:lnTo>
                    <a:pt x="253562" y="88031"/>
                  </a:lnTo>
                  <a:lnTo>
                    <a:pt x="254951" y="85541"/>
                  </a:lnTo>
                  <a:lnTo>
                    <a:pt x="257232" y="81446"/>
                  </a:lnTo>
                  <a:lnTo>
                    <a:pt x="261110" y="81147"/>
                  </a:lnTo>
                  <a:lnTo>
                    <a:pt x="265399" y="84816"/>
                  </a:lnTo>
                  <a:lnTo>
                    <a:pt x="267083" y="84883"/>
                  </a:lnTo>
                  <a:lnTo>
                    <a:pt x="272290" y="85087"/>
                  </a:lnTo>
                  <a:lnTo>
                    <a:pt x="273218" y="85623"/>
                  </a:lnTo>
                  <a:lnTo>
                    <a:pt x="279839" y="89446"/>
                  </a:lnTo>
                  <a:lnTo>
                    <a:pt x="287400" y="99012"/>
                  </a:lnTo>
                  <a:lnTo>
                    <a:pt x="294130" y="104852"/>
                  </a:lnTo>
                  <a:lnTo>
                    <a:pt x="294887" y="109972"/>
                  </a:lnTo>
                  <a:lnTo>
                    <a:pt x="292900" y="116543"/>
                  </a:lnTo>
                  <a:lnTo>
                    <a:pt x="296271" y="122328"/>
                  </a:lnTo>
                  <a:lnTo>
                    <a:pt x="302579" y="123573"/>
                  </a:lnTo>
                  <a:lnTo>
                    <a:pt x="304739" y="121592"/>
                  </a:lnTo>
                  <a:lnTo>
                    <a:pt x="309807" y="125168"/>
                  </a:lnTo>
                  <a:lnTo>
                    <a:pt x="314149" y="132642"/>
                  </a:lnTo>
                  <a:lnTo>
                    <a:pt x="314205" y="139046"/>
                  </a:lnTo>
                  <a:lnTo>
                    <a:pt x="314835" y="139488"/>
                  </a:lnTo>
                  <a:lnTo>
                    <a:pt x="320615" y="143539"/>
                  </a:lnTo>
                  <a:lnTo>
                    <a:pt x="326778" y="144977"/>
                  </a:lnTo>
                  <a:lnTo>
                    <a:pt x="339503" y="143978"/>
                  </a:lnTo>
                  <a:lnTo>
                    <a:pt x="345349" y="144557"/>
                  </a:lnTo>
                  <a:lnTo>
                    <a:pt x="350273" y="139954"/>
                  </a:lnTo>
                  <a:lnTo>
                    <a:pt x="359293" y="135068"/>
                  </a:lnTo>
                  <a:lnTo>
                    <a:pt x="368135" y="128328"/>
                  </a:lnTo>
                  <a:lnTo>
                    <a:pt x="369449" y="124795"/>
                  </a:lnTo>
                  <a:lnTo>
                    <a:pt x="367510" y="118775"/>
                  </a:lnTo>
                  <a:lnTo>
                    <a:pt x="359820" y="116065"/>
                  </a:lnTo>
                  <a:lnTo>
                    <a:pt x="357225" y="108756"/>
                  </a:lnTo>
                  <a:lnTo>
                    <a:pt x="353381" y="98857"/>
                  </a:lnTo>
                  <a:lnTo>
                    <a:pt x="345987" y="98749"/>
                  </a:lnTo>
                  <a:lnTo>
                    <a:pt x="342153" y="100796"/>
                  </a:lnTo>
                  <a:lnTo>
                    <a:pt x="334904" y="96280"/>
                  </a:lnTo>
                  <a:lnTo>
                    <a:pt x="339902" y="92109"/>
                  </a:lnTo>
                  <a:lnTo>
                    <a:pt x="344625" y="89213"/>
                  </a:lnTo>
                  <a:lnTo>
                    <a:pt x="354843" y="90575"/>
                  </a:lnTo>
                  <a:lnTo>
                    <a:pt x="363018" y="98068"/>
                  </a:lnTo>
                  <a:lnTo>
                    <a:pt x="367879" y="107795"/>
                  </a:lnTo>
                  <a:lnTo>
                    <a:pt x="376355" y="122719"/>
                  </a:lnTo>
                  <a:lnTo>
                    <a:pt x="381735" y="138821"/>
                  </a:lnTo>
                  <a:lnTo>
                    <a:pt x="384135" y="148478"/>
                  </a:lnTo>
                  <a:lnTo>
                    <a:pt x="383454" y="159377"/>
                  </a:lnTo>
                  <a:lnTo>
                    <a:pt x="378988" y="161706"/>
                  </a:lnTo>
                  <a:lnTo>
                    <a:pt x="375961" y="151203"/>
                  </a:lnTo>
                  <a:lnTo>
                    <a:pt x="374453" y="143878"/>
                  </a:lnTo>
                  <a:lnTo>
                    <a:pt x="369745" y="146206"/>
                  </a:lnTo>
                  <a:lnTo>
                    <a:pt x="359736" y="151157"/>
                  </a:lnTo>
                  <a:lnTo>
                    <a:pt x="349606" y="158859"/>
                  </a:lnTo>
                  <a:lnTo>
                    <a:pt x="343790" y="158568"/>
                  </a:lnTo>
                  <a:lnTo>
                    <a:pt x="336610" y="164160"/>
                  </a:lnTo>
                  <a:lnTo>
                    <a:pt x="332577" y="167449"/>
                  </a:lnTo>
                  <a:lnTo>
                    <a:pt x="330671" y="172952"/>
                  </a:lnTo>
                  <a:lnTo>
                    <a:pt x="322484" y="176721"/>
                  </a:lnTo>
                  <a:lnTo>
                    <a:pt x="313891" y="183451"/>
                  </a:lnTo>
                  <a:lnTo>
                    <a:pt x="312584" y="184719"/>
                  </a:lnTo>
                  <a:lnTo>
                    <a:pt x="306877" y="190246"/>
                  </a:lnTo>
                  <a:lnTo>
                    <a:pt x="302627" y="197375"/>
                  </a:lnTo>
                  <a:lnTo>
                    <a:pt x="296473" y="202116"/>
                  </a:lnTo>
                  <a:lnTo>
                    <a:pt x="287726" y="206955"/>
                  </a:lnTo>
                  <a:lnTo>
                    <a:pt x="287403" y="200250"/>
                  </a:lnTo>
                  <a:lnTo>
                    <a:pt x="298984" y="190713"/>
                  </a:lnTo>
                  <a:lnTo>
                    <a:pt x="305568" y="182106"/>
                  </a:lnTo>
                  <a:lnTo>
                    <a:pt x="307839" y="179133"/>
                  </a:lnTo>
                  <a:lnTo>
                    <a:pt x="306477" y="173002"/>
                  </a:lnTo>
                  <a:lnTo>
                    <a:pt x="303927" y="171985"/>
                  </a:lnTo>
                  <a:lnTo>
                    <a:pt x="297801" y="169537"/>
                  </a:lnTo>
                  <a:lnTo>
                    <a:pt x="295358" y="176181"/>
                  </a:lnTo>
                  <a:lnTo>
                    <a:pt x="294218" y="179279"/>
                  </a:lnTo>
                  <a:lnTo>
                    <a:pt x="290840" y="179526"/>
                  </a:lnTo>
                  <a:lnTo>
                    <a:pt x="285359" y="182539"/>
                  </a:lnTo>
                  <a:lnTo>
                    <a:pt x="283495" y="188557"/>
                  </a:lnTo>
                  <a:lnTo>
                    <a:pt x="280512" y="193846"/>
                  </a:lnTo>
                  <a:lnTo>
                    <a:pt x="275384" y="196871"/>
                  </a:lnTo>
                  <a:lnTo>
                    <a:pt x="269835" y="196833"/>
                  </a:lnTo>
                  <a:lnTo>
                    <a:pt x="266681" y="199446"/>
                  </a:lnTo>
                  <a:lnTo>
                    <a:pt x="261021" y="185284"/>
                  </a:lnTo>
                  <a:lnTo>
                    <a:pt x="260474" y="182622"/>
                  </a:lnTo>
                  <a:lnTo>
                    <a:pt x="259350" y="177150"/>
                  </a:lnTo>
                  <a:lnTo>
                    <a:pt x="252342" y="176789"/>
                  </a:lnTo>
                  <a:lnTo>
                    <a:pt x="250444" y="175027"/>
                  </a:lnTo>
                  <a:lnTo>
                    <a:pt x="242719" y="167845"/>
                  </a:lnTo>
                  <a:lnTo>
                    <a:pt x="236044" y="165901"/>
                  </a:lnTo>
                  <a:lnTo>
                    <a:pt x="234615" y="165484"/>
                  </a:lnTo>
                  <a:lnTo>
                    <a:pt x="231741" y="158885"/>
                  </a:lnTo>
                  <a:lnTo>
                    <a:pt x="229503" y="150330"/>
                  </a:lnTo>
                  <a:lnTo>
                    <a:pt x="225163" y="151511"/>
                  </a:lnTo>
                  <a:lnTo>
                    <a:pt x="223013" y="143299"/>
                  </a:lnTo>
                  <a:lnTo>
                    <a:pt x="221801" y="138713"/>
                  </a:lnTo>
                  <a:lnTo>
                    <a:pt x="220561" y="134019"/>
                  </a:lnTo>
                  <a:lnTo>
                    <a:pt x="208710" y="137587"/>
                  </a:lnTo>
                  <a:lnTo>
                    <a:pt x="202498" y="139451"/>
                  </a:lnTo>
                  <a:lnTo>
                    <a:pt x="199287" y="140418"/>
                  </a:lnTo>
                  <a:lnTo>
                    <a:pt x="197704" y="140895"/>
                  </a:lnTo>
                  <a:lnTo>
                    <a:pt x="178162" y="146753"/>
                  </a:lnTo>
                  <a:lnTo>
                    <a:pt x="177456" y="144630"/>
                  </a:lnTo>
                  <a:lnTo>
                    <a:pt x="172779" y="145726"/>
                  </a:lnTo>
                  <a:lnTo>
                    <a:pt x="158206" y="149128"/>
                  </a:lnTo>
                  <a:lnTo>
                    <a:pt x="142910" y="152728"/>
                  </a:lnTo>
                  <a:lnTo>
                    <a:pt x="135732" y="154409"/>
                  </a:lnTo>
                  <a:lnTo>
                    <a:pt x="124205" y="157096"/>
                  </a:lnTo>
                  <a:lnTo>
                    <a:pt x="102471" y="162247"/>
                  </a:lnTo>
                  <a:lnTo>
                    <a:pt x="94402" y="164798"/>
                  </a:lnTo>
                  <a:lnTo>
                    <a:pt x="81108" y="167296"/>
                  </a:lnTo>
                  <a:lnTo>
                    <a:pt x="79063" y="172765"/>
                  </a:lnTo>
                  <a:lnTo>
                    <a:pt x="78270" y="173091"/>
                  </a:lnTo>
                  <a:lnTo>
                    <a:pt x="74773" y="174528"/>
                  </a:lnTo>
                  <a:lnTo>
                    <a:pt x="69624" y="170085"/>
                  </a:lnTo>
                  <a:lnTo>
                    <a:pt x="67917" y="170480"/>
                  </a:lnTo>
                  <a:lnTo>
                    <a:pt x="53904" y="173718"/>
                  </a:lnTo>
                  <a:lnTo>
                    <a:pt x="48320" y="174878"/>
                  </a:lnTo>
                  <a:lnTo>
                    <a:pt x="40662" y="176463"/>
                  </a:lnTo>
                  <a:lnTo>
                    <a:pt x="29892" y="178681"/>
                  </a:lnTo>
                  <a:lnTo>
                    <a:pt x="3379" y="184425"/>
                  </a:lnTo>
                  <a:lnTo>
                    <a:pt x="2995" y="18390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2012089" y="2564161"/>
              <a:ext cx="723562" cy="1115422"/>
            </a:xfrm>
            <a:custGeom>
              <a:avLst/>
              <a:gdLst/>
              <a:ahLst/>
              <a:cxnLst/>
              <a:rect l="0" t="0" r="0" b="0"/>
              <a:pathLst>
                <a:path w="723562" h="1115422">
                  <a:moveTo>
                    <a:pt x="11022" y="373697"/>
                  </a:moveTo>
                  <a:lnTo>
                    <a:pt x="15846" y="355784"/>
                  </a:lnTo>
                  <a:lnTo>
                    <a:pt x="19364" y="342715"/>
                  </a:lnTo>
                  <a:lnTo>
                    <a:pt x="26173" y="317125"/>
                  </a:lnTo>
                  <a:lnTo>
                    <a:pt x="34853" y="284489"/>
                  </a:lnTo>
                  <a:lnTo>
                    <a:pt x="41028" y="260780"/>
                  </a:lnTo>
                  <a:lnTo>
                    <a:pt x="48152" y="233590"/>
                  </a:lnTo>
                  <a:lnTo>
                    <a:pt x="62409" y="177739"/>
                  </a:lnTo>
                  <a:lnTo>
                    <a:pt x="67451" y="157465"/>
                  </a:lnTo>
                  <a:lnTo>
                    <a:pt x="78841" y="113053"/>
                  </a:lnTo>
                  <a:lnTo>
                    <a:pt x="94659" y="52431"/>
                  </a:lnTo>
                  <a:lnTo>
                    <a:pt x="103775" y="16681"/>
                  </a:lnTo>
                  <a:lnTo>
                    <a:pt x="108091" y="0"/>
                  </a:lnTo>
                  <a:lnTo>
                    <a:pt x="136206" y="6950"/>
                  </a:lnTo>
                  <a:lnTo>
                    <a:pt x="173668" y="16753"/>
                  </a:lnTo>
                  <a:lnTo>
                    <a:pt x="177352" y="17708"/>
                  </a:lnTo>
                  <a:lnTo>
                    <a:pt x="189238" y="20782"/>
                  </a:lnTo>
                  <a:lnTo>
                    <a:pt x="210565" y="25980"/>
                  </a:lnTo>
                  <a:lnTo>
                    <a:pt x="233686" y="31822"/>
                  </a:lnTo>
                  <a:lnTo>
                    <a:pt x="262069" y="38306"/>
                  </a:lnTo>
                  <a:lnTo>
                    <a:pt x="293412" y="45587"/>
                  </a:lnTo>
                  <a:lnTo>
                    <a:pt x="326824" y="53277"/>
                  </a:lnTo>
                  <a:lnTo>
                    <a:pt x="352587" y="59259"/>
                  </a:lnTo>
                  <a:lnTo>
                    <a:pt x="375330" y="64376"/>
                  </a:lnTo>
                  <a:lnTo>
                    <a:pt x="396617" y="69068"/>
                  </a:lnTo>
                  <a:lnTo>
                    <a:pt x="414328" y="73140"/>
                  </a:lnTo>
                  <a:lnTo>
                    <a:pt x="415152" y="73333"/>
                  </a:lnTo>
                  <a:lnTo>
                    <a:pt x="455624" y="82709"/>
                  </a:lnTo>
                  <a:lnTo>
                    <a:pt x="485953" y="89362"/>
                  </a:lnTo>
                  <a:lnTo>
                    <a:pt x="533837" y="99720"/>
                  </a:lnTo>
                  <a:lnTo>
                    <a:pt x="559170" y="104966"/>
                  </a:lnTo>
                  <a:lnTo>
                    <a:pt x="591488" y="111874"/>
                  </a:lnTo>
                  <a:lnTo>
                    <a:pt x="620174" y="117370"/>
                  </a:lnTo>
                  <a:lnTo>
                    <a:pt x="634629" y="120107"/>
                  </a:lnTo>
                  <a:lnTo>
                    <a:pt x="665730" y="127117"/>
                  </a:lnTo>
                  <a:lnTo>
                    <a:pt x="698611" y="133621"/>
                  </a:lnTo>
                  <a:lnTo>
                    <a:pt x="723562" y="138521"/>
                  </a:lnTo>
                  <a:lnTo>
                    <a:pt x="717231" y="172494"/>
                  </a:lnTo>
                  <a:lnTo>
                    <a:pt x="710071" y="209567"/>
                  </a:lnTo>
                  <a:lnTo>
                    <a:pt x="702223" y="249724"/>
                  </a:lnTo>
                  <a:lnTo>
                    <a:pt x="696496" y="279130"/>
                  </a:lnTo>
                  <a:lnTo>
                    <a:pt x="688908" y="317838"/>
                  </a:lnTo>
                  <a:lnTo>
                    <a:pt x="682416" y="350433"/>
                  </a:lnTo>
                  <a:lnTo>
                    <a:pt x="679699" y="364226"/>
                  </a:lnTo>
                  <a:lnTo>
                    <a:pt x="672018" y="404073"/>
                  </a:lnTo>
                  <a:lnTo>
                    <a:pt x="671498" y="406769"/>
                  </a:lnTo>
                  <a:lnTo>
                    <a:pt x="666182" y="433919"/>
                  </a:lnTo>
                  <a:lnTo>
                    <a:pt x="663079" y="449765"/>
                  </a:lnTo>
                  <a:lnTo>
                    <a:pt x="656297" y="485395"/>
                  </a:lnTo>
                  <a:lnTo>
                    <a:pt x="655142" y="491461"/>
                  </a:lnTo>
                  <a:lnTo>
                    <a:pt x="641457" y="561473"/>
                  </a:lnTo>
                  <a:lnTo>
                    <a:pt x="638116" y="579464"/>
                  </a:lnTo>
                  <a:lnTo>
                    <a:pt x="632482" y="607963"/>
                  </a:lnTo>
                  <a:lnTo>
                    <a:pt x="629559" y="622747"/>
                  </a:lnTo>
                  <a:lnTo>
                    <a:pt x="624975" y="646608"/>
                  </a:lnTo>
                  <a:lnTo>
                    <a:pt x="620762" y="668510"/>
                  </a:lnTo>
                  <a:lnTo>
                    <a:pt x="618027" y="682877"/>
                  </a:lnTo>
                  <a:lnTo>
                    <a:pt x="610774" y="720747"/>
                  </a:lnTo>
                  <a:lnTo>
                    <a:pt x="606859" y="739884"/>
                  </a:lnTo>
                  <a:lnTo>
                    <a:pt x="602929" y="759877"/>
                  </a:lnTo>
                  <a:lnTo>
                    <a:pt x="599832" y="775848"/>
                  </a:lnTo>
                  <a:lnTo>
                    <a:pt x="594260" y="805260"/>
                  </a:lnTo>
                  <a:lnTo>
                    <a:pt x="588945" y="833042"/>
                  </a:lnTo>
                  <a:lnTo>
                    <a:pt x="586675" y="845537"/>
                  </a:lnTo>
                  <a:lnTo>
                    <a:pt x="582442" y="867821"/>
                  </a:lnTo>
                  <a:lnTo>
                    <a:pt x="576007" y="901697"/>
                  </a:lnTo>
                  <a:lnTo>
                    <a:pt x="568640" y="941174"/>
                  </a:lnTo>
                  <a:lnTo>
                    <a:pt x="567024" y="949189"/>
                  </a:lnTo>
                  <a:lnTo>
                    <a:pt x="565145" y="959811"/>
                  </a:lnTo>
                  <a:lnTo>
                    <a:pt x="557194" y="968912"/>
                  </a:lnTo>
                  <a:lnTo>
                    <a:pt x="550999" y="977773"/>
                  </a:lnTo>
                  <a:lnTo>
                    <a:pt x="548691" y="981526"/>
                  </a:lnTo>
                  <a:lnTo>
                    <a:pt x="541451" y="981438"/>
                  </a:lnTo>
                  <a:lnTo>
                    <a:pt x="535576" y="977343"/>
                  </a:lnTo>
                  <a:lnTo>
                    <a:pt x="531202" y="972468"/>
                  </a:lnTo>
                  <a:lnTo>
                    <a:pt x="530057" y="965647"/>
                  </a:lnTo>
                  <a:lnTo>
                    <a:pt x="527103" y="959914"/>
                  </a:lnTo>
                  <a:lnTo>
                    <a:pt x="522125" y="958550"/>
                  </a:lnTo>
                  <a:lnTo>
                    <a:pt x="518016" y="960586"/>
                  </a:lnTo>
                  <a:lnTo>
                    <a:pt x="513775" y="959312"/>
                  </a:lnTo>
                  <a:lnTo>
                    <a:pt x="511596" y="955714"/>
                  </a:lnTo>
                  <a:lnTo>
                    <a:pt x="504823" y="954280"/>
                  </a:lnTo>
                  <a:lnTo>
                    <a:pt x="498241" y="954533"/>
                  </a:lnTo>
                  <a:lnTo>
                    <a:pt x="493219" y="957014"/>
                  </a:lnTo>
                  <a:lnTo>
                    <a:pt x="485012" y="957285"/>
                  </a:lnTo>
                  <a:lnTo>
                    <a:pt x="483248" y="961906"/>
                  </a:lnTo>
                  <a:lnTo>
                    <a:pt x="483122" y="962558"/>
                  </a:lnTo>
                  <a:lnTo>
                    <a:pt x="481600" y="970482"/>
                  </a:lnTo>
                  <a:lnTo>
                    <a:pt x="481046" y="980080"/>
                  </a:lnTo>
                  <a:lnTo>
                    <a:pt x="483344" y="986734"/>
                  </a:lnTo>
                  <a:lnTo>
                    <a:pt x="485766" y="992609"/>
                  </a:lnTo>
                  <a:lnTo>
                    <a:pt x="480499" y="998981"/>
                  </a:lnTo>
                  <a:lnTo>
                    <a:pt x="478943" y="1010561"/>
                  </a:lnTo>
                  <a:lnTo>
                    <a:pt x="477520" y="1022368"/>
                  </a:lnTo>
                  <a:lnTo>
                    <a:pt x="480458" y="1028922"/>
                  </a:lnTo>
                  <a:lnTo>
                    <a:pt x="479527" y="1032086"/>
                  </a:lnTo>
                  <a:lnTo>
                    <a:pt x="476932" y="1040901"/>
                  </a:lnTo>
                  <a:lnTo>
                    <a:pt x="474665" y="1051468"/>
                  </a:lnTo>
                  <a:lnTo>
                    <a:pt x="477788" y="1057964"/>
                  </a:lnTo>
                  <a:lnTo>
                    <a:pt x="478216" y="1079661"/>
                  </a:lnTo>
                  <a:lnTo>
                    <a:pt x="476396" y="1097459"/>
                  </a:lnTo>
                  <a:lnTo>
                    <a:pt x="472891" y="1099361"/>
                  </a:lnTo>
                  <a:lnTo>
                    <a:pt x="470536" y="1098808"/>
                  </a:lnTo>
                  <a:lnTo>
                    <a:pt x="468455" y="1106201"/>
                  </a:lnTo>
                  <a:lnTo>
                    <a:pt x="465625" y="1115422"/>
                  </a:lnTo>
                  <a:lnTo>
                    <a:pt x="450015" y="1092062"/>
                  </a:lnTo>
                  <a:lnTo>
                    <a:pt x="436902" y="1072446"/>
                  </a:lnTo>
                  <a:lnTo>
                    <a:pt x="428216" y="1059397"/>
                  </a:lnTo>
                  <a:lnTo>
                    <a:pt x="417657" y="1043700"/>
                  </a:lnTo>
                  <a:lnTo>
                    <a:pt x="404664" y="1024253"/>
                  </a:lnTo>
                  <a:lnTo>
                    <a:pt x="395562" y="1010690"/>
                  </a:lnTo>
                  <a:lnTo>
                    <a:pt x="373690" y="977861"/>
                  </a:lnTo>
                  <a:lnTo>
                    <a:pt x="355943" y="951444"/>
                  </a:lnTo>
                  <a:lnTo>
                    <a:pt x="351759" y="945190"/>
                  </a:lnTo>
                  <a:lnTo>
                    <a:pt x="333909" y="918405"/>
                  </a:lnTo>
                  <a:lnTo>
                    <a:pt x="308893" y="881021"/>
                  </a:lnTo>
                  <a:lnTo>
                    <a:pt x="298999" y="866089"/>
                  </a:lnTo>
                  <a:lnTo>
                    <a:pt x="254071" y="798717"/>
                  </a:lnTo>
                  <a:lnTo>
                    <a:pt x="239690" y="777210"/>
                  </a:lnTo>
                  <a:lnTo>
                    <a:pt x="232840" y="766924"/>
                  </a:lnTo>
                  <a:lnTo>
                    <a:pt x="195211" y="710447"/>
                  </a:lnTo>
                  <a:lnTo>
                    <a:pt x="182055" y="690859"/>
                  </a:lnTo>
                  <a:lnTo>
                    <a:pt x="165900" y="666664"/>
                  </a:lnTo>
                  <a:lnTo>
                    <a:pt x="131364" y="614885"/>
                  </a:lnTo>
                  <a:lnTo>
                    <a:pt x="125197" y="605564"/>
                  </a:lnTo>
                  <a:lnTo>
                    <a:pt x="87389" y="548833"/>
                  </a:lnTo>
                  <a:lnTo>
                    <a:pt x="70092" y="523080"/>
                  </a:lnTo>
                  <a:lnTo>
                    <a:pt x="59783" y="507645"/>
                  </a:lnTo>
                  <a:lnTo>
                    <a:pt x="55517" y="501283"/>
                  </a:lnTo>
                  <a:lnTo>
                    <a:pt x="34323" y="469509"/>
                  </a:lnTo>
                  <a:lnTo>
                    <a:pt x="34135" y="469225"/>
                  </a:lnTo>
                  <a:lnTo>
                    <a:pt x="7964" y="429995"/>
                  </a:lnTo>
                  <a:lnTo>
                    <a:pt x="0" y="418073"/>
                  </a:lnTo>
                  <a:lnTo>
                    <a:pt x="2346" y="408558"/>
                  </a:lnTo>
                  <a:lnTo>
                    <a:pt x="3907" y="402226"/>
                  </a:lnTo>
                  <a:lnTo>
                    <a:pt x="5736" y="394810"/>
                  </a:lnTo>
                  <a:lnTo>
                    <a:pt x="10076" y="37721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3831909" y="1849494"/>
              <a:ext cx="747839" cy="468129"/>
            </a:xfrm>
            <a:custGeom>
              <a:avLst/>
              <a:gdLst/>
              <a:ahLst/>
              <a:cxnLst/>
              <a:rect l="0" t="0" r="0" b="0"/>
              <a:pathLst>
                <a:path w="747839" h="468129">
                  <a:moveTo>
                    <a:pt x="36416" y="0"/>
                  </a:moveTo>
                  <a:lnTo>
                    <a:pt x="100407" y="5335"/>
                  </a:lnTo>
                  <a:lnTo>
                    <a:pt x="141926" y="8411"/>
                  </a:lnTo>
                  <a:lnTo>
                    <a:pt x="150345" y="9012"/>
                  </a:lnTo>
                  <a:lnTo>
                    <a:pt x="210611" y="13286"/>
                  </a:lnTo>
                  <a:lnTo>
                    <a:pt x="229246" y="14459"/>
                  </a:lnTo>
                  <a:lnTo>
                    <a:pt x="266927" y="16713"/>
                  </a:lnTo>
                  <a:lnTo>
                    <a:pt x="279198" y="17435"/>
                  </a:lnTo>
                  <a:lnTo>
                    <a:pt x="314538" y="19421"/>
                  </a:lnTo>
                  <a:lnTo>
                    <a:pt x="380624" y="22702"/>
                  </a:lnTo>
                  <a:lnTo>
                    <a:pt x="404354" y="23802"/>
                  </a:lnTo>
                  <a:lnTo>
                    <a:pt x="429969" y="24919"/>
                  </a:lnTo>
                  <a:lnTo>
                    <a:pt x="466948" y="26336"/>
                  </a:lnTo>
                  <a:lnTo>
                    <a:pt x="481217" y="26842"/>
                  </a:lnTo>
                  <a:lnTo>
                    <a:pt x="517085" y="27957"/>
                  </a:lnTo>
                  <a:lnTo>
                    <a:pt x="529553" y="28311"/>
                  </a:lnTo>
                  <a:lnTo>
                    <a:pt x="617176" y="30489"/>
                  </a:lnTo>
                  <a:lnTo>
                    <a:pt x="633793" y="30807"/>
                  </a:lnTo>
                  <a:lnTo>
                    <a:pt x="685929" y="31615"/>
                  </a:lnTo>
                  <a:lnTo>
                    <a:pt x="685942" y="39368"/>
                  </a:lnTo>
                  <a:lnTo>
                    <a:pt x="689668" y="50487"/>
                  </a:lnTo>
                  <a:lnTo>
                    <a:pt x="692828" y="63970"/>
                  </a:lnTo>
                  <a:lnTo>
                    <a:pt x="695729" y="72357"/>
                  </a:lnTo>
                  <a:lnTo>
                    <a:pt x="697689" y="78846"/>
                  </a:lnTo>
                  <a:lnTo>
                    <a:pt x="693432" y="90720"/>
                  </a:lnTo>
                  <a:lnTo>
                    <a:pt x="692903" y="96357"/>
                  </a:lnTo>
                  <a:lnTo>
                    <a:pt x="692861" y="96803"/>
                  </a:lnTo>
                  <a:lnTo>
                    <a:pt x="692748" y="97997"/>
                  </a:lnTo>
                  <a:lnTo>
                    <a:pt x="693531" y="112429"/>
                  </a:lnTo>
                  <a:lnTo>
                    <a:pt x="693508" y="124612"/>
                  </a:lnTo>
                  <a:lnTo>
                    <a:pt x="694168" y="136924"/>
                  </a:lnTo>
                  <a:lnTo>
                    <a:pt x="692866" y="146004"/>
                  </a:lnTo>
                  <a:lnTo>
                    <a:pt x="692449" y="148904"/>
                  </a:lnTo>
                  <a:lnTo>
                    <a:pt x="692355" y="149565"/>
                  </a:lnTo>
                  <a:lnTo>
                    <a:pt x="696200" y="160564"/>
                  </a:lnTo>
                  <a:lnTo>
                    <a:pt x="699639" y="169843"/>
                  </a:lnTo>
                  <a:lnTo>
                    <a:pt x="702558" y="183078"/>
                  </a:lnTo>
                  <a:lnTo>
                    <a:pt x="706400" y="195742"/>
                  </a:lnTo>
                  <a:lnTo>
                    <a:pt x="712850" y="209946"/>
                  </a:lnTo>
                  <a:lnTo>
                    <a:pt x="716158" y="220318"/>
                  </a:lnTo>
                  <a:lnTo>
                    <a:pt x="717210" y="223611"/>
                  </a:lnTo>
                  <a:lnTo>
                    <a:pt x="719868" y="234584"/>
                  </a:lnTo>
                  <a:lnTo>
                    <a:pt x="719590" y="244940"/>
                  </a:lnTo>
                  <a:lnTo>
                    <a:pt x="719367" y="253289"/>
                  </a:lnTo>
                  <a:lnTo>
                    <a:pt x="720847" y="276564"/>
                  </a:lnTo>
                  <a:lnTo>
                    <a:pt x="721211" y="282118"/>
                  </a:lnTo>
                  <a:lnTo>
                    <a:pt x="722028" y="294574"/>
                  </a:lnTo>
                  <a:lnTo>
                    <a:pt x="722678" y="304461"/>
                  </a:lnTo>
                  <a:lnTo>
                    <a:pt x="721172" y="314567"/>
                  </a:lnTo>
                  <a:lnTo>
                    <a:pt x="727898" y="328530"/>
                  </a:lnTo>
                  <a:lnTo>
                    <a:pt x="725293" y="347741"/>
                  </a:lnTo>
                  <a:lnTo>
                    <a:pt x="725386" y="359828"/>
                  </a:lnTo>
                  <a:lnTo>
                    <a:pt x="724956" y="367800"/>
                  </a:lnTo>
                  <a:lnTo>
                    <a:pt x="725028" y="367962"/>
                  </a:lnTo>
                  <a:lnTo>
                    <a:pt x="725416" y="368843"/>
                  </a:lnTo>
                  <a:lnTo>
                    <a:pt x="729435" y="377952"/>
                  </a:lnTo>
                  <a:lnTo>
                    <a:pt x="732795" y="396621"/>
                  </a:lnTo>
                  <a:lnTo>
                    <a:pt x="738851" y="407625"/>
                  </a:lnTo>
                  <a:lnTo>
                    <a:pt x="743410" y="413215"/>
                  </a:lnTo>
                  <a:lnTo>
                    <a:pt x="743855" y="427453"/>
                  </a:lnTo>
                  <a:lnTo>
                    <a:pt x="747839" y="446883"/>
                  </a:lnTo>
                  <a:lnTo>
                    <a:pt x="745971" y="455742"/>
                  </a:lnTo>
                  <a:lnTo>
                    <a:pt x="745810" y="456505"/>
                  </a:lnTo>
                  <a:lnTo>
                    <a:pt x="746798" y="468129"/>
                  </a:lnTo>
                  <a:lnTo>
                    <a:pt x="694980" y="467595"/>
                  </a:lnTo>
                  <a:lnTo>
                    <a:pt x="680367" y="467443"/>
                  </a:lnTo>
                  <a:lnTo>
                    <a:pt x="648951" y="467042"/>
                  </a:lnTo>
                  <a:lnTo>
                    <a:pt x="625520" y="466614"/>
                  </a:lnTo>
                  <a:lnTo>
                    <a:pt x="605360" y="466138"/>
                  </a:lnTo>
                  <a:lnTo>
                    <a:pt x="602430" y="466065"/>
                  </a:lnTo>
                  <a:lnTo>
                    <a:pt x="596193" y="465907"/>
                  </a:lnTo>
                  <a:lnTo>
                    <a:pt x="561817" y="465050"/>
                  </a:lnTo>
                  <a:lnTo>
                    <a:pt x="540754" y="464245"/>
                  </a:lnTo>
                  <a:lnTo>
                    <a:pt x="530865" y="463902"/>
                  </a:lnTo>
                  <a:lnTo>
                    <a:pt x="502758" y="462873"/>
                  </a:lnTo>
                  <a:lnTo>
                    <a:pt x="494056" y="462560"/>
                  </a:lnTo>
                  <a:lnTo>
                    <a:pt x="468874" y="461690"/>
                  </a:lnTo>
                  <a:lnTo>
                    <a:pt x="454361" y="461159"/>
                  </a:lnTo>
                  <a:lnTo>
                    <a:pt x="442289" y="460602"/>
                  </a:lnTo>
                  <a:lnTo>
                    <a:pt x="431609" y="460218"/>
                  </a:lnTo>
                  <a:lnTo>
                    <a:pt x="415413" y="459460"/>
                  </a:lnTo>
                  <a:lnTo>
                    <a:pt x="388276" y="458196"/>
                  </a:lnTo>
                  <a:lnTo>
                    <a:pt x="374098" y="457454"/>
                  </a:lnTo>
                  <a:lnTo>
                    <a:pt x="353611" y="456453"/>
                  </a:lnTo>
                  <a:lnTo>
                    <a:pt x="352353" y="456391"/>
                  </a:lnTo>
                  <a:lnTo>
                    <a:pt x="327381" y="455155"/>
                  </a:lnTo>
                  <a:lnTo>
                    <a:pt x="292975" y="453336"/>
                  </a:lnTo>
                  <a:lnTo>
                    <a:pt x="267184" y="451898"/>
                  </a:lnTo>
                  <a:lnTo>
                    <a:pt x="248026" y="450795"/>
                  </a:lnTo>
                  <a:lnTo>
                    <a:pt x="224351" y="449336"/>
                  </a:lnTo>
                  <a:lnTo>
                    <a:pt x="203989" y="448051"/>
                  </a:lnTo>
                  <a:lnTo>
                    <a:pt x="203795" y="448039"/>
                  </a:lnTo>
                  <a:lnTo>
                    <a:pt x="195130" y="447479"/>
                  </a:lnTo>
                  <a:lnTo>
                    <a:pt x="171129" y="445879"/>
                  </a:lnTo>
                  <a:lnTo>
                    <a:pt x="148923" y="444342"/>
                  </a:lnTo>
                  <a:lnTo>
                    <a:pt x="133576" y="443262"/>
                  </a:lnTo>
                  <a:lnTo>
                    <a:pt x="116093" y="442010"/>
                  </a:lnTo>
                  <a:lnTo>
                    <a:pt x="109931" y="441558"/>
                  </a:lnTo>
                  <a:lnTo>
                    <a:pt x="104630" y="441165"/>
                  </a:lnTo>
                  <a:lnTo>
                    <a:pt x="82391" y="439486"/>
                  </a:lnTo>
                  <a:lnTo>
                    <a:pt x="60823" y="437808"/>
                  </a:lnTo>
                  <a:lnTo>
                    <a:pt x="38313" y="436023"/>
                  </a:lnTo>
                  <a:lnTo>
                    <a:pt x="0" y="432840"/>
                  </a:lnTo>
                  <a:lnTo>
                    <a:pt x="4041" y="385193"/>
                  </a:lnTo>
                  <a:lnTo>
                    <a:pt x="4577" y="378868"/>
                  </a:lnTo>
                  <a:lnTo>
                    <a:pt x="6854" y="352529"/>
                  </a:lnTo>
                  <a:lnTo>
                    <a:pt x="7221" y="348111"/>
                  </a:lnTo>
                  <a:lnTo>
                    <a:pt x="8410" y="333805"/>
                  </a:lnTo>
                  <a:lnTo>
                    <a:pt x="9264" y="323519"/>
                  </a:lnTo>
                  <a:lnTo>
                    <a:pt x="11919" y="292273"/>
                  </a:lnTo>
                  <a:lnTo>
                    <a:pt x="14323" y="264810"/>
                  </a:lnTo>
                  <a:lnTo>
                    <a:pt x="16712" y="236054"/>
                  </a:lnTo>
                  <a:lnTo>
                    <a:pt x="16734" y="235796"/>
                  </a:lnTo>
                  <a:lnTo>
                    <a:pt x="17550" y="226568"/>
                  </a:lnTo>
                  <a:lnTo>
                    <a:pt x="20132" y="197362"/>
                  </a:lnTo>
                  <a:lnTo>
                    <a:pt x="22684" y="169050"/>
                  </a:lnTo>
                  <a:lnTo>
                    <a:pt x="24554" y="145227"/>
                  </a:lnTo>
                  <a:lnTo>
                    <a:pt x="24833" y="141748"/>
                  </a:lnTo>
                  <a:lnTo>
                    <a:pt x="27623" y="107050"/>
                  </a:lnTo>
                  <a:lnTo>
                    <a:pt x="29291" y="86148"/>
                  </a:lnTo>
                  <a:lnTo>
                    <a:pt x="30474" y="71337"/>
                  </a:lnTo>
                  <a:lnTo>
                    <a:pt x="32097" y="51605"/>
                  </a:lnTo>
                  <a:lnTo>
                    <a:pt x="34576" y="2148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4792952" y="3655971"/>
              <a:ext cx="573190" cy="518616"/>
            </a:xfrm>
            <a:custGeom>
              <a:avLst/>
              <a:gdLst/>
              <a:ahLst/>
              <a:cxnLst/>
              <a:rect l="0" t="0" r="0" b="0"/>
              <a:pathLst>
                <a:path w="573190" h="518616">
                  <a:moveTo>
                    <a:pt x="0" y="18803"/>
                  </a:moveTo>
                  <a:lnTo>
                    <a:pt x="29326" y="18310"/>
                  </a:lnTo>
                  <a:lnTo>
                    <a:pt x="61782" y="17792"/>
                  </a:lnTo>
                  <a:lnTo>
                    <a:pt x="75250" y="17549"/>
                  </a:lnTo>
                  <a:lnTo>
                    <a:pt x="85815" y="17295"/>
                  </a:lnTo>
                  <a:lnTo>
                    <a:pt x="104834" y="16813"/>
                  </a:lnTo>
                  <a:lnTo>
                    <a:pt x="118074" y="16518"/>
                  </a:lnTo>
                  <a:lnTo>
                    <a:pt x="136038" y="16092"/>
                  </a:lnTo>
                  <a:lnTo>
                    <a:pt x="148792" y="15778"/>
                  </a:lnTo>
                  <a:lnTo>
                    <a:pt x="151334" y="15714"/>
                  </a:lnTo>
                  <a:lnTo>
                    <a:pt x="170419" y="15212"/>
                  </a:lnTo>
                  <a:lnTo>
                    <a:pt x="201476" y="14203"/>
                  </a:lnTo>
                  <a:lnTo>
                    <a:pt x="203203" y="14144"/>
                  </a:lnTo>
                  <a:lnTo>
                    <a:pt x="210802" y="13882"/>
                  </a:lnTo>
                  <a:lnTo>
                    <a:pt x="234562" y="13026"/>
                  </a:lnTo>
                  <a:lnTo>
                    <a:pt x="238570" y="12891"/>
                  </a:lnTo>
                  <a:lnTo>
                    <a:pt x="258993" y="12180"/>
                  </a:lnTo>
                  <a:lnTo>
                    <a:pt x="281821" y="11228"/>
                  </a:lnTo>
                  <a:lnTo>
                    <a:pt x="285235" y="11081"/>
                  </a:lnTo>
                  <a:lnTo>
                    <a:pt x="300598" y="10408"/>
                  </a:lnTo>
                  <a:lnTo>
                    <a:pt x="336373" y="8718"/>
                  </a:lnTo>
                  <a:lnTo>
                    <a:pt x="339767" y="8552"/>
                  </a:lnTo>
                  <a:lnTo>
                    <a:pt x="361756" y="7779"/>
                  </a:lnTo>
                  <a:lnTo>
                    <a:pt x="366684" y="7600"/>
                  </a:lnTo>
                  <a:lnTo>
                    <a:pt x="366907" y="7592"/>
                  </a:lnTo>
                  <a:lnTo>
                    <a:pt x="398669" y="5911"/>
                  </a:lnTo>
                  <a:lnTo>
                    <a:pt x="411054" y="5230"/>
                  </a:lnTo>
                  <a:lnTo>
                    <a:pt x="437741" y="3739"/>
                  </a:lnTo>
                  <a:lnTo>
                    <a:pt x="439835" y="3619"/>
                  </a:lnTo>
                  <a:lnTo>
                    <a:pt x="461452" y="2418"/>
                  </a:lnTo>
                  <a:lnTo>
                    <a:pt x="470760" y="1888"/>
                  </a:lnTo>
                  <a:lnTo>
                    <a:pt x="502012" y="381"/>
                  </a:lnTo>
                  <a:lnTo>
                    <a:pt x="509644" y="0"/>
                  </a:lnTo>
                  <a:lnTo>
                    <a:pt x="511382" y="5017"/>
                  </a:lnTo>
                  <a:lnTo>
                    <a:pt x="512962" y="11393"/>
                  </a:lnTo>
                  <a:lnTo>
                    <a:pt x="520631" y="15076"/>
                  </a:lnTo>
                  <a:lnTo>
                    <a:pt x="521193" y="19283"/>
                  </a:lnTo>
                  <a:lnTo>
                    <a:pt x="521626" y="27039"/>
                  </a:lnTo>
                  <a:lnTo>
                    <a:pt x="516136" y="32790"/>
                  </a:lnTo>
                  <a:lnTo>
                    <a:pt x="511902" y="40495"/>
                  </a:lnTo>
                  <a:lnTo>
                    <a:pt x="508237" y="42897"/>
                  </a:lnTo>
                  <a:lnTo>
                    <a:pt x="504776" y="45165"/>
                  </a:lnTo>
                  <a:lnTo>
                    <a:pt x="503436" y="51788"/>
                  </a:lnTo>
                  <a:lnTo>
                    <a:pt x="496915" y="56013"/>
                  </a:lnTo>
                  <a:lnTo>
                    <a:pt x="492339" y="65796"/>
                  </a:lnTo>
                  <a:lnTo>
                    <a:pt x="489406" y="73379"/>
                  </a:lnTo>
                  <a:lnTo>
                    <a:pt x="498544" y="72732"/>
                  </a:lnTo>
                  <a:lnTo>
                    <a:pt x="519794" y="71197"/>
                  </a:lnTo>
                  <a:lnTo>
                    <a:pt x="536369" y="70029"/>
                  </a:lnTo>
                  <a:lnTo>
                    <a:pt x="543045" y="69551"/>
                  </a:lnTo>
                  <a:lnTo>
                    <a:pt x="562324" y="68115"/>
                  </a:lnTo>
                  <a:lnTo>
                    <a:pt x="568129" y="75372"/>
                  </a:lnTo>
                  <a:lnTo>
                    <a:pt x="572360" y="78883"/>
                  </a:lnTo>
                  <a:lnTo>
                    <a:pt x="572884" y="81267"/>
                  </a:lnTo>
                  <a:lnTo>
                    <a:pt x="573190" y="82662"/>
                  </a:lnTo>
                  <a:lnTo>
                    <a:pt x="564732" y="86288"/>
                  </a:lnTo>
                  <a:lnTo>
                    <a:pt x="564189" y="90092"/>
                  </a:lnTo>
                  <a:lnTo>
                    <a:pt x="565253" y="95547"/>
                  </a:lnTo>
                  <a:lnTo>
                    <a:pt x="557033" y="99949"/>
                  </a:lnTo>
                  <a:lnTo>
                    <a:pt x="549669" y="105491"/>
                  </a:lnTo>
                  <a:lnTo>
                    <a:pt x="543657" y="104820"/>
                  </a:lnTo>
                  <a:lnTo>
                    <a:pt x="539469" y="113671"/>
                  </a:lnTo>
                  <a:lnTo>
                    <a:pt x="546527" y="119658"/>
                  </a:lnTo>
                  <a:lnTo>
                    <a:pt x="549331" y="122980"/>
                  </a:lnTo>
                  <a:lnTo>
                    <a:pt x="543051" y="126096"/>
                  </a:lnTo>
                  <a:lnTo>
                    <a:pt x="542073" y="133026"/>
                  </a:lnTo>
                  <a:lnTo>
                    <a:pt x="540657" y="135803"/>
                  </a:lnTo>
                  <a:lnTo>
                    <a:pt x="531443" y="135140"/>
                  </a:lnTo>
                  <a:lnTo>
                    <a:pt x="530983" y="142936"/>
                  </a:lnTo>
                  <a:lnTo>
                    <a:pt x="534081" y="148395"/>
                  </a:lnTo>
                  <a:lnTo>
                    <a:pt x="531772" y="154596"/>
                  </a:lnTo>
                  <a:lnTo>
                    <a:pt x="528782" y="153649"/>
                  </a:lnTo>
                  <a:lnTo>
                    <a:pt x="524047" y="155840"/>
                  </a:lnTo>
                  <a:lnTo>
                    <a:pt x="527313" y="162405"/>
                  </a:lnTo>
                  <a:lnTo>
                    <a:pt x="523905" y="171096"/>
                  </a:lnTo>
                  <a:lnTo>
                    <a:pt x="518988" y="175722"/>
                  </a:lnTo>
                  <a:lnTo>
                    <a:pt x="527163" y="178768"/>
                  </a:lnTo>
                  <a:lnTo>
                    <a:pt x="528121" y="185450"/>
                  </a:lnTo>
                  <a:lnTo>
                    <a:pt x="527715" y="191076"/>
                  </a:lnTo>
                  <a:lnTo>
                    <a:pt x="529192" y="197651"/>
                  </a:lnTo>
                  <a:lnTo>
                    <a:pt x="521035" y="196634"/>
                  </a:lnTo>
                  <a:lnTo>
                    <a:pt x="518888" y="202168"/>
                  </a:lnTo>
                  <a:lnTo>
                    <a:pt x="517415" y="208127"/>
                  </a:lnTo>
                  <a:lnTo>
                    <a:pt x="509584" y="210109"/>
                  </a:lnTo>
                  <a:lnTo>
                    <a:pt x="505568" y="212011"/>
                  </a:lnTo>
                  <a:lnTo>
                    <a:pt x="504853" y="216830"/>
                  </a:lnTo>
                  <a:lnTo>
                    <a:pt x="512900" y="224727"/>
                  </a:lnTo>
                  <a:lnTo>
                    <a:pt x="512509" y="229120"/>
                  </a:lnTo>
                  <a:lnTo>
                    <a:pt x="505662" y="234507"/>
                  </a:lnTo>
                  <a:lnTo>
                    <a:pt x="505435" y="234685"/>
                  </a:lnTo>
                  <a:lnTo>
                    <a:pt x="495472" y="240528"/>
                  </a:lnTo>
                  <a:lnTo>
                    <a:pt x="494732" y="240577"/>
                  </a:lnTo>
                  <a:lnTo>
                    <a:pt x="488229" y="241008"/>
                  </a:lnTo>
                  <a:lnTo>
                    <a:pt x="487480" y="247699"/>
                  </a:lnTo>
                  <a:lnTo>
                    <a:pt x="483953" y="251405"/>
                  </a:lnTo>
                  <a:lnTo>
                    <a:pt x="479736" y="260661"/>
                  </a:lnTo>
                  <a:lnTo>
                    <a:pt x="479576" y="266242"/>
                  </a:lnTo>
                  <a:lnTo>
                    <a:pt x="476951" y="270977"/>
                  </a:lnTo>
                  <a:lnTo>
                    <a:pt x="475636" y="273348"/>
                  </a:lnTo>
                  <a:lnTo>
                    <a:pt x="480469" y="279940"/>
                  </a:lnTo>
                  <a:lnTo>
                    <a:pt x="478464" y="286365"/>
                  </a:lnTo>
                  <a:lnTo>
                    <a:pt x="477333" y="295876"/>
                  </a:lnTo>
                  <a:lnTo>
                    <a:pt x="478673" y="302097"/>
                  </a:lnTo>
                  <a:lnTo>
                    <a:pt x="471183" y="307033"/>
                  </a:lnTo>
                  <a:lnTo>
                    <a:pt x="469343" y="314072"/>
                  </a:lnTo>
                  <a:lnTo>
                    <a:pt x="461051" y="310434"/>
                  </a:lnTo>
                  <a:lnTo>
                    <a:pt x="456992" y="313742"/>
                  </a:lnTo>
                  <a:lnTo>
                    <a:pt x="458884" y="321357"/>
                  </a:lnTo>
                  <a:lnTo>
                    <a:pt x="451898" y="323157"/>
                  </a:lnTo>
                  <a:lnTo>
                    <a:pt x="449047" y="329557"/>
                  </a:lnTo>
                  <a:lnTo>
                    <a:pt x="442724" y="331590"/>
                  </a:lnTo>
                  <a:lnTo>
                    <a:pt x="444428" y="337265"/>
                  </a:lnTo>
                  <a:lnTo>
                    <a:pt x="443235" y="340703"/>
                  </a:lnTo>
                  <a:lnTo>
                    <a:pt x="438191" y="342731"/>
                  </a:lnTo>
                  <a:lnTo>
                    <a:pt x="437702" y="346891"/>
                  </a:lnTo>
                  <a:lnTo>
                    <a:pt x="437640" y="347419"/>
                  </a:lnTo>
                  <a:lnTo>
                    <a:pt x="437520" y="348441"/>
                  </a:lnTo>
                  <a:lnTo>
                    <a:pt x="442953" y="350270"/>
                  </a:lnTo>
                  <a:lnTo>
                    <a:pt x="446259" y="353352"/>
                  </a:lnTo>
                  <a:lnTo>
                    <a:pt x="444503" y="359957"/>
                  </a:lnTo>
                  <a:lnTo>
                    <a:pt x="438650" y="361540"/>
                  </a:lnTo>
                  <a:lnTo>
                    <a:pt x="434393" y="364351"/>
                  </a:lnTo>
                  <a:lnTo>
                    <a:pt x="431616" y="367825"/>
                  </a:lnTo>
                  <a:lnTo>
                    <a:pt x="426440" y="366933"/>
                  </a:lnTo>
                  <a:lnTo>
                    <a:pt x="421861" y="370592"/>
                  </a:lnTo>
                  <a:lnTo>
                    <a:pt x="428213" y="372793"/>
                  </a:lnTo>
                  <a:lnTo>
                    <a:pt x="429612" y="377874"/>
                  </a:lnTo>
                  <a:lnTo>
                    <a:pt x="425725" y="382467"/>
                  </a:lnTo>
                  <a:lnTo>
                    <a:pt x="427119" y="390075"/>
                  </a:lnTo>
                  <a:lnTo>
                    <a:pt x="430523" y="392522"/>
                  </a:lnTo>
                  <a:lnTo>
                    <a:pt x="430651" y="398610"/>
                  </a:lnTo>
                  <a:lnTo>
                    <a:pt x="423612" y="397137"/>
                  </a:lnTo>
                  <a:lnTo>
                    <a:pt x="420554" y="397560"/>
                  </a:lnTo>
                  <a:lnTo>
                    <a:pt x="416997" y="401693"/>
                  </a:lnTo>
                  <a:lnTo>
                    <a:pt x="425271" y="405981"/>
                  </a:lnTo>
                  <a:lnTo>
                    <a:pt x="422642" y="413872"/>
                  </a:lnTo>
                  <a:lnTo>
                    <a:pt x="413555" y="415697"/>
                  </a:lnTo>
                  <a:lnTo>
                    <a:pt x="419465" y="421182"/>
                  </a:lnTo>
                  <a:lnTo>
                    <a:pt x="412841" y="426515"/>
                  </a:lnTo>
                  <a:lnTo>
                    <a:pt x="410991" y="431013"/>
                  </a:lnTo>
                  <a:lnTo>
                    <a:pt x="410012" y="433398"/>
                  </a:lnTo>
                  <a:lnTo>
                    <a:pt x="413395" y="438468"/>
                  </a:lnTo>
                  <a:lnTo>
                    <a:pt x="415704" y="442765"/>
                  </a:lnTo>
                  <a:lnTo>
                    <a:pt x="418827" y="447668"/>
                  </a:lnTo>
                  <a:lnTo>
                    <a:pt x="423104" y="452350"/>
                  </a:lnTo>
                  <a:lnTo>
                    <a:pt x="420048" y="458859"/>
                  </a:lnTo>
                  <a:lnTo>
                    <a:pt x="422537" y="468624"/>
                  </a:lnTo>
                  <a:lnTo>
                    <a:pt x="427274" y="469330"/>
                  </a:lnTo>
                  <a:lnTo>
                    <a:pt x="429651" y="475067"/>
                  </a:lnTo>
                  <a:lnTo>
                    <a:pt x="428174" y="482638"/>
                  </a:lnTo>
                  <a:lnTo>
                    <a:pt x="426162" y="489830"/>
                  </a:lnTo>
                  <a:lnTo>
                    <a:pt x="420332" y="489626"/>
                  </a:lnTo>
                  <a:lnTo>
                    <a:pt x="417283" y="495066"/>
                  </a:lnTo>
                  <a:lnTo>
                    <a:pt x="424816" y="500988"/>
                  </a:lnTo>
                  <a:lnTo>
                    <a:pt x="420452" y="507439"/>
                  </a:lnTo>
                  <a:lnTo>
                    <a:pt x="419732" y="508502"/>
                  </a:lnTo>
                  <a:lnTo>
                    <a:pt x="407968" y="509004"/>
                  </a:lnTo>
                  <a:lnTo>
                    <a:pt x="387499" y="509847"/>
                  </a:lnTo>
                  <a:lnTo>
                    <a:pt x="384579" y="509965"/>
                  </a:lnTo>
                  <a:lnTo>
                    <a:pt x="381139" y="510102"/>
                  </a:lnTo>
                  <a:lnTo>
                    <a:pt x="335039" y="511976"/>
                  </a:lnTo>
                  <a:lnTo>
                    <a:pt x="311878" y="512850"/>
                  </a:lnTo>
                  <a:lnTo>
                    <a:pt x="293503" y="513509"/>
                  </a:lnTo>
                  <a:lnTo>
                    <a:pt x="260212" y="514341"/>
                  </a:lnTo>
                  <a:lnTo>
                    <a:pt x="233661" y="514977"/>
                  </a:lnTo>
                  <a:lnTo>
                    <a:pt x="233519" y="514980"/>
                  </a:lnTo>
                  <a:lnTo>
                    <a:pt x="204070" y="515547"/>
                  </a:lnTo>
                  <a:lnTo>
                    <a:pt x="201963" y="515605"/>
                  </a:lnTo>
                  <a:lnTo>
                    <a:pt x="177035" y="516268"/>
                  </a:lnTo>
                  <a:lnTo>
                    <a:pt x="172107" y="516403"/>
                  </a:lnTo>
                  <a:lnTo>
                    <a:pt x="155560" y="516840"/>
                  </a:lnTo>
                  <a:lnTo>
                    <a:pt x="142006" y="517149"/>
                  </a:lnTo>
                  <a:lnTo>
                    <a:pt x="138370" y="517229"/>
                  </a:lnTo>
                  <a:lnTo>
                    <a:pt x="114197" y="517731"/>
                  </a:lnTo>
                  <a:lnTo>
                    <a:pt x="104178" y="517975"/>
                  </a:lnTo>
                  <a:lnTo>
                    <a:pt x="103285" y="517997"/>
                  </a:lnTo>
                  <a:lnTo>
                    <a:pt x="75997" y="518616"/>
                  </a:lnTo>
                  <a:lnTo>
                    <a:pt x="75609" y="498349"/>
                  </a:lnTo>
                  <a:lnTo>
                    <a:pt x="75253" y="482408"/>
                  </a:lnTo>
                  <a:lnTo>
                    <a:pt x="75063" y="473893"/>
                  </a:lnTo>
                  <a:lnTo>
                    <a:pt x="74761" y="458755"/>
                  </a:lnTo>
                  <a:lnTo>
                    <a:pt x="74366" y="442140"/>
                  </a:lnTo>
                  <a:lnTo>
                    <a:pt x="70835" y="439219"/>
                  </a:lnTo>
                  <a:lnTo>
                    <a:pt x="62471" y="438596"/>
                  </a:lnTo>
                  <a:lnTo>
                    <a:pt x="57641" y="436606"/>
                  </a:lnTo>
                  <a:lnTo>
                    <a:pt x="54115" y="439778"/>
                  </a:lnTo>
                  <a:lnTo>
                    <a:pt x="51101" y="438957"/>
                  </a:lnTo>
                  <a:lnTo>
                    <a:pt x="43434" y="440856"/>
                  </a:lnTo>
                  <a:lnTo>
                    <a:pt x="39312" y="440556"/>
                  </a:lnTo>
                  <a:lnTo>
                    <a:pt x="37470" y="442116"/>
                  </a:lnTo>
                  <a:lnTo>
                    <a:pt x="33426" y="440883"/>
                  </a:lnTo>
                  <a:lnTo>
                    <a:pt x="29718" y="439262"/>
                  </a:lnTo>
                  <a:lnTo>
                    <a:pt x="21650" y="430671"/>
                  </a:lnTo>
                  <a:lnTo>
                    <a:pt x="21781" y="408929"/>
                  </a:lnTo>
                  <a:lnTo>
                    <a:pt x="21973" y="387085"/>
                  </a:lnTo>
                  <a:lnTo>
                    <a:pt x="22071" y="375741"/>
                  </a:lnTo>
                  <a:lnTo>
                    <a:pt x="22237" y="351199"/>
                  </a:lnTo>
                  <a:lnTo>
                    <a:pt x="22399" y="326818"/>
                  </a:lnTo>
                  <a:lnTo>
                    <a:pt x="22554" y="305522"/>
                  </a:lnTo>
                  <a:lnTo>
                    <a:pt x="22686" y="287163"/>
                  </a:lnTo>
                  <a:lnTo>
                    <a:pt x="22829" y="273625"/>
                  </a:lnTo>
                  <a:lnTo>
                    <a:pt x="23074" y="250345"/>
                  </a:lnTo>
                  <a:lnTo>
                    <a:pt x="23152" y="244075"/>
                  </a:lnTo>
                  <a:lnTo>
                    <a:pt x="23712" y="199026"/>
                  </a:lnTo>
                  <a:lnTo>
                    <a:pt x="23763" y="194820"/>
                  </a:lnTo>
                  <a:lnTo>
                    <a:pt x="23982" y="181314"/>
                  </a:lnTo>
                  <a:lnTo>
                    <a:pt x="23643" y="178743"/>
                  </a:lnTo>
                  <a:lnTo>
                    <a:pt x="23545" y="178002"/>
                  </a:lnTo>
                  <a:lnTo>
                    <a:pt x="21575" y="163033"/>
                  </a:lnTo>
                  <a:lnTo>
                    <a:pt x="18535" y="142641"/>
                  </a:lnTo>
                  <a:lnTo>
                    <a:pt x="15956" y="125284"/>
                  </a:lnTo>
                  <a:lnTo>
                    <a:pt x="15763" y="123982"/>
                  </a:lnTo>
                  <a:lnTo>
                    <a:pt x="10946" y="92406"/>
                  </a:lnTo>
                  <a:lnTo>
                    <a:pt x="8416" y="75969"/>
                  </a:lnTo>
                  <a:lnTo>
                    <a:pt x="7093" y="67360"/>
                  </a:lnTo>
                  <a:lnTo>
                    <a:pt x="4051" y="4750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5167206" y="3855379"/>
              <a:ext cx="406217" cy="701112"/>
            </a:xfrm>
            <a:custGeom>
              <a:avLst/>
              <a:gdLst/>
              <a:ahLst/>
              <a:cxnLst/>
              <a:rect l="0" t="0" r="0" b="0"/>
              <a:pathLst>
                <a:path w="406217" h="701112">
                  <a:moveTo>
                    <a:pt x="2587" y="560559"/>
                  </a:moveTo>
                  <a:lnTo>
                    <a:pt x="9605" y="561119"/>
                  </a:lnTo>
                  <a:lnTo>
                    <a:pt x="16155" y="556508"/>
                  </a:lnTo>
                  <a:lnTo>
                    <a:pt x="12522" y="549980"/>
                  </a:lnTo>
                  <a:lnTo>
                    <a:pt x="12626" y="542529"/>
                  </a:lnTo>
                  <a:lnTo>
                    <a:pt x="14975" y="535440"/>
                  </a:lnTo>
                  <a:lnTo>
                    <a:pt x="13748" y="526967"/>
                  </a:lnTo>
                  <a:lnTo>
                    <a:pt x="16853" y="521674"/>
                  </a:lnTo>
                  <a:lnTo>
                    <a:pt x="23096" y="519668"/>
                  </a:lnTo>
                  <a:lnTo>
                    <a:pt x="20392" y="513858"/>
                  </a:lnTo>
                  <a:lnTo>
                    <a:pt x="19402" y="509198"/>
                  </a:lnTo>
                  <a:lnTo>
                    <a:pt x="27511" y="505393"/>
                  </a:lnTo>
                  <a:lnTo>
                    <a:pt x="28788" y="492635"/>
                  </a:lnTo>
                  <a:lnTo>
                    <a:pt x="36166" y="490452"/>
                  </a:lnTo>
                  <a:lnTo>
                    <a:pt x="35920" y="490108"/>
                  </a:lnTo>
                  <a:lnTo>
                    <a:pt x="30822" y="482956"/>
                  </a:lnTo>
                  <a:lnTo>
                    <a:pt x="32189" y="476645"/>
                  </a:lnTo>
                  <a:lnTo>
                    <a:pt x="38988" y="477631"/>
                  </a:lnTo>
                  <a:lnTo>
                    <a:pt x="44318" y="472186"/>
                  </a:lnTo>
                  <a:lnTo>
                    <a:pt x="45370" y="471109"/>
                  </a:lnTo>
                  <a:lnTo>
                    <a:pt x="51570" y="464594"/>
                  </a:lnTo>
                  <a:lnTo>
                    <a:pt x="51631" y="456951"/>
                  </a:lnTo>
                  <a:lnTo>
                    <a:pt x="58786" y="454604"/>
                  </a:lnTo>
                  <a:lnTo>
                    <a:pt x="62942" y="449162"/>
                  </a:lnTo>
                  <a:lnTo>
                    <a:pt x="62948" y="445312"/>
                  </a:lnTo>
                  <a:lnTo>
                    <a:pt x="67932" y="437756"/>
                  </a:lnTo>
                  <a:lnTo>
                    <a:pt x="67305" y="436795"/>
                  </a:lnTo>
                  <a:lnTo>
                    <a:pt x="58230" y="422873"/>
                  </a:lnTo>
                  <a:lnTo>
                    <a:pt x="72324" y="421203"/>
                  </a:lnTo>
                  <a:lnTo>
                    <a:pt x="77031" y="411064"/>
                  </a:lnTo>
                  <a:lnTo>
                    <a:pt x="79794" y="402497"/>
                  </a:lnTo>
                  <a:lnTo>
                    <a:pt x="71836" y="401527"/>
                  </a:lnTo>
                  <a:lnTo>
                    <a:pt x="73770" y="390926"/>
                  </a:lnTo>
                  <a:lnTo>
                    <a:pt x="63216" y="389521"/>
                  </a:lnTo>
                  <a:lnTo>
                    <a:pt x="61749" y="378972"/>
                  </a:lnTo>
                  <a:lnTo>
                    <a:pt x="67633" y="378055"/>
                  </a:lnTo>
                  <a:lnTo>
                    <a:pt x="62637" y="370118"/>
                  </a:lnTo>
                  <a:lnTo>
                    <a:pt x="61865" y="369373"/>
                  </a:lnTo>
                  <a:lnTo>
                    <a:pt x="58812" y="366427"/>
                  </a:lnTo>
                  <a:lnTo>
                    <a:pt x="55875" y="354414"/>
                  </a:lnTo>
                  <a:lnTo>
                    <a:pt x="60580" y="348377"/>
                  </a:lnTo>
                  <a:lnTo>
                    <a:pt x="53687" y="346664"/>
                  </a:lnTo>
                  <a:lnTo>
                    <a:pt x="48157" y="341762"/>
                  </a:lnTo>
                  <a:lnTo>
                    <a:pt x="47405" y="336561"/>
                  </a:lnTo>
                  <a:lnTo>
                    <a:pt x="49983" y="331178"/>
                  </a:lnTo>
                  <a:lnTo>
                    <a:pt x="57736" y="325071"/>
                  </a:lnTo>
                  <a:lnTo>
                    <a:pt x="57194" y="318026"/>
                  </a:lnTo>
                  <a:lnTo>
                    <a:pt x="49431" y="312283"/>
                  </a:lnTo>
                  <a:lnTo>
                    <a:pt x="45478" y="309094"/>
                  </a:lnTo>
                  <a:lnTo>
                    <a:pt x="46198" y="308031"/>
                  </a:lnTo>
                  <a:lnTo>
                    <a:pt x="50562" y="301580"/>
                  </a:lnTo>
                  <a:lnTo>
                    <a:pt x="43029" y="295658"/>
                  </a:lnTo>
                  <a:lnTo>
                    <a:pt x="46078" y="290218"/>
                  </a:lnTo>
                  <a:lnTo>
                    <a:pt x="51908" y="290422"/>
                  </a:lnTo>
                  <a:lnTo>
                    <a:pt x="53920" y="283230"/>
                  </a:lnTo>
                  <a:lnTo>
                    <a:pt x="55397" y="275659"/>
                  </a:lnTo>
                  <a:lnTo>
                    <a:pt x="53020" y="269923"/>
                  </a:lnTo>
                  <a:lnTo>
                    <a:pt x="48283" y="269216"/>
                  </a:lnTo>
                  <a:lnTo>
                    <a:pt x="45794" y="259452"/>
                  </a:lnTo>
                  <a:lnTo>
                    <a:pt x="48850" y="252942"/>
                  </a:lnTo>
                  <a:lnTo>
                    <a:pt x="44573" y="248260"/>
                  </a:lnTo>
                  <a:lnTo>
                    <a:pt x="41450" y="243357"/>
                  </a:lnTo>
                  <a:lnTo>
                    <a:pt x="39141" y="239060"/>
                  </a:lnTo>
                  <a:lnTo>
                    <a:pt x="35757" y="233988"/>
                  </a:lnTo>
                  <a:lnTo>
                    <a:pt x="36737" y="231606"/>
                  </a:lnTo>
                  <a:lnTo>
                    <a:pt x="38587" y="227107"/>
                  </a:lnTo>
                  <a:lnTo>
                    <a:pt x="45210" y="221774"/>
                  </a:lnTo>
                  <a:lnTo>
                    <a:pt x="39301" y="216289"/>
                  </a:lnTo>
                  <a:lnTo>
                    <a:pt x="48388" y="214464"/>
                  </a:lnTo>
                  <a:lnTo>
                    <a:pt x="51016" y="206574"/>
                  </a:lnTo>
                  <a:lnTo>
                    <a:pt x="42742" y="202285"/>
                  </a:lnTo>
                  <a:lnTo>
                    <a:pt x="46300" y="198153"/>
                  </a:lnTo>
                  <a:lnTo>
                    <a:pt x="49358" y="197730"/>
                  </a:lnTo>
                  <a:lnTo>
                    <a:pt x="56397" y="199202"/>
                  </a:lnTo>
                  <a:lnTo>
                    <a:pt x="56269" y="193115"/>
                  </a:lnTo>
                  <a:lnTo>
                    <a:pt x="52865" y="190667"/>
                  </a:lnTo>
                  <a:lnTo>
                    <a:pt x="51471" y="183059"/>
                  </a:lnTo>
                  <a:lnTo>
                    <a:pt x="55358" y="178466"/>
                  </a:lnTo>
                  <a:lnTo>
                    <a:pt x="53959" y="173386"/>
                  </a:lnTo>
                  <a:lnTo>
                    <a:pt x="47607" y="171184"/>
                  </a:lnTo>
                  <a:lnTo>
                    <a:pt x="52186" y="167526"/>
                  </a:lnTo>
                  <a:lnTo>
                    <a:pt x="57362" y="168417"/>
                  </a:lnTo>
                  <a:lnTo>
                    <a:pt x="60138" y="164943"/>
                  </a:lnTo>
                  <a:lnTo>
                    <a:pt x="64396" y="162132"/>
                  </a:lnTo>
                  <a:lnTo>
                    <a:pt x="70248" y="160549"/>
                  </a:lnTo>
                  <a:lnTo>
                    <a:pt x="72005" y="153945"/>
                  </a:lnTo>
                  <a:lnTo>
                    <a:pt x="68699" y="150862"/>
                  </a:lnTo>
                  <a:lnTo>
                    <a:pt x="63266" y="149034"/>
                  </a:lnTo>
                  <a:lnTo>
                    <a:pt x="63386" y="148012"/>
                  </a:lnTo>
                  <a:lnTo>
                    <a:pt x="63448" y="147483"/>
                  </a:lnTo>
                  <a:lnTo>
                    <a:pt x="63936" y="143323"/>
                  </a:lnTo>
                  <a:lnTo>
                    <a:pt x="68981" y="141295"/>
                  </a:lnTo>
                  <a:lnTo>
                    <a:pt x="70174" y="137857"/>
                  </a:lnTo>
                  <a:lnTo>
                    <a:pt x="68470" y="132182"/>
                  </a:lnTo>
                  <a:lnTo>
                    <a:pt x="74793" y="130149"/>
                  </a:lnTo>
                  <a:lnTo>
                    <a:pt x="77644" y="123750"/>
                  </a:lnTo>
                  <a:lnTo>
                    <a:pt x="84629" y="121949"/>
                  </a:lnTo>
                  <a:lnTo>
                    <a:pt x="82738" y="114334"/>
                  </a:lnTo>
                  <a:lnTo>
                    <a:pt x="86797" y="111027"/>
                  </a:lnTo>
                  <a:lnTo>
                    <a:pt x="95089" y="114664"/>
                  </a:lnTo>
                  <a:lnTo>
                    <a:pt x="96929" y="107625"/>
                  </a:lnTo>
                  <a:lnTo>
                    <a:pt x="104419" y="102689"/>
                  </a:lnTo>
                  <a:lnTo>
                    <a:pt x="103078" y="96469"/>
                  </a:lnTo>
                  <a:lnTo>
                    <a:pt x="104219" y="86881"/>
                  </a:lnTo>
                  <a:lnTo>
                    <a:pt x="106215" y="80533"/>
                  </a:lnTo>
                  <a:lnTo>
                    <a:pt x="101382" y="73940"/>
                  </a:lnTo>
                  <a:lnTo>
                    <a:pt x="102697" y="71569"/>
                  </a:lnTo>
                  <a:lnTo>
                    <a:pt x="105322" y="66834"/>
                  </a:lnTo>
                  <a:lnTo>
                    <a:pt x="105482" y="61253"/>
                  </a:lnTo>
                  <a:lnTo>
                    <a:pt x="109699" y="51997"/>
                  </a:lnTo>
                  <a:lnTo>
                    <a:pt x="113226" y="48292"/>
                  </a:lnTo>
                  <a:lnTo>
                    <a:pt x="113975" y="41600"/>
                  </a:lnTo>
                  <a:lnTo>
                    <a:pt x="120478" y="41169"/>
                  </a:lnTo>
                  <a:lnTo>
                    <a:pt x="121218" y="41120"/>
                  </a:lnTo>
                  <a:lnTo>
                    <a:pt x="131181" y="35277"/>
                  </a:lnTo>
                  <a:lnTo>
                    <a:pt x="131407" y="35099"/>
                  </a:lnTo>
                  <a:lnTo>
                    <a:pt x="138255" y="29712"/>
                  </a:lnTo>
                  <a:lnTo>
                    <a:pt x="138646" y="25320"/>
                  </a:lnTo>
                  <a:lnTo>
                    <a:pt x="130599" y="17422"/>
                  </a:lnTo>
                  <a:lnTo>
                    <a:pt x="190405" y="13876"/>
                  </a:lnTo>
                  <a:lnTo>
                    <a:pt x="198647" y="13350"/>
                  </a:lnTo>
                  <a:lnTo>
                    <a:pt x="200707" y="13217"/>
                  </a:lnTo>
                  <a:lnTo>
                    <a:pt x="207981" y="12746"/>
                  </a:lnTo>
                  <a:lnTo>
                    <a:pt x="232295" y="11135"/>
                  </a:lnTo>
                  <a:lnTo>
                    <a:pt x="241857" y="10435"/>
                  </a:lnTo>
                  <a:lnTo>
                    <a:pt x="259800" y="9097"/>
                  </a:lnTo>
                  <a:lnTo>
                    <a:pt x="279756" y="7575"/>
                  </a:lnTo>
                  <a:lnTo>
                    <a:pt x="280850" y="7493"/>
                  </a:lnTo>
                  <a:lnTo>
                    <a:pt x="303401" y="5775"/>
                  </a:lnTo>
                  <a:lnTo>
                    <a:pt x="307635" y="5448"/>
                  </a:lnTo>
                  <a:lnTo>
                    <a:pt x="344425" y="2475"/>
                  </a:lnTo>
                  <a:lnTo>
                    <a:pt x="354811" y="1681"/>
                  </a:lnTo>
                  <a:lnTo>
                    <a:pt x="356781" y="1529"/>
                  </a:lnTo>
                  <a:lnTo>
                    <a:pt x="369029" y="577"/>
                  </a:lnTo>
                  <a:lnTo>
                    <a:pt x="375769" y="0"/>
                  </a:lnTo>
                  <a:lnTo>
                    <a:pt x="381917" y="10077"/>
                  </a:lnTo>
                  <a:lnTo>
                    <a:pt x="388872" y="13862"/>
                  </a:lnTo>
                  <a:lnTo>
                    <a:pt x="387851" y="52894"/>
                  </a:lnTo>
                  <a:lnTo>
                    <a:pt x="387721" y="58823"/>
                  </a:lnTo>
                  <a:lnTo>
                    <a:pt x="387338" y="75996"/>
                  </a:lnTo>
                  <a:lnTo>
                    <a:pt x="386872" y="96543"/>
                  </a:lnTo>
                  <a:lnTo>
                    <a:pt x="386085" y="130470"/>
                  </a:lnTo>
                  <a:lnTo>
                    <a:pt x="385989" y="134548"/>
                  </a:lnTo>
                  <a:lnTo>
                    <a:pt x="384824" y="179881"/>
                  </a:lnTo>
                  <a:lnTo>
                    <a:pt x="384649" y="186552"/>
                  </a:lnTo>
                  <a:lnTo>
                    <a:pt x="384203" y="210361"/>
                  </a:lnTo>
                  <a:lnTo>
                    <a:pt x="383518" y="245852"/>
                  </a:lnTo>
                  <a:lnTo>
                    <a:pt x="383220" y="260900"/>
                  </a:lnTo>
                  <a:lnTo>
                    <a:pt x="382723" y="288742"/>
                  </a:lnTo>
                  <a:lnTo>
                    <a:pt x="382559" y="297725"/>
                  </a:lnTo>
                  <a:lnTo>
                    <a:pt x="381977" y="329070"/>
                  </a:lnTo>
                  <a:lnTo>
                    <a:pt x="381610" y="348360"/>
                  </a:lnTo>
                  <a:lnTo>
                    <a:pt x="380850" y="387221"/>
                  </a:lnTo>
                  <a:lnTo>
                    <a:pt x="380681" y="395661"/>
                  </a:lnTo>
                  <a:lnTo>
                    <a:pt x="380593" y="398908"/>
                  </a:lnTo>
                  <a:lnTo>
                    <a:pt x="379423" y="441376"/>
                  </a:lnTo>
                  <a:lnTo>
                    <a:pt x="379869" y="446997"/>
                  </a:lnTo>
                  <a:lnTo>
                    <a:pt x="381039" y="461739"/>
                  </a:lnTo>
                  <a:lnTo>
                    <a:pt x="382703" y="474950"/>
                  </a:lnTo>
                  <a:lnTo>
                    <a:pt x="384072" y="485811"/>
                  </a:lnTo>
                  <a:lnTo>
                    <a:pt x="387402" y="512260"/>
                  </a:lnTo>
                  <a:lnTo>
                    <a:pt x="387663" y="514332"/>
                  </a:lnTo>
                  <a:lnTo>
                    <a:pt x="393185" y="558002"/>
                  </a:lnTo>
                  <a:lnTo>
                    <a:pt x="395238" y="574501"/>
                  </a:lnTo>
                  <a:lnTo>
                    <a:pt x="399892" y="611845"/>
                  </a:lnTo>
                  <a:lnTo>
                    <a:pt x="399960" y="612389"/>
                  </a:lnTo>
                  <a:lnTo>
                    <a:pt x="403135" y="639174"/>
                  </a:lnTo>
                  <a:lnTo>
                    <a:pt x="406217" y="663880"/>
                  </a:lnTo>
                  <a:lnTo>
                    <a:pt x="404694" y="667919"/>
                  </a:lnTo>
                  <a:lnTo>
                    <a:pt x="400126" y="667475"/>
                  </a:lnTo>
                  <a:lnTo>
                    <a:pt x="397314" y="671676"/>
                  </a:lnTo>
                  <a:lnTo>
                    <a:pt x="390851" y="669308"/>
                  </a:lnTo>
                  <a:lnTo>
                    <a:pt x="383630" y="671170"/>
                  </a:lnTo>
                  <a:lnTo>
                    <a:pt x="379547" y="668205"/>
                  </a:lnTo>
                  <a:lnTo>
                    <a:pt x="373199" y="667531"/>
                  </a:lnTo>
                  <a:lnTo>
                    <a:pt x="368872" y="670505"/>
                  </a:lnTo>
                  <a:lnTo>
                    <a:pt x="363118" y="670382"/>
                  </a:lnTo>
                  <a:lnTo>
                    <a:pt x="356435" y="669509"/>
                  </a:lnTo>
                  <a:lnTo>
                    <a:pt x="354131" y="669207"/>
                  </a:lnTo>
                  <a:lnTo>
                    <a:pt x="344520" y="665227"/>
                  </a:lnTo>
                  <a:lnTo>
                    <a:pt x="335029" y="666307"/>
                  </a:lnTo>
                  <a:lnTo>
                    <a:pt x="321471" y="670558"/>
                  </a:lnTo>
                  <a:lnTo>
                    <a:pt x="309085" y="676743"/>
                  </a:lnTo>
                  <a:lnTo>
                    <a:pt x="296058" y="681054"/>
                  </a:lnTo>
                  <a:lnTo>
                    <a:pt x="294544" y="681677"/>
                  </a:lnTo>
                  <a:lnTo>
                    <a:pt x="290000" y="683544"/>
                  </a:lnTo>
                  <a:lnTo>
                    <a:pt x="280620" y="691048"/>
                  </a:lnTo>
                  <a:lnTo>
                    <a:pt x="278198" y="696988"/>
                  </a:lnTo>
                  <a:lnTo>
                    <a:pt x="274829" y="699160"/>
                  </a:lnTo>
                  <a:lnTo>
                    <a:pt x="268923" y="701112"/>
                  </a:lnTo>
                  <a:lnTo>
                    <a:pt x="258303" y="696627"/>
                  </a:lnTo>
                  <a:lnTo>
                    <a:pt x="254152" y="683846"/>
                  </a:lnTo>
                  <a:lnTo>
                    <a:pt x="247682" y="669124"/>
                  </a:lnTo>
                  <a:lnTo>
                    <a:pt x="244665" y="663589"/>
                  </a:lnTo>
                  <a:lnTo>
                    <a:pt x="242896" y="660342"/>
                  </a:lnTo>
                  <a:lnTo>
                    <a:pt x="232460" y="650421"/>
                  </a:lnTo>
                  <a:lnTo>
                    <a:pt x="227886" y="637460"/>
                  </a:lnTo>
                  <a:lnTo>
                    <a:pt x="227126" y="633954"/>
                  </a:lnTo>
                  <a:lnTo>
                    <a:pt x="225338" y="625701"/>
                  </a:lnTo>
                  <a:lnTo>
                    <a:pt x="229939" y="612038"/>
                  </a:lnTo>
                  <a:lnTo>
                    <a:pt x="234177" y="598486"/>
                  </a:lnTo>
                  <a:lnTo>
                    <a:pt x="236016" y="585525"/>
                  </a:lnTo>
                  <a:lnTo>
                    <a:pt x="222840" y="586436"/>
                  </a:lnTo>
                  <a:lnTo>
                    <a:pt x="215306" y="586950"/>
                  </a:lnTo>
                  <a:lnTo>
                    <a:pt x="171028" y="589892"/>
                  </a:lnTo>
                  <a:lnTo>
                    <a:pt x="160453" y="590569"/>
                  </a:lnTo>
                  <a:lnTo>
                    <a:pt x="160294" y="590579"/>
                  </a:lnTo>
                  <a:lnTo>
                    <a:pt x="135792" y="592067"/>
                  </a:lnTo>
                  <a:lnTo>
                    <a:pt x="133391" y="592210"/>
                  </a:lnTo>
                  <a:lnTo>
                    <a:pt x="109949" y="593579"/>
                  </a:lnTo>
                  <a:lnTo>
                    <a:pt x="101743" y="594038"/>
                  </a:lnTo>
                  <a:lnTo>
                    <a:pt x="73067" y="595594"/>
                  </a:lnTo>
                  <a:lnTo>
                    <a:pt x="58866" y="596339"/>
                  </a:lnTo>
                  <a:lnTo>
                    <a:pt x="52999" y="596641"/>
                  </a:lnTo>
                  <a:lnTo>
                    <a:pt x="2449" y="599040"/>
                  </a:lnTo>
                  <a:lnTo>
                    <a:pt x="3475" y="598179"/>
                  </a:lnTo>
                  <a:lnTo>
                    <a:pt x="11490" y="591442"/>
                  </a:lnTo>
                  <a:lnTo>
                    <a:pt x="7012" y="585639"/>
                  </a:lnTo>
                  <a:lnTo>
                    <a:pt x="3412" y="579294"/>
                  </a:lnTo>
                  <a:lnTo>
                    <a:pt x="6796" y="571234"/>
                  </a:lnTo>
                  <a:lnTo>
                    <a:pt x="6900" y="570987"/>
                  </a:lnTo>
                  <a:lnTo>
                    <a:pt x="0" y="56546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3159154" y="2930505"/>
              <a:ext cx="826295" cy="652423"/>
            </a:xfrm>
            <a:custGeom>
              <a:avLst/>
              <a:gdLst/>
              <a:ahLst/>
              <a:cxnLst/>
              <a:rect l="0" t="0" r="0" b="0"/>
              <a:pathLst>
                <a:path w="826295" h="652423">
                  <a:moveTo>
                    <a:pt x="28008" y="357156"/>
                  </a:moveTo>
                  <a:lnTo>
                    <a:pt x="41307" y="267800"/>
                  </a:lnTo>
                  <a:lnTo>
                    <a:pt x="46090" y="233420"/>
                  </a:lnTo>
                  <a:lnTo>
                    <a:pt x="48696" y="214692"/>
                  </a:lnTo>
                  <a:lnTo>
                    <a:pt x="51931" y="191439"/>
                  </a:lnTo>
                  <a:lnTo>
                    <a:pt x="56195" y="160792"/>
                  </a:lnTo>
                  <a:lnTo>
                    <a:pt x="62196" y="117082"/>
                  </a:lnTo>
                  <a:lnTo>
                    <a:pt x="63047" y="111113"/>
                  </a:lnTo>
                  <a:lnTo>
                    <a:pt x="71820" y="49590"/>
                  </a:lnTo>
                  <a:lnTo>
                    <a:pt x="71997" y="48304"/>
                  </a:lnTo>
                  <a:lnTo>
                    <a:pt x="75202" y="24953"/>
                  </a:lnTo>
                  <a:lnTo>
                    <a:pt x="78474" y="0"/>
                  </a:lnTo>
                  <a:lnTo>
                    <a:pt x="163578" y="11475"/>
                  </a:lnTo>
                  <a:lnTo>
                    <a:pt x="198998" y="15841"/>
                  </a:lnTo>
                  <a:lnTo>
                    <a:pt x="257771" y="22810"/>
                  </a:lnTo>
                  <a:lnTo>
                    <a:pt x="263062" y="23478"/>
                  </a:lnTo>
                  <a:lnTo>
                    <a:pt x="311826" y="29503"/>
                  </a:lnTo>
                  <a:lnTo>
                    <a:pt x="369349" y="36303"/>
                  </a:lnTo>
                  <a:lnTo>
                    <a:pt x="380405" y="37572"/>
                  </a:lnTo>
                  <a:lnTo>
                    <a:pt x="383291" y="37881"/>
                  </a:lnTo>
                  <a:lnTo>
                    <a:pt x="480934" y="47856"/>
                  </a:lnTo>
                  <a:lnTo>
                    <a:pt x="516593" y="51299"/>
                  </a:lnTo>
                  <a:lnTo>
                    <a:pt x="526015" y="52187"/>
                  </a:lnTo>
                  <a:lnTo>
                    <a:pt x="564383" y="55156"/>
                  </a:lnTo>
                  <a:lnTo>
                    <a:pt x="611871" y="59359"/>
                  </a:lnTo>
                  <a:lnTo>
                    <a:pt x="663204" y="63544"/>
                  </a:lnTo>
                  <a:lnTo>
                    <a:pt x="683690" y="65130"/>
                  </a:lnTo>
                  <a:lnTo>
                    <a:pt x="716463" y="67580"/>
                  </a:lnTo>
                  <a:lnTo>
                    <a:pt x="761789" y="70864"/>
                  </a:lnTo>
                  <a:lnTo>
                    <a:pt x="765265" y="71108"/>
                  </a:lnTo>
                  <a:lnTo>
                    <a:pt x="772149" y="71587"/>
                  </a:lnTo>
                  <a:lnTo>
                    <a:pt x="826295" y="75161"/>
                  </a:lnTo>
                  <a:lnTo>
                    <a:pt x="824011" y="111531"/>
                  </a:lnTo>
                  <a:lnTo>
                    <a:pt x="823533" y="119020"/>
                  </a:lnTo>
                  <a:lnTo>
                    <a:pt x="821169" y="156080"/>
                  </a:lnTo>
                  <a:lnTo>
                    <a:pt x="820335" y="169146"/>
                  </a:lnTo>
                  <a:lnTo>
                    <a:pt x="820236" y="170706"/>
                  </a:lnTo>
                  <a:lnTo>
                    <a:pt x="817111" y="218965"/>
                  </a:lnTo>
                  <a:lnTo>
                    <a:pt x="815475" y="245468"/>
                  </a:lnTo>
                  <a:lnTo>
                    <a:pt x="813364" y="280740"/>
                  </a:lnTo>
                  <a:lnTo>
                    <a:pt x="813314" y="281586"/>
                  </a:lnTo>
                  <a:lnTo>
                    <a:pt x="811639" y="309592"/>
                  </a:lnTo>
                  <a:lnTo>
                    <a:pt x="809625" y="344243"/>
                  </a:lnTo>
                  <a:lnTo>
                    <a:pt x="808904" y="356646"/>
                  </a:lnTo>
                  <a:lnTo>
                    <a:pt x="805793" y="406976"/>
                  </a:lnTo>
                  <a:lnTo>
                    <a:pt x="805059" y="418843"/>
                  </a:lnTo>
                  <a:lnTo>
                    <a:pt x="803006" y="452074"/>
                  </a:lnTo>
                  <a:lnTo>
                    <a:pt x="801977" y="468733"/>
                  </a:lnTo>
                  <a:lnTo>
                    <a:pt x="801921" y="469646"/>
                  </a:lnTo>
                  <a:lnTo>
                    <a:pt x="800593" y="491162"/>
                  </a:lnTo>
                  <a:lnTo>
                    <a:pt x="797416" y="545100"/>
                  </a:lnTo>
                  <a:lnTo>
                    <a:pt x="797291" y="547212"/>
                  </a:lnTo>
                  <a:lnTo>
                    <a:pt x="796560" y="558673"/>
                  </a:lnTo>
                  <a:lnTo>
                    <a:pt x="794216" y="595400"/>
                  </a:lnTo>
                  <a:lnTo>
                    <a:pt x="793013" y="614264"/>
                  </a:lnTo>
                  <a:lnTo>
                    <a:pt x="791621" y="636090"/>
                  </a:lnTo>
                  <a:lnTo>
                    <a:pt x="790973" y="646379"/>
                  </a:lnTo>
                  <a:lnTo>
                    <a:pt x="790552" y="652423"/>
                  </a:lnTo>
                  <a:lnTo>
                    <a:pt x="755110" y="649902"/>
                  </a:lnTo>
                  <a:lnTo>
                    <a:pt x="716294" y="647139"/>
                  </a:lnTo>
                  <a:lnTo>
                    <a:pt x="700055" y="645337"/>
                  </a:lnTo>
                  <a:lnTo>
                    <a:pt x="681926" y="643941"/>
                  </a:lnTo>
                  <a:lnTo>
                    <a:pt x="672427" y="643270"/>
                  </a:lnTo>
                  <a:lnTo>
                    <a:pt x="599183" y="637815"/>
                  </a:lnTo>
                  <a:lnTo>
                    <a:pt x="568099" y="635529"/>
                  </a:lnTo>
                  <a:lnTo>
                    <a:pt x="530641" y="632654"/>
                  </a:lnTo>
                  <a:lnTo>
                    <a:pt x="486191" y="628664"/>
                  </a:lnTo>
                  <a:lnTo>
                    <a:pt x="442287" y="624241"/>
                  </a:lnTo>
                  <a:lnTo>
                    <a:pt x="438419" y="623861"/>
                  </a:lnTo>
                  <a:lnTo>
                    <a:pt x="431025" y="623131"/>
                  </a:lnTo>
                  <a:lnTo>
                    <a:pt x="427548" y="622786"/>
                  </a:lnTo>
                  <a:lnTo>
                    <a:pt x="408574" y="620880"/>
                  </a:lnTo>
                  <a:lnTo>
                    <a:pt x="395631" y="619582"/>
                  </a:lnTo>
                  <a:lnTo>
                    <a:pt x="375018" y="617491"/>
                  </a:lnTo>
                  <a:lnTo>
                    <a:pt x="374792" y="617468"/>
                  </a:lnTo>
                  <a:lnTo>
                    <a:pt x="343289" y="614251"/>
                  </a:lnTo>
                  <a:lnTo>
                    <a:pt x="342291" y="614150"/>
                  </a:lnTo>
                  <a:lnTo>
                    <a:pt x="304262" y="610230"/>
                  </a:lnTo>
                  <a:lnTo>
                    <a:pt x="289239" y="608644"/>
                  </a:lnTo>
                  <a:lnTo>
                    <a:pt x="244829" y="603831"/>
                  </a:lnTo>
                  <a:lnTo>
                    <a:pt x="244111" y="602629"/>
                  </a:lnTo>
                  <a:lnTo>
                    <a:pt x="182836" y="595427"/>
                  </a:lnTo>
                  <a:lnTo>
                    <a:pt x="175983" y="594597"/>
                  </a:lnTo>
                  <a:lnTo>
                    <a:pt x="117543" y="587340"/>
                  </a:lnTo>
                  <a:lnTo>
                    <a:pt x="74911" y="581905"/>
                  </a:lnTo>
                  <a:lnTo>
                    <a:pt x="47789" y="578357"/>
                  </a:lnTo>
                  <a:lnTo>
                    <a:pt x="0" y="571894"/>
                  </a:lnTo>
                  <a:lnTo>
                    <a:pt x="9749" y="502504"/>
                  </a:lnTo>
                  <a:lnTo>
                    <a:pt x="17702" y="445888"/>
                  </a:lnTo>
                  <a:lnTo>
                    <a:pt x="23160" y="407030"/>
                  </a:lnTo>
                  <a:lnTo>
                    <a:pt x="23394" y="405365"/>
                  </a:lnTo>
                  <a:lnTo>
                    <a:pt x="23559" y="38924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5992635" y="3425942"/>
              <a:ext cx="1002128" cy="442328"/>
            </a:xfrm>
            <a:custGeom>
              <a:avLst/>
              <a:gdLst/>
              <a:ahLst/>
              <a:cxnLst/>
              <a:rect l="0" t="0" r="0" b="0"/>
              <a:pathLst>
                <a:path w="1002128" h="442328">
                  <a:moveTo>
                    <a:pt x="230" y="352663"/>
                  </a:moveTo>
                  <a:lnTo>
                    <a:pt x="251" y="349638"/>
                  </a:lnTo>
                  <a:lnTo>
                    <a:pt x="6354" y="342710"/>
                  </a:lnTo>
                  <a:lnTo>
                    <a:pt x="12070" y="346120"/>
                  </a:lnTo>
                  <a:lnTo>
                    <a:pt x="21286" y="343990"/>
                  </a:lnTo>
                  <a:lnTo>
                    <a:pt x="28359" y="336600"/>
                  </a:lnTo>
                  <a:lnTo>
                    <a:pt x="28937" y="335995"/>
                  </a:lnTo>
                  <a:lnTo>
                    <a:pt x="26308" y="328692"/>
                  </a:lnTo>
                  <a:lnTo>
                    <a:pt x="29395" y="324917"/>
                  </a:lnTo>
                  <a:lnTo>
                    <a:pt x="27114" y="320013"/>
                  </a:lnTo>
                  <a:lnTo>
                    <a:pt x="31882" y="312848"/>
                  </a:lnTo>
                  <a:lnTo>
                    <a:pt x="33423" y="311879"/>
                  </a:lnTo>
                  <a:lnTo>
                    <a:pt x="34038" y="311493"/>
                  </a:lnTo>
                  <a:lnTo>
                    <a:pt x="37975" y="309016"/>
                  </a:lnTo>
                  <a:lnTo>
                    <a:pt x="44982" y="301486"/>
                  </a:lnTo>
                  <a:lnTo>
                    <a:pt x="53001" y="294224"/>
                  </a:lnTo>
                  <a:lnTo>
                    <a:pt x="65378" y="291790"/>
                  </a:lnTo>
                  <a:lnTo>
                    <a:pt x="66487" y="291571"/>
                  </a:lnTo>
                  <a:lnTo>
                    <a:pt x="74005" y="290782"/>
                  </a:lnTo>
                  <a:lnTo>
                    <a:pt x="84342" y="289998"/>
                  </a:lnTo>
                  <a:lnTo>
                    <a:pt x="88849" y="283595"/>
                  </a:lnTo>
                  <a:lnTo>
                    <a:pt x="92227" y="281943"/>
                  </a:lnTo>
                  <a:lnTo>
                    <a:pt x="99799" y="273766"/>
                  </a:lnTo>
                  <a:lnTo>
                    <a:pt x="105589" y="273385"/>
                  </a:lnTo>
                  <a:lnTo>
                    <a:pt x="108427" y="266409"/>
                  </a:lnTo>
                  <a:lnTo>
                    <a:pt x="109179" y="264558"/>
                  </a:lnTo>
                  <a:lnTo>
                    <a:pt x="109248" y="264387"/>
                  </a:lnTo>
                  <a:lnTo>
                    <a:pt x="115599" y="262181"/>
                  </a:lnTo>
                  <a:lnTo>
                    <a:pt x="119065" y="256203"/>
                  </a:lnTo>
                  <a:lnTo>
                    <a:pt x="126173" y="253386"/>
                  </a:lnTo>
                  <a:lnTo>
                    <a:pt x="131506" y="250963"/>
                  </a:lnTo>
                  <a:lnTo>
                    <a:pt x="139618" y="250589"/>
                  </a:lnTo>
                  <a:lnTo>
                    <a:pt x="140709" y="248571"/>
                  </a:lnTo>
                  <a:lnTo>
                    <a:pt x="143416" y="243559"/>
                  </a:lnTo>
                  <a:lnTo>
                    <a:pt x="146787" y="236212"/>
                  </a:lnTo>
                  <a:lnTo>
                    <a:pt x="144508" y="228912"/>
                  </a:lnTo>
                  <a:lnTo>
                    <a:pt x="146293" y="227657"/>
                  </a:lnTo>
                  <a:lnTo>
                    <a:pt x="149789" y="225195"/>
                  </a:lnTo>
                  <a:lnTo>
                    <a:pt x="155340" y="227834"/>
                  </a:lnTo>
                  <a:lnTo>
                    <a:pt x="158045" y="223355"/>
                  </a:lnTo>
                  <a:lnTo>
                    <a:pt x="158158" y="217466"/>
                  </a:lnTo>
                  <a:lnTo>
                    <a:pt x="163831" y="212929"/>
                  </a:lnTo>
                  <a:lnTo>
                    <a:pt x="173953" y="205109"/>
                  </a:lnTo>
                  <a:lnTo>
                    <a:pt x="177036" y="208299"/>
                  </a:lnTo>
                  <a:lnTo>
                    <a:pt x="178421" y="209731"/>
                  </a:lnTo>
                  <a:lnTo>
                    <a:pt x="177716" y="217340"/>
                  </a:lnTo>
                  <a:lnTo>
                    <a:pt x="184172" y="219413"/>
                  </a:lnTo>
                  <a:lnTo>
                    <a:pt x="189280" y="214591"/>
                  </a:lnTo>
                  <a:lnTo>
                    <a:pt x="193726" y="210387"/>
                  </a:lnTo>
                  <a:lnTo>
                    <a:pt x="197782" y="200125"/>
                  </a:lnTo>
                  <a:lnTo>
                    <a:pt x="198418" y="198513"/>
                  </a:lnTo>
                  <a:lnTo>
                    <a:pt x="204880" y="192948"/>
                  </a:lnTo>
                  <a:lnTo>
                    <a:pt x="210092" y="189527"/>
                  </a:lnTo>
                  <a:lnTo>
                    <a:pt x="213847" y="189840"/>
                  </a:lnTo>
                  <a:lnTo>
                    <a:pt x="218463" y="185349"/>
                  </a:lnTo>
                  <a:lnTo>
                    <a:pt x="219377" y="184459"/>
                  </a:lnTo>
                  <a:lnTo>
                    <a:pt x="227849" y="186539"/>
                  </a:lnTo>
                  <a:lnTo>
                    <a:pt x="230072" y="190846"/>
                  </a:lnTo>
                  <a:lnTo>
                    <a:pt x="235386" y="189874"/>
                  </a:lnTo>
                  <a:lnTo>
                    <a:pt x="240833" y="186358"/>
                  </a:lnTo>
                  <a:lnTo>
                    <a:pt x="246426" y="170397"/>
                  </a:lnTo>
                  <a:lnTo>
                    <a:pt x="248566" y="164745"/>
                  </a:lnTo>
                  <a:lnTo>
                    <a:pt x="249889" y="161246"/>
                  </a:lnTo>
                  <a:lnTo>
                    <a:pt x="250745" y="158982"/>
                  </a:lnTo>
                  <a:lnTo>
                    <a:pt x="258264" y="151248"/>
                  </a:lnTo>
                  <a:lnTo>
                    <a:pt x="265670" y="151051"/>
                  </a:lnTo>
                  <a:lnTo>
                    <a:pt x="272858" y="150335"/>
                  </a:lnTo>
                  <a:lnTo>
                    <a:pt x="269555" y="143362"/>
                  </a:lnTo>
                  <a:lnTo>
                    <a:pt x="268035" y="140150"/>
                  </a:lnTo>
                  <a:lnTo>
                    <a:pt x="271266" y="131702"/>
                  </a:lnTo>
                  <a:lnTo>
                    <a:pt x="269250" y="121955"/>
                  </a:lnTo>
                  <a:lnTo>
                    <a:pt x="270672" y="114259"/>
                  </a:lnTo>
                  <a:lnTo>
                    <a:pt x="290900" y="112378"/>
                  </a:lnTo>
                  <a:lnTo>
                    <a:pt x="307515" y="110332"/>
                  </a:lnTo>
                  <a:lnTo>
                    <a:pt x="327516" y="107836"/>
                  </a:lnTo>
                  <a:lnTo>
                    <a:pt x="340575" y="106490"/>
                  </a:lnTo>
                  <a:lnTo>
                    <a:pt x="358755" y="104363"/>
                  </a:lnTo>
                  <a:lnTo>
                    <a:pt x="365677" y="103225"/>
                  </a:lnTo>
                  <a:lnTo>
                    <a:pt x="380925" y="100704"/>
                  </a:lnTo>
                  <a:lnTo>
                    <a:pt x="391458" y="99588"/>
                  </a:lnTo>
                  <a:lnTo>
                    <a:pt x="410996" y="97491"/>
                  </a:lnTo>
                  <a:lnTo>
                    <a:pt x="411989" y="97383"/>
                  </a:lnTo>
                  <a:lnTo>
                    <a:pt x="427496" y="95721"/>
                  </a:lnTo>
                  <a:lnTo>
                    <a:pt x="454755" y="91335"/>
                  </a:lnTo>
                  <a:lnTo>
                    <a:pt x="457706" y="90855"/>
                  </a:lnTo>
                  <a:lnTo>
                    <a:pt x="492893" y="84981"/>
                  </a:lnTo>
                  <a:lnTo>
                    <a:pt x="515545" y="81136"/>
                  </a:lnTo>
                  <a:lnTo>
                    <a:pt x="515883" y="81078"/>
                  </a:lnTo>
                  <a:lnTo>
                    <a:pt x="520445" y="80263"/>
                  </a:lnTo>
                  <a:lnTo>
                    <a:pt x="534712" y="77702"/>
                  </a:lnTo>
                  <a:lnTo>
                    <a:pt x="548720" y="75167"/>
                  </a:lnTo>
                  <a:lnTo>
                    <a:pt x="552218" y="74532"/>
                  </a:lnTo>
                  <a:lnTo>
                    <a:pt x="557721" y="73529"/>
                  </a:lnTo>
                  <a:lnTo>
                    <a:pt x="579770" y="69482"/>
                  </a:lnTo>
                  <a:lnTo>
                    <a:pt x="596151" y="66549"/>
                  </a:lnTo>
                  <a:lnTo>
                    <a:pt x="603135" y="65290"/>
                  </a:lnTo>
                  <a:lnTo>
                    <a:pt x="628319" y="60713"/>
                  </a:lnTo>
                  <a:lnTo>
                    <a:pt x="634223" y="59556"/>
                  </a:lnTo>
                  <a:lnTo>
                    <a:pt x="649187" y="56608"/>
                  </a:lnTo>
                  <a:lnTo>
                    <a:pt x="670557" y="52360"/>
                  </a:lnTo>
                  <a:lnTo>
                    <a:pt x="680271" y="50451"/>
                  </a:lnTo>
                  <a:lnTo>
                    <a:pt x="696674" y="47206"/>
                  </a:lnTo>
                  <a:lnTo>
                    <a:pt x="711530" y="44244"/>
                  </a:lnTo>
                  <a:lnTo>
                    <a:pt x="713478" y="43854"/>
                  </a:lnTo>
                  <a:lnTo>
                    <a:pt x="763982" y="33833"/>
                  </a:lnTo>
                  <a:lnTo>
                    <a:pt x="776138" y="31384"/>
                  </a:lnTo>
                  <a:lnTo>
                    <a:pt x="779032" y="30805"/>
                  </a:lnTo>
                  <a:lnTo>
                    <a:pt x="789410" y="28721"/>
                  </a:lnTo>
                  <a:lnTo>
                    <a:pt x="806679" y="25231"/>
                  </a:lnTo>
                  <a:lnTo>
                    <a:pt x="806855" y="25188"/>
                  </a:lnTo>
                  <a:lnTo>
                    <a:pt x="826558" y="20438"/>
                  </a:lnTo>
                  <a:lnTo>
                    <a:pt x="848520" y="15931"/>
                  </a:lnTo>
                  <a:lnTo>
                    <a:pt x="854164" y="14764"/>
                  </a:lnTo>
                  <a:lnTo>
                    <a:pt x="874092" y="10623"/>
                  </a:lnTo>
                  <a:lnTo>
                    <a:pt x="895413" y="6119"/>
                  </a:lnTo>
                  <a:lnTo>
                    <a:pt x="906089" y="3847"/>
                  </a:lnTo>
                  <a:lnTo>
                    <a:pt x="923913" y="0"/>
                  </a:lnTo>
                  <a:lnTo>
                    <a:pt x="930624" y="15645"/>
                  </a:lnTo>
                  <a:lnTo>
                    <a:pt x="939720" y="35005"/>
                  </a:lnTo>
                  <a:lnTo>
                    <a:pt x="944379" y="42595"/>
                  </a:lnTo>
                  <a:lnTo>
                    <a:pt x="953860" y="58009"/>
                  </a:lnTo>
                  <a:lnTo>
                    <a:pt x="963424" y="69689"/>
                  </a:lnTo>
                  <a:lnTo>
                    <a:pt x="978225" y="89646"/>
                  </a:lnTo>
                  <a:lnTo>
                    <a:pt x="986846" y="101662"/>
                  </a:lnTo>
                  <a:lnTo>
                    <a:pt x="990681" y="106809"/>
                  </a:lnTo>
                  <a:lnTo>
                    <a:pt x="998978" y="124453"/>
                  </a:lnTo>
                  <a:lnTo>
                    <a:pt x="1002128" y="153997"/>
                  </a:lnTo>
                  <a:lnTo>
                    <a:pt x="1001928" y="178499"/>
                  </a:lnTo>
                  <a:lnTo>
                    <a:pt x="990535" y="181805"/>
                  </a:lnTo>
                  <a:lnTo>
                    <a:pt x="978638" y="189494"/>
                  </a:lnTo>
                  <a:lnTo>
                    <a:pt x="977766" y="190056"/>
                  </a:lnTo>
                  <a:lnTo>
                    <a:pt x="962063" y="202793"/>
                  </a:lnTo>
                  <a:lnTo>
                    <a:pt x="952404" y="213367"/>
                  </a:lnTo>
                  <a:lnTo>
                    <a:pt x="940480" y="226801"/>
                  </a:lnTo>
                  <a:lnTo>
                    <a:pt x="932005" y="240722"/>
                  </a:lnTo>
                  <a:lnTo>
                    <a:pt x="924776" y="250070"/>
                  </a:lnTo>
                  <a:lnTo>
                    <a:pt x="918022" y="261452"/>
                  </a:lnTo>
                  <a:lnTo>
                    <a:pt x="912805" y="272859"/>
                  </a:lnTo>
                  <a:lnTo>
                    <a:pt x="906702" y="292642"/>
                  </a:lnTo>
                  <a:lnTo>
                    <a:pt x="903492" y="287474"/>
                  </a:lnTo>
                  <a:lnTo>
                    <a:pt x="894758" y="282770"/>
                  </a:lnTo>
                  <a:lnTo>
                    <a:pt x="881652" y="281924"/>
                  </a:lnTo>
                  <a:lnTo>
                    <a:pt x="861502" y="288086"/>
                  </a:lnTo>
                  <a:lnTo>
                    <a:pt x="839069" y="299200"/>
                  </a:lnTo>
                  <a:lnTo>
                    <a:pt x="836475" y="300481"/>
                  </a:lnTo>
                  <a:lnTo>
                    <a:pt x="825801" y="309291"/>
                  </a:lnTo>
                  <a:lnTo>
                    <a:pt x="817895" y="318493"/>
                  </a:lnTo>
                  <a:lnTo>
                    <a:pt x="803542" y="330765"/>
                  </a:lnTo>
                  <a:lnTo>
                    <a:pt x="798468" y="336750"/>
                  </a:lnTo>
                  <a:lnTo>
                    <a:pt x="786819" y="350454"/>
                  </a:lnTo>
                  <a:lnTo>
                    <a:pt x="779676" y="362012"/>
                  </a:lnTo>
                  <a:lnTo>
                    <a:pt x="775070" y="369448"/>
                  </a:lnTo>
                  <a:lnTo>
                    <a:pt x="769810" y="382639"/>
                  </a:lnTo>
                  <a:lnTo>
                    <a:pt x="766696" y="401468"/>
                  </a:lnTo>
                  <a:lnTo>
                    <a:pt x="765021" y="411537"/>
                  </a:lnTo>
                  <a:lnTo>
                    <a:pt x="764176" y="419197"/>
                  </a:lnTo>
                  <a:lnTo>
                    <a:pt x="763060" y="429260"/>
                  </a:lnTo>
                  <a:lnTo>
                    <a:pt x="757502" y="429537"/>
                  </a:lnTo>
                  <a:lnTo>
                    <a:pt x="755317" y="425623"/>
                  </a:lnTo>
                  <a:lnTo>
                    <a:pt x="740943" y="424868"/>
                  </a:lnTo>
                  <a:lnTo>
                    <a:pt x="724776" y="427903"/>
                  </a:lnTo>
                  <a:lnTo>
                    <a:pt x="712531" y="431732"/>
                  </a:lnTo>
                  <a:lnTo>
                    <a:pt x="695612" y="442328"/>
                  </a:lnTo>
                  <a:lnTo>
                    <a:pt x="685223" y="434831"/>
                  </a:lnTo>
                  <a:lnTo>
                    <a:pt x="680392" y="431404"/>
                  </a:lnTo>
                  <a:lnTo>
                    <a:pt x="658188" y="415597"/>
                  </a:lnTo>
                  <a:lnTo>
                    <a:pt x="622508" y="390143"/>
                  </a:lnTo>
                  <a:lnTo>
                    <a:pt x="583108" y="361199"/>
                  </a:lnTo>
                  <a:lnTo>
                    <a:pt x="570615" y="352402"/>
                  </a:lnTo>
                  <a:lnTo>
                    <a:pt x="569053" y="351299"/>
                  </a:lnTo>
                  <a:lnTo>
                    <a:pt x="540126" y="330813"/>
                  </a:lnTo>
                  <a:lnTo>
                    <a:pt x="538090" y="331134"/>
                  </a:lnTo>
                  <a:lnTo>
                    <a:pt x="511340" y="335317"/>
                  </a:lnTo>
                  <a:lnTo>
                    <a:pt x="511027" y="335366"/>
                  </a:lnTo>
                  <a:lnTo>
                    <a:pt x="493728" y="338035"/>
                  </a:lnTo>
                  <a:lnTo>
                    <a:pt x="465571" y="342190"/>
                  </a:lnTo>
                  <a:lnTo>
                    <a:pt x="437721" y="346227"/>
                  </a:lnTo>
                  <a:lnTo>
                    <a:pt x="410449" y="349730"/>
                  </a:lnTo>
                  <a:lnTo>
                    <a:pt x="409603" y="333541"/>
                  </a:lnTo>
                  <a:lnTo>
                    <a:pt x="401365" y="325289"/>
                  </a:lnTo>
                  <a:lnTo>
                    <a:pt x="392127" y="316015"/>
                  </a:lnTo>
                  <a:lnTo>
                    <a:pt x="388094" y="311960"/>
                  </a:lnTo>
                  <a:lnTo>
                    <a:pt x="377267" y="322831"/>
                  </a:lnTo>
                  <a:lnTo>
                    <a:pt x="374722" y="319080"/>
                  </a:lnTo>
                  <a:lnTo>
                    <a:pt x="376053" y="311669"/>
                  </a:lnTo>
                  <a:lnTo>
                    <a:pt x="374869" y="308325"/>
                  </a:lnTo>
                  <a:lnTo>
                    <a:pt x="374748" y="307983"/>
                  </a:lnTo>
                  <a:lnTo>
                    <a:pt x="341690" y="311277"/>
                  </a:lnTo>
                  <a:lnTo>
                    <a:pt x="337110" y="311725"/>
                  </a:lnTo>
                  <a:lnTo>
                    <a:pt x="322428" y="313150"/>
                  </a:lnTo>
                  <a:lnTo>
                    <a:pt x="290738" y="316547"/>
                  </a:lnTo>
                  <a:lnTo>
                    <a:pt x="278439" y="317840"/>
                  </a:lnTo>
                  <a:lnTo>
                    <a:pt x="267451" y="318983"/>
                  </a:lnTo>
                  <a:lnTo>
                    <a:pt x="259315" y="319823"/>
                  </a:lnTo>
                  <a:lnTo>
                    <a:pt x="251672" y="320743"/>
                  </a:lnTo>
                  <a:lnTo>
                    <a:pt x="238956" y="322262"/>
                  </a:lnTo>
                  <a:lnTo>
                    <a:pt x="229793" y="323348"/>
                  </a:lnTo>
                  <a:lnTo>
                    <a:pt x="223064" y="323777"/>
                  </a:lnTo>
                  <a:lnTo>
                    <a:pt x="216300" y="324204"/>
                  </a:lnTo>
                  <a:lnTo>
                    <a:pt x="211716" y="328510"/>
                  </a:lnTo>
                  <a:lnTo>
                    <a:pt x="203304" y="332887"/>
                  </a:lnTo>
                  <a:lnTo>
                    <a:pt x="198291" y="334932"/>
                  </a:lnTo>
                  <a:lnTo>
                    <a:pt x="186258" y="339826"/>
                  </a:lnTo>
                  <a:lnTo>
                    <a:pt x="180210" y="347283"/>
                  </a:lnTo>
                  <a:lnTo>
                    <a:pt x="178385" y="347147"/>
                  </a:lnTo>
                  <a:lnTo>
                    <a:pt x="175833" y="346956"/>
                  </a:lnTo>
                  <a:lnTo>
                    <a:pt x="163244" y="353014"/>
                  </a:lnTo>
                  <a:lnTo>
                    <a:pt x="151029" y="358929"/>
                  </a:lnTo>
                  <a:lnTo>
                    <a:pt x="139978" y="364263"/>
                  </a:lnTo>
                  <a:lnTo>
                    <a:pt x="115340" y="368294"/>
                  </a:lnTo>
                  <a:lnTo>
                    <a:pt x="96941" y="371473"/>
                  </a:lnTo>
                  <a:lnTo>
                    <a:pt x="89319" y="372781"/>
                  </a:lnTo>
                  <a:lnTo>
                    <a:pt x="81179" y="374172"/>
                  </a:lnTo>
                  <a:lnTo>
                    <a:pt x="44562" y="378778"/>
                  </a:lnTo>
                  <a:lnTo>
                    <a:pt x="36617" y="379765"/>
                  </a:lnTo>
                  <a:lnTo>
                    <a:pt x="22261" y="381534"/>
                  </a:lnTo>
                  <a:lnTo>
                    <a:pt x="0" y="38423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2598764" y="2702683"/>
              <a:ext cx="638864" cy="799717"/>
            </a:xfrm>
            <a:custGeom>
              <a:avLst/>
              <a:gdLst/>
              <a:ahLst/>
              <a:cxnLst/>
              <a:rect l="0" t="0" r="0" b="0"/>
              <a:pathLst>
                <a:path w="638864" h="799717">
                  <a:moveTo>
                    <a:pt x="16254" y="621355"/>
                  </a:moveTo>
                  <a:lnTo>
                    <a:pt x="20183" y="601362"/>
                  </a:lnTo>
                  <a:lnTo>
                    <a:pt x="24099" y="582226"/>
                  </a:lnTo>
                  <a:lnTo>
                    <a:pt x="31356" y="544333"/>
                  </a:lnTo>
                  <a:lnTo>
                    <a:pt x="34087" y="529988"/>
                  </a:lnTo>
                  <a:lnTo>
                    <a:pt x="38300" y="508086"/>
                  </a:lnTo>
                  <a:lnTo>
                    <a:pt x="42885" y="484218"/>
                  </a:lnTo>
                  <a:lnTo>
                    <a:pt x="45806" y="469441"/>
                  </a:lnTo>
                  <a:lnTo>
                    <a:pt x="51441" y="440942"/>
                  </a:lnTo>
                  <a:lnTo>
                    <a:pt x="54781" y="422951"/>
                  </a:lnTo>
                  <a:lnTo>
                    <a:pt x="68467" y="352940"/>
                  </a:lnTo>
                  <a:lnTo>
                    <a:pt x="69621" y="346874"/>
                  </a:lnTo>
                  <a:lnTo>
                    <a:pt x="76403" y="311244"/>
                  </a:lnTo>
                  <a:lnTo>
                    <a:pt x="79506" y="295397"/>
                  </a:lnTo>
                  <a:lnTo>
                    <a:pt x="84823" y="268248"/>
                  </a:lnTo>
                  <a:lnTo>
                    <a:pt x="85342" y="265551"/>
                  </a:lnTo>
                  <a:lnTo>
                    <a:pt x="93023" y="225704"/>
                  </a:lnTo>
                  <a:lnTo>
                    <a:pt x="95740" y="211911"/>
                  </a:lnTo>
                  <a:lnTo>
                    <a:pt x="102233" y="179316"/>
                  </a:lnTo>
                  <a:lnTo>
                    <a:pt x="109821" y="140605"/>
                  </a:lnTo>
                  <a:lnTo>
                    <a:pt x="115547" y="111202"/>
                  </a:lnTo>
                  <a:lnTo>
                    <a:pt x="123396" y="71045"/>
                  </a:lnTo>
                  <a:lnTo>
                    <a:pt x="130555" y="33972"/>
                  </a:lnTo>
                  <a:lnTo>
                    <a:pt x="136886" y="0"/>
                  </a:lnTo>
                  <a:lnTo>
                    <a:pt x="160027" y="5172"/>
                  </a:lnTo>
                  <a:lnTo>
                    <a:pt x="193610" y="10792"/>
                  </a:lnTo>
                  <a:lnTo>
                    <a:pt x="219451" y="15145"/>
                  </a:lnTo>
                  <a:lnTo>
                    <a:pt x="245459" y="19586"/>
                  </a:lnTo>
                  <a:lnTo>
                    <a:pt x="282210" y="25857"/>
                  </a:lnTo>
                  <a:lnTo>
                    <a:pt x="322190" y="32750"/>
                  </a:lnTo>
                  <a:lnTo>
                    <a:pt x="333171" y="34979"/>
                  </a:lnTo>
                  <a:lnTo>
                    <a:pt x="338336" y="36023"/>
                  </a:lnTo>
                  <a:lnTo>
                    <a:pt x="375830" y="42115"/>
                  </a:lnTo>
                  <a:lnTo>
                    <a:pt x="401223" y="46277"/>
                  </a:lnTo>
                  <a:lnTo>
                    <a:pt x="405031" y="46895"/>
                  </a:lnTo>
                  <a:lnTo>
                    <a:pt x="415222" y="48396"/>
                  </a:lnTo>
                  <a:lnTo>
                    <a:pt x="449471" y="53826"/>
                  </a:lnTo>
                  <a:lnTo>
                    <a:pt x="439985" y="113825"/>
                  </a:lnTo>
                  <a:lnTo>
                    <a:pt x="439664" y="115856"/>
                  </a:lnTo>
                  <a:lnTo>
                    <a:pt x="434924" y="144994"/>
                  </a:lnTo>
                  <a:lnTo>
                    <a:pt x="432442" y="160514"/>
                  </a:lnTo>
                  <a:lnTo>
                    <a:pt x="426668" y="196617"/>
                  </a:lnTo>
                  <a:lnTo>
                    <a:pt x="445187" y="199637"/>
                  </a:lnTo>
                  <a:lnTo>
                    <a:pt x="480427" y="205289"/>
                  </a:lnTo>
                  <a:lnTo>
                    <a:pt x="524857" y="211930"/>
                  </a:lnTo>
                  <a:lnTo>
                    <a:pt x="532633" y="213062"/>
                  </a:lnTo>
                  <a:lnTo>
                    <a:pt x="537712" y="213798"/>
                  </a:lnTo>
                  <a:lnTo>
                    <a:pt x="568051" y="218143"/>
                  </a:lnTo>
                  <a:lnTo>
                    <a:pt x="617522" y="224799"/>
                  </a:lnTo>
                  <a:lnTo>
                    <a:pt x="638864" y="227822"/>
                  </a:lnTo>
                  <a:lnTo>
                    <a:pt x="635592" y="252776"/>
                  </a:lnTo>
                  <a:lnTo>
                    <a:pt x="632387" y="276126"/>
                  </a:lnTo>
                  <a:lnTo>
                    <a:pt x="632210" y="277412"/>
                  </a:lnTo>
                  <a:lnTo>
                    <a:pt x="623437" y="338935"/>
                  </a:lnTo>
                  <a:lnTo>
                    <a:pt x="622586" y="344904"/>
                  </a:lnTo>
                  <a:lnTo>
                    <a:pt x="616585" y="388614"/>
                  </a:lnTo>
                  <a:lnTo>
                    <a:pt x="612321" y="419261"/>
                  </a:lnTo>
                  <a:lnTo>
                    <a:pt x="609086" y="442514"/>
                  </a:lnTo>
                  <a:lnTo>
                    <a:pt x="606480" y="461242"/>
                  </a:lnTo>
                  <a:lnTo>
                    <a:pt x="601697" y="495622"/>
                  </a:lnTo>
                  <a:lnTo>
                    <a:pt x="588397" y="584984"/>
                  </a:lnTo>
                  <a:lnTo>
                    <a:pt x="583949" y="617071"/>
                  </a:lnTo>
                  <a:lnTo>
                    <a:pt x="583784" y="633187"/>
                  </a:lnTo>
                  <a:lnTo>
                    <a:pt x="583550" y="634853"/>
                  </a:lnTo>
                  <a:lnTo>
                    <a:pt x="578092" y="673710"/>
                  </a:lnTo>
                  <a:lnTo>
                    <a:pt x="570139" y="730327"/>
                  </a:lnTo>
                  <a:lnTo>
                    <a:pt x="560389" y="799717"/>
                  </a:lnTo>
                  <a:lnTo>
                    <a:pt x="509802" y="792603"/>
                  </a:lnTo>
                  <a:lnTo>
                    <a:pt x="453025" y="784498"/>
                  </a:lnTo>
                  <a:lnTo>
                    <a:pt x="400335" y="776541"/>
                  </a:lnTo>
                  <a:lnTo>
                    <a:pt x="368991" y="770925"/>
                  </a:lnTo>
                  <a:lnTo>
                    <a:pt x="333573" y="765441"/>
                  </a:lnTo>
                  <a:lnTo>
                    <a:pt x="312888" y="762357"/>
                  </a:lnTo>
                  <a:lnTo>
                    <a:pt x="309798" y="761893"/>
                  </a:lnTo>
                  <a:lnTo>
                    <a:pt x="295531" y="759421"/>
                  </a:lnTo>
                  <a:lnTo>
                    <a:pt x="294730" y="759291"/>
                  </a:lnTo>
                  <a:lnTo>
                    <a:pt x="189003" y="741518"/>
                  </a:lnTo>
                  <a:lnTo>
                    <a:pt x="168775" y="738022"/>
                  </a:lnTo>
                  <a:lnTo>
                    <a:pt x="168045" y="737896"/>
                  </a:lnTo>
                  <a:lnTo>
                    <a:pt x="136255" y="732306"/>
                  </a:lnTo>
                  <a:lnTo>
                    <a:pt x="128468" y="730922"/>
                  </a:lnTo>
                  <a:lnTo>
                    <a:pt x="120951" y="729581"/>
                  </a:lnTo>
                  <a:lnTo>
                    <a:pt x="9429" y="708878"/>
                  </a:lnTo>
                  <a:lnTo>
                    <a:pt x="0" y="707015"/>
                  </a:lnTo>
                  <a:lnTo>
                    <a:pt x="2269" y="694520"/>
                  </a:lnTo>
                  <a:lnTo>
                    <a:pt x="7585" y="666739"/>
                  </a:lnTo>
                  <a:lnTo>
                    <a:pt x="13157" y="63732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3047028" y="3502400"/>
              <a:ext cx="794052" cy="820870"/>
            </a:xfrm>
            <a:custGeom>
              <a:avLst/>
              <a:gdLst/>
              <a:ahLst/>
              <a:cxnLst/>
              <a:rect l="0" t="0" r="0" b="0"/>
              <a:pathLst>
                <a:path w="794052" h="820870">
                  <a:moveTo>
                    <a:pt x="9206" y="741520"/>
                  </a:moveTo>
                  <a:lnTo>
                    <a:pt x="14958" y="700685"/>
                  </a:lnTo>
                  <a:lnTo>
                    <a:pt x="21762" y="652042"/>
                  </a:lnTo>
                  <a:lnTo>
                    <a:pt x="28727" y="602069"/>
                  </a:lnTo>
                  <a:lnTo>
                    <a:pt x="37190" y="540705"/>
                  </a:lnTo>
                  <a:lnTo>
                    <a:pt x="41133" y="512111"/>
                  </a:lnTo>
                  <a:lnTo>
                    <a:pt x="48449" y="459758"/>
                  </a:lnTo>
                  <a:lnTo>
                    <a:pt x="50393" y="445848"/>
                  </a:lnTo>
                  <a:lnTo>
                    <a:pt x="63169" y="353573"/>
                  </a:lnTo>
                  <a:lnTo>
                    <a:pt x="64295" y="345460"/>
                  </a:lnTo>
                  <a:lnTo>
                    <a:pt x="71827" y="291184"/>
                  </a:lnTo>
                  <a:lnTo>
                    <a:pt x="76021" y="260400"/>
                  </a:lnTo>
                  <a:lnTo>
                    <a:pt x="79679" y="233548"/>
                  </a:lnTo>
                  <a:lnTo>
                    <a:pt x="84679" y="197778"/>
                  </a:lnTo>
                  <a:lnTo>
                    <a:pt x="89948" y="159869"/>
                  </a:lnTo>
                  <a:lnTo>
                    <a:pt x="92390" y="142321"/>
                  </a:lnTo>
                  <a:lnTo>
                    <a:pt x="94661" y="125996"/>
                  </a:lnTo>
                  <a:lnTo>
                    <a:pt x="109644" y="17784"/>
                  </a:lnTo>
                  <a:lnTo>
                    <a:pt x="112125" y="0"/>
                  </a:lnTo>
                  <a:lnTo>
                    <a:pt x="159915" y="6463"/>
                  </a:lnTo>
                  <a:lnTo>
                    <a:pt x="187036" y="10010"/>
                  </a:lnTo>
                  <a:lnTo>
                    <a:pt x="229668" y="15446"/>
                  </a:lnTo>
                  <a:lnTo>
                    <a:pt x="288109" y="22702"/>
                  </a:lnTo>
                  <a:lnTo>
                    <a:pt x="294962" y="23532"/>
                  </a:lnTo>
                  <a:lnTo>
                    <a:pt x="356236" y="30734"/>
                  </a:lnTo>
                  <a:lnTo>
                    <a:pt x="356954" y="31937"/>
                  </a:lnTo>
                  <a:lnTo>
                    <a:pt x="401365" y="36750"/>
                  </a:lnTo>
                  <a:lnTo>
                    <a:pt x="416388" y="38336"/>
                  </a:lnTo>
                  <a:lnTo>
                    <a:pt x="454416" y="42255"/>
                  </a:lnTo>
                  <a:lnTo>
                    <a:pt x="455415" y="42356"/>
                  </a:lnTo>
                  <a:lnTo>
                    <a:pt x="486917" y="45574"/>
                  </a:lnTo>
                  <a:lnTo>
                    <a:pt x="487143" y="45596"/>
                  </a:lnTo>
                  <a:lnTo>
                    <a:pt x="507756" y="47687"/>
                  </a:lnTo>
                  <a:lnTo>
                    <a:pt x="520700" y="48985"/>
                  </a:lnTo>
                  <a:lnTo>
                    <a:pt x="539673" y="50891"/>
                  </a:lnTo>
                  <a:lnTo>
                    <a:pt x="543151" y="51236"/>
                  </a:lnTo>
                  <a:lnTo>
                    <a:pt x="550545" y="51966"/>
                  </a:lnTo>
                  <a:lnTo>
                    <a:pt x="554413" y="52346"/>
                  </a:lnTo>
                  <a:lnTo>
                    <a:pt x="598317" y="56769"/>
                  </a:lnTo>
                  <a:lnTo>
                    <a:pt x="642767" y="60760"/>
                  </a:lnTo>
                  <a:lnTo>
                    <a:pt x="680225" y="63635"/>
                  </a:lnTo>
                  <a:lnTo>
                    <a:pt x="711309" y="65921"/>
                  </a:lnTo>
                  <a:lnTo>
                    <a:pt x="784553" y="71376"/>
                  </a:lnTo>
                  <a:lnTo>
                    <a:pt x="794052" y="72046"/>
                  </a:lnTo>
                  <a:lnTo>
                    <a:pt x="793117" y="85071"/>
                  </a:lnTo>
                  <a:lnTo>
                    <a:pt x="790565" y="118780"/>
                  </a:lnTo>
                  <a:lnTo>
                    <a:pt x="789834" y="129206"/>
                  </a:lnTo>
                  <a:lnTo>
                    <a:pt x="788719" y="143920"/>
                  </a:lnTo>
                  <a:lnTo>
                    <a:pt x="784220" y="143581"/>
                  </a:lnTo>
                  <a:lnTo>
                    <a:pt x="779594" y="207607"/>
                  </a:lnTo>
                  <a:lnTo>
                    <a:pt x="776163" y="252999"/>
                  </a:lnTo>
                  <a:lnTo>
                    <a:pt x="774893" y="269806"/>
                  </a:lnTo>
                  <a:lnTo>
                    <a:pt x="770083" y="332925"/>
                  </a:lnTo>
                  <a:lnTo>
                    <a:pt x="769663" y="338444"/>
                  </a:lnTo>
                  <a:lnTo>
                    <a:pt x="767627" y="365822"/>
                  </a:lnTo>
                  <a:lnTo>
                    <a:pt x="765419" y="395519"/>
                  </a:lnTo>
                  <a:lnTo>
                    <a:pt x="764023" y="413835"/>
                  </a:lnTo>
                  <a:lnTo>
                    <a:pt x="761360" y="448315"/>
                  </a:lnTo>
                  <a:lnTo>
                    <a:pt x="760659" y="457904"/>
                  </a:lnTo>
                  <a:lnTo>
                    <a:pt x="760553" y="459355"/>
                  </a:lnTo>
                  <a:lnTo>
                    <a:pt x="758212" y="491398"/>
                  </a:lnTo>
                  <a:lnTo>
                    <a:pt x="755046" y="527906"/>
                  </a:lnTo>
                  <a:lnTo>
                    <a:pt x="751716" y="564302"/>
                  </a:lnTo>
                  <a:lnTo>
                    <a:pt x="749313" y="590385"/>
                  </a:lnTo>
                  <a:lnTo>
                    <a:pt x="747080" y="614604"/>
                  </a:lnTo>
                  <a:lnTo>
                    <a:pt x="743905" y="651847"/>
                  </a:lnTo>
                  <a:lnTo>
                    <a:pt x="742564" y="667556"/>
                  </a:lnTo>
                  <a:lnTo>
                    <a:pt x="741266" y="685089"/>
                  </a:lnTo>
                  <a:lnTo>
                    <a:pt x="739792" y="704989"/>
                  </a:lnTo>
                  <a:lnTo>
                    <a:pt x="739098" y="714408"/>
                  </a:lnTo>
                  <a:lnTo>
                    <a:pt x="735111" y="768393"/>
                  </a:lnTo>
                  <a:lnTo>
                    <a:pt x="734493" y="776685"/>
                  </a:lnTo>
                  <a:lnTo>
                    <a:pt x="733571" y="789063"/>
                  </a:lnTo>
                  <a:lnTo>
                    <a:pt x="701933" y="786684"/>
                  </a:lnTo>
                  <a:lnTo>
                    <a:pt x="654094" y="782918"/>
                  </a:lnTo>
                  <a:lnTo>
                    <a:pt x="623045" y="780366"/>
                  </a:lnTo>
                  <a:lnTo>
                    <a:pt x="617699" y="779918"/>
                  </a:lnTo>
                  <a:lnTo>
                    <a:pt x="543054" y="773292"/>
                  </a:lnTo>
                  <a:lnTo>
                    <a:pt x="518436" y="771017"/>
                  </a:lnTo>
                  <a:lnTo>
                    <a:pt x="509925" y="770218"/>
                  </a:lnTo>
                  <a:lnTo>
                    <a:pt x="481527" y="767506"/>
                  </a:lnTo>
                  <a:lnTo>
                    <a:pt x="409691" y="760091"/>
                  </a:lnTo>
                  <a:lnTo>
                    <a:pt x="379893" y="757018"/>
                  </a:lnTo>
                  <a:lnTo>
                    <a:pt x="355487" y="754441"/>
                  </a:lnTo>
                  <a:lnTo>
                    <a:pt x="334239" y="752211"/>
                  </a:lnTo>
                  <a:lnTo>
                    <a:pt x="317769" y="750454"/>
                  </a:lnTo>
                  <a:lnTo>
                    <a:pt x="305191" y="749096"/>
                  </a:lnTo>
                  <a:lnTo>
                    <a:pt x="303324" y="753106"/>
                  </a:lnTo>
                  <a:lnTo>
                    <a:pt x="303211" y="761352"/>
                  </a:lnTo>
                  <a:lnTo>
                    <a:pt x="301033" y="767243"/>
                  </a:lnTo>
                  <a:lnTo>
                    <a:pt x="306687" y="776189"/>
                  </a:lnTo>
                  <a:lnTo>
                    <a:pt x="312603" y="781287"/>
                  </a:lnTo>
                  <a:lnTo>
                    <a:pt x="312194" y="781131"/>
                  </a:lnTo>
                  <a:lnTo>
                    <a:pt x="256490" y="774828"/>
                  </a:lnTo>
                  <a:lnTo>
                    <a:pt x="219931" y="770529"/>
                  </a:lnTo>
                  <a:lnTo>
                    <a:pt x="204810" y="768717"/>
                  </a:lnTo>
                  <a:lnTo>
                    <a:pt x="110116" y="756883"/>
                  </a:lnTo>
                  <a:lnTo>
                    <a:pt x="104882" y="797233"/>
                  </a:lnTo>
                  <a:lnTo>
                    <a:pt x="101829" y="820870"/>
                  </a:lnTo>
                  <a:lnTo>
                    <a:pt x="41425" y="812935"/>
                  </a:lnTo>
                  <a:lnTo>
                    <a:pt x="22855" y="810549"/>
                  </a:lnTo>
                  <a:lnTo>
                    <a:pt x="0" y="80738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3949706" y="3149470"/>
              <a:ext cx="842192" cy="454370"/>
            </a:xfrm>
            <a:custGeom>
              <a:avLst/>
              <a:gdLst/>
              <a:ahLst/>
              <a:cxnLst/>
              <a:rect l="0" t="0" r="0" b="0"/>
              <a:pathLst>
                <a:path w="842192" h="454370">
                  <a:moveTo>
                    <a:pt x="26559" y="0"/>
                  </a:moveTo>
                  <a:lnTo>
                    <a:pt x="50430" y="1515"/>
                  </a:lnTo>
                  <a:lnTo>
                    <a:pt x="81949" y="3450"/>
                  </a:lnTo>
                  <a:lnTo>
                    <a:pt x="96222" y="4278"/>
                  </a:lnTo>
                  <a:lnTo>
                    <a:pt x="105684" y="4815"/>
                  </a:lnTo>
                  <a:lnTo>
                    <a:pt x="108951" y="4999"/>
                  </a:lnTo>
                  <a:lnTo>
                    <a:pt x="134367" y="6421"/>
                  </a:lnTo>
                  <a:lnTo>
                    <a:pt x="167165" y="8118"/>
                  </a:lnTo>
                  <a:lnTo>
                    <a:pt x="169341" y="8232"/>
                  </a:lnTo>
                  <a:lnTo>
                    <a:pt x="197824" y="9688"/>
                  </a:lnTo>
                  <a:lnTo>
                    <a:pt x="228666" y="11122"/>
                  </a:lnTo>
                  <a:lnTo>
                    <a:pt x="230384" y="11199"/>
                  </a:lnTo>
                  <a:lnTo>
                    <a:pt x="270044" y="12891"/>
                  </a:lnTo>
                  <a:lnTo>
                    <a:pt x="290199" y="13627"/>
                  </a:lnTo>
                  <a:lnTo>
                    <a:pt x="290518" y="13638"/>
                  </a:lnTo>
                  <a:lnTo>
                    <a:pt x="303967" y="14107"/>
                  </a:lnTo>
                  <a:lnTo>
                    <a:pt x="339094" y="15330"/>
                  </a:lnTo>
                  <a:lnTo>
                    <a:pt x="349278" y="15662"/>
                  </a:lnTo>
                  <a:lnTo>
                    <a:pt x="351301" y="15726"/>
                  </a:lnTo>
                  <a:lnTo>
                    <a:pt x="388392" y="16830"/>
                  </a:lnTo>
                  <a:lnTo>
                    <a:pt x="400656" y="17165"/>
                  </a:lnTo>
                  <a:lnTo>
                    <a:pt x="412558" y="17489"/>
                  </a:lnTo>
                  <a:lnTo>
                    <a:pt x="437652" y="18126"/>
                  </a:lnTo>
                  <a:lnTo>
                    <a:pt x="459213" y="18624"/>
                  </a:lnTo>
                  <a:lnTo>
                    <a:pt x="474919" y="18965"/>
                  </a:lnTo>
                  <a:lnTo>
                    <a:pt x="486934" y="19209"/>
                  </a:lnTo>
                  <a:lnTo>
                    <a:pt x="491764" y="19304"/>
                  </a:lnTo>
                  <a:lnTo>
                    <a:pt x="531119" y="19989"/>
                  </a:lnTo>
                  <a:lnTo>
                    <a:pt x="536198" y="20072"/>
                  </a:lnTo>
                  <a:lnTo>
                    <a:pt x="575414" y="20632"/>
                  </a:lnTo>
                  <a:lnTo>
                    <a:pt x="585518" y="20735"/>
                  </a:lnTo>
                  <a:lnTo>
                    <a:pt x="590158" y="20780"/>
                  </a:lnTo>
                  <a:lnTo>
                    <a:pt x="597570" y="20857"/>
                  </a:lnTo>
                  <a:lnTo>
                    <a:pt x="634152" y="21161"/>
                  </a:lnTo>
                  <a:lnTo>
                    <a:pt x="634831" y="21165"/>
                  </a:lnTo>
                  <a:lnTo>
                    <a:pt x="659291" y="21294"/>
                  </a:lnTo>
                  <a:lnTo>
                    <a:pt x="668530" y="21341"/>
                  </a:lnTo>
                  <a:lnTo>
                    <a:pt x="682721" y="21322"/>
                  </a:lnTo>
                  <a:lnTo>
                    <a:pt x="684182" y="21325"/>
                  </a:lnTo>
                  <a:lnTo>
                    <a:pt x="708428" y="21333"/>
                  </a:lnTo>
                  <a:lnTo>
                    <a:pt x="708813" y="21333"/>
                  </a:lnTo>
                  <a:lnTo>
                    <a:pt x="757255" y="21173"/>
                  </a:lnTo>
                  <a:lnTo>
                    <a:pt x="760698" y="21152"/>
                  </a:lnTo>
                  <a:lnTo>
                    <a:pt x="769171" y="29196"/>
                  </a:lnTo>
                  <a:lnTo>
                    <a:pt x="778900" y="36089"/>
                  </a:lnTo>
                  <a:lnTo>
                    <a:pt x="785592" y="40889"/>
                  </a:lnTo>
                  <a:lnTo>
                    <a:pt x="792392" y="35677"/>
                  </a:lnTo>
                  <a:lnTo>
                    <a:pt x="795158" y="35476"/>
                  </a:lnTo>
                  <a:lnTo>
                    <a:pt x="799718" y="35143"/>
                  </a:lnTo>
                  <a:lnTo>
                    <a:pt x="802274" y="38604"/>
                  </a:lnTo>
                  <a:lnTo>
                    <a:pt x="807792" y="45728"/>
                  </a:lnTo>
                  <a:lnTo>
                    <a:pt x="807891" y="46566"/>
                  </a:lnTo>
                  <a:lnTo>
                    <a:pt x="808706" y="53439"/>
                  </a:lnTo>
                  <a:lnTo>
                    <a:pt x="809924" y="56810"/>
                  </a:lnTo>
                  <a:lnTo>
                    <a:pt x="805709" y="60536"/>
                  </a:lnTo>
                  <a:lnTo>
                    <a:pt x="797864" y="60754"/>
                  </a:lnTo>
                  <a:lnTo>
                    <a:pt x="797895" y="66053"/>
                  </a:lnTo>
                  <a:lnTo>
                    <a:pt x="790707" y="70962"/>
                  </a:lnTo>
                  <a:lnTo>
                    <a:pt x="790043" y="76629"/>
                  </a:lnTo>
                  <a:lnTo>
                    <a:pt x="789729" y="79309"/>
                  </a:lnTo>
                  <a:lnTo>
                    <a:pt x="786520" y="81989"/>
                  </a:lnTo>
                  <a:lnTo>
                    <a:pt x="782511" y="85319"/>
                  </a:lnTo>
                  <a:lnTo>
                    <a:pt x="784966" y="88280"/>
                  </a:lnTo>
                  <a:lnTo>
                    <a:pt x="789580" y="93839"/>
                  </a:lnTo>
                  <a:lnTo>
                    <a:pt x="797090" y="101533"/>
                  </a:lnTo>
                  <a:lnTo>
                    <a:pt x="798920" y="104236"/>
                  </a:lnTo>
                  <a:lnTo>
                    <a:pt x="801051" y="107381"/>
                  </a:lnTo>
                  <a:lnTo>
                    <a:pt x="807400" y="108360"/>
                  </a:lnTo>
                  <a:lnTo>
                    <a:pt x="805416" y="118306"/>
                  </a:lnTo>
                  <a:lnTo>
                    <a:pt x="811110" y="125430"/>
                  </a:lnTo>
                  <a:lnTo>
                    <a:pt x="814623" y="130018"/>
                  </a:lnTo>
                  <a:lnTo>
                    <a:pt x="817550" y="135134"/>
                  </a:lnTo>
                  <a:lnTo>
                    <a:pt x="818404" y="135810"/>
                  </a:lnTo>
                  <a:lnTo>
                    <a:pt x="823976" y="140219"/>
                  </a:lnTo>
                  <a:lnTo>
                    <a:pt x="830736" y="138093"/>
                  </a:lnTo>
                  <a:lnTo>
                    <a:pt x="837007" y="142001"/>
                  </a:lnTo>
                  <a:lnTo>
                    <a:pt x="839433" y="142124"/>
                  </a:lnTo>
                  <a:lnTo>
                    <a:pt x="840537" y="142180"/>
                  </a:lnTo>
                  <a:lnTo>
                    <a:pt x="838925" y="148201"/>
                  </a:lnTo>
                  <a:lnTo>
                    <a:pt x="838956" y="151614"/>
                  </a:lnTo>
                  <a:lnTo>
                    <a:pt x="839015" y="158208"/>
                  </a:lnTo>
                  <a:lnTo>
                    <a:pt x="839096" y="167194"/>
                  </a:lnTo>
                  <a:lnTo>
                    <a:pt x="839311" y="186613"/>
                  </a:lnTo>
                  <a:lnTo>
                    <a:pt x="839481" y="201981"/>
                  </a:lnTo>
                  <a:lnTo>
                    <a:pt x="839482" y="202356"/>
                  </a:lnTo>
                  <a:lnTo>
                    <a:pt x="839657" y="239950"/>
                  </a:lnTo>
                  <a:lnTo>
                    <a:pt x="839854" y="252769"/>
                  </a:lnTo>
                  <a:lnTo>
                    <a:pt x="840190" y="274548"/>
                  </a:lnTo>
                  <a:lnTo>
                    <a:pt x="840417" y="300189"/>
                  </a:lnTo>
                  <a:lnTo>
                    <a:pt x="840446" y="303507"/>
                  </a:lnTo>
                  <a:lnTo>
                    <a:pt x="840509" y="310615"/>
                  </a:lnTo>
                  <a:lnTo>
                    <a:pt x="840767" y="354706"/>
                  </a:lnTo>
                  <a:lnTo>
                    <a:pt x="840788" y="356019"/>
                  </a:lnTo>
                  <a:lnTo>
                    <a:pt x="840832" y="358837"/>
                  </a:lnTo>
                  <a:lnTo>
                    <a:pt x="841379" y="393843"/>
                  </a:lnTo>
                  <a:lnTo>
                    <a:pt x="841459" y="400586"/>
                  </a:lnTo>
                  <a:lnTo>
                    <a:pt x="841504" y="404301"/>
                  </a:lnTo>
                  <a:lnTo>
                    <a:pt x="841810" y="430007"/>
                  </a:lnTo>
                  <a:lnTo>
                    <a:pt x="842055" y="444922"/>
                  </a:lnTo>
                  <a:lnTo>
                    <a:pt x="842192" y="453272"/>
                  </a:lnTo>
                  <a:lnTo>
                    <a:pt x="831434" y="453439"/>
                  </a:lnTo>
                  <a:lnTo>
                    <a:pt x="799370" y="453720"/>
                  </a:lnTo>
                  <a:lnTo>
                    <a:pt x="797971" y="453735"/>
                  </a:lnTo>
                  <a:lnTo>
                    <a:pt x="790494" y="453816"/>
                  </a:lnTo>
                  <a:lnTo>
                    <a:pt x="762229" y="454073"/>
                  </a:lnTo>
                  <a:lnTo>
                    <a:pt x="752563" y="454140"/>
                  </a:lnTo>
                  <a:lnTo>
                    <a:pt x="739548" y="454216"/>
                  </a:lnTo>
                  <a:lnTo>
                    <a:pt x="733739" y="454245"/>
                  </a:lnTo>
                  <a:lnTo>
                    <a:pt x="709547" y="454333"/>
                  </a:lnTo>
                  <a:lnTo>
                    <a:pt x="693503" y="454360"/>
                  </a:lnTo>
                  <a:lnTo>
                    <a:pt x="689401" y="454366"/>
                  </a:lnTo>
                  <a:lnTo>
                    <a:pt x="685254" y="454370"/>
                  </a:lnTo>
                  <a:lnTo>
                    <a:pt x="660653" y="454360"/>
                  </a:lnTo>
                  <a:lnTo>
                    <a:pt x="628566" y="454301"/>
                  </a:lnTo>
                  <a:lnTo>
                    <a:pt x="625696" y="454280"/>
                  </a:lnTo>
                  <a:lnTo>
                    <a:pt x="600245" y="454065"/>
                  </a:lnTo>
                  <a:lnTo>
                    <a:pt x="560432" y="453676"/>
                  </a:lnTo>
                  <a:lnTo>
                    <a:pt x="555090" y="453616"/>
                  </a:lnTo>
                  <a:lnTo>
                    <a:pt x="528171" y="453276"/>
                  </a:lnTo>
                  <a:lnTo>
                    <a:pt x="519385" y="453147"/>
                  </a:lnTo>
                  <a:lnTo>
                    <a:pt x="484620" y="452567"/>
                  </a:lnTo>
                  <a:lnTo>
                    <a:pt x="480807" y="452503"/>
                  </a:lnTo>
                  <a:lnTo>
                    <a:pt x="453229" y="451998"/>
                  </a:lnTo>
                  <a:lnTo>
                    <a:pt x="445667" y="451844"/>
                  </a:lnTo>
                  <a:lnTo>
                    <a:pt x="418983" y="451258"/>
                  </a:lnTo>
                  <a:lnTo>
                    <a:pt x="418198" y="451240"/>
                  </a:lnTo>
                  <a:lnTo>
                    <a:pt x="396576" y="450601"/>
                  </a:lnTo>
                  <a:lnTo>
                    <a:pt x="368526" y="449708"/>
                  </a:lnTo>
                  <a:lnTo>
                    <a:pt x="344890" y="448972"/>
                  </a:lnTo>
                  <a:lnTo>
                    <a:pt x="330240" y="448491"/>
                  </a:lnTo>
                  <a:lnTo>
                    <a:pt x="298758" y="447385"/>
                  </a:lnTo>
                  <a:lnTo>
                    <a:pt x="293180" y="447166"/>
                  </a:lnTo>
                  <a:lnTo>
                    <a:pt x="283551" y="446781"/>
                  </a:lnTo>
                  <a:lnTo>
                    <a:pt x="270335" y="446239"/>
                  </a:lnTo>
                  <a:lnTo>
                    <a:pt x="232067" y="444490"/>
                  </a:lnTo>
                  <a:lnTo>
                    <a:pt x="231231" y="444456"/>
                  </a:lnTo>
                  <a:lnTo>
                    <a:pt x="221375" y="444057"/>
                  </a:lnTo>
                  <a:lnTo>
                    <a:pt x="168856" y="441775"/>
                  </a:lnTo>
                  <a:lnTo>
                    <a:pt x="159711" y="441413"/>
                  </a:lnTo>
                  <a:lnTo>
                    <a:pt x="134501" y="440377"/>
                  </a:lnTo>
                  <a:lnTo>
                    <a:pt x="124316" y="439906"/>
                  </a:lnTo>
                  <a:lnTo>
                    <a:pt x="110600" y="439257"/>
                  </a:lnTo>
                  <a:lnTo>
                    <a:pt x="94158" y="438455"/>
                  </a:lnTo>
                  <a:lnTo>
                    <a:pt x="63115" y="436925"/>
                  </a:lnTo>
                  <a:lnTo>
                    <a:pt x="55189" y="436510"/>
                  </a:lnTo>
                  <a:lnTo>
                    <a:pt x="15841" y="434365"/>
                  </a:lnTo>
                  <a:lnTo>
                    <a:pt x="1590" y="433550"/>
                  </a:lnTo>
                  <a:lnTo>
                    <a:pt x="0" y="433458"/>
                  </a:lnTo>
                  <a:lnTo>
                    <a:pt x="421" y="427414"/>
                  </a:lnTo>
                  <a:lnTo>
                    <a:pt x="1069" y="417125"/>
                  </a:lnTo>
                  <a:lnTo>
                    <a:pt x="2460" y="395298"/>
                  </a:lnTo>
                  <a:lnTo>
                    <a:pt x="3664" y="376435"/>
                  </a:lnTo>
                  <a:lnTo>
                    <a:pt x="6008" y="339707"/>
                  </a:lnTo>
                  <a:lnTo>
                    <a:pt x="6739" y="328247"/>
                  </a:lnTo>
                  <a:lnTo>
                    <a:pt x="6863" y="326134"/>
                  </a:lnTo>
                  <a:lnTo>
                    <a:pt x="10041" y="272197"/>
                  </a:lnTo>
                  <a:lnTo>
                    <a:pt x="11369" y="250680"/>
                  </a:lnTo>
                  <a:lnTo>
                    <a:pt x="11425" y="249768"/>
                  </a:lnTo>
                  <a:lnTo>
                    <a:pt x="12453" y="233109"/>
                  </a:lnTo>
                  <a:lnTo>
                    <a:pt x="14507" y="199877"/>
                  </a:lnTo>
                  <a:lnTo>
                    <a:pt x="15240" y="188010"/>
                  </a:lnTo>
                  <a:lnTo>
                    <a:pt x="18351" y="137681"/>
                  </a:lnTo>
                  <a:lnTo>
                    <a:pt x="19072" y="125278"/>
                  </a:lnTo>
                  <a:lnTo>
                    <a:pt x="21086" y="90627"/>
                  </a:lnTo>
                  <a:lnTo>
                    <a:pt x="22761" y="62621"/>
                  </a:lnTo>
                  <a:lnTo>
                    <a:pt x="22812" y="61774"/>
                  </a:lnTo>
                  <a:lnTo>
                    <a:pt x="24922" y="2650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7218034" y="2656739"/>
              <a:ext cx="12261" cy="14750"/>
            </a:xfrm>
            <a:custGeom>
              <a:avLst/>
              <a:gdLst/>
              <a:ahLst/>
              <a:cxnLst/>
              <a:rect l="0" t="0" r="0" b="0"/>
              <a:pathLst>
                <a:path w="12261" h="14750">
                  <a:moveTo>
                    <a:pt x="0" y="12943"/>
                  </a:moveTo>
                  <a:lnTo>
                    <a:pt x="1362" y="2043"/>
                  </a:lnTo>
                  <a:lnTo>
                    <a:pt x="6130" y="0"/>
                  </a:lnTo>
                  <a:lnTo>
                    <a:pt x="9536" y="8174"/>
                  </a:lnTo>
                  <a:lnTo>
                    <a:pt x="12261" y="12261"/>
                  </a:lnTo>
                  <a:lnTo>
                    <a:pt x="4659" y="147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7170102" y="2544185"/>
              <a:ext cx="88519" cy="111791"/>
            </a:xfrm>
            <a:custGeom>
              <a:avLst/>
              <a:gdLst/>
              <a:ahLst/>
              <a:cxnLst/>
              <a:rect l="0" t="0" r="0" b="0"/>
              <a:pathLst>
                <a:path w="88519" h="111791">
                  <a:moveTo>
                    <a:pt x="18619" y="110271"/>
                  </a:moveTo>
                  <a:lnTo>
                    <a:pt x="19940" y="104913"/>
                  </a:lnTo>
                  <a:lnTo>
                    <a:pt x="17449" y="96897"/>
                  </a:lnTo>
                  <a:lnTo>
                    <a:pt x="21620" y="95129"/>
                  </a:lnTo>
                  <a:lnTo>
                    <a:pt x="18812" y="82602"/>
                  </a:lnTo>
                  <a:lnTo>
                    <a:pt x="15937" y="69780"/>
                  </a:lnTo>
                  <a:lnTo>
                    <a:pt x="11245" y="51904"/>
                  </a:lnTo>
                  <a:lnTo>
                    <a:pt x="7960" y="40584"/>
                  </a:lnTo>
                  <a:lnTo>
                    <a:pt x="0" y="12734"/>
                  </a:lnTo>
                  <a:lnTo>
                    <a:pt x="19542" y="6875"/>
                  </a:lnTo>
                  <a:lnTo>
                    <a:pt x="21124" y="6399"/>
                  </a:lnTo>
                  <a:lnTo>
                    <a:pt x="24336" y="5432"/>
                  </a:lnTo>
                  <a:lnTo>
                    <a:pt x="30547" y="3568"/>
                  </a:lnTo>
                  <a:lnTo>
                    <a:pt x="42398" y="0"/>
                  </a:lnTo>
                  <a:lnTo>
                    <a:pt x="43638" y="4693"/>
                  </a:lnTo>
                  <a:lnTo>
                    <a:pt x="44851" y="9280"/>
                  </a:lnTo>
                  <a:lnTo>
                    <a:pt x="47001" y="17492"/>
                  </a:lnTo>
                  <a:lnTo>
                    <a:pt x="51340" y="16311"/>
                  </a:lnTo>
                  <a:lnTo>
                    <a:pt x="53579" y="24866"/>
                  </a:lnTo>
                  <a:lnTo>
                    <a:pt x="56452" y="31465"/>
                  </a:lnTo>
                  <a:lnTo>
                    <a:pt x="57881" y="31882"/>
                  </a:lnTo>
                  <a:lnTo>
                    <a:pt x="64557" y="33825"/>
                  </a:lnTo>
                  <a:lnTo>
                    <a:pt x="72281" y="41008"/>
                  </a:lnTo>
                  <a:lnTo>
                    <a:pt x="74179" y="42770"/>
                  </a:lnTo>
                  <a:lnTo>
                    <a:pt x="81187" y="43131"/>
                  </a:lnTo>
                  <a:lnTo>
                    <a:pt x="82311" y="48602"/>
                  </a:lnTo>
                  <a:lnTo>
                    <a:pt x="82858" y="51265"/>
                  </a:lnTo>
                  <a:lnTo>
                    <a:pt x="88519" y="65427"/>
                  </a:lnTo>
                  <a:lnTo>
                    <a:pt x="86926" y="67583"/>
                  </a:lnTo>
                  <a:lnTo>
                    <a:pt x="82523" y="72925"/>
                  </a:lnTo>
                  <a:lnTo>
                    <a:pt x="76193" y="71128"/>
                  </a:lnTo>
                  <a:lnTo>
                    <a:pt x="71865" y="71312"/>
                  </a:lnTo>
                  <a:lnTo>
                    <a:pt x="70423" y="77123"/>
                  </a:lnTo>
                  <a:lnTo>
                    <a:pt x="66483" y="78258"/>
                  </a:lnTo>
                  <a:lnTo>
                    <a:pt x="62182" y="77937"/>
                  </a:lnTo>
                  <a:lnTo>
                    <a:pt x="59469" y="79337"/>
                  </a:lnTo>
                  <a:lnTo>
                    <a:pt x="58358" y="79910"/>
                  </a:lnTo>
                  <a:lnTo>
                    <a:pt x="57301" y="87075"/>
                  </a:lnTo>
                  <a:lnTo>
                    <a:pt x="55749" y="92885"/>
                  </a:lnTo>
                  <a:lnTo>
                    <a:pt x="48242" y="94626"/>
                  </a:lnTo>
                  <a:lnTo>
                    <a:pt x="41554" y="98237"/>
                  </a:lnTo>
                  <a:lnTo>
                    <a:pt x="34451" y="103657"/>
                  </a:lnTo>
                  <a:lnTo>
                    <a:pt x="26136" y="107499"/>
                  </a:lnTo>
                  <a:lnTo>
                    <a:pt x="18764" y="1117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5768124" y="2255503"/>
              <a:ext cx="30808" cy="21651"/>
            </a:xfrm>
            <a:custGeom>
              <a:avLst/>
              <a:gdLst/>
              <a:ahLst/>
              <a:cxnLst/>
              <a:rect l="0" t="0" r="0" b="0"/>
              <a:pathLst>
                <a:path w="30808" h="21651">
                  <a:moveTo>
                    <a:pt x="2831" y="0"/>
                  </a:moveTo>
                  <a:lnTo>
                    <a:pt x="13731" y="8174"/>
                  </a:lnTo>
                  <a:lnTo>
                    <a:pt x="23989" y="11059"/>
                  </a:lnTo>
                  <a:lnTo>
                    <a:pt x="30808" y="14245"/>
                  </a:lnTo>
                  <a:lnTo>
                    <a:pt x="27798" y="20993"/>
                  </a:lnTo>
                  <a:lnTo>
                    <a:pt x="18778" y="21651"/>
                  </a:lnTo>
                  <a:lnTo>
                    <a:pt x="7179" y="12112"/>
                  </a:lnTo>
                  <a:lnTo>
                    <a:pt x="0" y="541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g62"/>
            <p:cNvSpPr/>
            <p:nvPr/>
          </p:nvSpPr>
          <p:spPr>
            <a:xfrm>
              <a:off x="5665528" y="2275040"/>
              <a:ext cx="32666" cy="37097"/>
            </a:xfrm>
            <a:custGeom>
              <a:avLst/>
              <a:gdLst/>
              <a:ahLst/>
              <a:cxnLst/>
              <a:rect l="0" t="0" r="0" b="0"/>
              <a:pathLst>
                <a:path w="32666" h="37097">
                  <a:moveTo>
                    <a:pt x="0" y="15325"/>
                  </a:moveTo>
                  <a:lnTo>
                    <a:pt x="4868" y="13786"/>
                  </a:lnTo>
                  <a:lnTo>
                    <a:pt x="16202" y="75"/>
                  </a:lnTo>
                  <a:lnTo>
                    <a:pt x="32666" y="0"/>
                  </a:lnTo>
                  <a:lnTo>
                    <a:pt x="31830" y="7077"/>
                  </a:lnTo>
                  <a:lnTo>
                    <a:pt x="21388" y="33069"/>
                  </a:lnTo>
                  <a:lnTo>
                    <a:pt x="16540" y="37097"/>
                  </a:lnTo>
                  <a:lnTo>
                    <a:pt x="10219" y="35803"/>
                  </a:lnTo>
                  <a:lnTo>
                    <a:pt x="1093" y="2079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g63"/>
            <p:cNvSpPr/>
            <p:nvPr/>
          </p:nvSpPr>
          <p:spPr>
            <a:xfrm>
              <a:off x="5631224" y="2376067"/>
              <a:ext cx="18476" cy="24533"/>
            </a:xfrm>
            <a:custGeom>
              <a:avLst/>
              <a:gdLst/>
              <a:ahLst/>
              <a:cxnLst/>
              <a:rect l="0" t="0" r="0" b="0"/>
              <a:pathLst>
                <a:path w="18476" h="24533">
                  <a:moveTo>
                    <a:pt x="1083" y="17587"/>
                  </a:moveTo>
                  <a:lnTo>
                    <a:pt x="8775" y="0"/>
                  </a:lnTo>
                  <a:lnTo>
                    <a:pt x="14436" y="628"/>
                  </a:lnTo>
                  <a:lnTo>
                    <a:pt x="18476" y="4778"/>
                  </a:lnTo>
                  <a:lnTo>
                    <a:pt x="17029" y="13086"/>
                  </a:lnTo>
                  <a:lnTo>
                    <a:pt x="7577" y="24533"/>
                  </a:lnTo>
                  <a:lnTo>
                    <a:pt x="0" y="235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g64"/>
            <p:cNvSpPr/>
            <p:nvPr/>
          </p:nvSpPr>
          <p:spPr>
            <a:xfrm>
              <a:off x="5608426" y="2272290"/>
              <a:ext cx="439722" cy="597829"/>
            </a:xfrm>
            <a:custGeom>
              <a:avLst/>
              <a:gdLst/>
              <a:ahLst/>
              <a:cxnLst/>
              <a:rect l="0" t="0" r="0" b="0"/>
              <a:pathLst>
                <a:path w="439722" h="597829">
                  <a:moveTo>
                    <a:pt x="132" y="597829"/>
                  </a:moveTo>
                  <a:lnTo>
                    <a:pt x="12988" y="585697"/>
                  </a:lnTo>
                  <a:lnTo>
                    <a:pt x="21883" y="572823"/>
                  </a:lnTo>
                  <a:lnTo>
                    <a:pt x="27525" y="554876"/>
                  </a:lnTo>
                  <a:lnTo>
                    <a:pt x="29684" y="547985"/>
                  </a:lnTo>
                  <a:lnTo>
                    <a:pt x="32655" y="540471"/>
                  </a:lnTo>
                  <a:lnTo>
                    <a:pt x="41575" y="523838"/>
                  </a:lnTo>
                  <a:lnTo>
                    <a:pt x="42480" y="522146"/>
                  </a:lnTo>
                  <a:lnTo>
                    <a:pt x="47952" y="501272"/>
                  </a:lnTo>
                  <a:lnTo>
                    <a:pt x="48369" y="497648"/>
                  </a:lnTo>
                  <a:lnTo>
                    <a:pt x="50395" y="479979"/>
                  </a:lnTo>
                  <a:lnTo>
                    <a:pt x="50309" y="464810"/>
                  </a:lnTo>
                  <a:lnTo>
                    <a:pt x="50478" y="447745"/>
                  </a:lnTo>
                  <a:lnTo>
                    <a:pt x="50383" y="447067"/>
                  </a:lnTo>
                  <a:lnTo>
                    <a:pt x="48085" y="430527"/>
                  </a:lnTo>
                  <a:lnTo>
                    <a:pt x="48049" y="430339"/>
                  </a:lnTo>
                  <a:lnTo>
                    <a:pt x="45273" y="415675"/>
                  </a:lnTo>
                  <a:lnTo>
                    <a:pt x="40929" y="402372"/>
                  </a:lnTo>
                  <a:lnTo>
                    <a:pt x="38416" y="397577"/>
                  </a:lnTo>
                  <a:lnTo>
                    <a:pt x="32905" y="387050"/>
                  </a:lnTo>
                  <a:lnTo>
                    <a:pt x="28887" y="380268"/>
                  </a:lnTo>
                  <a:lnTo>
                    <a:pt x="21346" y="367518"/>
                  </a:lnTo>
                  <a:lnTo>
                    <a:pt x="15768" y="354564"/>
                  </a:lnTo>
                  <a:lnTo>
                    <a:pt x="13663" y="348953"/>
                  </a:lnTo>
                  <a:lnTo>
                    <a:pt x="11419" y="342968"/>
                  </a:lnTo>
                  <a:lnTo>
                    <a:pt x="5124" y="332318"/>
                  </a:lnTo>
                  <a:lnTo>
                    <a:pt x="3232" y="325125"/>
                  </a:lnTo>
                  <a:lnTo>
                    <a:pt x="5594" y="317088"/>
                  </a:lnTo>
                  <a:lnTo>
                    <a:pt x="11245" y="305991"/>
                  </a:lnTo>
                  <a:lnTo>
                    <a:pt x="11545" y="299052"/>
                  </a:lnTo>
                  <a:lnTo>
                    <a:pt x="11677" y="295965"/>
                  </a:lnTo>
                  <a:lnTo>
                    <a:pt x="8847" y="285085"/>
                  </a:lnTo>
                  <a:lnTo>
                    <a:pt x="6527" y="277687"/>
                  </a:lnTo>
                  <a:lnTo>
                    <a:pt x="1844" y="270809"/>
                  </a:lnTo>
                  <a:lnTo>
                    <a:pt x="0" y="265770"/>
                  </a:lnTo>
                  <a:lnTo>
                    <a:pt x="7786" y="256091"/>
                  </a:lnTo>
                  <a:lnTo>
                    <a:pt x="11227" y="247245"/>
                  </a:lnTo>
                  <a:lnTo>
                    <a:pt x="14184" y="239626"/>
                  </a:lnTo>
                  <a:lnTo>
                    <a:pt x="20943" y="222220"/>
                  </a:lnTo>
                  <a:lnTo>
                    <a:pt x="21834" y="214101"/>
                  </a:lnTo>
                  <a:lnTo>
                    <a:pt x="20936" y="202368"/>
                  </a:lnTo>
                  <a:lnTo>
                    <a:pt x="21625" y="197208"/>
                  </a:lnTo>
                  <a:lnTo>
                    <a:pt x="22569" y="190127"/>
                  </a:lnTo>
                  <a:lnTo>
                    <a:pt x="18001" y="178874"/>
                  </a:lnTo>
                  <a:lnTo>
                    <a:pt x="17807" y="171549"/>
                  </a:lnTo>
                  <a:lnTo>
                    <a:pt x="26309" y="166470"/>
                  </a:lnTo>
                  <a:lnTo>
                    <a:pt x="33306" y="163822"/>
                  </a:lnTo>
                  <a:lnTo>
                    <a:pt x="33838" y="158458"/>
                  </a:lnTo>
                  <a:lnTo>
                    <a:pt x="34460" y="152169"/>
                  </a:lnTo>
                  <a:lnTo>
                    <a:pt x="33839" y="139340"/>
                  </a:lnTo>
                  <a:lnTo>
                    <a:pt x="41851" y="139198"/>
                  </a:lnTo>
                  <a:lnTo>
                    <a:pt x="45809" y="129751"/>
                  </a:lnTo>
                  <a:lnTo>
                    <a:pt x="54072" y="133284"/>
                  </a:lnTo>
                  <a:lnTo>
                    <a:pt x="60911" y="126816"/>
                  </a:lnTo>
                  <a:lnTo>
                    <a:pt x="63208" y="116007"/>
                  </a:lnTo>
                  <a:lnTo>
                    <a:pt x="69145" y="109388"/>
                  </a:lnTo>
                  <a:lnTo>
                    <a:pt x="72753" y="97727"/>
                  </a:lnTo>
                  <a:lnTo>
                    <a:pt x="80374" y="91150"/>
                  </a:lnTo>
                  <a:lnTo>
                    <a:pt x="82871" y="95699"/>
                  </a:lnTo>
                  <a:lnTo>
                    <a:pt x="81483" y="115104"/>
                  </a:lnTo>
                  <a:lnTo>
                    <a:pt x="82850" y="117345"/>
                  </a:lnTo>
                  <a:lnTo>
                    <a:pt x="87223" y="124506"/>
                  </a:lnTo>
                  <a:lnTo>
                    <a:pt x="91471" y="121576"/>
                  </a:lnTo>
                  <a:lnTo>
                    <a:pt x="95476" y="117440"/>
                  </a:lnTo>
                  <a:lnTo>
                    <a:pt x="100114" y="112645"/>
                  </a:lnTo>
                  <a:lnTo>
                    <a:pt x="100630" y="104621"/>
                  </a:lnTo>
                  <a:lnTo>
                    <a:pt x="97985" y="93492"/>
                  </a:lnTo>
                  <a:lnTo>
                    <a:pt x="97822" y="89654"/>
                  </a:lnTo>
                  <a:lnTo>
                    <a:pt x="97438" y="80593"/>
                  </a:lnTo>
                  <a:lnTo>
                    <a:pt x="104405" y="73243"/>
                  </a:lnTo>
                  <a:lnTo>
                    <a:pt x="113525" y="65834"/>
                  </a:lnTo>
                  <a:lnTo>
                    <a:pt x="123567" y="64330"/>
                  </a:lnTo>
                  <a:lnTo>
                    <a:pt x="127682" y="63710"/>
                  </a:lnTo>
                  <a:lnTo>
                    <a:pt x="137067" y="60908"/>
                  </a:lnTo>
                  <a:lnTo>
                    <a:pt x="141126" y="55562"/>
                  </a:lnTo>
                  <a:lnTo>
                    <a:pt x="133997" y="53570"/>
                  </a:lnTo>
                  <a:lnTo>
                    <a:pt x="127875" y="53227"/>
                  </a:lnTo>
                  <a:lnTo>
                    <a:pt x="119651" y="41945"/>
                  </a:lnTo>
                  <a:lnTo>
                    <a:pt x="117828" y="35329"/>
                  </a:lnTo>
                  <a:lnTo>
                    <a:pt x="122487" y="24643"/>
                  </a:lnTo>
                  <a:lnTo>
                    <a:pt x="130741" y="16943"/>
                  </a:lnTo>
                  <a:lnTo>
                    <a:pt x="125180" y="6938"/>
                  </a:lnTo>
                  <a:lnTo>
                    <a:pt x="140004" y="6394"/>
                  </a:lnTo>
                  <a:lnTo>
                    <a:pt x="148754" y="0"/>
                  </a:lnTo>
                  <a:lnTo>
                    <a:pt x="152935" y="770"/>
                  </a:lnTo>
                  <a:lnTo>
                    <a:pt x="154311" y="1023"/>
                  </a:lnTo>
                  <a:lnTo>
                    <a:pt x="172142" y="10263"/>
                  </a:lnTo>
                  <a:lnTo>
                    <a:pt x="182066" y="15707"/>
                  </a:lnTo>
                  <a:lnTo>
                    <a:pt x="186557" y="12705"/>
                  </a:lnTo>
                  <a:lnTo>
                    <a:pt x="195023" y="12391"/>
                  </a:lnTo>
                  <a:lnTo>
                    <a:pt x="207516" y="16339"/>
                  </a:lnTo>
                  <a:lnTo>
                    <a:pt x="209080" y="16832"/>
                  </a:lnTo>
                  <a:lnTo>
                    <a:pt x="217163" y="25168"/>
                  </a:lnTo>
                  <a:lnTo>
                    <a:pt x="221278" y="33203"/>
                  </a:lnTo>
                  <a:lnTo>
                    <a:pt x="231127" y="32844"/>
                  </a:lnTo>
                  <a:lnTo>
                    <a:pt x="240097" y="32476"/>
                  </a:lnTo>
                  <a:lnTo>
                    <a:pt x="247799" y="38772"/>
                  </a:lnTo>
                  <a:lnTo>
                    <a:pt x="262926" y="42449"/>
                  </a:lnTo>
                  <a:lnTo>
                    <a:pt x="273536" y="47367"/>
                  </a:lnTo>
                  <a:lnTo>
                    <a:pt x="284515" y="45442"/>
                  </a:lnTo>
                  <a:lnTo>
                    <a:pt x="296430" y="55652"/>
                  </a:lnTo>
                  <a:lnTo>
                    <a:pt x="295237" y="62605"/>
                  </a:lnTo>
                  <a:lnTo>
                    <a:pt x="297691" y="65174"/>
                  </a:lnTo>
                  <a:lnTo>
                    <a:pt x="305909" y="73769"/>
                  </a:lnTo>
                  <a:lnTo>
                    <a:pt x="313090" y="89155"/>
                  </a:lnTo>
                  <a:lnTo>
                    <a:pt x="305343" y="88071"/>
                  </a:lnTo>
                  <a:lnTo>
                    <a:pt x="298873" y="84772"/>
                  </a:lnTo>
                  <a:lnTo>
                    <a:pt x="294941" y="88085"/>
                  </a:lnTo>
                  <a:lnTo>
                    <a:pt x="296531" y="95250"/>
                  </a:lnTo>
                  <a:lnTo>
                    <a:pt x="297343" y="103693"/>
                  </a:lnTo>
                  <a:lnTo>
                    <a:pt x="307035" y="110304"/>
                  </a:lnTo>
                  <a:lnTo>
                    <a:pt x="310394" y="110662"/>
                  </a:lnTo>
                  <a:lnTo>
                    <a:pt x="311239" y="113726"/>
                  </a:lnTo>
                  <a:lnTo>
                    <a:pt x="315094" y="127683"/>
                  </a:lnTo>
                  <a:lnTo>
                    <a:pt x="318447" y="137232"/>
                  </a:lnTo>
                  <a:lnTo>
                    <a:pt x="316182" y="149200"/>
                  </a:lnTo>
                  <a:lnTo>
                    <a:pt x="317786" y="163024"/>
                  </a:lnTo>
                  <a:lnTo>
                    <a:pt x="318210" y="166675"/>
                  </a:lnTo>
                  <a:lnTo>
                    <a:pt x="319167" y="188710"/>
                  </a:lnTo>
                  <a:lnTo>
                    <a:pt x="313177" y="194011"/>
                  </a:lnTo>
                  <a:lnTo>
                    <a:pt x="309713" y="199751"/>
                  </a:lnTo>
                  <a:lnTo>
                    <a:pt x="301446" y="201396"/>
                  </a:lnTo>
                  <a:lnTo>
                    <a:pt x="299235" y="215877"/>
                  </a:lnTo>
                  <a:lnTo>
                    <a:pt x="299062" y="217004"/>
                  </a:lnTo>
                  <a:lnTo>
                    <a:pt x="299253" y="231332"/>
                  </a:lnTo>
                  <a:lnTo>
                    <a:pt x="289891" y="235508"/>
                  </a:lnTo>
                  <a:lnTo>
                    <a:pt x="289390" y="242464"/>
                  </a:lnTo>
                  <a:lnTo>
                    <a:pt x="279797" y="244214"/>
                  </a:lnTo>
                  <a:lnTo>
                    <a:pt x="271924" y="248783"/>
                  </a:lnTo>
                  <a:lnTo>
                    <a:pt x="269617" y="256647"/>
                  </a:lnTo>
                  <a:lnTo>
                    <a:pt x="268946" y="258935"/>
                  </a:lnTo>
                  <a:lnTo>
                    <a:pt x="269141" y="275722"/>
                  </a:lnTo>
                  <a:lnTo>
                    <a:pt x="268022" y="281935"/>
                  </a:lnTo>
                  <a:lnTo>
                    <a:pt x="273081" y="290346"/>
                  </a:lnTo>
                  <a:lnTo>
                    <a:pt x="282450" y="288974"/>
                  </a:lnTo>
                  <a:lnTo>
                    <a:pt x="292290" y="295004"/>
                  </a:lnTo>
                  <a:lnTo>
                    <a:pt x="295934" y="297679"/>
                  </a:lnTo>
                  <a:lnTo>
                    <a:pt x="297787" y="299039"/>
                  </a:lnTo>
                  <a:lnTo>
                    <a:pt x="312642" y="276350"/>
                  </a:lnTo>
                  <a:lnTo>
                    <a:pt x="313067" y="274638"/>
                  </a:lnTo>
                  <a:lnTo>
                    <a:pt x="314867" y="267378"/>
                  </a:lnTo>
                  <a:lnTo>
                    <a:pt x="317935" y="253694"/>
                  </a:lnTo>
                  <a:lnTo>
                    <a:pt x="319881" y="248433"/>
                  </a:lnTo>
                  <a:lnTo>
                    <a:pt x="332276" y="244133"/>
                  </a:lnTo>
                  <a:lnTo>
                    <a:pt x="333716" y="238797"/>
                  </a:lnTo>
                  <a:lnTo>
                    <a:pt x="346252" y="234255"/>
                  </a:lnTo>
                  <a:lnTo>
                    <a:pt x="354813" y="229815"/>
                  </a:lnTo>
                  <a:lnTo>
                    <a:pt x="356477" y="225318"/>
                  </a:lnTo>
                  <a:lnTo>
                    <a:pt x="365749" y="220530"/>
                  </a:lnTo>
                  <a:lnTo>
                    <a:pt x="380477" y="225168"/>
                  </a:lnTo>
                  <a:lnTo>
                    <a:pt x="390469" y="234642"/>
                  </a:lnTo>
                  <a:lnTo>
                    <a:pt x="400592" y="250180"/>
                  </a:lnTo>
                  <a:lnTo>
                    <a:pt x="404623" y="262874"/>
                  </a:lnTo>
                  <a:lnTo>
                    <a:pt x="406206" y="269805"/>
                  </a:lnTo>
                  <a:lnTo>
                    <a:pt x="409706" y="285121"/>
                  </a:lnTo>
                  <a:lnTo>
                    <a:pt x="418452" y="306966"/>
                  </a:lnTo>
                  <a:lnTo>
                    <a:pt x="424184" y="334753"/>
                  </a:lnTo>
                  <a:lnTo>
                    <a:pt x="427090" y="342548"/>
                  </a:lnTo>
                  <a:lnTo>
                    <a:pt x="430503" y="351695"/>
                  </a:lnTo>
                  <a:lnTo>
                    <a:pt x="439722" y="364453"/>
                  </a:lnTo>
                  <a:lnTo>
                    <a:pt x="439510" y="372264"/>
                  </a:lnTo>
                  <a:lnTo>
                    <a:pt x="436555" y="382067"/>
                  </a:lnTo>
                  <a:lnTo>
                    <a:pt x="439370" y="399908"/>
                  </a:lnTo>
                  <a:lnTo>
                    <a:pt x="437504" y="418286"/>
                  </a:lnTo>
                  <a:lnTo>
                    <a:pt x="431496" y="431243"/>
                  </a:lnTo>
                  <a:lnTo>
                    <a:pt x="422247" y="437179"/>
                  </a:lnTo>
                  <a:lnTo>
                    <a:pt x="417420" y="423488"/>
                  </a:lnTo>
                  <a:lnTo>
                    <a:pt x="423540" y="416793"/>
                  </a:lnTo>
                  <a:lnTo>
                    <a:pt x="416171" y="415761"/>
                  </a:lnTo>
                  <a:lnTo>
                    <a:pt x="407413" y="423666"/>
                  </a:lnTo>
                  <a:lnTo>
                    <a:pt x="411642" y="427359"/>
                  </a:lnTo>
                  <a:lnTo>
                    <a:pt x="413402" y="432290"/>
                  </a:lnTo>
                  <a:lnTo>
                    <a:pt x="403091" y="436997"/>
                  </a:lnTo>
                  <a:lnTo>
                    <a:pt x="403748" y="450135"/>
                  </a:lnTo>
                  <a:lnTo>
                    <a:pt x="400110" y="464999"/>
                  </a:lnTo>
                  <a:lnTo>
                    <a:pt x="393748" y="468730"/>
                  </a:lnTo>
                  <a:lnTo>
                    <a:pt x="383305" y="476309"/>
                  </a:lnTo>
                  <a:lnTo>
                    <a:pt x="382016" y="489462"/>
                  </a:lnTo>
                  <a:lnTo>
                    <a:pt x="381638" y="493304"/>
                  </a:lnTo>
                  <a:lnTo>
                    <a:pt x="383365" y="505652"/>
                  </a:lnTo>
                  <a:lnTo>
                    <a:pt x="378608" y="511515"/>
                  </a:lnTo>
                  <a:lnTo>
                    <a:pt x="377990" y="514380"/>
                  </a:lnTo>
                  <a:lnTo>
                    <a:pt x="376548" y="521049"/>
                  </a:lnTo>
                  <a:lnTo>
                    <a:pt x="371977" y="528862"/>
                  </a:lnTo>
                  <a:lnTo>
                    <a:pt x="366311" y="531670"/>
                  </a:lnTo>
                  <a:lnTo>
                    <a:pt x="365539" y="538313"/>
                  </a:lnTo>
                  <a:lnTo>
                    <a:pt x="360305" y="542935"/>
                  </a:lnTo>
                  <a:lnTo>
                    <a:pt x="356365" y="549899"/>
                  </a:lnTo>
                  <a:lnTo>
                    <a:pt x="359508" y="559349"/>
                  </a:lnTo>
                  <a:lnTo>
                    <a:pt x="356526" y="560921"/>
                  </a:lnTo>
                  <a:lnTo>
                    <a:pt x="324090" y="566497"/>
                  </a:lnTo>
                  <a:lnTo>
                    <a:pt x="311788" y="568569"/>
                  </a:lnTo>
                  <a:lnTo>
                    <a:pt x="285123" y="573006"/>
                  </a:lnTo>
                  <a:lnTo>
                    <a:pt x="261379" y="576825"/>
                  </a:lnTo>
                  <a:lnTo>
                    <a:pt x="257267" y="577480"/>
                  </a:lnTo>
                  <a:lnTo>
                    <a:pt x="253219" y="578124"/>
                  </a:lnTo>
                  <a:lnTo>
                    <a:pt x="214510" y="584060"/>
                  </a:lnTo>
                  <a:lnTo>
                    <a:pt x="213445" y="574884"/>
                  </a:lnTo>
                  <a:lnTo>
                    <a:pt x="211414" y="575126"/>
                  </a:lnTo>
                  <a:lnTo>
                    <a:pt x="172190" y="579730"/>
                  </a:lnTo>
                  <a:lnTo>
                    <a:pt x="168383" y="580168"/>
                  </a:lnTo>
                  <a:lnTo>
                    <a:pt x="162118" y="580891"/>
                  </a:lnTo>
                  <a:lnTo>
                    <a:pt x="123304" y="585283"/>
                  </a:lnTo>
                  <a:lnTo>
                    <a:pt x="109403" y="586818"/>
                  </a:lnTo>
                  <a:lnTo>
                    <a:pt x="80735" y="589781"/>
                  </a:lnTo>
                  <a:lnTo>
                    <a:pt x="63445" y="591528"/>
                  </a:lnTo>
                  <a:lnTo>
                    <a:pt x="34306" y="594560"/>
                  </a:lnTo>
                  <a:lnTo>
                    <a:pt x="31933" y="594795"/>
                  </a:lnTo>
                  <a:lnTo>
                    <a:pt x="19683" y="595999"/>
                  </a:lnTo>
                  <a:lnTo>
                    <a:pt x="13374" y="59659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g65"/>
            <p:cNvSpPr/>
            <p:nvPr/>
          </p:nvSpPr>
          <p:spPr>
            <a:xfrm>
              <a:off x="5289088" y="1964624"/>
              <a:ext cx="76828" cy="60100"/>
            </a:xfrm>
            <a:custGeom>
              <a:avLst/>
              <a:gdLst/>
              <a:ahLst/>
              <a:cxnLst/>
              <a:rect l="0" t="0" r="0" b="0"/>
              <a:pathLst>
                <a:path w="76828" h="60100">
                  <a:moveTo>
                    <a:pt x="2955" y="48635"/>
                  </a:moveTo>
                  <a:lnTo>
                    <a:pt x="6761" y="44524"/>
                  </a:lnTo>
                  <a:lnTo>
                    <a:pt x="21717" y="35251"/>
                  </a:lnTo>
                  <a:lnTo>
                    <a:pt x="28912" y="30866"/>
                  </a:lnTo>
                  <a:lnTo>
                    <a:pt x="33307" y="28377"/>
                  </a:lnTo>
                  <a:lnTo>
                    <a:pt x="40562" y="24665"/>
                  </a:lnTo>
                  <a:lnTo>
                    <a:pt x="48556" y="17665"/>
                  </a:lnTo>
                  <a:lnTo>
                    <a:pt x="57331" y="10385"/>
                  </a:lnTo>
                  <a:lnTo>
                    <a:pt x="65213" y="5986"/>
                  </a:lnTo>
                  <a:lnTo>
                    <a:pt x="76546" y="0"/>
                  </a:lnTo>
                  <a:lnTo>
                    <a:pt x="76828" y="6222"/>
                  </a:lnTo>
                  <a:lnTo>
                    <a:pt x="65694" y="16306"/>
                  </a:lnTo>
                  <a:lnTo>
                    <a:pt x="63602" y="25204"/>
                  </a:lnTo>
                  <a:lnTo>
                    <a:pt x="50646" y="32704"/>
                  </a:lnTo>
                  <a:lnTo>
                    <a:pt x="37985" y="37912"/>
                  </a:lnTo>
                  <a:lnTo>
                    <a:pt x="34218" y="47399"/>
                  </a:lnTo>
                  <a:lnTo>
                    <a:pt x="20610" y="54807"/>
                  </a:lnTo>
                  <a:lnTo>
                    <a:pt x="9966" y="60100"/>
                  </a:lnTo>
                  <a:lnTo>
                    <a:pt x="5430" y="56691"/>
                  </a:lnTo>
                  <a:lnTo>
                    <a:pt x="0" y="5339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g66"/>
            <p:cNvSpPr/>
            <p:nvPr/>
          </p:nvSpPr>
          <p:spPr>
            <a:xfrm>
              <a:off x="5187409" y="2063975"/>
              <a:ext cx="694322" cy="336348"/>
            </a:xfrm>
            <a:custGeom>
              <a:avLst/>
              <a:gdLst/>
              <a:ahLst/>
              <a:cxnLst/>
              <a:rect l="0" t="0" r="0" b="0"/>
              <a:pathLst>
                <a:path w="694322" h="336348">
                  <a:moveTo>
                    <a:pt x="0" y="147515"/>
                  </a:moveTo>
                  <a:lnTo>
                    <a:pt x="8591" y="141054"/>
                  </a:lnTo>
                  <a:lnTo>
                    <a:pt x="17337" y="138135"/>
                  </a:lnTo>
                  <a:lnTo>
                    <a:pt x="35923" y="130731"/>
                  </a:lnTo>
                  <a:lnTo>
                    <a:pt x="47791" y="119684"/>
                  </a:lnTo>
                  <a:lnTo>
                    <a:pt x="50924" y="115890"/>
                  </a:lnTo>
                  <a:lnTo>
                    <a:pt x="55727" y="110068"/>
                  </a:lnTo>
                  <a:lnTo>
                    <a:pt x="66473" y="105598"/>
                  </a:lnTo>
                  <a:lnTo>
                    <a:pt x="74198" y="105808"/>
                  </a:lnTo>
                  <a:lnTo>
                    <a:pt x="81264" y="104401"/>
                  </a:lnTo>
                  <a:lnTo>
                    <a:pt x="88128" y="102538"/>
                  </a:lnTo>
                  <a:lnTo>
                    <a:pt x="96360" y="101633"/>
                  </a:lnTo>
                  <a:lnTo>
                    <a:pt x="114076" y="90533"/>
                  </a:lnTo>
                  <a:lnTo>
                    <a:pt x="121719" y="79713"/>
                  </a:lnTo>
                  <a:lnTo>
                    <a:pt x="132702" y="76587"/>
                  </a:lnTo>
                  <a:lnTo>
                    <a:pt x="139444" y="75038"/>
                  </a:lnTo>
                  <a:lnTo>
                    <a:pt x="141732" y="71282"/>
                  </a:lnTo>
                  <a:lnTo>
                    <a:pt x="142512" y="70002"/>
                  </a:lnTo>
                  <a:lnTo>
                    <a:pt x="145355" y="61446"/>
                  </a:lnTo>
                  <a:lnTo>
                    <a:pt x="152193" y="55101"/>
                  </a:lnTo>
                  <a:lnTo>
                    <a:pt x="162772" y="45235"/>
                  </a:lnTo>
                  <a:lnTo>
                    <a:pt x="173573" y="39039"/>
                  </a:lnTo>
                  <a:lnTo>
                    <a:pt x="180114" y="32280"/>
                  </a:lnTo>
                  <a:lnTo>
                    <a:pt x="181219" y="31136"/>
                  </a:lnTo>
                  <a:lnTo>
                    <a:pt x="188353" y="19480"/>
                  </a:lnTo>
                  <a:lnTo>
                    <a:pt x="200775" y="11170"/>
                  </a:lnTo>
                  <a:lnTo>
                    <a:pt x="207030" y="6898"/>
                  </a:lnTo>
                  <a:lnTo>
                    <a:pt x="219698" y="2964"/>
                  </a:lnTo>
                  <a:lnTo>
                    <a:pt x="234759" y="298"/>
                  </a:lnTo>
                  <a:lnTo>
                    <a:pt x="247287" y="0"/>
                  </a:lnTo>
                  <a:lnTo>
                    <a:pt x="259289" y="1469"/>
                  </a:lnTo>
                  <a:lnTo>
                    <a:pt x="268303" y="5182"/>
                  </a:lnTo>
                  <a:lnTo>
                    <a:pt x="267463" y="10325"/>
                  </a:lnTo>
                  <a:lnTo>
                    <a:pt x="248368" y="11493"/>
                  </a:lnTo>
                  <a:lnTo>
                    <a:pt x="234626" y="12968"/>
                  </a:lnTo>
                  <a:lnTo>
                    <a:pt x="235109" y="20662"/>
                  </a:lnTo>
                  <a:lnTo>
                    <a:pt x="228333" y="25466"/>
                  </a:lnTo>
                  <a:lnTo>
                    <a:pt x="221023" y="32495"/>
                  </a:lnTo>
                  <a:lnTo>
                    <a:pt x="212125" y="40675"/>
                  </a:lnTo>
                  <a:lnTo>
                    <a:pt x="211627" y="42076"/>
                  </a:lnTo>
                  <a:lnTo>
                    <a:pt x="208472" y="50947"/>
                  </a:lnTo>
                  <a:lnTo>
                    <a:pt x="199349" y="60110"/>
                  </a:lnTo>
                  <a:lnTo>
                    <a:pt x="195754" y="71255"/>
                  </a:lnTo>
                  <a:lnTo>
                    <a:pt x="191192" y="80559"/>
                  </a:lnTo>
                  <a:lnTo>
                    <a:pt x="189829" y="83335"/>
                  </a:lnTo>
                  <a:lnTo>
                    <a:pt x="188437" y="93847"/>
                  </a:lnTo>
                  <a:lnTo>
                    <a:pt x="198532" y="89936"/>
                  </a:lnTo>
                  <a:lnTo>
                    <a:pt x="210464" y="80771"/>
                  </a:lnTo>
                  <a:lnTo>
                    <a:pt x="219915" y="74695"/>
                  </a:lnTo>
                  <a:lnTo>
                    <a:pt x="228185" y="80884"/>
                  </a:lnTo>
                  <a:lnTo>
                    <a:pt x="230227" y="80872"/>
                  </a:lnTo>
                  <a:lnTo>
                    <a:pt x="244470" y="80776"/>
                  </a:lnTo>
                  <a:lnTo>
                    <a:pt x="256987" y="84413"/>
                  </a:lnTo>
                  <a:lnTo>
                    <a:pt x="266235" y="88611"/>
                  </a:lnTo>
                  <a:lnTo>
                    <a:pt x="275997" y="96163"/>
                  </a:lnTo>
                  <a:lnTo>
                    <a:pt x="278959" y="104843"/>
                  </a:lnTo>
                  <a:lnTo>
                    <a:pt x="286793" y="114591"/>
                  </a:lnTo>
                  <a:lnTo>
                    <a:pt x="299618" y="123091"/>
                  </a:lnTo>
                  <a:lnTo>
                    <a:pt x="302027" y="133294"/>
                  </a:lnTo>
                  <a:lnTo>
                    <a:pt x="321073" y="132937"/>
                  </a:lnTo>
                  <a:lnTo>
                    <a:pt x="326752" y="131173"/>
                  </a:lnTo>
                  <a:lnTo>
                    <a:pt x="340230" y="126972"/>
                  </a:lnTo>
                  <a:lnTo>
                    <a:pt x="348275" y="134866"/>
                  </a:lnTo>
                  <a:lnTo>
                    <a:pt x="357659" y="136322"/>
                  </a:lnTo>
                  <a:lnTo>
                    <a:pt x="363254" y="131556"/>
                  </a:lnTo>
                  <a:lnTo>
                    <a:pt x="367574" y="120250"/>
                  </a:lnTo>
                  <a:lnTo>
                    <a:pt x="374601" y="122613"/>
                  </a:lnTo>
                  <a:lnTo>
                    <a:pt x="382121" y="128501"/>
                  </a:lnTo>
                  <a:lnTo>
                    <a:pt x="390846" y="118379"/>
                  </a:lnTo>
                  <a:lnTo>
                    <a:pt x="416134" y="101160"/>
                  </a:lnTo>
                  <a:lnTo>
                    <a:pt x="420745" y="97967"/>
                  </a:lnTo>
                  <a:lnTo>
                    <a:pt x="434817" y="96385"/>
                  </a:lnTo>
                  <a:lnTo>
                    <a:pt x="447443" y="93193"/>
                  </a:lnTo>
                  <a:lnTo>
                    <a:pt x="449722" y="92615"/>
                  </a:lnTo>
                  <a:lnTo>
                    <a:pt x="485121" y="89963"/>
                  </a:lnTo>
                  <a:lnTo>
                    <a:pt x="506071" y="77143"/>
                  </a:lnTo>
                  <a:lnTo>
                    <a:pt x="507896" y="76602"/>
                  </a:lnTo>
                  <a:lnTo>
                    <a:pt x="514127" y="74753"/>
                  </a:lnTo>
                  <a:lnTo>
                    <a:pt x="534411" y="71088"/>
                  </a:lnTo>
                  <a:lnTo>
                    <a:pt x="529776" y="85654"/>
                  </a:lnTo>
                  <a:lnTo>
                    <a:pt x="531861" y="102839"/>
                  </a:lnTo>
                  <a:lnTo>
                    <a:pt x="538837" y="113154"/>
                  </a:lnTo>
                  <a:lnTo>
                    <a:pt x="550892" y="114046"/>
                  </a:lnTo>
                  <a:lnTo>
                    <a:pt x="567300" y="108153"/>
                  </a:lnTo>
                  <a:lnTo>
                    <a:pt x="574765" y="111704"/>
                  </a:lnTo>
                  <a:lnTo>
                    <a:pt x="586326" y="112667"/>
                  </a:lnTo>
                  <a:lnTo>
                    <a:pt x="588982" y="108569"/>
                  </a:lnTo>
                  <a:lnTo>
                    <a:pt x="592473" y="103182"/>
                  </a:lnTo>
                  <a:lnTo>
                    <a:pt x="605136" y="102812"/>
                  </a:lnTo>
                  <a:lnTo>
                    <a:pt x="614070" y="94927"/>
                  </a:lnTo>
                  <a:lnTo>
                    <a:pt x="621917" y="97150"/>
                  </a:lnTo>
                  <a:lnTo>
                    <a:pt x="622063" y="103959"/>
                  </a:lnTo>
                  <a:lnTo>
                    <a:pt x="622437" y="117997"/>
                  </a:lnTo>
                  <a:lnTo>
                    <a:pt x="628554" y="133876"/>
                  </a:lnTo>
                  <a:lnTo>
                    <a:pt x="627807" y="136168"/>
                  </a:lnTo>
                  <a:lnTo>
                    <a:pt x="628326" y="145764"/>
                  </a:lnTo>
                  <a:lnTo>
                    <a:pt x="637824" y="150678"/>
                  </a:lnTo>
                  <a:lnTo>
                    <a:pt x="643921" y="157118"/>
                  </a:lnTo>
                  <a:lnTo>
                    <a:pt x="653711" y="161554"/>
                  </a:lnTo>
                  <a:lnTo>
                    <a:pt x="659078" y="151291"/>
                  </a:lnTo>
                  <a:lnTo>
                    <a:pt x="668711" y="151125"/>
                  </a:lnTo>
                  <a:lnTo>
                    <a:pt x="680896" y="151110"/>
                  </a:lnTo>
                  <a:lnTo>
                    <a:pt x="694322" y="162874"/>
                  </a:lnTo>
                  <a:lnTo>
                    <a:pt x="691247" y="174456"/>
                  </a:lnTo>
                  <a:lnTo>
                    <a:pt x="685677" y="175581"/>
                  </a:lnTo>
                  <a:lnTo>
                    <a:pt x="677733" y="172364"/>
                  </a:lnTo>
                  <a:lnTo>
                    <a:pt x="663666" y="175326"/>
                  </a:lnTo>
                  <a:lnTo>
                    <a:pt x="652272" y="172751"/>
                  </a:lnTo>
                  <a:lnTo>
                    <a:pt x="635405" y="174143"/>
                  </a:lnTo>
                  <a:lnTo>
                    <a:pt x="632034" y="174987"/>
                  </a:lnTo>
                  <a:lnTo>
                    <a:pt x="618329" y="178405"/>
                  </a:lnTo>
                  <a:lnTo>
                    <a:pt x="606701" y="183313"/>
                  </a:lnTo>
                  <a:lnTo>
                    <a:pt x="595590" y="178079"/>
                  </a:lnTo>
                  <a:lnTo>
                    <a:pt x="587472" y="183391"/>
                  </a:lnTo>
                  <a:lnTo>
                    <a:pt x="580930" y="183704"/>
                  </a:lnTo>
                  <a:lnTo>
                    <a:pt x="571637" y="191146"/>
                  </a:lnTo>
                  <a:lnTo>
                    <a:pt x="575369" y="199103"/>
                  </a:lnTo>
                  <a:lnTo>
                    <a:pt x="566615" y="198700"/>
                  </a:lnTo>
                  <a:lnTo>
                    <a:pt x="553022" y="189942"/>
                  </a:lnTo>
                  <a:lnTo>
                    <a:pt x="543226" y="180229"/>
                  </a:lnTo>
                  <a:lnTo>
                    <a:pt x="527777" y="175599"/>
                  </a:lnTo>
                  <a:lnTo>
                    <a:pt x="516197" y="174755"/>
                  </a:lnTo>
                  <a:lnTo>
                    <a:pt x="504536" y="173732"/>
                  </a:lnTo>
                  <a:lnTo>
                    <a:pt x="488768" y="175842"/>
                  </a:lnTo>
                  <a:lnTo>
                    <a:pt x="479577" y="190634"/>
                  </a:lnTo>
                  <a:lnTo>
                    <a:pt x="475113" y="194505"/>
                  </a:lnTo>
                  <a:lnTo>
                    <a:pt x="463558" y="192891"/>
                  </a:lnTo>
                  <a:lnTo>
                    <a:pt x="458551" y="198102"/>
                  </a:lnTo>
                  <a:lnTo>
                    <a:pt x="454213" y="202608"/>
                  </a:lnTo>
                  <a:lnTo>
                    <a:pt x="437790" y="197752"/>
                  </a:lnTo>
                  <a:lnTo>
                    <a:pt x="417663" y="203181"/>
                  </a:lnTo>
                  <a:lnTo>
                    <a:pt x="412154" y="219247"/>
                  </a:lnTo>
                  <a:lnTo>
                    <a:pt x="404193" y="230615"/>
                  </a:lnTo>
                  <a:lnTo>
                    <a:pt x="402326" y="232303"/>
                  </a:lnTo>
                  <a:lnTo>
                    <a:pt x="394791" y="239112"/>
                  </a:lnTo>
                  <a:lnTo>
                    <a:pt x="388485" y="252318"/>
                  </a:lnTo>
                  <a:lnTo>
                    <a:pt x="387599" y="263694"/>
                  </a:lnTo>
                  <a:lnTo>
                    <a:pt x="379089" y="254630"/>
                  </a:lnTo>
                  <a:lnTo>
                    <a:pt x="378686" y="243179"/>
                  </a:lnTo>
                  <a:lnTo>
                    <a:pt x="383878" y="236673"/>
                  </a:lnTo>
                  <a:lnTo>
                    <a:pt x="370217" y="226697"/>
                  </a:lnTo>
                  <a:lnTo>
                    <a:pt x="364917" y="240008"/>
                  </a:lnTo>
                  <a:lnTo>
                    <a:pt x="353059" y="248264"/>
                  </a:lnTo>
                  <a:lnTo>
                    <a:pt x="341835" y="242718"/>
                  </a:lnTo>
                  <a:lnTo>
                    <a:pt x="332426" y="251785"/>
                  </a:lnTo>
                  <a:lnTo>
                    <a:pt x="325778" y="268444"/>
                  </a:lnTo>
                  <a:lnTo>
                    <a:pt x="322882" y="275680"/>
                  </a:lnTo>
                  <a:lnTo>
                    <a:pt x="317878" y="289626"/>
                  </a:lnTo>
                  <a:lnTo>
                    <a:pt x="308129" y="309824"/>
                  </a:lnTo>
                  <a:lnTo>
                    <a:pt x="300746" y="322238"/>
                  </a:lnTo>
                  <a:lnTo>
                    <a:pt x="297813" y="336348"/>
                  </a:lnTo>
                  <a:lnTo>
                    <a:pt x="291826" y="335281"/>
                  </a:lnTo>
                  <a:lnTo>
                    <a:pt x="286550" y="329397"/>
                  </a:lnTo>
                  <a:lnTo>
                    <a:pt x="281261" y="323171"/>
                  </a:lnTo>
                  <a:lnTo>
                    <a:pt x="283714" y="316033"/>
                  </a:lnTo>
                  <a:lnTo>
                    <a:pt x="287255" y="305501"/>
                  </a:lnTo>
                  <a:lnTo>
                    <a:pt x="287610" y="297941"/>
                  </a:lnTo>
                  <a:lnTo>
                    <a:pt x="282459" y="296227"/>
                  </a:lnTo>
                  <a:lnTo>
                    <a:pt x="278382" y="300719"/>
                  </a:lnTo>
                  <a:lnTo>
                    <a:pt x="273423" y="301355"/>
                  </a:lnTo>
                  <a:lnTo>
                    <a:pt x="267099" y="301984"/>
                  </a:lnTo>
                  <a:lnTo>
                    <a:pt x="267277" y="296211"/>
                  </a:lnTo>
                  <a:lnTo>
                    <a:pt x="267594" y="288848"/>
                  </a:lnTo>
                  <a:lnTo>
                    <a:pt x="271417" y="284359"/>
                  </a:lnTo>
                  <a:lnTo>
                    <a:pt x="270939" y="276999"/>
                  </a:lnTo>
                  <a:lnTo>
                    <a:pt x="272013" y="269693"/>
                  </a:lnTo>
                  <a:lnTo>
                    <a:pt x="272553" y="264722"/>
                  </a:lnTo>
                  <a:lnTo>
                    <a:pt x="267308" y="258858"/>
                  </a:lnTo>
                  <a:lnTo>
                    <a:pt x="271419" y="255528"/>
                  </a:lnTo>
                  <a:lnTo>
                    <a:pt x="268648" y="251516"/>
                  </a:lnTo>
                  <a:lnTo>
                    <a:pt x="265617" y="249022"/>
                  </a:lnTo>
                  <a:lnTo>
                    <a:pt x="260553" y="244852"/>
                  </a:lnTo>
                  <a:lnTo>
                    <a:pt x="251738" y="244286"/>
                  </a:lnTo>
                  <a:lnTo>
                    <a:pt x="248473" y="240054"/>
                  </a:lnTo>
                  <a:lnTo>
                    <a:pt x="243373" y="242332"/>
                  </a:lnTo>
                  <a:lnTo>
                    <a:pt x="242496" y="242057"/>
                  </a:lnTo>
                  <a:lnTo>
                    <a:pt x="237488" y="240487"/>
                  </a:lnTo>
                  <a:lnTo>
                    <a:pt x="234269" y="237476"/>
                  </a:lnTo>
                  <a:lnTo>
                    <a:pt x="239726" y="229290"/>
                  </a:lnTo>
                  <a:lnTo>
                    <a:pt x="235046" y="222995"/>
                  </a:lnTo>
                  <a:lnTo>
                    <a:pt x="234888" y="222922"/>
                  </a:lnTo>
                  <a:lnTo>
                    <a:pt x="228510" y="219965"/>
                  </a:lnTo>
                  <a:lnTo>
                    <a:pt x="221522" y="218263"/>
                  </a:lnTo>
                  <a:lnTo>
                    <a:pt x="215268" y="219291"/>
                  </a:lnTo>
                  <a:lnTo>
                    <a:pt x="207861" y="215260"/>
                  </a:lnTo>
                  <a:lnTo>
                    <a:pt x="205042" y="217202"/>
                  </a:lnTo>
                  <a:lnTo>
                    <a:pt x="192949" y="212266"/>
                  </a:lnTo>
                  <a:lnTo>
                    <a:pt x="186325" y="213601"/>
                  </a:lnTo>
                  <a:lnTo>
                    <a:pt x="184686" y="217241"/>
                  </a:lnTo>
                  <a:lnTo>
                    <a:pt x="180250" y="217778"/>
                  </a:lnTo>
                  <a:lnTo>
                    <a:pt x="177855" y="214487"/>
                  </a:lnTo>
                  <a:lnTo>
                    <a:pt x="177436" y="214387"/>
                  </a:lnTo>
                  <a:lnTo>
                    <a:pt x="171646" y="212991"/>
                  </a:lnTo>
                  <a:lnTo>
                    <a:pt x="164545" y="214349"/>
                  </a:lnTo>
                  <a:lnTo>
                    <a:pt x="151982" y="208058"/>
                  </a:lnTo>
                  <a:lnTo>
                    <a:pt x="145910" y="205009"/>
                  </a:lnTo>
                  <a:lnTo>
                    <a:pt x="135489" y="199763"/>
                  </a:lnTo>
                  <a:lnTo>
                    <a:pt x="80126" y="188560"/>
                  </a:lnTo>
                  <a:lnTo>
                    <a:pt x="50752" y="182456"/>
                  </a:lnTo>
                  <a:lnTo>
                    <a:pt x="31439" y="178389"/>
                  </a:lnTo>
                  <a:lnTo>
                    <a:pt x="26962" y="166705"/>
                  </a:lnTo>
                  <a:lnTo>
                    <a:pt x="20664" y="155731"/>
                  </a:lnTo>
                  <a:lnTo>
                    <a:pt x="13494" y="153464"/>
                  </a:lnTo>
                  <a:lnTo>
                    <a:pt x="8633" y="148835"/>
                  </a:lnTo>
                  <a:lnTo>
                    <a:pt x="3328" y="1519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g67"/>
            <p:cNvSpPr/>
            <p:nvPr/>
          </p:nvSpPr>
          <p:spPr>
            <a:xfrm>
              <a:off x="6828726" y="2954590"/>
              <a:ext cx="119098" cy="197981"/>
            </a:xfrm>
            <a:custGeom>
              <a:avLst/>
              <a:gdLst/>
              <a:ahLst/>
              <a:cxnLst/>
              <a:rect l="0" t="0" r="0" b="0"/>
              <a:pathLst>
                <a:path w="119098" h="197981">
                  <a:moveTo>
                    <a:pt x="1583" y="21882"/>
                  </a:moveTo>
                  <a:lnTo>
                    <a:pt x="2688" y="16361"/>
                  </a:lnTo>
                  <a:lnTo>
                    <a:pt x="5503" y="10683"/>
                  </a:lnTo>
                  <a:lnTo>
                    <a:pt x="10400" y="5325"/>
                  </a:lnTo>
                  <a:lnTo>
                    <a:pt x="17308" y="1877"/>
                  </a:lnTo>
                  <a:lnTo>
                    <a:pt x="17484" y="1788"/>
                  </a:lnTo>
                  <a:lnTo>
                    <a:pt x="18786" y="1138"/>
                  </a:lnTo>
                  <a:lnTo>
                    <a:pt x="19714" y="674"/>
                  </a:lnTo>
                  <a:lnTo>
                    <a:pt x="29540" y="0"/>
                  </a:lnTo>
                  <a:lnTo>
                    <a:pt x="37440" y="2292"/>
                  </a:lnTo>
                  <a:lnTo>
                    <a:pt x="33822" y="8420"/>
                  </a:lnTo>
                  <a:lnTo>
                    <a:pt x="33449" y="16004"/>
                  </a:lnTo>
                  <a:lnTo>
                    <a:pt x="30912" y="20829"/>
                  </a:lnTo>
                  <a:lnTo>
                    <a:pt x="29396" y="26905"/>
                  </a:lnTo>
                  <a:lnTo>
                    <a:pt x="27333" y="29926"/>
                  </a:lnTo>
                  <a:lnTo>
                    <a:pt x="30031" y="34329"/>
                  </a:lnTo>
                  <a:lnTo>
                    <a:pt x="33929" y="36134"/>
                  </a:lnTo>
                  <a:lnTo>
                    <a:pt x="33646" y="42505"/>
                  </a:lnTo>
                  <a:lnTo>
                    <a:pt x="34748" y="47753"/>
                  </a:lnTo>
                  <a:lnTo>
                    <a:pt x="28366" y="51942"/>
                  </a:lnTo>
                  <a:lnTo>
                    <a:pt x="31883" y="57124"/>
                  </a:lnTo>
                  <a:lnTo>
                    <a:pt x="38836" y="63140"/>
                  </a:lnTo>
                  <a:lnTo>
                    <a:pt x="41097" y="65226"/>
                  </a:lnTo>
                  <a:lnTo>
                    <a:pt x="46219" y="69948"/>
                  </a:lnTo>
                  <a:lnTo>
                    <a:pt x="54815" y="77826"/>
                  </a:lnTo>
                  <a:lnTo>
                    <a:pt x="58645" y="88262"/>
                  </a:lnTo>
                  <a:lnTo>
                    <a:pt x="58976" y="96263"/>
                  </a:lnTo>
                  <a:lnTo>
                    <a:pt x="62535" y="106681"/>
                  </a:lnTo>
                  <a:lnTo>
                    <a:pt x="69684" y="110707"/>
                  </a:lnTo>
                  <a:lnTo>
                    <a:pt x="75629" y="120077"/>
                  </a:lnTo>
                  <a:lnTo>
                    <a:pt x="76342" y="121199"/>
                  </a:lnTo>
                  <a:lnTo>
                    <a:pt x="76983" y="124876"/>
                  </a:lnTo>
                  <a:lnTo>
                    <a:pt x="86917" y="132857"/>
                  </a:lnTo>
                  <a:lnTo>
                    <a:pt x="96502" y="138716"/>
                  </a:lnTo>
                  <a:lnTo>
                    <a:pt x="101669" y="138627"/>
                  </a:lnTo>
                  <a:lnTo>
                    <a:pt x="103801" y="136051"/>
                  </a:lnTo>
                  <a:lnTo>
                    <a:pt x="108885" y="149803"/>
                  </a:lnTo>
                  <a:lnTo>
                    <a:pt x="115869" y="171930"/>
                  </a:lnTo>
                  <a:lnTo>
                    <a:pt x="119098" y="183777"/>
                  </a:lnTo>
                  <a:lnTo>
                    <a:pt x="104278" y="187124"/>
                  </a:lnTo>
                  <a:lnTo>
                    <a:pt x="87303" y="190678"/>
                  </a:lnTo>
                  <a:lnTo>
                    <a:pt x="72266" y="193801"/>
                  </a:lnTo>
                  <a:lnTo>
                    <a:pt x="48754" y="197981"/>
                  </a:lnTo>
                  <a:lnTo>
                    <a:pt x="45502" y="186489"/>
                  </a:lnTo>
                  <a:lnTo>
                    <a:pt x="44799" y="183980"/>
                  </a:lnTo>
                  <a:lnTo>
                    <a:pt x="41890" y="173594"/>
                  </a:lnTo>
                  <a:lnTo>
                    <a:pt x="34263" y="146539"/>
                  </a:lnTo>
                  <a:lnTo>
                    <a:pt x="21991" y="102943"/>
                  </a:lnTo>
                  <a:lnTo>
                    <a:pt x="17940" y="88533"/>
                  </a:lnTo>
                  <a:lnTo>
                    <a:pt x="15981" y="81560"/>
                  </a:lnTo>
                  <a:lnTo>
                    <a:pt x="12821" y="70308"/>
                  </a:lnTo>
                  <a:lnTo>
                    <a:pt x="0" y="222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g68"/>
            <p:cNvSpPr/>
            <p:nvPr/>
          </p:nvSpPr>
          <p:spPr>
            <a:xfrm>
              <a:off x="5542493" y="3828045"/>
              <a:ext cx="437523" cy="705406"/>
            </a:xfrm>
            <a:custGeom>
              <a:avLst/>
              <a:gdLst/>
              <a:ahLst/>
              <a:cxnLst/>
              <a:rect l="0" t="0" r="0" b="0"/>
              <a:pathLst>
                <a:path w="437523" h="705406">
                  <a:moveTo>
                    <a:pt x="4582" y="474330"/>
                  </a:moveTo>
                  <a:lnTo>
                    <a:pt x="4136" y="468710"/>
                  </a:lnTo>
                  <a:lnTo>
                    <a:pt x="5306" y="426241"/>
                  </a:lnTo>
                  <a:lnTo>
                    <a:pt x="5394" y="422994"/>
                  </a:lnTo>
                  <a:lnTo>
                    <a:pt x="5563" y="414554"/>
                  </a:lnTo>
                  <a:lnTo>
                    <a:pt x="6323" y="375693"/>
                  </a:lnTo>
                  <a:lnTo>
                    <a:pt x="6690" y="356404"/>
                  </a:lnTo>
                  <a:lnTo>
                    <a:pt x="7272" y="325058"/>
                  </a:lnTo>
                  <a:lnTo>
                    <a:pt x="7436" y="316076"/>
                  </a:lnTo>
                  <a:lnTo>
                    <a:pt x="7933" y="288234"/>
                  </a:lnTo>
                  <a:lnTo>
                    <a:pt x="8231" y="273185"/>
                  </a:lnTo>
                  <a:lnTo>
                    <a:pt x="8916" y="237695"/>
                  </a:lnTo>
                  <a:lnTo>
                    <a:pt x="9362" y="213885"/>
                  </a:lnTo>
                  <a:lnTo>
                    <a:pt x="9537" y="207215"/>
                  </a:lnTo>
                  <a:lnTo>
                    <a:pt x="10702" y="161881"/>
                  </a:lnTo>
                  <a:lnTo>
                    <a:pt x="10798" y="157803"/>
                  </a:lnTo>
                  <a:lnTo>
                    <a:pt x="11585" y="123876"/>
                  </a:lnTo>
                  <a:lnTo>
                    <a:pt x="12051" y="103330"/>
                  </a:lnTo>
                  <a:lnTo>
                    <a:pt x="12434" y="86157"/>
                  </a:lnTo>
                  <a:lnTo>
                    <a:pt x="12564" y="80228"/>
                  </a:lnTo>
                  <a:lnTo>
                    <a:pt x="13585" y="41196"/>
                  </a:lnTo>
                  <a:lnTo>
                    <a:pt x="6630" y="37411"/>
                  </a:lnTo>
                  <a:lnTo>
                    <a:pt x="482" y="27333"/>
                  </a:lnTo>
                  <a:lnTo>
                    <a:pt x="0" y="25582"/>
                  </a:lnTo>
                  <a:lnTo>
                    <a:pt x="23587" y="23919"/>
                  </a:lnTo>
                  <a:lnTo>
                    <a:pt x="25342" y="23774"/>
                  </a:lnTo>
                  <a:lnTo>
                    <a:pt x="40790" y="22494"/>
                  </a:lnTo>
                  <a:lnTo>
                    <a:pt x="59749" y="21049"/>
                  </a:lnTo>
                  <a:lnTo>
                    <a:pt x="67147" y="20475"/>
                  </a:lnTo>
                  <a:lnTo>
                    <a:pt x="69347" y="20312"/>
                  </a:lnTo>
                  <a:lnTo>
                    <a:pt x="113738" y="16911"/>
                  </a:lnTo>
                  <a:lnTo>
                    <a:pt x="114594" y="16843"/>
                  </a:lnTo>
                  <a:lnTo>
                    <a:pt x="115283" y="16794"/>
                  </a:lnTo>
                  <a:lnTo>
                    <a:pt x="158811" y="13574"/>
                  </a:lnTo>
                  <a:lnTo>
                    <a:pt x="164931" y="13107"/>
                  </a:lnTo>
                  <a:lnTo>
                    <a:pt x="201576" y="9659"/>
                  </a:lnTo>
                  <a:lnTo>
                    <a:pt x="218851" y="7851"/>
                  </a:lnTo>
                  <a:lnTo>
                    <a:pt x="219719" y="7759"/>
                  </a:lnTo>
                  <a:lnTo>
                    <a:pt x="271629" y="2914"/>
                  </a:lnTo>
                  <a:lnTo>
                    <a:pt x="301650" y="0"/>
                  </a:lnTo>
                  <a:lnTo>
                    <a:pt x="303760" y="8535"/>
                  </a:lnTo>
                  <a:lnTo>
                    <a:pt x="306197" y="17501"/>
                  </a:lnTo>
                  <a:lnTo>
                    <a:pt x="310421" y="33024"/>
                  </a:lnTo>
                  <a:lnTo>
                    <a:pt x="315559" y="50751"/>
                  </a:lnTo>
                  <a:lnTo>
                    <a:pt x="316988" y="55678"/>
                  </a:lnTo>
                  <a:lnTo>
                    <a:pt x="319628" y="64763"/>
                  </a:lnTo>
                  <a:lnTo>
                    <a:pt x="321644" y="71697"/>
                  </a:lnTo>
                  <a:lnTo>
                    <a:pt x="329230" y="98129"/>
                  </a:lnTo>
                  <a:lnTo>
                    <a:pt x="335735" y="120730"/>
                  </a:lnTo>
                  <a:lnTo>
                    <a:pt x="337430" y="126952"/>
                  </a:lnTo>
                  <a:lnTo>
                    <a:pt x="341900" y="143345"/>
                  </a:lnTo>
                  <a:lnTo>
                    <a:pt x="344333" y="152109"/>
                  </a:lnTo>
                  <a:lnTo>
                    <a:pt x="349552" y="170881"/>
                  </a:lnTo>
                  <a:lnTo>
                    <a:pt x="354039" y="186997"/>
                  </a:lnTo>
                  <a:lnTo>
                    <a:pt x="358864" y="204296"/>
                  </a:lnTo>
                  <a:lnTo>
                    <a:pt x="360698" y="210896"/>
                  </a:lnTo>
                  <a:lnTo>
                    <a:pt x="362834" y="218578"/>
                  </a:lnTo>
                  <a:lnTo>
                    <a:pt x="374505" y="260424"/>
                  </a:lnTo>
                  <a:lnTo>
                    <a:pt x="375347" y="263434"/>
                  </a:lnTo>
                  <a:lnTo>
                    <a:pt x="384723" y="296769"/>
                  </a:lnTo>
                  <a:lnTo>
                    <a:pt x="385071" y="298005"/>
                  </a:lnTo>
                  <a:lnTo>
                    <a:pt x="388426" y="302630"/>
                  </a:lnTo>
                  <a:lnTo>
                    <a:pt x="393993" y="312839"/>
                  </a:lnTo>
                  <a:lnTo>
                    <a:pt x="395566" y="315721"/>
                  </a:lnTo>
                  <a:lnTo>
                    <a:pt x="399823" y="325708"/>
                  </a:lnTo>
                  <a:lnTo>
                    <a:pt x="402131" y="332653"/>
                  </a:lnTo>
                  <a:lnTo>
                    <a:pt x="403285" y="336122"/>
                  </a:lnTo>
                  <a:lnTo>
                    <a:pt x="411758" y="343707"/>
                  </a:lnTo>
                  <a:lnTo>
                    <a:pt x="412699" y="345580"/>
                  </a:lnTo>
                  <a:lnTo>
                    <a:pt x="412911" y="346002"/>
                  </a:lnTo>
                  <a:lnTo>
                    <a:pt x="417318" y="354770"/>
                  </a:lnTo>
                  <a:lnTo>
                    <a:pt x="417263" y="363996"/>
                  </a:lnTo>
                  <a:lnTo>
                    <a:pt x="417249" y="366289"/>
                  </a:lnTo>
                  <a:lnTo>
                    <a:pt x="414740" y="370411"/>
                  </a:lnTo>
                  <a:lnTo>
                    <a:pt x="421526" y="374066"/>
                  </a:lnTo>
                  <a:lnTo>
                    <a:pt x="429887" y="379229"/>
                  </a:lnTo>
                  <a:lnTo>
                    <a:pt x="427063" y="384263"/>
                  </a:lnTo>
                  <a:lnTo>
                    <a:pt x="426038" y="386087"/>
                  </a:lnTo>
                  <a:lnTo>
                    <a:pt x="418484" y="391823"/>
                  </a:lnTo>
                  <a:lnTo>
                    <a:pt x="411982" y="399716"/>
                  </a:lnTo>
                  <a:lnTo>
                    <a:pt x="414187" y="406484"/>
                  </a:lnTo>
                  <a:lnTo>
                    <a:pt x="414079" y="410126"/>
                  </a:lnTo>
                  <a:lnTo>
                    <a:pt x="413775" y="420326"/>
                  </a:lnTo>
                  <a:lnTo>
                    <a:pt x="413669" y="423876"/>
                  </a:lnTo>
                  <a:lnTo>
                    <a:pt x="409323" y="435059"/>
                  </a:lnTo>
                  <a:lnTo>
                    <a:pt x="406859" y="443151"/>
                  </a:lnTo>
                  <a:lnTo>
                    <a:pt x="409352" y="451378"/>
                  </a:lnTo>
                  <a:lnTo>
                    <a:pt x="410084" y="453792"/>
                  </a:lnTo>
                  <a:lnTo>
                    <a:pt x="411365" y="458018"/>
                  </a:lnTo>
                  <a:lnTo>
                    <a:pt x="411186" y="463478"/>
                  </a:lnTo>
                  <a:lnTo>
                    <a:pt x="420549" y="473183"/>
                  </a:lnTo>
                  <a:lnTo>
                    <a:pt x="421387" y="480212"/>
                  </a:lnTo>
                  <a:lnTo>
                    <a:pt x="423763" y="483710"/>
                  </a:lnTo>
                  <a:lnTo>
                    <a:pt x="422991" y="487427"/>
                  </a:lnTo>
                  <a:lnTo>
                    <a:pt x="421420" y="494988"/>
                  </a:lnTo>
                  <a:lnTo>
                    <a:pt x="422709" y="500179"/>
                  </a:lnTo>
                  <a:lnTo>
                    <a:pt x="420625" y="510296"/>
                  </a:lnTo>
                  <a:lnTo>
                    <a:pt x="421855" y="516101"/>
                  </a:lnTo>
                  <a:lnTo>
                    <a:pt x="421959" y="517963"/>
                  </a:lnTo>
                  <a:lnTo>
                    <a:pt x="422068" y="519915"/>
                  </a:lnTo>
                  <a:lnTo>
                    <a:pt x="420430" y="525357"/>
                  </a:lnTo>
                  <a:lnTo>
                    <a:pt x="421694" y="535612"/>
                  </a:lnTo>
                  <a:lnTo>
                    <a:pt x="431719" y="545736"/>
                  </a:lnTo>
                  <a:lnTo>
                    <a:pt x="434023" y="550186"/>
                  </a:lnTo>
                  <a:lnTo>
                    <a:pt x="435567" y="553166"/>
                  </a:lnTo>
                  <a:lnTo>
                    <a:pt x="437523" y="560558"/>
                  </a:lnTo>
                  <a:lnTo>
                    <a:pt x="434018" y="560970"/>
                  </a:lnTo>
                  <a:lnTo>
                    <a:pt x="420054" y="562574"/>
                  </a:lnTo>
                  <a:lnTo>
                    <a:pt x="397255" y="565330"/>
                  </a:lnTo>
                  <a:lnTo>
                    <a:pt x="378402" y="567669"/>
                  </a:lnTo>
                  <a:lnTo>
                    <a:pt x="377221" y="567814"/>
                  </a:lnTo>
                  <a:lnTo>
                    <a:pt x="346591" y="571544"/>
                  </a:lnTo>
                  <a:lnTo>
                    <a:pt x="329079" y="573690"/>
                  </a:lnTo>
                  <a:lnTo>
                    <a:pt x="311837" y="575475"/>
                  </a:lnTo>
                  <a:lnTo>
                    <a:pt x="299925" y="576693"/>
                  </a:lnTo>
                  <a:lnTo>
                    <a:pt x="293275" y="577368"/>
                  </a:lnTo>
                  <a:lnTo>
                    <a:pt x="271598" y="579540"/>
                  </a:lnTo>
                  <a:lnTo>
                    <a:pt x="268710" y="579821"/>
                  </a:lnTo>
                  <a:lnTo>
                    <a:pt x="247375" y="581869"/>
                  </a:lnTo>
                  <a:lnTo>
                    <a:pt x="232144" y="583233"/>
                  </a:lnTo>
                  <a:lnTo>
                    <a:pt x="220245" y="584284"/>
                  </a:lnTo>
                  <a:lnTo>
                    <a:pt x="217281" y="584544"/>
                  </a:lnTo>
                  <a:lnTo>
                    <a:pt x="214592" y="584779"/>
                  </a:lnTo>
                  <a:lnTo>
                    <a:pt x="202890" y="585859"/>
                  </a:lnTo>
                  <a:lnTo>
                    <a:pt x="174098" y="588386"/>
                  </a:lnTo>
                  <a:lnTo>
                    <a:pt x="155974" y="590151"/>
                  </a:lnTo>
                  <a:lnTo>
                    <a:pt x="142113" y="591463"/>
                  </a:lnTo>
                  <a:lnTo>
                    <a:pt x="130676" y="592565"/>
                  </a:lnTo>
                  <a:lnTo>
                    <a:pt x="120983" y="593447"/>
                  </a:lnTo>
                  <a:lnTo>
                    <a:pt x="122403" y="599926"/>
                  </a:lnTo>
                  <a:lnTo>
                    <a:pt x="118242" y="612595"/>
                  </a:lnTo>
                  <a:lnTo>
                    <a:pt x="130827" y="625612"/>
                  </a:lnTo>
                  <a:lnTo>
                    <a:pt x="133482" y="629569"/>
                  </a:lnTo>
                  <a:lnTo>
                    <a:pt x="144030" y="635175"/>
                  </a:lnTo>
                  <a:lnTo>
                    <a:pt x="149647" y="639761"/>
                  </a:lnTo>
                  <a:lnTo>
                    <a:pt x="150207" y="647297"/>
                  </a:lnTo>
                  <a:lnTo>
                    <a:pt x="147192" y="655344"/>
                  </a:lnTo>
                  <a:lnTo>
                    <a:pt x="146113" y="661583"/>
                  </a:lnTo>
                  <a:lnTo>
                    <a:pt x="150450" y="668399"/>
                  </a:lnTo>
                  <a:lnTo>
                    <a:pt x="156626" y="670802"/>
                  </a:lnTo>
                  <a:lnTo>
                    <a:pt x="149045" y="676293"/>
                  </a:lnTo>
                  <a:lnTo>
                    <a:pt x="147283" y="684935"/>
                  </a:lnTo>
                  <a:lnTo>
                    <a:pt x="139967" y="694730"/>
                  </a:lnTo>
                  <a:lnTo>
                    <a:pt x="123285" y="700620"/>
                  </a:lnTo>
                  <a:lnTo>
                    <a:pt x="103587" y="705406"/>
                  </a:lnTo>
                  <a:lnTo>
                    <a:pt x="94290" y="704638"/>
                  </a:lnTo>
                  <a:lnTo>
                    <a:pt x="104482" y="697943"/>
                  </a:lnTo>
                  <a:lnTo>
                    <a:pt x="105136" y="691515"/>
                  </a:lnTo>
                  <a:lnTo>
                    <a:pt x="96001" y="683800"/>
                  </a:lnTo>
                  <a:lnTo>
                    <a:pt x="89195" y="675385"/>
                  </a:lnTo>
                  <a:lnTo>
                    <a:pt x="86333" y="669714"/>
                  </a:lnTo>
                  <a:lnTo>
                    <a:pt x="89448" y="660331"/>
                  </a:lnTo>
                  <a:lnTo>
                    <a:pt x="87396" y="655479"/>
                  </a:lnTo>
                  <a:lnTo>
                    <a:pt x="84608" y="646126"/>
                  </a:lnTo>
                  <a:lnTo>
                    <a:pt x="74736" y="642331"/>
                  </a:lnTo>
                  <a:lnTo>
                    <a:pt x="68642" y="648595"/>
                  </a:lnTo>
                  <a:lnTo>
                    <a:pt x="68961" y="656692"/>
                  </a:lnTo>
                  <a:lnTo>
                    <a:pt x="67408" y="662847"/>
                  </a:lnTo>
                  <a:lnTo>
                    <a:pt x="65227" y="669547"/>
                  </a:lnTo>
                  <a:lnTo>
                    <a:pt x="66164" y="683680"/>
                  </a:lnTo>
                  <a:lnTo>
                    <a:pt x="63373" y="695552"/>
                  </a:lnTo>
                  <a:lnTo>
                    <a:pt x="56040" y="696084"/>
                  </a:lnTo>
                  <a:lnTo>
                    <a:pt x="48417" y="697040"/>
                  </a:lnTo>
                  <a:lnTo>
                    <a:pt x="41207" y="690459"/>
                  </a:lnTo>
                  <a:lnTo>
                    <a:pt x="34534" y="688258"/>
                  </a:lnTo>
                  <a:lnTo>
                    <a:pt x="30930" y="691213"/>
                  </a:lnTo>
                  <a:lnTo>
                    <a:pt x="27848" y="666508"/>
                  </a:lnTo>
                  <a:lnTo>
                    <a:pt x="24673" y="639723"/>
                  </a:lnTo>
                  <a:lnTo>
                    <a:pt x="24605" y="639179"/>
                  </a:lnTo>
                  <a:lnTo>
                    <a:pt x="19951" y="601835"/>
                  </a:lnTo>
                  <a:lnTo>
                    <a:pt x="17898" y="585335"/>
                  </a:lnTo>
                  <a:lnTo>
                    <a:pt x="12376" y="541665"/>
                  </a:lnTo>
                  <a:lnTo>
                    <a:pt x="12115" y="539593"/>
                  </a:lnTo>
                  <a:lnTo>
                    <a:pt x="8785" y="513145"/>
                  </a:lnTo>
                  <a:lnTo>
                    <a:pt x="7416" y="502284"/>
                  </a:lnTo>
                  <a:lnTo>
                    <a:pt x="5752" y="48907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6109562" y="3733925"/>
              <a:ext cx="578685" cy="439280"/>
            </a:xfrm>
            <a:custGeom>
              <a:avLst/>
              <a:gdLst/>
              <a:ahLst/>
              <a:cxnLst/>
              <a:rect l="0" t="0" r="0" b="0"/>
              <a:pathLst>
                <a:path w="578685" h="439280">
                  <a:moveTo>
                    <a:pt x="0" y="98926"/>
                  </a:moveTo>
                  <a:lnTo>
                    <a:pt x="3251" y="93991"/>
                  </a:lnTo>
                  <a:lnTo>
                    <a:pt x="2234" y="89755"/>
                  </a:lnTo>
                  <a:lnTo>
                    <a:pt x="6117" y="84390"/>
                  </a:lnTo>
                  <a:lnTo>
                    <a:pt x="9261" y="79543"/>
                  </a:lnTo>
                  <a:lnTo>
                    <a:pt x="14605" y="74290"/>
                  </a:lnTo>
                  <a:lnTo>
                    <a:pt x="20826" y="67594"/>
                  </a:lnTo>
                  <a:lnTo>
                    <a:pt x="22113" y="63010"/>
                  </a:lnTo>
                  <a:lnTo>
                    <a:pt x="23073" y="56269"/>
                  </a:lnTo>
                  <a:lnTo>
                    <a:pt x="34102" y="50946"/>
                  </a:lnTo>
                  <a:lnTo>
                    <a:pt x="46324" y="45028"/>
                  </a:lnTo>
                  <a:lnTo>
                    <a:pt x="58905" y="38973"/>
                  </a:lnTo>
                  <a:lnTo>
                    <a:pt x="61457" y="39164"/>
                  </a:lnTo>
                  <a:lnTo>
                    <a:pt x="63283" y="39300"/>
                  </a:lnTo>
                  <a:lnTo>
                    <a:pt x="69331" y="31843"/>
                  </a:lnTo>
                  <a:lnTo>
                    <a:pt x="81364" y="26948"/>
                  </a:lnTo>
                  <a:lnTo>
                    <a:pt x="86377" y="24904"/>
                  </a:lnTo>
                  <a:lnTo>
                    <a:pt x="94789" y="20527"/>
                  </a:lnTo>
                  <a:lnTo>
                    <a:pt x="99373" y="16221"/>
                  </a:lnTo>
                  <a:lnTo>
                    <a:pt x="106137" y="15794"/>
                  </a:lnTo>
                  <a:lnTo>
                    <a:pt x="112865" y="15364"/>
                  </a:lnTo>
                  <a:lnTo>
                    <a:pt x="122028" y="14279"/>
                  </a:lnTo>
                  <a:lnTo>
                    <a:pt x="134745" y="12760"/>
                  </a:lnTo>
                  <a:lnTo>
                    <a:pt x="142388" y="11840"/>
                  </a:lnTo>
                  <a:lnTo>
                    <a:pt x="150523" y="11000"/>
                  </a:lnTo>
                  <a:lnTo>
                    <a:pt x="161512" y="9857"/>
                  </a:lnTo>
                  <a:lnTo>
                    <a:pt x="173811" y="8563"/>
                  </a:lnTo>
                  <a:lnTo>
                    <a:pt x="205501" y="5167"/>
                  </a:lnTo>
                  <a:lnTo>
                    <a:pt x="220183" y="3742"/>
                  </a:lnTo>
                  <a:lnTo>
                    <a:pt x="224763" y="3294"/>
                  </a:lnTo>
                  <a:lnTo>
                    <a:pt x="257821" y="0"/>
                  </a:lnTo>
                  <a:lnTo>
                    <a:pt x="257942" y="342"/>
                  </a:lnTo>
                  <a:lnTo>
                    <a:pt x="259126" y="3686"/>
                  </a:lnTo>
                  <a:lnTo>
                    <a:pt x="257795" y="11097"/>
                  </a:lnTo>
                  <a:lnTo>
                    <a:pt x="260340" y="14848"/>
                  </a:lnTo>
                  <a:lnTo>
                    <a:pt x="271167" y="3977"/>
                  </a:lnTo>
                  <a:lnTo>
                    <a:pt x="275200" y="8032"/>
                  </a:lnTo>
                  <a:lnTo>
                    <a:pt x="284437" y="17306"/>
                  </a:lnTo>
                  <a:lnTo>
                    <a:pt x="292676" y="25558"/>
                  </a:lnTo>
                  <a:lnTo>
                    <a:pt x="293522" y="41747"/>
                  </a:lnTo>
                  <a:lnTo>
                    <a:pt x="320800" y="38243"/>
                  </a:lnTo>
                  <a:lnTo>
                    <a:pt x="348644" y="34207"/>
                  </a:lnTo>
                  <a:lnTo>
                    <a:pt x="376801" y="30052"/>
                  </a:lnTo>
                  <a:lnTo>
                    <a:pt x="394100" y="27383"/>
                  </a:lnTo>
                  <a:lnTo>
                    <a:pt x="394413" y="27334"/>
                  </a:lnTo>
                  <a:lnTo>
                    <a:pt x="421163" y="23151"/>
                  </a:lnTo>
                  <a:lnTo>
                    <a:pt x="423199" y="22830"/>
                  </a:lnTo>
                  <a:lnTo>
                    <a:pt x="452126" y="43316"/>
                  </a:lnTo>
                  <a:lnTo>
                    <a:pt x="453688" y="44418"/>
                  </a:lnTo>
                  <a:lnTo>
                    <a:pt x="466181" y="53216"/>
                  </a:lnTo>
                  <a:lnTo>
                    <a:pt x="505592" y="82168"/>
                  </a:lnTo>
                  <a:lnTo>
                    <a:pt x="541260" y="107613"/>
                  </a:lnTo>
                  <a:lnTo>
                    <a:pt x="563465" y="123420"/>
                  </a:lnTo>
                  <a:lnTo>
                    <a:pt x="568296" y="126848"/>
                  </a:lnTo>
                  <a:lnTo>
                    <a:pt x="578685" y="134345"/>
                  </a:lnTo>
                  <a:lnTo>
                    <a:pt x="564305" y="141911"/>
                  </a:lnTo>
                  <a:lnTo>
                    <a:pt x="553885" y="151003"/>
                  </a:lnTo>
                  <a:lnTo>
                    <a:pt x="545003" y="161817"/>
                  </a:lnTo>
                  <a:lnTo>
                    <a:pt x="537933" y="172725"/>
                  </a:lnTo>
                  <a:lnTo>
                    <a:pt x="532995" y="183435"/>
                  </a:lnTo>
                  <a:lnTo>
                    <a:pt x="530099" y="189700"/>
                  </a:lnTo>
                  <a:lnTo>
                    <a:pt x="524812" y="197913"/>
                  </a:lnTo>
                  <a:lnTo>
                    <a:pt x="520890" y="210273"/>
                  </a:lnTo>
                  <a:lnTo>
                    <a:pt x="519682" y="221679"/>
                  </a:lnTo>
                  <a:lnTo>
                    <a:pt x="519805" y="234695"/>
                  </a:lnTo>
                  <a:lnTo>
                    <a:pt x="521558" y="238962"/>
                  </a:lnTo>
                  <a:lnTo>
                    <a:pt x="517792" y="247082"/>
                  </a:lnTo>
                  <a:lnTo>
                    <a:pt x="511750" y="253342"/>
                  </a:lnTo>
                  <a:lnTo>
                    <a:pt x="509999" y="255154"/>
                  </a:lnTo>
                  <a:lnTo>
                    <a:pt x="505991" y="258753"/>
                  </a:lnTo>
                  <a:lnTo>
                    <a:pt x="505879" y="264558"/>
                  </a:lnTo>
                  <a:lnTo>
                    <a:pt x="504542" y="271166"/>
                  </a:lnTo>
                  <a:lnTo>
                    <a:pt x="496859" y="271295"/>
                  </a:lnTo>
                  <a:lnTo>
                    <a:pt x="490133" y="274494"/>
                  </a:lnTo>
                  <a:lnTo>
                    <a:pt x="484701" y="270475"/>
                  </a:lnTo>
                  <a:lnTo>
                    <a:pt x="478555" y="275765"/>
                  </a:lnTo>
                  <a:lnTo>
                    <a:pt x="476350" y="281137"/>
                  </a:lnTo>
                  <a:lnTo>
                    <a:pt x="481817" y="286826"/>
                  </a:lnTo>
                  <a:lnTo>
                    <a:pt x="478802" y="291514"/>
                  </a:lnTo>
                  <a:lnTo>
                    <a:pt x="468907" y="300196"/>
                  </a:lnTo>
                  <a:lnTo>
                    <a:pt x="466306" y="307118"/>
                  </a:lnTo>
                  <a:lnTo>
                    <a:pt x="456423" y="314600"/>
                  </a:lnTo>
                  <a:lnTo>
                    <a:pt x="451265" y="320076"/>
                  </a:lnTo>
                  <a:lnTo>
                    <a:pt x="450524" y="327553"/>
                  </a:lnTo>
                  <a:lnTo>
                    <a:pt x="441720" y="335564"/>
                  </a:lnTo>
                  <a:lnTo>
                    <a:pt x="438706" y="341005"/>
                  </a:lnTo>
                  <a:lnTo>
                    <a:pt x="429737" y="342901"/>
                  </a:lnTo>
                  <a:lnTo>
                    <a:pt x="421874" y="347844"/>
                  </a:lnTo>
                  <a:lnTo>
                    <a:pt x="417683" y="353155"/>
                  </a:lnTo>
                  <a:lnTo>
                    <a:pt x="411385" y="356500"/>
                  </a:lnTo>
                  <a:lnTo>
                    <a:pt x="411061" y="356809"/>
                  </a:lnTo>
                  <a:lnTo>
                    <a:pt x="401706" y="365738"/>
                  </a:lnTo>
                  <a:lnTo>
                    <a:pt x="392962" y="368289"/>
                  </a:lnTo>
                  <a:lnTo>
                    <a:pt x="386199" y="365896"/>
                  </a:lnTo>
                  <a:lnTo>
                    <a:pt x="385697" y="367717"/>
                  </a:lnTo>
                  <a:lnTo>
                    <a:pt x="384755" y="371127"/>
                  </a:lnTo>
                  <a:lnTo>
                    <a:pt x="389161" y="377778"/>
                  </a:lnTo>
                  <a:lnTo>
                    <a:pt x="392738" y="382289"/>
                  </a:lnTo>
                  <a:lnTo>
                    <a:pt x="391394" y="389601"/>
                  </a:lnTo>
                  <a:lnTo>
                    <a:pt x="382289" y="396834"/>
                  </a:lnTo>
                  <a:lnTo>
                    <a:pt x="375820" y="399854"/>
                  </a:lnTo>
                  <a:lnTo>
                    <a:pt x="369642" y="398253"/>
                  </a:lnTo>
                  <a:lnTo>
                    <a:pt x="360546" y="394765"/>
                  </a:lnTo>
                  <a:lnTo>
                    <a:pt x="355181" y="400439"/>
                  </a:lnTo>
                  <a:lnTo>
                    <a:pt x="360451" y="403496"/>
                  </a:lnTo>
                  <a:lnTo>
                    <a:pt x="368463" y="409307"/>
                  </a:lnTo>
                  <a:lnTo>
                    <a:pt x="363524" y="418301"/>
                  </a:lnTo>
                  <a:lnTo>
                    <a:pt x="353823" y="427235"/>
                  </a:lnTo>
                  <a:lnTo>
                    <a:pt x="348536" y="429563"/>
                  </a:lnTo>
                  <a:lnTo>
                    <a:pt x="347978" y="432717"/>
                  </a:lnTo>
                  <a:lnTo>
                    <a:pt x="346815" y="439280"/>
                  </a:lnTo>
                  <a:lnTo>
                    <a:pt x="339394" y="437095"/>
                  </a:lnTo>
                  <a:lnTo>
                    <a:pt x="330829" y="432166"/>
                  </a:lnTo>
                  <a:lnTo>
                    <a:pt x="327440" y="435128"/>
                  </a:lnTo>
                  <a:lnTo>
                    <a:pt x="317830" y="432476"/>
                  </a:lnTo>
                  <a:lnTo>
                    <a:pt x="315680" y="423529"/>
                  </a:lnTo>
                  <a:lnTo>
                    <a:pt x="311194" y="416970"/>
                  </a:lnTo>
                  <a:lnTo>
                    <a:pt x="310251" y="415590"/>
                  </a:lnTo>
                  <a:lnTo>
                    <a:pt x="312428" y="409638"/>
                  </a:lnTo>
                  <a:lnTo>
                    <a:pt x="310524" y="401440"/>
                  </a:lnTo>
                  <a:lnTo>
                    <a:pt x="304590" y="395094"/>
                  </a:lnTo>
                  <a:lnTo>
                    <a:pt x="301444" y="391726"/>
                  </a:lnTo>
                  <a:lnTo>
                    <a:pt x="300263" y="384124"/>
                  </a:lnTo>
                  <a:lnTo>
                    <a:pt x="288986" y="374401"/>
                  </a:lnTo>
                  <a:lnTo>
                    <a:pt x="287815" y="374154"/>
                  </a:lnTo>
                  <a:lnTo>
                    <a:pt x="282215" y="372976"/>
                  </a:lnTo>
                  <a:lnTo>
                    <a:pt x="274477" y="368695"/>
                  </a:lnTo>
                  <a:lnTo>
                    <a:pt x="273120" y="367943"/>
                  </a:lnTo>
                  <a:lnTo>
                    <a:pt x="272457" y="361085"/>
                  </a:lnTo>
                  <a:lnTo>
                    <a:pt x="268341" y="349285"/>
                  </a:lnTo>
                  <a:lnTo>
                    <a:pt x="268174" y="348558"/>
                  </a:lnTo>
                  <a:lnTo>
                    <a:pt x="265377" y="336353"/>
                  </a:lnTo>
                  <a:lnTo>
                    <a:pt x="258775" y="327694"/>
                  </a:lnTo>
                  <a:lnTo>
                    <a:pt x="253573" y="321822"/>
                  </a:lnTo>
                  <a:lnTo>
                    <a:pt x="251723" y="311730"/>
                  </a:lnTo>
                  <a:lnTo>
                    <a:pt x="246130" y="308331"/>
                  </a:lnTo>
                  <a:lnTo>
                    <a:pt x="238443" y="303651"/>
                  </a:lnTo>
                  <a:lnTo>
                    <a:pt x="236654" y="303248"/>
                  </a:lnTo>
                  <a:lnTo>
                    <a:pt x="231341" y="302050"/>
                  </a:lnTo>
                  <a:lnTo>
                    <a:pt x="218887" y="296903"/>
                  </a:lnTo>
                  <a:lnTo>
                    <a:pt x="217036" y="290538"/>
                  </a:lnTo>
                  <a:lnTo>
                    <a:pt x="216778" y="289650"/>
                  </a:lnTo>
                  <a:lnTo>
                    <a:pt x="206178" y="285708"/>
                  </a:lnTo>
                  <a:lnTo>
                    <a:pt x="206065" y="284925"/>
                  </a:lnTo>
                  <a:lnTo>
                    <a:pt x="204901" y="276875"/>
                  </a:lnTo>
                  <a:lnTo>
                    <a:pt x="193859" y="272757"/>
                  </a:lnTo>
                  <a:lnTo>
                    <a:pt x="193919" y="262979"/>
                  </a:lnTo>
                  <a:lnTo>
                    <a:pt x="192081" y="255669"/>
                  </a:lnTo>
                  <a:lnTo>
                    <a:pt x="183825" y="252348"/>
                  </a:lnTo>
                  <a:lnTo>
                    <a:pt x="180077" y="247838"/>
                  </a:lnTo>
                  <a:lnTo>
                    <a:pt x="178374" y="245787"/>
                  </a:lnTo>
                  <a:lnTo>
                    <a:pt x="168150" y="239928"/>
                  </a:lnTo>
                  <a:lnTo>
                    <a:pt x="167115" y="239750"/>
                  </a:lnTo>
                  <a:lnTo>
                    <a:pt x="161302" y="238753"/>
                  </a:lnTo>
                  <a:lnTo>
                    <a:pt x="155883" y="232720"/>
                  </a:lnTo>
                  <a:lnTo>
                    <a:pt x="153357" y="228709"/>
                  </a:lnTo>
                  <a:lnTo>
                    <a:pt x="149746" y="222969"/>
                  </a:lnTo>
                  <a:lnTo>
                    <a:pt x="137899" y="211733"/>
                  </a:lnTo>
                  <a:lnTo>
                    <a:pt x="124446" y="206841"/>
                  </a:lnTo>
                  <a:lnTo>
                    <a:pt x="113449" y="198257"/>
                  </a:lnTo>
                  <a:lnTo>
                    <a:pt x="108147" y="197795"/>
                  </a:lnTo>
                  <a:lnTo>
                    <a:pt x="107199" y="196302"/>
                  </a:lnTo>
                  <a:lnTo>
                    <a:pt x="102763" y="189309"/>
                  </a:lnTo>
                  <a:lnTo>
                    <a:pt x="102302" y="188721"/>
                  </a:lnTo>
                  <a:lnTo>
                    <a:pt x="95353" y="179854"/>
                  </a:lnTo>
                  <a:lnTo>
                    <a:pt x="85539" y="171524"/>
                  </a:lnTo>
                  <a:lnTo>
                    <a:pt x="81787" y="162272"/>
                  </a:lnTo>
                  <a:lnTo>
                    <a:pt x="80150" y="158229"/>
                  </a:lnTo>
                  <a:lnTo>
                    <a:pt x="75826" y="152513"/>
                  </a:lnTo>
                  <a:lnTo>
                    <a:pt x="74999" y="151418"/>
                  </a:lnTo>
                  <a:lnTo>
                    <a:pt x="68741" y="143257"/>
                  </a:lnTo>
                  <a:lnTo>
                    <a:pt x="65767" y="137729"/>
                  </a:lnTo>
                  <a:lnTo>
                    <a:pt x="60642" y="128016"/>
                  </a:lnTo>
                  <a:lnTo>
                    <a:pt x="54404" y="127385"/>
                  </a:lnTo>
                  <a:lnTo>
                    <a:pt x="46951" y="129696"/>
                  </a:lnTo>
                  <a:lnTo>
                    <a:pt x="46531" y="129827"/>
                  </a:lnTo>
                  <a:lnTo>
                    <a:pt x="39941" y="127714"/>
                  </a:lnTo>
                  <a:lnTo>
                    <a:pt x="39640" y="127494"/>
                  </a:lnTo>
                  <a:lnTo>
                    <a:pt x="33551" y="123028"/>
                  </a:lnTo>
                  <a:lnTo>
                    <a:pt x="32737" y="122281"/>
                  </a:lnTo>
                  <a:lnTo>
                    <a:pt x="25747" y="115857"/>
                  </a:lnTo>
                  <a:lnTo>
                    <a:pt x="17569" y="113806"/>
                  </a:lnTo>
                  <a:lnTo>
                    <a:pt x="10334" y="109712"/>
                  </a:lnTo>
                  <a:lnTo>
                    <a:pt x="2578" y="105357"/>
                  </a:lnTo>
                  <a:lnTo>
                    <a:pt x="2339" y="104761"/>
                  </a:lnTo>
                  <a:lnTo>
                    <a:pt x="643" y="10053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g70"/>
            <p:cNvSpPr/>
            <p:nvPr/>
          </p:nvSpPr>
          <p:spPr>
            <a:xfrm>
              <a:off x="7387656" y="2212588"/>
              <a:ext cx="8855" cy="14305"/>
            </a:xfrm>
            <a:custGeom>
              <a:avLst/>
              <a:gdLst/>
              <a:ahLst/>
              <a:cxnLst/>
              <a:rect l="0" t="0" r="0" b="0"/>
              <a:pathLst>
                <a:path w="8855" h="14305">
                  <a:moveTo>
                    <a:pt x="0" y="4087"/>
                  </a:moveTo>
                  <a:lnTo>
                    <a:pt x="4087" y="0"/>
                  </a:lnTo>
                  <a:lnTo>
                    <a:pt x="8855" y="6812"/>
                  </a:lnTo>
                  <a:lnTo>
                    <a:pt x="6812" y="14305"/>
                  </a:lnTo>
                  <a:lnTo>
                    <a:pt x="0" y="115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7120584" y="1722493"/>
              <a:ext cx="421459" cy="658536"/>
            </a:xfrm>
            <a:custGeom>
              <a:avLst/>
              <a:gdLst/>
              <a:ahLst/>
              <a:cxnLst/>
              <a:rect l="0" t="0" r="0" b="0"/>
              <a:pathLst>
                <a:path w="421459" h="658536">
                  <a:moveTo>
                    <a:pt x="0" y="357665"/>
                  </a:moveTo>
                  <a:lnTo>
                    <a:pt x="4214" y="355574"/>
                  </a:lnTo>
                  <a:lnTo>
                    <a:pt x="5472" y="350368"/>
                  </a:lnTo>
                  <a:lnTo>
                    <a:pt x="12138" y="350531"/>
                  </a:lnTo>
                  <a:lnTo>
                    <a:pt x="17086" y="354435"/>
                  </a:lnTo>
                  <a:lnTo>
                    <a:pt x="21097" y="361807"/>
                  </a:lnTo>
                  <a:lnTo>
                    <a:pt x="25990" y="361173"/>
                  </a:lnTo>
                  <a:lnTo>
                    <a:pt x="25608" y="355747"/>
                  </a:lnTo>
                  <a:lnTo>
                    <a:pt x="25452" y="353542"/>
                  </a:lnTo>
                  <a:lnTo>
                    <a:pt x="26590" y="349575"/>
                  </a:lnTo>
                  <a:lnTo>
                    <a:pt x="24415" y="345741"/>
                  </a:lnTo>
                  <a:lnTo>
                    <a:pt x="24385" y="340540"/>
                  </a:lnTo>
                  <a:lnTo>
                    <a:pt x="21611" y="337772"/>
                  </a:lnTo>
                  <a:lnTo>
                    <a:pt x="24745" y="332345"/>
                  </a:lnTo>
                  <a:lnTo>
                    <a:pt x="27368" y="332047"/>
                  </a:lnTo>
                  <a:lnTo>
                    <a:pt x="30946" y="335375"/>
                  </a:lnTo>
                  <a:lnTo>
                    <a:pt x="36188" y="334687"/>
                  </a:lnTo>
                  <a:lnTo>
                    <a:pt x="40806" y="335020"/>
                  </a:lnTo>
                  <a:lnTo>
                    <a:pt x="39056" y="328940"/>
                  </a:lnTo>
                  <a:lnTo>
                    <a:pt x="34301" y="326592"/>
                  </a:lnTo>
                  <a:lnTo>
                    <a:pt x="27409" y="319871"/>
                  </a:lnTo>
                  <a:lnTo>
                    <a:pt x="28806" y="311544"/>
                  </a:lnTo>
                  <a:lnTo>
                    <a:pt x="31264" y="305806"/>
                  </a:lnTo>
                  <a:lnTo>
                    <a:pt x="35690" y="299790"/>
                  </a:lnTo>
                  <a:lnTo>
                    <a:pt x="38006" y="293626"/>
                  </a:lnTo>
                  <a:lnTo>
                    <a:pt x="46877" y="285817"/>
                  </a:lnTo>
                  <a:lnTo>
                    <a:pt x="51829" y="279878"/>
                  </a:lnTo>
                  <a:lnTo>
                    <a:pt x="46773" y="273666"/>
                  </a:lnTo>
                  <a:lnTo>
                    <a:pt x="47765" y="270081"/>
                  </a:lnTo>
                  <a:lnTo>
                    <a:pt x="52491" y="262054"/>
                  </a:lnTo>
                  <a:lnTo>
                    <a:pt x="57890" y="255075"/>
                  </a:lnTo>
                  <a:lnTo>
                    <a:pt x="56902" y="249057"/>
                  </a:lnTo>
                  <a:lnTo>
                    <a:pt x="54533" y="245337"/>
                  </a:lnTo>
                  <a:lnTo>
                    <a:pt x="49986" y="246723"/>
                  </a:lnTo>
                  <a:lnTo>
                    <a:pt x="49526" y="241346"/>
                  </a:lnTo>
                  <a:lnTo>
                    <a:pt x="47354" y="238967"/>
                  </a:lnTo>
                  <a:lnTo>
                    <a:pt x="46790" y="232858"/>
                  </a:lnTo>
                  <a:lnTo>
                    <a:pt x="49157" y="226323"/>
                  </a:lnTo>
                  <a:lnTo>
                    <a:pt x="50133" y="219860"/>
                  </a:lnTo>
                  <a:lnTo>
                    <a:pt x="43560" y="215300"/>
                  </a:lnTo>
                  <a:lnTo>
                    <a:pt x="44642" y="206019"/>
                  </a:lnTo>
                  <a:lnTo>
                    <a:pt x="45376" y="200186"/>
                  </a:lnTo>
                  <a:lnTo>
                    <a:pt x="47368" y="197344"/>
                  </a:lnTo>
                  <a:lnTo>
                    <a:pt x="46002" y="193064"/>
                  </a:lnTo>
                  <a:lnTo>
                    <a:pt x="49275" y="187756"/>
                  </a:lnTo>
                  <a:lnTo>
                    <a:pt x="52471" y="183419"/>
                  </a:lnTo>
                  <a:lnTo>
                    <a:pt x="55123" y="178781"/>
                  </a:lnTo>
                  <a:lnTo>
                    <a:pt x="56940" y="175500"/>
                  </a:lnTo>
                  <a:lnTo>
                    <a:pt x="54320" y="154861"/>
                  </a:lnTo>
                  <a:lnTo>
                    <a:pt x="52100" y="137450"/>
                  </a:lnTo>
                  <a:lnTo>
                    <a:pt x="62110" y="108002"/>
                  </a:lnTo>
                  <a:lnTo>
                    <a:pt x="76236" y="66965"/>
                  </a:lnTo>
                  <a:lnTo>
                    <a:pt x="83330" y="46423"/>
                  </a:lnTo>
                  <a:lnTo>
                    <a:pt x="95774" y="12165"/>
                  </a:lnTo>
                  <a:lnTo>
                    <a:pt x="102013" y="11263"/>
                  </a:lnTo>
                  <a:lnTo>
                    <a:pt x="107107" y="12036"/>
                  </a:lnTo>
                  <a:lnTo>
                    <a:pt x="114116" y="12019"/>
                  </a:lnTo>
                  <a:lnTo>
                    <a:pt x="114510" y="18467"/>
                  </a:lnTo>
                  <a:lnTo>
                    <a:pt x="121084" y="36233"/>
                  </a:lnTo>
                  <a:lnTo>
                    <a:pt x="129317" y="38632"/>
                  </a:lnTo>
                  <a:lnTo>
                    <a:pt x="136844" y="41500"/>
                  </a:lnTo>
                  <a:lnTo>
                    <a:pt x="144508" y="33683"/>
                  </a:lnTo>
                  <a:lnTo>
                    <a:pt x="155436" y="26513"/>
                  </a:lnTo>
                  <a:lnTo>
                    <a:pt x="161841" y="23608"/>
                  </a:lnTo>
                  <a:lnTo>
                    <a:pt x="162045" y="18752"/>
                  </a:lnTo>
                  <a:lnTo>
                    <a:pt x="169072" y="14449"/>
                  </a:lnTo>
                  <a:lnTo>
                    <a:pt x="173946" y="14567"/>
                  </a:lnTo>
                  <a:lnTo>
                    <a:pt x="181618" y="11354"/>
                  </a:lnTo>
                  <a:lnTo>
                    <a:pt x="179391" y="6870"/>
                  </a:lnTo>
                  <a:lnTo>
                    <a:pt x="180352" y="2325"/>
                  </a:lnTo>
                  <a:lnTo>
                    <a:pt x="189036" y="0"/>
                  </a:lnTo>
                  <a:lnTo>
                    <a:pt x="195742" y="63"/>
                  </a:lnTo>
                  <a:lnTo>
                    <a:pt x="201553" y="2130"/>
                  </a:lnTo>
                  <a:lnTo>
                    <a:pt x="209905" y="5868"/>
                  </a:lnTo>
                  <a:lnTo>
                    <a:pt x="220083" y="10828"/>
                  </a:lnTo>
                  <a:lnTo>
                    <a:pt x="225288" y="12475"/>
                  </a:lnTo>
                  <a:lnTo>
                    <a:pt x="234420" y="21211"/>
                  </a:lnTo>
                  <a:lnTo>
                    <a:pt x="245963" y="25583"/>
                  </a:lnTo>
                  <a:lnTo>
                    <a:pt x="257249" y="62492"/>
                  </a:lnTo>
                  <a:lnTo>
                    <a:pt x="265433" y="88778"/>
                  </a:lnTo>
                  <a:lnTo>
                    <a:pt x="279490" y="132592"/>
                  </a:lnTo>
                  <a:lnTo>
                    <a:pt x="289718" y="165447"/>
                  </a:lnTo>
                  <a:lnTo>
                    <a:pt x="293954" y="179137"/>
                  </a:lnTo>
                  <a:lnTo>
                    <a:pt x="297628" y="181041"/>
                  </a:lnTo>
                  <a:lnTo>
                    <a:pt x="294564" y="189231"/>
                  </a:lnTo>
                  <a:lnTo>
                    <a:pt x="300013" y="193453"/>
                  </a:lnTo>
                  <a:lnTo>
                    <a:pt x="298237" y="201226"/>
                  </a:lnTo>
                  <a:lnTo>
                    <a:pt x="302429" y="207485"/>
                  </a:lnTo>
                  <a:lnTo>
                    <a:pt x="302600" y="215248"/>
                  </a:lnTo>
                  <a:lnTo>
                    <a:pt x="302603" y="215402"/>
                  </a:lnTo>
                  <a:lnTo>
                    <a:pt x="311450" y="212471"/>
                  </a:lnTo>
                  <a:lnTo>
                    <a:pt x="316845" y="218057"/>
                  </a:lnTo>
                  <a:lnTo>
                    <a:pt x="321437" y="218075"/>
                  </a:lnTo>
                  <a:lnTo>
                    <a:pt x="331828" y="218760"/>
                  </a:lnTo>
                  <a:lnTo>
                    <a:pt x="339069" y="215138"/>
                  </a:lnTo>
                  <a:lnTo>
                    <a:pt x="343494" y="218635"/>
                  </a:lnTo>
                  <a:lnTo>
                    <a:pt x="347066" y="228037"/>
                  </a:lnTo>
                  <a:lnTo>
                    <a:pt x="341554" y="230456"/>
                  </a:lnTo>
                  <a:lnTo>
                    <a:pt x="342751" y="236868"/>
                  </a:lnTo>
                  <a:lnTo>
                    <a:pt x="351559" y="245866"/>
                  </a:lnTo>
                  <a:lnTo>
                    <a:pt x="351455" y="256883"/>
                  </a:lnTo>
                  <a:lnTo>
                    <a:pt x="350919" y="261874"/>
                  </a:lnTo>
                  <a:lnTo>
                    <a:pt x="354648" y="264774"/>
                  </a:lnTo>
                  <a:lnTo>
                    <a:pt x="364410" y="274791"/>
                  </a:lnTo>
                  <a:lnTo>
                    <a:pt x="370520" y="277169"/>
                  </a:lnTo>
                  <a:lnTo>
                    <a:pt x="373647" y="273034"/>
                  </a:lnTo>
                  <a:lnTo>
                    <a:pt x="374374" y="266147"/>
                  </a:lnTo>
                  <a:lnTo>
                    <a:pt x="381693" y="266813"/>
                  </a:lnTo>
                  <a:lnTo>
                    <a:pt x="386177" y="266689"/>
                  </a:lnTo>
                  <a:lnTo>
                    <a:pt x="393056" y="272120"/>
                  </a:lnTo>
                  <a:lnTo>
                    <a:pt x="397015" y="277423"/>
                  </a:lnTo>
                  <a:lnTo>
                    <a:pt x="399535" y="282504"/>
                  </a:lnTo>
                  <a:lnTo>
                    <a:pt x="408089" y="293283"/>
                  </a:lnTo>
                  <a:lnTo>
                    <a:pt x="414498" y="296769"/>
                  </a:lnTo>
                  <a:lnTo>
                    <a:pt x="415917" y="304450"/>
                  </a:lnTo>
                  <a:lnTo>
                    <a:pt x="421459" y="307475"/>
                  </a:lnTo>
                  <a:lnTo>
                    <a:pt x="416184" y="316533"/>
                  </a:lnTo>
                  <a:lnTo>
                    <a:pt x="412723" y="321564"/>
                  </a:lnTo>
                  <a:lnTo>
                    <a:pt x="410056" y="327787"/>
                  </a:lnTo>
                  <a:lnTo>
                    <a:pt x="406781" y="335424"/>
                  </a:lnTo>
                  <a:lnTo>
                    <a:pt x="401581" y="340790"/>
                  </a:lnTo>
                  <a:lnTo>
                    <a:pt x="397447" y="347778"/>
                  </a:lnTo>
                  <a:lnTo>
                    <a:pt x="389076" y="346567"/>
                  </a:lnTo>
                  <a:lnTo>
                    <a:pt x="387023" y="350514"/>
                  </a:lnTo>
                  <a:lnTo>
                    <a:pt x="382297" y="352326"/>
                  </a:lnTo>
                  <a:lnTo>
                    <a:pt x="379958" y="359685"/>
                  </a:lnTo>
                  <a:lnTo>
                    <a:pt x="379047" y="366903"/>
                  </a:lnTo>
                  <a:lnTo>
                    <a:pt x="382197" y="370882"/>
                  </a:lnTo>
                  <a:lnTo>
                    <a:pt x="376747" y="379738"/>
                  </a:lnTo>
                  <a:lnTo>
                    <a:pt x="368922" y="373455"/>
                  </a:lnTo>
                  <a:lnTo>
                    <a:pt x="365500" y="368690"/>
                  </a:lnTo>
                  <a:lnTo>
                    <a:pt x="361277" y="373565"/>
                  </a:lnTo>
                  <a:lnTo>
                    <a:pt x="353093" y="377151"/>
                  </a:lnTo>
                  <a:lnTo>
                    <a:pt x="350022" y="382605"/>
                  </a:lnTo>
                  <a:lnTo>
                    <a:pt x="350238" y="389323"/>
                  </a:lnTo>
                  <a:lnTo>
                    <a:pt x="346949" y="394128"/>
                  </a:lnTo>
                  <a:lnTo>
                    <a:pt x="342619" y="392881"/>
                  </a:lnTo>
                  <a:lnTo>
                    <a:pt x="342077" y="393671"/>
                  </a:lnTo>
                  <a:lnTo>
                    <a:pt x="339483" y="397455"/>
                  </a:lnTo>
                  <a:lnTo>
                    <a:pt x="335911" y="398056"/>
                  </a:lnTo>
                  <a:lnTo>
                    <a:pt x="334927" y="407277"/>
                  </a:lnTo>
                  <a:lnTo>
                    <a:pt x="328198" y="404273"/>
                  </a:lnTo>
                  <a:lnTo>
                    <a:pt x="325112" y="401794"/>
                  </a:lnTo>
                  <a:lnTo>
                    <a:pt x="319440" y="405497"/>
                  </a:lnTo>
                  <a:lnTo>
                    <a:pt x="322845" y="411278"/>
                  </a:lnTo>
                  <a:lnTo>
                    <a:pt x="321948" y="414803"/>
                  </a:lnTo>
                  <a:lnTo>
                    <a:pt x="319907" y="421375"/>
                  </a:lnTo>
                  <a:lnTo>
                    <a:pt x="327018" y="425379"/>
                  </a:lnTo>
                  <a:lnTo>
                    <a:pt x="313670" y="428056"/>
                  </a:lnTo>
                  <a:lnTo>
                    <a:pt x="314411" y="433477"/>
                  </a:lnTo>
                  <a:lnTo>
                    <a:pt x="316505" y="446271"/>
                  </a:lnTo>
                  <a:lnTo>
                    <a:pt x="305575" y="448251"/>
                  </a:lnTo>
                  <a:lnTo>
                    <a:pt x="299908" y="452405"/>
                  </a:lnTo>
                  <a:lnTo>
                    <a:pt x="297508" y="454597"/>
                  </a:lnTo>
                  <a:lnTo>
                    <a:pt x="293065" y="458651"/>
                  </a:lnTo>
                  <a:lnTo>
                    <a:pt x="292324" y="468078"/>
                  </a:lnTo>
                  <a:lnTo>
                    <a:pt x="288639" y="470109"/>
                  </a:lnTo>
                  <a:lnTo>
                    <a:pt x="284467" y="460485"/>
                  </a:lnTo>
                  <a:lnTo>
                    <a:pt x="274354" y="466254"/>
                  </a:lnTo>
                  <a:lnTo>
                    <a:pt x="266345" y="473456"/>
                  </a:lnTo>
                  <a:lnTo>
                    <a:pt x="261191" y="467191"/>
                  </a:lnTo>
                  <a:lnTo>
                    <a:pt x="256072" y="460758"/>
                  </a:lnTo>
                  <a:lnTo>
                    <a:pt x="259498" y="455392"/>
                  </a:lnTo>
                  <a:lnTo>
                    <a:pt x="253182" y="450759"/>
                  </a:lnTo>
                  <a:lnTo>
                    <a:pt x="250880" y="449069"/>
                  </a:lnTo>
                  <a:lnTo>
                    <a:pt x="243599" y="449444"/>
                  </a:lnTo>
                  <a:lnTo>
                    <a:pt x="241587" y="449547"/>
                  </a:lnTo>
                  <a:lnTo>
                    <a:pt x="242668" y="458519"/>
                  </a:lnTo>
                  <a:lnTo>
                    <a:pt x="242254" y="464850"/>
                  </a:lnTo>
                  <a:lnTo>
                    <a:pt x="248619" y="470614"/>
                  </a:lnTo>
                  <a:lnTo>
                    <a:pt x="246620" y="477067"/>
                  </a:lnTo>
                  <a:lnTo>
                    <a:pt x="250352" y="480978"/>
                  </a:lnTo>
                  <a:lnTo>
                    <a:pt x="248393" y="486436"/>
                  </a:lnTo>
                  <a:lnTo>
                    <a:pt x="242909" y="487667"/>
                  </a:lnTo>
                  <a:lnTo>
                    <a:pt x="238581" y="488795"/>
                  </a:lnTo>
                  <a:lnTo>
                    <a:pt x="237047" y="497542"/>
                  </a:lnTo>
                  <a:lnTo>
                    <a:pt x="234195" y="498754"/>
                  </a:lnTo>
                  <a:lnTo>
                    <a:pt x="232086" y="505228"/>
                  </a:lnTo>
                  <a:lnTo>
                    <a:pt x="228925" y="509559"/>
                  </a:lnTo>
                  <a:lnTo>
                    <a:pt x="223176" y="502091"/>
                  </a:lnTo>
                  <a:lnTo>
                    <a:pt x="219584" y="499259"/>
                  </a:lnTo>
                  <a:lnTo>
                    <a:pt x="217811" y="497860"/>
                  </a:lnTo>
                  <a:lnTo>
                    <a:pt x="216288" y="503283"/>
                  </a:lnTo>
                  <a:lnTo>
                    <a:pt x="215237" y="505603"/>
                  </a:lnTo>
                  <a:lnTo>
                    <a:pt x="211618" y="517375"/>
                  </a:lnTo>
                  <a:lnTo>
                    <a:pt x="206584" y="518266"/>
                  </a:lnTo>
                  <a:lnTo>
                    <a:pt x="204724" y="521490"/>
                  </a:lnTo>
                  <a:lnTo>
                    <a:pt x="198321" y="526232"/>
                  </a:lnTo>
                  <a:lnTo>
                    <a:pt x="194159" y="528569"/>
                  </a:lnTo>
                  <a:lnTo>
                    <a:pt x="192192" y="529673"/>
                  </a:lnTo>
                  <a:lnTo>
                    <a:pt x="190418" y="537422"/>
                  </a:lnTo>
                  <a:lnTo>
                    <a:pt x="185742" y="541102"/>
                  </a:lnTo>
                  <a:lnTo>
                    <a:pt x="184194" y="545540"/>
                  </a:lnTo>
                  <a:lnTo>
                    <a:pt x="181910" y="545668"/>
                  </a:lnTo>
                  <a:lnTo>
                    <a:pt x="179091" y="538372"/>
                  </a:lnTo>
                  <a:lnTo>
                    <a:pt x="176285" y="538025"/>
                  </a:lnTo>
                  <a:lnTo>
                    <a:pt x="173152" y="537636"/>
                  </a:lnTo>
                  <a:lnTo>
                    <a:pt x="167579" y="543786"/>
                  </a:lnTo>
                  <a:lnTo>
                    <a:pt x="167150" y="548980"/>
                  </a:lnTo>
                  <a:lnTo>
                    <a:pt x="160052" y="550464"/>
                  </a:lnTo>
                  <a:lnTo>
                    <a:pt x="159196" y="556893"/>
                  </a:lnTo>
                  <a:lnTo>
                    <a:pt x="151898" y="558503"/>
                  </a:lnTo>
                  <a:lnTo>
                    <a:pt x="150799" y="563217"/>
                  </a:lnTo>
                  <a:lnTo>
                    <a:pt x="150052" y="570711"/>
                  </a:lnTo>
                  <a:lnTo>
                    <a:pt x="152651" y="575818"/>
                  </a:lnTo>
                  <a:lnTo>
                    <a:pt x="149414" y="579401"/>
                  </a:lnTo>
                  <a:lnTo>
                    <a:pt x="142342" y="583208"/>
                  </a:lnTo>
                  <a:lnTo>
                    <a:pt x="140550" y="583577"/>
                  </a:lnTo>
                  <a:lnTo>
                    <a:pt x="138265" y="584049"/>
                  </a:lnTo>
                  <a:lnTo>
                    <a:pt x="137442" y="590561"/>
                  </a:lnTo>
                  <a:lnTo>
                    <a:pt x="144360" y="592898"/>
                  </a:lnTo>
                  <a:lnTo>
                    <a:pt x="140440" y="600778"/>
                  </a:lnTo>
                  <a:lnTo>
                    <a:pt x="139190" y="608859"/>
                  </a:lnTo>
                  <a:lnTo>
                    <a:pt x="135012" y="613113"/>
                  </a:lnTo>
                  <a:lnTo>
                    <a:pt x="129687" y="614013"/>
                  </a:lnTo>
                  <a:lnTo>
                    <a:pt x="126908" y="618077"/>
                  </a:lnTo>
                  <a:lnTo>
                    <a:pt x="125735" y="626116"/>
                  </a:lnTo>
                  <a:lnTo>
                    <a:pt x="128511" y="632547"/>
                  </a:lnTo>
                  <a:lnTo>
                    <a:pt x="128682" y="641205"/>
                  </a:lnTo>
                  <a:lnTo>
                    <a:pt x="127133" y="645935"/>
                  </a:lnTo>
                  <a:lnTo>
                    <a:pt x="124977" y="655221"/>
                  </a:lnTo>
                  <a:lnTo>
                    <a:pt x="121789" y="658536"/>
                  </a:lnTo>
                  <a:lnTo>
                    <a:pt x="115736" y="657180"/>
                  </a:lnTo>
                  <a:lnTo>
                    <a:pt x="107754" y="652906"/>
                  </a:lnTo>
                  <a:lnTo>
                    <a:pt x="106673" y="652327"/>
                  </a:lnTo>
                  <a:lnTo>
                    <a:pt x="105101" y="645216"/>
                  </a:lnTo>
                  <a:lnTo>
                    <a:pt x="104860" y="639685"/>
                  </a:lnTo>
                  <a:lnTo>
                    <a:pt x="96900" y="633964"/>
                  </a:lnTo>
                  <a:lnTo>
                    <a:pt x="89697" y="627779"/>
                  </a:lnTo>
                  <a:lnTo>
                    <a:pt x="81719" y="622286"/>
                  </a:lnTo>
                  <a:lnTo>
                    <a:pt x="81331" y="614479"/>
                  </a:lnTo>
                  <a:lnTo>
                    <a:pt x="79680" y="602940"/>
                  </a:lnTo>
                  <a:lnTo>
                    <a:pt x="77637" y="598964"/>
                  </a:lnTo>
                  <a:lnTo>
                    <a:pt x="75622" y="595038"/>
                  </a:lnTo>
                  <a:lnTo>
                    <a:pt x="69813" y="577157"/>
                  </a:lnTo>
                  <a:lnTo>
                    <a:pt x="65844" y="564540"/>
                  </a:lnTo>
                  <a:lnTo>
                    <a:pt x="63850" y="558196"/>
                  </a:lnTo>
                  <a:lnTo>
                    <a:pt x="53240" y="523334"/>
                  </a:lnTo>
                  <a:lnTo>
                    <a:pt x="46320" y="500542"/>
                  </a:lnTo>
                  <a:lnTo>
                    <a:pt x="45196" y="496972"/>
                  </a:lnTo>
                  <a:lnTo>
                    <a:pt x="44465" y="494649"/>
                  </a:lnTo>
                  <a:lnTo>
                    <a:pt x="35919" y="467505"/>
                  </a:lnTo>
                  <a:lnTo>
                    <a:pt x="25764" y="435132"/>
                  </a:lnTo>
                  <a:lnTo>
                    <a:pt x="13886" y="39921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g72"/>
            <p:cNvSpPr/>
            <p:nvPr/>
          </p:nvSpPr>
          <p:spPr>
            <a:xfrm>
              <a:off x="6856059" y="2721012"/>
              <a:ext cx="151540" cy="347491"/>
            </a:xfrm>
            <a:custGeom>
              <a:avLst/>
              <a:gdLst/>
              <a:ahLst/>
              <a:cxnLst/>
              <a:rect l="0" t="0" r="0" b="0"/>
              <a:pathLst>
                <a:path w="151540" h="347491">
                  <a:moveTo>
                    <a:pt x="0" y="263503"/>
                  </a:moveTo>
                  <a:lnTo>
                    <a:pt x="2063" y="260483"/>
                  </a:lnTo>
                  <a:lnTo>
                    <a:pt x="3579" y="254406"/>
                  </a:lnTo>
                  <a:lnTo>
                    <a:pt x="6116" y="249582"/>
                  </a:lnTo>
                  <a:lnTo>
                    <a:pt x="6489" y="241997"/>
                  </a:lnTo>
                  <a:lnTo>
                    <a:pt x="10107" y="235869"/>
                  </a:lnTo>
                  <a:lnTo>
                    <a:pt x="10509" y="235374"/>
                  </a:lnTo>
                  <a:lnTo>
                    <a:pt x="16552" y="227925"/>
                  </a:lnTo>
                  <a:lnTo>
                    <a:pt x="21626" y="226404"/>
                  </a:lnTo>
                  <a:lnTo>
                    <a:pt x="25281" y="224685"/>
                  </a:lnTo>
                  <a:lnTo>
                    <a:pt x="28951" y="222957"/>
                  </a:lnTo>
                  <a:lnTo>
                    <a:pt x="29829" y="221963"/>
                  </a:lnTo>
                  <a:lnTo>
                    <a:pt x="32344" y="219114"/>
                  </a:lnTo>
                  <a:lnTo>
                    <a:pt x="36400" y="216451"/>
                  </a:lnTo>
                  <a:lnTo>
                    <a:pt x="37181" y="215937"/>
                  </a:lnTo>
                  <a:lnTo>
                    <a:pt x="36503" y="213323"/>
                  </a:lnTo>
                  <a:lnTo>
                    <a:pt x="35475" y="209357"/>
                  </a:lnTo>
                  <a:lnTo>
                    <a:pt x="35337" y="208826"/>
                  </a:lnTo>
                  <a:lnTo>
                    <a:pt x="36517" y="205858"/>
                  </a:lnTo>
                  <a:lnTo>
                    <a:pt x="42066" y="200612"/>
                  </a:lnTo>
                  <a:lnTo>
                    <a:pt x="47995" y="192659"/>
                  </a:lnTo>
                  <a:lnTo>
                    <a:pt x="49517" y="190957"/>
                  </a:lnTo>
                  <a:lnTo>
                    <a:pt x="53139" y="186903"/>
                  </a:lnTo>
                  <a:lnTo>
                    <a:pt x="59961" y="183322"/>
                  </a:lnTo>
                  <a:lnTo>
                    <a:pt x="62655" y="176546"/>
                  </a:lnTo>
                  <a:lnTo>
                    <a:pt x="68471" y="174452"/>
                  </a:lnTo>
                  <a:lnTo>
                    <a:pt x="72599" y="170000"/>
                  </a:lnTo>
                  <a:lnTo>
                    <a:pt x="72758" y="169829"/>
                  </a:lnTo>
                  <a:lnTo>
                    <a:pt x="68913" y="166104"/>
                  </a:lnTo>
                  <a:lnTo>
                    <a:pt x="67183" y="164426"/>
                  </a:lnTo>
                  <a:lnTo>
                    <a:pt x="59119" y="159956"/>
                  </a:lnTo>
                  <a:lnTo>
                    <a:pt x="54524" y="155688"/>
                  </a:lnTo>
                  <a:lnTo>
                    <a:pt x="48357" y="151434"/>
                  </a:lnTo>
                  <a:lnTo>
                    <a:pt x="44965" y="148618"/>
                  </a:lnTo>
                  <a:lnTo>
                    <a:pt x="42518" y="146586"/>
                  </a:lnTo>
                  <a:lnTo>
                    <a:pt x="38680" y="141173"/>
                  </a:lnTo>
                  <a:lnTo>
                    <a:pt x="32731" y="141965"/>
                  </a:lnTo>
                  <a:lnTo>
                    <a:pt x="29022" y="140932"/>
                  </a:lnTo>
                  <a:lnTo>
                    <a:pt x="26262" y="135773"/>
                  </a:lnTo>
                  <a:lnTo>
                    <a:pt x="26316" y="131885"/>
                  </a:lnTo>
                  <a:lnTo>
                    <a:pt x="22491" y="122855"/>
                  </a:lnTo>
                  <a:lnTo>
                    <a:pt x="15484" y="120367"/>
                  </a:lnTo>
                  <a:lnTo>
                    <a:pt x="10410" y="122432"/>
                  </a:lnTo>
                  <a:lnTo>
                    <a:pt x="9528" y="119200"/>
                  </a:lnTo>
                  <a:lnTo>
                    <a:pt x="8904" y="116910"/>
                  </a:lnTo>
                  <a:lnTo>
                    <a:pt x="7806" y="112883"/>
                  </a:lnTo>
                  <a:lnTo>
                    <a:pt x="5203" y="101956"/>
                  </a:lnTo>
                  <a:lnTo>
                    <a:pt x="5281" y="94797"/>
                  </a:lnTo>
                  <a:lnTo>
                    <a:pt x="11692" y="89398"/>
                  </a:lnTo>
                  <a:lnTo>
                    <a:pt x="11708" y="80812"/>
                  </a:lnTo>
                  <a:lnTo>
                    <a:pt x="13240" y="75078"/>
                  </a:lnTo>
                  <a:lnTo>
                    <a:pt x="8561" y="70069"/>
                  </a:lnTo>
                  <a:lnTo>
                    <a:pt x="4668" y="65233"/>
                  </a:lnTo>
                  <a:lnTo>
                    <a:pt x="3170" y="63371"/>
                  </a:lnTo>
                  <a:lnTo>
                    <a:pt x="8519" y="56497"/>
                  </a:lnTo>
                  <a:lnTo>
                    <a:pt x="12965" y="49208"/>
                  </a:lnTo>
                  <a:lnTo>
                    <a:pt x="14356" y="44196"/>
                  </a:lnTo>
                  <a:lnTo>
                    <a:pt x="14923" y="42150"/>
                  </a:lnTo>
                  <a:lnTo>
                    <a:pt x="15116" y="41456"/>
                  </a:lnTo>
                  <a:lnTo>
                    <a:pt x="21487" y="33336"/>
                  </a:lnTo>
                  <a:lnTo>
                    <a:pt x="22629" y="25782"/>
                  </a:lnTo>
                  <a:lnTo>
                    <a:pt x="23153" y="22306"/>
                  </a:lnTo>
                  <a:lnTo>
                    <a:pt x="26373" y="11473"/>
                  </a:lnTo>
                  <a:lnTo>
                    <a:pt x="30739" y="3954"/>
                  </a:lnTo>
                  <a:lnTo>
                    <a:pt x="37010" y="0"/>
                  </a:lnTo>
                  <a:lnTo>
                    <a:pt x="65270" y="9663"/>
                  </a:lnTo>
                  <a:lnTo>
                    <a:pt x="76145" y="13660"/>
                  </a:lnTo>
                  <a:lnTo>
                    <a:pt x="83963" y="16524"/>
                  </a:lnTo>
                  <a:lnTo>
                    <a:pt x="91982" y="19054"/>
                  </a:lnTo>
                  <a:lnTo>
                    <a:pt x="94693" y="19888"/>
                  </a:lnTo>
                  <a:lnTo>
                    <a:pt x="114937" y="26083"/>
                  </a:lnTo>
                  <a:lnTo>
                    <a:pt x="132357" y="31137"/>
                  </a:lnTo>
                  <a:lnTo>
                    <a:pt x="132484" y="37877"/>
                  </a:lnTo>
                  <a:lnTo>
                    <a:pt x="132196" y="42822"/>
                  </a:lnTo>
                  <a:lnTo>
                    <a:pt x="131879" y="48219"/>
                  </a:lnTo>
                  <a:lnTo>
                    <a:pt x="131809" y="49413"/>
                  </a:lnTo>
                  <a:lnTo>
                    <a:pt x="131127" y="53609"/>
                  </a:lnTo>
                  <a:lnTo>
                    <a:pt x="130456" y="57732"/>
                  </a:lnTo>
                  <a:lnTo>
                    <a:pt x="130273" y="58425"/>
                  </a:lnTo>
                  <a:lnTo>
                    <a:pt x="129492" y="61388"/>
                  </a:lnTo>
                  <a:lnTo>
                    <a:pt x="128249" y="66099"/>
                  </a:lnTo>
                  <a:lnTo>
                    <a:pt x="127785" y="67856"/>
                  </a:lnTo>
                  <a:lnTo>
                    <a:pt x="127557" y="69583"/>
                  </a:lnTo>
                  <a:lnTo>
                    <a:pt x="127161" y="72588"/>
                  </a:lnTo>
                  <a:lnTo>
                    <a:pt x="126450" y="77966"/>
                  </a:lnTo>
                  <a:lnTo>
                    <a:pt x="124969" y="81290"/>
                  </a:lnTo>
                  <a:lnTo>
                    <a:pt x="124724" y="81838"/>
                  </a:lnTo>
                  <a:lnTo>
                    <a:pt x="123583" y="84397"/>
                  </a:lnTo>
                  <a:lnTo>
                    <a:pt x="116056" y="86979"/>
                  </a:lnTo>
                  <a:lnTo>
                    <a:pt x="114982" y="87346"/>
                  </a:lnTo>
                  <a:lnTo>
                    <a:pt x="112314" y="89961"/>
                  </a:lnTo>
                  <a:lnTo>
                    <a:pt x="112128" y="90143"/>
                  </a:lnTo>
                  <a:lnTo>
                    <a:pt x="113229" y="95544"/>
                  </a:lnTo>
                  <a:lnTo>
                    <a:pt x="112961" y="100652"/>
                  </a:lnTo>
                  <a:lnTo>
                    <a:pt x="109997" y="103350"/>
                  </a:lnTo>
                  <a:lnTo>
                    <a:pt x="110191" y="109616"/>
                  </a:lnTo>
                  <a:lnTo>
                    <a:pt x="111290" y="114946"/>
                  </a:lnTo>
                  <a:lnTo>
                    <a:pt x="115740" y="116285"/>
                  </a:lnTo>
                  <a:lnTo>
                    <a:pt x="117948" y="116948"/>
                  </a:lnTo>
                  <a:lnTo>
                    <a:pt x="122898" y="114774"/>
                  </a:lnTo>
                  <a:lnTo>
                    <a:pt x="128166" y="114101"/>
                  </a:lnTo>
                  <a:lnTo>
                    <a:pt x="135355" y="116098"/>
                  </a:lnTo>
                  <a:lnTo>
                    <a:pt x="136634" y="108043"/>
                  </a:lnTo>
                  <a:lnTo>
                    <a:pt x="138708" y="106751"/>
                  </a:lnTo>
                  <a:lnTo>
                    <a:pt x="143173" y="115797"/>
                  </a:lnTo>
                  <a:lnTo>
                    <a:pt x="145768" y="124148"/>
                  </a:lnTo>
                  <a:lnTo>
                    <a:pt x="146953" y="134034"/>
                  </a:lnTo>
                  <a:lnTo>
                    <a:pt x="146984" y="146444"/>
                  </a:lnTo>
                  <a:lnTo>
                    <a:pt x="147005" y="157225"/>
                  </a:lnTo>
                  <a:lnTo>
                    <a:pt x="147168" y="160185"/>
                  </a:lnTo>
                  <a:lnTo>
                    <a:pt x="148151" y="178242"/>
                  </a:lnTo>
                  <a:lnTo>
                    <a:pt x="148987" y="187888"/>
                  </a:lnTo>
                  <a:lnTo>
                    <a:pt x="149009" y="188141"/>
                  </a:lnTo>
                  <a:lnTo>
                    <a:pt x="151213" y="204072"/>
                  </a:lnTo>
                  <a:lnTo>
                    <a:pt x="151259" y="204967"/>
                  </a:lnTo>
                  <a:lnTo>
                    <a:pt x="151540" y="210486"/>
                  </a:lnTo>
                  <a:lnTo>
                    <a:pt x="146312" y="231127"/>
                  </a:lnTo>
                  <a:lnTo>
                    <a:pt x="139418" y="250127"/>
                  </a:lnTo>
                  <a:lnTo>
                    <a:pt x="139290" y="253993"/>
                  </a:lnTo>
                  <a:lnTo>
                    <a:pt x="139239" y="255539"/>
                  </a:lnTo>
                  <a:lnTo>
                    <a:pt x="134802" y="266851"/>
                  </a:lnTo>
                  <a:lnTo>
                    <a:pt x="131250" y="273774"/>
                  </a:lnTo>
                  <a:lnTo>
                    <a:pt x="121084" y="283077"/>
                  </a:lnTo>
                  <a:lnTo>
                    <a:pt x="119494" y="285484"/>
                  </a:lnTo>
                  <a:lnTo>
                    <a:pt x="116124" y="290581"/>
                  </a:lnTo>
                  <a:lnTo>
                    <a:pt x="110979" y="300464"/>
                  </a:lnTo>
                  <a:lnTo>
                    <a:pt x="109347" y="305602"/>
                  </a:lnTo>
                  <a:lnTo>
                    <a:pt x="106660" y="315094"/>
                  </a:lnTo>
                  <a:lnTo>
                    <a:pt x="108111" y="317259"/>
                  </a:lnTo>
                  <a:lnTo>
                    <a:pt x="102822" y="330280"/>
                  </a:lnTo>
                  <a:lnTo>
                    <a:pt x="100869" y="336216"/>
                  </a:lnTo>
                  <a:lnTo>
                    <a:pt x="96226" y="344005"/>
                  </a:lnTo>
                  <a:lnTo>
                    <a:pt x="89151" y="347361"/>
                  </a:lnTo>
                  <a:lnTo>
                    <a:pt x="85360" y="347491"/>
                  </a:lnTo>
                  <a:lnTo>
                    <a:pt x="84495" y="337651"/>
                  </a:lnTo>
                  <a:lnTo>
                    <a:pt x="87328" y="324266"/>
                  </a:lnTo>
                  <a:lnTo>
                    <a:pt x="87451" y="315927"/>
                  </a:lnTo>
                  <a:lnTo>
                    <a:pt x="84385" y="311987"/>
                  </a:lnTo>
                  <a:lnTo>
                    <a:pt x="83257" y="311982"/>
                  </a:lnTo>
                  <a:lnTo>
                    <a:pt x="73891" y="311938"/>
                  </a:lnTo>
                  <a:lnTo>
                    <a:pt x="67708" y="309781"/>
                  </a:lnTo>
                  <a:lnTo>
                    <a:pt x="63300" y="311421"/>
                  </a:lnTo>
                  <a:lnTo>
                    <a:pt x="59278" y="316595"/>
                  </a:lnTo>
                  <a:lnTo>
                    <a:pt x="54775" y="311584"/>
                  </a:lnTo>
                  <a:lnTo>
                    <a:pt x="48590" y="307022"/>
                  </a:lnTo>
                  <a:lnTo>
                    <a:pt x="44451" y="304550"/>
                  </a:lnTo>
                  <a:lnTo>
                    <a:pt x="39846" y="304608"/>
                  </a:lnTo>
                  <a:lnTo>
                    <a:pt x="34144" y="299921"/>
                  </a:lnTo>
                  <a:lnTo>
                    <a:pt x="30574" y="298441"/>
                  </a:lnTo>
                  <a:lnTo>
                    <a:pt x="24895" y="295015"/>
                  </a:lnTo>
                  <a:lnTo>
                    <a:pt x="22693" y="294108"/>
                  </a:lnTo>
                  <a:lnTo>
                    <a:pt x="19565" y="292819"/>
                  </a:lnTo>
                  <a:lnTo>
                    <a:pt x="15983" y="288194"/>
                  </a:lnTo>
                  <a:lnTo>
                    <a:pt x="7679" y="286819"/>
                  </a:lnTo>
                  <a:lnTo>
                    <a:pt x="7415" y="281330"/>
                  </a:lnTo>
                  <a:lnTo>
                    <a:pt x="6313" y="276083"/>
                  </a:lnTo>
                  <a:lnTo>
                    <a:pt x="6595" y="269712"/>
                  </a:lnTo>
                  <a:lnTo>
                    <a:pt x="2697" y="26790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g73"/>
            <p:cNvSpPr/>
            <p:nvPr/>
          </p:nvSpPr>
          <p:spPr>
            <a:xfrm>
              <a:off x="6267789" y="2646766"/>
              <a:ext cx="661028" cy="426733"/>
            </a:xfrm>
            <a:custGeom>
              <a:avLst/>
              <a:gdLst/>
              <a:ahLst/>
              <a:cxnLst/>
              <a:rect l="0" t="0" r="0" b="0"/>
              <a:pathLst>
                <a:path w="661028" h="426733">
                  <a:moveTo>
                    <a:pt x="24974" y="258075"/>
                  </a:moveTo>
                  <a:lnTo>
                    <a:pt x="19938" y="226994"/>
                  </a:lnTo>
                  <a:lnTo>
                    <a:pt x="19751" y="225838"/>
                  </a:lnTo>
                  <a:lnTo>
                    <a:pt x="17461" y="211705"/>
                  </a:lnTo>
                  <a:lnTo>
                    <a:pt x="11437" y="175229"/>
                  </a:lnTo>
                  <a:lnTo>
                    <a:pt x="11196" y="173775"/>
                  </a:lnTo>
                  <a:lnTo>
                    <a:pt x="7195" y="149550"/>
                  </a:lnTo>
                  <a:lnTo>
                    <a:pt x="2991" y="123995"/>
                  </a:lnTo>
                  <a:lnTo>
                    <a:pt x="0" y="105811"/>
                  </a:lnTo>
                  <a:lnTo>
                    <a:pt x="18414" y="94206"/>
                  </a:lnTo>
                  <a:lnTo>
                    <a:pt x="34899" y="79974"/>
                  </a:lnTo>
                  <a:lnTo>
                    <a:pt x="35920" y="74665"/>
                  </a:lnTo>
                  <a:lnTo>
                    <a:pt x="40333" y="70526"/>
                  </a:lnTo>
                  <a:lnTo>
                    <a:pt x="47678" y="70752"/>
                  </a:lnTo>
                  <a:lnTo>
                    <a:pt x="56642" y="62737"/>
                  </a:lnTo>
                  <a:lnTo>
                    <a:pt x="64211" y="57360"/>
                  </a:lnTo>
                  <a:lnTo>
                    <a:pt x="71973" y="51003"/>
                  </a:lnTo>
                  <a:lnTo>
                    <a:pt x="75348" y="70672"/>
                  </a:lnTo>
                  <a:lnTo>
                    <a:pt x="78675" y="89450"/>
                  </a:lnTo>
                  <a:lnTo>
                    <a:pt x="94384" y="86768"/>
                  </a:lnTo>
                  <a:lnTo>
                    <a:pt x="108825" y="84281"/>
                  </a:lnTo>
                  <a:lnTo>
                    <a:pt x="151687" y="76569"/>
                  </a:lnTo>
                  <a:lnTo>
                    <a:pt x="159834" y="75082"/>
                  </a:lnTo>
                  <a:lnTo>
                    <a:pt x="166516" y="73848"/>
                  </a:lnTo>
                  <a:lnTo>
                    <a:pt x="200064" y="67580"/>
                  </a:lnTo>
                  <a:lnTo>
                    <a:pt x="230120" y="62084"/>
                  </a:lnTo>
                  <a:lnTo>
                    <a:pt x="233967" y="61374"/>
                  </a:lnTo>
                  <a:lnTo>
                    <a:pt x="240709" y="60081"/>
                  </a:lnTo>
                  <a:lnTo>
                    <a:pt x="258928" y="56565"/>
                  </a:lnTo>
                  <a:lnTo>
                    <a:pt x="279663" y="52705"/>
                  </a:lnTo>
                  <a:lnTo>
                    <a:pt x="288192" y="51016"/>
                  </a:lnTo>
                  <a:lnTo>
                    <a:pt x="302724" y="48122"/>
                  </a:lnTo>
                  <a:lnTo>
                    <a:pt x="365241" y="35415"/>
                  </a:lnTo>
                  <a:lnTo>
                    <a:pt x="369586" y="34544"/>
                  </a:lnTo>
                  <a:lnTo>
                    <a:pt x="373621" y="33733"/>
                  </a:lnTo>
                  <a:lnTo>
                    <a:pt x="411940" y="25944"/>
                  </a:lnTo>
                  <a:lnTo>
                    <a:pt x="421882" y="24055"/>
                  </a:lnTo>
                  <a:lnTo>
                    <a:pt x="454700" y="17164"/>
                  </a:lnTo>
                  <a:lnTo>
                    <a:pt x="458811" y="16293"/>
                  </a:lnTo>
                  <a:lnTo>
                    <a:pt x="483167" y="11091"/>
                  </a:lnTo>
                  <a:lnTo>
                    <a:pt x="523256" y="2301"/>
                  </a:lnTo>
                  <a:lnTo>
                    <a:pt x="523876" y="2163"/>
                  </a:lnTo>
                  <a:lnTo>
                    <a:pt x="536177" y="300"/>
                  </a:lnTo>
                  <a:lnTo>
                    <a:pt x="538151" y="0"/>
                  </a:lnTo>
                  <a:lnTo>
                    <a:pt x="544678" y="5293"/>
                  </a:lnTo>
                  <a:lnTo>
                    <a:pt x="549586" y="13349"/>
                  </a:lnTo>
                  <a:lnTo>
                    <a:pt x="557834" y="14859"/>
                  </a:lnTo>
                  <a:lnTo>
                    <a:pt x="562884" y="15611"/>
                  </a:lnTo>
                  <a:lnTo>
                    <a:pt x="566474" y="16143"/>
                  </a:lnTo>
                  <a:lnTo>
                    <a:pt x="571721" y="20653"/>
                  </a:lnTo>
                  <a:lnTo>
                    <a:pt x="575459" y="27145"/>
                  </a:lnTo>
                  <a:lnTo>
                    <a:pt x="579376" y="42606"/>
                  </a:lnTo>
                  <a:lnTo>
                    <a:pt x="580897" y="47890"/>
                  </a:lnTo>
                  <a:lnTo>
                    <a:pt x="582041" y="51866"/>
                  </a:lnTo>
                  <a:lnTo>
                    <a:pt x="590911" y="61485"/>
                  </a:lnTo>
                  <a:lnTo>
                    <a:pt x="601801" y="65108"/>
                  </a:lnTo>
                  <a:lnTo>
                    <a:pt x="612021" y="66346"/>
                  </a:lnTo>
                  <a:lnTo>
                    <a:pt x="616643" y="65837"/>
                  </a:lnTo>
                  <a:lnTo>
                    <a:pt x="618927" y="65585"/>
                  </a:lnTo>
                  <a:lnTo>
                    <a:pt x="625280" y="74246"/>
                  </a:lnTo>
                  <a:lnTo>
                    <a:pt x="619009" y="78200"/>
                  </a:lnTo>
                  <a:lnTo>
                    <a:pt x="614643" y="85719"/>
                  </a:lnTo>
                  <a:lnTo>
                    <a:pt x="611423" y="96552"/>
                  </a:lnTo>
                  <a:lnTo>
                    <a:pt x="610899" y="100028"/>
                  </a:lnTo>
                  <a:lnTo>
                    <a:pt x="609757" y="107582"/>
                  </a:lnTo>
                  <a:lnTo>
                    <a:pt x="603386" y="115702"/>
                  </a:lnTo>
                  <a:lnTo>
                    <a:pt x="603193" y="116396"/>
                  </a:lnTo>
                  <a:lnTo>
                    <a:pt x="602626" y="118442"/>
                  </a:lnTo>
                  <a:lnTo>
                    <a:pt x="601235" y="123455"/>
                  </a:lnTo>
                  <a:lnTo>
                    <a:pt x="596789" y="130743"/>
                  </a:lnTo>
                  <a:lnTo>
                    <a:pt x="591440" y="137617"/>
                  </a:lnTo>
                  <a:lnTo>
                    <a:pt x="592938" y="139479"/>
                  </a:lnTo>
                  <a:lnTo>
                    <a:pt x="596831" y="144315"/>
                  </a:lnTo>
                  <a:lnTo>
                    <a:pt x="601510" y="149324"/>
                  </a:lnTo>
                  <a:lnTo>
                    <a:pt x="599978" y="155058"/>
                  </a:lnTo>
                  <a:lnTo>
                    <a:pt x="599962" y="163644"/>
                  </a:lnTo>
                  <a:lnTo>
                    <a:pt x="593551" y="169043"/>
                  </a:lnTo>
                  <a:lnTo>
                    <a:pt x="593473" y="176202"/>
                  </a:lnTo>
                  <a:lnTo>
                    <a:pt x="596076" y="187130"/>
                  </a:lnTo>
                  <a:lnTo>
                    <a:pt x="597174" y="191156"/>
                  </a:lnTo>
                  <a:lnTo>
                    <a:pt x="597799" y="193446"/>
                  </a:lnTo>
                  <a:lnTo>
                    <a:pt x="598680" y="196678"/>
                  </a:lnTo>
                  <a:lnTo>
                    <a:pt x="603754" y="194613"/>
                  </a:lnTo>
                  <a:lnTo>
                    <a:pt x="610761" y="197101"/>
                  </a:lnTo>
                  <a:lnTo>
                    <a:pt x="614586" y="206131"/>
                  </a:lnTo>
                  <a:lnTo>
                    <a:pt x="614532" y="210019"/>
                  </a:lnTo>
                  <a:lnTo>
                    <a:pt x="617292" y="215179"/>
                  </a:lnTo>
                  <a:lnTo>
                    <a:pt x="621001" y="216211"/>
                  </a:lnTo>
                  <a:lnTo>
                    <a:pt x="626950" y="215419"/>
                  </a:lnTo>
                  <a:lnTo>
                    <a:pt x="630789" y="220832"/>
                  </a:lnTo>
                  <a:lnTo>
                    <a:pt x="633235" y="222864"/>
                  </a:lnTo>
                  <a:lnTo>
                    <a:pt x="636627" y="225680"/>
                  </a:lnTo>
                  <a:lnTo>
                    <a:pt x="642794" y="229934"/>
                  </a:lnTo>
                  <a:lnTo>
                    <a:pt x="647389" y="234203"/>
                  </a:lnTo>
                  <a:lnTo>
                    <a:pt x="655453" y="238673"/>
                  </a:lnTo>
                  <a:lnTo>
                    <a:pt x="657183" y="240350"/>
                  </a:lnTo>
                  <a:lnTo>
                    <a:pt x="661028" y="244075"/>
                  </a:lnTo>
                  <a:lnTo>
                    <a:pt x="660869" y="244246"/>
                  </a:lnTo>
                  <a:lnTo>
                    <a:pt x="656741" y="248698"/>
                  </a:lnTo>
                  <a:lnTo>
                    <a:pt x="650925" y="250792"/>
                  </a:lnTo>
                  <a:lnTo>
                    <a:pt x="648231" y="257569"/>
                  </a:lnTo>
                  <a:lnTo>
                    <a:pt x="641409" y="261149"/>
                  </a:lnTo>
                  <a:lnTo>
                    <a:pt x="637787" y="265204"/>
                  </a:lnTo>
                  <a:lnTo>
                    <a:pt x="636266" y="266905"/>
                  </a:lnTo>
                  <a:lnTo>
                    <a:pt x="630234" y="274955"/>
                  </a:lnTo>
                  <a:lnTo>
                    <a:pt x="624788" y="280104"/>
                  </a:lnTo>
                  <a:lnTo>
                    <a:pt x="623607" y="283072"/>
                  </a:lnTo>
                  <a:lnTo>
                    <a:pt x="623745" y="283603"/>
                  </a:lnTo>
                  <a:lnTo>
                    <a:pt x="624773" y="287569"/>
                  </a:lnTo>
                  <a:lnTo>
                    <a:pt x="625451" y="290184"/>
                  </a:lnTo>
                  <a:lnTo>
                    <a:pt x="624670" y="290697"/>
                  </a:lnTo>
                  <a:lnTo>
                    <a:pt x="620615" y="293360"/>
                  </a:lnTo>
                  <a:lnTo>
                    <a:pt x="618099" y="296210"/>
                  </a:lnTo>
                  <a:lnTo>
                    <a:pt x="617221" y="297204"/>
                  </a:lnTo>
                  <a:lnTo>
                    <a:pt x="613551" y="298931"/>
                  </a:lnTo>
                  <a:lnTo>
                    <a:pt x="609896" y="300650"/>
                  </a:lnTo>
                  <a:lnTo>
                    <a:pt x="604822" y="302171"/>
                  </a:lnTo>
                  <a:lnTo>
                    <a:pt x="598779" y="309620"/>
                  </a:lnTo>
                  <a:lnTo>
                    <a:pt x="598377" y="310116"/>
                  </a:lnTo>
                  <a:lnTo>
                    <a:pt x="590477" y="307823"/>
                  </a:lnTo>
                  <a:lnTo>
                    <a:pt x="580651" y="308498"/>
                  </a:lnTo>
                  <a:lnTo>
                    <a:pt x="579723" y="308962"/>
                  </a:lnTo>
                  <a:lnTo>
                    <a:pt x="578421" y="309612"/>
                  </a:lnTo>
                  <a:lnTo>
                    <a:pt x="578244" y="309701"/>
                  </a:lnTo>
                  <a:lnTo>
                    <a:pt x="571337" y="313149"/>
                  </a:lnTo>
                  <a:lnTo>
                    <a:pt x="566440" y="318507"/>
                  </a:lnTo>
                  <a:lnTo>
                    <a:pt x="563625" y="324184"/>
                  </a:lnTo>
                  <a:lnTo>
                    <a:pt x="562519" y="329706"/>
                  </a:lnTo>
                  <a:lnTo>
                    <a:pt x="560936" y="330048"/>
                  </a:lnTo>
                  <a:lnTo>
                    <a:pt x="523831" y="338053"/>
                  </a:lnTo>
                  <a:lnTo>
                    <a:pt x="513373" y="340284"/>
                  </a:lnTo>
                  <a:lnTo>
                    <a:pt x="512709" y="340425"/>
                  </a:lnTo>
                  <a:lnTo>
                    <a:pt x="493524" y="344471"/>
                  </a:lnTo>
                  <a:lnTo>
                    <a:pt x="477416" y="347834"/>
                  </a:lnTo>
                  <a:lnTo>
                    <a:pt x="463686" y="350680"/>
                  </a:lnTo>
                  <a:lnTo>
                    <a:pt x="461747" y="351080"/>
                  </a:lnTo>
                  <a:lnTo>
                    <a:pt x="454116" y="352698"/>
                  </a:lnTo>
                  <a:lnTo>
                    <a:pt x="432288" y="357293"/>
                  </a:lnTo>
                  <a:lnTo>
                    <a:pt x="431403" y="357471"/>
                  </a:lnTo>
                  <a:lnTo>
                    <a:pt x="408059" y="362152"/>
                  </a:lnTo>
                  <a:lnTo>
                    <a:pt x="405600" y="362642"/>
                  </a:lnTo>
                  <a:lnTo>
                    <a:pt x="382089" y="367317"/>
                  </a:lnTo>
                  <a:lnTo>
                    <a:pt x="381002" y="367532"/>
                  </a:lnTo>
                  <a:lnTo>
                    <a:pt x="348836" y="373639"/>
                  </a:lnTo>
                  <a:lnTo>
                    <a:pt x="315821" y="379863"/>
                  </a:lnTo>
                  <a:lnTo>
                    <a:pt x="313338" y="380334"/>
                  </a:lnTo>
                  <a:lnTo>
                    <a:pt x="287129" y="385267"/>
                  </a:lnTo>
                  <a:lnTo>
                    <a:pt x="283082" y="386020"/>
                  </a:lnTo>
                  <a:lnTo>
                    <a:pt x="246181" y="392811"/>
                  </a:lnTo>
                  <a:lnTo>
                    <a:pt x="237069" y="394489"/>
                  </a:lnTo>
                  <a:lnTo>
                    <a:pt x="224148" y="396854"/>
                  </a:lnTo>
                  <a:lnTo>
                    <a:pt x="211543" y="399146"/>
                  </a:lnTo>
                  <a:lnTo>
                    <a:pt x="174236" y="406021"/>
                  </a:lnTo>
                  <a:lnTo>
                    <a:pt x="165176" y="407669"/>
                  </a:lnTo>
                  <a:lnTo>
                    <a:pt x="134250" y="413097"/>
                  </a:lnTo>
                  <a:lnTo>
                    <a:pt x="117833" y="415875"/>
                  </a:lnTo>
                  <a:lnTo>
                    <a:pt x="100584" y="418765"/>
                  </a:lnTo>
                  <a:lnTo>
                    <a:pt x="63328" y="425021"/>
                  </a:lnTo>
                  <a:lnTo>
                    <a:pt x="52753" y="426733"/>
                  </a:lnTo>
                  <a:lnTo>
                    <a:pt x="47139" y="392454"/>
                  </a:lnTo>
                  <a:lnTo>
                    <a:pt x="45876" y="384738"/>
                  </a:lnTo>
                  <a:lnTo>
                    <a:pt x="42528" y="364347"/>
                  </a:lnTo>
                  <a:lnTo>
                    <a:pt x="38266" y="338385"/>
                  </a:lnTo>
                  <a:lnTo>
                    <a:pt x="36921" y="330196"/>
                  </a:lnTo>
                  <a:lnTo>
                    <a:pt x="35105" y="319136"/>
                  </a:lnTo>
                  <a:lnTo>
                    <a:pt x="31332" y="296166"/>
                  </a:lnTo>
                  <a:lnTo>
                    <a:pt x="26287" y="265941"/>
                  </a:lnTo>
                  <a:lnTo>
                    <a:pt x="25124" y="25897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g74"/>
            <p:cNvSpPr/>
            <p:nvPr/>
          </p:nvSpPr>
          <p:spPr>
            <a:xfrm>
              <a:off x="7055183" y="2080159"/>
              <a:ext cx="187190" cy="393810"/>
            </a:xfrm>
            <a:custGeom>
              <a:avLst/>
              <a:gdLst/>
              <a:ahLst/>
              <a:cxnLst/>
              <a:rect l="0" t="0" r="0" b="0"/>
              <a:pathLst>
                <a:path w="187190" h="393810">
                  <a:moveTo>
                    <a:pt x="7116" y="376867"/>
                  </a:moveTo>
                  <a:lnTo>
                    <a:pt x="8501" y="371817"/>
                  </a:lnTo>
                  <a:lnTo>
                    <a:pt x="6424" y="363886"/>
                  </a:lnTo>
                  <a:lnTo>
                    <a:pt x="9987" y="361103"/>
                  </a:lnTo>
                  <a:lnTo>
                    <a:pt x="13511" y="354758"/>
                  </a:lnTo>
                  <a:lnTo>
                    <a:pt x="10360" y="349652"/>
                  </a:lnTo>
                  <a:lnTo>
                    <a:pt x="11600" y="343048"/>
                  </a:lnTo>
                  <a:lnTo>
                    <a:pt x="7563" y="334153"/>
                  </a:lnTo>
                  <a:lnTo>
                    <a:pt x="7433" y="333040"/>
                  </a:lnTo>
                  <a:lnTo>
                    <a:pt x="6519" y="325257"/>
                  </a:lnTo>
                  <a:lnTo>
                    <a:pt x="6598" y="322625"/>
                  </a:lnTo>
                  <a:lnTo>
                    <a:pt x="6733" y="318057"/>
                  </a:lnTo>
                  <a:lnTo>
                    <a:pt x="6642" y="309637"/>
                  </a:lnTo>
                  <a:lnTo>
                    <a:pt x="4054" y="304012"/>
                  </a:lnTo>
                  <a:lnTo>
                    <a:pt x="2705" y="284984"/>
                  </a:lnTo>
                  <a:lnTo>
                    <a:pt x="0" y="273711"/>
                  </a:lnTo>
                  <a:lnTo>
                    <a:pt x="3483" y="268154"/>
                  </a:lnTo>
                  <a:lnTo>
                    <a:pt x="3792" y="267660"/>
                  </a:lnTo>
                  <a:lnTo>
                    <a:pt x="4304" y="250932"/>
                  </a:lnTo>
                  <a:lnTo>
                    <a:pt x="9180" y="243837"/>
                  </a:lnTo>
                  <a:lnTo>
                    <a:pt x="9768" y="241728"/>
                  </a:lnTo>
                  <a:lnTo>
                    <a:pt x="11332" y="236120"/>
                  </a:lnTo>
                  <a:lnTo>
                    <a:pt x="10362" y="226696"/>
                  </a:lnTo>
                  <a:lnTo>
                    <a:pt x="14029" y="214498"/>
                  </a:lnTo>
                  <a:lnTo>
                    <a:pt x="11428" y="208854"/>
                  </a:lnTo>
                  <a:lnTo>
                    <a:pt x="14011" y="201867"/>
                  </a:lnTo>
                  <a:lnTo>
                    <a:pt x="15401" y="191356"/>
                  </a:lnTo>
                  <a:lnTo>
                    <a:pt x="11680" y="183895"/>
                  </a:lnTo>
                  <a:lnTo>
                    <a:pt x="10041" y="180608"/>
                  </a:lnTo>
                  <a:lnTo>
                    <a:pt x="8554" y="171808"/>
                  </a:lnTo>
                  <a:lnTo>
                    <a:pt x="7705" y="165351"/>
                  </a:lnTo>
                  <a:lnTo>
                    <a:pt x="10890" y="159657"/>
                  </a:lnTo>
                  <a:lnTo>
                    <a:pt x="16093" y="156406"/>
                  </a:lnTo>
                  <a:lnTo>
                    <a:pt x="22973" y="154678"/>
                  </a:lnTo>
                  <a:lnTo>
                    <a:pt x="26366" y="152259"/>
                  </a:lnTo>
                  <a:lnTo>
                    <a:pt x="28061" y="151049"/>
                  </a:lnTo>
                  <a:lnTo>
                    <a:pt x="30351" y="143507"/>
                  </a:lnTo>
                  <a:lnTo>
                    <a:pt x="31740" y="142586"/>
                  </a:lnTo>
                  <a:lnTo>
                    <a:pt x="38251" y="138267"/>
                  </a:lnTo>
                  <a:lnTo>
                    <a:pt x="40907" y="130509"/>
                  </a:lnTo>
                  <a:lnTo>
                    <a:pt x="46287" y="124218"/>
                  </a:lnTo>
                  <a:lnTo>
                    <a:pt x="43808" y="118038"/>
                  </a:lnTo>
                  <a:lnTo>
                    <a:pt x="46921" y="112560"/>
                  </a:lnTo>
                  <a:lnTo>
                    <a:pt x="44487" y="106037"/>
                  </a:lnTo>
                  <a:lnTo>
                    <a:pt x="39873" y="101653"/>
                  </a:lnTo>
                  <a:lnTo>
                    <a:pt x="32725" y="91396"/>
                  </a:lnTo>
                  <a:lnTo>
                    <a:pt x="36170" y="81889"/>
                  </a:lnTo>
                  <a:lnTo>
                    <a:pt x="38133" y="70179"/>
                  </a:lnTo>
                  <a:lnTo>
                    <a:pt x="39748" y="65156"/>
                  </a:lnTo>
                  <a:lnTo>
                    <a:pt x="33755" y="57226"/>
                  </a:lnTo>
                  <a:lnTo>
                    <a:pt x="35383" y="51263"/>
                  </a:lnTo>
                  <a:lnTo>
                    <a:pt x="33592" y="43402"/>
                  </a:lnTo>
                  <a:lnTo>
                    <a:pt x="37020" y="36666"/>
                  </a:lnTo>
                  <a:lnTo>
                    <a:pt x="37665" y="27387"/>
                  </a:lnTo>
                  <a:lnTo>
                    <a:pt x="37964" y="23212"/>
                  </a:lnTo>
                  <a:lnTo>
                    <a:pt x="33253" y="18406"/>
                  </a:lnTo>
                  <a:lnTo>
                    <a:pt x="39726" y="12126"/>
                  </a:lnTo>
                  <a:lnTo>
                    <a:pt x="46054" y="5684"/>
                  </a:lnTo>
                  <a:lnTo>
                    <a:pt x="51123" y="9347"/>
                  </a:lnTo>
                  <a:lnTo>
                    <a:pt x="58163" y="11479"/>
                  </a:lnTo>
                  <a:lnTo>
                    <a:pt x="62304" y="10092"/>
                  </a:lnTo>
                  <a:lnTo>
                    <a:pt x="63784" y="3876"/>
                  </a:lnTo>
                  <a:lnTo>
                    <a:pt x="65401" y="0"/>
                  </a:lnTo>
                  <a:lnTo>
                    <a:pt x="79287" y="41553"/>
                  </a:lnTo>
                  <a:lnTo>
                    <a:pt x="91165" y="77467"/>
                  </a:lnTo>
                  <a:lnTo>
                    <a:pt x="101320" y="109840"/>
                  </a:lnTo>
                  <a:lnTo>
                    <a:pt x="109866" y="136984"/>
                  </a:lnTo>
                  <a:lnTo>
                    <a:pt x="110597" y="139306"/>
                  </a:lnTo>
                  <a:lnTo>
                    <a:pt x="111721" y="142876"/>
                  </a:lnTo>
                  <a:lnTo>
                    <a:pt x="118641" y="165668"/>
                  </a:lnTo>
                  <a:lnTo>
                    <a:pt x="129251" y="200531"/>
                  </a:lnTo>
                  <a:lnTo>
                    <a:pt x="131245" y="206874"/>
                  </a:lnTo>
                  <a:lnTo>
                    <a:pt x="135214" y="219492"/>
                  </a:lnTo>
                  <a:lnTo>
                    <a:pt x="141023" y="237373"/>
                  </a:lnTo>
                  <a:lnTo>
                    <a:pt x="143038" y="241299"/>
                  </a:lnTo>
                  <a:lnTo>
                    <a:pt x="145081" y="245275"/>
                  </a:lnTo>
                  <a:lnTo>
                    <a:pt x="146732" y="256813"/>
                  </a:lnTo>
                  <a:lnTo>
                    <a:pt x="147120" y="264621"/>
                  </a:lnTo>
                  <a:lnTo>
                    <a:pt x="155098" y="270114"/>
                  </a:lnTo>
                  <a:lnTo>
                    <a:pt x="162301" y="276298"/>
                  </a:lnTo>
                  <a:lnTo>
                    <a:pt x="170261" y="282020"/>
                  </a:lnTo>
                  <a:lnTo>
                    <a:pt x="170502" y="287550"/>
                  </a:lnTo>
                  <a:lnTo>
                    <a:pt x="172075" y="294661"/>
                  </a:lnTo>
                  <a:lnTo>
                    <a:pt x="173155" y="295240"/>
                  </a:lnTo>
                  <a:lnTo>
                    <a:pt x="181138" y="299515"/>
                  </a:lnTo>
                  <a:lnTo>
                    <a:pt x="187190" y="300871"/>
                  </a:lnTo>
                  <a:lnTo>
                    <a:pt x="185803" y="308347"/>
                  </a:lnTo>
                  <a:lnTo>
                    <a:pt x="184198" y="314276"/>
                  </a:lnTo>
                  <a:lnTo>
                    <a:pt x="182756" y="322278"/>
                  </a:lnTo>
                  <a:lnTo>
                    <a:pt x="182768" y="323456"/>
                  </a:lnTo>
                  <a:lnTo>
                    <a:pt x="182802" y="326842"/>
                  </a:lnTo>
                  <a:lnTo>
                    <a:pt x="182833" y="330007"/>
                  </a:lnTo>
                  <a:lnTo>
                    <a:pt x="178119" y="331588"/>
                  </a:lnTo>
                  <a:lnTo>
                    <a:pt x="170913" y="331401"/>
                  </a:lnTo>
                  <a:lnTo>
                    <a:pt x="167894" y="334540"/>
                  </a:lnTo>
                  <a:lnTo>
                    <a:pt x="161729" y="337675"/>
                  </a:lnTo>
                  <a:lnTo>
                    <a:pt x="161006" y="342044"/>
                  </a:lnTo>
                  <a:lnTo>
                    <a:pt x="160366" y="345906"/>
                  </a:lnTo>
                  <a:lnTo>
                    <a:pt x="154882" y="346541"/>
                  </a:lnTo>
                  <a:lnTo>
                    <a:pt x="151378" y="346946"/>
                  </a:lnTo>
                  <a:lnTo>
                    <a:pt x="148619" y="351376"/>
                  </a:lnTo>
                  <a:lnTo>
                    <a:pt x="151026" y="358640"/>
                  </a:lnTo>
                  <a:lnTo>
                    <a:pt x="144627" y="360502"/>
                  </a:lnTo>
                  <a:lnTo>
                    <a:pt x="143599" y="360801"/>
                  </a:lnTo>
                  <a:lnTo>
                    <a:pt x="141147" y="367319"/>
                  </a:lnTo>
                  <a:lnTo>
                    <a:pt x="135260" y="368710"/>
                  </a:lnTo>
                  <a:lnTo>
                    <a:pt x="106188" y="375375"/>
                  </a:lnTo>
                  <a:lnTo>
                    <a:pt x="94984" y="377948"/>
                  </a:lnTo>
                  <a:lnTo>
                    <a:pt x="79315" y="381402"/>
                  </a:lnTo>
                  <a:lnTo>
                    <a:pt x="76215" y="382082"/>
                  </a:lnTo>
                  <a:lnTo>
                    <a:pt x="57560" y="386153"/>
                  </a:lnTo>
                  <a:lnTo>
                    <a:pt x="56179" y="386452"/>
                  </a:lnTo>
                  <a:lnTo>
                    <a:pt x="39928" y="389960"/>
                  </a:lnTo>
                  <a:lnTo>
                    <a:pt x="21930" y="393810"/>
                  </a:lnTo>
                  <a:lnTo>
                    <a:pt x="18778" y="389504"/>
                  </a:lnTo>
                  <a:lnTo>
                    <a:pt x="10950" y="38501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g75"/>
            <p:cNvSpPr/>
            <p:nvPr/>
          </p:nvSpPr>
          <p:spPr>
            <a:xfrm>
              <a:off x="2386204" y="3409698"/>
              <a:ext cx="772949" cy="900088"/>
            </a:xfrm>
            <a:custGeom>
              <a:avLst/>
              <a:gdLst/>
              <a:ahLst/>
              <a:cxnLst/>
              <a:rect l="0" t="0" r="0" b="0"/>
              <a:pathLst>
                <a:path w="772949" h="900088">
                  <a:moveTo>
                    <a:pt x="4446" y="605700"/>
                  </a:moveTo>
                  <a:lnTo>
                    <a:pt x="3965" y="602163"/>
                  </a:lnTo>
                  <a:lnTo>
                    <a:pt x="10109" y="598668"/>
                  </a:lnTo>
                  <a:lnTo>
                    <a:pt x="17395" y="589965"/>
                  </a:lnTo>
                  <a:lnTo>
                    <a:pt x="19673" y="587078"/>
                  </a:lnTo>
                  <a:lnTo>
                    <a:pt x="23964" y="589010"/>
                  </a:lnTo>
                  <a:lnTo>
                    <a:pt x="30252" y="589227"/>
                  </a:lnTo>
                  <a:lnTo>
                    <a:pt x="35723" y="589412"/>
                  </a:lnTo>
                  <a:lnTo>
                    <a:pt x="40065" y="586258"/>
                  </a:lnTo>
                  <a:lnTo>
                    <a:pt x="41280" y="585375"/>
                  </a:lnTo>
                  <a:lnTo>
                    <a:pt x="50401" y="578001"/>
                  </a:lnTo>
                  <a:lnTo>
                    <a:pt x="52661" y="570141"/>
                  </a:lnTo>
                  <a:lnTo>
                    <a:pt x="51677" y="566764"/>
                  </a:lnTo>
                  <a:lnTo>
                    <a:pt x="52473" y="559829"/>
                  </a:lnTo>
                  <a:lnTo>
                    <a:pt x="50379" y="551891"/>
                  </a:lnTo>
                  <a:lnTo>
                    <a:pt x="49693" y="551571"/>
                  </a:lnTo>
                  <a:lnTo>
                    <a:pt x="43261" y="548567"/>
                  </a:lnTo>
                  <a:lnTo>
                    <a:pt x="36880" y="548106"/>
                  </a:lnTo>
                  <a:lnTo>
                    <a:pt x="32092" y="546139"/>
                  </a:lnTo>
                  <a:lnTo>
                    <a:pt x="29839" y="535823"/>
                  </a:lnTo>
                  <a:lnTo>
                    <a:pt x="34499" y="528812"/>
                  </a:lnTo>
                  <a:lnTo>
                    <a:pt x="36633" y="518865"/>
                  </a:lnTo>
                  <a:lnTo>
                    <a:pt x="37765" y="515384"/>
                  </a:lnTo>
                  <a:lnTo>
                    <a:pt x="32979" y="509669"/>
                  </a:lnTo>
                  <a:lnTo>
                    <a:pt x="35760" y="505044"/>
                  </a:lnTo>
                  <a:lnTo>
                    <a:pt x="37327" y="497558"/>
                  </a:lnTo>
                  <a:lnTo>
                    <a:pt x="36034" y="493134"/>
                  </a:lnTo>
                  <a:lnTo>
                    <a:pt x="42400" y="492461"/>
                  </a:lnTo>
                  <a:lnTo>
                    <a:pt x="47040" y="492734"/>
                  </a:lnTo>
                  <a:lnTo>
                    <a:pt x="48047" y="491349"/>
                  </a:lnTo>
                  <a:lnTo>
                    <a:pt x="53359" y="484032"/>
                  </a:lnTo>
                  <a:lnTo>
                    <a:pt x="63546" y="477022"/>
                  </a:lnTo>
                  <a:lnTo>
                    <a:pt x="64527" y="469240"/>
                  </a:lnTo>
                  <a:lnTo>
                    <a:pt x="66521" y="461582"/>
                  </a:lnTo>
                  <a:lnTo>
                    <a:pt x="69746" y="457610"/>
                  </a:lnTo>
                  <a:lnTo>
                    <a:pt x="71453" y="454116"/>
                  </a:lnTo>
                  <a:lnTo>
                    <a:pt x="71638" y="448097"/>
                  </a:lnTo>
                  <a:lnTo>
                    <a:pt x="71701" y="438241"/>
                  </a:lnTo>
                  <a:lnTo>
                    <a:pt x="74438" y="433430"/>
                  </a:lnTo>
                  <a:lnTo>
                    <a:pt x="75094" y="428228"/>
                  </a:lnTo>
                  <a:lnTo>
                    <a:pt x="72823" y="423694"/>
                  </a:lnTo>
                  <a:lnTo>
                    <a:pt x="76571" y="420216"/>
                  </a:lnTo>
                  <a:lnTo>
                    <a:pt x="84407" y="413885"/>
                  </a:lnTo>
                  <a:lnTo>
                    <a:pt x="87520" y="409857"/>
                  </a:lnTo>
                  <a:lnTo>
                    <a:pt x="89154" y="404852"/>
                  </a:lnTo>
                  <a:lnTo>
                    <a:pt x="89777" y="402943"/>
                  </a:lnTo>
                  <a:lnTo>
                    <a:pt x="92851" y="400797"/>
                  </a:lnTo>
                  <a:lnTo>
                    <a:pt x="100181" y="398872"/>
                  </a:lnTo>
                  <a:lnTo>
                    <a:pt x="107458" y="395561"/>
                  </a:lnTo>
                  <a:lnTo>
                    <a:pt x="115307" y="394127"/>
                  </a:lnTo>
                  <a:lnTo>
                    <a:pt x="122731" y="387791"/>
                  </a:lnTo>
                  <a:lnTo>
                    <a:pt x="127770" y="385898"/>
                  </a:lnTo>
                  <a:lnTo>
                    <a:pt x="128757" y="379699"/>
                  </a:lnTo>
                  <a:lnTo>
                    <a:pt x="128820" y="379302"/>
                  </a:lnTo>
                  <a:lnTo>
                    <a:pt x="126205" y="373070"/>
                  </a:lnTo>
                  <a:lnTo>
                    <a:pt x="117201" y="363060"/>
                  </a:lnTo>
                  <a:lnTo>
                    <a:pt x="110356" y="354582"/>
                  </a:lnTo>
                  <a:lnTo>
                    <a:pt x="105357" y="353555"/>
                  </a:lnTo>
                  <a:lnTo>
                    <a:pt x="107259" y="344225"/>
                  </a:lnTo>
                  <a:lnTo>
                    <a:pt x="103958" y="334160"/>
                  </a:lnTo>
                  <a:lnTo>
                    <a:pt x="102102" y="317583"/>
                  </a:lnTo>
                  <a:lnTo>
                    <a:pt x="100086" y="312248"/>
                  </a:lnTo>
                  <a:lnTo>
                    <a:pt x="92809" y="297534"/>
                  </a:lnTo>
                  <a:lnTo>
                    <a:pt x="87788" y="288083"/>
                  </a:lnTo>
                  <a:lnTo>
                    <a:pt x="90284" y="278278"/>
                  </a:lnTo>
                  <a:lnTo>
                    <a:pt x="91509" y="269885"/>
                  </a:lnTo>
                  <a:lnTo>
                    <a:pt x="94340" y="260664"/>
                  </a:lnTo>
                  <a:lnTo>
                    <a:pt x="96420" y="253270"/>
                  </a:lnTo>
                  <a:lnTo>
                    <a:pt x="98775" y="253823"/>
                  </a:lnTo>
                  <a:lnTo>
                    <a:pt x="102280" y="251922"/>
                  </a:lnTo>
                  <a:lnTo>
                    <a:pt x="104101" y="234123"/>
                  </a:lnTo>
                  <a:lnTo>
                    <a:pt x="103672" y="212427"/>
                  </a:lnTo>
                  <a:lnTo>
                    <a:pt x="100549" y="205931"/>
                  </a:lnTo>
                  <a:lnTo>
                    <a:pt x="102816" y="195363"/>
                  </a:lnTo>
                  <a:lnTo>
                    <a:pt x="105411" y="186548"/>
                  </a:lnTo>
                  <a:lnTo>
                    <a:pt x="106342" y="183385"/>
                  </a:lnTo>
                  <a:lnTo>
                    <a:pt x="103405" y="176831"/>
                  </a:lnTo>
                  <a:lnTo>
                    <a:pt x="104827" y="165023"/>
                  </a:lnTo>
                  <a:lnTo>
                    <a:pt x="106383" y="153444"/>
                  </a:lnTo>
                  <a:lnTo>
                    <a:pt x="111651" y="147071"/>
                  </a:lnTo>
                  <a:lnTo>
                    <a:pt x="109229" y="141196"/>
                  </a:lnTo>
                  <a:lnTo>
                    <a:pt x="106930" y="134543"/>
                  </a:lnTo>
                  <a:lnTo>
                    <a:pt x="107484" y="124944"/>
                  </a:lnTo>
                  <a:lnTo>
                    <a:pt x="109007" y="117020"/>
                  </a:lnTo>
                  <a:lnTo>
                    <a:pt x="109132" y="116369"/>
                  </a:lnTo>
                  <a:lnTo>
                    <a:pt x="110896" y="111747"/>
                  </a:lnTo>
                  <a:lnTo>
                    <a:pt x="119103" y="111476"/>
                  </a:lnTo>
                  <a:lnTo>
                    <a:pt x="124125" y="108995"/>
                  </a:lnTo>
                  <a:lnTo>
                    <a:pt x="130707" y="108742"/>
                  </a:lnTo>
                  <a:lnTo>
                    <a:pt x="137480" y="110177"/>
                  </a:lnTo>
                  <a:lnTo>
                    <a:pt x="139659" y="113775"/>
                  </a:lnTo>
                  <a:lnTo>
                    <a:pt x="143900" y="115048"/>
                  </a:lnTo>
                  <a:lnTo>
                    <a:pt x="148009" y="113012"/>
                  </a:lnTo>
                  <a:lnTo>
                    <a:pt x="152987" y="114377"/>
                  </a:lnTo>
                  <a:lnTo>
                    <a:pt x="155941" y="120110"/>
                  </a:lnTo>
                  <a:lnTo>
                    <a:pt x="157087" y="126931"/>
                  </a:lnTo>
                  <a:lnTo>
                    <a:pt x="161460" y="131806"/>
                  </a:lnTo>
                  <a:lnTo>
                    <a:pt x="167335" y="135900"/>
                  </a:lnTo>
                  <a:lnTo>
                    <a:pt x="174575" y="135989"/>
                  </a:lnTo>
                  <a:lnTo>
                    <a:pt x="176883" y="132236"/>
                  </a:lnTo>
                  <a:lnTo>
                    <a:pt x="183078" y="123375"/>
                  </a:lnTo>
                  <a:lnTo>
                    <a:pt x="191029" y="114273"/>
                  </a:lnTo>
                  <a:lnTo>
                    <a:pt x="192908" y="103651"/>
                  </a:lnTo>
                  <a:lnTo>
                    <a:pt x="194524" y="95637"/>
                  </a:lnTo>
                  <a:lnTo>
                    <a:pt x="201891" y="56159"/>
                  </a:lnTo>
                  <a:lnTo>
                    <a:pt x="208326" y="22283"/>
                  </a:lnTo>
                  <a:lnTo>
                    <a:pt x="212559" y="0"/>
                  </a:lnTo>
                  <a:lnTo>
                    <a:pt x="221989" y="1863"/>
                  </a:lnTo>
                  <a:lnTo>
                    <a:pt x="333511" y="22565"/>
                  </a:lnTo>
                  <a:lnTo>
                    <a:pt x="341028" y="23906"/>
                  </a:lnTo>
                  <a:lnTo>
                    <a:pt x="348815" y="25290"/>
                  </a:lnTo>
                  <a:lnTo>
                    <a:pt x="380605" y="30880"/>
                  </a:lnTo>
                  <a:lnTo>
                    <a:pt x="381334" y="31007"/>
                  </a:lnTo>
                  <a:lnTo>
                    <a:pt x="401563" y="34502"/>
                  </a:lnTo>
                  <a:lnTo>
                    <a:pt x="507290" y="52275"/>
                  </a:lnTo>
                  <a:lnTo>
                    <a:pt x="508091" y="52406"/>
                  </a:lnTo>
                  <a:lnTo>
                    <a:pt x="522358" y="54878"/>
                  </a:lnTo>
                  <a:lnTo>
                    <a:pt x="525447" y="55342"/>
                  </a:lnTo>
                  <a:lnTo>
                    <a:pt x="546133" y="58425"/>
                  </a:lnTo>
                  <a:lnTo>
                    <a:pt x="581551" y="63909"/>
                  </a:lnTo>
                  <a:lnTo>
                    <a:pt x="612895" y="69525"/>
                  </a:lnTo>
                  <a:lnTo>
                    <a:pt x="665584" y="77482"/>
                  </a:lnTo>
                  <a:lnTo>
                    <a:pt x="722362" y="85587"/>
                  </a:lnTo>
                  <a:lnTo>
                    <a:pt x="772949" y="92701"/>
                  </a:lnTo>
                  <a:lnTo>
                    <a:pt x="770468" y="110486"/>
                  </a:lnTo>
                  <a:lnTo>
                    <a:pt x="755485" y="218698"/>
                  </a:lnTo>
                  <a:lnTo>
                    <a:pt x="753214" y="235022"/>
                  </a:lnTo>
                  <a:lnTo>
                    <a:pt x="750772" y="252570"/>
                  </a:lnTo>
                  <a:lnTo>
                    <a:pt x="745503" y="290479"/>
                  </a:lnTo>
                  <a:lnTo>
                    <a:pt x="740503" y="326249"/>
                  </a:lnTo>
                  <a:lnTo>
                    <a:pt x="736845" y="353101"/>
                  </a:lnTo>
                  <a:lnTo>
                    <a:pt x="732649" y="383900"/>
                  </a:lnTo>
                  <a:lnTo>
                    <a:pt x="725119" y="438161"/>
                  </a:lnTo>
                  <a:lnTo>
                    <a:pt x="723993" y="446274"/>
                  </a:lnTo>
                  <a:lnTo>
                    <a:pt x="711217" y="538549"/>
                  </a:lnTo>
                  <a:lnTo>
                    <a:pt x="709273" y="552459"/>
                  </a:lnTo>
                  <a:lnTo>
                    <a:pt x="701957" y="604812"/>
                  </a:lnTo>
                  <a:lnTo>
                    <a:pt x="698013" y="633416"/>
                  </a:lnTo>
                  <a:lnTo>
                    <a:pt x="689546" y="694802"/>
                  </a:lnTo>
                  <a:lnTo>
                    <a:pt x="682586" y="744743"/>
                  </a:lnTo>
                  <a:lnTo>
                    <a:pt x="675782" y="793386"/>
                  </a:lnTo>
                  <a:lnTo>
                    <a:pt x="670030" y="834221"/>
                  </a:lnTo>
                  <a:lnTo>
                    <a:pt x="660823" y="900088"/>
                  </a:lnTo>
                  <a:lnTo>
                    <a:pt x="607116" y="892409"/>
                  </a:lnTo>
                  <a:lnTo>
                    <a:pt x="566635" y="886451"/>
                  </a:lnTo>
                  <a:lnTo>
                    <a:pt x="490555" y="875177"/>
                  </a:lnTo>
                  <a:lnTo>
                    <a:pt x="416357" y="863685"/>
                  </a:lnTo>
                  <a:lnTo>
                    <a:pt x="383308" y="844918"/>
                  </a:lnTo>
                  <a:lnTo>
                    <a:pt x="271051" y="780019"/>
                  </a:lnTo>
                  <a:lnTo>
                    <a:pt x="163021" y="717085"/>
                  </a:lnTo>
                  <a:lnTo>
                    <a:pt x="116851" y="689674"/>
                  </a:lnTo>
                  <a:lnTo>
                    <a:pt x="0" y="619355"/>
                  </a:lnTo>
                  <a:lnTo>
                    <a:pt x="1051" y="615385"/>
                  </a:lnTo>
                  <a:lnTo>
                    <a:pt x="3719" y="611802"/>
                  </a:lnTo>
                  <a:lnTo>
                    <a:pt x="1923" y="60941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g76"/>
            <p:cNvSpPr/>
            <p:nvPr/>
          </p:nvSpPr>
          <p:spPr>
            <a:xfrm>
              <a:off x="6995318" y="2554796"/>
              <a:ext cx="196403" cy="193148"/>
            </a:xfrm>
            <a:custGeom>
              <a:avLst/>
              <a:gdLst/>
              <a:ahLst/>
              <a:cxnLst/>
              <a:rect l="0" t="0" r="0" b="0"/>
              <a:pathLst>
                <a:path w="196403" h="193148">
                  <a:moveTo>
                    <a:pt x="7003" y="178711"/>
                  </a:moveTo>
                  <a:lnTo>
                    <a:pt x="28773" y="156873"/>
                  </a:lnTo>
                  <a:lnTo>
                    <a:pt x="18879" y="147005"/>
                  </a:lnTo>
                  <a:lnTo>
                    <a:pt x="17191" y="136878"/>
                  </a:lnTo>
                  <a:lnTo>
                    <a:pt x="16947" y="135412"/>
                  </a:lnTo>
                  <a:lnTo>
                    <a:pt x="15418" y="126247"/>
                  </a:lnTo>
                  <a:lnTo>
                    <a:pt x="13270" y="114008"/>
                  </a:lnTo>
                  <a:lnTo>
                    <a:pt x="10957" y="100845"/>
                  </a:lnTo>
                  <a:lnTo>
                    <a:pt x="10421" y="97795"/>
                  </a:lnTo>
                  <a:lnTo>
                    <a:pt x="9777" y="94169"/>
                  </a:lnTo>
                  <a:lnTo>
                    <a:pt x="5807" y="71855"/>
                  </a:lnTo>
                  <a:lnTo>
                    <a:pt x="0" y="39795"/>
                  </a:lnTo>
                  <a:lnTo>
                    <a:pt x="26513" y="34051"/>
                  </a:lnTo>
                  <a:lnTo>
                    <a:pt x="37283" y="31832"/>
                  </a:lnTo>
                  <a:lnTo>
                    <a:pt x="44941" y="30247"/>
                  </a:lnTo>
                  <a:lnTo>
                    <a:pt x="50525" y="29087"/>
                  </a:lnTo>
                  <a:lnTo>
                    <a:pt x="64538" y="25850"/>
                  </a:lnTo>
                  <a:lnTo>
                    <a:pt x="66245" y="25454"/>
                  </a:lnTo>
                  <a:lnTo>
                    <a:pt x="71394" y="29898"/>
                  </a:lnTo>
                  <a:lnTo>
                    <a:pt x="74890" y="28461"/>
                  </a:lnTo>
                  <a:lnTo>
                    <a:pt x="75684" y="28134"/>
                  </a:lnTo>
                  <a:lnTo>
                    <a:pt x="77729" y="22666"/>
                  </a:lnTo>
                  <a:lnTo>
                    <a:pt x="91023" y="20167"/>
                  </a:lnTo>
                  <a:lnTo>
                    <a:pt x="99092" y="17617"/>
                  </a:lnTo>
                  <a:lnTo>
                    <a:pt x="120826" y="12466"/>
                  </a:lnTo>
                  <a:lnTo>
                    <a:pt x="132353" y="9778"/>
                  </a:lnTo>
                  <a:lnTo>
                    <a:pt x="139531" y="8098"/>
                  </a:lnTo>
                  <a:lnTo>
                    <a:pt x="154827" y="4497"/>
                  </a:lnTo>
                  <a:lnTo>
                    <a:pt x="169400" y="1096"/>
                  </a:lnTo>
                  <a:lnTo>
                    <a:pt x="174077" y="0"/>
                  </a:lnTo>
                  <a:lnTo>
                    <a:pt x="174783" y="2123"/>
                  </a:lnTo>
                  <a:lnTo>
                    <a:pt x="182743" y="29973"/>
                  </a:lnTo>
                  <a:lnTo>
                    <a:pt x="186047" y="41357"/>
                  </a:lnTo>
                  <a:lnTo>
                    <a:pt x="190723" y="59177"/>
                  </a:lnTo>
                  <a:lnTo>
                    <a:pt x="193596" y="71991"/>
                  </a:lnTo>
                  <a:lnTo>
                    <a:pt x="196403" y="84518"/>
                  </a:lnTo>
                  <a:lnTo>
                    <a:pt x="192233" y="86286"/>
                  </a:lnTo>
                  <a:lnTo>
                    <a:pt x="194724" y="94302"/>
                  </a:lnTo>
                  <a:lnTo>
                    <a:pt x="193403" y="99660"/>
                  </a:lnTo>
                  <a:lnTo>
                    <a:pt x="190149" y="98098"/>
                  </a:lnTo>
                  <a:lnTo>
                    <a:pt x="183094" y="100899"/>
                  </a:lnTo>
                  <a:lnTo>
                    <a:pt x="176818" y="104459"/>
                  </a:lnTo>
                  <a:lnTo>
                    <a:pt x="169401" y="106766"/>
                  </a:lnTo>
                  <a:lnTo>
                    <a:pt x="165809" y="109885"/>
                  </a:lnTo>
                  <a:lnTo>
                    <a:pt x="158264" y="109393"/>
                  </a:lnTo>
                  <a:lnTo>
                    <a:pt x="155275" y="112430"/>
                  </a:lnTo>
                  <a:lnTo>
                    <a:pt x="154108" y="113404"/>
                  </a:lnTo>
                  <a:lnTo>
                    <a:pt x="150038" y="116795"/>
                  </a:lnTo>
                  <a:lnTo>
                    <a:pt x="144366" y="118625"/>
                  </a:lnTo>
                  <a:lnTo>
                    <a:pt x="140981" y="121811"/>
                  </a:lnTo>
                  <a:lnTo>
                    <a:pt x="138391" y="120000"/>
                  </a:lnTo>
                  <a:lnTo>
                    <a:pt x="131774" y="122908"/>
                  </a:lnTo>
                  <a:lnTo>
                    <a:pt x="125912" y="126807"/>
                  </a:lnTo>
                  <a:lnTo>
                    <a:pt x="124714" y="127604"/>
                  </a:lnTo>
                  <a:lnTo>
                    <a:pt x="118802" y="126387"/>
                  </a:lnTo>
                  <a:lnTo>
                    <a:pt x="113064" y="128284"/>
                  </a:lnTo>
                  <a:lnTo>
                    <a:pt x="109980" y="131868"/>
                  </a:lnTo>
                  <a:lnTo>
                    <a:pt x="102912" y="134447"/>
                  </a:lnTo>
                  <a:lnTo>
                    <a:pt x="99410" y="131820"/>
                  </a:lnTo>
                  <a:lnTo>
                    <a:pt x="90283" y="137387"/>
                  </a:lnTo>
                  <a:lnTo>
                    <a:pt x="87718" y="137044"/>
                  </a:lnTo>
                  <a:lnTo>
                    <a:pt x="84101" y="136559"/>
                  </a:lnTo>
                  <a:lnTo>
                    <a:pt x="81075" y="139864"/>
                  </a:lnTo>
                  <a:lnTo>
                    <a:pt x="79707" y="141357"/>
                  </a:lnTo>
                  <a:lnTo>
                    <a:pt x="77087" y="146026"/>
                  </a:lnTo>
                  <a:lnTo>
                    <a:pt x="71378" y="149270"/>
                  </a:lnTo>
                  <a:lnTo>
                    <a:pt x="70160" y="154065"/>
                  </a:lnTo>
                  <a:lnTo>
                    <a:pt x="69757" y="155650"/>
                  </a:lnTo>
                  <a:lnTo>
                    <a:pt x="67714" y="157178"/>
                  </a:lnTo>
                  <a:lnTo>
                    <a:pt x="63053" y="157335"/>
                  </a:lnTo>
                  <a:lnTo>
                    <a:pt x="59789" y="157443"/>
                  </a:lnTo>
                  <a:lnTo>
                    <a:pt x="54960" y="164646"/>
                  </a:lnTo>
                  <a:lnTo>
                    <a:pt x="54211" y="164951"/>
                  </a:lnTo>
                  <a:lnTo>
                    <a:pt x="51459" y="166068"/>
                  </a:lnTo>
                  <a:lnTo>
                    <a:pt x="48098" y="167430"/>
                  </a:lnTo>
                  <a:lnTo>
                    <a:pt x="43962" y="169321"/>
                  </a:lnTo>
                  <a:lnTo>
                    <a:pt x="46471" y="171439"/>
                  </a:lnTo>
                  <a:lnTo>
                    <a:pt x="43961" y="176111"/>
                  </a:lnTo>
                  <a:lnTo>
                    <a:pt x="40679" y="178491"/>
                  </a:lnTo>
                  <a:lnTo>
                    <a:pt x="35743" y="179123"/>
                  </a:lnTo>
                  <a:lnTo>
                    <a:pt x="31092" y="182116"/>
                  </a:lnTo>
                  <a:lnTo>
                    <a:pt x="27128" y="186324"/>
                  </a:lnTo>
                  <a:lnTo>
                    <a:pt x="23633" y="187283"/>
                  </a:lnTo>
                  <a:lnTo>
                    <a:pt x="18231" y="193148"/>
                  </a:lnTo>
                  <a:lnTo>
                    <a:pt x="17386" y="190554"/>
                  </a:lnTo>
                  <a:lnTo>
                    <a:pt x="16904" y="188621"/>
                  </a:lnTo>
                  <a:lnTo>
                    <a:pt x="10156" y="18187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g77"/>
            <p:cNvSpPr/>
            <p:nvPr/>
          </p:nvSpPr>
          <p:spPr>
            <a:xfrm>
              <a:off x="6909684" y="2131422"/>
              <a:ext cx="192420" cy="360254"/>
            </a:xfrm>
            <a:custGeom>
              <a:avLst/>
              <a:gdLst/>
              <a:ahLst/>
              <a:cxnLst/>
              <a:rect l="0" t="0" r="0" b="0"/>
              <a:pathLst>
                <a:path w="192420" h="360254">
                  <a:moveTo>
                    <a:pt x="23556" y="174963"/>
                  </a:moveTo>
                  <a:lnTo>
                    <a:pt x="23363" y="165045"/>
                  </a:lnTo>
                  <a:lnTo>
                    <a:pt x="25752" y="155095"/>
                  </a:lnTo>
                  <a:lnTo>
                    <a:pt x="28136" y="150467"/>
                  </a:lnTo>
                  <a:lnTo>
                    <a:pt x="27858" y="149685"/>
                  </a:lnTo>
                  <a:lnTo>
                    <a:pt x="25607" y="143367"/>
                  </a:lnTo>
                  <a:lnTo>
                    <a:pt x="22983" y="137087"/>
                  </a:lnTo>
                  <a:lnTo>
                    <a:pt x="23469" y="133161"/>
                  </a:lnTo>
                  <a:lnTo>
                    <a:pt x="24221" y="124432"/>
                  </a:lnTo>
                  <a:lnTo>
                    <a:pt x="20047" y="115604"/>
                  </a:lnTo>
                  <a:lnTo>
                    <a:pt x="15246" y="111028"/>
                  </a:lnTo>
                  <a:lnTo>
                    <a:pt x="13103" y="108985"/>
                  </a:lnTo>
                  <a:lnTo>
                    <a:pt x="12609" y="108514"/>
                  </a:lnTo>
                  <a:lnTo>
                    <a:pt x="8600" y="101803"/>
                  </a:lnTo>
                  <a:lnTo>
                    <a:pt x="8289" y="89977"/>
                  </a:lnTo>
                  <a:lnTo>
                    <a:pt x="7353" y="82722"/>
                  </a:lnTo>
                  <a:lnTo>
                    <a:pt x="7919" y="75037"/>
                  </a:lnTo>
                  <a:lnTo>
                    <a:pt x="4011" y="72408"/>
                  </a:lnTo>
                  <a:lnTo>
                    <a:pt x="1581" y="68488"/>
                  </a:lnTo>
                  <a:lnTo>
                    <a:pt x="3560" y="59065"/>
                  </a:lnTo>
                  <a:lnTo>
                    <a:pt x="1206" y="51854"/>
                  </a:lnTo>
                  <a:lnTo>
                    <a:pt x="0" y="46196"/>
                  </a:lnTo>
                  <a:lnTo>
                    <a:pt x="14755" y="42300"/>
                  </a:lnTo>
                  <a:lnTo>
                    <a:pt x="28881" y="38547"/>
                  </a:lnTo>
                  <a:lnTo>
                    <a:pt x="39913" y="35899"/>
                  </a:lnTo>
                  <a:lnTo>
                    <a:pt x="74824" y="27590"/>
                  </a:lnTo>
                  <a:lnTo>
                    <a:pt x="77708" y="27176"/>
                  </a:lnTo>
                  <a:lnTo>
                    <a:pt x="79854" y="26867"/>
                  </a:lnTo>
                  <a:lnTo>
                    <a:pt x="98005" y="22603"/>
                  </a:lnTo>
                  <a:lnTo>
                    <a:pt x="129905" y="14265"/>
                  </a:lnTo>
                  <a:lnTo>
                    <a:pt x="140495" y="11381"/>
                  </a:lnTo>
                  <a:lnTo>
                    <a:pt x="142026" y="10946"/>
                  </a:lnTo>
                  <a:lnTo>
                    <a:pt x="162249" y="5182"/>
                  </a:lnTo>
                  <a:lnTo>
                    <a:pt x="170247" y="2896"/>
                  </a:lnTo>
                  <a:lnTo>
                    <a:pt x="180882" y="0"/>
                  </a:lnTo>
                  <a:lnTo>
                    <a:pt x="179254" y="5962"/>
                  </a:lnTo>
                  <a:lnTo>
                    <a:pt x="185247" y="13893"/>
                  </a:lnTo>
                  <a:lnTo>
                    <a:pt x="183632" y="18916"/>
                  </a:lnTo>
                  <a:lnTo>
                    <a:pt x="181669" y="30625"/>
                  </a:lnTo>
                  <a:lnTo>
                    <a:pt x="178224" y="40132"/>
                  </a:lnTo>
                  <a:lnTo>
                    <a:pt x="185372" y="50390"/>
                  </a:lnTo>
                  <a:lnTo>
                    <a:pt x="189986" y="54773"/>
                  </a:lnTo>
                  <a:lnTo>
                    <a:pt x="192420" y="61297"/>
                  </a:lnTo>
                  <a:lnTo>
                    <a:pt x="189307" y="66775"/>
                  </a:lnTo>
                  <a:lnTo>
                    <a:pt x="191786" y="72955"/>
                  </a:lnTo>
                  <a:lnTo>
                    <a:pt x="186406" y="79246"/>
                  </a:lnTo>
                  <a:lnTo>
                    <a:pt x="183749" y="87004"/>
                  </a:lnTo>
                  <a:lnTo>
                    <a:pt x="177239" y="91323"/>
                  </a:lnTo>
                  <a:lnTo>
                    <a:pt x="175849" y="92244"/>
                  </a:lnTo>
                  <a:lnTo>
                    <a:pt x="173560" y="99786"/>
                  </a:lnTo>
                  <a:lnTo>
                    <a:pt x="171865" y="100995"/>
                  </a:lnTo>
                  <a:lnTo>
                    <a:pt x="168472" y="103415"/>
                  </a:lnTo>
                  <a:lnTo>
                    <a:pt x="161592" y="105142"/>
                  </a:lnTo>
                  <a:lnTo>
                    <a:pt x="156389" y="108394"/>
                  </a:lnTo>
                  <a:lnTo>
                    <a:pt x="153204" y="114087"/>
                  </a:lnTo>
                  <a:lnTo>
                    <a:pt x="154053" y="120544"/>
                  </a:lnTo>
                  <a:lnTo>
                    <a:pt x="155540" y="129345"/>
                  </a:lnTo>
                  <a:lnTo>
                    <a:pt x="157179" y="132631"/>
                  </a:lnTo>
                  <a:lnTo>
                    <a:pt x="160900" y="140092"/>
                  </a:lnTo>
                  <a:lnTo>
                    <a:pt x="159509" y="150604"/>
                  </a:lnTo>
                  <a:lnTo>
                    <a:pt x="156927" y="157590"/>
                  </a:lnTo>
                  <a:lnTo>
                    <a:pt x="159528" y="163235"/>
                  </a:lnTo>
                  <a:lnTo>
                    <a:pt x="155861" y="175433"/>
                  </a:lnTo>
                  <a:lnTo>
                    <a:pt x="156831" y="184856"/>
                  </a:lnTo>
                  <a:lnTo>
                    <a:pt x="155267" y="190465"/>
                  </a:lnTo>
                  <a:lnTo>
                    <a:pt x="154679" y="192574"/>
                  </a:lnTo>
                  <a:lnTo>
                    <a:pt x="149803" y="199669"/>
                  </a:lnTo>
                  <a:lnTo>
                    <a:pt x="149291" y="216396"/>
                  </a:lnTo>
                  <a:lnTo>
                    <a:pt x="148982" y="216890"/>
                  </a:lnTo>
                  <a:lnTo>
                    <a:pt x="145498" y="222448"/>
                  </a:lnTo>
                  <a:lnTo>
                    <a:pt x="148204" y="233720"/>
                  </a:lnTo>
                  <a:lnTo>
                    <a:pt x="149553" y="252748"/>
                  </a:lnTo>
                  <a:lnTo>
                    <a:pt x="152141" y="258374"/>
                  </a:lnTo>
                  <a:lnTo>
                    <a:pt x="152232" y="266794"/>
                  </a:lnTo>
                  <a:lnTo>
                    <a:pt x="152097" y="271362"/>
                  </a:lnTo>
                  <a:lnTo>
                    <a:pt x="152018" y="273993"/>
                  </a:lnTo>
                  <a:lnTo>
                    <a:pt x="152932" y="281776"/>
                  </a:lnTo>
                  <a:lnTo>
                    <a:pt x="153062" y="282889"/>
                  </a:lnTo>
                  <a:lnTo>
                    <a:pt x="157099" y="291785"/>
                  </a:lnTo>
                  <a:lnTo>
                    <a:pt x="155859" y="298388"/>
                  </a:lnTo>
                  <a:lnTo>
                    <a:pt x="159010" y="303495"/>
                  </a:lnTo>
                  <a:lnTo>
                    <a:pt x="155486" y="309840"/>
                  </a:lnTo>
                  <a:lnTo>
                    <a:pt x="151923" y="312623"/>
                  </a:lnTo>
                  <a:lnTo>
                    <a:pt x="154000" y="320553"/>
                  </a:lnTo>
                  <a:lnTo>
                    <a:pt x="152615" y="325604"/>
                  </a:lnTo>
                  <a:lnTo>
                    <a:pt x="156449" y="333749"/>
                  </a:lnTo>
                  <a:lnTo>
                    <a:pt x="164276" y="338240"/>
                  </a:lnTo>
                  <a:lnTo>
                    <a:pt x="167429" y="342547"/>
                  </a:lnTo>
                  <a:lnTo>
                    <a:pt x="131453" y="350132"/>
                  </a:lnTo>
                  <a:lnTo>
                    <a:pt x="125802" y="351369"/>
                  </a:lnTo>
                  <a:lnTo>
                    <a:pt x="119062" y="352841"/>
                  </a:lnTo>
                  <a:lnTo>
                    <a:pt x="109545" y="354910"/>
                  </a:lnTo>
                  <a:lnTo>
                    <a:pt x="84754" y="360254"/>
                  </a:lnTo>
                  <a:lnTo>
                    <a:pt x="80203" y="353075"/>
                  </a:lnTo>
                  <a:lnTo>
                    <a:pt x="80378" y="348370"/>
                  </a:lnTo>
                  <a:lnTo>
                    <a:pt x="77115" y="332847"/>
                  </a:lnTo>
                  <a:lnTo>
                    <a:pt x="74382" y="319852"/>
                  </a:lnTo>
                  <a:lnTo>
                    <a:pt x="66348" y="280582"/>
                  </a:lnTo>
                  <a:lnTo>
                    <a:pt x="64935" y="273683"/>
                  </a:lnTo>
                  <a:lnTo>
                    <a:pt x="60180" y="249485"/>
                  </a:lnTo>
                  <a:lnTo>
                    <a:pt x="53456" y="243793"/>
                  </a:lnTo>
                  <a:lnTo>
                    <a:pt x="48471" y="238884"/>
                  </a:lnTo>
                  <a:lnTo>
                    <a:pt x="43586" y="248619"/>
                  </a:lnTo>
                  <a:lnTo>
                    <a:pt x="39610" y="245046"/>
                  </a:lnTo>
                  <a:lnTo>
                    <a:pt x="38649" y="236494"/>
                  </a:lnTo>
                  <a:lnTo>
                    <a:pt x="39353" y="230265"/>
                  </a:lnTo>
                  <a:lnTo>
                    <a:pt x="40797" y="221928"/>
                  </a:lnTo>
                  <a:lnTo>
                    <a:pt x="41257" y="219270"/>
                  </a:lnTo>
                  <a:lnTo>
                    <a:pt x="36788" y="214784"/>
                  </a:lnTo>
                  <a:lnTo>
                    <a:pt x="35697" y="213687"/>
                  </a:lnTo>
                  <a:lnTo>
                    <a:pt x="35355" y="205171"/>
                  </a:lnTo>
                  <a:lnTo>
                    <a:pt x="30144" y="198409"/>
                  </a:lnTo>
                  <a:lnTo>
                    <a:pt x="28248" y="192116"/>
                  </a:lnTo>
                  <a:lnTo>
                    <a:pt x="27562" y="186981"/>
                  </a:lnTo>
                  <a:lnTo>
                    <a:pt x="23422" y="1833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1932270" y="2012326"/>
              <a:ext cx="376671" cy="384689"/>
            </a:xfrm>
            <a:custGeom>
              <a:avLst/>
              <a:gdLst/>
              <a:ahLst/>
              <a:cxnLst/>
              <a:rect l="0" t="0" r="0" b="0"/>
              <a:pathLst>
                <a:path w="376671" h="384689">
                  <a:moveTo>
                    <a:pt x="39389" y="182"/>
                  </a:moveTo>
                  <a:lnTo>
                    <a:pt x="42928" y="0"/>
                  </a:lnTo>
                  <a:lnTo>
                    <a:pt x="44019" y="2761"/>
                  </a:lnTo>
                  <a:lnTo>
                    <a:pt x="36072" y="20999"/>
                  </a:lnTo>
                  <a:lnTo>
                    <a:pt x="9184" y="44329"/>
                  </a:lnTo>
                  <a:lnTo>
                    <a:pt x="2319" y="53448"/>
                  </a:lnTo>
                  <a:lnTo>
                    <a:pt x="0" y="64851"/>
                  </a:lnTo>
                  <a:lnTo>
                    <a:pt x="14945" y="85095"/>
                  </a:lnTo>
                  <a:lnTo>
                    <a:pt x="26184" y="92130"/>
                  </a:lnTo>
                  <a:lnTo>
                    <a:pt x="33824" y="93593"/>
                  </a:lnTo>
                  <a:lnTo>
                    <a:pt x="40581" y="100229"/>
                  </a:lnTo>
                  <a:lnTo>
                    <a:pt x="59525" y="105333"/>
                  </a:lnTo>
                  <a:lnTo>
                    <a:pt x="62619" y="107419"/>
                  </a:lnTo>
                  <a:lnTo>
                    <a:pt x="66719" y="116563"/>
                  </a:lnTo>
                  <a:lnTo>
                    <a:pt x="74472" y="112427"/>
                  </a:lnTo>
                  <a:lnTo>
                    <a:pt x="83573" y="122700"/>
                  </a:lnTo>
                  <a:lnTo>
                    <a:pt x="90674" y="124163"/>
                  </a:lnTo>
                  <a:lnTo>
                    <a:pt x="91798" y="133036"/>
                  </a:lnTo>
                  <a:lnTo>
                    <a:pt x="83237" y="140496"/>
                  </a:lnTo>
                  <a:lnTo>
                    <a:pt x="80165" y="150111"/>
                  </a:lnTo>
                  <a:lnTo>
                    <a:pt x="81491" y="158620"/>
                  </a:lnTo>
                  <a:lnTo>
                    <a:pt x="90157" y="162961"/>
                  </a:lnTo>
                  <a:lnTo>
                    <a:pt x="89912" y="164685"/>
                  </a:lnTo>
                  <a:lnTo>
                    <a:pt x="106098" y="167623"/>
                  </a:lnTo>
                  <a:lnTo>
                    <a:pt x="112665" y="178204"/>
                  </a:lnTo>
                  <a:lnTo>
                    <a:pt x="116313" y="190882"/>
                  </a:lnTo>
                  <a:lnTo>
                    <a:pt x="132706" y="215985"/>
                  </a:lnTo>
                  <a:lnTo>
                    <a:pt x="132632" y="229901"/>
                  </a:lnTo>
                  <a:lnTo>
                    <a:pt x="146401" y="236711"/>
                  </a:lnTo>
                  <a:lnTo>
                    <a:pt x="158491" y="261202"/>
                  </a:lnTo>
                  <a:lnTo>
                    <a:pt x="174899" y="269383"/>
                  </a:lnTo>
                  <a:lnTo>
                    <a:pt x="203293" y="290145"/>
                  </a:lnTo>
                  <a:lnTo>
                    <a:pt x="223065" y="309609"/>
                  </a:lnTo>
                  <a:lnTo>
                    <a:pt x="232549" y="326289"/>
                  </a:lnTo>
                  <a:lnTo>
                    <a:pt x="248379" y="330291"/>
                  </a:lnTo>
                  <a:lnTo>
                    <a:pt x="261089" y="343533"/>
                  </a:lnTo>
                  <a:lnTo>
                    <a:pt x="266653" y="342910"/>
                  </a:lnTo>
                  <a:lnTo>
                    <a:pt x="294266" y="349189"/>
                  </a:lnTo>
                  <a:lnTo>
                    <a:pt x="330453" y="362797"/>
                  </a:lnTo>
                  <a:lnTo>
                    <a:pt x="335082" y="361516"/>
                  </a:lnTo>
                  <a:lnTo>
                    <a:pt x="339138" y="353995"/>
                  </a:lnTo>
                  <a:lnTo>
                    <a:pt x="347197" y="355985"/>
                  </a:lnTo>
                  <a:lnTo>
                    <a:pt x="361673" y="381015"/>
                  </a:lnTo>
                  <a:lnTo>
                    <a:pt x="376671" y="38468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2308942" y="2397015"/>
              <a:ext cx="350856" cy="447814"/>
            </a:xfrm>
            <a:custGeom>
              <a:avLst/>
              <a:gdLst/>
              <a:ahLst/>
              <a:cxnLst/>
              <a:rect l="0" t="0" r="0" b="0"/>
              <a:pathLst>
                <a:path w="350856" h="447814">
                  <a:moveTo>
                    <a:pt x="0" y="0"/>
                  </a:moveTo>
                  <a:lnTo>
                    <a:pt x="4367" y="4107"/>
                  </a:lnTo>
                  <a:lnTo>
                    <a:pt x="522" y="24290"/>
                  </a:lnTo>
                  <a:lnTo>
                    <a:pt x="24549" y="45904"/>
                  </a:lnTo>
                  <a:lnTo>
                    <a:pt x="57473" y="111808"/>
                  </a:lnTo>
                  <a:lnTo>
                    <a:pt x="44417" y="154212"/>
                  </a:lnTo>
                  <a:lnTo>
                    <a:pt x="47812" y="179518"/>
                  </a:lnTo>
                  <a:lnTo>
                    <a:pt x="45416" y="231516"/>
                  </a:lnTo>
                  <a:lnTo>
                    <a:pt x="20480" y="298305"/>
                  </a:lnTo>
                  <a:lnTo>
                    <a:pt x="25795" y="322709"/>
                  </a:lnTo>
                  <a:lnTo>
                    <a:pt x="23232" y="340437"/>
                  </a:lnTo>
                  <a:lnTo>
                    <a:pt x="11615" y="366868"/>
                  </a:lnTo>
                  <a:lnTo>
                    <a:pt x="28096" y="363931"/>
                  </a:lnTo>
                  <a:lnTo>
                    <a:pt x="35541" y="377271"/>
                  </a:lnTo>
                  <a:lnTo>
                    <a:pt x="62482" y="397719"/>
                  </a:lnTo>
                  <a:lnTo>
                    <a:pt x="83141" y="434471"/>
                  </a:lnTo>
                  <a:lnTo>
                    <a:pt x="95786" y="440601"/>
                  </a:lnTo>
                  <a:lnTo>
                    <a:pt x="108201" y="434460"/>
                  </a:lnTo>
                  <a:lnTo>
                    <a:pt x="127960" y="434500"/>
                  </a:lnTo>
                  <a:lnTo>
                    <a:pt x="146737" y="447814"/>
                  </a:lnTo>
                  <a:lnTo>
                    <a:pt x="170352" y="441042"/>
                  </a:lnTo>
                  <a:lnTo>
                    <a:pt x="186854" y="445183"/>
                  </a:lnTo>
                  <a:lnTo>
                    <a:pt x="226967" y="421137"/>
                  </a:lnTo>
                  <a:lnTo>
                    <a:pt x="249292" y="422001"/>
                  </a:lnTo>
                  <a:lnTo>
                    <a:pt x="273569" y="408599"/>
                  </a:lnTo>
                  <a:lnTo>
                    <a:pt x="324719" y="415001"/>
                  </a:lnTo>
                  <a:lnTo>
                    <a:pt x="350856" y="42733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2659798" y="2824354"/>
              <a:ext cx="461957" cy="439498"/>
            </a:xfrm>
            <a:custGeom>
              <a:avLst/>
              <a:gdLst/>
              <a:ahLst/>
              <a:cxnLst/>
              <a:rect l="0" t="0" r="0" b="0"/>
              <a:pathLst>
                <a:path w="461957" h="439498">
                  <a:moveTo>
                    <a:pt x="0" y="0"/>
                  </a:moveTo>
                  <a:lnTo>
                    <a:pt x="17508" y="25662"/>
                  </a:lnTo>
                  <a:lnTo>
                    <a:pt x="23021" y="30073"/>
                  </a:lnTo>
                  <a:lnTo>
                    <a:pt x="34850" y="53128"/>
                  </a:lnTo>
                  <a:lnTo>
                    <a:pt x="40746" y="55836"/>
                  </a:lnTo>
                  <a:lnTo>
                    <a:pt x="136858" y="75717"/>
                  </a:lnTo>
                  <a:lnTo>
                    <a:pt x="153976" y="72845"/>
                  </a:lnTo>
                  <a:lnTo>
                    <a:pt x="165321" y="66585"/>
                  </a:lnTo>
                  <a:lnTo>
                    <a:pt x="176803" y="78075"/>
                  </a:lnTo>
                  <a:lnTo>
                    <a:pt x="190829" y="82623"/>
                  </a:lnTo>
                  <a:lnTo>
                    <a:pt x="220613" y="99856"/>
                  </a:lnTo>
                  <a:lnTo>
                    <a:pt x="226426" y="98876"/>
                  </a:lnTo>
                  <a:lnTo>
                    <a:pt x="243087" y="87928"/>
                  </a:lnTo>
                  <a:lnTo>
                    <a:pt x="267781" y="93019"/>
                  </a:lnTo>
                  <a:lnTo>
                    <a:pt x="264810" y="127153"/>
                  </a:lnTo>
                  <a:lnTo>
                    <a:pt x="260641" y="137707"/>
                  </a:lnTo>
                  <a:lnTo>
                    <a:pt x="277347" y="159109"/>
                  </a:lnTo>
                  <a:lnTo>
                    <a:pt x="276780" y="165061"/>
                  </a:lnTo>
                  <a:lnTo>
                    <a:pt x="282884" y="179016"/>
                  </a:lnTo>
                  <a:lnTo>
                    <a:pt x="282535" y="191042"/>
                  </a:lnTo>
                  <a:lnTo>
                    <a:pt x="297058" y="210185"/>
                  </a:lnTo>
                  <a:lnTo>
                    <a:pt x="307838" y="212935"/>
                  </a:lnTo>
                  <a:lnTo>
                    <a:pt x="315709" y="219631"/>
                  </a:lnTo>
                  <a:lnTo>
                    <a:pt x="322353" y="220505"/>
                  </a:lnTo>
                  <a:lnTo>
                    <a:pt x="325265" y="224474"/>
                  </a:lnTo>
                  <a:lnTo>
                    <a:pt x="338247" y="226810"/>
                  </a:lnTo>
                  <a:lnTo>
                    <a:pt x="342088" y="237347"/>
                  </a:lnTo>
                  <a:lnTo>
                    <a:pt x="349854" y="244090"/>
                  </a:lnTo>
                  <a:lnTo>
                    <a:pt x="355577" y="257042"/>
                  </a:lnTo>
                  <a:lnTo>
                    <a:pt x="355125" y="274811"/>
                  </a:lnTo>
                  <a:lnTo>
                    <a:pt x="365442" y="287234"/>
                  </a:lnTo>
                  <a:lnTo>
                    <a:pt x="378341" y="288836"/>
                  </a:lnTo>
                  <a:lnTo>
                    <a:pt x="387287" y="295895"/>
                  </a:lnTo>
                  <a:lnTo>
                    <a:pt x="401173" y="322440"/>
                  </a:lnTo>
                  <a:lnTo>
                    <a:pt x="402917" y="335485"/>
                  </a:lnTo>
                  <a:lnTo>
                    <a:pt x="400469" y="352813"/>
                  </a:lnTo>
                  <a:lnTo>
                    <a:pt x="401838" y="367259"/>
                  </a:lnTo>
                  <a:lnTo>
                    <a:pt x="404743" y="372201"/>
                  </a:lnTo>
                  <a:lnTo>
                    <a:pt x="408960" y="376257"/>
                  </a:lnTo>
                  <a:lnTo>
                    <a:pt x="414681" y="375419"/>
                  </a:lnTo>
                  <a:lnTo>
                    <a:pt x="424568" y="380463"/>
                  </a:lnTo>
                  <a:lnTo>
                    <a:pt x="432788" y="387640"/>
                  </a:lnTo>
                  <a:lnTo>
                    <a:pt x="439358" y="389442"/>
                  </a:lnTo>
                  <a:lnTo>
                    <a:pt x="453305" y="388380"/>
                  </a:lnTo>
                  <a:lnTo>
                    <a:pt x="452895" y="400918"/>
                  </a:lnTo>
                  <a:lnTo>
                    <a:pt x="461957" y="428906"/>
                  </a:lnTo>
                  <a:lnTo>
                    <a:pt x="447596" y="433551"/>
                  </a:lnTo>
                  <a:lnTo>
                    <a:pt x="446205" y="4394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3106004" y="3081666"/>
              <a:ext cx="542288" cy="182186"/>
            </a:xfrm>
            <a:custGeom>
              <a:avLst/>
              <a:gdLst/>
              <a:ahLst/>
              <a:cxnLst/>
              <a:rect l="0" t="0" r="0" b="0"/>
              <a:pathLst>
                <a:path w="542288" h="182186">
                  <a:moveTo>
                    <a:pt x="0" y="182186"/>
                  </a:moveTo>
                  <a:lnTo>
                    <a:pt x="1391" y="176238"/>
                  </a:lnTo>
                  <a:lnTo>
                    <a:pt x="15752" y="171594"/>
                  </a:lnTo>
                  <a:lnTo>
                    <a:pt x="6689" y="143606"/>
                  </a:lnTo>
                  <a:lnTo>
                    <a:pt x="7099" y="131068"/>
                  </a:lnTo>
                  <a:lnTo>
                    <a:pt x="18042" y="129738"/>
                  </a:lnTo>
                  <a:lnTo>
                    <a:pt x="27307" y="133935"/>
                  </a:lnTo>
                  <a:lnTo>
                    <a:pt x="50698" y="138421"/>
                  </a:lnTo>
                  <a:lnTo>
                    <a:pt x="81443" y="115308"/>
                  </a:lnTo>
                  <a:lnTo>
                    <a:pt x="89103" y="106952"/>
                  </a:lnTo>
                  <a:lnTo>
                    <a:pt x="100402" y="107992"/>
                  </a:lnTo>
                  <a:lnTo>
                    <a:pt x="111566" y="103917"/>
                  </a:lnTo>
                  <a:lnTo>
                    <a:pt x="137310" y="124895"/>
                  </a:lnTo>
                  <a:lnTo>
                    <a:pt x="159321" y="128900"/>
                  </a:lnTo>
                  <a:lnTo>
                    <a:pt x="173253" y="128406"/>
                  </a:lnTo>
                  <a:lnTo>
                    <a:pt x="182902" y="116210"/>
                  </a:lnTo>
                  <a:lnTo>
                    <a:pt x="181596" y="112723"/>
                  </a:lnTo>
                  <a:lnTo>
                    <a:pt x="183588" y="109017"/>
                  </a:lnTo>
                  <a:lnTo>
                    <a:pt x="195517" y="94498"/>
                  </a:lnTo>
                  <a:lnTo>
                    <a:pt x="211129" y="83004"/>
                  </a:lnTo>
                  <a:lnTo>
                    <a:pt x="223202" y="79178"/>
                  </a:lnTo>
                  <a:lnTo>
                    <a:pt x="268409" y="74628"/>
                  </a:lnTo>
                  <a:lnTo>
                    <a:pt x="278497" y="75193"/>
                  </a:lnTo>
                  <a:lnTo>
                    <a:pt x="290591" y="80458"/>
                  </a:lnTo>
                  <a:lnTo>
                    <a:pt x="296517" y="78568"/>
                  </a:lnTo>
                  <a:lnTo>
                    <a:pt x="299468" y="80262"/>
                  </a:lnTo>
                  <a:lnTo>
                    <a:pt x="319119" y="69789"/>
                  </a:lnTo>
                  <a:lnTo>
                    <a:pt x="343624" y="71804"/>
                  </a:lnTo>
                  <a:lnTo>
                    <a:pt x="361162" y="64976"/>
                  </a:lnTo>
                  <a:lnTo>
                    <a:pt x="367799" y="73752"/>
                  </a:lnTo>
                  <a:lnTo>
                    <a:pt x="386691" y="82861"/>
                  </a:lnTo>
                  <a:lnTo>
                    <a:pt x="393765" y="78329"/>
                  </a:lnTo>
                  <a:lnTo>
                    <a:pt x="402360" y="79080"/>
                  </a:lnTo>
                  <a:lnTo>
                    <a:pt x="408751" y="87816"/>
                  </a:lnTo>
                  <a:lnTo>
                    <a:pt x="412083" y="100313"/>
                  </a:lnTo>
                  <a:lnTo>
                    <a:pt x="416213" y="101598"/>
                  </a:lnTo>
                  <a:lnTo>
                    <a:pt x="418517" y="101115"/>
                  </a:lnTo>
                  <a:lnTo>
                    <a:pt x="420986" y="93135"/>
                  </a:lnTo>
                  <a:lnTo>
                    <a:pt x="431263" y="83155"/>
                  </a:lnTo>
                  <a:lnTo>
                    <a:pt x="452106" y="76373"/>
                  </a:lnTo>
                  <a:lnTo>
                    <a:pt x="466821" y="78898"/>
                  </a:lnTo>
                  <a:lnTo>
                    <a:pt x="472279" y="72417"/>
                  </a:lnTo>
                  <a:lnTo>
                    <a:pt x="478525" y="69731"/>
                  </a:lnTo>
                  <a:lnTo>
                    <a:pt x="489952" y="74529"/>
                  </a:lnTo>
                  <a:lnTo>
                    <a:pt x="498976" y="74748"/>
                  </a:lnTo>
                  <a:lnTo>
                    <a:pt x="501061" y="78200"/>
                  </a:lnTo>
                  <a:lnTo>
                    <a:pt x="509615" y="82187"/>
                  </a:lnTo>
                  <a:lnTo>
                    <a:pt x="512325" y="80615"/>
                  </a:lnTo>
                  <a:lnTo>
                    <a:pt x="523194" y="84388"/>
                  </a:lnTo>
                  <a:lnTo>
                    <a:pt x="531686" y="73228"/>
                  </a:lnTo>
                  <a:lnTo>
                    <a:pt x="541512" y="71657"/>
                  </a:lnTo>
                  <a:lnTo>
                    <a:pt x="542288" y="62329"/>
                  </a:lnTo>
                  <a:lnTo>
                    <a:pt x="539037" y="54154"/>
                  </a:lnTo>
                  <a:lnTo>
                    <a:pt x="538821" y="42378"/>
                  </a:lnTo>
                  <a:lnTo>
                    <a:pt x="54220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3648206" y="3079602"/>
              <a:ext cx="15858" cy="213419"/>
            </a:xfrm>
            <a:custGeom>
              <a:avLst/>
              <a:gdLst/>
              <a:ahLst/>
              <a:cxnLst/>
              <a:rect l="0" t="0" r="0" b="0"/>
              <a:pathLst>
                <a:path w="15858" h="213419">
                  <a:moveTo>
                    <a:pt x="0" y="2063"/>
                  </a:moveTo>
                  <a:lnTo>
                    <a:pt x="645" y="0"/>
                  </a:lnTo>
                  <a:lnTo>
                    <a:pt x="14103" y="1631"/>
                  </a:lnTo>
                  <a:lnTo>
                    <a:pt x="7045" y="72883"/>
                  </a:lnTo>
                  <a:lnTo>
                    <a:pt x="2421" y="81116"/>
                  </a:lnTo>
                  <a:lnTo>
                    <a:pt x="4328" y="87288"/>
                  </a:lnTo>
                  <a:lnTo>
                    <a:pt x="10941" y="92246"/>
                  </a:lnTo>
                  <a:lnTo>
                    <a:pt x="15858" y="107885"/>
                  </a:lnTo>
                  <a:lnTo>
                    <a:pt x="13292" y="127852"/>
                  </a:lnTo>
                  <a:lnTo>
                    <a:pt x="14685" y="135199"/>
                  </a:lnTo>
                  <a:lnTo>
                    <a:pt x="9191" y="149975"/>
                  </a:lnTo>
                  <a:lnTo>
                    <a:pt x="13193" y="162701"/>
                  </a:lnTo>
                  <a:lnTo>
                    <a:pt x="10894" y="180597"/>
                  </a:lnTo>
                  <a:lnTo>
                    <a:pt x="15559" y="196256"/>
                  </a:lnTo>
                  <a:lnTo>
                    <a:pt x="9161" y="21341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3643785" y="3293022"/>
              <a:ext cx="331802" cy="588043"/>
            </a:xfrm>
            <a:custGeom>
              <a:avLst/>
              <a:gdLst/>
              <a:ahLst/>
              <a:cxnLst/>
              <a:rect l="0" t="0" r="0" b="0"/>
              <a:pathLst>
                <a:path w="331802" h="588043">
                  <a:moveTo>
                    <a:pt x="13581" y="0"/>
                  </a:moveTo>
                  <a:lnTo>
                    <a:pt x="24666" y="17940"/>
                  </a:lnTo>
                  <a:lnTo>
                    <a:pt x="33020" y="48287"/>
                  </a:lnTo>
                  <a:lnTo>
                    <a:pt x="32740" y="83395"/>
                  </a:lnTo>
                  <a:lnTo>
                    <a:pt x="27827" y="97859"/>
                  </a:lnTo>
                  <a:lnTo>
                    <a:pt x="3022" y="133048"/>
                  </a:lnTo>
                  <a:lnTo>
                    <a:pt x="0" y="156011"/>
                  </a:lnTo>
                  <a:lnTo>
                    <a:pt x="30694" y="229115"/>
                  </a:lnTo>
                  <a:lnTo>
                    <a:pt x="25951" y="259903"/>
                  </a:lnTo>
                  <a:lnTo>
                    <a:pt x="34108" y="284822"/>
                  </a:lnTo>
                  <a:lnTo>
                    <a:pt x="50807" y="300618"/>
                  </a:lnTo>
                  <a:lnTo>
                    <a:pt x="78762" y="309298"/>
                  </a:lnTo>
                  <a:lnTo>
                    <a:pt x="100091" y="308243"/>
                  </a:lnTo>
                  <a:lnTo>
                    <a:pt x="105306" y="321869"/>
                  </a:lnTo>
                  <a:lnTo>
                    <a:pt x="115312" y="330686"/>
                  </a:lnTo>
                  <a:lnTo>
                    <a:pt x="138991" y="347789"/>
                  </a:lnTo>
                  <a:lnTo>
                    <a:pt x="163128" y="354732"/>
                  </a:lnTo>
                  <a:lnTo>
                    <a:pt x="185569" y="368446"/>
                  </a:lnTo>
                  <a:lnTo>
                    <a:pt x="242368" y="419563"/>
                  </a:lnTo>
                  <a:lnTo>
                    <a:pt x="262956" y="467457"/>
                  </a:lnTo>
                  <a:lnTo>
                    <a:pt x="259698" y="480127"/>
                  </a:lnTo>
                  <a:lnTo>
                    <a:pt x="267707" y="502549"/>
                  </a:lnTo>
                  <a:lnTo>
                    <a:pt x="283207" y="508511"/>
                  </a:lnTo>
                  <a:lnTo>
                    <a:pt x="288165" y="535593"/>
                  </a:lnTo>
                  <a:lnTo>
                    <a:pt x="302340" y="542238"/>
                  </a:lnTo>
                  <a:lnTo>
                    <a:pt x="298796" y="559651"/>
                  </a:lnTo>
                  <a:lnTo>
                    <a:pt x="304069" y="560863"/>
                  </a:lnTo>
                  <a:lnTo>
                    <a:pt x="302349" y="574550"/>
                  </a:lnTo>
                  <a:lnTo>
                    <a:pt x="306229" y="580741"/>
                  </a:lnTo>
                  <a:lnTo>
                    <a:pt x="328981" y="581360"/>
                  </a:lnTo>
                  <a:lnTo>
                    <a:pt x="331802" y="58804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3953939" y="3857931"/>
              <a:ext cx="541722" cy="439603"/>
            </a:xfrm>
            <a:custGeom>
              <a:avLst/>
              <a:gdLst/>
              <a:ahLst/>
              <a:cxnLst/>
              <a:rect l="0" t="0" r="0" b="0"/>
              <a:pathLst>
                <a:path w="541722" h="439603">
                  <a:moveTo>
                    <a:pt x="21648" y="23134"/>
                  </a:moveTo>
                  <a:lnTo>
                    <a:pt x="18532" y="16321"/>
                  </a:lnTo>
                  <a:lnTo>
                    <a:pt x="0" y="15320"/>
                  </a:lnTo>
                  <a:lnTo>
                    <a:pt x="880" y="0"/>
                  </a:lnTo>
                  <a:lnTo>
                    <a:pt x="57846" y="677"/>
                  </a:lnTo>
                  <a:lnTo>
                    <a:pt x="73476" y="11468"/>
                  </a:lnTo>
                  <a:lnTo>
                    <a:pt x="88055" y="13854"/>
                  </a:lnTo>
                  <a:lnTo>
                    <a:pt x="138209" y="40653"/>
                  </a:lnTo>
                  <a:lnTo>
                    <a:pt x="156109" y="67466"/>
                  </a:lnTo>
                  <a:lnTo>
                    <a:pt x="161107" y="88130"/>
                  </a:lnTo>
                  <a:lnTo>
                    <a:pt x="181626" y="102954"/>
                  </a:lnTo>
                  <a:lnTo>
                    <a:pt x="236906" y="126964"/>
                  </a:lnTo>
                  <a:lnTo>
                    <a:pt x="272733" y="134747"/>
                  </a:lnTo>
                  <a:lnTo>
                    <a:pt x="352036" y="176962"/>
                  </a:lnTo>
                  <a:lnTo>
                    <a:pt x="382791" y="182071"/>
                  </a:lnTo>
                  <a:lnTo>
                    <a:pt x="387932" y="190747"/>
                  </a:lnTo>
                  <a:lnTo>
                    <a:pt x="404287" y="193769"/>
                  </a:lnTo>
                  <a:lnTo>
                    <a:pt x="428516" y="208492"/>
                  </a:lnTo>
                  <a:lnTo>
                    <a:pt x="439218" y="225937"/>
                  </a:lnTo>
                  <a:lnTo>
                    <a:pt x="464012" y="243342"/>
                  </a:lnTo>
                  <a:lnTo>
                    <a:pt x="502091" y="299682"/>
                  </a:lnTo>
                  <a:lnTo>
                    <a:pt x="511278" y="324900"/>
                  </a:lnTo>
                  <a:lnTo>
                    <a:pt x="523292" y="336993"/>
                  </a:lnTo>
                  <a:lnTo>
                    <a:pt x="522549" y="385084"/>
                  </a:lnTo>
                  <a:lnTo>
                    <a:pt x="541722" y="431559"/>
                  </a:lnTo>
                  <a:lnTo>
                    <a:pt x="527582" y="439603"/>
                  </a:lnTo>
                  <a:lnTo>
                    <a:pt x="522550" y="43736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4476490" y="3917583"/>
              <a:ext cx="595597" cy="379951"/>
            </a:xfrm>
            <a:custGeom>
              <a:avLst/>
              <a:gdLst/>
              <a:ahLst/>
              <a:cxnLst/>
              <a:rect l="0" t="0" r="0" b="0"/>
              <a:pathLst>
                <a:path w="595597" h="379951">
                  <a:moveTo>
                    <a:pt x="0" y="377715"/>
                  </a:moveTo>
                  <a:lnTo>
                    <a:pt x="5031" y="379951"/>
                  </a:lnTo>
                  <a:lnTo>
                    <a:pt x="19325" y="371816"/>
                  </a:lnTo>
                  <a:lnTo>
                    <a:pt x="12307" y="347921"/>
                  </a:lnTo>
                  <a:lnTo>
                    <a:pt x="13393" y="345101"/>
                  </a:lnTo>
                  <a:lnTo>
                    <a:pt x="36728" y="337096"/>
                  </a:lnTo>
                  <a:lnTo>
                    <a:pt x="42545" y="323154"/>
                  </a:lnTo>
                  <a:lnTo>
                    <a:pt x="58837" y="304012"/>
                  </a:lnTo>
                  <a:lnTo>
                    <a:pt x="62716" y="294520"/>
                  </a:lnTo>
                  <a:lnTo>
                    <a:pt x="77448" y="290676"/>
                  </a:lnTo>
                  <a:lnTo>
                    <a:pt x="119074" y="266407"/>
                  </a:lnTo>
                  <a:lnTo>
                    <a:pt x="127544" y="263976"/>
                  </a:lnTo>
                  <a:lnTo>
                    <a:pt x="149708" y="242747"/>
                  </a:lnTo>
                  <a:lnTo>
                    <a:pt x="207047" y="245353"/>
                  </a:lnTo>
                  <a:lnTo>
                    <a:pt x="210893" y="241279"/>
                  </a:lnTo>
                  <a:lnTo>
                    <a:pt x="231335" y="238071"/>
                  </a:lnTo>
                  <a:lnTo>
                    <a:pt x="273505" y="238851"/>
                  </a:lnTo>
                  <a:lnTo>
                    <a:pt x="287837" y="232718"/>
                  </a:lnTo>
                  <a:lnTo>
                    <a:pt x="303194" y="219992"/>
                  </a:lnTo>
                  <a:lnTo>
                    <a:pt x="312070" y="218124"/>
                  </a:lnTo>
                  <a:lnTo>
                    <a:pt x="333905" y="197620"/>
                  </a:lnTo>
                  <a:lnTo>
                    <a:pt x="343293" y="192318"/>
                  </a:lnTo>
                  <a:lnTo>
                    <a:pt x="364458" y="191829"/>
                  </a:lnTo>
                  <a:lnTo>
                    <a:pt x="383704" y="195035"/>
                  </a:lnTo>
                  <a:lnTo>
                    <a:pt x="398289" y="190454"/>
                  </a:lnTo>
                  <a:lnTo>
                    <a:pt x="411672" y="180039"/>
                  </a:lnTo>
                  <a:lnTo>
                    <a:pt x="417095" y="172520"/>
                  </a:lnTo>
                  <a:lnTo>
                    <a:pt x="439297" y="162869"/>
                  </a:lnTo>
                  <a:lnTo>
                    <a:pt x="482798" y="123372"/>
                  </a:lnTo>
                  <a:lnTo>
                    <a:pt x="495650" y="108000"/>
                  </a:lnTo>
                  <a:lnTo>
                    <a:pt x="503357" y="86634"/>
                  </a:lnTo>
                  <a:lnTo>
                    <a:pt x="521270" y="63797"/>
                  </a:lnTo>
                  <a:lnTo>
                    <a:pt x="548368" y="34278"/>
                  </a:lnTo>
                  <a:lnTo>
                    <a:pt x="579879" y="14966"/>
                  </a:lnTo>
                  <a:lnTo>
                    <a:pt x="589981" y="11855"/>
                  </a:lnTo>
                  <a:lnTo>
                    <a:pt x="594655" y="7449"/>
                  </a:lnTo>
                  <a:lnTo>
                    <a:pt x="59559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5072087" y="3850176"/>
              <a:ext cx="241069" cy="67406"/>
            </a:xfrm>
            <a:custGeom>
              <a:avLst/>
              <a:gdLst/>
              <a:ahLst/>
              <a:cxnLst/>
              <a:rect l="0" t="0" r="0" b="0"/>
              <a:pathLst>
                <a:path w="241069" h="67406">
                  <a:moveTo>
                    <a:pt x="0" y="67406"/>
                  </a:moveTo>
                  <a:lnTo>
                    <a:pt x="664" y="65181"/>
                  </a:lnTo>
                  <a:lnTo>
                    <a:pt x="7957" y="64911"/>
                  </a:lnTo>
                  <a:lnTo>
                    <a:pt x="28702" y="60771"/>
                  </a:lnTo>
                  <a:lnTo>
                    <a:pt x="56714" y="59970"/>
                  </a:lnTo>
                  <a:lnTo>
                    <a:pt x="65703" y="58947"/>
                  </a:lnTo>
                  <a:lnTo>
                    <a:pt x="70324" y="56497"/>
                  </a:lnTo>
                  <a:lnTo>
                    <a:pt x="86053" y="55605"/>
                  </a:lnTo>
                  <a:lnTo>
                    <a:pt x="96116" y="51289"/>
                  </a:lnTo>
                  <a:lnTo>
                    <a:pt x="106728" y="49927"/>
                  </a:lnTo>
                  <a:lnTo>
                    <a:pt x="114138" y="46305"/>
                  </a:lnTo>
                  <a:lnTo>
                    <a:pt x="119606" y="41528"/>
                  </a:lnTo>
                  <a:lnTo>
                    <a:pt x="125375" y="40484"/>
                  </a:lnTo>
                  <a:lnTo>
                    <a:pt x="154734" y="29317"/>
                  </a:lnTo>
                  <a:lnTo>
                    <a:pt x="168335" y="20280"/>
                  </a:lnTo>
                  <a:lnTo>
                    <a:pt x="176934" y="20084"/>
                  </a:lnTo>
                  <a:lnTo>
                    <a:pt x="186138" y="11816"/>
                  </a:lnTo>
                  <a:lnTo>
                    <a:pt x="201090" y="4557"/>
                  </a:lnTo>
                  <a:lnTo>
                    <a:pt x="209476" y="3581"/>
                  </a:lnTo>
                  <a:lnTo>
                    <a:pt x="214296" y="851"/>
                  </a:lnTo>
                  <a:lnTo>
                    <a:pt x="239916" y="0"/>
                  </a:lnTo>
                  <a:lnTo>
                    <a:pt x="240268" y="2687"/>
                  </a:lnTo>
                  <a:lnTo>
                    <a:pt x="241069" y="233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313156" y="3661878"/>
              <a:ext cx="387452" cy="190635"/>
            </a:xfrm>
            <a:custGeom>
              <a:avLst/>
              <a:gdLst/>
              <a:ahLst/>
              <a:cxnLst/>
              <a:rect l="0" t="0" r="0" b="0"/>
              <a:pathLst>
                <a:path w="387452" h="190635">
                  <a:moveTo>
                    <a:pt x="0" y="190635"/>
                  </a:moveTo>
                  <a:lnTo>
                    <a:pt x="3714" y="186577"/>
                  </a:lnTo>
                  <a:lnTo>
                    <a:pt x="16498" y="186700"/>
                  </a:lnTo>
                  <a:lnTo>
                    <a:pt x="18808" y="180427"/>
                  </a:lnTo>
                  <a:lnTo>
                    <a:pt x="27939" y="179908"/>
                  </a:lnTo>
                  <a:lnTo>
                    <a:pt x="32766" y="185280"/>
                  </a:lnTo>
                  <a:lnTo>
                    <a:pt x="84776" y="147442"/>
                  </a:lnTo>
                  <a:lnTo>
                    <a:pt x="99805" y="134091"/>
                  </a:lnTo>
                  <a:lnTo>
                    <a:pt x="102016" y="125046"/>
                  </a:lnTo>
                  <a:lnTo>
                    <a:pt x="201871" y="79737"/>
                  </a:lnTo>
                  <a:lnTo>
                    <a:pt x="226510" y="74709"/>
                  </a:lnTo>
                  <a:lnTo>
                    <a:pt x="239440" y="66189"/>
                  </a:lnTo>
                  <a:lnTo>
                    <a:pt x="275838" y="62556"/>
                  </a:lnTo>
                  <a:lnTo>
                    <a:pt x="283675" y="58740"/>
                  </a:lnTo>
                  <a:lnTo>
                    <a:pt x="301924" y="42514"/>
                  </a:lnTo>
                  <a:lnTo>
                    <a:pt x="313941" y="38232"/>
                  </a:lnTo>
                  <a:lnTo>
                    <a:pt x="333891" y="35689"/>
                  </a:lnTo>
                  <a:lnTo>
                    <a:pt x="345562" y="25377"/>
                  </a:lnTo>
                  <a:lnTo>
                    <a:pt x="357648" y="26132"/>
                  </a:lnTo>
                  <a:lnTo>
                    <a:pt x="367492" y="14530"/>
                  </a:lnTo>
                  <a:lnTo>
                    <a:pt x="375606" y="10309"/>
                  </a:lnTo>
                  <a:lnTo>
                    <a:pt x="378886" y="892"/>
                  </a:lnTo>
                  <a:lnTo>
                    <a:pt x="385819" y="0"/>
                  </a:lnTo>
                  <a:lnTo>
                    <a:pt x="387452" y="2565"/>
                  </a:lnTo>
                  <a:lnTo>
                    <a:pt x="386044" y="202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694047" y="3518462"/>
              <a:ext cx="66253" cy="145982"/>
            </a:xfrm>
            <a:custGeom>
              <a:avLst/>
              <a:gdLst/>
              <a:ahLst/>
              <a:cxnLst/>
              <a:rect l="0" t="0" r="0" b="0"/>
              <a:pathLst>
                <a:path w="66253" h="145982">
                  <a:moveTo>
                    <a:pt x="5153" y="143618"/>
                  </a:moveTo>
                  <a:lnTo>
                    <a:pt x="6699" y="145982"/>
                  </a:lnTo>
                  <a:lnTo>
                    <a:pt x="5090" y="143435"/>
                  </a:lnTo>
                  <a:lnTo>
                    <a:pt x="0" y="142934"/>
                  </a:lnTo>
                  <a:lnTo>
                    <a:pt x="1148" y="137392"/>
                  </a:lnTo>
                  <a:lnTo>
                    <a:pt x="4346" y="132247"/>
                  </a:lnTo>
                  <a:lnTo>
                    <a:pt x="1633" y="126509"/>
                  </a:lnTo>
                  <a:lnTo>
                    <a:pt x="2312" y="123826"/>
                  </a:lnTo>
                  <a:lnTo>
                    <a:pt x="710" y="118212"/>
                  </a:lnTo>
                  <a:lnTo>
                    <a:pt x="10812" y="92600"/>
                  </a:lnTo>
                  <a:lnTo>
                    <a:pt x="13761" y="88637"/>
                  </a:lnTo>
                  <a:lnTo>
                    <a:pt x="14824" y="82160"/>
                  </a:lnTo>
                  <a:lnTo>
                    <a:pt x="19693" y="70213"/>
                  </a:lnTo>
                  <a:lnTo>
                    <a:pt x="22003" y="66965"/>
                  </a:lnTo>
                  <a:lnTo>
                    <a:pt x="25900" y="45031"/>
                  </a:lnTo>
                  <a:lnTo>
                    <a:pt x="30702" y="31241"/>
                  </a:lnTo>
                  <a:lnTo>
                    <a:pt x="32594" y="28817"/>
                  </a:lnTo>
                  <a:lnTo>
                    <a:pt x="40816" y="27242"/>
                  </a:lnTo>
                  <a:lnTo>
                    <a:pt x="44942" y="25682"/>
                  </a:lnTo>
                  <a:lnTo>
                    <a:pt x="48496" y="22239"/>
                  </a:lnTo>
                  <a:lnTo>
                    <a:pt x="52865" y="21793"/>
                  </a:lnTo>
                  <a:lnTo>
                    <a:pt x="60019" y="18774"/>
                  </a:lnTo>
                  <a:lnTo>
                    <a:pt x="65101" y="14427"/>
                  </a:lnTo>
                  <a:lnTo>
                    <a:pt x="66253" y="12262"/>
                  </a:lnTo>
                  <a:lnTo>
                    <a:pt x="63644" y="6799"/>
                  </a:lnTo>
                  <a:lnTo>
                    <a:pt x="60299" y="4847"/>
                  </a:lnTo>
                  <a:lnTo>
                    <a:pt x="61430" y="2545"/>
                  </a:lnTo>
                  <a:lnTo>
                    <a:pt x="5994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691297" y="3518462"/>
              <a:ext cx="178100" cy="309863"/>
            </a:xfrm>
            <a:custGeom>
              <a:avLst/>
              <a:gdLst/>
              <a:ahLst/>
              <a:cxnLst/>
              <a:rect l="0" t="0" r="0" b="0"/>
              <a:pathLst>
                <a:path w="178100" h="309863">
                  <a:moveTo>
                    <a:pt x="62698" y="0"/>
                  </a:moveTo>
                  <a:lnTo>
                    <a:pt x="63049" y="4847"/>
                  </a:lnTo>
                  <a:lnTo>
                    <a:pt x="68890" y="12129"/>
                  </a:lnTo>
                  <a:lnTo>
                    <a:pt x="67851" y="14383"/>
                  </a:lnTo>
                  <a:lnTo>
                    <a:pt x="62750" y="18749"/>
                  </a:lnTo>
                  <a:lnTo>
                    <a:pt x="33408" y="31267"/>
                  </a:lnTo>
                  <a:lnTo>
                    <a:pt x="24731" y="66922"/>
                  </a:lnTo>
                  <a:lnTo>
                    <a:pt x="3268" y="118268"/>
                  </a:lnTo>
                  <a:lnTo>
                    <a:pt x="7051" y="132317"/>
                  </a:lnTo>
                  <a:lnTo>
                    <a:pt x="0" y="145472"/>
                  </a:lnTo>
                  <a:lnTo>
                    <a:pt x="554" y="152020"/>
                  </a:lnTo>
                  <a:lnTo>
                    <a:pt x="11901" y="167162"/>
                  </a:lnTo>
                  <a:lnTo>
                    <a:pt x="51236" y="202699"/>
                  </a:lnTo>
                  <a:lnTo>
                    <a:pt x="67861" y="222679"/>
                  </a:lnTo>
                  <a:lnTo>
                    <a:pt x="71897" y="233429"/>
                  </a:lnTo>
                  <a:lnTo>
                    <a:pt x="90288" y="242283"/>
                  </a:lnTo>
                  <a:lnTo>
                    <a:pt x="114148" y="268850"/>
                  </a:lnTo>
                  <a:lnTo>
                    <a:pt x="117596" y="276643"/>
                  </a:lnTo>
                  <a:lnTo>
                    <a:pt x="123689" y="277430"/>
                  </a:lnTo>
                  <a:lnTo>
                    <a:pt x="138143" y="300445"/>
                  </a:lnTo>
                  <a:lnTo>
                    <a:pt x="142710" y="302920"/>
                  </a:lnTo>
                  <a:lnTo>
                    <a:pt x="151091" y="300963"/>
                  </a:lnTo>
                  <a:lnTo>
                    <a:pt x="172857" y="309863"/>
                  </a:lnTo>
                  <a:lnTo>
                    <a:pt x="178100" y="301873"/>
                  </a:lnTo>
                  <a:lnTo>
                    <a:pt x="175446" y="30154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5307859" y="3820007"/>
              <a:ext cx="558884" cy="540473"/>
            </a:xfrm>
            <a:custGeom>
              <a:avLst/>
              <a:gdLst/>
              <a:ahLst/>
              <a:cxnLst/>
              <a:rect l="0" t="0" r="0" b="0"/>
              <a:pathLst>
                <a:path w="558884" h="540473">
                  <a:moveTo>
                    <a:pt x="558884" y="0"/>
                  </a:moveTo>
                  <a:lnTo>
                    <a:pt x="551129" y="13487"/>
                  </a:lnTo>
                  <a:lnTo>
                    <a:pt x="545563" y="32675"/>
                  </a:lnTo>
                  <a:lnTo>
                    <a:pt x="547962" y="43334"/>
                  </a:lnTo>
                  <a:lnTo>
                    <a:pt x="533328" y="79215"/>
                  </a:lnTo>
                  <a:lnTo>
                    <a:pt x="494020" y="157587"/>
                  </a:lnTo>
                  <a:lnTo>
                    <a:pt x="454166" y="192621"/>
                  </a:lnTo>
                  <a:lnTo>
                    <a:pt x="433107" y="220634"/>
                  </a:lnTo>
                  <a:lnTo>
                    <a:pt x="404933" y="237053"/>
                  </a:lnTo>
                  <a:lnTo>
                    <a:pt x="383833" y="273488"/>
                  </a:lnTo>
                  <a:lnTo>
                    <a:pt x="369806" y="283750"/>
                  </a:lnTo>
                  <a:lnTo>
                    <a:pt x="325764" y="294937"/>
                  </a:lnTo>
                  <a:lnTo>
                    <a:pt x="269862" y="362631"/>
                  </a:lnTo>
                  <a:lnTo>
                    <a:pt x="252941" y="390284"/>
                  </a:lnTo>
                  <a:lnTo>
                    <a:pt x="233906" y="408093"/>
                  </a:lnTo>
                  <a:lnTo>
                    <a:pt x="206015" y="419450"/>
                  </a:lnTo>
                  <a:lnTo>
                    <a:pt x="106596" y="427716"/>
                  </a:lnTo>
                  <a:lnTo>
                    <a:pt x="58343" y="440893"/>
                  </a:lnTo>
                  <a:lnTo>
                    <a:pt x="25592" y="442513"/>
                  </a:lnTo>
                  <a:lnTo>
                    <a:pt x="4701" y="495091"/>
                  </a:lnTo>
                  <a:lnTo>
                    <a:pt x="0" y="540192"/>
                  </a:lnTo>
                  <a:lnTo>
                    <a:pt x="7086" y="54047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226628" y="4360481"/>
              <a:ext cx="88317" cy="178798"/>
            </a:xfrm>
            <a:custGeom>
              <a:avLst/>
              <a:gdLst/>
              <a:ahLst/>
              <a:cxnLst/>
              <a:rect l="0" t="0" r="0" b="0"/>
              <a:pathLst>
                <a:path w="88317" h="178798">
                  <a:moveTo>
                    <a:pt x="88317" y="0"/>
                  </a:moveTo>
                  <a:lnTo>
                    <a:pt x="84590" y="3386"/>
                  </a:lnTo>
                  <a:lnTo>
                    <a:pt x="84859" y="8099"/>
                  </a:lnTo>
                  <a:lnTo>
                    <a:pt x="80011" y="9069"/>
                  </a:lnTo>
                  <a:lnTo>
                    <a:pt x="83521" y="64508"/>
                  </a:lnTo>
                  <a:lnTo>
                    <a:pt x="79222" y="105811"/>
                  </a:lnTo>
                  <a:lnTo>
                    <a:pt x="81005" y="135397"/>
                  </a:lnTo>
                  <a:lnTo>
                    <a:pt x="84990" y="145694"/>
                  </a:lnTo>
                  <a:lnTo>
                    <a:pt x="85869" y="158015"/>
                  </a:lnTo>
                  <a:lnTo>
                    <a:pt x="87562" y="160804"/>
                  </a:lnTo>
                  <a:lnTo>
                    <a:pt x="44738" y="164211"/>
                  </a:lnTo>
                  <a:lnTo>
                    <a:pt x="34844" y="166058"/>
                  </a:lnTo>
                  <a:lnTo>
                    <a:pt x="13828" y="173895"/>
                  </a:lnTo>
                  <a:lnTo>
                    <a:pt x="1758" y="171971"/>
                  </a:lnTo>
                  <a:lnTo>
                    <a:pt x="0" y="1787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4878789" y="4530931"/>
              <a:ext cx="350016" cy="122474"/>
            </a:xfrm>
            <a:custGeom>
              <a:avLst/>
              <a:gdLst/>
              <a:ahLst/>
              <a:cxnLst/>
              <a:rect l="0" t="0" r="0" b="0"/>
              <a:pathLst>
                <a:path w="350016" h="122474">
                  <a:moveTo>
                    <a:pt x="347838" y="8348"/>
                  </a:moveTo>
                  <a:lnTo>
                    <a:pt x="350016" y="532"/>
                  </a:lnTo>
                  <a:lnTo>
                    <a:pt x="333747" y="0"/>
                  </a:lnTo>
                  <a:lnTo>
                    <a:pt x="244733" y="33204"/>
                  </a:lnTo>
                  <a:lnTo>
                    <a:pt x="216355" y="33619"/>
                  </a:lnTo>
                  <a:lnTo>
                    <a:pt x="190801" y="37650"/>
                  </a:lnTo>
                  <a:lnTo>
                    <a:pt x="170528" y="36122"/>
                  </a:lnTo>
                  <a:lnTo>
                    <a:pt x="105215" y="38222"/>
                  </a:lnTo>
                  <a:lnTo>
                    <a:pt x="57867" y="48184"/>
                  </a:lnTo>
                  <a:lnTo>
                    <a:pt x="38444" y="58265"/>
                  </a:lnTo>
                  <a:lnTo>
                    <a:pt x="26221" y="59035"/>
                  </a:lnTo>
                  <a:lnTo>
                    <a:pt x="27040" y="68403"/>
                  </a:lnTo>
                  <a:lnTo>
                    <a:pt x="8158" y="96982"/>
                  </a:lnTo>
                  <a:lnTo>
                    <a:pt x="10176" y="106880"/>
                  </a:lnTo>
                  <a:lnTo>
                    <a:pt x="18326" y="113860"/>
                  </a:lnTo>
                  <a:lnTo>
                    <a:pt x="12390" y="118817"/>
                  </a:lnTo>
                  <a:lnTo>
                    <a:pt x="0" y="12247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4732960" y="4614031"/>
              <a:ext cx="164156" cy="39374"/>
            </a:xfrm>
            <a:custGeom>
              <a:avLst/>
              <a:gdLst/>
              <a:ahLst/>
              <a:cxnLst/>
              <a:rect l="0" t="0" r="0" b="0"/>
              <a:pathLst>
                <a:path w="164156" h="39374">
                  <a:moveTo>
                    <a:pt x="145829" y="39374"/>
                  </a:moveTo>
                  <a:lnTo>
                    <a:pt x="158220" y="35717"/>
                  </a:lnTo>
                  <a:lnTo>
                    <a:pt x="160914" y="34363"/>
                  </a:lnTo>
                  <a:lnTo>
                    <a:pt x="164156" y="30760"/>
                  </a:lnTo>
                  <a:lnTo>
                    <a:pt x="159803" y="28654"/>
                  </a:lnTo>
                  <a:lnTo>
                    <a:pt x="158385" y="25156"/>
                  </a:lnTo>
                  <a:lnTo>
                    <a:pt x="156006" y="23780"/>
                  </a:lnTo>
                  <a:lnTo>
                    <a:pt x="155052" y="21157"/>
                  </a:lnTo>
                  <a:lnTo>
                    <a:pt x="155593" y="19180"/>
                  </a:lnTo>
                  <a:lnTo>
                    <a:pt x="153986" y="13952"/>
                  </a:lnTo>
                  <a:lnTo>
                    <a:pt x="155210" y="11948"/>
                  </a:lnTo>
                  <a:lnTo>
                    <a:pt x="152022" y="9553"/>
                  </a:lnTo>
                  <a:lnTo>
                    <a:pt x="145587" y="8946"/>
                  </a:lnTo>
                  <a:lnTo>
                    <a:pt x="140080" y="13268"/>
                  </a:lnTo>
                  <a:lnTo>
                    <a:pt x="121205" y="18365"/>
                  </a:lnTo>
                  <a:lnTo>
                    <a:pt x="96121" y="18689"/>
                  </a:lnTo>
                  <a:lnTo>
                    <a:pt x="75132" y="17363"/>
                  </a:lnTo>
                  <a:lnTo>
                    <a:pt x="57021" y="17579"/>
                  </a:lnTo>
                  <a:lnTo>
                    <a:pt x="50460" y="18983"/>
                  </a:lnTo>
                  <a:lnTo>
                    <a:pt x="36559" y="20359"/>
                  </a:lnTo>
                  <a:lnTo>
                    <a:pt x="33700" y="21759"/>
                  </a:lnTo>
                  <a:lnTo>
                    <a:pt x="23274" y="23570"/>
                  </a:lnTo>
                  <a:lnTo>
                    <a:pt x="20044" y="24911"/>
                  </a:lnTo>
                  <a:lnTo>
                    <a:pt x="17514" y="24286"/>
                  </a:lnTo>
                  <a:lnTo>
                    <a:pt x="7585" y="27699"/>
                  </a:lnTo>
                  <a:lnTo>
                    <a:pt x="6857" y="26837"/>
                  </a:lnTo>
                  <a:lnTo>
                    <a:pt x="5803" y="20854"/>
                  </a:lnTo>
                  <a:lnTo>
                    <a:pt x="3251" y="17279"/>
                  </a:lnTo>
                  <a:lnTo>
                    <a:pt x="3025" y="13558"/>
                  </a:lnTo>
                  <a:lnTo>
                    <a:pt x="1138" y="10840"/>
                  </a:lnTo>
                  <a:lnTo>
                    <a:pt x="1519" y="5945"/>
                  </a:lnTo>
                  <a:lnTo>
                    <a:pt x="0" y="4229"/>
                  </a:lnTo>
                  <a:lnTo>
                    <a:pt x="7" y="3222"/>
                  </a:lnTo>
                  <a:lnTo>
                    <a:pt x="2211" y="1985"/>
                  </a:lnTo>
                  <a:lnTo>
                    <a:pt x="2118" y="210"/>
                  </a:lnTo>
                  <a:lnTo>
                    <a:pt x="121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4327419" y="4614031"/>
              <a:ext cx="406752" cy="72210"/>
            </a:xfrm>
            <a:custGeom>
              <a:avLst/>
              <a:gdLst/>
              <a:ahLst/>
              <a:cxnLst/>
              <a:rect l="0" t="0" r="0" b="0"/>
              <a:pathLst>
                <a:path w="406752" h="72210">
                  <a:moveTo>
                    <a:pt x="406752" y="0"/>
                  </a:moveTo>
                  <a:lnTo>
                    <a:pt x="405471" y="4504"/>
                  </a:lnTo>
                  <a:lnTo>
                    <a:pt x="363283" y="5908"/>
                  </a:lnTo>
                  <a:lnTo>
                    <a:pt x="361752" y="26158"/>
                  </a:lnTo>
                  <a:lnTo>
                    <a:pt x="292180" y="27619"/>
                  </a:lnTo>
                  <a:lnTo>
                    <a:pt x="240001" y="39383"/>
                  </a:lnTo>
                  <a:lnTo>
                    <a:pt x="165496" y="38052"/>
                  </a:lnTo>
                  <a:lnTo>
                    <a:pt x="122434" y="44178"/>
                  </a:lnTo>
                  <a:lnTo>
                    <a:pt x="99405" y="43468"/>
                  </a:lnTo>
                  <a:lnTo>
                    <a:pt x="82800" y="48355"/>
                  </a:lnTo>
                  <a:lnTo>
                    <a:pt x="61896" y="50333"/>
                  </a:lnTo>
                  <a:lnTo>
                    <a:pt x="52415" y="57207"/>
                  </a:lnTo>
                  <a:lnTo>
                    <a:pt x="9495" y="72210"/>
                  </a:lnTo>
                  <a:lnTo>
                    <a:pt x="7691" y="65452"/>
                  </a:lnTo>
                  <a:lnTo>
                    <a:pt x="0" y="63061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3681104" y="4428082"/>
              <a:ext cx="646314" cy="249010"/>
            </a:xfrm>
            <a:custGeom>
              <a:avLst/>
              <a:gdLst/>
              <a:ahLst/>
              <a:cxnLst/>
              <a:rect l="0" t="0" r="0" b="0"/>
              <a:pathLst>
                <a:path w="646314" h="249010">
                  <a:moveTo>
                    <a:pt x="646314" y="249010"/>
                  </a:moveTo>
                  <a:lnTo>
                    <a:pt x="644604" y="245991"/>
                  </a:lnTo>
                  <a:lnTo>
                    <a:pt x="635776" y="247898"/>
                  </a:lnTo>
                  <a:lnTo>
                    <a:pt x="622322" y="217232"/>
                  </a:lnTo>
                  <a:lnTo>
                    <a:pt x="612083" y="206814"/>
                  </a:lnTo>
                  <a:lnTo>
                    <a:pt x="607372" y="195644"/>
                  </a:lnTo>
                  <a:lnTo>
                    <a:pt x="594452" y="179349"/>
                  </a:lnTo>
                  <a:lnTo>
                    <a:pt x="580648" y="168100"/>
                  </a:lnTo>
                  <a:lnTo>
                    <a:pt x="565305" y="164490"/>
                  </a:lnTo>
                  <a:lnTo>
                    <a:pt x="554347" y="156050"/>
                  </a:lnTo>
                  <a:lnTo>
                    <a:pt x="552380" y="151145"/>
                  </a:lnTo>
                  <a:lnTo>
                    <a:pt x="535699" y="144908"/>
                  </a:lnTo>
                  <a:lnTo>
                    <a:pt x="515986" y="130593"/>
                  </a:lnTo>
                  <a:lnTo>
                    <a:pt x="506409" y="116086"/>
                  </a:lnTo>
                  <a:lnTo>
                    <a:pt x="496151" y="110300"/>
                  </a:lnTo>
                  <a:lnTo>
                    <a:pt x="492703" y="102799"/>
                  </a:lnTo>
                  <a:lnTo>
                    <a:pt x="487575" y="98979"/>
                  </a:lnTo>
                  <a:lnTo>
                    <a:pt x="479113" y="96436"/>
                  </a:lnTo>
                  <a:lnTo>
                    <a:pt x="431631" y="106175"/>
                  </a:lnTo>
                  <a:lnTo>
                    <a:pt x="396998" y="87784"/>
                  </a:lnTo>
                  <a:lnTo>
                    <a:pt x="358808" y="77647"/>
                  </a:lnTo>
                  <a:lnTo>
                    <a:pt x="319706" y="62769"/>
                  </a:lnTo>
                  <a:lnTo>
                    <a:pt x="298781" y="66310"/>
                  </a:lnTo>
                  <a:lnTo>
                    <a:pt x="254262" y="53698"/>
                  </a:lnTo>
                  <a:lnTo>
                    <a:pt x="241283" y="57641"/>
                  </a:lnTo>
                  <a:lnTo>
                    <a:pt x="224344" y="49055"/>
                  </a:lnTo>
                  <a:lnTo>
                    <a:pt x="216265" y="40023"/>
                  </a:lnTo>
                  <a:lnTo>
                    <a:pt x="198073" y="29472"/>
                  </a:lnTo>
                  <a:lnTo>
                    <a:pt x="173761" y="27306"/>
                  </a:lnTo>
                  <a:lnTo>
                    <a:pt x="146639" y="30382"/>
                  </a:lnTo>
                  <a:lnTo>
                    <a:pt x="110869" y="21300"/>
                  </a:lnTo>
                  <a:lnTo>
                    <a:pt x="87820" y="20455"/>
                  </a:lnTo>
                  <a:lnTo>
                    <a:pt x="10843" y="0"/>
                  </a:lnTo>
                  <a:lnTo>
                    <a:pt x="2871" y="3385"/>
                  </a:lnTo>
                  <a:lnTo>
                    <a:pt x="0" y="7396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3336582" y="4208438"/>
              <a:ext cx="350205" cy="227040"/>
            </a:xfrm>
            <a:custGeom>
              <a:avLst/>
              <a:gdLst/>
              <a:ahLst/>
              <a:cxnLst/>
              <a:rect l="0" t="0" r="0" b="0"/>
              <a:pathLst>
                <a:path w="350205" h="227040">
                  <a:moveTo>
                    <a:pt x="344522" y="227040"/>
                  </a:moveTo>
                  <a:lnTo>
                    <a:pt x="350205" y="221422"/>
                  </a:lnTo>
                  <a:lnTo>
                    <a:pt x="349397" y="217840"/>
                  </a:lnTo>
                  <a:lnTo>
                    <a:pt x="337447" y="217454"/>
                  </a:lnTo>
                  <a:lnTo>
                    <a:pt x="313591" y="203488"/>
                  </a:lnTo>
                  <a:lnTo>
                    <a:pt x="300460" y="206596"/>
                  </a:lnTo>
                  <a:lnTo>
                    <a:pt x="269464" y="202025"/>
                  </a:lnTo>
                  <a:lnTo>
                    <a:pt x="211342" y="202025"/>
                  </a:lnTo>
                  <a:lnTo>
                    <a:pt x="141013" y="169195"/>
                  </a:lnTo>
                  <a:lnTo>
                    <a:pt x="134948" y="172102"/>
                  </a:lnTo>
                  <a:lnTo>
                    <a:pt x="113034" y="172052"/>
                  </a:lnTo>
                  <a:lnTo>
                    <a:pt x="89969" y="140410"/>
                  </a:lnTo>
                  <a:lnTo>
                    <a:pt x="68019" y="119984"/>
                  </a:lnTo>
                  <a:lnTo>
                    <a:pt x="46854" y="84045"/>
                  </a:lnTo>
                  <a:lnTo>
                    <a:pt x="38330" y="77060"/>
                  </a:lnTo>
                  <a:lnTo>
                    <a:pt x="25674" y="78775"/>
                  </a:lnTo>
                  <a:lnTo>
                    <a:pt x="24081" y="71963"/>
                  </a:lnTo>
                  <a:lnTo>
                    <a:pt x="18961" y="67100"/>
                  </a:lnTo>
                  <a:lnTo>
                    <a:pt x="20090" y="41953"/>
                  </a:lnTo>
                  <a:lnTo>
                    <a:pt x="14338" y="22258"/>
                  </a:lnTo>
                  <a:lnTo>
                    <a:pt x="6109" y="42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3025285" y="3910193"/>
              <a:ext cx="311297" cy="298245"/>
            </a:xfrm>
            <a:custGeom>
              <a:avLst/>
              <a:gdLst/>
              <a:ahLst/>
              <a:cxnLst/>
              <a:rect l="0" t="0" r="0" b="0"/>
              <a:pathLst>
                <a:path w="311297" h="298245">
                  <a:moveTo>
                    <a:pt x="311297" y="298245"/>
                  </a:moveTo>
                  <a:lnTo>
                    <a:pt x="238257" y="296928"/>
                  </a:lnTo>
                  <a:lnTo>
                    <a:pt x="210266" y="286163"/>
                  </a:lnTo>
                  <a:lnTo>
                    <a:pt x="194599" y="286585"/>
                  </a:lnTo>
                  <a:lnTo>
                    <a:pt x="156965" y="228473"/>
                  </a:lnTo>
                  <a:lnTo>
                    <a:pt x="157181" y="208021"/>
                  </a:lnTo>
                  <a:lnTo>
                    <a:pt x="144796" y="205530"/>
                  </a:lnTo>
                  <a:lnTo>
                    <a:pt x="134306" y="209463"/>
                  </a:lnTo>
                  <a:lnTo>
                    <a:pt x="118471" y="202717"/>
                  </a:lnTo>
                  <a:lnTo>
                    <a:pt x="114539" y="186935"/>
                  </a:lnTo>
                  <a:lnTo>
                    <a:pt x="108221" y="181924"/>
                  </a:lnTo>
                  <a:lnTo>
                    <a:pt x="105074" y="174102"/>
                  </a:lnTo>
                  <a:lnTo>
                    <a:pt x="87350" y="151539"/>
                  </a:lnTo>
                  <a:lnTo>
                    <a:pt x="80531" y="128801"/>
                  </a:lnTo>
                  <a:lnTo>
                    <a:pt x="77531" y="97096"/>
                  </a:lnTo>
                  <a:lnTo>
                    <a:pt x="78530" y="86730"/>
                  </a:lnTo>
                  <a:lnTo>
                    <a:pt x="85381" y="78930"/>
                  </a:lnTo>
                  <a:lnTo>
                    <a:pt x="85056" y="74425"/>
                  </a:lnTo>
                  <a:lnTo>
                    <a:pt x="90270" y="66661"/>
                  </a:lnTo>
                  <a:lnTo>
                    <a:pt x="80825" y="59030"/>
                  </a:lnTo>
                  <a:lnTo>
                    <a:pt x="81697" y="47609"/>
                  </a:lnTo>
                  <a:lnTo>
                    <a:pt x="75939" y="45042"/>
                  </a:lnTo>
                  <a:lnTo>
                    <a:pt x="74457" y="47624"/>
                  </a:lnTo>
                  <a:lnTo>
                    <a:pt x="68444" y="46764"/>
                  </a:lnTo>
                  <a:lnTo>
                    <a:pt x="58330" y="38430"/>
                  </a:lnTo>
                  <a:lnTo>
                    <a:pt x="59799" y="33118"/>
                  </a:lnTo>
                  <a:lnTo>
                    <a:pt x="54384" y="24296"/>
                  </a:lnTo>
                  <a:lnTo>
                    <a:pt x="59083" y="14341"/>
                  </a:lnTo>
                  <a:lnTo>
                    <a:pt x="58074" y="4660"/>
                  </a:lnTo>
                  <a:lnTo>
                    <a:pt x="44682" y="0"/>
                  </a:lnTo>
                  <a:lnTo>
                    <a:pt x="31754" y="622"/>
                  </a:lnTo>
                  <a:lnTo>
                    <a:pt x="22750" y="4599"/>
                  </a:lnTo>
                  <a:lnTo>
                    <a:pt x="14771" y="3808"/>
                  </a:lnTo>
                  <a:lnTo>
                    <a:pt x="5084" y="6991"/>
                  </a:lnTo>
                  <a:lnTo>
                    <a:pt x="0" y="3243"/>
                  </a:lnTo>
                  <a:lnTo>
                    <a:pt x="815" y="555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2720312" y="3694423"/>
              <a:ext cx="305788" cy="221327"/>
            </a:xfrm>
            <a:custGeom>
              <a:avLst/>
              <a:gdLst/>
              <a:ahLst/>
              <a:cxnLst/>
              <a:rect l="0" t="0" r="0" b="0"/>
              <a:pathLst>
                <a:path w="305788" h="221327">
                  <a:moveTo>
                    <a:pt x="305788" y="221327"/>
                  </a:moveTo>
                  <a:lnTo>
                    <a:pt x="304972" y="219013"/>
                  </a:lnTo>
                  <a:lnTo>
                    <a:pt x="298220" y="216794"/>
                  </a:lnTo>
                  <a:lnTo>
                    <a:pt x="294032" y="212496"/>
                  </a:lnTo>
                  <a:lnTo>
                    <a:pt x="287931" y="212463"/>
                  </a:lnTo>
                  <a:lnTo>
                    <a:pt x="284916" y="210553"/>
                  </a:lnTo>
                  <a:lnTo>
                    <a:pt x="281002" y="210281"/>
                  </a:lnTo>
                  <a:lnTo>
                    <a:pt x="280211" y="204226"/>
                  </a:lnTo>
                  <a:lnTo>
                    <a:pt x="277392" y="202958"/>
                  </a:lnTo>
                  <a:lnTo>
                    <a:pt x="270338" y="193863"/>
                  </a:lnTo>
                  <a:lnTo>
                    <a:pt x="269417" y="187865"/>
                  </a:lnTo>
                  <a:lnTo>
                    <a:pt x="270176" y="183359"/>
                  </a:lnTo>
                  <a:lnTo>
                    <a:pt x="271476" y="183135"/>
                  </a:lnTo>
                  <a:lnTo>
                    <a:pt x="269369" y="170142"/>
                  </a:lnTo>
                  <a:lnTo>
                    <a:pt x="270037" y="166132"/>
                  </a:lnTo>
                  <a:lnTo>
                    <a:pt x="266313" y="156261"/>
                  </a:lnTo>
                  <a:lnTo>
                    <a:pt x="269466" y="148197"/>
                  </a:lnTo>
                  <a:lnTo>
                    <a:pt x="270644" y="136965"/>
                  </a:lnTo>
                  <a:lnTo>
                    <a:pt x="269019" y="96540"/>
                  </a:lnTo>
                  <a:lnTo>
                    <a:pt x="267922" y="92862"/>
                  </a:lnTo>
                  <a:lnTo>
                    <a:pt x="268898" y="88945"/>
                  </a:lnTo>
                  <a:lnTo>
                    <a:pt x="259552" y="86023"/>
                  </a:lnTo>
                  <a:lnTo>
                    <a:pt x="251703" y="78525"/>
                  </a:lnTo>
                  <a:lnTo>
                    <a:pt x="228207" y="71976"/>
                  </a:lnTo>
                  <a:lnTo>
                    <a:pt x="212077" y="63338"/>
                  </a:lnTo>
                  <a:lnTo>
                    <a:pt x="210245" y="59947"/>
                  </a:lnTo>
                  <a:lnTo>
                    <a:pt x="204447" y="58744"/>
                  </a:lnTo>
                  <a:lnTo>
                    <a:pt x="185951" y="48457"/>
                  </a:lnTo>
                  <a:lnTo>
                    <a:pt x="158090" y="39529"/>
                  </a:lnTo>
                  <a:lnTo>
                    <a:pt x="146503" y="31931"/>
                  </a:lnTo>
                  <a:lnTo>
                    <a:pt x="143475" y="31895"/>
                  </a:lnTo>
                  <a:lnTo>
                    <a:pt x="131754" y="23575"/>
                  </a:lnTo>
                  <a:lnTo>
                    <a:pt x="124002" y="22375"/>
                  </a:lnTo>
                  <a:lnTo>
                    <a:pt x="113144" y="18188"/>
                  </a:lnTo>
                  <a:lnTo>
                    <a:pt x="102355" y="23212"/>
                  </a:lnTo>
                  <a:lnTo>
                    <a:pt x="90906" y="16647"/>
                  </a:lnTo>
                  <a:lnTo>
                    <a:pt x="82305" y="8699"/>
                  </a:lnTo>
                  <a:lnTo>
                    <a:pt x="73418" y="5857"/>
                  </a:lnTo>
                  <a:lnTo>
                    <a:pt x="67233" y="6166"/>
                  </a:lnTo>
                  <a:lnTo>
                    <a:pt x="59306" y="2319"/>
                  </a:lnTo>
                  <a:lnTo>
                    <a:pt x="55794" y="2749"/>
                  </a:lnTo>
                  <a:lnTo>
                    <a:pt x="44658" y="0"/>
                  </a:lnTo>
                  <a:lnTo>
                    <a:pt x="37138" y="4369"/>
                  </a:lnTo>
                  <a:lnTo>
                    <a:pt x="32225" y="4323"/>
                  </a:lnTo>
                  <a:lnTo>
                    <a:pt x="27308" y="2933"/>
                  </a:lnTo>
                  <a:lnTo>
                    <a:pt x="17324" y="2634"/>
                  </a:lnTo>
                  <a:lnTo>
                    <a:pt x="10178" y="143"/>
                  </a:lnTo>
                  <a:lnTo>
                    <a:pt x="10637" y="8778"/>
                  </a:lnTo>
                  <a:lnTo>
                    <a:pt x="14716" y="21978"/>
                  </a:lnTo>
                  <a:lnTo>
                    <a:pt x="14447" y="33403"/>
                  </a:lnTo>
                  <a:lnTo>
                    <a:pt x="3870" y="44836"/>
                  </a:lnTo>
                  <a:lnTo>
                    <a:pt x="1843" y="50506"/>
                  </a:lnTo>
                  <a:lnTo>
                    <a:pt x="2567" y="59886"/>
                  </a:lnTo>
                  <a:lnTo>
                    <a:pt x="0" y="72259"/>
                  </a:lnTo>
                  <a:lnTo>
                    <a:pt x="1452" y="87588"/>
                  </a:lnTo>
                  <a:lnTo>
                    <a:pt x="234" y="8994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2302715" y="3784364"/>
              <a:ext cx="417832" cy="98283"/>
            </a:xfrm>
            <a:custGeom>
              <a:avLst/>
              <a:gdLst/>
              <a:ahLst/>
              <a:cxnLst/>
              <a:rect l="0" t="0" r="0" b="0"/>
              <a:pathLst>
                <a:path w="417832" h="98283">
                  <a:moveTo>
                    <a:pt x="417832" y="0"/>
                  </a:moveTo>
                  <a:lnTo>
                    <a:pt x="399869" y="21124"/>
                  </a:lnTo>
                  <a:lnTo>
                    <a:pt x="395402" y="20662"/>
                  </a:lnTo>
                  <a:lnTo>
                    <a:pt x="385407" y="26138"/>
                  </a:lnTo>
                  <a:lnTo>
                    <a:pt x="376133" y="35990"/>
                  </a:lnTo>
                  <a:lnTo>
                    <a:pt x="370005" y="48544"/>
                  </a:lnTo>
                  <a:lnTo>
                    <a:pt x="364741" y="47329"/>
                  </a:lnTo>
                  <a:lnTo>
                    <a:pt x="359488" y="52438"/>
                  </a:lnTo>
                  <a:lnTo>
                    <a:pt x="339979" y="57714"/>
                  </a:lnTo>
                  <a:lnTo>
                    <a:pt x="320495" y="71262"/>
                  </a:lnTo>
                  <a:lnTo>
                    <a:pt x="318201" y="77667"/>
                  </a:lnTo>
                  <a:lnTo>
                    <a:pt x="269264" y="85972"/>
                  </a:lnTo>
                  <a:lnTo>
                    <a:pt x="252226" y="93112"/>
                  </a:lnTo>
                  <a:lnTo>
                    <a:pt x="248987" y="96778"/>
                  </a:lnTo>
                  <a:lnTo>
                    <a:pt x="209555" y="98283"/>
                  </a:lnTo>
                  <a:lnTo>
                    <a:pt x="200374" y="94157"/>
                  </a:lnTo>
                  <a:lnTo>
                    <a:pt x="167465" y="92311"/>
                  </a:lnTo>
                  <a:lnTo>
                    <a:pt x="149613" y="95497"/>
                  </a:lnTo>
                  <a:lnTo>
                    <a:pt x="94718" y="83857"/>
                  </a:lnTo>
                  <a:lnTo>
                    <a:pt x="52256" y="59938"/>
                  </a:lnTo>
                  <a:lnTo>
                    <a:pt x="27467" y="60238"/>
                  </a:lnTo>
                  <a:lnTo>
                    <a:pt x="1950" y="56807"/>
                  </a:lnTo>
                  <a:lnTo>
                    <a:pt x="1283" y="43968"/>
                  </a:lnTo>
                  <a:lnTo>
                    <a:pt x="11641" y="33974"/>
                  </a:lnTo>
                  <a:lnTo>
                    <a:pt x="5228" y="22098"/>
                  </a:lnTo>
                  <a:lnTo>
                    <a:pt x="0" y="1887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2129004" y="3254929"/>
              <a:ext cx="173711" cy="548313"/>
            </a:xfrm>
            <a:custGeom>
              <a:avLst/>
              <a:gdLst/>
              <a:ahLst/>
              <a:cxnLst/>
              <a:rect l="0" t="0" r="0" b="0"/>
              <a:pathLst>
                <a:path w="173711" h="548313">
                  <a:moveTo>
                    <a:pt x="173711" y="548313"/>
                  </a:moveTo>
                  <a:lnTo>
                    <a:pt x="159645" y="534876"/>
                  </a:lnTo>
                  <a:lnTo>
                    <a:pt x="160720" y="513183"/>
                  </a:lnTo>
                  <a:lnTo>
                    <a:pt x="118646" y="505874"/>
                  </a:lnTo>
                  <a:lnTo>
                    <a:pt x="119903" y="486360"/>
                  </a:lnTo>
                  <a:lnTo>
                    <a:pt x="111756" y="468396"/>
                  </a:lnTo>
                  <a:lnTo>
                    <a:pt x="98916" y="465192"/>
                  </a:lnTo>
                  <a:lnTo>
                    <a:pt x="77482" y="449609"/>
                  </a:lnTo>
                  <a:lnTo>
                    <a:pt x="53904" y="442817"/>
                  </a:lnTo>
                  <a:lnTo>
                    <a:pt x="28791" y="420532"/>
                  </a:lnTo>
                  <a:lnTo>
                    <a:pt x="18566" y="417344"/>
                  </a:lnTo>
                  <a:lnTo>
                    <a:pt x="20588" y="300697"/>
                  </a:lnTo>
                  <a:lnTo>
                    <a:pt x="16309" y="290852"/>
                  </a:lnTo>
                  <a:lnTo>
                    <a:pt x="20161" y="283758"/>
                  </a:lnTo>
                  <a:lnTo>
                    <a:pt x="3278" y="247753"/>
                  </a:lnTo>
                  <a:lnTo>
                    <a:pt x="7624" y="224430"/>
                  </a:lnTo>
                  <a:lnTo>
                    <a:pt x="5784" y="156599"/>
                  </a:lnTo>
                  <a:lnTo>
                    <a:pt x="11621" y="116533"/>
                  </a:lnTo>
                  <a:lnTo>
                    <a:pt x="777" y="78128"/>
                  </a:lnTo>
                  <a:lnTo>
                    <a:pt x="7450" y="473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2034249" y="2919460"/>
              <a:ext cx="94754" cy="335469"/>
            </a:xfrm>
            <a:custGeom>
              <a:avLst/>
              <a:gdLst/>
              <a:ahLst/>
              <a:cxnLst/>
              <a:rect l="0" t="0" r="0" b="0"/>
              <a:pathLst>
                <a:path w="94754" h="335469">
                  <a:moveTo>
                    <a:pt x="94754" y="335469"/>
                  </a:moveTo>
                  <a:lnTo>
                    <a:pt x="79594" y="324830"/>
                  </a:lnTo>
                  <a:lnTo>
                    <a:pt x="79197" y="309105"/>
                  </a:lnTo>
                  <a:lnTo>
                    <a:pt x="73199" y="301195"/>
                  </a:lnTo>
                  <a:lnTo>
                    <a:pt x="62476" y="295699"/>
                  </a:lnTo>
                  <a:lnTo>
                    <a:pt x="57569" y="288693"/>
                  </a:lnTo>
                  <a:lnTo>
                    <a:pt x="46766" y="281769"/>
                  </a:lnTo>
                  <a:lnTo>
                    <a:pt x="43638" y="264524"/>
                  </a:lnTo>
                  <a:lnTo>
                    <a:pt x="36348" y="247319"/>
                  </a:lnTo>
                  <a:lnTo>
                    <a:pt x="37394" y="235296"/>
                  </a:lnTo>
                  <a:lnTo>
                    <a:pt x="33921" y="224981"/>
                  </a:lnTo>
                  <a:lnTo>
                    <a:pt x="36131" y="213925"/>
                  </a:lnTo>
                  <a:lnTo>
                    <a:pt x="33712" y="214423"/>
                  </a:lnTo>
                  <a:lnTo>
                    <a:pt x="35436" y="199182"/>
                  </a:lnTo>
                  <a:lnTo>
                    <a:pt x="32736" y="193956"/>
                  </a:lnTo>
                  <a:lnTo>
                    <a:pt x="35131" y="188085"/>
                  </a:lnTo>
                  <a:lnTo>
                    <a:pt x="30054" y="186499"/>
                  </a:lnTo>
                  <a:lnTo>
                    <a:pt x="27597" y="181935"/>
                  </a:lnTo>
                  <a:lnTo>
                    <a:pt x="27116" y="172612"/>
                  </a:lnTo>
                  <a:lnTo>
                    <a:pt x="13451" y="169301"/>
                  </a:lnTo>
                  <a:lnTo>
                    <a:pt x="19631" y="146041"/>
                  </a:lnTo>
                  <a:lnTo>
                    <a:pt x="16444" y="144485"/>
                  </a:lnTo>
                  <a:lnTo>
                    <a:pt x="15447" y="140511"/>
                  </a:lnTo>
                  <a:lnTo>
                    <a:pt x="15899" y="112160"/>
                  </a:lnTo>
                  <a:lnTo>
                    <a:pt x="11222" y="94803"/>
                  </a:lnTo>
                  <a:lnTo>
                    <a:pt x="0" y="74968"/>
                  </a:lnTo>
                  <a:lnTo>
                    <a:pt x="6568" y="52442"/>
                  </a:lnTo>
                  <a:lnTo>
                    <a:pt x="9428" y="52180"/>
                  </a:lnTo>
                  <a:lnTo>
                    <a:pt x="12014" y="46358"/>
                  </a:lnTo>
                  <a:lnTo>
                    <a:pt x="6274" y="38749"/>
                  </a:lnTo>
                  <a:lnTo>
                    <a:pt x="7526" y="24857"/>
                  </a:lnTo>
                  <a:lnTo>
                    <a:pt x="17940" y="16536"/>
                  </a:lnTo>
                  <a:lnTo>
                    <a:pt x="19921" y="11190"/>
                  </a:lnTo>
                  <a:lnTo>
                    <a:pt x="17545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1943679" y="2420724"/>
              <a:ext cx="110978" cy="498735"/>
            </a:xfrm>
            <a:custGeom>
              <a:avLst/>
              <a:gdLst/>
              <a:ahLst/>
              <a:cxnLst/>
              <a:rect l="0" t="0" r="0" b="0"/>
              <a:pathLst>
                <a:path w="110978" h="498735">
                  <a:moveTo>
                    <a:pt x="108116" y="498735"/>
                  </a:moveTo>
                  <a:lnTo>
                    <a:pt x="110978" y="489270"/>
                  </a:lnTo>
                  <a:lnTo>
                    <a:pt x="90421" y="462326"/>
                  </a:lnTo>
                  <a:lnTo>
                    <a:pt x="99828" y="428521"/>
                  </a:lnTo>
                  <a:lnTo>
                    <a:pt x="91034" y="405930"/>
                  </a:lnTo>
                  <a:lnTo>
                    <a:pt x="71736" y="387832"/>
                  </a:lnTo>
                  <a:lnTo>
                    <a:pt x="63345" y="368754"/>
                  </a:lnTo>
                  <a:lnTo>
                    <a:pt x="71547" y="365920"/>
                  </a:lnTo>
                  <a:lnTo>
                    <a:pt x="73399" y="359241"/>
                  </a:lnTo>
                  <a:lnTo>
                    <a:pt x="88554" y="358036"/>
                  </a:lnTo>
                  <a:lnTo>
                    <a:pt x="101145" y="329070"/>
                  </a:lnTo>
                  <a:lnTo>
                    <a:pt x="95883" y="301580"/>
                  </a:lnTo>
                  <a:lnTo>
                    <a:pt x="85010" y="278055"/>
                  </a:lnTo>
                  <a:lnTo>
                    <a:pt x="94776" y="258270"/>
                  </a:lnTo>
                  <a:lnTo>
                    <a:pt x="92870" y="248210"/>
                  </a:lnTo>
                  <a:lnTo>
                    <a:pt x="102415" y="198533"/>
                  </a:lnTo>
                  <a:lnTo>
                    <a:pt x="86893" y="194632"/>
                  </a:lnTo>
                  <a:lnTo>
                    <a:pt x="65663" y="197189"/>
                  </a:lnTo>
                  <a:lnTo>
                    <a:pt x="58277" y="186207"/>
                  </a:lnTo>
                  <a:lnTo>
                    <a:pt x="41429" y="176174"/>
                  </a:lnTo>
                  <a:lnTo>
                    <a:pt x="33631" y="146276"/>
                  </a:lnTo>
                  <a:lnTo>
                    <a:pt x="36601" y="128712"/>
                  </a:lnTo>
                  <a:lnTo>
                    <a:pt x="19172" y="97247"/>
                  </a:lnTo>
                  <a:lnTo>
                    <a:pt x="13088" y="95367"/>
                  </a:lnTo>
                  <a:lnTo>
                    <a:pt x="8367" y="86331"/>
                  </a:lnTo>
                  <a:lnTo>
                    <a:pt x="9438" y="72560"/>
                  </a:lnTo>
                  <a:lnTo>
                    <a:pt x="0" y="66769"/>
                  </a:lnTo>
                  <a:lnTo>
                    <a:pt x="5958" y="39612"/>
                  </a:lnTo>
                  <a:lnTo>
                    <a:pt x="4208" y="17504"/>
                  </a:lnTo>
                  <a:lnTo>
                    <a:pt x="1213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1891353" y="2012508"/>
              <a:ext cx="100429" cy="409564"/>
            </a:xfrm>
            <a:custGeom>
              <a:avLst/>
              <a:gdLst/>
              <a:ahLst/>
              <a:cxnLst/>
              <a:rect l="0" t="0" r="0" b="0"/>
              <a:pathLst>
                <a:path w="100429" h="409564">
                  <a:moveTo>
                    <a:pt x="64462" y="408216"/>
                  </a:moveTo>
                  <a:lnTo>
                    <a:pt x="61752" y="409564"/>
                  </a:lnTo>
                  <a:lnTo>
                    <a:pt x="69503" y="397655"/>
                  </a:lnTo>
                  <a:lnTo>
                    <a:pt x="84005" y="350970"/>
                  </a:lnTo>
                  <a:lnTo>
                    <a:pt x="100429" y="317994"/>
                  </a:lnTo>
                  <a:lnTo>
                    <a:pt x="87706" y="277854"/>
                  </a:lnTo>
                  <a:lnTo>
                    <a:pt x="80546" y="269407"/>
                  </a:lnTo>
                  <a:lnTo>
                    <a:pt x="73880" y="268493"/>
                  </a:lnTo>
                  <a:lnTo>
                    <a:pt x="61735" y="250880"/>
                  </a:lnTo>
                  <a:lnTo>
                    <a:pt x="39999" y="239269"/>
                  </a:lnTo>
                  <a:lnTo>
                    <a:pt x="33119" y="221962"/>
                  </a:lnTo>
                  <a:lnTo>
                    <a:pt x="1676" y="189883"/>
                  </a:lnTo>
                  <a:lnTo>
                    <a:pt x="0" y="183535"/>
                  </a:lnTo>
                  <a:lnTo>
                    <a:pt x="28527" y="85456"/>
                  </a:lnTo>
                  <a:lnTo>
                    <a:pt x="40892" y="67204"/>
                  </a:lnTo>
                  <a:lnTo>
                    <a:pt x="43485" y="52946"/>
                  </a:lnTo>
                  <a:lnTo>
                    <a:pt x="76999" y="20906"/>
                  </a:lnTo>
                  <a:lnTo>
                    <a:pt x="85080" y="2441"/>
                  </a:lnTo>
                  <a:lnTo>
                    <a:pt x="80306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2284414" y="23720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2634972" y="279952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3081197" y="323904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3623351" y="305715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3632523" y="326821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3950674" y="385657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4451648" y="42704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5047261" y="389274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5288348" y="382770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5674369" y="363725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5729155" y="349362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5841919" y="379516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5290126" y="433565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5201831" y="451449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4853966" y="462860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4709344" y="458920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4302595" y="465225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3656273" y="441067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3311769" y="418365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001269" y="389094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2695710" y="375957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2275237" y="378371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2104177" y="323010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2026944" y="289467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1930936" y="23957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tx131"/>
            <p:cNvSpPr/>
            <p:nvPr/>
          </p:nvSpPr>
          <p:spPr>
            <a:xfrm>
              <a:off x="1555657" y="1853987"/>
              <a:ext cx="530115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Tigard, OR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499947" y="1987102"/>
              <a:ext cx="295255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Crane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373439" y="2123038"/>
              <a:ext cx="548270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Hotsprings,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566271" y="2299255"/>
              <a:ext cx="162607" cy="802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602811" y="2673572"/>
              <a:ext cx="42160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Well, NV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651715" y="3305566"/>
              <a:ext cx="475912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Moab, UT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182078" y="2783792"/>
              <a:ext cx="403766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Boulder,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302658" y="2952546"/>
              <a:ext cx="162607" cy="802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219323" y="3232082"/>
              <a:ext cx="439918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Colorado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240443" y="3366695"/>
              <a:ext cx="397679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Springs,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357978" y="3544236"/>
              <a:ext cx="162607" cy="802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039138" y="3335220"/>
              <a:ext cx="482052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Palo Duro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093340" y="3468456"/>
              <a:ext cx="373647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Canyon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153603" y="3646050"/>
              <a:ext cx="253121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069335" y="3789450"/>
              <a:ext cx="421657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Park, TX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787389" y="4136318"/>
              <a:ext cx="686900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Covington ,TX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681801" y="3972860"/>
              <a:ext cx="228984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Little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567388" y="4114884"/>
              <a:ext cx="457809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Rock, AR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354608" y="3888419"/>
              <a:ext cx="469878" cy="99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Memphis,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517295" y="4066066"/>
              <a:ext cx="144504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187918" y="3356389"/>
              <a:ext cx="469931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Nashville,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350632" y="3527843"/>
              <a:ext cx="144504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789322" y="3226870"/>
              <a:ext cx="481894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Mammoth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5774210" y="3367570"/>
              <a:ext cx="512118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Caves, KY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5916555" y="3852505"/>
              <a:ext cx="650959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Chattanooga,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6169783" y="4032745"/>
              <a:ext cx="144504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378825" y="4219719"/>
              <a:ext cx="608666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Brookhaven,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5601855" y="4388526"/>
              <a:ext cx="162607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405425" y="4559589"/>
              <a:ext cx="283292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Baton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290933" y="4694149"/>
              <a:ext cx="512277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Rogue, LA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780043" y="4707836"/>
              <a:ext cx="415676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 Rim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861320" y="4863939"/>
              <a:ext cx="253121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4777052" y="5007338"/>
              <a:ext cx="421657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Park, TX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236816" y="4337138"/>
              <a:ext cx="43388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Houston,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4384496" y="4508592"/>
              <a:ext cx="138523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389666" y="4731741"/>
              <a:ext cx="192884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San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4287216" y="4875140"/>
              <a:ext cx="39778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Antonio,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4416847" y="5046594"/>
              <a:ext cx="138523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3620728" y="4491381"/>
              <a:ext cx="524239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Balmorhea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756288" y="4646108"/>
              <a:ext cx="253121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672020" y="4789508"/>
              <a:ext cx="421657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Park, TX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972595" y="4264196"/>
              <a:ext cx="174781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773888" y="4404896"/>
              <a:ext cx="572196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Cruces, NM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894000" y="3950436"/>
              <a:ext cx="572143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McNary, AZ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736740" y="3507756"/>
              <a:ext cx="42774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Prescott,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881351" y="3679210"/>
              <a:ext cx="138523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AZ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844959" y="3710174"/>
              <a:ext cx="349563" cy="789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Joshua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908292" y="3866330"/>
              <a:ext cx="222897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Tree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820875" y="4022433"/>
              <a:ext cx="397732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802878" y="4163133"/>
              <a:ext cx="433725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Park, CA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194364" y="3124082"/>
              <a:ext cx="542289" cy="1004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Bishop, CA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662387" y="2961932"/>
              <a:ext cx="46998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Reno, NV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554552" y="2432837"/>
              <a:ext cx="337336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Collier,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641917" y="2602914"/>
              <a:ext cx="162607" cy="802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3585709" y="1179048"/>
              <a:ext cx="1972580" cy="1298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March 23, 2024 - May 26, 2024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3533295" y="948873"/>
              <a:ext cx="2077409" cy="1551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Great American Road Trip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914400"/>
            <a:ext cx="8229600" cy="4526280"/>
            <a:chOff x="457200" y="914400"/>
            <a:chExt cx="8229600" cy="4526280"/>
          </a:xfrm>
        </p:grpSpPr>
        <p:sp>
          <p:nvSpPr>
            <p:cNvPr id="3" name="rc3"/>
            <p:cNvSpPr/>
            <p:nvPr/>
          </p:nvSpPr>
          <p:spPr>
            <a:xfrm>
              <a:off x="457200" y="914400"/>
              <a:ext cx="8229600" cy="4526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304951" y="914400"/>
              <a:ext cx="6534097" cy="4526280"/>
            </a:xfrm>
            <a:prstGeom prst="rect">
              <a:avLst/>
            </a:prstGeom>
            <a:solidFill>
              <a:srgbClr val="A2BEA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3348062" y="3645981"/>
              <a:ext cx="1589874" cy="1553478"/>
            </a:xfrm>
            <a:custGeom>
              <a:avLst/>
              <a:gdLst/>
              <a:ahLst/>
              <a:cxnLst/>
              <a:rect l="0" t="0" r="0" b="0"/>
              <a:pathLst>
                <a:path w="1589874" h="1553478">
                  <a:moveTo>
                    <a:pt x="2178" y="617771"/>
                  </a:moveTo>
                  <a:lnTo>
                    <a:pt x="2291" y="609525"/>
                  </a:lnTo>
                  <a:lnTo>
                    <a:pt x="4158" y="605515"/>
                  </a:lnTo>
                  <a:lnTo>
                    <a:pt x="16736" y="606873"/>
                  </a:lnTo>
                  <a:lnTo>
                    <a:pt x="33206" y="608629"/>
                  </a:lnTo>
                  <a:lnTo>
                    <a:pt x="54453" y="610860"/>
                  </a:lnTo>
                  <a:lnTo>
                    <a:pt x="78860" y="613437"/>
                  </a:lnTo>
                  <a:lnTo>
                    <a:pt x="108658" y="616510"/>
                  </a:lnTo>
                  <a:lnTo>
                    <a:pt x="180494" y="623925"/>
                  </a:lnTo>
                  <a:lnTo>
                    <a:pt x="208891" y="626637"/>
                  </a:lnTo>
                  <a:lnTo>
                    <a:pt x="217403" y="627436"/>
                  </a:lnTo>
                  <a:lnTo>
                    <a:pt x="242021" y="629711"/>
                  </a:lnTo>
                  <a:lnTo>
                    <a:pt x="316666" y="636337"/>
                  </a:lnTo>
                  <a:lnTo>
                    <a:pt x="322011" y="636785"/>
                  </a:lnTo>
                  <a:lnTo>
                    <a:pt x="353060" y="639337"/>
                  </a:lnTo>
                  <a:lnTo>
                    <a:pt x="400899" y="643103"/>
                  </a:lnTo>
                  <a:lnTo>
                    <a:pt x="432538" y="645482"/>
                  </a:lnTo>
                  <a:lnTo>
                    <a:pt x="433460" y="633103"/>
                  </a:lnTo>
                  <a:lnTo>
                    <a:pt x="434077" y="624812"/>
                  </a:lnTo>
                  <a:lnTo>
                    <a:pt x="438065" y="570827"/>
                  </a:lnTo>
                  <a:lnTo>
                    <a:pt x="438759" y="561407"/>
                  </a:lnTo>
                  <a:lnTo>
                    <a:pt x="440232" y="541507"/>
                  </a:lnTo>
                  <a:lnTo>
                    <a:pt x="441531" y="523975"/>
                  </a:lnTo>
                  <a:lnTo>
                    <a:pt x="442871" y="508266"/>
                  </a:lnTo>
                  <a:lnTo>
                    <a:pt x="446047" y="471023"/>
                  </a:lnTo>
                  <a:lnTo>
                    <a:pt x="448280" y="446804"/>
                  </a:lnTo>
                  <a:lnTo>
                    <a:pt x="450683" y="420718"/>
                  </a:lnTo>
                  <a:lnTo>
                    <a:pt x="454013" y="384325"/>
                  </a:lnTo>
                  <a:lnTo>
                    <a:pt x="457178" y="347817"/>
                  </a:lnTo>
                  <a:lnTo>
                    <a:pt x="459520" y="315773"/>
                  </a:lnTo>
                  <a:lnTo>
                    <a:pt x="459626" y="314323"/>
                  </a:lnTo>
                  <a:lnTo>
                    <a:pt x="460327" y="304734"/>
                  </a:lnTo>
                  <a:lnTo>
                    <a:pt x="462990" y="270254"/>
                  </a:lnTo>
                  <a:lnTo>
                    <a:pt x="464385" y="251937"/>
                  </a:lnTo>
                  <a:lnTo>
                    <a:pt x="466594" y="222241"/>
                  </a:lnTo>
                  <a:lnTo>
                    <a:pt x="468629" y="194863"/>
                  </a:lnTo>
                  <a:lnTo>
                    <a:pt x="469050" y="189344"/>
                  </a:lnTo>
                  <a:lnTo>
                    <a:pt x="473860" y="126225"/>
                  </a:lnTo>
                  <a:lnTo>
                    <a:pt x="475130" y="109418"/>
                  </a:lnTo>
                  <a:lnTo>
                    <a:pt x="478561" y="64026"/>
                  </a:lnTo>
                  <a:lnTo>
                    <a:pt x="483187" y="0"/>
                  </a:lnTo>
                  <a:lnTo>
                    <a:pt x="487686" y="339"/>
                  </a:lnTo>
                  <a:lnTo>
                    <a:pt x="583422" y="6991"/>
                  </a:lnTo>
                  <a:lnTo>
                    <a:pt x="598255" y="7981"/>
                  </a:lnTo>
                  <a:lnTo>
                    <a:pt x="621716" y="9506"/>
                  </a:lnTo>
                  <a:lnTo>
                    <a:pt x="644826" y="10919"/>
                  </a:lnTo>
                  <a:lnTo>
                    <a:pt x="706280" y="14426"/>
                  </a:lnTo>
                  <a:lnTo>
                    <a:pt x="721228" y="15175"/>
                  </a:lnTo>
                  <a:lnTo>
                    <a:pt x="729214" y="15567"/>
                  </a:lnTo>
                  <a:lnTo>
                    <a:pt x="762482" y="17258"/>
                  </a:lnTo>
                  <a:lnTo>
                    <a:pt x="767785" y="17507"/>
                  </a:lnTo>
                  <a:lnTo>
                    <a:pt x="794621" y="18733"/>
                  </a:lnTo>
                  <a:lnTo>
                    <a:pt x="829692" y="20266"/>
                  </a:lnTo>
                  <a:lnTo>
                    <a:pt x="830075" y="20282"/>
                  </a:lnTo>
                  <a:lnTo>
                    <a:pt x="827381" y="84248"/>
                  </a:lnTo>
                  <a:lnTo>
                    <a:pt x="826323" y="109372"/>
                  </a:lnTo>
                  <a:lnTo>
                    <a:pt x="824734" y="147118"/>
                  </a:lnTo>
                  <a:lnTo>
                    <a:pt x="823541" y="175446"/>
                  </a:lnTo>
                  <a:lnTo>
                    <a:pt x="822089" y="209945"/>
                  </a:lnTo>
                  <a:lnTo>
                    <a:pt x="821163" y="231932"/>
                  </a:lnTo>
                  <a:lnTo>
                    <a:pt x="819444" y="272734"/>
                  </a:lnTo>
                  <a:lnTo>
                    <a:pt x="818318" y="299470"/>
                  </a:lnTo>
                  <a:lnTo>
                    <a:pt x="818644" y="299393"/>
                  </a:lnTo>
                  <a:lnTo>
                    <a:pt x="826734" y="297486"/>
                  </a:lnTo>
                  <a:lnTo>
                    <a:pt x="836544" y="307942"/>
                  </a:lnTo>
                  <a:lnTo>
                    <a:pt x="839232" y="310801"/>
                  </a:lnTo>
                  <a:lnTo>
                    <a:pt x="845180" y="318612"/>
                  </a:lnTo>
                  <a:lnTo>
                    <a:pt x="852901" y="326728"/>
                  </a:lnTo>
                  <a:lnTo>
                    <a:pt x="864186" y="328075"/>
                  </a:lnTo>
                  <a:lnTo>
                    <a:pt x="866190" y="323400"/>
                  </a:lnTo>
                  <a:lnTo>
                    <a:pt x="878977" y="325431"/>
                  </a:lnTo>
                  <a:lnTo>
                    <a:pt x="879451" y="325506"/>
                  </a:lnTo>
                  <a:lnTo>
                    <a:pt x="885299" y="328024"/>
                  </a:lnTo>
                  <a:lnTo>
                    <a:pt x="888606" y="319265"/>
                  </a:lnTo>
                  <a:lnTo>
                    <a:pt x="893806" y="320172"/>
                  </a:lnTo>
                  <a:lnTo>
                    <a:pt x="902362" y="327742"/>
                  </a:lnTo>
                  <a:lnTo>
                    <a:pt x="908371" y="336764"/>
                  </a:lnTo>
                  <a:lnTo>
                    <a:pt x="909491" y="338445"/>
                  </a:lnTo>
                  <a:lnTo>
                    <a:pt x="911605" y="352866"/>
                  </a:lnTo>
                  <a:lnTo>
                    <a:pt x="918400" y="353807"/>
                  </a:lnTo>
                  <a:lnTo>
                    <a:pt x="926923" y="355250"/>
                  </a:lnTo>
                  <a:lnTo>
                    <a:pt x="933533" y="354377"/>
                  </a:lnTo>
                  <a:lnTo>
                    <a:pt x="939468" y="355155"/>
                  </a:lnTo>
                  <a:lnTo>
                    <a:pt x="940888" y="355341"/>
                  </a:lnTo>
                  <a:lnTo>
                    <a:pt x="948701" y="361805"/>
                  </a:lnTo>
                  <a:lnTo>
                    <a:pt x="956384" y="362689"/>
                  </a:lnTo>
                  <a:lnTo>
                    <a:pt x="964474" y="366511"/>
                  </a:lnTo>
                  <a:lnTo>
                    <a:pt x="970038" y="366359"/>
                  </a:lnTo>
                  <a:lnTo>
                    <a:pt x="975111" y="361997"/>
                  </a:lnTo>
                  <a:lnTo>
                    <a:pt x="979537" y="363310"/>
                  </a:lnTo>
                  <a:lnTo>
                    <a:pt x="983403" y="364454"/>
                  </a:lnTo>
                  <a:lnTo>
                    <a:pt x="988960" y="372376"/>
                  </a:lnTo>
                  <a:lnTo>
                    <a:pt x="995107" y="376956"/>
                  </a:lnTo>
                  <a:lnTo>
                    <a:pt x="1001247" y="374569"/>
                  </a:lnTo>
                  <a:lnTo>
                    <a:pt x="1002332" y="374147"/>
                  </a:lnTo>
                  <a:lnTo>
                    <a:pt x="1004374" y="367955"/>
                  </a:lnTo>
                  <a:lnTo>
                    <a:pt x="1008531" y="363934"/>
                  </a:lnTo>
                  <a:lnTo>
                    <a:pt x="1013826" y="365603"/>
                  </a:lnTo>
                  <a:lnTo>
                    <a:pt x="1024770" y="368625"/>
                  </a:lnTo>
                  <a:lnTo>
                    <a:pt x="1031344" y="370659"/>
                  </a:lnTo>
                  <a:lnTo>
                    <a:pt x="1035041" y="366852"/>
                  </a:lnTo>
                  <a:lnTo>
                    <a:pt x="1036864" y="364973"/>
                  </a:lnTo>
                  <a:lnTo>
                    <a:pt x="1039537" y="372264"/>
                  </a:lnTo>
                  <a:lnTo>
                    <a:pt x="1039387" y="380271"/>
                  </a:lnTo>
                  <a:lnTo>
                    <a:pt x="1041159" y="386962"/>
                  </a:lnTo>
                  <a:lnTo>
                    <a:pt x="1050246" y="388086"/>
                  </a:lnTo>
                  <a:lnTo>
                    <a:pt x="1057088" y="388935"/>
                  </a:lnTo>
                  <a:lnTo>
                    <a:pt x="1056168" y="398511"/>
                  </a:lnTo>
                  <a:lnTo>
                    <a:pt x="1056282" y="403282"/>
                  </a:lnTo>
                  <a:lnTo>
                    <a:pt x="1056325" y="405125"/>
                  </a:lnTo>
                  <a:lnTo>
                    <a:pt x="1066344" y="409503"/>
                  </a:lnTo>
                  <a:lnTo>
                    <a:pt x="1073794" y="405216"/>
                  </a:lnTo>
                  <a:lnTo>
                    <a:pt x="1079072" y="398838"/>
                  </a:lnTo>
                  <a:lnTo>
                    <a:pt x="1089642" y="389509"/>
                  </a:lnTo>
                  <a:lnTo>
                    <a:pt x="1096984" y="392985"/>
                  </a:lnTo>
                  <a:lnTo>
                    <a:pt x="1098400" y="399626"/>
                  </a:lnTo>
                  <a:lnTo>
                    <a:pt x="1102471" y="403009"/>
                  </a:lnTo>
                  <a:lnTo>
                    <a:pt x="1102817" y="403297"/>
                  </a:lnTo>
                  <a:lnTo>
                    <a:pt x="1111343" y="400571"/>
                  </a:lnTo>
                  <a:lnTo>
                    <a:pt x="1111615" y="401022"/>
                  </a:lnTo>
                  <a:lnTo>
                    <a:pt x="1115382" y="407261"/>
                  </a:lnTo>
                  <a:lnTo>
                    <a:pt x="1116139" y="414056"/>
                  </a:lnTo>
                  <a:lnTo>
                    <a:pt x="1124558" y="414802"/>
                  </a:lnTo>
                  <a:lnTo>
                    <a:pt x="1131120" y="408326"/>
                  </a:lnTo>
                  <a:lnTo>
                    <a:pt x="1139707" y="403374"/>
                  </a:lnTo>
                  <a:lnTo>
                    <a:pt x="1144464" y="401431"/>
                  </a:lnTo>
                  <a:lnTo>
                    <a:pt x="1149015" y="411122"/>
                  </a:lnTo>
                  <a:lnTo>
                    <a:pt x="1144332" y="416456"/>
                  </a:lnTo>
                  <a:lnTo>
                    <a:pt x="1150835" y="429173"/>
                  </a:lnTo>
                  <a:lnTo>
                    <a:pt x="1157765" y="427364"/>
                  </a:lnTo>
                  <a:lnTo>
                    <a:pt x="1158211" y="421762"/>
                  </a:lnTo>
                  <a:lnTo>
                    <a:pt x="1159370" y="416215"/>
                  </a:lnTo>
                  <a:lnTo>
                    <a:pt x="1162131" y="410062"/>
                  </a:lnTo>
                  <a:lnTo>
                    <a:pt x="1170487" y="405724"/>
                  </a:lnTo>
                  <a:lnTo>
                    <a:pt x="1170159" y="401125"/>
                  </a:lnTo>
                  <a:lnTo>
                    <a:pt x="1174501" y="397413"/>
                  </a:lnTo>
                  <a:lnTo>
                    <a:pt x="1175411" y="397360"/>
                  </a:lnTo>
                  <a:lnTo>
                    <a:pt x="1176625" y="397289"/>
                  </a:lnTo>
                  <a:lnTo>
                    <a:pt x="1180063" y="397088"/>
                  </a:lnTo>
                  <a:lnTo>
                    <a:pt x="1180955" y="403464"/>
                  </a:lnTo>
                  <a:lnTo>
                    <a:pt x="1186391" y="411533"/>
                  </a:lnTo>
                  <a:lnTo>
                    <a:pt x="1193077" y="408473"/>
                  </a:lnTo>
                  <a:lnTo>
                    <a:pt x="1195116" y="412361"/>
                  </a:lnTo>
                  <a:lnTo>
                    <a:pt x="1202715" y="413908"/>
                  </a:lnTo>
                  <a:lnTo>
                    <a:pt x="1206348" y="407460"/>
                  </a:lnTo>
                  <a:lnTo>
                    <a:pt x="1209013" y="401721"/>
                  </a:lnTo>
                  <a:lnTo>
                    <a:pt x="1216690" y="406612"/>
                  </a:lnTo>
                  <a:lnTo>
                    <a:pt x="1217227" y="406954"/>
                  </a:lnTo>
                  <a:lnTo>
                    <a:pt x="1216850" y="414108"/>
                  </a:lnTo>
                  <a:lnTo>
                    <a:pt x="1219204" y="415822"/>
                  </a:lnTo>
                  <a:lnTo>
                    <a:pt x="1225010" y="415998"/>
                  </a:lnTo>
                  <a:lnTo>
                    <a:pt x="1227528" y="422434"/>
                  </a:lnTo>
                  <a:lnTo>
                    <a:pt x="1235326" y="421525"/>
                  </a:lnTo>
                  <a:lnTo>
                    <a:pt x="1239205" y="426397"/>
                  </a:lnTo>
                  <a:lnTo>
                    <a:pt x="1242012" y="430833"/>
                  </a:lnTo>
                  <a:lnTo>
                    <a:pt x="1243958" y="433906"/>
                  </a:lnTo>
                  <a:lnTo>
                    <a:pt x="1250583" y="428063"/>
                  </a:lnTo>
                  <a:lnTo>
                    <a:pt x="1254165" y="423079"/>
                  </a:lnTo>
                  <a:lnTo>
                    <a:pt x="1259869" y="426217"/>
                  </a:lnTo>
                  <a:lnTo>
                    <a:pt x="1266514" y="418675"/>
                  </a:lnTo>
                  <a:lnTo>
                    <a:pt x="1269053" y="414164"/>
                  </a:lnTo>
                  <a:lnTo>
                    <a:pt x="1279429" y="412799"/>
                  </a:lnTo>
                  <a:lnTo>
                    <a:pt x="1294637" y="407969"/>
                  </a:lnTo>
                  <a:lnTo>
                    <a:pt x="1300294" y="409581"/>
                  </a:lnTo>
                  <a:lnTo>
                    <a:pt x="1305334" y="410068"/>
                  </a:lnTo>
                  <a:lnTo>
                    <a:pt x="1308206" y="410344"/>
                  </a:lnTo>
                  <a:lnTo>
                    <a:pt x="1311862" y="408327"/>
                  </a:lnTo>
                  <a:lnTo>
                    <a:pt x="1318016" y="404927"/>
                  </a:lnTo>
                  <a:lnTo>
                    <a:pt x="1325993" y="403481"/>
                  </a:lnTo>
                  <a:lnTo>
                    <a:pt x="1333818" y="400380"/>
                  </a:lnTo>
                  <a:lnTo>
                    <a:pt x="1339341" y="400381"/>
                  </a:lnTo>
                  <a:lnTo>
                    <a:pt x="1343104" y="406337"/>
                  </a:lnTo>
                  <a:lnTo>
                    <a:pt x="1352332" y="408680"/>
                  </a:lnTo>
                  <a:lnTo>
                    <a:pt x="1363570" y="408762"/>
                  </a:lnTo>
                  <a:lnTo>
                    <a:pt x="1368516" y="407856"/>
                  </a:lnTo>
                  <a:lnTo>
                    <a:pt x="1371705" y="407271"/>
                  </a:lnTo>
                  <a:lnTo>
                    <a:pt x="1375171" y="399769"/>
                  </a:lnTo>
                  <a:lnTo>
                    <a:pt x="1378351" y="395105"/>
                  </a:lnTo>
                  <a:lnTo>
                    <a:pt x="1386705" y="398411"/>
                  </a:lnTo>
                  <a:lnTo>
                    <a:pt x="1387469" y="398713"/>
                  </a:lnTo>
                  <a:lnTo>
                    <a:pt x="1393945" y="403188"/>
                  </a:lnTo>
                  <a:lnTo>
                    <a:pt x="1399730" y="409209"/>
                  </a:lnTo>
                  <a:lnTo>
                    <a:pt x="1407422" y="410608"/>
                  </a:lnTo>
                  <a:lnTo>
                    <a:pt x="1412467" y="416563"/>
                  </a:lnTo>
                  <a:lnTo>
                    <a:pt x="1416935" y="421434"/>
                  </a:lnTo>
                  <a:lnTo>
                    <a:pt x="1424178" y="426649"/>
                  </a:lnTo>
                  <a:lnTo>
                    <a:pt x="1433101" y="425300"/>
                  </a:lnTo>
                  <a:lnTo>
                    <a:pt x="1437205" y="429158"/>
                  </a:lnTo>
                  <a:lnTo>
                    <a:pt x="1439253" y="431082"/>
                  </a:lnTo>
                  <a:lnTo>
                    <a:pt x="1449308" y="435812"/>
                  </a:lnTo>
                  <a:lnTo>
                    <a:pt x="1456156" y="436217"/>
                  </a:lnTo>
                  <a:lnTo>
                    <a:pt x="1461471" y="443045"/>
                  </a:lnTo>
                  <a:lnTo>
                    <a:pt x="1466540" y="440661"/>
                  </a:lnTo>
                  <a:lnTo>
                    <a:pt x="1474608" y="449252"/>
                  </a:lnTo>
                  <a:lnTo>
                    <a:pt x="1478316" y="450873"/>
                  </a:lnTo>
                  <a:lnTo>
                    <a:pt x="1482360" y="452106"/>
                  </a:lnTo>
                  <a:lnTo>
                    <a:pt x="1484202" y="450546"/>
                  </a:lnTo>
                  <a:lnTo>
                    <a:pt x="1488325" y="450846"/>
                  </a:lnTo>
                  <a:lnTo>
                    <a:pt x="1495991" y="448947"/>
                  </a:lnTo>
                  <a:lnTo>
                    <a:pt x="1499005" y="449768"/>
                  </a:lnTo>
                  <a:lnTo>
                    <a:pt x="1502531" y="446596"/>
                  </a:lnTo>
                  <a:lnTo>
                    <a:pt x="1507361" y="448586"/>
                  </a:lnTo>
                  <a:lnTo>
                    <a:pt x="1515725" y="449209"/>
                  </a:lnTo>
                  <a:lnTo>
                    <a:pt x="1519257" y="452130"/>
                  </a:lnTo>
                  <a:lnTo>
                    <a:pt x="1519651" y="468746"/>
                  </a:lnTo>
                  <a:lnTo>
                    <a:pt x="1519953" y="483883"/>
                  </a:lnTo>
                  <a:lnTo>
                    <a:pt x="1520143" y="492398"/>
                  </a:lnTo>
                  <a:lnTo>
                    <a:pt x="1520499" y="508339"/>
                  </a:lnTo>
                  <a:lnTo>
                    <a:pt x="1520887" y="528606"/>
                  </a:lnTo>
                  <a:lnTo>
                    <a:pt x="1521291" y="548445"/>
                  </a:lnTo>
                  <a:lnTo>
                    <a:pt x="1521535" y="560453"/>
                  </a:lnTo>
                  <a:lnTo>
                    <a:pt x="1521841" y="575449"/>
                  </a:lnTo>
                  <a:lnTo>
                    <a:pt x="1522218" y="593935"/>
                  </a:lnTo>
                  <a:lnTo>
                    <a:pt x="1522762" y="618616"/>
                  </a:lnTo>
                  <a:lnTo>
                    <a:pt x="1522853" y="622738"/>
                  </a:lnTo>
                  <a:lnTo>
                    <a:pt x="1523353" y="646768"/>
                  </a:lnTo>
                  <a:lnTo>
                    <a:pt x="1523526" y="655103"/>
                  </a:lnTo>
                  <a:lnTo>
                    <a:pt x="1524059" y="675976"/>
                  </a:lnTo>
                  <a:lnTo>
                    <a:pt x="1525598" y="677769"/>
                  </a:lnTo>
                  <a:lnTo>
                    <a:pt x="1532053" y="685274"/>
                  </a:lnTo>
                  <a:lnTo>
                    <a:pt x="1540384" y="689867"/>
                  </a:lnTo>
                  <a:lnTo>
                    <a:pt x="1544334" y="696789"/>
                  </a:lnTo>
                  <a:lnTo>
                    <a:pt x="1547475" y="702285"/>
                  </a:lnTo>
                  <a:lnTo>
                    <a:pt x="1553885" y="717164"/>
                  </a:lnTo>
                  <a:lnTo>
                    <a:pt x="1552512" y="728405"/>
                  </a:lnTo>
                  <a:lnTo>
                    <a:pt x="1550431" y="733657"/>
                  </a:lnTo>
                  <a:lnTo>
                    <a:pt x="1556374" y="741958"/>
                  </a:lnTo>
                  <a:lnTo>
                    <a:pt x="1563973" y="745112"/>
                  </a:lnTo>
                  <a:lnTo>
                    <a:pt x="1561225" y="750252"/>
                  </a:lnTo>
                  <a:lnTo>
                    <a:pt x="1567685" y="755871"/>
                  </a:lnTo>
                  <a:lnTo>
                    <a:pt x="1571463" y="763418"/>
                  </a:lnTo>
                  <a:lnTo>
                    <a:pt x="1570833" y="774047"/>
                  </a:lnTo>
                  <a:lnTo>
                    <a:pt x="1578490" y="779827"/>
                  </a:lnTo>
                  <a:lnTo>
                    <a:pt x="1580172" y="790792"/>
                  </a:lnTo>
                  <a:lnTo>
                    <a:pt x="1580397" y="790775"/>
                  </a:lnTo>
                  <a:lnTo>
                    <a:pt x="1586270" y="790311"/>
                  </a:lnTo>
                  <a:lnTo>
                    <a:pt x="1588394" y="790142"/>
                  </a:lnTo>
                  <a:lnTo>
                    <a:pt x="1587971" y="798282"/>
                  </a:lnTo>
                  <a:lnTo>
                    <a:pt x="1589367" y="809302"/>
                  </a:lnTo>
                  <a:lnTo>
                    <a:pt x="1588509" y="815508"/>
                  </a:lnTo>
                  <a:lnTo>
                    <a:pt x="1587398" y="821463"/>
                  </a:lnTo>
                  <a:lnTo>
                    <a:pt x="1589874" y="827497"/>
                  </a:lnTo>
                  <a:lnTo>
                    <a:pt x="1587148" y="834306"/>
                  </a:lnTo>
                  <a:lnTo>
                    <a:pt x="1586682" y="835470"/>
                  </a:lnTo>
                  <a:lnTo>
                    <a:pt x="1585614" y="845011"/>
                  </a:lnTo>
                  <a:lnTo>
                    <a:pt x="1579902" y="854387"/>
                  </a:lnTo>
                  <a:lnTo>
                    <a:pt x="1578609" y="862797"/>
                  </a:lnTo>
                  <a:lnTo>
                    <a:pt x="1572007" y="870793"/>
                  </a:lnTo>
                  <a:lnTo>
                    <a:pt x="1572218" y="875455"/>
                  </a:lnTo>
                  <a:lnTo>
                    <a:pt x="1566856" y="882415"/>
                  </a:lnTo>
                  <a:lnTo>
                    <a:pt x="1569340" y="887855"/>
                  </a:lnTo>
                  <a:lnTo>
                    <a:pt x="1570522" y="898763"/>
                  </a:lnTo>
                  <a:lnTo>
                    <a:pt x="1566234" y="902785"/>
                  </a:lnTo>
                  <a:lnTo>
                    <a:pt x="1565369" y="903596"/>
                  </a:lnTo>
                  <a:lnTo>
                    <a:pt x="1563744" y="913230"/>
                  </a:lnTo>
                  <a:lnTo>
                    <a:pt x="1570497" y="920849"/>
                  </a:lnTo>
                  <a:lnTo>
                    <a:pt x="1570127" y="925368"/>
                  </a:lnTo>
                  <a:lnTo>
                    <a:pt x="1569907" y="928048"/>
                  </a:lnTo>
                  <a:lnTo>
                    <a:pt x="1571271" y="935353"/>
                  </a:lnTo>
                  <a:lnTo>
                    <a:pt x="1571647" y="944094"/>
                  </a:lnTo>
                  <a:lnTo>
                    <a:pt x="1571662" y="952445"/>
                  </a:lnTo>
                  <a:lnTo>
                    <a:pt x="1571391" y="952734"/>
                  </a:lnTo>
                  <a:lnTo>
                    <a:pt x="1567170" y="957229"/>
                  </a:lnTo>
                  <a:lnTo>
                    <a:pt x="1559115" y="966994"/>
                  </a:lnTo>
                  <a:lnTo>
                    <a:pt x="1556511" y="975653"/>
                  </a:lnTo>
                  <a:lnTo>
                    <a:pt x="1553858" y="978895"/>
                  </a:lnTo>
                  <a:lnTo>
                    <a:pt x="1551422" y="981869"/>
                  </a:lnTo>
                  <a:lnTo>
                    <a:pt x="1544520" y="988978"/>
                  </a:lnTo>
                  <a:lnTo>
                    <a:pt x="1549424" y="994765"/>
                  </a:lnTo>
                  <a:lnTo>
                    <a:pt x="1552980" y="1000058"/>
                  </a:lnTo>
                  <a:lnTo>
                    <a:pt x="1556229" y="1004759"/>
                  </a:lnTo>
                  <a:lnTo>
                    <a:pt x="1553363" y="1006482"/>
                  </a:lnTo>
                  <a:lnTo>
                    <a:pt x="1540829" y="1006300"/>
                  </a:lnTo>
                  <a:lnTo>
                    <a:pt x="1529076" y="1008124"/>
                  </a:lnTo>
                  <a:lnTo>
                    <a:pt x="1516089" y="1013319"/>
                  </a:lnTo>
                  <a:lnTo>
                    <a:pt x="1492278" y="1024388"/>
                  </a:lnTo>
                  <a:lnTo>
                    <a:pt x="1490212" y="1025345"/>
                  </a:lnTo>
                  <a:lnTo>
                    <a:pt x="1475986" y="1031921"/>
                  </a:lnTo>
                  <a:lnTo>
                    <a:pt x="1474111" y="1032786"/>
                  </a:lnTo>
                  <a:lnTo>
                    <a:pt x="1462453" y="1038311"/>
                  </a:lnTo>
                  <a:lnTo>
                    <a:pt x="1453095" y="1043742"/>
                  </a:lnTo>
                  <a:lnTo>
                    <a:pt x="1445635" y="1052639"/>
                  </a:lnTo>
                  <a:lnTo>
                    <a:pt x="1446772" y="1058001"/>
                  </a:lnTo>
                  <a:lnTo>
                    <a:pt x="1436715" y="1065579"/>
                  </a:lnTo>
                  <a:lnTo>
                    <a:pt x="1409057" y="1084600"/>
                  </a:lnTo>
                  <a:lnTo>
                    <a:pt x="1398019" y="1095046"/>
                  </a:lnTo>
                  <a:lnTo>
                    <a:pt x="1396764" y="1096231"/>
                  </a:lnTo>
                  <a:lnTo>
                    <a:pt x="1388505" y="1102609"/>
                  </a:lnTo>
                  <a:lnTo>
                    <a:pt x="1375322" y="1115400"/>
                  </a:lnTo>
                  <a:lnTo>
                    <a:pt x="1364672" y="1125125"/>
                  </a:lnTo>
                  <a:lnTo>
                    <a:pt x="1357483" y="1126213"/>
                  </a:lnTo>
                  <a:lnTo>
                    <a:pt x="1349025" y="1131144"/>
                  </a:lnTo>
                  <a:lnTo>
                    <a:pt x="1338761" y="1137115"/>
                  </a:lnTo>
                  <a:lnTo>
                    <a:pt x="1326788" y="1144158"/>
                  </a:lnTo>
                  <a:lnTo>
                    <a:pt x="1310630" y="1154041"/>
                  </a:lnTo>
                  <a:lnTo>
                    <a:pt x="1286904" y="1164986"/>
                  </a:lnTo>
                  <a:lnTo>
                    <a:pt x="1262431" y="1177206"/>
                  </a:lnTo>
                  <a:lnTo>
                    <a:pt x="1245414" y="1188341"/>
                  </a:lnTo>
                  <a:lnTo>
                    <a:pt x="1239109" y="1193127"/>
                  </a:lnTo>
                  <a:lnTo>
                    <a:pt x="1237606" y="1194266"/>
                  </a:lnTo>
                  <a:lnTo>
                    <a:pt x="1230926" y="1203365"/>
                  </a:lnTo>
                  <a:lnTo>
                    <a:pt x="1206889" y="1216721"/>
                  </a:lnTo>
                  <a:lnTo>
                    <a:pt x="1195721" y="1224924"/>
                  </a:lnTo>
                  <a:lnTo>
                    <a:pt x="1186458" y="1232543"/>
                  </a:lnTo>
                  <a:lnTo>
                    <a:pt x="1178791" y="1239683"/>
                  </a:lnTo>
                  <a:lnTo>
                    <a:pt x="1174385" y="1243778"/>
                  </a:lnTo>
                  <a:lnTo>
                    <a:pt x="1159357" y="1261031"/>
                  </a:lnTo>
                  <a:lnTo>
                    <a:pt x="1154111" y="1271175"/>
                  </a:lnTo>
                  <a:lnTo>
                    <a:pt x="1153960" y="1271467"/>
                  </a:lnTo>
                  <a:lnTo>
                    <a:pt x="1148038" y="1278303"/>
                  </a:lnTo>
                  <a:lnTo>
                    <a:pt x="1141536" y="1288058"/>
                  </a:lnTo>
                  <a:lnTo>
                    <a:pt x="1132161" y="1305023"/>
                  </a:lnTo>
                  <a:lnTo>
                    <a:pt x="1130808" y="1307820"/>
                  </a:lnTo>
                  <a:lnTo>
                    <a:pt x="1126300" y="1317127"/>
                  </a:lnTo>
                  <a:lnTo>
                    <a:pt x="1121188" y="1328908"/>
                  </a:lnTo>
                  <a:lnTo>
                    <a:pt x="1115845" y="1344354"/>
                  </a:lnTo>
                  <a:lnTo>
                    <a:pt x="1114391" y="1349989"/>
                  </a:lnTo>
                  <a:lnTo>
                    <a:pt x="1112815" y="1356090"/>
                  </a:lnTo>
                  <a:lnTo>
                    <a:pt x="1109862" y="1380833"/>
                  </a:lnTo>
                  <a:lnTo>
                    <a:pt x="1111025" y="1405582"/>
                  </a:lnTo>
                  <a:lnTo>
                    <a:pt x="1116342" y="1431705"/>
                  </a:lnTo>
                  <a:lnTo>
                    <a:pt x="1120690" y="1446126"/>
                  </a:lnTo>
                  <a:lnTo>
                    <a:pt x="1124866" y="1459940"/>
                  </a:lnTo>
                  <a:lnTo>
                    <a:pt x="1128126" y="1473003"/>
                  </a:lnTo>
                  <a:lnTo>
                    <a:pt x="1131867" y="1487952"/>
                  </a:lnTo>
                  <a:lnTo>
                    <a:pt x="1136424" y="1519576"/>
                  </a:lnTo>
                  <a:lnTo>
                    <a:pt x="1137206" y="1528776"/>
                  </a:lnTo>
                  <a:lnTo>
                    <a:pt x="1137954" y="1535360"/>
                  </a:lnTo>
                  <a:lnTo>
                    <a:pt x="1136479" y="1538467"/>
                  </a:lnTo>
                  <a:lnTo>
                    <a:pt x="1129950" y="1536707"/>
                  </a:lnTo>
                  <a:lnTo>
                    <a:pt x="1120766" y="1540185"/>
                  </a:lnTo>
                  <a:lnTo>
                    <a:pt x="1112779" y="1541815"/>
                  </a:lnTo>
                  <a:lnTo>
                    <a:pt x="1109141" y="1544686"/>
                  </a:lnTo>
                  <a:lnTo>
                    <a:pt x="1109840" y="1549439"/>
                  </a:lnTo>
                  <a:lnTo>
                    <a:pt x="1108117" y="1553478"/>
                  </a:lnTo>
                  <a:lnTo>
                    <a:pt x="1101633" y="1553345"/>
                  </a:lnTo>
                  <a:lnTo>
                    <a:pt x="1097536" y="1547779"/>
                  </a:lnTo>
                  <a:lnTo>
                    <a:pt x="1092051" y="1547592"/>
                  </a:lnTo>
                  <a:lnTo>
                    <a:pt x="1086140" y="1541848"/>
                  </a:lnTo>
                  <a:lnTo>
                    <a:pt x="1081027" y="1539246"/>
                  </a:lnTo>
                  <a:lnTo>
                    <a:pt x="1073199" y="1529394"/>
                  </a:lnTo>
                  <a:lnTo>
                    <a:pt x="1066342" y="1526893"/>
                  </a:lnTo>
                  <a:lnTo>
                    <a:pt x="1058335" y="1525521"/>
                  </a:lnTo>
                  <a:lnTo>
                    <a:pt x="1053658" y="1522170"/>
                  </a:lnTo>
                  <a:lnTo>
                    <a:pt x="1044959" y="1521645"/>
                  </a:lnTo>
                  <a:lnTo>
                    <a:pt x="1043803" y="1521574"/>
                  </a:lnTo>
                  <a:lnTo>
                    <a:pt x="1034301" y="1521166"/>
                  </a:lnTo>
                  <a:lnTo>
                    <a:pt x="1025656" y="1520387"/>
                  </a:lnTo>
                  <a:lnTo>
                    <a:pt x="1021915" y="1523500"/>
                  </a:lnTo>
                  <a:lnTo>
                    <a:pt x="1016652" y="1521392"/>
                  </a:lnTo>
                  <a:lnTo>
                    <a:pt x="1015238" y="1520825"/>
                  </a:lnTo>
                  <a:lnTo>
                    <a:pt x="1007636" y="1521130"/>
                  </a:lnTo>
                  <a:lnTo>
                    <a:pt x="1001454" y="1520941"/>
                  </a:lnTo>
                  <a:lnTo>
                    <a:pt x="994785" y="1518388"/>
                  </a:lnTo>
                  <a:lnTo>
                    <a:pt x="987874" y="1512998"/>
                  </a:lnTo>
                  <a:lnTo>
                    <a:pt x="977172" y="1505970"/>
                  </a:lnTo>
                  <a:lnTo>
                    <a:pt x="970075" y="1499950"/>
                  </a:lnTo>
                  <a:lnTo>
                    <a:pt x="962226" y="1497532"/>
                  </a:lnTo>
                  <a:lnTo>
                    <a:pt x="952876" y="1494393"/>
                  </a:lnTo>
                  <a:lnTo>
                    <a:pt x="950687" y="1493242"/>
                  </a:lnTo>
                  <a:lnTo>
                    <a:pt x="948108" y="1491885"/>
                  </a:lnTo>
                  <a:lnTo>
                    <a:pt x="942762" y="1494010"/>
                  </a:lnTo>
                  <a:lnTo>
                    <a:pt x="937093" y="1489654"/>
                  </a:lnTo>
                  <a:lnTo>
                    <a:pt x="926840" y="1480736"/>
                  </a:lnTo>
                  <a:lnTo>
                    <a:pt x="923466" y="1474568"/>
                  </a:lnTo>
                  <a:lnTo>
                    <a:pt x="912590" y="1475919"/>
                  </a:lnTo>
                  <a:lnTo>
                    <a:pt x="904030" y="1470490"/>
                  </a:lnTo>
                  <a:lnTo>
                    <a:pt x="894537" y="1467639"/>
                  </a:lnTo>
                  <a:lnTo>
                    <a:pt x="888037" y="1469635"/>
                  </a:lnTo>
                  <a:lnTo>
                    <a:pt x="884441" y="1465303"/>
                  </a:lnTo>
                  <a:lnTo>
                    <a:pt x="887161" y="1458212"/>
                  </a:lnTo>
                  <a:lnTo>
                    <a:pt x="885537" y="1454851"/>
                  </a:lnTo>
                  <a:lnTo>
                    <a:pt x="877192" y="1447563"/>
                  </a:lnTo>
                  <a:lnTo>
                    <a:pt x="876587" y="1444736"/>
                  </a:lnTo>
                  <a:lnTo>
                    <a:pt x="873939" y="1432352"/>
                  </a:lnTo>
                  <a:lnTo>
                    <a:pt x="873184" y="1422645"/>
                  </a:lnTo>
                  <a:lnTo>
                    <a:pt x="869168" y="1413508"/>
                  </a:lnTo>
                  <a:lnTo>
                    <a:pt x="866065" y="1405612"/>
                  </a:lnTo>
                  <a:lnTo>
                    <a:pt x="858486" y="1400167"/>
                  </a:lnTo>
                  <a:lnTo>
                    <a:pt x="854583" y="1393058"/>
                  </a:lnTo>
                  <a:lnTo>
                    <a:pt x="851481" y="1385363"/>
                  </a:lnTo>
                  <a:lnTo>
                    <a:pt x="844046" y="1378907"/>
                  </a:lnTo>
                  <a:lnTo>
                    <a:pt x="845084" y="1367479"/>
                  </a:lnTo>
                  <a:lnTo>
                    <a:pt x="846909" y="1360122"/>
                  </a:lnTo>
                  <a:lnTo>
                    <a:pt x="845283" y="1350953"/>
                  </a:lnTo>
                  <a:lnTo>
                    <a:pt x="843486" y="1345366"/>
                  </a:lnTo>
                  <a:lnTo>
                    <a:pt x="843200" y="1344475"/>
                  </a:lnTo>
                  <a:lnTo>
                    <a:pt x="840183" y="1340602"/>
                  </a:lnTo>
                  <a:lnTo>
                    <a:pt x="834900" y="1338830"/>
                  </a:lnTo>
                  <a:lnTo>
                    <a:pt x="840848" y="1323949"/>
                  </a:lnTo>
                  <a:lnTo>
                    <a:pt x="840083" y="1318364"/>
                  </a:lnTo>
                  <a:lnTo>
                    <a:pt x="840030" y="1311405"/>
                  </a:lnTo>
                  <a:lnTo>
                    <a:pt x="836087" y="1311486"/>
                  </a:lnTo>
                  <a:lnTo>
                    <a:pt x="836284" y="1299941"/>
                  </a:lnTo>
                  <a:lnTo>
                    <a:pt x="833061" y="1294972"/>
                  </a:lnTo>
                  <a:lnTo>
                    <a:pt x="824534" y="1291782"/>
                  </a:lnTo>
                  <a:lnTo>
                    <a:pt x="814434" y="1288487"/>
                  </a:lnTo>
                  <a:lnTo>
                    <a:pt x="807907" y="1279401"/>
                  </a:lnTo>
                  <a:lnTo>
                    <a:pt x="802554" y="1275677"/>
                  </a:lnTo>
                  <a:lnTo>
                    <a:pt x="797279" y="1270199"/>
                  </a:lnTo>
                  <a:lnTo>
                    <a:pt x="793329" y="1263559"/>
                  </a:lnTo>
                  <a:lnTo>
                    <a:pt x="790249" y="1256192"/>
                  </a:lnTo>
                  <a:lnTo>
                    <a:pt x="788837" y="1250062"/>
                  </a:lnTo>
                  <a:lnTo>
                    <a:pt x="787261" y="1242922"/>
                  </a:lnTo>
                  <a:lnTo>
                    <a:pt x="780696" y="1239374"/>
                  </a:lnTo>
                  <a:lnTo>
                    <a:pt x="775631" y="1227436"/>
                  </a:lnTo>
                  <a:lnTo>
                    <a:pt x="770016" y="1219830"/>
                  </a:lnTo>
                  <a:lnTo>
                    <a:pt x="757815" y="1211533"/>
                  </a:lnTo>
                  <a:lnTo>
                    <a:pt x="754999" y="1208910"/>
                  </a:lnTo>
                  <a:lnTo>
                    <a:pt x="746461" y="1200945"/>
                  </a:lnTo>
                  <a:lnTo>
                    <a:pt x="744262" y="1193608"/>
                  </a:lnTo>
                  <a:lnTo>
                    <a:pt x="740503" y="1184746"/>
                  </a:lnTo>
                  <a:lnTo>
                    <a:pt x="738818" y="1175406"/>
                  </a:lnTo>
                  <a:lnTo>
                    <a:pt x="735201" y="1168110"/>
                  </a:lnTo>
                  <a:lnTo>
                    <a:pt x="732858" y="1162508"/>
                  </a:lnTo>
                  <a:lnTo>
                    <a:pt x="732191" y="1153943"/>
                  </a:lnTo>
                  <a:lnTo>
                    <a:pt x="725988" y="1147790"/>
                  </a:lnTo>
                  <a:lnTo>
                    <a:pt x="719777" y="1141057"/>
                  </a:lnTo>
                  <a:lnTo>
                    <a:pt x="719347" y="1133225"/>
                  </a:lnTo>
                  <a:lnTo>
                    <a:pt x="716351" y="1126447"/>
                  </a:lnTo>
                  <a:lnTo>
                    <a:pt x="716287" y="1120368"/>
                  </a:lnTo>
                  <a:lnTo>
                    <a:pt x="711338" y="1115812"/>
                  </a:lnTo>
                  <a:lnTo>
                    <a:pt x="705477" y="1105890"/>
                  </a:lnTo>
                  <a:lnTo>
                    <a:pt x="703364" y="1098177"/>
                  </a:lnTo>
                  <a:lnTo>
                    <a:pt x="702226" y="1087502"/>
                  </a:lnTo>
                  <a:lnTo>
                    <a:pt x="701210" y="1080028"/>
                  </a:lnTo>
                  <a:lnTo>
                    <a:pt x="700893" y="1077692"/>
                  </a:lnTo>
                  <a:lnTo>
                    <a:pt x="694485" y="1073186"/>
                  </a:lnTo>
                  <a:lnTo>
                    <a:pt x="689108" y="1067297"/>
                  </a:lnTo>
                  <a:lnTo>
                    <a:pt x="686652" y="1058716"/>
                  </a:lnTo>
                  <a:lnTo>
                    <a:pt x="685915" y="1057950"/>
                  </a:lnTo>
                  <a:lnTo>
                    <a:pt x="680343" y="1052157"/>
                  </a:lnTo>
                  <a:lnTo>
                    <a:pt x="675837" y="1046724"/>
                  </a:lnTo>
                  <a:lnTo>
                    <a:pt x="662664" y="1038103"/>
                  </a:lnTo>
                  <a:lnTo>
                    <a:pt x="655328" y="1024106"/>
                  </a:lnTo>
                  <a:lnTo>
                    <a:pt x="645796" y="1021468"/>
                  </a:lnTo>
                  <a:lnTo>
                    <a:pt x="639276" y="1014433"/>
                  </a:lnTo>
                  <a:lnTo>
                    <a:pt x="631529" y="1013999"/>
                  </a:lnTo>
                  <a:lnTo>
                    <a:pt x="625678" y="1005443"/>
                  </a:lnTo>
                  <a:lnTo>
                    <a:pt x="625954" y="996482"/>
                  </a:lnTo>
                  <a:lnTo>
                    <a:pt x="618693" y="992739"/>
                  </a:lnTo>
                  <a:lnTo>
                    <a:pt x="615135" y="981951"/>
                  </a:lnTo>
                  <a:lnTo>
                    <a:pt x="608742" y="978498"/>
                  </a:lnTo>
                  <a:lnTo>
                    <a:pt x="602606" y="977441"/>
                  </a:lnTo>
                  <a:lnTo>
                    <a:pt x="595609" y="972732"/>
                  </a:lnTo>
                  <a:lnTo>
                    <a:pt x="583810" y="976253"/>
                  </a:lnTo>
                  <a:lnTo>
                    <a:pt x="576423" y="975454"/>
                  </a:lnTo>
                  <a:lnTo>
                    <a:pt x="570633" y="973502"/>
                  </a:lnTo>
                  <a:lnTo>
                    <a:pt x="564793" y="971529"/>
                  </a:lnTo>
                  <a:lnTo>
                    <a:pt x="556638" y="970475"/>
                  </a:lnTo>
                  <a:lnTo>
                    <a:pt x="545489" y="967873"/>
                  </a:lnTo>
                  <a:lnTo>
                    <a:pt x="538526" y="968128"/>
                  </a:lnTo>
                  <a:lnTo>
                    <a:pt x="531963" y="969937"/>
                  </a:lnTo>
                  <a:lnTo>
                    <a:pt x="526795" y="968823"/>
                  </a:lnTo>
                  <a:lnTo>
                    <a:pt x="521337" y="964592"/>
                  </a:lnTo>
                  <a:lnTo>
                    <a:pt x="513387" y="960632"/>
                  </a:lnTo>
                  <a:lnTo>
                    <a:pt x="504552" y="955163"/>
                  </a:lnTo>
                  <a:lnTo>
                    <a:pt x="502355" y="955801"/>
                  </a:lnTo>
                  <a:lnTo>
                    <a:pt x="498395" y="956950"/>
                  </a:lnTo>
                  <a:lnTo>
                    <a:pt x="495556" y="962760"/>
                  </a:lnTo>
                  <a:lnTo>
                    <a:pt x="492129" y="970376"/>
                  </a:lnTo>
                  <a:lnTo>
                    <a:pt x="482827" y="967707"/>
                  </a:lnTo>
                  <a:lnTo>
                    <a:pt x="477403" y="967266"/>
                  </a:lnTo>
                  <a:lnTo>
                    <a:pt x="472363" y="970919"/>
                  </a:lnTo>
                  <a:lnTo>
                    <a:pt x="464649" y="970981"/>
                  </a:lnTo>
                  <a:lnTo>
                    <a:pt x="456565" y="971835"/>
                  </a:lnTo>
                  <a:lnTo>
                    <a:pt x="453924" y="980487"/>
                  </a:lnTo>
                  <a:lnTo>
                    <a:pt x="447786" y="987862"/>
                  </a:lnTo>
                  <a:lnTo>
                    <a:pt x="442259" y="996831"/>
                  </a:lnTo>
                  <a:lnTo>
                    <a:pt x="438032" y="1001418"/>
                  </a:lnTo>
                  <a:lnTo>
                    <a:pt x="434459" y="1012327"/>
                  </a:lnTo>
                  <a:lnTo>
                    <a:pt x="434800" y="1018747"/>
                  </a:lnTo>
                  <a:lnTo>
                    <a:pt x="428415" y="1025074"/>
                  </a:lnTo>
                  <a:lnTo>
                    <a:pt x="425354" y="1034145"/>
                  </a:lnTo>
                  <a:lnTo>
                    <a:pt x="427341" y="1040793"/>
                  </a:lnTo>
                  <a:lnTo>
                    <a:pt x="421011" y="1047614"/>
                  </a:lnTo>
                  <a:lnTo>
                    <a:pt x="410970" y="1051092"/>
                  </a:lnTo>
                  <a:lnTo>
                    <a:pt x="405357" y="1058996"/>
                  </a:lnTo>
                  <a:lnTo>
                    <a:pt x="400086" y="1061078"/>
                  </a:lnTo>
                  <a:lnTo>
                    <a:pt x="396456" y="1069218"/>
                  </a:lnTo>
                  <a:lnTo>
                    <a:pt x="392676" y="1075330"/>
                  </a:lnTo>
                  <a:lnTo>
                    <a:pt x="380121" y="1073036"/>
                  </a:lnTo>
                  <a:lnTo>
                    <a:pt x="373333" y="1073859"/>
                  </a:lnTo>
                  <a:lnTo>
                    <a:pt x="363619" y="1067853"/>
                  </a:lnTo>
                  <a:lnTo>
                    <a:pt x="351488" y="1060055"/>
                  </a:lnTo>
                  <a:lnTo>
                    <a:pt x="344416" y="1051749"/>
                  </a:lnTo>
                  <a:lnTo>
                    <a:pt x="336281" y="1046916"/>
                  </a:lnTo>
                  <a:lnTo>
                    <a:pt x="328041" y="1043296"/>
                  </a:lnTo>
                  <a:lnTo>
                    <a:pt x="320217" y="1039723"/>
                  </a:lnTo>
                  <a:lnTo>
                    <a:pt x="312960" y="1029682"/>
                  </a:lnTo>
                  <a:lnTo>
                    <a:pt x="312376" y="1029386"/>
                  </a:lnTo>
                  <a:lnTo>
                    <a:pt x="304780" y="1025523"/>
                  </a:lnTo>
                  <a:lnTo>
                    <a:pt x="290189" y="1022277"/>
                  </a:lnTo>
                  <a:lnTo>
                    <a:pt x="280591" y="1016471"/>
                  </a:lnTo>
                  <a:lnTo>
                    <a:pt x="270251" y="1008091"/>
                  </a:lnTo>
                  <a:lnTo>
                    <a:pt x="266098" y="1001578"/>
                  </a:lnTo>
                  <a:lnTo>
                    <a:pt x="260823" y="993275"/>
                  </a:lnTo>
                  <a:lnTo>
                    <a:pt x="251445" y="986257"/>
                  </a:lnTo>
                  <a:lnTo>
                    <a:pt x="243928" y="982913"/>
                  </a:lnTo>
                  <a:lnTo>
                    <a:pt x="234614" y="973404"/>
                  </a:lnTo>
                  <a:lnTo>
                    <a:pt x="224681" y="962136"/>
                  </a:lnTo>
                  <a:lnTo>
                    <a:pt x="222678" y="948425"/>
                  </a:lnTo>
                  <a:lnTo>
                    <a:pt x="217024" y="937305"/>
                  </a:lnTo>
                  <a:lnTo>
                    <a:pt x="211294" y="927221"/>
                  </a:lnTo>
                  <a:lnTo>
                    <a:pt x="210695" y="915859"/>
                  </a:lnTo>
                  <a:lnTo>
                    <a:pt x="208855" y="910774"/>
                  </a:lnTo>
                  <a:lnTo>
                    <a:pt x="211409" y="899087"/>
                  </a:lnTo>
                  <a:lnTo>
                    <a:pt x="211455" y="884104"/>
                  </a:lnTo>
                  <a:lnTo>
                    <a:pt x="207440" y="876885"/>
                  </a:lnTo>
                  <a:lnTo>
                    <a:pt x="205379" y="870710"/>
                  </a:lnTo>
                  <a:lnTo>
                    <a:pt x="198583" y="860126"/>
                  </a:lnTo>
                  <a:lnTo>
                    <a:pt x="194518" y="856883"/>
                  </a:lnTo>
                  <a:lnTo>
                    <a:pt x="194155" y="847050"/>
                  </a:lnTo>
                  <a:lnTo>
                    <a:pt x="192781" y="835933"/>
                  </a:lnTo>
                  <a:lnTo>
                    <a:pt x="189368" y="825600"/>
                  </a:lnTo>
                  <a:lnTo>
                    <a:pt x="183644" y="824280"/>
                  </a:lnTo>
                  <a:lnTo>
                    <a:pt x="182830" y="821537"/>
                  </a:lnTo>
                  <a:lnTo>
                    <a:pt x="180911" y="815065"/>
                  </a:lnTo>
                  <a:lnTo>
                    <a:pt x="173614" y="812397"/>
                  </a:lnTo>
                  <a:lnTo>
                    <a:pt x="169657" y="807331"/>
                  </a:lnTo>
                  <a:lnTo>
                    <a:pt x="162607" y="801169"/>
                  </a:lnTo>
                  <a:lnTo>
                    <a:pt x="156065" y="794135"/>
                  </a:lnTo>
                  <a:lnTo>
                    <a:pt x="144516" y="790792"/>
                  </a:lnTo>
                  <a:lnTo>
                    <a:pt x="135320" y="784704"/>
                  </a:lnTo>
                  <a:lnTo>
                    <a:pt x="135173" y="779517"/>
                  </a:lnTo>
                  <a:lnTo>
                    <a:pt x="125149" y="770702"/>
                  </a:lnTo>
                  <a:lnTo>
                    <a:pt x="117354" y="763163"/>
                  </a:lnTo>
                  <a:lnTo>
                    <a:pt x="115308" y="756457"/>
                  </a:lnTo>
                  <a:lnTo>
                    <a:pt x="110395" y="746871"/>
                  </a:lnTo>
                  <a:lnTo>
                    <a:pt x="100943" y="740461"/>
                  </a:lnTo>
                  <a:lnTo>
                    <a:pt x="93630" y="735314"/>
                  </a:lnTo>
                  <a:lnTo>
                    <a:pt x="91580" y="730014"/>
                  </a:lnTo>
                  <a:lnTo>
                    <a:pt x="83746" y="716760"/>
                  </a:lnTo>
                  <a:lnTo>
                    <a:pt x="75802" y="711594"/>
                  </a:lnTo>
                  <a:lnTo>
                    <a:pt x="74611" y="704840"/>
                  </a:lnTo>
                  <a:lnTo>
                    <a:pt x="69802" y="701007"/>
                  </a:lnTo>
                  <a:lnTo>
                    <a:pt x="68841" y="700240"/>
                  </a:lnTo>
                  <a:lnTo>
                    <a:pt x="59798" y="698382"/>
                  </a:lnTo>
                  <a:lnTo>
                    <a:pt x="49108" y="688941"/>
                  </a:lnTo>
                  <a:lnTo>
                    <a:pt x="42579" y="680008"/>
                  </a:lnTo>
                  <a:lnTo>
                    <a:pt x="38004" y="672494"/>
                  </a:lnTo>
                  <a:lnTo>
                    <a:pt x="36159" y="663881"/>
                  </a:lnTo>
                  <a:lnTo>
                    <a:pt x="32527" y="656373"/>
                  </a:lnTo>
                  <a:lnTo>
                    <a:pt x="29515" y="650135"/>
                  </a:lnTo>
                  <a:lnTo>
                    <a:pt x="24390" y="643616"/>
                  </a:lnTo>
                  <a:lnTo>
                    <a:pt x="18510" y="641871"/>
                  </a:lnTo>
                  <a:lnTo>
                    <a:pt x="16272" y="643325"/>
                  </a:lnTo>
                  <a:lnTo>
                    <a:pt x="11570" y="637706"/>
                  </a:lnTo>
                  <a:lnTo>
                    <a:pt x="5653" y="632608"/>
                  </a:lnTo>
                  <a:lnTo>
                    <a:pt x="0" y="62366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1975061" y="3794910"/>
              <a:ext cx="31689" cy="30981"/>
            </a:xfrm>
            <a:custGeom>
              <a:avLst/>
              <a:gdLst/>
              <a:ahLst/>
              <a:cxnLst/>
              <a:rect l="0" t="0" r="0" b="0"/>
              <a:pathLst>
                <a:path w="31689" h="30981">
                  <a:moveTo>
                    <a:pt x="0" y="0"/>
                  </a:moveTo>
                  <a:lnTo>
                    <a:pt x="13296" y="213"/>
                  </a:lnTo>
                  <a:lnTo>
                    <a:pt x="23897" y="14325"/>
                  </a:lnTo>
                  <a:lnTo>
                    <a:pt x="31689" y="24737"/>
                  </a:lnTo>
                  <a:lnTo>
                    <a:pt x="25423" y="30981"/>
                  </a:lnTo>
                  <a:lnTo>
                    <a:pt x="20391" y="26673"/>
                  </a:lnTo>
                  <a:lnTo>
                    <a:pt x="10104" y="23314"/>
                  </a:lnTo>
                  <a:lnTo>
                    <a:pt x="9586" y="16705"/>
                  </a:lnTo>
                  <a:lnTo>
                    <a:pt x="2416" y="543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1954297" y="3855145"/>
              <a:ext cx="26938" cy="37594"/>
            </a:xfrm>
            <a:custGeom>
              <a:avLst/>
              <a:gdLst/>
              <a:ahLst/>
              <a:cxnLst/>
              <a:rect l="0" t="0" r="0" b="0"/>
              <a:pathLst>
                <a:path w="26938" h="37594">
                  <a:moveTo>
                    <a:pt x="6159" y="0"/>
                  </a:moveTo>
                  <a:lnTo>
                    <a:pt x="10570" y="9200"/>
                  </a:lnTo>
                  <a:lnTo>
                    <a:pt x="18541" y="23758"/>
                  </a:lnTo>
                  <a:lnTo>
                    <a:pt x="26938" y="36627"/>
                  </a:lnTo>
                  <a:lnTo>
                    <a:pt x="17816" y="37594"/>
                  </a:lnTo>
                  <a:lnTo>
                    <a:pt x="12041" y="29703"/>
                  </a:lnTo>
                  <a:lnTo>
                    <a:pt x="4087" y="14912"/>
                  </a:lnTo>
                  <a:lnTo>
                    <a:pt x="0" y="128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1854781" y="3791036"/>
              <a:ext cx="17088" cy="14132"/>
            </a:xfrm>
            <a:custGeom>
              <a:avLst/>
              <a:gdLst/>
              <a:ahLst/>
              <a:cxnLst/>
              <a:rect l="0" t="0" r="0" b="0"/>
              <a:pathLst>
                <a:path w="17088" h="14132">
                  <a:moveTo>
                    <a:pt x="0" y="1991"/>
                  </a:moveTo>
                  <a:lnTo>
                    <a:pt x="8913" y="0"/>
                  </a:lnTo>
                  <a:lnTo>
                    <a:pt x="17088" y="8174"/>
                  </a:lnTo>
                  <a:lnTo>
                    <a:pt x="15484" y="13381"/>
                  </a:lnTo>
                  <a:lnTo>
                    <a:pt x="10972" y="14132"/>
                  </a:lnTo>
                  <a:lnTo>
                    <a:pt x="2225" y="925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1843771" y="3674418"/>
              <a:ext cx="62840" cy="24210"/>
            </a:xfrm>
            <a:custGeom>
              <a:avLst/>
              <a:gdLst/>
              <a:ahLst/>
              <a:cxnLst/>
              <a:rect l="0" t="0" r="0" b="0"/>
              <a:pathLst>
                <a:path w="62840" h="24210">
                  <a:moveTo>
                    <a:pt x="0" y="76"/>
                  </a:moveTo>
                  <a:lnTo>
                    <a:pt x="7193" y="0"/>
                  </a:lnTo>
                  <a:lnTo>
                    <a:pt x="19873" y="6510"/>
                  </a:lnTo>
                  <a:lnTo>
                    <a:pt x="39773" y="10951"/>
                  </a:lnTo>
                  <a:lnTo>
                    <a:pt x="50767" y="13648"/>
                  </a:lnTo>
                  <a:lnTo>
                    <a:pt x="53985" y="14435"/>
                  </a:lnTo>
                  <a:lnTo>
                    <a:pt x="62840" y="17160"/>
                  </a:lnTo>
                  <a:lnTo>
                    <a:pt x="61212" y="24205"/>
                  </a:lnTo>
                  <a:lnTo>
                    <a:pt x="57740" y="24210"/>
                  </a:lnTo>
                  <a:lnTo>
                    <a:pt x="46801" y="21177"/>
                  </a:lnTo>
                  <a:lnTo>
                    <a:pt x="39207" y="19065"/>
                  </a:lnTo>
                  <a:lnTo>
                    <a:pt x="26387" y="17583"/>
                  </a:lnTo>
                  <a:lnTo>
                    <a:pt x="18772" y="19550"/>
                  </a:lnTo>
                  <a:lnTo>
                    <a:pt x="10340" y="16900"/>
                  </a:lnTo>
                  <a:lnTo>
                    <a:pt x="2107" y="12200"/>
                  </a:lnTo>
                  <a:lnTo>
                    <a:pt x="3244" y="608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1781258" y="3658573"/>
              <a:ext cx="52061" cy="32505"/>
            </a:xfrm>
            <a:custGeom>
              <a:avLst/>
              <a:gdLst/>
              <a:ahLst/>
              <a:cxnLst/>
              <a:rect l="0" t="0" r="0" b="0"/>
              <a:pathLst>
                <a:path w="52061" h="32505">
                  <a:moveTo>
                    <a:pt x="11563" y="0"/>
                  </a:moveTo>
                  <a:lnTo>
                    <a:pt x="25215" y="6438"/>
                  </a:lnTo>
                  <a:lnTo>
                    <a:pt x="36263" y="13934"/>
                  </a:lnTo>
                  <a:lnTo>
                    <a:pt x="45906" y="14703"/>
                  </a:lnTo>
                  <a:lnTo>
                    <a:pt x="52061" y="24284"/>
                  </a:lnTo>
                  <a:lnTo>
                    <a:pt x="51787" y="30374"/>
                  </a:lnTo>
                  <a:lnTo>
                    <a:pt x="42089" y="32018"/>
                  </a:lnTo>
                  <a:lnTo>
                    <a:pt x="33157" y="32505"/>
                  </a:lnTo>
                  <a:lnTo>
                    <a:pt x="27778" y="26310"/>
                  </a:lnTo>
                  <a:lnTo>
                    <a:pt x="26420" y="21660"/>
                  </a:lnTo>
                  <a:lnTo>
                    <a:pt x="8866" y="11888"/>
                  </a:lnTo>
                  <a:lnTo>
                    <a:pt x="0" y="416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11"/>
            <p:cNvSpPr/>
            <p:nvPr/>
          </p:nvSpPr>
          <p:spPr>
            <a:xfrm>
              <a:off x="1601955" y="2442611"/>
              <a:ext cx="913069" cy="1557053"/>
            </a:xfrm>
            <a:custGeom>
              <a:avLst/>
              <a:gdLst/>
              <a:ahLst/>
              <a:cxnLst/>
              <a:rect l="0" t="0" r="0" b="0"/>
              <a:pathLst>
                <a:path w="913069" h="1557053">
                  <a:moveTo>
                    <a:pt x="7905" y="200249"/>
                  </a:moveTo>
                  <a:lnTo>
                    <a:pt x="23307" y="181649"/>
                  </a:lnTo>
                  <a:lnTo>
                    <a:pt x="43920" y="160221"/>
                  </a:lnTo>
                  <a:lnTo>
                    <a:pt x="56073" y="141978"/>
                  </a:lnTo>
                  <a:lnTo>
                    <a:pt x="57813" y="133581"/>
                  </a:lnTo>
                  <a:lnTo>
                    <a:pt x="56456" y="127341"/>
                  </a:lnTo>
                  <a:lnTo>
                    <a:pt x="57652" y="119943"/>
                  </a:lnTo>
                  <a:lnTo>
                    <a:pt x="64034" y="114198"/>
                  </a:lnTo>
                  <a:lnTo>
                    <a:pt x="71261" y="101640"/>
                  </a:lnTo>
                  <a:lnTo>
                    <a:pt x="80620" y="81611"/>
                  </a:lnTo>
                  <a:lnTo>
                    <a:pt x="81226" y="78006"/>
                  </a:lnTo>
                  <a:lnTo>
                    <a:pt x="83228" y="66111"/>
                  </a:lnTo>
                  <a:lnTo>
                    <a:pt x="83162" y="53879"/>
                  </a:lnTo>
                  <a:lnTo>
                    <a:pt x="83749" y="41944"/>
                  </a:lnTo>
                  <a:lnTo>
                    <a:pt x="83475" y="38921"/>
                  </a:lnTo>
                  <a:lnTo>
                    <a:pt x="80040" y="36775"/>
                  </a:lnTo>
                  <a:lnTo>
                    <a:pt x="76924" y="27353"/>
                  </a:lnTo>
                  <a:lnTo>
                    <a:pt x="81789" y="20688"/>
                  </a:lnTo>
                  <a:lnTo>
                    <a:pt x="87413" y="8172"/>
                  </a:lnTo>
                  <a:lnTo>
                    <a:pt x="89004" y="0"/>
                  </a:lnTo>
                  <a:lnTo>
                    <a:pt x="110224" y="6813"/>
                  </a:lnTo>
                  <a:lnTo>
                    <a:pt x="128364" y="12379"/>
                  </a:lnTo>
                  <a:lnTo>
                    <a:pt x="145084" y="17475"/>
                  </a:lnTo>
                  <a:lnTo>
                    <a:pt x="159242" y="21099"/>
                  </a:lnTo>
                  <a:lnTo>
                    <a:pt x="167905" y="23305"/>
                  </a:lnTo>
                  <a:lnTo>
                    <a:pt x="176656" y="26280"/>
                  </a:lnTo>
                  <a:lnTo>
                    <a:pt x="188733" y="28966"/>
                  </a:lnTo>
                  <a:lnTo>
                    <a:pt x="197546" y="30917"/>
                  </a:lnTo>
                  <a:lnTo>
                    <a:pt x="207529" y="34773"/>
                  </a:lnTo>
                  <a:lnTo>
                    <a:pt x="232499" y="41889"/>
                  </a:lnTo>
                  <a:lnTo>
                    <a:pt x="263094" y="50043"/>
                  </a:lnTo>
                  <a:lnTo>
                    <a:pt x="284615" y="56283"/>
                  </a:lnTo>
                  <a:lnTo>
                    <a:pt x="303653" y="61967"/>
                  </a:lnTo>
                  <a:lnTo>
                    <a:pt x="329571" y="69636"/>
                  </a:lnTo>
                  <a:lnTo>
                    <a:pt x="346951" y="74873"/>
                  </a:lnTo>
                  <a:lnTo>
                    <a:pt x="370089" y="81723"/>
                  </a:lnTo>
                  <a:lnTo>
                    <a:pt x="370894" y="81960"/>
                  </a:lnTo>
                  <a:lnTo>
                    <a:pt x="390172" y="87154"/>
                  </a:lnTo>
                  <a:lnTo>
                    <a:pt x="412083" y="93724"/>
                  </a:lnTo>
                  <a:lnTo>
                    <a:pt x="427970" y="97971"/>
                  </a:lnTo>
                  <a:lnTo>
                    <a:pt x="447186" y="103071"/>
                  </a:lnTo>
                  <a:lnTo>
                    <a:pt x="466761" y="108237"/>
                  </a:lnTo>
                  <a:lnTo>
                    <a:pt x="499526" y="116698"/>
                  </a:lnTo>
                  <a:lnTo>
                    <a:pt x="518224" y="121550"/>
                  </a:lnTo>
                  <a:lnTo>
                    <a:pt x="513908" y="138232"/>
                  </a:lnTo>
                  <a:lnTo>
                    <a:pt x="504792" y="173981"/>
                  </a:lnTo>
                  <a:lnTo>
                    <a:pt x="488974" y="234603"/>
                  </a:lnTo>
                  <a:lnTo>
                    <a:pt x="477585" y="279015"/>
                  </a:lnTo>
                  <a:lnTo>
                    <a:pt x="472542" y="299289"/>
                  </a:lnTo>
                  <a:lnTo>
                    <a:pt x="458285" y="355141"/>
                  </a:lnTo>
                  <a:lnTo>
                    <a:pt x="451161" y="382330"/>
                  </a:lnTo>
                  <a:lnTo>
                    <a:pt x="444986" y="406040"/>
                  </a:lnTo>
                  <a:lnTo>
                    <a:pt x="436306" y="438675"/>
                  </a:lnTo>
                  <a:lnTo>
                    <a:pt x="429498" y="464266"/>
                  </a:lnTo>
                  <a:lnTo>
                    <a:pt x="425979" y="477334"/>
                  </a:lnTo>
                  <a:lnTo>
                    <a:pt x="421155" y="495247"/>
                  </a:lnTo>
                  <a:lnTo>
                    <a:pt x="420209" y="498760"/>
                  </a:lnTo>
                  <a:lnTo>
                    <a:pt x="415869" y="516360"/>
                  </a:lnTo>
                  <a:lnTo>
                    <a:pt x="414040" y="523776"/>
                  </a:lnTo>
                  <a:lnTo>
                    <a:pt x="412479" y="530108"/>
                  </a:lnTo>
                  <a:lnTo>
                    <a:pt x="410133" y="539624"/>
                  </a:lnTo>
                  <a:lnTo>
                    <a:pt x="418097" y="551545"/>
                  </a:lnTo>
                  <a:lnTo>
                    <a:pt x="444268" y="590776"/>
                  </a:lnTo>
                  <a:lnTo>
                    <a:pt x="444456" y="591059"/>
                  </a:lnTo>
                  <a:lnTo>
                    <a:pt x="465651" y="622833"/>
                  </a:lnTo>
                  <a:lnTo>
                    <a:pt x="469916" y="629195"/>
                  </a:lnTo>
                  <a:lnTo>
                    <a:pt x="480226" y="644630"/>
                  </a:lnTo>
                  <a:lnTo>
                    <a:pt x="497522" y="670383"/>
                  </a:lnTo>
                  <a:lnTo>
                    <a:pt x="535330" y="727114"/>
                  </a:lnTo>
                  <a:lnTo>
                    <a:pt x="541498" y="736435"/>
                  </a:lnTo>
                  <a:lnTo>
                    <a:pt x="576033" y="788215"/>
                  </a:lnTo>
                  <a:lnTo>
                    <a:pt x="592189" y="812409"/>
                  </a:lnTo>
                  <a:lnTo>
                    <a:pt x="605344" y="831997"/>
                  </a:lnTo>
                  <a:lnTo>
                    <a:pt x="642973" y="888474"/>
                  </a:lnTo>
                  <a:lnTo>
                    <a:pt x="649823" y="898761"/>
                  </a:lnTo>
                  <a:lnTo>
                    <a:pt x="664204" y="920267"/>
                  </a:lnTo>
                  <a:lnTo>
                    <a:pt x="709133" y="987639"/>
                  </a:lnTo>
                  <a:lnTo>
                    <a:pt x="719026" y="1002572"/>
                  </a:lnTo>
                  <a:lnTo>
                    <a:pt x="744042" y="1039955"/>
                  </a:lnTo>
                  <a:lnTo>
                    <a:pt x="761892" y="1066740"/>
                  </a:lnTo>
                  <a:lnTo>
                    <a:pt x="766076" y="1072994"/>
                  </a:lnTo>
                  <a:lnTo>
                    <a:pt x="783854" y="1099458"/>
                  </a:lnTo>
                  <a:lnTo>
                    <a:pt x="805695" y="1132240"/>
                  </a:lnTo>
                  <a:lnTo>
                    <a:pt x="814797" y="1145803"/>
                  </a:lnTo>
                  <a:lnTo>
                    <a:pt x="827790" y="1165250"/>
                  </a:lnTo>
                  <a:lnTo>
                    <a:pt x="838349" y="1180947"/>
                  </a:lnTo>
                  <a:lnTo>
                    <a:pt x="847035" y="1193996"/>
                  </a:lnTo>
                  <a:lnTo>
                    <a:pt x="860148" y="1213612"/>
                  </a:lnTo>
                  <a:lnTo>
                    <a:pt x="875758" y="1236973"/>
                  </a:lnTo>
                  <a:lnTo>
                    <a:pt x="874533" y="1245366"/>
                  </a:lnTo>
                  <a:lnTo>
                    <a:pt x="872037" y="1255171"/>
                  </a:lnTo>
                  <a:lnTo>
                    <a:pt x="877058" y="1264622"/>
                  </a:lnTo>
                  <a:lnTo>
                    <a:pt x="884335" y="1279336"/>
                  </a:lnTo>
                  <a:lnTo>
                    <a:pt x="886351" y="1284671"/>
                  </a:lnTo>
                  <a:lnTo>
                    <a:pt x="888207" y="1301248"/>
                  </a:lnTo>
                  <a:lnTo>
                    <a:pt x="891508" y="1311312"/>
                  </a:lnTo>
                  <a:lnTo>
                    <a:pt x="889606" y="1320643"/>
                  </a:lnTo>
                  <a:lnTo>
                    <a:pt x="894605" y="1321670"/>
                  </a:lnTo>
                  <a:lnTo>
                    <a:pt x="901450" y="1330148"/>
                  </a:lnTo>
                  <a:lnTo>
                    <a:pt x="910454" y="1340158"/>
                  </a:lnTo>
                  <a:lnTo>
                    <a:pt x="913069" y="1346390"/>
                  </a:lnTo>
                  <a:lnTo>
                    <a:pt x="913006" y="1346786"/>
                  </a:lnTo>
                  <a:lnTo>
                    <a:pt x="912019" y="1352985"/>
                  </a:lnTo>
                  <a:lnTo>
                    <a:pt x="906980" y="1354879"/>
                  </a:lnTo>
                  <a:lnTo>
                    <a:pt x="899556" y="1361214"/>
                  </a:lnTo>
                  <a:lnTo>
                    <a:pt x="891707" y="1362649"/>
                  </a:lnTo>
                  <a:lnTo>
                    <a:pt x="884429" y="1365959"/>
                  </a:lnTo>
                  <a:lnTo>
                    <a:pt x="877100" y="1367884"/>
                  </a:lnTo>
                  <a:lnTo>
                    <a:pt x="874026" y="1370031"/>
                  </a:lnTo>
                  <a:lnTo>
                    <a:pt x="873403" y="1371940"/>
                  </a:lnTo>
                  <a:lnTo>
                    <a:pt x="871769" y="1376944"/>
                  </a:lnTo>
                  <a:lnTo>
                    <a:pt x="868656" y="1380973"/>
                  </a:lnTo>
                  <a:lnTo>
                    <a:pt x="860820" y="1387304"/>
                  </a:lnTo>
                  <a:lnTo>
                    <a:pt x="857072" y="1390782"/>
                  </a:lnTo>
                  <a:lnTo>
                    <a:pt x="859343" y="1395315"/>
                  </a:lnTo>
                  <a:lnTo>
                    <a:pt x="858687" y="1400517"/>
                  </a:lnTo>
                  <a:lnTo>
                    <a:pt x="855950" y="1405329"/>
                  </a:lnTo>
                  <a:lnTo>
                    <a:pt x="855887" y="1415185"/>
                  </a:lnTo>
                  <a:lnTo>
                    <a:pt x="855702" y="1421204"/>
                  </a:lnTo>
                  <a:lnTo>
                    <a:pt x="853995" y="1424698"/>
                  </a:lnTo>
                  <a:lnTo>
                    <a:pt x="850770" y="1428670"/>
                  </a:lnTo>
                  <a:lnTo>
                    <a:pt x="848776" y="1436328"/>
                  </a:lnTo>
                  <a:lnTo>
                    <a:pt x="847794" y="1444110"/>
                  </a:lnTo>
                  <a:lnTo>
                    <a:pt x="837608" y="1451120"/>
                  </a:lnTo>
                  <a:lnTo>
                    <a:pt x="832296" y="1458436"/>
                  </a:lnTo>
                  <a:lnTo>
                    <a:pt x="831289" y="1459822"/>
                  </a:lnTo>
                  <a:lnTo>
                    <a:pt x="826649" y="1459548"/>
                  </a:lnTo>
                  <a:lnTo>
                    <a:pt x="820283" y="1460222"/>
                  </a:lnTo>
                  <a:lnTo>
                    <a:pt x="821576" y="1464646"/>
                  </a:lnTo>
                  <a:lnTo>
                    <a:pt x="820009" y="1472132"/>
                  </a:lnTo>
                  <a:lnTo>
                    <a:pt x="817228" y="1476757"/>
                  </a:lnTo>
                  <a:lnTo>
                    <a:pt x="822014" y="1482471"/>
                  </a:lnTo>
                  <a:lnTo>
                    <a:pt x="820882" y="1485953"/>
                  </a:lnTo>
                  <a:lnTo>
                    <a:pt x="818748" y="1495900"/>
                  </a:lnTo>
                  <a:lnTo>
                    <a:pt x="814088" y="1502910"/>
                  </a:lnTo>
                  <a:lnTo>
                    <a:pt x="816340" y="1513227"/>
                  </a:lnTo>
                  <a:lnTo>
                    <a:pt x="821129" y="1515194"/>
                  </a:lnTo>
                  <a:lnTo>
                    <a:pt x="827510" y="1515655"/>
                  </a:lnTo>
                  <a:lnTo>
                    <a:pt x="833942" y="1518659"/>
                  </a:lnTo>
                  <a:lnTo>
                    <a:pt x="834628" y="1518979"/>
                  </a:lnTo>
                  <a:lnTo>
                    <a:pt x="836722" y="1526917"/>
                  </a:lnTo>
                  <a:lnTo>
                    <a:pt x="835926" y="1533852"/>
                  </a:lnTo>
                  <a:lnTo>
                    <a:pt x="836910" y="1537229"/>
                  </a:lnTo>
                  <a:lnTo>
                    <a:pt x="834650" y="1545089"/>
                  </a:lnTo>
                  <a:lnTo>
                    <a:pt x="825529" y="1552462"/>
                  </a:lnTo>
                  <a:lnTo>
                    <a:pt x="824314" y="1553346"/>
                  </a:lnTo>
                  <a:lnTo>
                    <a:pt x="819972" y="1556500"/>
                  </a:lnTo>
                  <a:lnTo>
                    <a:pt x="814500" y="1556314"/>
                  </a:lnTo>
                  <a:lnTo>
                    <a:pt x="808213" y="1556098"/>
                  </a:lnTo>
                  <a:lnTo>
                    <a:pt x="803922" y="1554166"/>
                  </a:lnTo>
                  <a:lnTo>
                    <a:pt x="801644" y="1557053"/>
                  </a:lnTo>
                  <a:lnTo>
                    <a:pt x="768028" y="1553088"/>
                  </a:lnTo>
                  <a:lnTo>
                    <a:pt x="712487" y="1546467"/>
                  </a:lnTo>
                  <a:lnTo>
                    <a:pt x="642867" y="1538202"/>
                  </a:lnTo>
                  <a:lnTo>
                    <a:pt x="635729" y="1537372"/>
                  </a:lnTo>
                  <a:lnTo>
                    <a:pt x="583653" y="1531180"/>
                  </a:lnTo>
                  <a:lnTo>
                    <a:pt x="573279" y="1529998"/>
                  </a:lnTo>
                  <a:lnTo>
                    <a:pt x="546175" y="1526703"/>
                  </a:lnTo>
                  <a:lnTo>
                    <a:pt x="545691" y="1526644"/>
                  </a:lnTo>
                  <a:lnTo>
                    <a:pt x="513551" y="1522856"/>
                  </a:lnTo>
                  <a:lnTo>
                    <a:pt x="514338" y="1515461"/>
                  </a:lnTo>
                  <a:lnTo>
                    <a:pt x="514845" y="1510696"/>
                  </a:lnTo>
                  <a:lnTo>
                    <a:pt x="512760" y="1502392"/>
                  </a:lnTo>
                  <a:lnTo>
                    <a:pt x="510030" y="1499285"/>
                  </a:lnTo>
                  <a:lnTo>
                    <a:pt x="503639" y="1500705"/>
                  </a:lnTo>
                  <a:lnTo>
                    <a:pt x="503551" y="1496164"/>
                  </a:lnTo>
                  <a:lnTo>
                    <a:pt x="506343" y="1484001"/>
                  </a:lnTo>
                  <a:lnTo>
                    <a:pt x="504429" y="1478366"/>
                  </a:lnTo>
                  <a:lnTo>
                    <a:pt x="504841" y="1475911"/>
                  </a:lnTo>
                  <a:lnTo>
                    <a:pt x="506190" y="1474466"/>
                  </a:lnTo>
                  <a:lnTo>
                    <a:pt x="507404" y="1475051"/>
                  </a:lnTo>
                  <a:lnTo>
                    <a:pt x="508512" y="1473816"/>
                  </a:lnTo>
                  <a:lnTo>
                    <a:pt x="510007" y="1468160"/>
                  </a:lnTo>
                  <a:lnTo>
                    <a:pt x="510185" y="1462397"/>
                  </a:lnTo>
                  <a:lnTo>
                    <a:pt x="510517" y="1451746"/>
                  </a:lnTo>
                  <a:lnTo>
                    <a:pt x="509089" y="1439460"/>
                  </a:lnTo>
                  <a:lnTo>
                    <a:pt x="505983" y="1427706"/>
                  </a:lnTo>
                  <a:lnTo>
                    <a:pt x="499548" y="1411476"/>
                  </a:lnTo>
                  <a:lnTo>
                    <a:pt x="490826" y="1395165"/>
                  </a:lnTo>
                  <a:lnTo>
                    <a:pt x="485898" y="1390859"/>
                  </a:lnTo>
                  <a:lnTo>
                    <a:pt x="481918" y="1382004"/>
                  </a:lnTo>
                  <a:lnTo>
                    <a:pt x="474485" y="1377352"/>
                  </a:lnTo>
                  <a:lnTo>
                    <a:pt x="473941" y="1373850"/>
                  </a:lnTo>
                  <a:lnTo>
                    <a:pt x="472805" y="1372127"/>
                  </a:lnTo>
                  <a:lnTo>
                    <a:pt x="466043" y="1361851"/>
                  </a:lnTo>
                  <a:lnTo>
                    <a:pt x="463723" y="1358164"/>
                  </a:lnTo>
                  <a:lnTo>
                    <a:pt x="454745" y="1351333"/>
                  </a:lnTo>
                  <a:lnTo>
                    <a:pt x="447867" y="1342506"/>
                  </a:lnTo>
                  <a:lnTo>
                    <a:pt x="440179" y="1329533"/>
                  </a:lnTo>
                  <a:lnTo>
                    <a:pt x="437625" y="1326861"/>
                  </a:lnTo>
                  <a:lnTo>
                    <a:pt x="435907" y="1325063"/>
                  </a:lnTo>
                  <a:lnTo>
                    <a:pt x="429462" y="1326060"/>
                  </a:lnTo>
                  <a:lnTo>
                    <a:pt x="423211" y="1327650"/>
                  </a:lnTo>
                  <a:lnTo>
                    <a:pt x="419742" y="1328531"/>
                  </a:lnTo>
                  <a:lnTo>
                    <a:pt x="413301" y="1325650"/>
                  </a:lnTo>
                  <a:lnTo>
                    <a:pt x="411728" y="1324036"/>
                  </a:lnTo>
                  <a:lnTo>
                    <a:pt x="409634" y="1321889"/>
                  </a:lnTo>
                  <a:lnTo>
                    <a:pt x="404929" y="1320227"/>
                  </a:lnTo>
                  <a:lnTo>
                    <a:pt x="402572" y="1313922"/>
                  </a:lnTo>
                  <a:lnTo>
                    <a:pt x="407491" y="1310725"/>
                  </a:lnTo>
                  <a:lnTo>
                    <a:pt x="408049" y="1299084"/>
                  </a:lnTo>
                  <a:lnTo>
                    <a:pt x="405413" y="1285844"/>
                  </a:lnTo>
                  <a:lnTo>
                    <a:pt x="400805" y="1276418"/>
                  </a:lnTo>
                  <a:lnTo>
                    <a:pt x="400623" y="1276046"/>
                  </a:lnTo>
                  <a:lnTo>
                    <a:pt x="391374" y="1272100"/>
                  </a:lnTo>
                  <a:lnTo>
                    <a:pt x="382487" y="1270800"/>
                  </a:lnTo>
                  <a:lnTo>
                    <a:pt x="374929" y="1269129"/>
                  </a:lnTo>
                  <a:lnTo>
                    <a:pt x="366978" y="1271757"/>
                  </a:lnTo>
                  <a:lnTo>
                    <a:pt x="362429" y="1265758"/>
                  </a:lnTo>
                  <a:lnTo>
                    <a:pt x="352567" y="1261479"/>
                  </a:lnTo>
                  <a:lnTo>
                    <a:pt x="351443" y="1260991"/>
                  </a:lnTo>
                  <a:lnTo>
                    <a:pt x="339709" y="1251823"/>
                  </a:lnTo>
                  <a:lnTo>
                    <a:pt x="335293" y="1250121"/>
                  </a:lnTo>
                  <a:lnTo>
                    <a:pt x="324136" y="1237387"/>
                  </a:lnTo>
                  <a:lnTo>
                    <a:pt x="322585" y="1229351"/>
                  </a:lnTo>
                  <a:lnTo>
                    <a:pt x="322519" y="1225952"/>
                  </a:lnTo>
                  <a:lnTo>
                    <a:pt x="322471" y="1223448"/>
                  </a:lnTo>
                  <a:lnTo>
                    <a:pt x="318372" y="1219043"/>
                  </a:lnTo>
                  <a:lnTo>
                    <a:pt x="312805" y="1210906"/>
                  </a:lnTo>
                  <a:lnTo>
                    <a:pt x="304948" y="1201072"/>
                  </a:lnTo>
                  <a:lnTo>
                    <a:pt x="303189" y="1199920"/>
                  </a:lnTo>
                  <a:lnTo>
                    <a:pt x="297056" y="1195898"/>
                  </a:lnTo>
                  <a:lnTo>
                    <a:pt x="288862" y="1190036"/>
                  </a:lnTo>
                  <a:lnTo>
                    <a:pt x="280696" y="1189847"/>
                  </a:lnTo>
                  <a:lnTo>
                    <a:pt x="277461" y="1190939"/>
                  </a:lnTo>
                  <a:lnTo>
                    <a:pt x="269456" y="1185836"/>
                  </a:lnTo>
                  <a:lnTo>
                    <a:pt x="263773" y="1184411"/>
                  </a:lnTo>
                  <a:lnTo>
                    <a:pt x="259178" y="1184273"/>
                  </a:lnTo>
                  <a:lnTo>
                    <a:pt x="249323" y="1176411"/>
                  </a:lnTo>
                  <a:lnTo>
                    <a:pt x="240989" y="1171731"/>
                  </a:lnTo>
                  <a:lnTo>
                    <a:pt x="231137" y="1167430"/>
                  </a:lnTo>
                  <a:lnTo>
                    <a:pt x="213564" y="1163266"/>
                  </a:lnTo>
                  <a:lnTo>
                    <a:pt x="194955" y="1161887"/>
                  </a:lnTo>
                  <a:lnTo>
                    <a:pt x="190932" y="1149534"/>
                  </a:lnTo>
                  <a:lnTo>
                    <a:pt x="187278" y="1145615"/>
                  </a:lnTo>
                  <a:lnTo>
                    <a:pt x="184263" y="1142709"/>
                  </a:lnTo>
                  <a:lnTo>
                    <a:pt x="179478" y="1141880"/>
                  </a:lnTo>
                  <a:lnTo>
                    <a:pt x="177851" y="1137424"/>
                  </a:lnTo>
                  <a:lnTo>
                    <a:pt x="186902" y="1123281"/>
                  </a:lnTo>
                  <a:lnTo>
                    <a:pt x="186869" y="1117520"/>
                  </a:lnTo>
                  <a:lnTo>
                    <a:pt x="185844" y="1116152"/>
                  </a:lnTo>
                  <a:lnTo>
                    <a:pt x="192088" y="1099914"/>
                  </a:lnTo>
                  <a:lnTo>
                    <a:pt x="186951" y="1091707"/>
                  </a:lnTo>
                  <a:lnTo>
                    <a:pt x="191891" y="1082431"/>
                  </a:lnTo>
                  <a:lnTo>
                    <a:pt x="195915" y="1074867"/>
                  </a:lnTo>
                  <a:lnTo>
                    <a:pt x="198035" y="1068682"/>
                  </a:lnTo>
                  <a:lnTo>
                    <a:pt x="199015" y="1062170"/>
                  </a:lnTo>
                  <a:lnTo>
                    <a:pt x="195680" y="1056924"/>
                  </a:lnTo>
                  <a:lnTo>
                    <a:pt x="192134" y="1052563"/>
                  </a:lnTo>
                  <a:lnTo>
                    <a:pt x="186850" y="1053472"/>
                  </a:lnTo>
                  <a:lnTo>
                    <a:pt x="178310" y="1044635"/>
                  </a:lnTo>
                  <a:lnTo>
                    <a:pt x="174305" y="1037082"/>
                  </a:lnTo>
                  <a:lnTo>
                    <a:pt x="177964" y="1031156"/>
                  </a:lnTo>
                  <a:lnTo>
                    <a:pt x="182400" y="1022413"/>
                  </a:lnTo>
                  <a:lnTo>
                    <a:pt x="182455" y="1012071"/>
                  </a:lnTo>
                  <a:lnTo>
                    <a:pt x="175378" y="1006658"/>
                  </a:lnTo>
                  <a:lnTo>
                    <a:pt x="172361" y="1005226"/>
                  </a:lnTo>
                  <a:lnTo>
                    <a:pt x="170327" y="1004259"/>
                  </a:lnTo>
                  <a:lnTo>
                    <a:pt x="162106" y="985470"/>
                  </a:lnTo>
                  <a:lnTo>
                    <a:pt x="158650" y="975026"/>
                  </a:lnTo>
                  <a:lnTo>
                    <a:pt x="148059" y="967472"/>
                  </a:lnTo>
                  <a:lnTo>
                    <a:pt x="145111" y="959707"/>
                  </a:lnTo>
                  <a:lnTo>
                    <a:pt x="145777" y="949461"/>
                  </a:lnTo>
                  <a:lnTo>
                    <a:pt x="144611" y="947337"/>
                  </a:lnTo>
                  <a:lnTo>
                    <a:pt x="139845" y="938646"/>
                  </a:lnTo>
                  <a:lnTo>
                    <a:pt x="135248" y="931258"/>
                  </a:lnTo>
                  <a:lnTo>
                    <a:pt x="135826" y="918750"/>
                  </a:lnTo>
                  <a:lnTo>
                    <a:pt x="132443" y="911238"/>
                  </a:lnTo>
                  <a:lnTo>
                    <a:pt x="128120" y="908434"/>
                  </a:lnTo>
                  <a:lnTo>
                    <a:pt x="125729" y="896626"/>
                  </a:lnTo>
                  <a:lnTo>
                    <a:pt x="121838" y="885658"/>
                  </a:lnTo>
                  <a:lnTo>
                    <a:pt x="113192" y="874043"/>
                  </a:lnTo>
                  <a:lnTo>
                    <a:pt x="108607" y="870603"/>
                  </a:lnTo>
                  <a:lnTo>
                    <a:pt x="104118" y="860227"/>
                  </a:lnTo>
                  <a:lnTo>
                    <a:pt x="106020" y="847165"/>
                  </a:lnTo>
                  <a:lnTo>
                    <a:pt x="105365" y="833206"/>
                  </a:lnTo>
                  <a:lnTo>
                    <a:pt x="105974" y="818827"/>
                  </a:lnTo>
                  <a:lnTo>
                    <a:pt x="113104" y="813065"/>
                  </a:lnTo>
                  <a:lnTo>
                    <a:pt x="119144" y="818260"/>
                  </a:lnTo>
                  <a:lnTo>
                    <a:pt x="126990" y="809710"/>
                  </a:lnTo>
                  <a:lnTo>
                    <a:pt x="132588" y="797093"/>
                  </a:lnTo>
                  <a:lnTo>
                    <a:pt x="134623" y="792023"/>
                  </a:lnTo>
                  <a:lnTo>
                    <a:pt x="133650" y="786533"/>
                  </a:lnTo>
                  <a:lnTo>
                    <a:pt x="131384" y="773697"/>
                  </a:lnTo>
                  <a:lnTo>
                    <a:pt x="128000" y="767151"/>
                  </a:lnTo>
                  <a:lnTo>
                    <a:pt x="123155" y="765421"/>
                  </a:lnTo>
                  <a:lnTo>
                    <a:pt x="114109" y="765925"/>
                  </a:lnTo>
                  <a:lnTo>
                    <a:pt x="105682" y="762834"/>
                  </a:lnTo>
                  <a:lnTo>
                    <a:pt x="97009" y="751692"/>
                  </a:lnTo>
                  <a:lnTo>
                    <a:pt x="93387" y="741881"/>
                  </a:lnTo>
                  <a:lnTo>
                    <a:pt x="91876" y="737074"/>
                  </a:lnTo>
                  <a:lnTo>
                    <a:pt x="90982" y="736311"/>
                  </a:lnTo>
                  <a:lnTo>
                    <a:pt x="88264" y="733991"/>
                  </a:lnTo>
                  <a:lnTo>
                    <a:pt x="87099" y="729365"/>
                  </a:lnTo>
                  <a:lnTo>
                    <a:pt x="83029" y="721733"/>
                  </a:lnTo>
                  <a:lnTo>
                    <a:pt x="83126" y="712569"/>
                  </a:lnTo>
                  <a:lnTo>
                    <a:pt x="88490" y="700825"/>
                  </a:lnTo>
                  <a:lnTo>
                    <a:pt x="89124" y="695336"/>
                  </a:lnTo>
                  <a:lnTo>
                    <a:pt x="87808" y="685788"/>
                  </a:lnTo>
                  <a:lnTo>
                    <a:pt x="88573" y="682165"/>
                  </a:lnTo>
                  <a:lnTo>
                    <a:pt x="84612" y="676411"/>
                  </a:lnTo>
                  <a:lnTo>
                    <a:pt x="83282" y="671678"/>
                  </a:lnTo>
                  <a:lnTo>
                    <a:pt x="85308" y="664035"/>
                  </a:lnTo>
                  <a:lnTo>
                    <a:pt x="89044" y="659702"/>
                  </a:lnTo>
                  <a:lnTo>
                    <a:pt x="91168" y="652284"/>
                  </a:lnTo>
                  <a:lnTo>
                    <a:pt x="91994" y="649397"/>
                  </a:lnTo>
                  <a:lnTo>
                    <a:pt x="92435" y="646267"/>
                  </a:lnTo>
                  <a:lnTo>
                    <a:pt x="93716" y="637179"/>
                  </a:lnTo>
                  <a:lnTo>
                    <a:pt x="99927" y="634492"/>
                  </a:lnTo>
                  <a:lnTo>
                    <a:pt x="107376" y="635906"/>
                  </a:lnTo>
                  <a:lnTo>
                    <a:pt x="108170" y="638369"/>
                  </a:lnTo>
                  <a:lnTo>
                    <a:pt x="107065" y="645880"/>
                  </a:lnTo>
                  <a:lnTo>
                    <a:pt x="108834" y="647742"/>
                  </a:lnTo>
                  <a:lnTo>
                    <a:pt x="107724" y="649600"/>
                  </a:lnTo>
                  <a:lnTo>
                    <a:pt x="104425" y="649662"/>
                  </a:lnTo>
                  <a:lnTo>
                    <a:pt x="104030" y="649670"/>
                  </a:lnTo>
                  <a:lnTo>
                    <a:pt x="103050" y="666647"/>
                  </a:lnTo>
                  <a:lnTo>
                    <a:pt x="114245" y="674981"/>
                  </a:lnTo>
                  <a:lnTo>
                    <a:pt x="120356" y="684806"/>
                  </a:lnTo>
                  <a:lnTo>
                    <a:pt x="125287" y="683623"/>
                  </a:lnTo>
                  <a:lnTo>
                    <a:pt x="127448" y="683104"/>
                  </a:lnTo>
                  <a:lnTo>
                    <a:pt x="126012" y="674751"/>
                  </a:lnTo>
                  <a:lnTo>
                    <a:pt x="127399" y="666312"/>
                  </a:lnTo>
                  <a:lnTo>
                    <a:pt x="127366" y="662231"/>
                  </a:lnTo>
                  <a:lnTo>
                    <a:pt x="123084" y="656408"/>
                  </a:lnTo>
                  <a:lnTo>
                    <a:pt x="120276" y="651457"/>
                  </a:lnTo>
                  <a:lnTo>
                    <a:pt x="121121" y="647389"/>
                  </a:lnTo>
                  <a:lnTo>
                    <a:pt x="115452" y="642463"/>
                  </a:lnTo>
                  <a:lnTo>
                    <a:pt x="114497" y="637309"/>
                  </a:lnTo>
                  <a:lnTo>
                    <a:pt x="118513" y="635407"/>
                  </a:lnTo>
                  <a:lnTo>
                    <a:pt x="118353" y="625799"/>
                  </a:lnTo>
                  <a:lnTo>
                    <a:pt x="118316" y="623545"/>
                  </a:lnTo>
                  <a:lnTo>
                    <a:pt x="113410" y="622689"/>
                  </a:lnTo>
                  <a:lnTo>
                    <a:pt x="110390" y="614253"/>
                  </a:lnTo>
                  <a:lnTo>
                    <a:pt x="117494" y="612903"/>
                  </a:lnTo>
                  <a:lnTo>
                    <a:pt x="118530" y="608731"/>
                  </a:lnTo>
                  <a:lnTo>
                    <a:pt x="123704" y="609849"/>
                  </a:lnTo>
                  <a:lnTo>
                    <a:pt x="131663" y="605934"/>
                  </a:lnTo>
                  <a:lnTo>
                    <a:pt x="131318" y="604502"/>
                  </a:lnTo>
                  <a:lnTo>
                    <a:pt x="129587" y="597295"/>
                  </a:lnTo>
                  <a:lnTo>
                    <a:pt x="121231" y="589171"/>
                  </a:lnTo>
                  <a:lnTo>
                    <a:pt x="120745" y="589249"/>
                  </a:lnTo>
                  <a:lnTo>
                    <a:pt x="109668" y="591023"/>
                  </a:lnTo>
                  <a:lnTo>
                    <a:pt x="109329" y="591077"/>
                  </a:lnTo>
                  <a:lnTo>
                    <a:pt x="105434" y="601357"/>
                  </a:lnTo>
                  <a:lnTo>
                    <a:pt x="109008" y="607782"/>
                  </a:lnTo>
                  <a:lnTo>
                    <a:pt x="103998" y="610769"/>
                  </a:lnTo>
                  <a:lnTo>
                    <a:pt x="102465" y="617059"/>
                  </a:lnTo>
                  <a:lnTo>
                    <a:pt x="105428" y="622179"/>
                  </a:lnTo>
                  <a:lnTo>
                    <a:pt x="107045" y="628746"/>
                  </a:lnTo>
                  <a:lnTo>
                    <a:pt x="99000" y="630348"/>
                  </a:lnTo>
                  <a:lnTo>
                    <a:pt x="93338" y="628186"/>
                  </a:lnTo>
                  <a:lnTo>
                    <a:pt x="88220" y="619991"/>
                  </a:lnTo>
                  <a:lnTo>
                    <a:pt x="81159" y="613232"/>
                  </a:lnTo>
                  <a:lnTo>
                    <a:pt x="78044" y="614253"/>
                  </a:lnTo>
                  <a:lnTo>
                    <a:pt x="74117" y="606855"/>
                  </a:lnTo>
                  <a:lnTo>
                    <a:pt x="71161" y="599821"/>
                  </a:lnTo>
                  <a:lnTo>
                    <a:pt x="66408" y="592424"/>
                  </a:lnTo>
                  <a:lnTo>
                    <a:pt x="58084" y="587721"/>
                  </a:lnTo>
                  <a:lnTo>
                    <a:pt x="52763" y="592103"/>
                  </a:lnTo>
                  <a:lnTo>
                    <a:pt x="49215" y="589412"/>
                  </a:lnTo>
                  <a:lnTo>
                    <a:pt x="59082" y="575830"/>
                  </a:lnTo>
                  <a:lnTo>
                    <a:pt x="62394" y="567370"/>
                  </a:lnTo>
                  <a:lnTo>
                    <a:pt x="61300" y="557752"/>
                  </a:lnTo>
                  <a:lnTo>
                    <a:pt x="62829" y="552844"/>
                  </a:lnTo>
                  <a:lnTo>
                    <a:pt x="61939" y="549195"/>
                  </a:lnTo>
                  <a:lnTo>
                    <a:pt x="61887" y="548984"/>
                  </a:lnTo>
                  <a:lnTo>
                    <a:pt x="56698" y="547110"/>
                  </a:lnTo>
                  <a:lnTo>
                    <a:pt x="56552" y="541681"/>
                  </a:lnTo>
                  <a:lnTo>
                    <a:pt x="56963" y="533485"/>
                  </a:lnTo>
                  <a:lnTo>
                    <a:pt x="51757" y="519262"/>
                  </a:lnTo>
                  <a:lnTo>
                    <a:pt x="44332" y="511647"/>
                  </a:lnTo>
                  <a:lnTo>
                    <a:pt x="37807" y="501520"/>
                  </a:lnTo>
                  <a:lnTo>
                    <a:pt x="37200" y="496636"/>
                  </a:lnTo>
                  <a:lnTo>
                    <a:pt x="31616" y="479488"/>
                  </a:lnTo>
                  <a:lnTo>
                    <a:pt x="25594" y="471340"/>
                  </a:lnTo>
                  <a:lnTo>
                    <a:pt x="23877" y="466960"/>
                  </a:lnTo>
                  <a:lnTo>
                    <a:pt x="21838" y="461755"/>
                  </a:lnTo>
                  <a:lnTo>
                    <a:pt x="16655" y="453326"/>
                  </a:lnTo>
                  <a:lnTo>
                    <a:pt x="15593" y="448691"/>
                  </a:lnTo>
                  <a:lnTo>
                    <a:pt x="11908" y="441455"/>
                  </a:lnTo>
                  <a:lnTo>
                    <a:pt x="11275" y="434973"/>
                  </a:lnTo>
                  <a:lnTo>
                    <a:pt x="18485" y="427149"/>
                  </a:lnTo>
                  <a:lnTo>
                    <a:pt x="19548" y="411796"/>
                  </a:lnTo>
                  <a:lnTo>
                    <a:pt x="17700" y="400947"/>
                  </a:lnTo>
                  <a:lnTo>
                    <a:pt x="17441" y="389162"/>
                  </a:lnTo>
                  <a:lnTo>
                    <a:pt x="18392" y="375968"/>
                  </a:lnTo>
                  <a:lnTo>
                    <a:pt x="23080" y="364464"/>
                  </a:lnTo>
                  <a:lnTo>
                    <a:pt x="32564" y="351309"/>
                  </a:lnTo>
                  <a:lnTo>
                    <a:pt x="33756" y="341320"/>
                  </a:lnTo>
                  <a:lnTo>
                    <a:pt x="35277" y="332341"/>
                  </a:lnTo>
                  <a:lnTo>
                    <a:pt x="33035" y="325797"/>
                  </a:lnTo>
                  <a:lnTo>
                    <a:pt x="35255" y="310048"/>
                  </a:lnTo>
                  <a:lnTo>
                    <a:pt x="30700" y="304003"/>
                  </a:lnTo>
                  <a:lnTo>
                    <a:pt x="28243" y="294315"/>
                  </a:lnTo>
                  <a:lnTo>
                    <a:pt x="24220" y="281198"/>
                  </a:lnTo>
                  <a:lnTo>
                    <a:pt x="23609" y="279200"/>
                  </a:lnTo>
                  <a:lnTo>
                    <a:pt x="20505" y="277052"/>
                  </a:lnTo>
                  <a:lnTo>
                    <a:pt x="21011" y="268592"/>
                  </a:lnTo>
                  <a:lnTo>
                    <a:pt x="17104" y="261685"/>
                  </a:lnTo>
                  <a:lnTo>
                    <a:pt x="12717" y="258205"/>
                  </a:lnTo>
                  <a:lnTo>
                    <a:pt x="7654" y="248551"/>
                  </a:lnTo>
                  <a:lnTo>
                    <a:pt x="1390" y="237621"/>
                  </a:lnTo>
                  <a:lnTo>
                    <a:pt x="0" y="234629"/>
                  </a:lnTo>
                  <a:lnTo>
                    <a:pt x="4054" y="225246"/>
                  </a:lnTo>
                  <a:lnTo>
                    <a:pt x="4628" y="218870"/>
                  </a:lnTo>
                  <a:lnTo>
                    <a:pt x="2731" y="20874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5368583" y="3220457"/>
              <a:ext cx="841758" cy="430597"/>
            </a:xfrm>
            <a:custGeom>
              <a:avLst/>
              <a:gdLst/>
              <a:ahLst/>
              <a:cxnLst/>
              <a:rect l="0" t="0" r="0" b="0"/>
              <a:pathLst>
                <a:path w="841758" h="430597">
                  <a:moveTo>
                    <a:pt x="2724" y="419619"/>
                  </a:moveTo>
                  <a:lnTo>
                    <a:pt x="10218" y="420301"/>
                  </a:lnTo>
                  <a:lnTo>
                    <a:pt x="18392" y="420301"/>
                  </a:lnTo>
                  <a:lnTo>
                    <a:pt x="21117" y="411445"/>
                  </a:lnTo>
                  <a:lnTo>
                    <a:pt x="26946" y="410797"/>
                  </a:lnTo>
                  <a:lnTo>
                    <a:pt x="27248" y="410764"/>
                  </a:lnTo>
                  <a:lnTo>
                    <a:pt x="32923" y="417061"/>
                  </a:lnTo>
                  <a:lnTo>
                    <a:pt x="38884" y="417841"/>
                  </a:lnTo>
                  <a:lnTo>
                    <a:pt x="41513" y="409517"/>
                  </a:lnTo>
                  <a:lnTo>
                    <a:pt x="43919" y="405632"/>
                  </a:lnTo>
                  <a:lnTo>
                    <a:pt x="44960" y="403951"/>
                  </a:lnTo>
                  <a:lnTo>
                    <a:pt x="40191" y="396458"/>
                  </a:lnTo>
                  <a:lnTo>
                    <a:pt x="44955" y="390426"/>
                  </a:lnTo>
                  <a:lnTo>
                    <a:pt x="44755" y="386055"/>
                  </a:lnTo>
                  <a:lnTo>
                    <a:pt x="44736" y="385647"/>
                  </a:lnTo>
                  <a:lnTo>
                    <a:pt x="45066" y="377233"/>
                  </a:lnTo>
                  <a:lnTo>
                    <a:pt x="47685" y="370572"/>
                  </a:lnTo>
                  <a:lnTo>
                    <a:pt x="49097" y="362824"/>
                  </a:lnTo>
                  <a:lnTo>
                    <a:pt x="49446" y="360906"/>
                  </a:lnTo>
                  <a:lnTo>
                    <a:pt x="45335" y="357703"/>
                  </a:lnTo>
                  <a:lnTo>
                    <a:pt x="45416" y="352513"/>
                  </a:lnTo>
                  <a:lnTo>
                    <a:pt x="40586" y="345023"/>
                  </a:lnTo>
                  <a:lnTo>
                    <a:pt x="40398" y="344731"/>
                  </a:lnTo>
                  <a:lnTo>
                    <a:pt x="47507" y="334563"/>
                  </a:lnTo>
                  <a:lnTo>
                    <a:pt x="51637" y="327348"/>
                  </a:lnTo>
                  <a:lnTo>
                    <a:pt x="57701" y="321748"/>
                  </a:lnTo>
                  <a:lnTo>
                    <a:pt x="65280" y="320736"/>
                  </a:lnTo>
                  <a:lnTo>
                    <a:pt x="65478" y="320710"/>
                  </a:lnTo>
                  <a:lnTo>
                    <a:pt x="65926" y="320855"/>
                  </a:lnTo>
                  <a:lnTo>
                    <a:pt x="76726" y="324366"/>
                  </a:lnTo>
                  <a:lnTo>
                    <a:pt x="86439" y="329673"/>
                  </a:lnTo>
                  <a:lnTo>
                    <a:pt x="93261" y="331109"/>
                  </a:lnTo>
                  <a:lnTo>
                    <a:pt x="102902" y="334473"/>
                  </a:lnTo>
                  <a:lnTo>
                    <a:pt x="108918" y="338161"/>
                  </a:lnTo>
                  <a:lnTo>
                    <a:pt x="112440" y="340317"/>
                  </a:lnTo>
                  <a:lnTo>
                    <a:pt x="117077" y="339840"/>
                  </a:lnTo>
                  <a:lnTo>
                    <a:pt x="117830" y="339763"/>
                  </a:lnTo>
                  <a:lnTo>
                    <a:pt x="118696" y="339673"/>
                  </a:lnTo>
                  <a:lnTo>
                    <a:pt x="121911" y="335022"/>
                  </a:lnTo>
                  <a:lnTo>
                    <a:pt x="123562" y="327467"/>
                  </a:lnTo>
                  <a:lnTo>
                    <a:pt x="117456" y="317786"/>
                  </a:lnTo>
                  <a:lnTo>
                    <a:pt x="111813" y="307988"/>
                  </a:lnTo>
                  <a:lnTo>
                    <a:pt x="114382" y="300745"/>
                  </a:lnTo>
                  <a:lnTo>
                    <a:pt x="116060" y="291791"/>
                  </a:lnTo>
                  <a:lnTo>
                    <a:pt x="121132" y="288284"/>
                  </a:lnTo>
                  <a:lnTo>
                    <a:pt x="121417" y="288363"/>
                  </a:lnTo>
                  <a:lnTo>
                    <a:pt x="128098" y="290204"/>
                  </a:lnTo>
                  <a:lnTo>
                    <a:pt x="136176" y="282640"/>
                  </a:lnTo>
                  <a:lnTo>
                    <a:pt x="150015" y="279429"/>
                  </a:lnTo>
                  <a:lnTo>
                    <a:pt x="160415" y="275538"/>
                  </a:lnTo>
                  <a:lnTo>
                    <a:pt x="159774" y="273232"/>
                  </a:lnTo>
                  <a:lnTo>
                    <a:pt x="158804" y="269738"/>
                  </a:lnTo>
                  <a:lnTo>
                    <a:pt x="151609" y="263947"/>
                  </a:lnTo>
                  <a:lnTo>
                    <a:pt x="151491" y="263622"/>
                  </a:lnTo>
                  <a:lnTo>
                    <a:pt x="147450" y="252513"/>
                  </a:lnTo>
                  <a:lnTo>
                    <a:pt x="150047" y="246100"/>
                  </a:lnTo>
                  <a:lnTo>
                    <a:pt x="157651" y="238883"/>
                  </a:lnTo>
                  <a:lnTo>
                    <a:pt x="160500" y="230447"/>
                  </a:lnTo>
                  <a:lnTo>
                    <a:pt x="167175" y="232398"/>
                  </a:lnTo>
                  <a:lnTo>
                    <a:pt x="170928" y="230944"/>
                  </a:lnTo>
                  <a:lnTo>
                    <a:pt x="174171" y="226604"/>
                  </a:lnTo>
                  <a:lnTo>
                    <a:pt x="169685" y="219328"/>
                  </a:lnTo>
                  <a:lnTo>
                    <a:pt x="170754" y="215046"/>
                  </a:lnTo>
                  <a:lnTo>
                    <a:pt x="171060" y="213819"/>
                  </a:lnTo>
                  <a:lnTo>
                    <a:pt x="176395" y="211464"/>
                  </a:lnTo>
                  <a:lnTo>
                    <a:pt x="184170" y="217428"/>
                  </a:lnTo>
                  <a:lnTo>
                    <a:pt x="193387" y="214185"/>
                  </a:lnTo>
                  <a:lnTo>
                    <a:pt x="194671" y="215379"/>
                  </a:lnTo>
                  <a:lnTo>
                    <a:pt x="198535" y="218969"/>
                  </a:lnTo>
                  <a:lnTo>
                    <a:pt x="204820" y="218995"/>
                  </a:lnTo>
                  <a:lnTo>
                    <a:pt x="206165" y="212086"/>
                  </a:lnTo>
                  <a:lnTo>
                    <a:pt x="212213" y="207692"/>
                  </a:lnTo>
                  <a:lnTo>
                    <a:pt x="219529" y="207791"/>
                  </a:lnTo>
                  <a:lnTo>
                    <a:pt x="223555" y="205453"/>
                  </a:lnTo>
                  <a:lnTo>
                    <a:pt x="226775" y="203581"/>
                  </a:lnTo>
                  <a:lnTo>
                    <a:pt x="236943" y="207946"/>
                  </a:lnTo>
                  <a:lnTo>
                    <a:pt x="240232" y="209792"/>
                  </a:lnTo>
                  <a:lnTo>
                    <a:pt x="244230" y="212034"/>
                  </a:lnTo>
                  <a:lnTo>
                    <a:pt x="246028" y="213041"/>
                  </a:lnTo>
                  <a:lnTo>
                    <a:pt x="254773" y="215991"/>
                  </a:lnTo>
                  <a:lnTo>
                    <a:pt x="259987" y="220447"/>
                  </a:lnTo>
                  <a:lnTo>
                    <a:pt x="264086" y="225807"/>
                  </a:lnTo>
                  <a:lnTo>
                    <a:pt x="268618" y="216710"/>
                  </a:lnTo>
                  <a:lnTo>
                    <a:pt x="269624" y="209718"/>
                  </a:lnTo>
                  <a:lnTo>
                    <a:pt x="272671" y="202963"/>
                  </a:lnTo>
                  <a:lnTo>
                    <a:pt x="276224" y="201751"/>
                  </a:lnTo>
                  <a:lnTo>
                    <a:pt x="281675" y="199889"/>
                  </a:lnTo>
                  <a:lnTo>
                    <a:pt x="286966" y="194189"/>
                  </a:lnTo>
                  <a:lnTo>
                    <a:pt x="293560" y="189885"/>
                  </a:lnTo>
                  <a:lnTo>
                    <a:pt x="293842" y="189701"/>
                  </a:lnTo>
                  <a:lnTo>
                    <a:pt x="297856" y="195200"/>
                  </a:lnTo>
                  <a:lnTo>
                    <a:pt x="305193" y="203744"/>
                  </a:lnTo>
                  <a:lnTo>
                    <a:pt x="312651" y="206385"/>
                  </a:lnTo>
                  <a:lnTo>
                    <a:pt x="314016" y="206898"/>
                  </a:lnTo>
                  <a:lnTo>
                    <a:pt x="317704" y="208281"/>
                  </a:lnTo>
                  <a:lnTo>
                    <a:pt x="318651" y="200372"/>
                  </a:lnTo>
                  <a:lnTo>
                    <a:pt x="328801" y="199921"/>
                  </a:lnTo>
                  <a:lnTo>
                    <a:pt x="326099" y="190716"/>
                  </a:lnTo>
                  <a:lnTo>
                    <a:pt x="325466" y="180615"/>
                  </a:lnTo>
                  <a:lnTo>
                    <a:pt x="329149" y="179471"/>
                  </a:lnTo>
                  <a:lnTo>
                    <a:pt x="330911" y="178924"/>
                  </a:lnTo>
                  <a:lnTo>
                    <a:pt x="334585" y="172618"/>
                  </a:lnTo>
                  <a:lnTo>
                    <a:pt x="339197" y="166715"/>
                  </a:lnTo>
                  <a:lnTo>
                    <a:pt x="346196" y="162697"/>
                  </a:lnTo>
                  <a:lnTo>
                    <a:pt x="351654" y="169232"/>
                  </a:lnTo>
                  <a:lnTo>
                    <a:pt x="360825" y="179403"/>
                  </a:lnTo>
                  <a:lnTo>
                    <a:pt x="373342" y="179979"/>
                  </a:lnTo>
                  <a:lnTo>
                    <a:pt x="380870" y="184782"/>
                  </a:lnTo>
                  <a:lnTo>
                    <a:pt x="384568" y="181368"/>
                  </a:lnTo>
                  <a:lnTo>
                    <a:pt x="386756" y="179347"/>
                  </a:lnTo>
                  <a:lnTo>
                    <a:pt x="389288" y="177427"/>
                  </a:lnTo>
                  <a:lnTo>
                    <a:pt x="392344" y="175109"/>
                  </a:lnTo>
                  <a:lnTo>
                    <a:pt x="393001" y="163083"/>
                  </a:lnTo>
                  <a:lnTo>
                    <a:pt x="392975" y="153096"/>
                  </a:lnTo>
                  <a:lnTo>
                    <a:pt x="392972" y="151855"/>
                  </a:lnTo>
                  <a:lnTo>
                    <a:pt x="398301" y="143840"/>
                  </a:lnTo>
                  <a:lnTo>
                    <a:pt x="400242" y="137363"/>
                  </a:lnTo>
                  <a:lnTo>
                    <a:pt x="402722" y="137824"/>
                  </a:lnTo>
                  <a:lnTo>
                    <a:pt x="407708" y="138748"/>
                  </a:lnTo>
                  <a:lnTo>
                    <a:pt x="414752" y="133977"/>
                  </a:lnTo>
                  <a:lnTo>
                    <a:pt x="418149" y="126719"/>
                  </a:lnTo>
                  <a:lnTo>
                    <a:pt x="418895" y="121487"/>
                  </a:lnTo>
                  <a:lnTo>
                    <a:pt x="419706" y="115782"/>
                  </a:lnTo>
                  <a:lnTo>
                    <a:pt x="422927" y="110579"/>
                  </a:lnTo>
                  <a:lnTo>
                    <a:pt x="432477" y="106948"/>
                  </a:lnTo>
                  <a:lnTo>
                    <a:pt x="434617" y="101508"/>
                  </a:lnTo>
                  <a:lnTo>
                    <a:pt x="438868" y="98125"/>
                  </a:lnTo>
                  <a:lnTo>
                    <a:pt x="440432" y="94723"/>
                  </a:lnTo>
                  <a:lnTo>
                    <a:pt x="438046" y="89190"/>
                  </a:lnTo>
                  <a:lnTo>
                    <a:pt x="437329" y="87527"/>
                  </a:lnTo>
                  <a:lnTo>
                    <a:pt x="436068" y="78807"/>
                  </a:lnTo>
                  <a:lnTo>
                    <a:pt x="434088" y="71181"/>
                  </a:lnTo>
                  <a:lnTo>
                    <a:pt x="439057" y="67343"/>
                  </a:lnTo>
                  <a:lnTo>
                    <a:pt x="445648" y="66905"/>
                  </a:lnTo>
                  <a:lnTo>
                    <a:pt x="446549" y="66670"/>
                  </a:lnTo>
                  <a:lnTo>
                    <a:pt x="452745" y="65047"/>
                  </a:lnTo>
                  <a:lnTo>
                    <a:pt x="457102" y="67264"/>
                  </a:lnTo>
                  <a:lnTo>
                    <a:pt x="461577" y="70393"/>
                  </a:lnTo>
                  <a:lnTo>
                    <a:pt x="463334" y="71620"/>
                  </a:lnTo>
                  <a:lnTo>
                    <a:pt x="467660" y="69989"/>
                  </a:lnTo>
                  <a:lnTo>
                    <a:pt x="475153" y="62425"/>
                  </a:lnTo>
                  <a:lnTo>
                    <a:pt x="480473" y="59346"/>
                  </a:lnTo>
                  <a:lnTo>
                    <a:pt x="486588" y="55801"/>
                  </a:lnTo>
                  <a:lnTo>
                    <a:pt x="498006" y="52691"/>
                  </a:lnTo>
                  <a:lnTo>
                    <a:pt x="502919" y="52712"/>
                  </a:lnTo>
                  <a:lnTo>
                    <a:pt x="502883" y="43325"/>
                  </a:lnTo>
                  <a:lnTo>
                    <a:pt x="503238" y="42048"/>
                  </a:lnTo>
                  <a:lnTo>
                    <a:pt x="504199" y="38593"/>
                  </a:lnTo>
                  <a:lnTo>
                    <a:pt x="499103" y="37011"/>
                  </a:lnTo>
                  <a:lnTo>
                    <a:pt x="495105" y="35080"/>
                  </a:lnTo>
                  <a:lnTo>
                    <a:pt x="493519" y="34313"/>
                  </a:lnTo>
                  <a:lnTo>
                    <a:pt x="497781" y="27839"/>
                  </a:lnTo>
                  <a:lnTo>
                    <a:pt x="495268" y="22402"/>
                  </a:lnTo>
                  <a:lnTo>
                    <a:pt x="491671" y="18418"/>
                  </a:lnTo>
                  <a:lnTo>
                    <a:pt x="489166" y="15640"/>
                  </a:lnTo>
                  <a:lnTo>
                    <a:pt x="492731" y="11482"/>
                  </a:lnTo>
                  <a:lnTo>
                    <a:pt x="496710" y="7041"/>
                  </a:lnTo>
                  <a:lnTo>
                    <a:pt x="503598" y="140"/>
                  </a:lnTo>
                  <a:lnTo>
                    <a:pt x="507867" y="1767"/>
                  </a:lnTo>
                  <a:lnTo>
                    <a:pt x="508132" y="2023"/>
                  </a:lnTo>
                  <a:lnTo>
                    <a:pt x="512485" y="6214"/>
                  </a:lnTo>
                  <a:lnTo>
                    <a:pt x="518874" y="8342"/>
                  </a:lnTo>
                  <a:lnTo>
                    <a:pt x="520509" y="8886"/>
                  </a:lnTo>
                  <a:lnTo>
                    <a:pt x="526309" y="4389"/>
                  </a:lnTo>
                  <a:lnTo>
                    <a:pt x="531121" y="3456"/>
                  </a:lnTo>
                  <a:lnTo>
                    <a:pt x="532508" y="3187"/>
                  </a:lnTo>
                  <a:lnTo>
                    <a:pt x="533660" y="968"/>
                  </a:lnTo>
                  <a:lnTo>
                    <a:pt x="535642" y="0"/>
                  </a:lnTo>
                  <a:lnTo>
                    <a:pt x="537608" y="820"/>
                  </a:lnTo>
                  <a:lnTo>
                    <a:pt x="539489" y="5024"/>
                  </a:lnTo>
                  <a:lnTo>
                    <a:pt x="543654" y="9979"/>
                  </a:lnTo>
                  <a:lnTo>
                    <a:pt x="552139" y="11682"/>
                  </a:lnTo>
                  <a:lnTo>
                    <a:pt x="552845" y="12595"/>
                  </a:lnTo>
                  <a:lnTo>
                    <a:pt x="556018" y="16694"/>
                  </a:lnTo>
                  <a:lnTo>
                    <a:pt x="557616" y="21426"/>
                  </a:lnTo>
                  <a:lnTo>
                    <a:pt x="565103" y="31445"/>
                  </a:lnTo>
                  <a:lnTo>
                    <a:pt x="565187" y="32274"/>
                  </a:lnTo>
                  <a:lnTo>
                    <a:pt x="565653" y="36875"/>
                  </a:lnTo>
                  <a:lnTo>
                    <a:pt x="566664" y="38626"/>
                  </a:lnTo>
                  <a:lnTo>
                    <a:pt x="568549" y="41889"/>
                  </a:lnTo>
                  <a:lnTo>
                    <a:pt x="577392" y="43141"/>
                  </a:lnTo>
                  <a:lnTo>
                    <a:pt x="586891" y="44576"/>
                  </a:lnTo>
                  <a:lnTo>
                    <a:pt x="594610" y="41312"/>
                  </a:lnTo>
                  <a:lnTo>
                    <a:pt x="600373" y="42399"/>
                  </a:lnTo>
                  <a:lnTo>
                    <a:pt x="603153" y="43106"/>
                  </a:lnTo>
                  <a:lnTo>
                    <a:pt x="609192" y="44637"/>
                  </a:lnTo>
                  <a:lnTo>
                    <a:pt x="611831" y="49451"/>
                  </a:lnTo>
                  <a:lnTo>
                    <a:pt x="617750" y="51651"/>
                  </a:lnTo>
                  <a:lnTo>
                    <a:pt x="619705" y="56853"/>
                  </a:lnTo>
                  <a:lnTo>
                    <a:pt x="627376" y="58784"/>
                  </a:lnTo>
                  <a:lnTo>
                    <a:pt x="630428" y="59551"/>
                  </a:lnTo>
                  <a:lnTo>
                    <a:pt x="633788" y="57395"/>
                  </a:lnTo>
                  <a:lnTo>
                    <a:pt x="634197" y="57132"/>
                  </a:lnTo>
                  <a:lnTo>
                    <a:pt x="635290" y="51734"/>
                  </a:lnTo>
                  <a:lnTo>
                    <a:pt x="645155" y="47131"/>
                  </a:lnTo>
                  <a:lnTo>
                    <a:pt x="655995" y="50461"/>
                  </a:lnTo>
                  <a:lnTo>
                    <a:pt x="663196" y="50650"/>
                  </a:lnTo>
                  <a:lnTo>
                    <a:pt x="670074" y="55372"/>
                  </a:lnTo>
                  <a:lnTo>
                    <a:pt x="674269" y="58225"/>
                  </a:lnTo>
                  <a:lnTo>
                    <a:pt x="676450" y="55909"/>
                  </a:lnTo>
                  <a:lnTo>
                    <a:pt x="678875" y="53331"/>
                  </a:lnTo>
                  <a:lnTo>
                    <a:pt x="686394" y="53527"/>
                  </a:lnTo>
                  <a:lnTo>
                    <a:pt x="690810" y="50017"/>
                  </a:lnTo>
                  <a:lnTo>
                    <a:pt x="692022" y="45271"/>
                  </a:lnTo>
                  <a:lnTo>
                    <a:pt x="699002" y="38980"/>
                  </a:lnTo>
                  <a:lnTo>
                    <a:pt x="700153" y="37577"/>
                  </a:lnTo>
                  <a:lnTo>
                    <a:pt x="701928" y="35412"/>
                  </a:lnTo>
                  <a:lnTo>
                    <a:pt x="709208" y="32482"/>
                  </a:lnTo>
                  <a:lnTo>
                    <a:pt x="714878" y="29833"/>
                  </a:lnTo>
                  <a:lnTo>
                    <a:pt x="717603" y="34946"/>
                  </a:lnTo>
                  <a:lnTo>
                    <a:pt x="718578" y="40667"/>
                  </a:lnTo>
                  <a:lnTo>
                    <a:pt x="722056" y="50941"/>
                  </a:lnTo>
                  <a:lnTo>
                    <a:pt x="727069" y="54898"/>
                  </a:lnTo>
                  <a:lnTo>
                    <a:pt x="728510" y="56035"/>
                  </a:lnTo>
                  <a:lnTo>
                    <a:pt x="736905" y="55672"/>
                  </a:lnTo>
                  <a:lnTo>
                    <a:pt x="743159" y="60925"/>
                  </a:lnTo>
                  <a:lnTo>
                    <a:pt x="744593" y="61857"/>
                  </a:lnTo>
                  <a:lnTo>
                    <a:pt x="750240" y="65522"/>
                  </a:lnTo>
                  <a:lnTo>
                    <a:pt x="754093" y="73031"/>
                  </a:lnTo>
                  <a:lnTo>
                    <a:pt x="755178" y="84085"/>
                  </a:lnTo>
                  <a:lnTo>
                    <a:pt x="758650" y="87836"/>
                  </a:lnTo>
                  <a:lnTo>
                    <a:pt x="758919" y="97591"/>
                  </a:lnTo>
                  <a:lnTo>
                    <a:pt x="758763" y="98790"/>
                  </a:lnTo>
                  <a:lnTo>
                    <a:pt x="757999" y="104656"/>
                  </a:lnTo>
                  <a:lnTo>
                    <a:pt x="756318" y="114538"/>
                  </a:lnTo>
                  <a:lnTo>
                    <a:pt x="766274" y="123584"/>
                  </a:lnTo>
                  <a:lnTo>
                    <a:pt x="777389" y="134559"/>
                  </a:lnTo>
                  <a:lnTo>
                    <a:pt x="776573" y="140259"/>
                  </a:lnTo>
                  <a:lnTo>
                    <a:pt x="776111" y="143471"/>
                  </a:lnTo>
                  <a:lnTo>
                    <a:pt x="784669" y="148744"/>
                  </a:lnTo>
                  <a:lnTo>
                    <a:pt x="787518" y="152608"/>
                  </a:lnTo>
                  <a:lnTo>
                    <a:pt x="791535" y="158050"/>
                  </a:lnTo>
                  <a:lnTo>
                    <a:pt x="797087" y="163007"/>
                  </a:lnTo>
                  <a:lnTo>
                    <a:pt x="798167" y="165222"/>
                  </a:lnTo>
                  <a:lnTo>
                    <a:pt x="802137" y="173363"/>
                  </a:lnTo>
                  <a:lnTo>
                    <a:pt x="810617" y="176952"/>
                  </a:lnTo>
                  <a:lnTo>
                    <a:pt x="821243" y="183843"/>
                  </a:lnTo>
                  <a:lnTo>
                    <a:pt x="830903" y="189806"/>
                  </a:lnTo>
                  <a:lnTo>
                    <a:pt x="841758" y="189177"/>
                  </a:lnTo>
                  <a:lnTo>
                    <a:pt x="819132" y="216239"/>
                  </a:lnTo>
                  <a:lnTo>
                    <a:pt x="808655" y="228705"/>
                  </a:lnTo>
                  <a:lnTo>
                    <a:pt x="808178" y="229322"/>
                  </a:lnTo>
                  <a:lnTo>
                    <a:pt x="804236" y="234424"/>
                  </a:lnTo>
                  <a:lnTo>
                    <a:pt x="794171" y="238981"/>
                  </a:lnTo>
                  <a:lnTo>
                    <a:pt x="783335" y="246717"/>
                  </a:lnTo>
                  <a:lnTo>
                    <a:pt x="782864" y="247053"/>
                  </a:lnTo>
                  <a:lnTo>
                    <a:pt x="782144" y="247696"/>
                  </a:lnTo>
                  <a:lnTo>
                    <a:pt x="765785" y="262255"/>
                  </a:lnTo>
                  <a:lnTo>
                    <a:pt x="767322" y="269891"/>
                  </a:lnTo>
                  <a:lnTo>
                    <a:pt x="764804" y="275174"/>
                  </a:lnTo>
                  <a:lnTo>
                    <a:pt x="757834" y="278613"/>
                  </a:lnTo>
                  <a:lnTo>
                    <a:pt x="752484" y="284166"/>
                  </a:lnTo>
                  <a:lnTo>
                    <a:pt x="753991" y="291713"/>
                  </a:lnTo>
                  <a:lnTo>
                    <a:pt x="752375" y="295402"/>
                  </a:lnTo>
                  <a:lnTo>
                    <a:pt x="751356" y="297726"/>
                  </a:lnTo>
                  <a:lnTo>
                    <a:pt x="738850" y="304528"/>
                  </a:lnTo>
                  <a:lnTo>
                    <a:pt x="731687" y="305031"/>
                  </a:lnTo>
                  <a:lnTo>
                    <a:pt x="728344" y="313421"/>
                  </a:lnTo>
                  <a:lnTo>
                    <a:pt x="726929" y="321329"/>
                  </a:lnTo>
                  <a:lnTo>
                    <a:pt x="715956" y="325176"/>
                  </a:lnTo>
                  <a:lnTo>
                    <a:pt x="699825" y="333206"/>
                  </a:lnTo>
                  <a:lnTo>
                    <a:pt x="694519" y="336882"/>
                  </a:lnTo>
                  <a:lnTo>
                    <a:pt x="691757" y="337257"/>
                  </a:lnTo>
                  <a:lnTo>
                    <a:pt x="684283" y="338267"/>
                  </a:lnTo>
                  <a:lnTo>
                    <a:pt x="675004" y="344143"/>
                  </a:lnTo>
                  <a:lnTo>
                    <a:pt x="668736" y="349787"/>
                  </a:lnTo>
                  <a:lnTo>
                    <a:pt x="667345" y="352620"/>
                  </a:lnTo>
                  <a:lnTo>
                    <a:pt x="644217" y="355040"/>
                  </a:lnTo>
                  <a:lnTo>
                    <a:pt x="640081" y="355392"/>
                  </a:lnTo>
                  <a:lnTo>
                    <a:pt x="633585" y="355943"/>
                  </a:lnTo>
                  <a:lnTo>
                    <a:pt x="606423" y="358985"/>
                  </a:lnTo>
                  <a:lnTo>
                    <a:pt x="602564" y="359383"/>
                  </a:lnTo>
                  <a:lnTo>
                    <a:pt x="575470" y="362140"/>
                  </a:lnTo>
                  <a:lnTo>
                    <a:pt x="543806" y="364995"/>
                  </a:lnTo>
                  <a:lnTo>
                    <a:pt x="543017" y="365065"/>
                  </a:lnTo>
                  <a:lnTo>
                    <a:pt x="524897" y="365862"/>
                  </a:lnTo>
                  <a:lnTo>
                    <a:pt x="521360" y="365983"/>
                  </a:lnTo>
                  <a:lnTo>
                    <a:pt x="507489" y="366443"/>
                  </a:lnTo>
                  <a:lnTo>
                    <a:pt x="487012" y="368250"/>
                  </a:lnTo>
                  <a:lnTo>
                    <a:pt x="485382" y="368392"/>
                  </a:lnTo>
                  <a:lnTo>
                    <a:pt x="484799" y="368502"/>
                  </a:lnTo>
                  <a:lnTo>
                    <a:pt x="468994" y="371460"/>
                  </a:lnTo>
                  <a:lnTo>
                    <a:pt x="463153" y="372547"/>
                  </a:lnTo>
                  <a:lnTo>
                    <a:pt x="435455" y="374799"/>
                  </a:lnTo>
                  <a:lnTo>
                    <a:pt x="429006" y="375310"/>
                  </a:lnTo>
                  <a:lnTo>
                    <a:pt x="419302" y="376073"/>
                  </a:lnTo>
                  <a:lnTo>
                    <a:pt x="407674" y="376586"/>
                  </a:lnTo>
                  <a:lnTo>
                    <a:pt x="395546" y="377107"/>
                  </a:lnTo>
                  <a:lnTo>
                    <a:pt x="381443" y="377792"/>
                  </a:lnTo>
                  <a:lnTo>
                    <a:pt x="357950" y="378893"/>
                  </a:lnTo>
                  <a:lnTo>
                    <a:pt x="346967" y="379390"/>
                  </a:lnTo>
                  <a:lnTo>
                    <a:pt x="342236" y="381958"/>
                  </a:lnTo>
                  <a:lnTo>
                    <a:pt x="340974" y="381684"/>
                  </a:lnTo>
                  <a:lnTo>
                    <a:pt x="335782" y="380554"/>
                  </a:lnTo>
                  <a:lnTo>
                    <a:pt x="318026" y="382790"/>
                  </a:lnTo>
                  <a:lnTo>
                    <a:pt x="312395" y="383493"/>
                  </a:lnTo>
                  <a:lnTo>
                    <a:pt x="284308" y="386597"/>
                  </a:lnTo>
                  <a:lnTo>
                    <a:pt x="278166" y="387266"/>
                  </a:lnTo>
                  <a:lnTo>
                    <a:pt x="253109" y="389957"/>
                  </a:lnTo>
                  <a:lnTo>
                    <a:pt x="251769" y="390100"/>
                  </a:lnTo>
                  <a:lnTo>
                    <a:pt x="218493" y="393579"/>
                  </a:lnTo>
                  <a:lnTo>
                    <a:pt x="212483" y="394280"/>
                  </a:lnTo>
                  <a:lnTo>
                    <a:pt x="194460" y="396364"/>
                  </a:lnTo>
                  <a:lnTo>
                    <a:pt x="194497" y="391953"/>
                  </a:lnTo>
                  <a:lnTo>
                    <a:pt x="175908" y="391606"/>
                  </a:lnTo>
                  <a:lnTo>
                    <a:pt x="169223" y="392009"/>
                  </a:lnTo>
                  <a:lnTo>
                    <a:pt x="171477" y="398716"/>
                  </a:lnTo>
                  <a:lnTo>
                    <a:pt x="174921" y="409822"/>
                  </a:lnTo>
                  <a:lnTo>
                    <a:pt x="173648" y="417408"/>
                  </a:lnTo>
                  <a:lnTo>
                    <a:pt x="173320" y="417444"/>
                  </a:lnTo>
                  <a:lnTo>
                    <a:pt x="164909" y="418356"/>
                  </a:lnTo>
                  <a:lnTo>
                    <a:pt x="123688" y="421303"/>
                  </a:lnTo>
                  <a:lnTo>
                    <a:pt x="121085" y="421484"/>
                  </a:lnTo>
                  <a:lnTo>
                    <a:pt x="120579" y="421523"/>
                  </a:lnTo>
                  <a:lnTo>
                    <a:pt x="86355" y="424098"/>
                  </a:lnTo>
                  <a:lnTo>
                    <a:pt x="85169" y="424186"/>
                  </a:lnTo>
                  <a:lnTo>
                    <a:pt x="84324" y="424248"/>
                  </a:lnTo>
                  <a:lnTo>
                    <a:pt x="69525" y="425325"/>
                  </a:lnTo>
                  <a:lnTo>
                    <a:pt x="41352" y="426881"/>
                  </a:lnTo>
                  <a:lnTo>
                    <a:pt x="26149" y="428578"/>
                  </a:lnTo>
                  <a:lnTo>
                    <a:pt x="17955" y="429483"/>
                  </a:lnTo>
                  <a:lnTo>
                    <a:pt x="4067" y="430597"/>
                  </a:lnTo>
                  <a:lnTo>
                    <a:pt x="0" y="42506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5844143" y="3790206"/>
              <a:ext cx="617719" cy="642912"/>
            </a:xfrm>
            <a:custGeom>
              <a:avLst/>
              <a:gdLst/>
              <a:ahLst/>
              <a:cxnLst/>
              <a:rect l="0" t="0" r="0" b="0"/>
              <a:pathLst>
                <a:path w="617719" h="642912">
                  <a:moveTo>
                    <a:pt x="0" y="37839"/>
                  </a:moveTo>
                  <a:lnTo>
                    <a:pt x="15171" y="36308"/>
                  </a:lnTo>
                  <a:lnTo>
                    <a:pt x="25534" y="35250"/>
                  </a:lnTo>
                  <a:lnTo>
                    <a:pt x="27965" y="34920"/>
                  </a:lnTo>
                  <a:lnTo>
                    <a:pt x="37942" y="33563"/>
                  </a:lnTo>
                  <a:lnTo>
                    <a:pt x="39388" y="33384"/>
                  </a:lnTo>
                  <a:lnTo>
                    <a:pt x="64817" y="30208"/>
                  </a:lnTo>
                  <a:lnTo>
                    <a:pt x="72374" y="29283"/>
                  </a:lnTo>
                  <a:lnTo>
                    <a:pt x="72708" y="29242"/>
                  </a:lnTo>
                  <a:lnTo>
                    <a:pt x="86086" y="27592"/>
                  </a:lnTo>
                  <a:lnTo>
                    <a:pt x="91968" y="26885"/>
                  </a:lnTo>
                  <a:lnTo>
                    <a:pt x="95976" y="26402"/>
                  </a:lnTo>
                  <a:lnTo>
                    <a:pt x="101577" y="25724"/>
                  </a:lnTo>
                  <a:lnTo>
                    <a:pt x="113832" y="24212"/>
                  </a:lnTo>
                  <a:lnTo>
                    <a:pt x="126845" y="22681"/>
                  </a:lnTo>
                  <a:lnTo>
                    <a:pt x="148492" y="19975"/>
                  </a:lnTo>
                  <a:lnTo>
                    <a:pt x="170753" y="17270"/>
                  </a:lnTo>
                  <a:lnTo>
                    <a:pt x="185109" y="15501"/>
                  </a:lnTo>
                  <a:lnTo>
                    <a:pt x="193079" y="14510"/>
                  </a:lnTo>
                  <a:lnTo>
                    <a:pt x="229671" y="9908"/>
                  </a:lnTo>
                  <a:lnTo>
                    <a:pt x="237811" y="8517"/>
                  </a:lnTo>
                  <a:lnTo>
                    <a:pt x="245433" y="7209"/>
                  </a:lnTo>
                  <a:lnTo>
                    <a:pt x="263832" y="4030"/>
                  </a:lnTo>
                  <a:lnTo>
                    <a:pt x="288470" y="0"/>
                  </a:lnTo>
                  <a:lnTo>
                    <a:pt x="287532" y="6730"/>
                  </a:lnTo>
                  <a:lnTo>
                    <a:pt x="286245" y="11313"/>
                  </a:lnTo>
                  <a:lnTo>
                    <a:pt x="280024" y="18010"/>
                  </a:lnTo>
                  <a:lnTo>
                    <a:pt x="274680" y="23262"/>
                  </a:lnTo>
                  <a:lnTo>
                    <a:pt x="271536" y="28109"/>
                  </a:lnTo>
                  <a:lnTo>
                    <a:pt x="267654" y="33474"/>
                  </a:lnTo>
                  <a:lnTo>
                    <a:pt x="268671" y="37710"/>
                  </a:lnTo>
                  <a:lnTo>
                    <a:pt x="265419" y="42645"/>
                  </a:lnTo>
                  <a:lnTo>
                    <a:pt x="266062" y="44250"/>
                  </a:lnTo>
                  <a:lnTo>
                    <a:pt x="267758" y="48480"/>
                  </a:lnTo>
                  <a:lnTo>
                    <a:pt x="267997" y="49076"/>
                  </a:lnTo>
                  <a:lnTo>
                    <a:pt x="275754" y="53431"/>
                  </a:lnTo>
                  <a:lnTo>
                    <a:pt x="282989" y="57526"/>
                  </a:lnTo>
                  <a:lnTo>
                    <a:pt x="291166" y="59576"/>
                  </a:lnTo>
                  <a:lnTo>
                    <a:pt x="298156" y="66000"/>
                  </a:lnTo>
                  <a:lnTo>
                    <a:pt x="298970" y="66747"/>
                  </a:lnTo>
                  <a:lnTo>
                    <a:pt x="305059" y="71213"/>
                  </a:lnTo>
                  <a:lnTo>
                    <a:pt x="305360" y="71433"/>
                  </a:lnTo>
                  <a:lnTo>
                    <a:pt x="311950" y="73546"/>
                  </a:lnTo>
                  <a:lnTo>
                    <a:pt x="312370" y="73416"/>
                  </a:lnTo>
                  <a:lnTo>
                    <a:pt x="319823" y="71105"/>
                  </a:lnTo>
                  <a:lnTo>
                    <a:pt x="326061" y="71735"/>
                  </a:lnTo>
                  <a:lnTo>
                    <a:pt x="331186" y="81448"/>
                  </a:lnTo>
                  <a:lnTo>
                    <a:pt x="334160" y="86977"/>
                  </a:lnTo>
                  <a:lnTo>
                    <a:pt x="340418" y="95137"/>
                  </a:lnTo>
                  <a:lnTo>
                    <a:pt x="341246" y="96232"/>
                  </a:lnTo>
                  <a:lnTo>
                    <a:pt x="345569" y="101949"/>
                  </a:lnTo>
                  <a:lnTo>
                    <a:pt x="347206" y="105991"/>
                  </a:lnTo>
                  <a:lnTo>
                    <a:pt x="350958" y="115243"/>
                  </a:lnTo>
                  <a:lnTo>
                    <a:pt x="360772" y="123573"/>
                  </a:lnTo>
                  <a:lnTo>
                    <a:pt x="367721" y="132440"/>
                  </a:lnTo>
                  <a:lnTo>
                    <a:pt x="368182" y="133028"/>
                  </a:lnTo>
                  <a:lnTo>
                    <a:pt x="372618" y="140021"/>
                  </a:lnTo>
                  <a:lnTo>
                    <a:pt x="373566" y="141514"/>
                  </a:lnTo>
                  <a:lnTo>
                    <a:pt x="378868" y="141976"/>
                  </a:lnTo>
                  <a:lnTo>
                    <a:pt x="389865" y="150560"/>
                  </a:lnTo>
                  <a:lnTo>
                    <a:pt x="403318" y="155452"/>
                  </a:lnTo>
                  <a:lnTo>
                    <a:pt x="415166" y="166688"/>
                  </a:lnTo>
                  <a:lnTo>
                    <a:pt x="418776" y="172428"/>
                  </a:lnTo>
                  <a:lnTo>
                    <a:pt x="421302" y="176440"/>
                  </a:lnTo>
                  <a:lnTo>
                    <a:pt x="426721" y="182472"/>
                  </a:lnTo>
                  <a:lnTo>
                    <a:pt x="432534" y="183469"/>
                  </a:lnTo>
                  <a:lnTo>
                    <a:pt x="433569" y="183647"/>
                  </a:lnTo>
                  <a:lnTo>
                    <a:pt x="443793" y="189507"/>
                  </a:lnTo>
                  <a:lnTo>
                    <a:pt x="445496" y="191557"/>
                  </a:lnTo>
                  <a:lnTo>
                    <a:pt x="449244" y="196067"/>
                  </a:lnTo>
                  <a:lnTo>
                    <a:pt x="457500" y="199388"/>
                  </a:lnTo>
                  <a:lnTo>
                    <a:pt x="459338" y="206699"/>
                  </a:lnTo>
                  <a:lnTo>
                    <a:pt x="459279" y="216476"/>
                  </a:lnTo>
                  <a:lnTo>
                    <a:pt x="470320" y="220594"/>
                  </a:lnTo>
                  <a:lnTo>
                    <a:pt x="471484" y="228644"/>
                  </a:lnTo>
                  <a:lnTo>
                    <a:pt x="471598" y="229427"/>
                  </a:lnTo>
                  <a:lnTo>
                    <a:pt x="482197" y="233369"/>
                  </a:lnTo>
                  <a:lnTo>
                    <a:pt x="482455" y="234258"/>
                  </a:lnTo>
                  <a:lnTo>
                    <a:pt x="484306" y="240622"/>
                  </a:lnTo>
                  <a:lnTo>
                    <a:pt x="496760" y="245769"/>
                  </a:lnTo>
                  <a:lnTo>
                    <a:pt x="502073" y="246968"/>
                  </a:lnTo>
                  <a:lnTo>
                    <a:pt x="503862" y="247371"/>
                  </a:lnTo>
                  <a:lnTo>
                    <a:pt x="511550" y="252051"/>
                  </a:lnTo>
                  <a:lnTo>
                    <a:pt x="517142" y="255449"/>
                  </a:lnTo>
                  <a:lnTo>
                    <a:pt x="518992" y="265542"/>
                  </a:lnTo>
                  <a:lnTo>
                    <a:pt x="524194" y="271413"/>
                  </a:lnTo>
                  <a:lnTo>
                    <a:pt x="530796" y="280072"/>
                  </a:lnTo>
                  <a:lnTo>
                    <a:pt x="533594" y="292277"/>
                  </a:lnTo>
                  <a:lnTo>
                    <a:pt x="533760" y="293004"/>
                  </a:lnTo>
                  <a:lnTo>
                    <a:pt x="537877" y="304804"/>
                  </a:lnTo>
                  <a:lnTo>
                    <a:pt x="538539" y="311662"/>
                  </a:lnTo>
                  <a:lnTo>
                    <a:pt x="539896" y="312414"/>
                  </a:lnTo>
                  <a:lnTo>
                    <a:pt x="547634" y="316695"/>
                  </a:lnTo>
                  <a:lnTo>
                    <a:pt x="553234" y="317874"/>
                  </a:lnTo>
                  <a:lnTo>
                    <a:pt x="554406" y="318120"/>
                  </a:lnTo>
                  <a:lnTo>
                    <a:pt x="565682" y="327843"/>
                  </a:lnTo>
                  <a:lnTo>
                    <a:pt x="566864" y="335445"/>
                  </a:lnTo>
                  <a:lnTo>
                    <a:pt x="570009" y="338814"/>
                  </a:lnTo>
                  <a:lnTo>
                    <a:pt x="575943" y="345159"/>
                  </a:lnTo>
                  <a:lnTo>
                    <a:pt x="577847" y="353358"/>
                  </a:lnTo>
                  <a:lnTo>
                    <a:pt x="575670" y="359310"/>
                  </a:lnTo>
                  <a:lnTo>
                    <a:pt x="576613" y="360689"/>
                  </a:lnTo>
                  <a:lnTo>
                    <a:pt x="581099" y="367248"/>
                  </a:lnTo>
                  <a:lnTo>
                    <a:pt x="583249" y="376195"/>
                  </a:lnTo>
                  <a:lnTo>
                    <a:pt x="592859" y="378847"/>
                  </a:lnTo>
                  <a:lnTo>
                    <a:pt x="596248" y="375885"/>
                  </a:lnTo>
                  <a:lnTo>
                    <a:pt x="604813" y="380814"/>
                  </a:lnTo>
                  <a:lnTo>
                    <a:pt x="612234" y="382999"/>
                  </a:lnTo>
                  <a:lnTo>
                    <a:pt x="617535" y="383655"/>
                  </a:lnTo>
                  <a:lnTo>
                    <a:pt x="617719" y="388848"/>
                  </a:lnTo>
                  <a:lnTo>
                    <a:pt x="611224" y="396355"/>
                  </a:lnTo>
                  <a:lnTo>
                    <a:pt x="608314" y="401292"/>
                  </a:lnTo>
                  <a:lnTo>
                    <a:pt x="602525" y="410382"/>
                  </a:lnTo>
                  <a:lnTo>
                    <a:pt x="599137" y="417312"/>
                  </a:lnTo>
                  <a:lnTo>
                    <a:pt x="595474" y="425364"/>
                  </a:lnTo>
                  <a:lnTo>
                    <a:pt x="589910" y="431841"/>
                  </a:lnTo>
                  <a:lnTo>
                    <a:pt x="589621" y="433647"/>
                  </a:lnTo>
                  <a:lnTo>
                    <a:pt x="589368" y="435232"/>
                  </a:lnTo>
                  <a:lnTo>
                    <a:pt x="591786" y="445962"/>
                  </a:lnTo>
                  <a:lnTo>
                    <a:pt x="588531" y="456259"/>
                  </a:lnTo>
                  <a:lnTo>
                    <a:pt x="588684" y="458602"/>
                  </a:lnTo>
                  <a:lnTo>
                    <a:pt x="588894" y="461836"/>
                  </a:lnTo>
                  <a:lnTo>
                    <a:pt x="585739" y="470202"/>
                  </a:lnTo>
                  <a:lnTo>
                    <a:pt x="581598" y="479319"/>
                  </a:lnTo>
                  <a:lnTo>
                    <a:pt x="580279" y="487254"/>
                  </a:lnTo>
                  <a:lnTo>
                    <a:pt x="583540" y="493590"/>
                  </a:lnTo>
                  <a:lnTo>
                    <a:pt x="583334" y="494972"/>
                  </a:lnTo>
                  <a:lnTo>
                    <a:pt x="582216" y="502435"/>
                  </a:lnTo>
                  <a:lnTo>
                    <a:pt x="580388" y="508251"/>
                  </a:lnTo>
                  <a:lnTo>
                    <a:pt x="574272" y="519295"/>
                  </a:lnTo>
                  <a:lnTo>
                    <a:pt x="570423" y="521508"/>
                  </a:lnTo>
                  <a:lnTo>
                    <a:pt x="571675" y="528936"/>
                  </a:lnTo>
                  <a:lnTo>
                    <a:pt x="570578" y="537230"/>
                  </a:lnTo>
                  <a:lnTo>
                    <a:pt x="572108" y="540741"/>
                  </a:lnTo>
                  <a:lnTo>
                    <a:pt x="572883" y="542521"/>
                  </a:lnTo>
                  <a:lnTo>
                    <a:pt x="574809" y="552292"/>
                  </a:lnTo>
                  <a:lnTo>
                    <a:pt x="572464" y="565230"/>
                  </a:lnTo>
                  <a:lnTo>
                    <a:pt x="571167" y="572881"/>
                  </a:lnTo>
                  <a:lnTo>
                    <a:pt x="574417" y="581095"/>
                  </a:lnTo>
                  <a:lnTo>
                    <a:pt x="566459" y="580406"/>
                  </a:lnTo>
                  <a:lnTo>
                    <a:pt x="563889" y="580740"/>
                  </a:lnTo>
                  <a:lnTo>
                    <a:pt x="559993" y="582461"/>
                  </a:lnTo>
                  <a:lnTo>
                    <a:pt x="550990" y="581808"/>
                  </a:lnTo>
                  <a:lnTo>
                    <a:pt x="546410" y="580328"/>
                  </a:lnTo>
                  <a:lnTo>
                    <a:pt x="538529" y="580801"/>
                  </a:lnTo>
                  <a:lnTo>
                    <a:pt x="534226" y="577951"/>
                  </a:lnTo>
                  <a:lnTo>
                    <a:pt x="528392" y="576486"/>
                  </a:lnTo>
                  <a:lnTo>
                    <a:pt x="521033" y="577195"/>
                  </a:lnTo>
                  <a:lnTo>
                    <a:pt x="516340" y="573836"/>
                  </a:lnTo>
                  <a:lnTo>
                    <a:pt x="515887" y="573819"/>
                  </a:lnTo>
                  <a:lnTo>
                    <a:pt x="511239" y="573640"/>
                  </a:lnTo>
                  <a:lnTo>
                    <a:pt x="505815" y="580431"/>
                  </a:lnTo>
                  <a:lnTo>
                    <a:pt x="501976" y="586121"/>
                  </a:lnTo>
                  <a:lnTo>
                    <a:pt x="502082" y="594538"/>
                  </a:lnTo>
                  <a:lnTo>
                    <a:pt x="501916" y="599889"/>
                  </a:lnTo>
                  <a:lnTo>
                    <a:pt x="507162" y="606899"/>
                  </a:lnTo>
                  <a:lnTo>
                    <a:pt x="508317" y="616925"/>
                  </a:lnTo>
                  <a:lnTo>
                    <a:pt x="508871" y="628956"/>
                  </a:lnTo>
                  <a:lnTo>
                    <a:pt x="508113" y="635448"/>
                  </a:lnTo>
                  <a:lnTo>
                    <a:pt x="508957" y="640108"/>
                  </a:lnTo>
                  <a:lnTo>
                    <a:pt x="507746" y="640544"/>
                  </a:lnTo>
                  <a:lnTo>
                    <a:pt x="502561" y="642408"/>
                  </a:lnTo>
                  <a:lnTo>
                    <a:pt x="496568" y="642912"/>
                  </a:lnTo>
                  <a:lnTo>
                    <a:pt x="491969" y="642831"/>
                  </a:lnTo>
                  <a:lnTo>
                    <a:pt x="487112" y="635454"/>
                  </a:lnTo>
                  <a:lnTo>
                    <a:pt x="487223" y="628233"/>
                  </a:lnTo>
                  <a:lnTo>
                    <a:pt x="482791" y="622177"/>
                  </a:lnTo>
                  <a:lnTo>
                    <a:pt x="483210" y="615816"/>
                  </a:lnTo>
                  <a:lnTo>
                    <a:pt x="458437" y="617019"/>
                  </a:lnTo>
                  <a:lnTo>
                    <a:pt x="453392" y="617259"/>
                  </a:lnTo>
                  <a:lnTo>
                    <a:pt x="438095" y="618379"/>
                  </a:lnTo>
                  <a:lnTo>
                    <a:pt x="425099" y="619316"/>
                  </a:lnTo>
                  <a:lnTo>
                    <a:pt x="401973" y="620946"/>
                  </a:lnTo>
                  <a:lnTo>
                    <a:pt x="370686" y="623149"/>
                  </a:lnTo>
                  <a:lnTo>
                    <a:pt x="370047" y="623191"/>
                  </a:lnTo>
                  <a:lnTo>
                    <a:pt x="348773" y="624574"/>
                  </a:lnTo>
                  <a:lnTo>
                    <a:pt x="342815" y="624954"/>
                  </a:lnTo>
                  <a:lnTo>
                    <a:pt x="325297" y="626055"/>
                  </a:lnTo>
                  <a:lnTo>
                    <a:pt x="311547" y="627015"/>
                  </a:lnTo>
                  <a:lnTo>
                    <a:pt x="295304" y="628128"/>
                  </a:lnTo>
                  <a:lnTo>
                    <a:pt x="285800" y="628768"/>
                  </a:lnTo>
                  <a:lnTo>
                    <a:pt x="262863" y="630336"/>
                  </a:lnTo>
                  <a:lnTo>
                    <a:pt x="253478" y="630964"/>
                  </a:lnTo>
                  <a:lnTo>
                    <a:pt x="248406" y="631301"/>
                  </a:lnTo>
                  <a:lnTo>
                    <a:pt x="228685" y="632784"/>
                  </a:lnTo>
                  <a:lnTo>
                    <a:pt x="216984" y="633649"/>
                  </a:lnTo>
                  <a:lnTo>
                    <a:pt x="205464" y="634488"/>
                  </a:lnTo>
                  <a:lnTo>
                    <a:pt x="163834" y="637056"/>
                  </a:lnTo>
                  <a:lnTo>
                    <a:pt x="157638" y="637521"/>
                  </a:lnTo>
                  <a:lnTo>
                    <a:pt x="157487" y="637533"/>
                  </a:lnTo>
                  <a:lnTo>
                    <a:pt x="149948" y="629696"/>
                  </a:lnTo>
                  <a:lnTo>
                    <a:pt x="146949" y="621121"/>
                  </a:lnTo>
                  <a:lnTo>
                    <a:pt x="146033" y="614792"/>
                  </a:lnTo>
                  <a:lnTo>
                    <a:pt x="139209" y="607189"/>
                  </a:lnTo>
                  <a:lnTo>
                    <a:pt x="135829" y="601810"/>
                  </a:lnTo>
                  <a:lnTo>
                    <a:pt x="135872" y="598397"/>
                  </a:lnTo>
                  <a:lnTo>
                    <a:pt x="133917" y="591005"/>
                  </a:lnTo>
                  <a:lnTo>
                    <a:pt x="132373" y="588025"/>
                  </a:lnTo>
                  <a:lnTo>
                    <a:pt x="130068" y="583575"/>
                  </a:lnTo>
                  <a:lnTo>
                    <a:pt x="120044" y="573451"/>
                  </a:lnTo>
                  <a:lnTo>
                    <a:pt x="118780" y="563196"/>
                  </a:lnTo>
                  <a:lnTo>
                    <a:pt x="120418" y="557754"/>
                  </a:lnTo>
                  <a:lnTo>
                    <a:pt x="120309" y="555803"/>
                  </a:lnTo>
                  <a:lnTo>
                    <a:pt x="120205" y="553940"/>
                  </a:lnTo>
                  <a:lnTo>
                    <a:pt x="118975" y="548136"/>
                  </a:lnTo>
                  <a:lnTo>
                    <a:pt x="121059" y="538018"/>
                  </a:lnTo>
                  <a:lnTo>
                    <a:pt x="119770" y="532827"/>
                  </a:lnTo>
                  <a:lnTo>
                    <a:pt x="121341" y="525266"/>
                  </a:lnTo>
                  <a:lnTo>
                    <a:pt x="122112" y="521550"/>
                  </a:lnTo>
                  <a:lnTo>
                    <a:pt x="119737" y="518051"/>
                  </a:lnTo>
                  <a:lnTo>
                    <a:pt x="118899" y="511022"/>
                  </a:lnTo>
                  <a:lnTo>
                    <a:pt x="109536" y="501317"/>
                  </a:lnTo>
                  <a:lnTo>
                    <a:pt x="109715" y="495857"/>
                  </a:lnTo>
                  <a:lnTo>
                    <a:pt x="108433" y="491631"/>
                  </a:lnTo>
                  <a:lnTo>
                    <a:pt x="107702" y="489217"/>
                  </a:lnTo>
                  <a:lnTo>
                    <a:pt x="105209" y="480990"/>
                  </a:lnTo>
                  <a:lnTo>
                    <a:pt x="107673" y="472899"/>
                  </a:lnTo>
                  <a:lnTo>
                    <a:pt x="112019" y="461715"/>
                  </a:lnTo>
                  <a:lnTo>
                    <a:pt x="112125" y="458165"/>
                  </a:lnTo>
                  <a:lnTo>
                    <a:pt x="112429" y="447965"/>
                  </a:lnTo>
                  <a:lnTo>
                    <a:pt x="112537" y="444323"/>
                  </a:lnTo>
                  <a:lnTo>
                    <a:pt x="110332" y="437555"/>
                  </a:lnTo>
                  <a:lnTo>
                    <a:pt x="116834" y="429662"/>
                  </a:lnTo>
                  <a:lnTo>
                    <a:pt x="124388" y="423927"/>
                  </a:lnTo>
                  <a:lnTo>
                    <a:pt x="125413" y="422102"/>
                  </a:lnTo>
                  <a:lnTo>
                    <a:pt x="128237" y="417068"/>
                  </a:lnTo>
                  <a:lnTo>
                    <a:pt x="119876" y="411905"/>
                  </a:lnTo>
                  <a:lnTo>
                    <a:pt x="113090" y="408250"/>
                  </a:lnTo>
                  <a:lnTo>
                    <a:pt x="115599" y="404128"/>
                  </a:lnTo>
                  <a:lnTo>
                    <a:pt x="115613" y="401835"/>
                  </a:lnTo>
                  <a:lnTo>
                    <a:pt x="115668" y="392609"/>
                  </a:lnTo>
                  <a:lnTo>
                    <a:pt x="111260" y="383841"/>
                  </a:lnTo>
                  <a:lnTo>
                    <a:pt x="111049" y="383419"/>
                  </a:lnTo>
                  <a:lnTo>
                    <a:pt x="110108" y="381547"/>
                  </a:lnTo>
                  <a:lnTo>
                    <a:pt x="101635" y="373961"/>
                  </a:lnTo>
                  <a:lnTo>
                    <a:pt x="100481" y="370492"/>
                  </a:lnTo>
                  <a:lnTo>
                    <a:pt x="98173" y="363548"/>
                  </a:lnTo>
                  <a:lnTo>
                    <a:pt x="93916" y="353560"/>
                  </a:lnTo>
                  <a:lnTo>
                    <a:pt x="92343" y="350678"/>
                  </a:lnTo>
                  <a:lnTo>
                    <a:pt x="86776" y="340469"/>
                  </a:lnTo>
                  <a:lnTo>
                    <a:pt x="83421" y="335844"/>
                  </a:lnTo>
                  <a:lnTo>
                    <a:pt x="83073" y="334609"/>
                  </a:lnTo>
                  <a:lnTo>
                    <a:pt x="73697" y="301273"/>
                  </a:lnTo>
                  <a:lnTo>
                    <a:pt x="72855" y="298264"/>
                  </a:lnTo>
                  <a:lnTo>
                    <a:pt x="61184" y="256417"/>
                  </a:lnTo>
                  <a:lnTo>
                    <a:pt x="59048" y="248735"/>
                  </a:lnTo>
                  <a:lnTo>
                    <a:pt x="57214" y="242135"/>
                  </a:lnTo>
                  <a:lnTo>
                    <a:pt x="52388" y="224836"/>
                  </a:lnTo>
                  <a:lnTo>
                    <a:pt x="47902" y="208720"/>
                  </a:lnTo>
                  <a:lnTo>
                    <a:pt x="42683" y="189948"/>
                  </a:lnTo>
                  <a:lnTo>
                    <a:pt x="40250" y="181184"/>
                  </a:lnTo>
                  <a:lnTo>
                    <a:pt x="35780" y="164791"/>
                  </a:lnTo>
                  <a:lnTo>
                    <a:pt x="34085" y="158569"/>
                  </a:lnTo>
                  <a:lnTo>
                    <a:pt x="27579" y="135968"/>
                  </a:lnTo>
                  <a:lnTo>
                    <a:pt x="19994" y="109536"/>
                  </a:lnTo>
                  <a:lnTo>
                    <a:pt x="17978" y="102602"/>
                  </a:lnTo>
                  <a:lnTo>
                    <a:pt x="15338" y="93517"/>
                  </a:lnTo>
                  <a:lnTo>
                    <a:pt x="13908" y="88590"/>
                  </a:lnTo>
                  <a:lnTo>
                    <a:pt x="8770" y="70863"/>
                  </a:lnTo>
                  <a:lnTo>
                    <a:pt x="4547" y="55340"/>
                  </a:lnTo>
                  <a:lnTo>
                    <a:pt x="2110" y="4637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5545637" y="2342698"/>
              <a:ext cx="14247" cy="22702"/>
            </a:xfrm>
            <a:custGeom>
              <a:avLst/>
              <a:gdLst/>
              <a:ahLst/>
              <a:cxnLst/>
              <a:rect l="0" t="0" r="0" b="0"/>
              <a:pathLst>
                <a:path w="14247" h="22702">
                  <a:moveTo>
                    <a:pt x="1257" y="5086"/>
                  </a:moveTo>
                  <a:lnTo>
                    <a:pt x="10737" y="0"/>
                  </a:lnTo>
                  <a:lnTo>
                    <a:pt x="14247" y="5020"/>
                  </a:lnTo>
                  <a:lnTo>
                    <a:pt x="8864" y="14144"/>
                  </a:lnTo>
                  <a:lnTo>
                    <a:pt x="6429" y="22702"/>
                  </a:lnTo>
                  <a:lnTo>
                    <a:pt x="0" y="1514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5148354" y="2143279"/>
              <a:ext cx="26561" cy="20970"/>
            </a:xfrm>
            <a:custGeom>
              <a:avLst/>
              <a:gdLst/>
              <a:ahLst/>
              <a:cxnLst/>
              <a:rect l="0" t="0" r="0" b="0"/>
              <a:pathLst>
                <a:path w="26561" h="20970">
                  <a:moveTo>
                    <a:pt x="0" y="5008"/>
                  </a:moveTo>
                  <a:lnTo>
                    <a:pt x="3514" y="3133"/>
                  </a:lnTo>
                  <a:lnTo>
                    <a:pt x="12175" y="0"/>
                  </a:lnTo>
                  <a:lnTo>
                    <a:pt x="21099" y="2013"/>
                  </a:lnTo>
                  <a:lnTo>
                    <a:pt x="22836" y="4714"/>
                  </a:lnTo>
                  <a:lnTo>
                    <a:pt x="26561" y="12487"/>
                  </a:lnTo>
                  <a:lnTo>
                    <a:pt x="25551" y="16219"/>
                  </a:lnTo>
                  <a:lnTo>
                    <a:pt x="23253" y="19235"/>
                  </a:lnTo>
                  <a:lnTo>
                    <a:pt x="14669" y="20970"/>
                  </a:lnTo>
                  <a:lnTo>
                    <a:pt x="10113" y="14190"/>
                  </a:lnTo>
                  <a:lnTo>
                    <a:pt x="6679" y="10211"/>
                  </a:lnTo>
                  <a:lnTo>
                    <a:pt x="1049" y="808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4947467" y="2152263"/>
              <a:ext cx="597596" cy="641285"/>
            </a:xfrm>
            <a:custGeom>
              <a:avLst/>
              <a:gdLst/>
              <a:ahLst/>
              <a:cxnLst/>
              <a:rect l="0" t="0" r="0" b="0"/>
              <a:pathLst>
                <a:path w="597596" h="641285">
                  <a:moveTo>
                    <a:pt x="99" y="202025"/>
                  </a:moveTo>
                  <a:lnTo>
                    <a:pt x="1471" y="191822"/>
                  </a:lnTo>
                  <a:lnTo>
                    <a:pt x="4305" y="189688"/>
                  </a:lnTo>
                  <a:lnTo>
                    <a:pt x="5747" y="188602"/>
                  </a:lnTo>
                  <a:lnTo>
                    <a:pt x="10450" y="180810"/>
                  </a:lnTo>
                  <a:lnTo>
                    <a:pt x="11934" y="174276"/>
                  </a:lnTo>
                  <a:lnTo>
                    <a:pt x="15530" y="167221"/>
                  </a:lnTo>
                  <a:lnTo>
                    <a:pt x="21825" y="161190"/>
                  </a:lnTo>
                  <a:lnTo>
                    <a:pt x="29262" y="157807"/>
                  </a:lnTo>
                  <a:lnTo>
                    <a:pt x="32622" y="154272"/>
                  </a:lnTo>
                  <a:lnTo>
                    <a:pt x="39888" y="153600"/>
                  </a:lnTo>
                  <a:lnTo>
                    <a:pt x="42041" y="149330"/>
                  </a:lnTo>
                  <a:lnTo>
                    <a:pt x="47630" y="146648"/>
                  </a:lnTo>
                  <a:lnTo>
                    <a:pt x="51733" y="147042"/>
                  </a:lnTo>
                  <a:lnTo>
                    <a:pt x="52882" y="141784"/>
                  </a:lnTo>
                  <a:lnTo>
                    <a:pt x="57166" y="138440"/>
                  </a:lnTo>
                  <a:lnTo>
                    <a:pt x="56724" y="126601"/>
                  </a:lnTo>
                  <a:lnTo>
                    <a:pt x="56262" y="114225"/>
                  </a:lnTo>
                  <a:lnTo>
                    <a:pt x="55383" y="89520"/>
                  </a:lnTo>
                  <a:lnTo>
                    <a:pt x="54986" y="78344"/>
                  </a:lnTo>
                  <a:lnTo>
                    <a:pt x="54071" y="54447"/>
                  </a:lnTo>
                  <a:lnTo>
                    <a:pt x="62627" y="53895"/>
                  </a:lnTo>
                  <a:lnTo>
                    <a:pt x="64665" y="49460"/>
                  </a:lnTo>
                  <a:lnTo>
                    <a:pt x="68380" y="44122"/>
                  </a:lnTo>
                  <a:lnTo>
                    <a:pt x="72615" y="43543"/>
                  </a:lnTo>
                  <a:lnTo>
                    <a:pt x="77635" y="46750"/>
                  </a:lnTo>
                  <a:lnTo>
                    <a:pt x="81166" y="47180"/>
                  </a:lnTo>
                  <a:lnTo>
                    <a:pt x="86583" y="50367"/>
                  </a:lnTo>
                  <a:lnTo>
                    <a:pt x="93934" y="48956"/>
                  </a:lnTo>
                  <a:lnTo>
                    <a:pt x="100543" y="48673"/>
                  </a:lnTo>
                  <a:lnTo>
                    <a:pt x="117482" y="41552"/>
                  </a:lnTo>
                  <a:lnTo>
                    <a:pt x="124356" y="37987"/>
                  </a:lnTo>
                  <a:lnTo>
                    <a:pt x="126620" y="37883"/>
                  </a:lnTo>
                  <a:lnTo>
                    <a:pt x="130591" y="37699"/>
                  </a:lnTo>
                  <a:lnTo>
                    <a:pt x="140159" y="32648"/>
                  </a:lnTo>
                  <a:lnTo>
                    <a:pt x="145126" y="31194"/>
                  </a:lnTo>
                  <a:lnTo>
                    <a:pt x="149457" y="26887"/>
                  </a:lnTo>
                  <a:lnTo>
                    <a:pt x="155109" y="25171"/>
                  </a:lnTo>
                  <a:lnTo>
                    <a:pt x="159332" y="20687"/>
                  </a:lnTo>
                  <a:lnTo>
                    <a:pt x="163827" y="23608"/>
                  </a:lnTo>
                  <a:lnTo>
                    <a:pt x="167298" y="19827"/>
                  </a:lnTo>
                  <a:lnTo>
                    <a:pt x="171473" y="18262"/>
                  </a:lnTo>
                  <a:lnTo>
                    <a:pt x="176497" y="14635"/>
                  </a:lnTo>
                  <a:lnTo>
                    <a:pt x="181236" y="11169"/>
                  </a:lnTo>
                  <a:lnTo>
                    <a:pt x="180343" y="3130"/>
                  </a:lnTo>
                  <a:lnTo>
                    <a:pt x="186604" y="0"/>
                  </a:lnTo>
                  <a:lnTo>
                    <a:pt x="193909" y="5217"/>
                  </a:lnTo>
                  <a:lnTo>
                    <a:pt x="198670" y="8357"/>
                  </a:lnTo>
                  <a:lnTo>
                    <a:pt x="205015" y="14356"/>
                  </a:lnTo>
                  <a:lnTo>
                    <a:pt x="200293" y="24766"/>
                  </a:lnTo>
                  <a:lnTo>
                    <a:pt x="194620" y="33286"/>
                  </a:lnTo>
                  <a:lnTo>
                    <a:pt x="192866" y="37046"/>
                  </a:lnTo>
                  <a:lnTo>
                    <a:pt x="195952" y="42644"/>
                  </a:lnTo>
                  <a:lnTo>
                    <a:pt x="190104" y="48839"/>
                  </a:lnTo>
                  <a:lnTo>
                    <a:pt x="188691" y="54787"/>
                  </a:lnTo>
                  <a:lnTo>
                    <a:pt x="186604" y="58439"/>
                  </a:lnTo>
                  <a:lnTo>
                    <a:pt x="189649" y="58993"/>
                  </a:lnTo>
                  <a:lnTo>
                    <a:pt x="192344" y="59483"/>
                  </a:lnTo>
                  <a:lnTo>
                    <a:pt x="198935" y="54410"/>
                  </a:lnTo>
                  <a:lnTo>
                    <a:pt x="202250" y="52961"/>
                  </a:lnTo>
                  <a:lnTo>
                    <a:pt x="205983" y="49706"/>
                  </a:lnTo>
                  <a:lnTo>
                    <a:pt x="207400" y="43061"/>
                  </a:lnTo>
                  <a:lnTo>
                    <a:pt x="215076" y="49337"/>
                  </a:lnTo>
                  <a:lnTo>
                    <a:pt x="225216" y="57395"/>
                  </a:lnTo>
                  <a:lnTo>
                    <a:pt x="226883" y="57108"/>
                  </a:lnTo>
                  <a:lnTo>
                    <a:pt x="231072" y="56384"/>
                  </a:lnTo>
                  <a:lnTo>
                    <a:pt x="238056" y="59995"/>
                  </a:lnTo>
                  <a:lnTo>
                    <a:pt x="239942" y="59227"/>
                  </a:lnTo>
                  <a:lnTo>
                    <a:pt x="243270" y="63665"/>
                  </a:lnTo>
                  <a:lnTo>
                    <a:pt x="248575" y="60547"/>
                  </a:lnTo>
                  <a:lnTo>
                    <a:pt x="253436" y="65176"/>
                  </a:lnTo>
                  <a:lnTo>
                    <a:pt x="260606" y="67443"/>
                  </a:lnTo>
                  <a:lnTo>
                    <a:pt x="266904" y="78418"/>
                  </a:lnTo>
                  <a:lnTo>
                    <a:pt x="271381" y="90101"/>
                  </a:lnTo>
                  <a:lnTo>
                    <a:pt x="290694" y="94168"/>
                  </a:lnTo>
                  <a:lnTo>
                    <a:pt x="320068" y="100273"/>
                  </a:lnTo>
                  <a:lnTo>
                    <a:pt x="375431" y="111475"/>
                  </a:lnTo>
                  <a:lnTo>
                    <a:pt x="385852" y="116721"/>
                  </a:lnTo>
                  <a:lnTo>
                    <a:pt x="391924" y="119770"/>
                  </a:lnTo>
                  <a:lnTo>
                    <a:pt x="404487" y="126061"/>
                  </a:lnTo>
                  <a:lnTo>
                    <a:pt x="411588" y="124704"/>
                  </a:lnTo>
                  <a:lnTo>
                    <a:pt x="417378" y="126099"/>
                  </a:lnTo>
                  <a:lnTo>
                    <a:pt x="417797" y="126200"/>
                  </a:lnTo>
                  <a:lnTo>
                    <a:pt x="420192" y="129490"/>
                  </a:lnTo>
                  <a:lnTo>
                    <a:pt x="424628" y="128953"/>
                  </a:lnTo>
                  <a:lnTo>
                    <a:pt x="426267" y="125314"/>
                  </a:lnTo>
                  <a:lnTo>
                    <a:pt x="432891" y="123978"/>
                  </a:lnTo>
                  <a:lnTo>
                    <a:pt x="444984" y="128914"/>
                  </a:lnTo>
                  <a:lnTo>
                    <a:pt x="447803" y="126973"/>
                  </a:lnTo>
                  <a:lnTo>
                    <a:pt x="455210" y="131003"/>
                  </a:lnTo>
                  <a:lnTo>
                    <a:pt x="461464" y="129976"/>
                  </a:lnTo>
                  <a:lnTo>
                    <a:pt x="468452" y="131677"/>
                  </a:lnTo>
                  <a:lnTo>
                    <a:pt x="474830" y="134634"/>
                  </a:lnTo>
                  <a:lnTo>
                    <a:pt x="474988" y="134707"/>
                  </a:lnTo>
                  <a:lnTo>
                    <a:pt x="479668" y="141002"/>
                  </a:lnTo>
                  <a:lnTo>
                    <a:pt x="474211" y="149188"/>
                  </a:lnTo>
                  <a:lnTo>
                    <a:pt x="477430" y="152199"/>
                  </a:lnTo>
                  <a:lnTo>
                    <a:pt x="482438" y="153770"/>
                  </a:lnTo>
                  <a:lnTo>
                    <a:pt x="483315" y="154044"/>
                  </a:lnTo>
                  <a:lnTo>
                    <a:pt x="488415" y="151766"/>
                  </a:lnTo>
                  <a:lnTo>
                    <a:pt x="491680" y="155998"/>
                  </a:lnTo>
                  <a:lnTo>
                    <a:pt x="500495" y="156564"/>
                  </a:lnTo>
                  <a:lnTo>
                    <a:pt x="505559" y="160734"/>
                  </a:lnTo>
                  <a:lnTo>
                    <a:pt x="508590" y="163228"/>
                  </a:lnTo>
                  <a:lnTo>
                    <a:pt x="511361" y="167240"/>
                  </a:lnTo>
                  <a:lnTo>
                    <a:pt x="507250" y="170570"/>
                  </a:lnTo>
                  <a:lnTo>
                    <a:pt x="512495" y="176434"/>
                  </a:lnTo>
                  <a:lnTo>
                    <a:pt x="511955" y="181405"/>
                  </a:lnTo>
                  <a:lnTo>
                    <a:pt x="510881" y="188711"/>
                  </a:lnTo>
                  <a:lnTo>
                    <a:pt x="511359" y="196071"/>
                  </a:lnTo>
                  <a:lnTo>
                    <a:pt x="507536" y="200560"/>
                  </a:lnTo>
                  <a:lnTo>
                    <a:pt x="507219" y="207923"/>
                  </a:lnTo>
                  <a:lnTo>
                    <a:pt x="507041" y="213696"/>
                  </a:lnTo>
                  <a:lnTo>
                    <a:pt x="513365" y="213067"/>
                  </a:lnTo>
                  <a:lnTo>
                    <a:pt x="518324" y="212432"/>
                  </a:lnTo>
                  <a:lnTo>
                    <a:pt x="522401" y="207940"/>
                  </a:lnTo>
                  <a:lnTo>
                    <a:pt x="527552" y="209653"/>
                  </a:lnTo>
                  <a:lnTo>
                    <a:pt x="527197" y="217213"/>
                  </a:lnTo>
                  <a:lnTo>
                    <a:pt x="523656" y="227746"/>
                  </a:lnTo>
                  <a:lnTo>
                    <a:pt x="521203" y="234883"/>
                  </a:lnTo>
                  <a:lnTo>
                    <a:pt x="526492" y="241109"/>
                  </a:lnTo>
                  <a:lnTo>
                    <a:pt x="531768" y="246993"/>
                  </a:lnTo>
                  <a:lnTo>
                    <a:pt x="537755" y="248060"/>
                  </a:lnTo>
                  <a:lnTo>
                    <a:pt x="534803" y="255526"/>
                  </a:lnTo>
                  <a:lnTo>
                    <a:pt x="535204" y="265312"/>
                  </a:lnTo>
                  <a:lnTo>
                    <a:pt x="528550" y="266275"/>
                  </a:lnTo>
                  <a:lnTo>
                    <a:pt x="522010" y="268497"/>
                  </a:lnTo>
                  <a:lnTo>
                    <a:pt x="517030" y="270185"/>
                  </a:lnTo>
                  <a:lnTo>
                    <a:pt x="514318" y="274684"/>
                  </a:lnTo>
                  <a:lnTo>
                    <a:pt x="515450" y="281830"/>
                  </a:lnTo>
                  <a:lnTo>
                    <a:pt x="513997" y="284287"/>
                  </a:lnTo>
                  <a:lnTo>
                    <a:pt x="509433" y="290295"/>
                  </a:lnTo>
                  <a:lnTo>
                    <a:pt x="506449" y="299559"/>
                  </a:lnTo>
                  <a:lnTo>
                    <a:pt x="502621" y="305046"/>
                  </a:lnTo>
                  <a:lnTo>
                    <a:pt x="501705" y="311242"/>
                  </a:lnTo>
                  <a:lnTo>
                    <a:pt x="501412" y="313228"/>
                  </a:lnTo>
                  <a:lnTo>
                    <a:pt x="502414" y="321020"/>
                  </a:lnTo>
                  <a:lnTo>
                    <a:pt x="498538" y="326628"/>
                  </a:lnTo>
                  <a:lnTo>
                    <a:pt x="502567" y="331090"/>
                  </a:lnTo>
                  <a:lnTo>
                    <a:pt x="508959" y="331920"/>
                  </a:lnTo>
                  <a:lnTo>
                    <a:pt x="512985" y="325181"/>
                  </a:lnTo>
                  <a:lnTo>
                    <a:pt x="515817" y="320002"/>
                  </a:lnTo>
                  <a:lnTo>
                    <a:pt x="524752" y="314792"/>
                  </a:lnTo>
                  <a:lnTo>
                    <a:pt x="525980" y="312611"/>
                  </a:lnTo>
                  <a:lnTo>
                    <a:pt x="527122" y="310580"/>
                  </a:lnTo>
                  <a:lnTo>
                    <a:pt x="528099" y="309072"/>
                  </a:lnTo>
                  <a:lnTo>
                    <a:pt x="529702" y="306596"/>
                  </a:lnTo>
                  <a:lnTo>
                    <a:pt x="529199" y="302136"/>
                  </a:lnTo>
                  <a:lnTo>
                    <a:pt x="535828" y="290879"/>
                  </a:lnTo>
                  <a:lnTo>
                    <a:pt x="541738" y="282724"/>
                  </a:lnTo>
                  <a:lnTo>
                    <a:pt x="546757" y="281464"/>
                  </a:lnTo>
                  <a:lnTo>
                    <a:pt x="548206" y="279586"/>
                  </a:lnTo>
                  <a:lnTo>
                    <a:pt x="554939" y="276605"/>
                  </a:lnTo>
                  <a:lnTo>
                    <a:pt x="559680" y="269229"/>
                  </a:lnTo>
                  <a:lnTo>
                    <a:pt x="564403" y="257414"/>
                  </a:lnTo>
                  <a:lnTo>
                    <a:pt x="570735" y="247076"/>
                  </a:lnTo>
                  <a:lnTo>
                    <a:pt x="572290" y="234579"/>
                  </a:lnTo>
                  <a:lnTo>
                    <a:pt x="578571" y="233164"/>
                  </a:lnTo>
                  <a:lnTo>
                    <a:pt x="583462" y="227424"/>
                  </a:lnTo>
                  <a:lnTo>
                    <a:pt x="584125" y="220572"/>
                  </a:lnTo>
                  <a:lnTo>
                    <a:pt x="588782" y="214981"/>
                  </a:lnTo>
                  <a:lnTo>
                    <a:pt x="592774" y="213681"/>
                  </a:lnTo>
                  <a:lnTo>
                    <a:pt x="596834" y="214527"/>
                  </a:lnTo>
                  <a:lnTo>
                    <a:pt x="597596" y="223565"/>
                  </a:lnTo>
                  <a:lnTo>
                    <a:pt x="591561" y="229946"/>
                  </a:lnTo>
                  <a:lnTo>
                    <a:pt x="592102" y="237369"/>
                  </a:lnTo>
                  <a:lnTo>
                    <a:pt x="591098" y="245472"/>
                  </a:lnTo>
                  <a:lnTo>
                    <a:pt x="584304" y="255713"/>
                  </a:lnTo>
                  <a:lnTo>
                    <a:pt x="580215" y="265373"/>
                  </a:lnTo>
                  <a:lnTo>
                    <a:pt x="579229" y="274408"/>
                  </a:lnTo>
                  <a:lnTo>
                    <a:pt x="572870" y="282586"/>
                  </a:lnTo>
                  <a:lnTo>
                    <a:pt x="569332" y="291812"/>
                  </a:lnTo>
                  <a:lnTo>
                    <a:pt x="564853" y="306013"/>
                  </a:lnTo>
                  <a:lnTo>
                    <a:pt x="562776" y="312582"/>
                  </a:lnTo>
                  <a:lnTo>
                    <a:pt x="558753" y="319413"/>
                  </a:lnTo>
                  <a:lnTo>
                    <a:pt x="555110" y="337823"/>
                  </a:lnTo>
                  <a:lnTo>
                    <a:pt x="552262" y="357257"/>
                  </a:lnTo>
                  <a:lnTo>
                    <a:pt x="552130" y="358152"/>
                  </a:lnTo>
                  <a:lnTo>
                    <a:pt x="555325" y="366715"/>
                  </a:lnTo>
                  <a:lnTo>
                    <a:pt x="557418" y="373609"/>
                  </a:lnTo>
                  <a:lnTo>
                    <a:pt x="554748" y="381212"/>
                  </a:lnTo>
                  <a:lnTo>
                    <a:pt x="548872" y="385768"/>
                  </a:lnTo>
                  <a:lnTo>
                    <a:pt x="543945" y="393379"/>
                  </a:lnTo>
                  <a:lnTo>
                    <a:pt x="540921" y="410355"/>
                  </a:lnTo>
                  <a:lnTo>
                    <a:pt x="538799" y="421166"/>
                  </a:lnTo>
                  <a:lnTo>
                    <a:pt x="538267" y="423877"/>
                  </a:lnTo>
                  <a:lnTo>
                    <a:pt x="540043" y="432843"/>
                  </a:lnTo>
                  <a:lnTo>
                    <a:pt x="543271" y="438774"/>
                  </a:lnTo>
                  <a:lnTo>
                    <a:pt x="543012" y="445206"/>
                  </a:lnTo>
                  <a:lnTo>
                    <a:pt x="543758" y="451392"/>
                  </a:lnTo>
                  <a:lnTo>
                    <a:pt x="536560" y="468816"/>
                  </a:lnTo>
                  <a:lnTo>
                    <a:pt x="536717" y="471692"/>
                  </a:lnTo>
                  <a:lnTo>
                    <a:pt x="537110" y="478903"/>
                  </a:lnTo>
                  <a:lnTo>
                    <a:pt x="533072" y="489652"/>
                  </a:lnTo>
                  <a:lnTo>
                    <a:pt x="529469" y="506265"/>
                  </a:lnTo>
                  <a:lnTo>
                    <a:pt x="530089" y="522161"/>
                  </a:lnTo>
                  <a:lnTo>
                    <a:pt x="530119" y="522876"/>
                  </a:lnTo>
                  <a:lnTo>
                    <a:pt x="530525" y="532397"/>
                  </a:lnTo>
                  <a:lnTo>
                    <a:pt x="534426" y="540938"/>
                  </a:lnTo>
                  <a:lnTo>
                    <a:pt x="532361" y="548129"/>
                  </a:lnTo>
                  <a:lnTo>
                    <a:pt x="535057" y="552256"/>
                  </a:lnTo>
                  <a:lnTo>
                    <a:pt x="538767" y="557929"/>
                  </a:lnTo>
                  <a:lnTo>
                    <a:pt x="540658" y="570383"/>
                  </a:lnTo>
                  <a:lnTo>
                    <a:pt x="542266" y="572330"/>
                  </a:lnTo>
                  <a:lnTo>
                    <a:pt x="548660" y="580061"/>
                  </a:lnTo>
                  <a:lnTo>
                    <a:pt x="547785" y="592278"/>
                  </a:lnTo>
                  <a:lnTo>
                    <a:pt x="546418" y="597091"/>
                  </a:lnTo>
                  <a:lnTo>
                    <a:pt x="545396" y="600687"/>
                  </a:lnTo>
                  <a:lnTo>
                    <a:pt x="546345" y="609964"/>
                  </a:lnTo>
                  <a:lnTo>
                    <a:pt x="548766" y="622364"/>
                  </a:lnTo>
                  <a:lnTo>
                    <a:pt x="506921" y="625342"/>
                  </a:lnTo>
                  <a:lnTo>
                    <a:pt x="505083" y="625468"/>
                  </a:lnTo>
                  <a:lnTo>
                    <a:pt x="495886" y="626264"/>
                  </a:lnTo>
                  <a:lnTo>
                    <a:pt x="478396" y="627755"/>
                  </a:lnTo>
                  <a:lnTo>
                    <a:pt x="474698" y="628066"/>
                  </a:lnTo>
                  <a:lnTo>
                    <a:pt x="453692" y="629890"/>
                  </a:lnTo>
                  <a:lnTo>
                    <a:pt x="446433" y="630366"/>
                  </a:lnTo>
                  <a:lnTo>
                    <a:pt x="429244" y="631473"/>
                  </a:lnTo>
                  <a:lnTo>
                    <a:pt x="418485" y="632150"/>
                  </a:lnTo>
                  <a:lnTo>
                    <a:pt x="415908" y="632297"/>
                  </a:lnTo>
                  <a:lnTo>
                    <a:pt x="384581" y="634034"/>
                  </a:lnTo>
                  <a:lnTo>
                    <a:pt x="380840" y="634235"/>
                  </a:lnTo>
                  <a:lnTo>
                    <a:pt x="371200" y="634746"/>
                  </a:lnTo>
                  <a:lnTo>
                    <a:pt x="335040" y="636670"/>
                  </a:lnTo>
                  <a:lnTo>
                    <a:pt x="325705" y="637146"/>
                  </a:lnTo>
                  <a:lnTo>
                    <a:pt x="294554" y="638805"/>
                  </a:lnTo>
                  <a:lnTo>
                    <a:pt x="273235" y="640164"/>
                  </a:lnTo>
                  <a:lnTo>
                    <a:pt x="272119" y="640234"/>
                  </a:lnTo>
                  <a:lnTo>
                    <a:pt x="250504" y="641285"/>
                  </a:lnTo>
                  <a:lnTo>
                    <a:pt x="246818" y="631675"/>
                  </a:lnTo>
                  <a:lnTo>
                    <a:pt x="243468" y="624678"/>
                  </a:lnTo>
                  <a:lnTo>
                    <a:pt x="238829" y="622182"/>
                  </a:lnTo>
                  <a:lnTo>
                    <a:pt x="227278" y="620039"/>
                  </a:lnTo>
                  <a:lnTo>
                    <a:pt x="222547" y="618926"/>
                  </a:lnTo>
                  <a:lnTo>
                    <a:pt x="217802" y="617808"/>
                  </a:lnTo>
                  <a:lnTo>
                    <a:pt x="209608" y="613094"/>
                  </a:lnTo>
                  <a:lnTo>
                    <a:pt x="203594" y="605350"/>
                  </a:lnTo>
                  <a:lnTo>
                    <a:pt x="199995" y="592729"/>
                  </a:lnTo>
                  <a:lnTo>
                    <a:pt x="195613" y="587286"/>
                  </a:lnTo>
                  <a:lnTo>
                    <a:pt x="193256" y="577038"/>
                  </a:lnTo>
                  <a:lnTo>
                    <a:pt x="192799" y="575376"/>
                  </a:lnTo>
                  <a:lnTo>
                    <a:pt x="190797" y="568100"/>
                  </a:lnTo>
                  <a:lnTo>
                    <a:pt x="190469" y="562135"/>
                  </a:lnTo>
                  <a:lnTo>
                    <a:pt x="190039" y="554324"/>
                  </a:lnTo>
                  <a:lnTo>
                    <a:pt x="194021" y="548400"/>
                  </a:lnTo>
                  <a:lnTo>
                    <a:pt x="198526" y="541332"/>
                  </a:lnTo>
                  <a:lnTo>
                    <a:pt x="201357" y="536568"/>
                  </a:lnTo>
                  <a:lnTo>
                    <a:pt x="195792" y="528266"/>
                  </a:lnTo>
                  <a:lnTo>
                    <a:pt x="190700" y="525479"/>
                  </a:lnTo>
                  <a:lnTo>
                    <a:pt x="184965" y="520182"/>
                  </a:lnTo>
                  <a:lnTo>
                    <a:pt x="185577" y="515924"/>
                  </a:lnTo>
                  <a:lnTo>
                    <a:pt x="184292" y="513627"/>
                  </a:lnTo>
                  <a:lnTo>
                    <a:pt x="181825" y="509218"/>
                  </a:lnTo>
                  <a:lnTo>
                    <a:pt x="182976" y="502024"/>
                  </a:lnTo>
                  <a:lnTo>
                    <a:pt x="180949" y="492876"/>
                  </a:lnTo>
                  <a:lnTo>
                    <a:pt x="178615" y="487884"/>
                  </a:lnTo>
                  <a:lnTo>
                    <a:pt x="176041" y="478481"/>
                  </a:lnTo>
                  <a:lnTo>
                    <a:pt x="177296" y="469928"/>
                  </a:lnTo>
                  <a:lnTo>
                    <a:pt x="178301" y="463064"/>
                  </a:lnTo>
                  <a:lnTo>
                    <a:pt x="173269" y="452671"/>
                  </a:lnTo>
                  <a:lnTo>
                    <a:pt x="172884" y="451876"/>
                  </a:lnTo>
                  <a:lnTo>
                    <a:pt x="165592" y="442962"/>
                  </a:lnTo>
                  <a:lnTo>
                    <a:pt x="158323" y="433675"/>
                  </a:lnTo>
                  <a:lnTo>
                    <a:pt x="156461" y="431292"/>
                  </a:lnTo>
                  <a:lnTo>
                    <a:pt x="144113" y="428613"/>
                  </a:lnTo>
                  <a:lnTo>
                    <a:pt x="142650" y="428295"/>
                  </a:lnTo>
                  <a:lnTo>
                    <a:pt x="134743" y="423314"/>
                  </a:lnTo>
                  <a:lnTo>
                    <a:pt x="127012" y="414363"/>
                  </a:lnTo>
                  <a:lnTo>
                    <a:pt x="116714" y="409738"/>
                  </a:lnTo>
                  <a:lnTo>
                    <a:pt x="112694" y="405176"/>
                  </a:lnTo>
                  <a:lnTo>
                    <a:pt x="108569" y="400489"/>
                  </a:lnTo>
                  <a:lnTo>
                    <a:pt x="105627" y="388123"/>
                  </a:lnTo>
                  <a:lnTo>
                    <a:pt x="100508" y="382021"/>
                  </a:lnTo>
                  <a:lnTo>
                    <a:pt x="87893" y="376447"/>
                  </a:lnTo>
                  <a:lnTo>
                    <a:pt x="85125" y="375221"/>
                  </a:lnTo>
                  <a:lnTo>
                    <a:pt x="72544" y="371208"/>
                  </a:lnTo>
                  <a:lnTo>
                    <a:pt x="71177" y="369996"/>
                  </a:lnTo>
                  <a:lnTo>
                    <a:pt x="66342" y="365706"/>
                  </a:lnTo>
                  <a:lnTo>
                    <a:pt x="63696" y="358268"/>
                  </a:lnTo>
                  <a:lnTo>
                    <a:pt x="63397" y="358098"/>
                  </a:lnTo>
                  <a:lnTo>
                    <a:pt x="58742" y="355456"/>
                  </a:lnTo>
                  <a:lnTo>
                    <a:pt x="54895" y="355695"/>
                  </a:lnTo>
                  <a:lnTo>
                    <a:pt x="39499" y="353481"/>
                  </a:lnTo>
                  <a:lnTo>
                    <a:pt x="32312" y="348694"/>
                  </a:lnTo>
                  <a:lnTo>
                    <a:pt x="23936" y="338005"/>
                  </a:lnTo>
                  <a:lnTo>
                    <a:pt x="20234" y="334478"/>
                  </a:lnTo>
                  <a:lnTo>
                    <a:pt x="13842" y="328376"/>
                  </a:lnTo>
                  <a:lnTo>
                    <a:pt x="12483" y="327077"/>
                  </a:lnTo>
                  <a:lnTo>
                    <a:pt x="15796" y="314632"/>
                  </a:lnTo>
                  <a:lnTo>
                    <a:pt x="15916" y="313537"/>
                  </a:lnTo>
                  <a:lnTo>
                    <a:pt x="17173" y="302083"/>
                  </a:lnTo>
                  <a:lnTo>
                    <a:pt x="15652" y="290539"/>
                  </a:lnTo>
                  <a:lnTo>
                    <a:pt x="11293" y="284533"/>
                  </a:lnTo>
                  <a:lnTo>
                    <a:pt x="12579" y="283035"/>
                  </a:lnTo>
                  <a:lnTo>
                    <a:pt x="17373" y="277449"/>
                  </a:lnTo>
                  <a:lnTo>
                    <a:pt x="14302" y="265846"/>
                  </a:lnTo>
                  <a:lnTo>
                    <a:pt x="14315" y="263709"/>
                  </a:lnTo>
                  <a:lnTo>
                    <a:pt x="14376" y="252975"/>
                  </a:lnTo>
                  <a:lnTo>
                    <a:pt x="15693" y="251337"/>
                  </a:lnTo>
                  <a:lnTo>
                    <a:pt x="20465" y="245398"/>
                  </a:lnTo>
                  <a:lnTo>
                    <a:pt x="24246" y="236719"/>
                  </a:lnTo>
                  <a:lnTo>
                    <a:pt x="25214" y="230689"/>
                  </a:lnTo>
                  <a:lnTo>
                    <a:pt x="21015" y="225919"/>
                  </a:lnTo>
                  <a:lnTo>
                    <a:pt x="16604" y="218430"/>
                  </a:lnTo>
                  <a:lnTo>
                    <a:pt x="13545" y="213976"/>
                  </a:lnTo>
                  <a:lnTo>
                    <a:pt x="9039" y="213362"/>
                  </a:lnTo>
                  <a:lnTo>
                    <a:pt x="989" y="212119"/>
                  </a:lnTo>
                  <a:lnTo>
                    <a:pt x="0" y="20276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1681465" y="1867477"/>
              <a:ext cx="914060" cy="769824"/>
            </a:xfrm>
            <a:custGeom>
              <a:avLst/>
              <a:gdLst/>
              <a:ahLst/>
              <a:cxnLst/>
              <a:rect l="0" t="0" r="0" b="0"/>
              <a:pathLst>
                <a:path w="914060" h="769824">
                  <a:moveTo>
                    <a:pt x="10865" y="448740"/>
                  </a:moveTo>
                  <a:lnTo>
                    <a:pt x="22723" y="435707"/>
                  </a:lnTo>
                  <a:lnTo>
                    <a:pt x="22948" y="435351"/>
                  </a:lnTo>
                  <a:lnTo>
                    <a:pt x="32267" y="420621"/>
                  </a:lnTo>
                  <a:lnTo>
                    <a:pt x="38489" y="409218"/>
                  </a:lnTo>
                  <a:lnTo>
                    <a:pt x="42771" y="400901"/>
                  </a:lnTo>
                  <a:lnTo>
                    <a:pt x="46035" y="394948"/>
                  </a:lnTo>
                  <a:lnTo>
                    <a:pt x="45604" y="390009"/>
                  </a:lnTo>
                  <a:lnTo>
                    <a:pt x="51993" y="385878"/>
                  </a:lnTo>
                  <a:lnTo>
                    <a:pt x="62536" y="375040"/>
                  </a:lnTo>
                  <a:lnTo>
                    <a:pt x="72911" y="360060"/>
                  </a:lnTo>
                  <a:lnTo>
                    <a:pt x="76606" y="353107"/>
                  </a:lnTo>
                  <a:lnTo>
                    <a:pt x="83135" y="340810"/>
                  </a:lnTo>
                  <a:lnTo>
                    <a:pt x="93031" y="320161"/>
                  </a:lnTo>
                  <a:lnTo>
                    <a:pt x="95986" y="313988"/>
                  </a:lnTo>
                  <a:lnTo>
                    <a:pt x="106836" y="288242"/>
                  </a:lnTo>
                  <a:lnTo>
                    <a:pt x="113416" y="270649"/>
                  </a:lnTo>
                  <a:lnTo>
                    <a:pt x="114811" y="264906"/>
                  </a:lnTo>
                  <a:lnTo>
                    <a:pt x="115161" y="263469"/>
                  </a:lnTo>
                  <a:lnTo>
                    <a:pt x="123574" y="246667"/>
                  </a:lnTo>
                  <a:lnTo>
                    <a:pt x="127224" y="234958"/>
                  </a:lnTo>
                  <a:lnTo>
                    <a:pt x="134523" y="217487"/>
                  </a:lnTo>
                  <a:lnTo>
                    <a:pt x="137628" y="207842"/>
                  </a:lnTo>
                  <a:lnTo>
                    <a:pt x="140551" y="194509"/>
                  </a:lnTo>
                  <a:lnTo>
                    <a:pt x="143165" y="189727"/>
                  </a:lnTo>
                  <a:lnTo>
                    <a:pt x="151756" y="175192"/>
                  </a:lnTo>
                  <a:lnTo>
                    <a:pt x="157050" y="162551"/>
                  </a:lnTo>
                  <a:lnTo>
                    <a:pt x="157176" y="162250"/>
                  </a:lnTo>
                  <a:lnTo>
                    <a:pt x="164586" y="149800"/>
                  </a:lnTo>
                  <a:lnTo>
                    <a:pt x="167791" y="140102"/>
                  </a:lnTo>
                  <a:lnTo>
                    <a:pt x="171395" y="131705"/>
                  </a:lnTo>
                  <a:lnTo>
                    <a:pt x="172573" y="121965"/>
                  </a:lnTo>
                  <a:lnTo>
                    <a:pt x="177869" y="111149"/>
                  </a:lnTo>
                  <a:lnTo>
                    <a:pt x="178776" y="102609"/>
                  </a:lnTo>
                  <a:lnTo>
                    <a:pt x="184684" y="93166"/>
                  </a:lnTo>
                  <a:lnTo>
                    <a:pt x="189529" y="80130"/>
                  </a:lnTo>
                  <a:lnTo>
                    <a:pt x="191428" y="73702"/>
                  </a:lnTo>
                  <a:lnTo>
                    <a:pt x="190634" y="66256"/>
                  </a:lnTo>
                  <a:lnTo>
                    <a:pt x="191934" y="62756"/>
                  </a:lnTo>
                  <a:lnTo>
                    <a:pt x="194627" y="55503"/>
                  </a:lnTo>
                  <a:lnTo>
                    <a:pt x="196976" y="45655"/>
                  </a:lnTo>
                  <a:lnTo>
                    <a:pt x="196083" y="39616"/>
                  </a:lnTo>
                  <a:lnTo>
                    <a:pt x="202740" y="37023"/>
                  </a:lnTo>
                  <a:lnTo>
                    <a:pt x="206195" y="28415"/>
                  </a:lnTo>
                  <a:lnTo>
                    <a:pt x="207473" y="13921"/>
                  </a:lnTo>
                  <a:lnTo>
                    <a:pt x="201985" y="3899"/>
                  </a:lnTo>
                  <a:lnTo>
                    <a:pt x="207650" y="0"/>
                  </a:lnTo>
                  <a:lnTo>
                    <a:pt x="213497" y="10108"/>
                  </a:lnTo>
                  <a:lnTo>
                    <a:pt x="221040" y="10483"/>
                  </a:lnTo>
                  <a:lnTo>
                    <a:pt x="229638" y="9972"/>
                  </a:lnTo>
                  <a:lnTo>
                    <a:pt x="232412" y="14385"/>
                  </a:lnTo>
                  <a:lnTo>
                    <a:pt x="238995" y="12288"/>
                  </a:lnTo>
                  <a:lnTo>
                    <a:pt x="246620" y="12728"/>
                  </a:lnTo>
                  <a:lnTo>
                    <a:pt x="251539" y="9658"/>
                  </a:lnTo>
                  <a:lnTo>
                    <a:pt x="258431" y="10218"/>
                  </a:lnTo>
                  <a:lnTo>
                    <a:pt x="261773" y="17137"/>
                  </a:lnTo>
                  <a:lnTo>
                    <a:pt x="259534" y="23551"/>
                  </a:lnTo>
                  <a:lnTo>
                    <a:pt x="263769" y="30089"/>
                  </a:lnTo>
                  <a:lnTo>
                    <a:pt x="264498" y="30324"/>
                  </a:lnTo>
                  <a:lnTo>
                    <a:pt x="272428" y="32877"/>
                  </a:lnTo>
                  <a:lnTo>
                    <a:pt x="279955" y="31187"/>
                  </a:lnTo>
                  <a:lnTo>
                    <a:pt x="285078" y="30033"/>
                  </a:lnTo>
                  <a:lnTo>
                    <a:pt x="289755" y="31958"/>
                  </a:lnTo>
                  <a:lnTo>
                    <a:pt x="298368" y="42135"/>
                  </a:lnTo>
                  <a:lnTo>
                    <a:pt x="301184" y="47272"/>
                  </a:lnTo>
                  <a:lnTo>
                    <a:pt x="305948" y="51797"/>
                  </a:lnTo>
                  <a:lnTo>
                    <a:pt x="307782" y="62635"/>
                  </a:lnTo>
                  <a:lnTo>
                    <a:pt x="309697" y="71148"/>
                  </a:lnTo>
                  <a:lnTo>
                    <a:pt x="308016" y="77841"/>
                  </a:lnTo>
                  <a:lnTo>
                    <a:pt x="308770" y="84760"/>
                  </a:lnTo>
                  <a:lnTo>
                    <a:pt x="307812" y="86966"/>
                  </a:lnTo>
                  <a:lnTo>
                    <a:pt x="305458" y="92387"/>
                  </a:lnTo>
                  <a:lnTo>
                    <a:pt x="306724" y="100320"/>
                  </a:lnTo>
                  <a:lnTo>
                    <a:pt x="305025" y="104369"/>
                  </a:lnTo>
                  <a:lnTo>
                    <a:pt x="302337" y="110770"/>
                  </a:lnTo>
                  <a:lnTo>
                    <a:pt x="303362" y="113749"/>
                  </a:lnTo>
                  <a:lnTo>
                    <a:pt x="304404" y="116772"/>
                  </a:lnTo>
                  <a:lnTo>
                    <a:pt x="312130" y="124122"/>
                  </a:lnTo>
                  <a:lnTo>
                    <a:pt x="325730" y="131963"/>
                  </a:lnTo>
                  <a:lnTo>
                    <a:pt x="330134" y="136153"/>
                  </a:lnTo>
                  <a:lnTo>
                    <a:pt x="336260" y="136063"/>
                  </a:lnTo>
                  <a:lnTo>
                    <a:pt x="339894" y="141217"/>
                  </a:lnTo>
                  <a:lnTo>
                    <a:pt x="346402" y="143648"/>
                  </a:lnTo>
                  <a:lnTo>
                    <a:pt x="347923" y="143235"/>
                  </a:lnTo>
                  <a:lnTo>
                    <a:pt x="355337" y="141216"/>
                  </a:lnTo>
                  <a:lnTo>
                    <a:pt x="363496" y="142654"/>
                  </a:lnTo>
                  <a:lnTo>
                    <a:pt x="374227" y="140856"/>
                  </a:lnTo>
                  <a:lnTo>
                    <a:pt x="380362" y="138265"/>
                  </a:lnTo>
                  <a:lnTo>
                    <a:pt x="383439" y="137730"/>
                  </a:lnTo>
                  <a:lnTo>
                    <a:pt x="385947" y="137294"/>
                  </a:lnTo>
                  <a:lnTo>
                    <a:pt x="390406" y="133897"/>
                  </a:lnTo>
                  <a:lnTo>
                    <a:pt x="396322" y="133544"/>
                  </a:lnTo>
                  <a:lnTo>
                    <a:pt x="403199" y="137345"/>
                  </a:lnTo>
                  <a:lnTo>
                    <a:pt x="410073" y="137612"/>
                  </a:lnTo>
                  <a:lnTo>
                    <a:pt x="423965" y="138264"/>
                  </a:lnTo>
                  <a:lnTo>
                    <a:pt x="424743" y="138879"/>
                  </a:lnTo>
                  <a:lnTo>
                    <a:pt x="431862" y="144507"/>
                  </a:lnTo>
                  <a:lnTo>
                    <a:pt x="433324" y="145662"/>
                  </a:lnTo>
                  <a:lnTo>
                    <a:pt x="442042" y="146423"/>
                  </a:lnTo>
                  <a:lnTo>
                    <a:pt x="452584" y="154291"/>
                  </a:lnTo>
                  <a:lnTo>
                    <a:pt x="453250" y="164075"/>
                  </a:lnTo>
                  <a:lnTo>
                    <a:pt x="459586" y="164366"/>
                  </a:lnTo>
                  <a:lnTo>
                    <a:pt x="464387" y="160949"/>
                  </a:lnTo>
                  <a:lnTo>
                    <a:pt x="478368" y="163450"/>
                  </a:lnTo>
                  <a:lnTo>
                    <a:pt x="480970" y="165389"/>
                  </a:lnTo>
                  <a:lnTo>
                    <a:pt x="482560" y="166574"/>
                  </a:lnTo>
                  <a:lnTo>
                    <a:pt x="487488" y="163660"/>
                  </a:lnTo>
                  <a:lnTo>
                    <a:pt x="505241" y="161838"/>
                  </a:lnTo>
                  <a:lnTo>
                    <a:pt x="509559" y="159978"/>
                  </a:lnTo>
                  <a:lnTo>
                    <a:pt x="511614" y="159092"/>
                  </a:lnTo>
                  <a:lnTo>
                    <a:pt x="515884" y="160120"/>
                  </a:lnTo>
                  <a:lnTo>
                    <a:pt x="522456" y="168733"/>
                  </a:lnTo>
                  <a:lnTo>
                    <a:pt x="524130" y="169195"/>
                  </a:lnTo>
                  <a:lnTo>
                    <a:pt x="532312" y="171446"/>
                  </a:lnTo>
                  <a:lnTo>
                    <a:pt x="544928" y="171497"/>
                  </a:lnTo>
                  <a:lnTo>
                    <a:pt x="552026" y="172654"/>
                  </a:lnTo>
                  <a:lnTo>
                    <a:pt x="560457" y="167873"/>
                  </a:lnTo>
                  <a:lnTo>
                    <a:pt x="567793" y="168003"/>
                  </a:lnTo>
                  <a:lnTo>
                    <a:pt x="575594" y="166101"/>
                  </a:lnTo>
                  <a:lnTo>
                    <a:pt x="579320" y="165189"/>
                  </a:lnTo>
                  <a:lnTo>
                    <a:pt x="589276" y="165703"/>
                  </a:lnTo>
                  <a:lnTo>
                    <a:pt x="595957" y="166042"/>
                  </a:lnTo>
                  <a:lnTo>
                    <a:pt x="609164" y="168034"/>
                  </a:lnTo>
                  <a:lnTo>
                    <a:pt x="618092" y="161053"/>
                  </a:lnTo>
                  <a:lnTo>
                    <a:pt x="621105" y="160951"/>
                  </a:lnTo>
                  <a:lnTo>
                    <a:pt x="628554" y="165656"/>
                  </a:lnTo>
                  <a:lnTo>
                    <a:pt x="634195" y="166060"/>
                  </a:lnTo>
                  <a:lnTo>
                    <a:pt x="641057" y="166548"/>
                  </a:lnTo>
                  <a:lnTo>
                    <a:pt x="652093" y="166611"/>
                  </a:lnTo>
                  <a:lnTo>
                    <a:pt x="664558" y="170756"/>
                  </a:lnTo>
                  <a:lnTo>
                    <a:pt x="671713" y="168750"/>
                  </a:lnTo>
                  <a:lnTo>
                    <a:pt x="680338" y="164799"/>
                  </a:lnTo>
                  <a:lnTo>
                    <a:pt x="710371" y="171998"/>
                  </a:lnTo>
                  <a:lnTo>
                    <a:pt x="740461" y="179312"/>
                  </a:lnTo>
                  <a:lnTo>
                    <a:pt x="776473" y="187937"/>
                  </a:lnTo>
                  <a:lnTo>
                    <a:pt x="778349" y="188382"/>
                  </a:lnTo>
                  <a:lnTo>
                    <a:pt x="803602" y="194337"/>
                  </a:lnTo>
                  <a:lnTo>
                    <a:pt x="814698" y="197072"/>
                  </a:lnTo>
                  <a:lnTo>
                    <a:pt x="826676" y="200010"/>
                  </a:lnTo>
                  <a:lnTo>
                    <a:pt x="838903" y="202992"/>
                  </a:lnTo>
                  <a:lnTo>
                    <a:pt x="881533" y="212769"/>
                  </a:lnTo>
                  <a:lnTo>
                    <a:pt x="883228" y="218536"/>
                  </a:lnTo>
                  <a:lnTo>
                    <a:pt x="884268" y="226287"/>
                  </a:lnTo>
                  <a:lnTo>
                    <a:pt x="888437" y="235449"/>
                  </a:lnTo>
                  <a:lnTo>
                    <a:pt x="889242" y="237215"/>
                  </a:lnTo>
                  <a:lnTo>
                    <a:pt x="893817" y="240285"/>
                  </a:lnTo>
                  <a:lnTo>
                    <a:pt x="899388" y="247987"/>
                  </a:lnTo>
                  <a:lnTo>
                    <a:pt x="906359" y="250030"/>
                  </a:lnTo>
                  <a:lnTo>
                    <a:pt x="910609" y="257451"/>
                  </a:lnTo>
                  <a:lnTo>
                    <a:pt x="909719" y="264980"/>
                  </a:lnTo>
                  <a:lnTo>
                    <a:pt x="914060" y="275548"/>
                  </a:lnTo>
                  <a:lnTo>
                    <a:pt x="908703" y="281576"/>
                  </a:lnTo>
                  <a:lnTo>
                    <a:pt x="896511" y="297017"/>
                  </a:lnTo>
                  <a:lnTo>
                    <a:pt x="884037" y="313110"/>
                  </a:lnTo>
                  <a:lnTo>
                    <a:pt x="881032" y="319096"/>
                  </a:lnTo>
                  <a:lnTo>
                    <a:pt x="880084" y="320983"/>
                  </a:lnTo>
                  <a:lnTo>
                    <a:pt x="869942" y="339372"/>
                  </a:lnTo>
                  <a:lnTo>
                    <a:pt x="865920" y="343907"/>
                  </a:lnTo>
                  <a:lnTo>
                    <a:pt x="858792" y="349080"/>
                  </a:lnTo>
                  <a:lnTo>
                    <a:pt x="855484" y="355996"/>
                  </a:lnTo>
                  <a:lnTo>
                    <a:pt x="856376" y="363502"/>
                  </a:lnTo>
                  <a:lnTo>
                    <a:pt x="851414" y="370966"/>
                  </a:lnTo>
                  <a:lnTo>
                    <a:pt x="848100" y="374641"/>
                  </a:lnTo>
                  <a:lnTo>
                    <a:pt x="842214" y="381159"/>
                  </a:lnTo>
                  <a:lnTo>
                    <a:pt x="833124" y="383576"/>
                  </a:lnTo>
                  <a:lnTo>
                    <a:pt x="827378" y="386646"/>
                  </a:lnTo>
                  <a:lnTo>
                    <a:pt x="821760" y="396420"/>
                  </a:lnTo>
                  <a:lnTo>
                    <a:pt x="813995" y="408597"/>
                  </a:lnTo>
                  <a:lnTo>
                    <a:pt x="810510" y="412779"/>
                  </a:lnTo>
                  <a:lnTo>
                    <a:pt x="803263" y="417611"/>
                  </a:lnTo>
                  <a:lnTo>
                    <a:pt x="802686" y="425162"/>
                  </a:lnTo>
                  <a:lnTo>
                    <a:pt x="798748" y="429590"/>
                  </a:lnTo>
                  <a:lnTo>
                    <a:pt x="800375" y="434492"/>
                  </a:lnTo>
                  <a:lnTo>
                    <a:pt x="801840" y="439464"/>
                  </a:lnTo>
                  <a:lnTo>
                    <a:pt x="798842" y="443517"/>
                  </a:lnTo>
                  <a:lnTo>
                    <a:pt x="798088" y="444537"/>
                  </a:lnTo>
                  <a:lnTo>
                    <a:pt x="801812" y="449717"/>
                  </a:lnTo>
                  <a:lnTo>
                    <a:pt x="807332" y="448216"/>
                  </a:lnTo>
                  <a:lnTo>
                    <a:pt x="812225" y="455254"/>
                  </a:lnTo>
                  <a:lnTo>
                    <a:pt x="820917" y="457438"/>
                  </a:lnTo>
                  <a:lnTo>
                    <a:pt x="820259" y="463401"/>
                  </a:lnTo>
                  <a:lnTo>
                    <a:pt x="826081" y="466861"/>
                  </a:lnTo>
                  <a:lnTo>
                    <a:pt x="825976" y="470539"/>
                  </a:lnTo>
                  <a:lnTo>
                    <a:pt x="825732" y="470724"/>
                  </a:lnTo>
                  <a:lnTo>
                    <a:pt x="815655" y="478366"/>
                  </a:lnTo>
                  <a:lnTo>
                    <a:pt x="817910" y="487107"/>
                  </a:lnTo>
                  <a:lnTo>
                    <a:pt x="814190" y="493108"/>
                  </a:lnTo>
                  <a:lnTo>
                    <a:pt x="809822" y="504985"/>
                  </a:lnTo>
                  <a:lnTo>
                    <a:pt x="808413" y="506782"/>
                  </a:lnTo>
                  <a:lnTo>
                    <a:pt x="802781" y="513961"/>
                  </a:lnTo>
                  <a:lnTo>
                    <a:pt x="798047" y="534024"/>
                  </a:lnTo>
                  <a:lnTo>
                    <a:pt x="795267" y="545806"/>
                  </a:lnTo>
                  <a:lnTo>
                    <a:pt x="777283" y="625870"/>
                  </a:lnTo>
                  <a:lnTo>
                    <a:pt x="770453" y="656425"/>
                  </a:lnTo>
                  <a:lnTo>
                    <a:pt x="756879" y="716628"/>
                  </a:lnTo>
                  <a:lnTo>
                    <a:pt x="744952" y="769824"/>
                  </a:lnTo>
                  <a:lnTo>
                    <a:pt x="727241" y="765751"/>
                  </a:lnTo>
                  <a:lnTo>
                    <a:pt x="705954" y="761060"/>
                  </a:lnTo>
                  <a:lnTo>
                    <a:pt x="683211" y="755943"/>
                  </a:lnTo>
                  <a:lnTo>
                    <a:pt x="657447" y="749961"/>
                  </a:lnTo>
                  <a:lnTo>
                    <a:pt x="624017" y="742266"/>
                  </a:lnTo>
                  <a:lnTo>
                    <a:pt x="592693" y="734990"/>
                  </a:lnTo>
                  <a:lnTo>
                    <a:pt x="564310" y="728506"/>
                  </a:lnTo>
                  <a:lnTo>
                    <a:pt x="541189" y="722664"/>
                  </a:lnTo>
                  <a:lnTo>
                    <a:pt x="519862" y="717465"/>
                  </a:lnTo>
                  <a:lnTo>
                    <a:pt x="507976" y="714392"/>
                  </a:lnTo>
                  <a:lnTo>
                    <a:pt x="504292" y="713437"/>
                  </a:lnTo>
                  <a:lnTo>
                    <a:pt x="466830" y="703634"/>
                  </a:lnTo>
                  <a:lnTo>
                    <a:pt x="438715" y="696683"/>
                  </a:lnTo>
                  <a:lnTo>
                    <a:pt x="420016" y="691832"/>
                  </a:lnTo>
                  <a:lnTo>
                    <a:pt x="387251" y="683371"/>
                  </a:lnTo>
                  <a:lnTo>
                    <a:pt x="367676" y="678204"/>
                  </a:lnTo>
                  <a:lnTo>
                    <a:pt x="348461" y="673105"/>
                  </a:lnTo>
                  <a:lnTo>
                    <a:pt x="332574" y="668857"/>
                  </a:lnTo>
                  <a:lnTo>
                    <a:pt x="310663" y="662288"/>
                  </a:lnTo>
                  <a:lnTo>
                    <a:pt x="291385" y="657094"/>
                  </a:lnTo>
                  <a:lnTo>
                    <a:pt x="290579" y="656857"/>
                  </a:lnTo>
                  <a:lnTo>
                    <a:pt x="267442" y="650006"/>
                  </a:lnTo>
                  <a:lnTo>
                    <a:pt x="250061" y="644770"/>
                  </a:lnTo>
                  <a:lnTo>
                    <a:pt x="224143" y="637101"/>
                  </a:lnTo>
                  <a:lnTo>
                    <a:pt x="205083" y="631411"/>
                  </a:lnTo>
                  <a:lnTo>
                    <a:pt x="183584" y="625177"/>
                  </a:lnTo>
                  <a:lnTo>
                    <a:pt x="152989" y="617022"/>
                  </a:lnTo>
                  <a:lnTo>
                    <a:pt x="128020" y="609906"/>
                  </a:lnTo>
                  <a:lnTo>
                    <a:pt x="118037" y="606050"/>
                  </a:lnTo>
                  <a:lnTo>
                    <a:pt x="109224" y="604100"/>
                  </a:lnTo>
                  <a:lnTo>
                    <a:pt x="97146" y="601413"/>
                  </a:lnTo>
                  <a:lnTo>
                    <a:pt x="88395" y="598438"/>
                  </a:lnTo>
                  <a:lnTo>
                    <a:pt x="79733" y="596232"/>
                  </a:lnTo>
                  <a:lnTo>
                    <a:pt x="65574" y="592609"/>
                  </a:lnTo>
                  <a:lnTo>
                    <a:pt x="48854" y="587512"/>
                  </a:lnTo>
                  <a:lnTo>
                    <a:pt x="30715" y="581947"/>
                  </a:lnTo>
                  <a:lnTo>
                    <a:pt x="9495" y="575133"/>
                  </a:lnTo>
                  <a:lnTo>
                    <a:pt x="5522" y="566824"/>
                  </a:lnTo>
                  <a:lnTo>
                    <a:pt x="2031" y="562393"/>
                  </a:lnTo>
                  <a:lnTo>
                    <a:pt x="885" y="552712"/>
                  </a:lnTo>
                  <a:lnTo>
                    <a:pt x="2085" y="545405"/>
                  </a:lnTo>
                  <a:lnTo>
                    <a:pt x="1767" y="538317"/>
                  </a:lnTo>
                  <a:lnTo>
                    <a:pt x="0" y="534249"/>
                  </a:lnTo>
                  <a:lnTo>
                    <a:pt x="2454" y="526437"/>
                  </a:lnTo>
                  <a:lnTo>
                    <a:pt x="2828" y="519858"/>
                  </a:lnTo>
                  <a:lnTo>
                    <a:pt x="5612" y="507418"/>
                  </a:lnTo>
                  <a:lnTo>
                    <a:pt x="13464" y="494814"/>
                  </a:lnTo>
                  <a:lnTo>
                    <a:pt x="15718" y="486837"/>
                  </a:lnTo>
                  <a:lnTo>
                    <a:pt x="17054" y="478152"/>
                  </a:lnTo>
                  <a:lnTo>
                    <a:pt x="14040" y="474533"/>
                  </a:lnTo>
                  <a:lnTo>
                    <a:pt x="14872" y="472665"/>
                  </a:lnTo>
                  <a:lnTo>
                    <a:pt x="10607" y="46459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4660374" y="3072037"/>
              <a:ext cx="757655" cy="657313"/>
            </a:xfrm>
            <a:custGeom>
              <a:avLst/>
              <a:gdLst/>
              <a:ahLst/>
              <a:cxnLst/>
              <a:rect l="0" t="0" r="0" b="0"/>
              <a:pathLst>
                <a:path w="757655" h="657313">
                  <a:moveTo>
                    <a:pt x="0" y="14431"/>
                  </a:moveTo>
                  <a:lnTo>
                    <a:pt x="25119" y="14765"/>
                  </a:lnTo>
                  <a:lnTo>
                    <a:pt x="42329" y="14943"/>
                  </a:lnTo>
                  <a:lnTo>
                    <a:pt x="46472" y="14981"/>
                  </a:lnTo>
                  <a:lnTo>
                    <a:pt x="60879" y="15086"/>
                  </a:lnTo>
                  <a:lnTo>
                    <a:pt x="75290" y="15171"/>
                  </a:lnTo>
                  <a:lnTo>
                    <a:pt x="91936" y="15276"/>
                  </a:lnTo>
                  <a:lnTo>
                    <a:pt x="102195" y="15328"/>
                  </a:lnTo>
                  <a:lnTo>
                    <a:pt x="122509" y="15338"/>
                  </a:lnTo>
                  <a:lnTo>
                    <a:pt x="133117" y="15327"/>
                  </a:lnTo>
                  <a:lnTo>
                    <a:pt x="139888" y="15188"/>
                  </a:lnTo>
                  <a:lnTo>
                    <a:pt x="157228" y="14813"/>
                  </a:lnTo>
                  <a:lnTo>
                    <a:pt x="165707" y="14588"/>
                  </a:lnTo>
                  <a:lnTo>
                    <a:pt x="180956" y="14166"/>
                  </a:lnTo>
                  <a:lnTo>
                    <a:pt x="189120" y="13829"/>
                  </a:lnTo>
                  <a:lnTo>
                    <a:pt x="207971" y="13026"/>
                  </a:lnTo>
                  <a:lnTo>
                    <a:pt x="215162" y="12753"/>
                  </a:lnTo>
                  <a:lnTo>
                    <a:pt x="234275" y="12004"/>
                  </a:lnTo>
                  <a:lnTo>
                    <a:pt x="238645" y="11869"/>
                  </a:lnTo>
                  <a:lnTo>
                    <a:pt x="258356" y="11237"/>
                  </a:lnTo>
                  <a:lnTo>
                    <a:pt x="261482" y="11134"/>
                  </a:lnTo>
                  <a:lnTo>
                    <a:pt x="284115" y="10139"/>
                  </a:lnTo>
                  <a:lnTo>
                    <a:pt x="288270" y="9873"/>
                  </a:lnTo>
                  <a:lnTo>
                    <a:pt x="305067" y="8780"/>
                  </a:lnTo>
                  <a:lnTo>
                    <a:pt x="329570" y="7697"/>
                  </a:lnTo>
                  <a:lnTo>
                    <a:pt x="332582" y="7559"/>
                  </a:lnTo>
                  <a:lnTo>
                    <a:pt x="337844" y="7209"/>
                  </a:lnTo>
                  <a:lnTo>
                    <a:pt x="357705" y="5862"/>
                  </a:lnTo>
                  <a:lnTo>
                    <a:pt x="368807" y="5157"/>
                  </a:lnTo>
                  <a:lnTo>
                    <a:pt x="387249" y="3960"/>
                  </a:lnTo>
                  <a:lnTo>
                    <a:pt x="412759" y="2104"/>
                  </a:lnTo>
                  <a:lnTo>
                    <a:pt x="413171" y="2073"/>
                  </a:lnTo>
                  <a:lnTo>
                    <a:pt x="435804" y="0"/>
                  </a:lnTo>
                  <a:lnTo>
                    <a:pt x="437213" y="1365"/>
                  </a:lnTo>
                  <a:lnTo>
                    <a:pt x="440750" y="4791"/>
                  </a:lnTo>
                  <a:lnTo>
                    <a:pt x="442487" y="8747"/>
                  </a:lnTo>
                  <a:lnTo>
                    <a:pt x="448180" y="10197"/>
                  </a:lnTo>
                  <a:lnTo>
                    <a:pt x="449591" y="15768"/>
                  </a:lnTo>
                  <a:lnTo>
                    <a:pt x="454663" y="21170"/>
                  </a:lnTo>
                  <a:lnTo>
                    <a:pt x="459688" y="25000"/>
                  </a:lnTo>
                  <a:lnTo>
                    <a:pt x="462175" y="29343"/>
                  </a:lnTo>
                  <a:lnTo>
                    <a:pt x="470852" y="32344"/>
                  </a:lnTo>
                  <a:lnTo>
                    <a:pt x="465798" y="40651"/>
                  </a:lnTo>
                  <a:lnTo>
                    <a:pt x="463640" y="48332"/>
                  </a:lnTo>
                  <a:lnTo>
                    <a:pt x="463344" y="51409"/>
                  </a:lnTo>
                  <a:lnTo>
                    <a:pt x="462666" y="58451"/>
                  </a:lnTo>
                  <a:lnTo>
                    <a:pt x="462251" y="62761"/>
                  </a:lnTo>
                  <a:lnTo>
                    <a:pt x="464432" y="75969"/>
                  </a:lnTo>
                  <a:lnTo>
                    <a:pt x="466314" y="84388"/>
                  </a:lnTo>
                  <a:lnTo>
                    <a:pt x="471929" y="94649"/>
                  </a:lnTo>
                  <a:lnTo>
                    <a:pt x="471964" y="94817"/>
                  </a:lnTo>
                  <a:lnTo>
                    <a:pt x="473083" y="100181"/>
                  </a:lnTo>
                  <a:lnTo>
                    <a:pt x="472741" y="109183"/>
                  </a:lnTo>
                  <a:lnTo>
                    <a:pt x="477076" y="112496"/>
                  </a:lnTo>
                  <a:lnTo>
                    <a:pt x="481270" y="117140"/>
                  </a:lnTo>
                  <a:lnTo>
                    <a:pt x="481141" y="121311"/>
                  </a:lnTo>
                  <a:lnTo>
                    <a:pt x="481007" y="125605"/>
                  </a:lnTo>
                  <a:lnTo>
                    <a:pt x="488082" y="131441"/>
                  </a:lnTo>
                  <a:lnTo>
                    <a:pt x="491466" y="134228"/>
                  </a:lnTo>
                  <a:lnTo>
                    <a:pt x="502154" y="143445"/>
                  </a:lnTo>
                  <a:lnTo>
                    <a:pt x="503145" y="144299"/>
                  </a:lnTo>
                  <a:lnTo>
                    <a:pt x="506325" y="150807"/>
                  </a:lnTo>
                  <a:lnTo>
                    <a:pt x="511630" y="151561"/>
                  </a:lnTo>
                  <a:lnTo>
                    <a:pt x="515902" y="157703"/>
                  </a:lnTo>
                  <a:lnTo>
                    <a:pt x="519102" y="164212"/>
                  </a:lnTo>
                  <a:lnTo>
                    <a:pt x="530523" y="170491"/>
                  </a:lnTo>
                  <a:lnTo>
                    <a:pt x="530767" y="170669"/>
                  </a:lnTo>
                  <a:lnTo>
                    <a:pt x="541670" y="178612"/>
                  </a:lnTo>
                  <a:lnTo>
                    <a:pt x="554437" y="190127"/>
                  </a:lnTo>
                  <a:lnTo>
                    <a:pt x="555425" y="194666"/>
                  </a:lnTo>
                  <a:lnTo>
                    <a:pt x="557705" y="205123"/>
                  </a:lnTo>
                  <a:lnTo>
                    <a:pt x="561062" y="212200"/>
                  </a:lnTo>
                  <a:lnTo>
                    <a:pt x="557852" y="219116"/>
                  </a:lnTo>
                  <a:lnTo>
                    <a:pt x="562519" y="228953"/>
                  </a:lnTo>
                  <a:lnTo>
                    <a:pt x="564553" y="235977"/>
                  </a:lnTo>
                  <a:lnTo>
                    <a:pt x="565148" y="238030"/>
                  </a:lnTo>
                  <a:lnTo>
                    <a:pt x="572353" y="244157"/>
                  </a:lnTo>
                  <a:lnTo>
                    <a:pt x="576769" y="244521"/>
                  </a:lnTo>
                  <a:lnTo>
                    <a:pt x="582578" y="238459"/>
                  </a:lnTo>
                  <a:lnTo>
                    <a:pt x="585716" y="230848"/>
                  </a:lnTo>
                  <a:lnTo>
                    <a:pt x="587575" y="230799"/>
                  </a:lnTo>
                  <a:lnTo>
                    <a:pt x="593671" y="230638"/>
                  </a:lnTo>
                  <a:lnTo>
                    <a:pt x="604701" y="235277"/>
                  </a:lnTo>
                  <a:lnTo>
                    <a:pt x="607190" y="235717"/>
                  </a:lnTo>
                  <a:lnTo>
                    <a:pt x="612357" y="236626"/>
                  </a:lnTo>
                  <a:lnTo>
                    <a:pt x="616858" y="239327"/>
                  </a:lnTo>
                  <a:lnTo>
                    <a:pt x="625823" y="244698"/>
                  </a:lnTo>
                  <a:lnTo>
                    <a:pt x="625727" y="251001"/>
                  </a:lnTo>
                  <a:lnTo>
                    <a:pt x="620602" y="256156"/>
                  </a:lnTo>
                  <a:lnTo>
                    <a:pt x="616235" y="263106"/>
                  </a:lnTo>
                  <a:lnTo>
                    <a:pt x="618201" y="268551"/>
                  </a:lnTo>
                  <a:lnTo>
                    <a:pt x="620010" y="272488"/>
                  </a:lnTo>
                  <a:lnTo>
                    <a:pt x="620057" y="279424"/>
                  </a:lnTo>
                  <a:lnTo>
                    <a:pt x="613501" y="289480"/>
                  </a:lnTo>
                  <a:lnTo>
                    <a:pt x="612914" y="291523"/>
                  </a:lnTo>
                  <a:lnTo>
                    <a:pt x="612380" y="293377"/>
                  </a:lnTo>
                  <a:lnTo>
                    <a:pt x="611439" y="296645"/>
                  </a:lnTo>
                  <a:lnTo>
                    <a:pt x="609996" y="305058"/>
                  </a:lnTo>
                  <a:lnTo>
                    <a:pt x="604722" y="312798"/>
                  </a:lnTo>
                  <a:lnTo>
                    <a:pt x="603748" y="314227"/>
                  </a:lnTo>
                  <a:lnTo>
                    <a:pt x="601678" y="322192"/>
                  </a:lnTo>
                  <a:lnTo>
                    <a:pt x="603378" y="334667"/>
                  </a:lnTo>
                  <a:lnTo>
                    <a:pt x="608482" y="342278"/>
                  </a:lnTo>
                  <a:lnTo>
                    <a:pt x="616743" y="349590"/>
                  </a:lnTo>
                  <a:lnTo>
                    <a:pt x="620803" y="354144"/>
                  </a:lnTo>
                  <a:lnTo>
                    <a:pt x="622519" y="355051"/>
                  </a:lnTo>
                  <a:lnTo>
                    <a:pt x="631541" y="359815"/>
                  </a:lnTo>
                  <a:lnTo>
                    <a:pt x="636888" y="364564"/>
                  </a:lnTo>
                  <a:lnTo>
                    <a:pt x="645411" y="370570"/>
                  </a:lnTo>
                  <a:lnTo>
                    <a:pt x="651418" y="370700"/>
                  </a:lnTo>
                  <a:lnTo>
                    <a:pt x="649693" y="377667"/>
                  </a:lnTo>
                  <a:lnTo>
                    <a:pt x="654654" y="383007"/>
                  </a:lnTo>
                  <a:lnTo>
                    <a:pt x="655850" y="384293"/>
                  </a:lnTo>
                  <a:lnTo>
                    <a:pt x="663614" y="378977"/>
                  </a:lnTo>
                  <a:lnTo>
                    <a:pt x="671797" y="385513"/>
                  </a:lnTo>
                  <a:lnTo>
                    <a:pt x="681755" y="390749"/>
                  </a:lnTo>
                  <a:lnTo>
                    <a:pt x="682972" y="393258"/>
                  </a:lnTo>
                  <a:lnTo>
                    <a:pt x="685482" y="398433"/>
                  </a:lnTo>
                  <a:lnTo>
                    <a:pt x="694428" y="403021"/>
                  </a:lnTo>
                  <a:lnTo>
                    <a:pt x="702470" y="406397"/>
                  </a:lnTo>
                  <a:lnTo>
                    <a:pt x="704900" y="416560"/>
                  </a:lnTo>
                  <a:lnTo>
                    <a:pt x="706748" y="422932"/>
                  </a:lnTo>
                  <a:lnTo>
                    <a:pt x="706433" y="424418"/>
                  </a:lnTo>
                  <a:lnTo>
                    <a:pt x="706088" y="426046"/>
                  </a:lnTo>
                  <a:lnTo>
                    <a:pt x="705182" y="430314"/>
                  </a:lnTo>
                  <a:lnTo>
                    <a:pt x="710441" y="439112"/>
                  </a:lnTo>
                  <a:lnTo>
                    <a:pt x="716122" y="447253"/>
                  </a:lnTo>
                  <a:lnTo>
                    <a:pt x="716380" y="454655"/>
                  </a:lnTo>
                  <a:lnTo>
                    <a:pt x="711383" y="458132"/>
                  </a:lnTo>
                  <a:lnTo>
                    <a:pt x="709143" y="459689"/>
                  </a:lnTo>
                  <a:lnTo>
                    <a:pt x="707099" y="466029"/>
                  </a:lnTo>
                  <a:lnTo>
                    <a:pt x="711157" y="468783"/>
                  </a:lnTo>
                  <a:lnTo>
                    <a:pt x="712627" y="469780"/>
                  </a:lnTo>
                  <a:lnTo>
                    <a:pt x="714902" y="479056"/>
                  </a:lnTo>
                  <a:lnTo>
                    <a:pt x="723877" y="490704"/>
                  </a:lnTo>
                  <a:lnTo>
                    <a:pt x="727283" y="499237"/>
                  </a:lnTo>
                  <a:lnTo>
                    <a:pt x="733227" y="500794"/>
                  </a:lnTo>
                  <a:lnTo>
                    <a:pt x="739084" y="502325"/>
                  </a:lnTo>
                  <a:lnTo>
                    <a:pt x="746431" y="505521"/>
                  </a:lnTo>
                  <a:lnTo>
                    <a:pt x="753544" y="506124"/>
                  </a:lnTo>
                  <a:lnTo>
                    <a:pt x="757655" y="509326"/>
                  </a:lnTo>
                  <a:lnTo>
                    <a:pt x="757306" y="511245"/>
                  </a:lnTo>
                  <a:lnTo>
                    <a:pt x="755894" y="518992"/>
                  </a:lnTo>
                  <a:lnTo>
                    <a:pt x="753275" y="525653"/>
                  </a:lnTo>
                  <a:lnTo>
                    <a:pt x="752945" y="534067"/>
                  </a:lnTo>
                  <a:lnTo>
                    <a:pt x="752964" y="534476"/>
                  </a:lnTo>
                  <a:lnTo>
                    <a:pt x="753164" y="538846"/>
                  </a:lnTo>
                  <a:lnTo>
                    <a:pt x="748400" y="544879"/>
                  </a:lnTo>
                  <a:lnTo>
                    <a:pt x="753169" y="552372"/>
                  </a:lnTo>
                  <a:lnTo>
                    <a:pt x="752128" y="554053"/>
                  </a:lnTo>
                  <a:lnTo>
                    <a:pt x="749722" y="557937"/>
                  </a:lnTo>
                  <a:lnTo>
                    <a:pt x="747093" y="566261"/>
                  </a:lnTo>
                  <a:lnTo>
                    <a:pt x="741132" y="565482"/>
                  </a:lnTo>
                  <a:lnTo>
                    <a:pt x="735457" y="559184"/>
                  </a:lnTo>
                  <a:lnTo>
                    <a:pt x="735155" y="559218"/>
                  </a:lnTo>
                  <a:lnTo>
                    <a:pt x="729326" y="559865"/>
                  </a:lnTo>
                  <a:lnTo>
                    <a:pt x="726601" y="568721"/>
                  </a:lnTo>
                  <a:lnTo>
                    <a:pt x="718427" y="568721"/>
                  </a:lnTo>
                  <a:lnTo>
                    <a:pt x="710934" y="568040"/>
                  </a:lnTo>
                  <a:lnTo>
                    <a:pt x="708209" y="573490"/>
                  </a:lnTo>
                  <a:lnTo>
                    <a:pt x="712276" y="579017"/>
                  </a:lnTo>
                  <a:lnTo>
                    <a:pt x="714706" y="584055"/>
                  </a:lnTo>
                  <a:lnTo>
                    <a:pt x="712684" y="590239"/>
                  </a:lnTo>
                  <a:lnTo>
                    <a:pt x="716741" y="595996"/>
                  </a:lnTo>
                  <a:lnTo>
                    <a:pt x="715665" y="600921"/>
                  </a:lnTo>
                  <a:lnTo>
                    <a:pt x="713119" y="601169"/>
                  </a:lnTo>
                  <a:lnTo>
                    <a:pt x="706790" y="601784"/>
                  </a:lnTo>
                  <a:lnTo>
                    <a:pt x="705831" y="606747"/>
                  </a:lnTo>
                  <a:lnTo>
                    <a:pt x="712712" y="610810"/>
                  </a:lnTo>
                  <a:lnTo>
                    <a:pt x="707599" y="616886"/>
                  </a:lnTo>
                  <a:lnTo>
                    <a:pt x="698845" y="616002"/>
                  </a:lnTo>
                  <a:lnTo>
                    <a:pt x="697400" y="619468"/>
                  </a:lnTo>
                  <a:lnTo>
                    <a:pt x="705217" y="624654"/>
                  </a:lnTo>
                  <a:lnTo>
                    <a:pt x="705679" y="624960"/>
                  </a:lnTo>
                  <a:lnTo>
                    <a:pt x="709769" y="631547"/>
                  </a:lnTo>
                  <a:lnTo>
                    <a:pt x="704245" y="636545"/>
                  </a:lnTo>
                  <a:lnTo>
                    <a:pt x="700207" y="639867"/>
                  </a:lnTo>
                  <a:lnTo>
                    <a:pt x="699377" y="648878"/>
                  </a:lnTo>
                  <a:lnTo>
                    <a:pt x="694901" y="652050"/>
                  </a:lnTo>
                  <a:lnTo>
                    <a:pt x="675622" y="653485"/>
                  </a:lnTo>
                  <a:lnTo>
                    <a:pt x="668946" y="653963"/>
                  </a:lnTo>
                  <a:lnTo>
                    <a:pt x="652372" y="655131"/>
                  </a:lnTo>
                  <a:lnTo>
                    <a:pt x="631121" y="656666"/>
                  </a:lnTo>
                  <a:lnTo>
                    <a:pt x="621984" y="657313"/>
                  </a:lnTo>
                  <a:lnTo>
                    <a:pt x="624916" y="649730"/>
                  </a:lnTo>
                  <a:lnTo>
                    <a:pt x="629492" y="639947"/>
                  </a:lnTo>
                  <a:lnTo>
                    <a:pt x="636013" y="635722"/>
                  </a:lnTo>
                  <a:lnTo>
                    <a:pt x="637353" y="629099"/>
                  </a:lnTo>
                  <a:lnTo>
                    <a:pt x="640815" y="626832"/>
                  </a:lnTo>
                  <a:lnTo>
                    <a:pt x="644479" y="624429"/>
                  </a:lnTo>
                  <a:lnTo>
                    <a:pt x="648714" y="616725"/>
                  </a:lnTo>
                  <a:lnTo>
                    <a:pt x="654204" y="610973"/>
                  </a:lnTo>
                  <a:lnTo>
                    <a:pt x="653770" y="603217"/>
                  </a:lnTo>
                  <a:lnTo>
                    <a:pt x="653208" y="599010"/>
                  </a:lnTo>
                  <a:lnTo>
                    <a:pt x="645540" y="595327"/>
                  </a:lnTo>
                  <a:lnTo>
                    <a:pt x="643959" y="588951"/>
                  </a:lnTo>
                  <a:lnTo>
                    <a:pt x="642222" y="583934"/>
                  </a:lnTo>
                  <a:lnTo>
                    <a:pt x="634589" y="584315"/>
                  </a:lnTo>
                  <a:lnTo>
                    <a:pt x="603338" y="585822"/>
                  </a:lnTo>
                  <a:lnTo>
                    <a:pt x="594029" y="586352"/>
                  </a:lnTo>
                  <a:lnTo>
                    <a:pt x="572412" y="587553"/>
                  </a:lnTo>
                  <a:lnTo>
                    <a:pt x="570319" y="587673"/>
                  </a:lnTo>
                  <a:lnTo>
                    <a:pt x="543631" y="589164"/>
                  </a:lnTo>
                  <a:lnTo>
                    <a:pt x="531246" y="589845"/>
                  </a:lnTo>
                  <a:lnTo>
                    <a:pt x="499484" y="591526"/>
                  </a:lnTo>
                  <a:lnTo>
                    <a:pt x="499261" y="591534"/>
                  </a:lnTo>
                  <a:lnTo>
                    <a:pt x="494334" y="591714"/>
                  </a:lnTo>
                  <a:lnTo>
                    <a:pt x="472344" y="592486"/>
                  </a:lnTo>
                  <a:lnTo>
                    <a:pt x="468950" y="592652"/>
                  </a:lnTo>
                  <a:lnTo>
                    <a:pt x="433175" y="594343"/>
                  </a:lnTo>
                  <a:lnTo>
                    <a:pt x="417813" y="595015"/>
                  </a:lnTo>
                  <a:lnTo>
                    <a:pt x="414398" y="595162"/>
                  </a:lnTo>
                  <a:lnTo>
                    <a:pt x="391570" y="596114"/>
                  </a:lnTo>
                  <a:lnTo>
                    <a:pt x="371147" y="596825"/>
                  </a:lnTo>
                  <a:lnTo>
                    <a:pt x="367139" y="596960"/>
                  </a:lnTo>
                  <a:lnTo>
                    <a:pt x="343379" y="597816"/>
                  </a:lnTo>
                  <a:lnTo>
                    <a:pt x="335781" y="598079"/>
                  </a:lnTo>
                  <a:lnTo>
                    <a:pt x="334053" y="598137"/>
                  </a:lnTo>
                  <a:lnTo>
                    <a:pt x="302997" y="599146"/>
                  </a:lnTo>
                  <a:lnTo>
                    <a:pt x="283912" y="599648"/>
                  </a:lnTo>
                  <a:lnTo>
                    <a:pt x="281370" y="599712"/>
                  </a:lnTo>
                  <a:lnTo>
                    <a:pt x="268615" y="600026"/>
                  </a:lnTo>
                  <a:lnTo>
                    <a:pt x="250651" y="600452"/>
                  </a:lnTo>
                  <a:lnTo>
                    <a:pt x="237412" y="600747"/>
                  </a:lnTo>
                  <a:lnTo>
                    <a:pt x="218393" y="601229"/>
                  </a:lnTo>
                  <a:lnTo>
                    <a:pt x="207827" y="601483"/>
                  </a:lnTo>
                  <a:lnTo>
                    <a:pt x="194360" y="601726"/>
                  </a:lnTo>
                  <a:lnTo>
                    <a:pt x="161903" y="602245"/>
                  </a:lnTo>
                  <a:lnTo>
                    <a:pt x="132577" y="602738"/>
                  </a:lnTo>
                  <a:lnTo>
                    <a:pt x="132351" y="586416"/>
                  </a:lnTo>
                  <a:lnTo>
                    <a:pt x="132215" y="578439"/>
                  </a:lnTo>
                  <a:lnTo>
                    <a:pt x="131972" y="564215"/>
                  </a:lnTo>
                  <a:lnTo>
                    <a:pt x="131524" y="530706"/>
                  </a:lnTo>
                  <a:lnTo>
                    <a:pt x="131387" y="522356"/>
                  </a:lnTo>
                  <a:lnTo>
                    <a:pt x="131142" y="507440"/>
                  </a:lnTo>
                  <a:lnTo>
                    <a:pt x="130836" y="481734"/>
                  </a:lnTo>
                  <a:lnTo>
                    <a:pt x="130791" y="478019"/>
                  </a:lnTo>
                  <a:lnTo>
                    <a:pt x="130711" y="471277"/>
                  </a:lnTo>
                  <a:lnTo>
                    <a:pt x="130164" y="436271"/>
                  </a:lnTo>
                  <a:lnTo>
                    <a:pt x="130120" y="433453"/>
                  </a:lnTo>
                  <a:lnTo>
                    <a:pt x="130100" y="432140"/>
                  </a:lnTo>
                  <a:lnTo>
                    <a:pt x="129841" y="388048"/>
                  </a:lnTo>
                  <a:lnTo>
                    <a:pt x="129778" y="380941"/>
                  </a:lnTo>
                  <a:lnTo>
                    <a:pt x="129749" y="377623"/>
                  </a:lnTo>
                  <a:lnTo>
                    <a:pt x="129522" y="351981"/>
                  </a:lnTo>
                  <a:lnTo>
                    <a:pt x="129186" y="330203"/>
                  </a:lnTo>
                  <a:lnTo>
                    <a:pt x="128989" y="317379"/>
                  </a:lnTo>
                  <a:lnTo>
                    <a:pt x="128814" y="279789"/>
                  </a:lnTo>
                  <a:lnTo>
                    <a:pt x="128813" y="279414"/>
                  </a:lnTo>
                  <a:lnTo>
                    <a:pt x="128643" y="264047"/>
                  </a:lnTo>
                  <a:lnTo>
                    <a:pt x="128428" y="244627"/>
                  </a:lnTo>
                  <a:lnTo>
                    <a:pt x="128347" y="235641"/>
                  </a:lnTo>
                  <a:lnTo>
                    <a:pt x="128288" y="229048"/>
                  </a:lnTo>
                  <a:lnTo>
                    <a:pt x="128258" y="225634"/>
                  </a:lnTo>
                  <a:lnTo>
                    <a:pt x="129869" y="219614"/>
                  </a:lnTo>
                  <a:lnTo>
                    <a:pt x="128765" y="219558"/>
                  </a:lnTo>
                  <a:lnTo>
                    <a:pt x="126339" y="219434"/>
                  </a:lnTo>
                  <a:lnTo>
                    <a:pt x="120068" y="215526"/>
                  </a:lnTo>
                  <a:lnTo>
                    <a:pt x="113308" y="217653"/>
                  </a:lnTo>
                  <a:lnTo>
                    <a:pt x="107736" y="213244"/>
                  </a:lnTo>
                  <a:lnTo>
                    <a:pt x="106882" y="212568"/>
                  </a:lnTo>
                  <a:lnTo>
                    <a:pt x="103955" y="207452"/>
                  </a:lnTo>
                  <a:lnTo>
                    <a:pt x="100442" y="202863"/>
                  </a:lnTo>
                  <a:lnTo>
                    <a:pt x="94749" y="195739"/>
                  </a:lnTo>
                  <a:lnTo>
                    <a:pt x="96732" y="185794"/>
                  </a:lnTo>
                  <a:lnTo>
                    <a:pt x="90383" y="184815"/>
                  </a:lnTo>
                  <a:lnTo>
                    <a:pt x="88252" y="181669"/>
                  </a:lnTo>
                  <a:lnTo>
                    <a:pt x="86422" y="178966"/>
                  </a:lnTo>
                  <a:lnTo>
                    <a:pt x="78912" y="171273"/>
                  </a:lnTo>
                  <a:lnTo>
                    <a:pt x="74298" y="165714"/>
                  </a:lnTo>
                  <a:lnTo>
                    <a:pt x="71843" y="162753"/>
                  </a:lnTo>
                  <a:lnTo>
                    <a:pt x="75852" y="159422"/>
                  </a:lnTo>
                  <a:lnTo>
                    <a:pt x="79061" y="156743"/>
                  </a:lnTo>
                  <a:lnTo>
                    <a:pt x="79375" y="154063"/>
                  </a:lnTo>
                  <a:lnTo>
                    <a:pt x="80039" y="148396"/>
                  </a:lnTo>
                  <a:lnTo>
                    <a:pt x="87227" y="143487"/>
                  </a:lnTo>
                  <a:lnTo>
                    <a:pt x="87196" y="138187"/>
                  </a:lnTo>
                  <a:lnTo>
                    <a:pt x="95042" y="137970"/>
                  </a:lnTo>
                  <a:lnTo>
                    <a:pt x="99256" y="134243"/>
                  </a:lnTo>
                  <a:lnTo>
                    <a:pt x="98038" y="130873"/>
                  </a:lnTo>
                  <a:lnTo>
                    <a:pt x="97223" y="124000"/>
                  </a:lnTo>
                  <a:lnTo>
                    <a:pt x="97124" y="123161"/>
                  </a:lnTo>
                  <a:lnTo>
                    <a:pt x="91606" y="116038"/>
                  </a:lnTo>
                  <a:lnTo>
                    <a:pt x="89050" y="112577"/>
                  </a:lnTo>
                  <a:lnTo>
                    <a:pt x="84490" y="112910"/>
                  </a:lnTo>
                  <a:lnTo>
                    <a:pt x="81724" y="113111"/>
                  </a:lnTo>
                  <a:lnTo>
                    <a:pt x="74924" y="118322"/>
                  </a:lnTo>
                  <a:lnTo>
                    <a:pt x="68232" y="113523"/>
                  </a:lnTo>
                  <a:lnTo>
                    <a:pt x="58503" y="106630"/>
                  </a:lnTo>
                  <a:lnTo>
                    <a:pt x="50030" y="98586"/>
                  </a:lnTo>
                  <a:lnTo>
                    <a:pt x="45591" y="94391"/>
                  </a:lnTo>
                  <a:lnTo>
                    <a:pt x="41871" y="94731"/>
                  </a:lnTo>
                  <a:lnTo>
                    <a:pt x="38373" y="88593"/>
                  </a:lnTo>
                  <a:lnTo>
                    <a:pt x="40570" y="83035"/>
                  </a:lnTo>
                  <a:lnTo>
                    <a:pt x="36414" y="78335"/>
                  </a:lnTo>
                  <a:lnTo>
                    <a:pt x="31065" y="71515"/>
                  </a:lnTo>
                  <a:lnTo>
                    <a:pt x="31948" y="64651"/>
                  </a:lnTo>
                  <a:lnTo>
                    <a:pt x="23831" y="61378"/>
                  </a:lnTo>
                  <a:lnTo>
                    <a:pt x="23751" y="60842"/>
                  </a:lnTo>
                  <a:lnTo>
                    <a:pt x="23716" y="60607"/>
                  </a:lnTo>
                  <a:lnTo>
                    <a:pt x="23143" y="56752"/>
                  </a:lnTo>
                  <a:lnTo>
                    <a:pt x="18210" y="54085"/>
                  </a:lnTo>
                  <a:lnTo>
                    <a:pt x="12230" y="52266"/>
                  </a:lnTo>
                  <a:lnTo>
                    <a:pt x="13583" y="45942"/>
                  </a:lnTo>
                  <a:lnTo>
                    <a:pt x="12658" y="41655"/>
                  </a:lnTo>
                  <a:lnTo>
                    <a:pt x="8840" y="31975"/>
                  </a:lnTo>
                  <a:lnTo>
                    <a:pt x="7705" y="27619"/>
                  </a:lnTo>
                  <a:lnTo>
                    <a:pt x="5792" y="23277"/>
                  </a:lnTo>
                  <a:lnTo>
                    <a:pt x="5573" y="22779"/>
                  </a:lnTo>
                  <a:lnTo>
                    <a:pt x="944" y="2296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6876864" y="3202785"/>
              <a:ext cx="63220" cy="148967"/>
            </a:xfrm>
            <a:custGeom>
              <a:avLst/>
              <a:gdLst/>
              <a:ahLst/>
              <a:cxnLst/>
              <a:rect l="0" t="0" r="0" b="0"/>
              <a:pathLst>
                <a:path w="63220" h="148967">
                  <a:moveTo>
                    <a:pt x="0" y="122749"/>
                  </a:moveTo>
                  <a:lnTo>
                    <a:pt x="1622" y="110678"/>
                  </a:lnTo>
                  <a:lnTo>
                    <a:pt x="493" y="99658"/>
                  </a:lnTo>
                  <a:lnTo>
                    <a:pt x="756" y="84234"/>
                  </a:lnTo>
                  <a:lnTo>
                    <a:pt x="792" y="82043"/>
                  </a:lnTo>
                  <a:lnTo>
                    <a:pt x="3306" y="70941"/>
                  </a:lnTo>
                  <a:lnTo>
                    <a:pt x="5587" y="60462"/>
                  </a:lnTo>
                  <a:lnTo>
                    <a:pt x="9353" y="52804"/>
                  </a:lnTo>
                  <a:lnTo>
                    <a:pt x="7414" y="46994"/>
                  </a:lnTo>
                  <a:lnTo>
                    <a:pt x="15682" y="41537"/>
                  </a:lnTo>
                  <a:lnTo>
                    <a:pt x="18286" y="36086"/>
                  </a:lnTo>
                  <a:lnTo>
                    <a:pt x="10625" y="29736"/>
                  </a:lnTo>
                  <a:lnTo>
                    <a:pt x="18829" y="21036"/>
                  </a:lnTo>
                  <a:lnTo>
                    <a:pt x="22464" y="13835"/>
                  </a:lnTo>
                  <a:lnTo>
                    <a:pt x="63220" y="0"/>
                  </a:lnTo>
                  <a:lnTo>
                    <a:pt x="56804" y="20960"/>
                  </a:lnTo>
                  <a:lnTo>
                    <a:pt x="53548" y="28074"/>
                  </a:lnTo>
                  <a:lnTo>
                    <a:pt x="46607" y="26997"/>
                  </a:lnTo>
                  <a:lnTo>
                    <a:pt x="42239" y="33403"/>
                  </a:lnTo>
                  <a:lnTo>
                    <a:pt x="37971" y="46794"/>
                  </a:lnTo>
                  <a:lnTo>
                    <a:pt x="36186" y="59728"/>
                  </a:lnTo>
                  <a:lnTo>
                    <a:pt x="35359" y="67865"/>
                  </a:lnTo>
                  <a:lnTo>
                    <a:pt x="37589" y="74553"/>
                  </a:lnTo>
                  <a:lnTo>
                    <a:pt x="32788" y="86968"/>
                  </a:lnTo>
                  <a:lnTo>
                    <a:pt x="34112" y="89102"/>
                  </a:lnTo>
                  <a:lnTo>
                    <a:pt x="35362" y="91116"/>
                  </a:lnTo>
                  <a:lnTo>
                    <a:pt x="30892" y="103702"/>
                  </a:lnTo>
                  <a:lnTo>
                    <a:pt x="30377" y="109379"/>
                  </a:lnTo>
                  <a:lnTo>
                    <a:pt x="26795" y="115799"/>
                  </a:lnTo>
                  <a:lnTo>
                    <a:pt x="26514" y="123251"/>
                  </a:lnTo>
                  <a:lnTo>
                    <a:pt x="25688" y="131348"/>
                  </a:lnTo>
                  <a:lnTo>
                    <a:pt x="19128" y="143885"/>
                  </a:lnTo>
                  <a:lnTo>
                    <a:pt x="14991" y="148967"/>
                  </a:lnTo>
                  <a:lnTo>
                    <a:pt x="10539" y="148321"/>
                  </a:lnTo>
                  <a:lnTo>
                    <a:pt x="5768" y="13631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6037320" y="3068507"/>
              <a:ext cx="879228" cy="501736"/>
            </a:xfrm>
            <a:custGeom>
              <a:avLst/>
              <a:gdLst/>
              <a:ahLst/>
              <a:cxnLst/>
              <a:rect l="0" t="0" r="0" b="0"/>
              <a:pathLst>
                <a:path w="879228" h="501736">
                  <a:moveTo>
                    <a:pt x="6268" y="496093"/>
                  </a:moveTo>
                  <a:lnTo>
                    <a:pt x="15546" y="490217"/>
                  </a:lnTo>
                  <a:lnTo>
                    <a:pt x="23020" y="489206"/>
                  </a:lnTo>
                  <a:lnTo>
                    <a:pt x="25782" y="488832"/>
                  </a:lnTo>
                  <a:lnTo>
                    <a:pt x="31089" y="485156"/>
                  </a:lnTo>
                  <a:lnTo>
                    <a:pt x="47220" y="477125"/>
                  </a:lnTo>
                  <a:lnTo>
                    <a:pt x="58192" y="473279"/>
                  </a:lnTo>
                  <a:lnTo>
                    <a:pt x="59607" y="465371"/>
                  </a:lnTo>
                  <a:lnTo>
                    <a:pt x="62951" y="456980"/>
                  </a:lnTo>
                  <a:lnTo>
                    <a:pt x="70114" y="456478"/>
                  </a:lnTo>
                  <a:lnTo>
                    <a:pt x="82619" y="449675"/>
                  </a:lnTo>
                  <a:lnTo>
                    <a:pt x="83638" y="447352"/>
                  </a:lnTo>
                  <a:lnTo>
                    <a:pt x="85255" y="443662"/>
                  </a:lnTo>
                  <a:lnTo>
                    <a:pt x="83747" y="436116"/>
                  </a:lnTo>
                  <a:lnTo>
                    <a:pt x="89097" y="430562"/>
                  </a:lnTo>
                  <a:lnTo>
                    <a:pt x="96067" y="427124"/>
                  </a:lnTo>
                  <a:lnTo>
                    <a:pt x="98585" y="421840"/>
                  </a:lnTo>
                  <a:lnTo>
                    <a:pt x="97049" y="414204"/>
                  </a:lnTo>
                  <a:lnTo>
                    <a:pt x="113408" y="399645"/>
                  </a:lnTo>
                  <a:lnTo>
                    <a:pt x="114128" y="399003"/>
                  </a:lnTo>
                  <a:lnTo>
                    <a:pt x="114599" y="398667"/>
                  </a:lnTo>
                  <a:lnTo>
                    <a:pt x="125434" y="390930"/>
                  </a:lnTo>
                  <a:lnTo>
                    <a:pt x="135499" y="386374"/>
                  </a:lnTo>
                  <a:lnTo>
                    <a:pt x="139441" y="381272"/>
                  </a:lnTo>
                  <a:lnTo>
                    <a:pt x="139918" y="380655"/>
                  </a:lnTo>
                  <a:lnTo>
                    <a:pt x="150395" y="368189"/>
                  </a:lnTo>
                  <a:lnTo>
                    <a:pt x="173022" y="341127"/>
                  </a:lnTo>
                  <a:lnTo>
                    <a:pt x="177585" y="344216"/>
                  </a:lnTo>
                  <a:lnTo>
                    <a:pt x="172942" y="353315"/>
                  </a:lnTo>
                  <a:lnTo>
                    <a:pt x="179022" y="357427"/>
                  </a:lnTo>
                  <a:lnTo>
                    <a:pt x="180049" y="361752"/>
                  </a:lnTo>
                  <a:lnTo>
                    <a:pt x="185469" y="369294"/>
                  </a:lnTo>
                  <a:lnTo>
                    <a:pt x="191615" y="375192"/>
                  </a:lnTo>
                  <a:lnTo>
                    <a:pt x="200246" y="375408"/>
                  </a:lnTo>
                  <a:lnTo>
                    <a:pt x="204381" y="379499"/>
                  </a:lnTo>
                  <a:lnTo>
                    <a:pt x="204999" y="379847"/>
                  </a:lnTo>
                  <a:lnTo>
                    <a:pt x="212563" y="384104"/>
                  </a:lnTo>
                  <a:lnTo>
                    <a:pt x="225672" y="381493"/>
                  </a:lnTo>
                  <a:lnTo>
                    <a:pt x="228388" y="378632"/>
                  </a:lnTo>
                  <a:lnTo>
                    <a:pt x="233329" y="373904"/>
                  </a:lnTo>
                  <a:lnTo>
                    <a:pt x="239096" y="370035"/>
                  </a:lnTo>
                  <a:lnTo>
                    <a:pt x="244972" y="359392"/>
                  </a:lnTo>
                  <a:lnTo>
                    <a:pt x="262568" y="371658"/>
                  </a:lnTo>
                  <a:lnTo>
                    <a:pt x="274160" y="363464"/>
                  </a:lnTo>
                  <a:lnTo>
                    <a:pt x="286702" y="358401"/>
                  </a:lnTo>
                  <a:lnTo>
                    <a:pt x="288365" y="357945"/>
                  </a:lnTo>
                  <a:lnTo>
                    <a:pt x="295119" y="356091"/>
                  </a:lnTo>
                  <a:lnTo>
                    <a:pt x="303811" y="350508"/>
                  </a:lnTo>
                  <a:lnTo>
                    <a:pt x="297360" y="344369"/>
                  </a:lnTo>
                  <a:lnTo>
                    <a:pt x="298555" y="338918"/>
                  </a:lnTo>
                  <a:lnTo>
                    <a:pt x="299395" y="338607"/>
                  </a:lnTo>
                  <a:lnTo>
                    <a:pt x="301651" y="337773"/>
                  </a:lnTo>
                  <a:lnTo>
                    <a:pt x="310242" y="343985"/>
                  </a:lnTo>
                  <a:lnTo>
                    <a:pt x="320988" y="336125"/>
                  </a:lnTo>
                  <a:lnTo>
                    <a:pt x="332957" y="325328"/>
                  </a:lnTo>
                  <a:lnTo>
                    <a:pt x="342404" y="330451"/>
                  </a:lnTo>
                  <a:lnTo>
                    <a:pt x="343001" y="330774"/>
                  </a:lnTo>
                  <a:lnTo>
                    <a:pt x="349378" y="324431"/>
                  </a:lnTo>
                  <a:lnTo>
                    <a:pt x="359659" y="311872"/>
                  </a:lnTo>
                  <a:lnTo>
                    <a:pt x="359519" y="304731"/>
                  </a:lnTo>
                  <a:lnTo>
                    <a:pt x="365058" y="298172"/>
                  </a:lnTo>
                  <a:lnTo>
                    <a:pt x="356096" y="290931"/>
                  </a:lnTo>
                  <a:lnTo>
                    <a:pt x="356286" y="290548"/>
                  </a:lnTo>
                  <a:lnTo>
                    <a:pt x="359003" y="285051"/>
                  </a:lnTo>
                  <a:lnTo>
                    <a:pt x="361890" y="275399"/>
                  </a:lnTo>
                  <a:lnTo>
                    <a:pt x="362936" y="268754"/>
                  </a:lnTo>
                  <a:lnTo>
                    <a:pt x="368943" y="258674"/>
                  </a:lnTo>
                  <a:lnTo>
                    <a:pt x="375857" y="248378"/>
                  </a:lnTo>
                  <a:lnTo>
                    <a:pt x="377633" y="245730"/>
                  </a:lnTo>
                  <a:lnTo>
                    <a:pt x="382961" y="233642"/>
                  </a:lnTo>
                  <a:lnTo>
                    <a:pt x="383514" y="230725"/>
                  </a:lnTo>
                  <a:lnTo>
                    <a:pt x="384889" y="223463"/>
                  </a:lnTo>
                  <a:lnTo>
                    <a:pt x="385631" y="212685"/>
                  </a:lnTo>
                  <a:lnTo>
                    <a:pt x="391686" y="204483"/>
                  </a:lnTo>
                  <a:lnTo>
                    <a:pt x="396719" y="198649"/>
                  </a:lnTo>
                  <a:lnTo>
                    <a:pt x="397613" y="197613"/>
                  </a:lnTo>
                  <a:lnTo>
                    <a:pt x="394799" y="192149"/>
                  </a:lnTo>
                  <a:lnTo>
                    <a:pt x="401383" y="184746"/>
                  </a:lnTo>
                  <a:lnTo>
                    <a:pt x="404474" y="173270"/>
                  </a:lnTo>
                  <a:lnTo>
                    <a:pt x="403523" y="168704"/>
                  </a:lnTo>
                  <a:lnTo>
                    <a:pt x="404768" y="161585"/>
                  </a:lnTo>
                  <a:lnTo>
                    <a:pt x="404973" y="149741"/>
                  </a:lnTo>
                  <a:lnTo>
                    <a:pt x="417579" y="153152"/>
                  </a:lnTo>
                  <a:lnTo>
                    <a:pt x="427193" y="165529"/>
                  </a:lnTo>
                  <a:lnTo>
                    <a:pt x="439599" y="167736"/>
                  </a:lnTo>
                  <a:lnTo>
                    <a:pt x="446289" y="167839"/>
                  </a:lnTo>
                  <a:lnTo>
                    <a:pt x="447824" y="167862"/>
                  </a:lnTo>
                  <a:lnTo>
                    <a:pt x="453615" y="158389"/>
                  </a:lnTo>
                  <a:lnTo>
                    <a:pt x="453821" y="157517"/>
                  </a:lnTo>
                  <a:lnTo>
                    <a:pt x="455554" y="150160"/>
                  </a:lnTo>
                  <a:lnTo>
                    <a:pt x="458706" y="138061"/>
                  </a:lnTo>
                  <a:lnTo>
                    <a:pt x="464064" y="129330"/>
                  </a:lnTo>
                  <a:lnTo>
                    <a:pt x="463818" y="124888"/>
                  </a:lnTo>
                  <a:lnTo>
                    <a:pt x="465356" y="114158"/>
                  </a:lnTo>
                  <a:lnTo>
                    <a:pt x="468132" y="108203"/>
                  </a:lnTo>
                  <a:lnTo>
                    <a:pt x="469688" y="101843"/>
                  </a:lnTo>
                  <a:lnTo>
                    <a:pt x="485813" y="110220"/>
                  </a:lnTo>
                  <a:lnTo>
                    <a:pt x="489294" y="99612"/>
                  </a:lnTo>
                  <a:lnTo>
                    <a:pt x="492929" y="89740"/>
                  </a:lnTo>
                  <a:lnTo>
                    <a:pt x="502009" y="83363"/>
                  </a:lnTo>
                  <a:lnTo>
                    <a:pt x="507170" y="74082"/>
                  </a:lnTo>
                  <a:lnTo>
                    <a:pt x="512856" y="69153"/>
                  </a:lnTo>
                  <a:lnTo>
                    <a:pt x="514900" y="62352"/>
                  </a:lnTo>
                  <a:lnTo>
                    <a:pt x="516571" y="56777"/>
                  </a:lnTo>
                  <a:lnTo>
                    <a:pt x="524933" y="44974"/>
                  </a:lnTo>
                  <a:lnTo>
                    <a:pt x="522571" y="41188"/>
                  </a:lnTo>
                  <a:lnTo>
                    <a:pt x="523790" y="33505"/>
                  </a:lnTo>
                  <a:lnTo>
                    <a:pt x="523104" y="27945"/>
                  </a:lnTo>
                  <a:lnTo>
                    <a:pt x="527691" y="15820"/>
                  </a:lnTo>
                  <a:lnTo>
                    <a:pt x="526568" y="7857"/>
                  </a:lnTo>
                  <a:lnTo>
                    <a:pt x="523979" y="0"/>
                  </a:lnTo>
                  <a:lnTo>
                    <a:pt x="538722" y="8282"/>
                  </a:lnTo>
                  <a:lnTo>
                    <a:pt x="543946" y="11209"/>
                  </a:lnTo>
                  <a:lnTo>
                    <a:pt x="563330" y="22143"/>
                  </a:lnTo>
                  <a:lnTo>
                    <a:pt x="589072" y="36594"/>
                  </a:lnTo>
                  <a:lnTo>
                    <a:pt x="590137" y="31062"/>
                  </a:lnTo>
                  <a:lnTo>
                    <a:pt x="591827" y="21808"/>
                  </a:lnTo>
                  <a:lnTo>
                    <a:pt x="595617" y="7547"/>
                  </a:lnTo>
                  <a:lnTo>
                    <a:pt x="600225" y="7144"/>
                  </a:lnTo>
                  <a:lnTo>
                    <a:pt x="601499" y="7033"/>
                  </a:lnTo>
                  <a:lnTo>
                    <a:pt x="610324" y="7518"/>
                  </a:lnTo>
                  <a:lnTo>
                    <a:pt x="614746" y="9985"/>
                  </a:lnTo>
                  <a:lnTo>
                    <a:pt x="621634" y="12779"/>
                  </a:lnTo>
                  <a:lnTo>
                    <a:pt x="626505" y="16577"/>
                  </a:lnTo>
                  <a:lnTo>
                    <a:pt x="624609" y="21807"/>
                  </a:lnTo>
                  <a:lnTo>
                    <a:pt x="621484" y="26042"/>
                  </a:lnTo>
                  <a:lnTo>
                    <a:pt x="622743" y="31696"/>
                  </a:lnTo>
                  <a:lnTo>
                    <a:pt x="627351" y="33032"/>
                  </a:lnTo>
                  <a:lnTo>
                    <a:pt x="630193" y="36797"/>
                  </a:lnTo>
                  <a:lnTo>
                    <a:pt x="641733" y="36605"/>
                  </a:lnTo>
                  <a:lnTo>
                    <a:pt x="643637" y="36728"/>
                  </a:lnTo>
                  <a:lnTo>
                    <a:pt x="645114" y="36823"/>
                  </a:lnTo>
                  <a:lnTo>
                    <a:pt x="647318" y="36965"/>
                  </a:lnTo>
                  <a:lnTo>
                    <a:pt x="654771" y="39170"/>
                  </a:lnTo>
                  <a:lnTo>
                    <a:pt x="655780" y="45001"/>
                  </a:lnTo>
                  <a:lnTo>
                    <a:pt x="661414" y="46522"/>
                  </a:lnTo>
                  <a:lnTo>
                    <a:pt x="663890" y="46244"/>
                  </a:lnTo>
                  <a:lnTo>
                    <a:pt x="667576" y="45830"/>
                  </a:lnTo>
                  <a:lnTo>
                    <a:pt x="671334" y="49469"/>
                  </a:lnTo>
                  <a:lnTo>
                    <a:pt x="675397" y="53086"/>
                  </a:lnTo>
                  <a:lnTo>
                    <a:pt x="681969" y="57072"/>
                  </a:lnTo>
                  <a:lnTo>
                    <a:pt x="682741" y="60868"/>
                  </a:lnTo>
                  <a:lnTo>
                    <a:pt x="684166" y="67885"/>
                  </a:lnTo>
                  <a:lnTo>
                    <a:pt x="684321" y="68782"/>
                  </a:lnTo>
                  <a:lnTo>
                    <a:pt x="685271" y="74279"/>
                  </a:lnTo>
                  <a:lnTo>
                    <a:pt x="685487" y="75528"/>
                  </a:lnTo>
                  <a:lnTo>
                    <a:pt x="684961" y="79756"/>
                  </a:lnTo>
                  <a:lnTo>
                    <a:pt x="682114" y="80390"/>
                  </a:lnTo>
                  <a:lnTo>
                    <a:pt x="681551" y="81126"/>
                  </a:lnTo>
                  <a:lnTo>
                    <a:pt x="677368" y="86600"/>
                  </a:lnTo>
                  <a:lnTo>
                    <a:pt x="678722" y="92038"/>
                  </a:lnTo>
                  <a:lnTo>
                    <a:pt x="668493" y="94068"/>
                  </a:lnTo>
                  <a:lnTo>
                    <a:pt x="666036" y="94553"/>
                  </a:lnTo>
                  <a:lnTo>
                    <a:pt x="662811" y="105952"/>
                  </a:lnTo>
                  <a:lnTo>
                    <a:pt x="662620" y="114847"/>
                  </a:lnTo>
                  <a:lnTo>
                    <a:pt x="662507" y="119989"/>
                  </a:lnTo>
                  <a:lnTo>
                    <a:pt x="665444" y="131697"/>
                  </a:lnTo>
                  <a:lnTo>
                    <a:pt x="669945" y="135499"/>
                  </a:lnTo>
                  <a:lnTo>
                    <a:pt x="672549" y="137698"/>
                  </a:lnTo>
                  <a:lnTo>
                    <a:pt x="683398" y="133636"/>
                  </a:lnTo>
                  <a:lnTo>
                    <a:pt x="690741" y="131157"/>
                  </a:lnTo>
                  <a:lnTo>
                    <a:pt x="695509" y="129113"/>
                  </a:lnTo>
                  <a:lnTo>
                    <a:pt x="699363" y="132879"/>
                  </a:lnTo>
                  <a:lnTo>
                    <a:pt x="699538" y="136758"/>
                  </a:lnTo>
                  <a:lnTo>
                    <a:pt x="703438" y="139433"/>
                  </a:lnTo>
                  <a:lnTo>
                    <a:pt x="704302" y="140025"/>
                  </a:lnTo>
                  <a:lnTo>
                    <a:pt x="708734" y="143654"/>
                  </a:lnTo>
                  <a:lnTo>
                    <a:pt x="709076" y="147870"/>
                  </a:lnTo>
                  <a:lnTo>
                    <a:pt x="715198" y="149129"/>
                  </a:lnTo>
                  <a:lnTo>
                    <a:pt x="724051" y="152270"/>
                  </a:lnTo>
                  <a:lnTo>
                    <a:pt x="733844" y="150464"/>
                  </a:lnTo>
                  <a:lnTo>
                    <a:pt x="741098" y="149799"/>
                  </a:lnTo>
                  <a:lnTo>
                    <a:pt x="749094" y="149314"/>
                  </a:lnTo>
                  <a:lnTo>
                    <a:pt x="751643" y="154459"/>
                  </a:lnTo>
                  <a:lnTo>
                    <a:pt x="759951" y="158712"/>
                  </a:lnTo>
                  <a:lnTo>
                    <a:pt x="763596" y="162382"/>
                  </a:lnTo>
                  <a:lnTo>
                    <a:pt x="766300" y="165101"/>
                  </a:lnTo>
                  <a:lnTo>
                    <a:pt x="774555" y="169302"/>
                  </a:lnTo>
                  <a:lnTo>
                    <a:pt x="787922" y="172709"/>
                  </a:lnTo>
                  <a:lnTo>
                    <a:pt x="798084" y="177316"/>
                  </a:lnTo>
                  <a:lnTo>
                    <a:pt x="798148" y="185575"/>
                  </a:lnTo>
                  <a:lnTo>
                    <a:pt x="792809" y="192335"/>
                  </a:lnTo>
                  <a:lnTo>
                    <a:pt x="794740" y="202915"/>
                  </a:lnTo>
                  <a:lnTo>
                    <a:pt x="794491" y="208534"/>
                  </a:lnTo>
                  <a:lnTo>
                    <a:pt x="794414" y="210260"/>
                  </a:lnTo>
                  <a:lnTo>
                    <a:pt x="801450" y="216558"/>
                  </a:lnTo>
                  <a:lnTo>
                    <a:pt x="801328" y="221134"/>
                  </a:lnTo>
                  <a:lnTo>
                    <a:pt x="801210" y="225541"/>
                  </a:lnTo>
                  <a:lnTo>
                    <a:pt x="802784" y="228389"/>
                  </a:lnTo>
                  <a:lnTo>
                    <a:pt x="805760" y="233771"/>
                  </a:lnTo>
                  <a:lnTo>
                    <a:pt x="810487" y="243602"/>
                  </a:lnTo>
                  <a:lnTo>
                    <a:pt x="812099" y="250155"/>
                  </a:lnTo>
                  <a:lnTo>
                    <a:pt x="811043" y="259986"/>
                  </a:lnTo>
                  <a:lnTo>
                    <a:pt x="799046" y="252994"/>
                  </a:lnTo>
                  <a:lnTo>
                    <a:pt x="795405" y="250595"/>
                  </a:lnTo>
                  <a:lnTo>
                    <a:pt x="794511" y="251275"/>
                  </a:lnTo>
                  <a:lnTo>
                    <a:pt x="791069" y="253888"/>
                  </a:lnTo>
                  <a:lnTo>
                    <a:pt x="798699" y="262916"/>
                  </a:lnTo>
                  <a:lnTo>
                    <a:pt x="802626" y="267612"/>
                  </a:lnTo>
                  <a:lnTo>
                    <a:pt x="801618" y="270880"/>
                  </a:lnTo>
                  <a:lnTo>
                    <a:pt x="800433" y="274715"/>
                  </a:lnTo>
                  <a:lnTo>
                    <a:pt x="806684" y="278639"/>
                  </a:lnTo>
                  <a:lnTo>
                    <a:pt x="807228" y="278980"/>
                  </a:lnTo>
                  <a:lnTo>
                    <a:pt x="812201" y="285020"/>
                  </a:lnTo>
                  <a:lnTo>
                    <a:pt x="814915" y="288035"/>
                  </a:lnTo>
                  <a:lnTo>
                    <a:pt x="818220" y="291706"/>
                  </a:lnTo>
                  <a:lnTo>
                    <a:pt x="817027" y="304216"/>
                  </a:lnTo>
                  <a:lnTo>
                    <a:pt x="820316" y="307008"/>
                  </a:lnTo>
                  <a:lnTo>
                    <a:pt x="822154" y="308566"/>
                  </a:lnTo>
                  <a:lnTo>
                    <a:pt x="831808" y="311408"/>
                  </a:lnTo>
                  <a:lnTo>
                    <a:pt x="833341" y="311512"/>
                  </a:lnTo>
                  <a:lnTo>
                    <a:pt x="843827" y="312220"/>
                  </a:lnTo>
                  <a:lnTo>
                    <a:pt x="848249" y="308492"/>
                  </a:lnTo>
                  <a:lnTo>
                    <a:pt x="853615" y="308158"/>
                  </a:lnTo>
                  <a:lnTo>
                    <a:pt x="861150" y="324549"/>
                  </a:lnTo>
                  <a:lnTo>
                    <a:pt x="868848" y="338821"/>
                  </a:lnTo>
                  <a:lnTo>
                    <a:pt x="874137" y="346728"/>
                  </a:lnTo>
                  <a:lnTo>
                    <a:pt x="879228" y="357434"/>
                  </a:lnTo>
                  <a:lnTo>
                    <a:pt x="861404" y="361281"/>
                  </a:lnTo>
                  <a:lnTo>
                    <a:pt x="850728" y="363553"/>
                  </a:lnTo>
                  <a:lnTo>
                    <a:pt x="829397" y="368059"/>
                  </a:lnTo>
                  <a:lnTo>
                    <a:pt x="809479" y="372199"/>
                  </a:lnTo>
                  <a:lnTo>
                    <a:pt x="803835" y="373365"/>
                  </a:lnTo>
                  <a:lnTo>
                    <a:pt x="781873" y="377872"/>
                  </a:lnTo>
                  <a:lnTo>
                    <a:pt x="762136" y="382631"/>
                  </a:lnTo>
                  <a:lnTo>
                    <a:pt x="761994" y="382665"/>
                  </a:lnTo>
                  <a:lnTo>
                    <a:pt x="744725" y="386156"/>
                  </a:lnTo>
                  <a:lnTo>
                    <a:pt x="734347" y="388239"/>
                  </a:lnTo>
                  <a:lnTo>
                    <a:pt x="731452" y="388819"/>
                  </a:lnTo>
                  <a:lnTo>
                    <a:pt x="719297" y="391268"/>
                  </a:lnTo>
                  <a:lnTo>
                    <a:pt x="668793" y="401288"/>
                  </a:lnTo>
                  <a:lnTo>
                    <a:pt x="666845" y="401678"/>
                  </a:lnTo>
                  <a:lnTo>
                    <a:pt x="651989" y="404640"/>
                  </a:lnTo>
                  <a:lnTo>
                    <a:pt x="635586" y="407885"/>
                  </a:lnTo>
                  <a:lnTo>
                    <a:pt x="625872" y="409795"/>
                  </a:lnTo>
                  <a:lnTo>
                    <a:pt x="604502" y="414042"/>
                  </a:lnTo>
                  <a:lnTo>
                    <a:pt x="589538" y="416990"/>
                  </a:lnTo>
                  <a:lnTo>
                    <a:pt x="583634" y="418147"/>
                  </a:lnTo>
                  <a:lnTo>
                    <a:pt x="558450" y="422724"/>
                  </a:lnTo>
                  <a:lnTo>
                    <a:pt x="551466" y="423983"/>
                  </a:lnTo>
                  <a:lnTo>
                    <a:pt x="535085" y="426916"/>
                  </a:lnTo>
                  <a:lnTo>
                    <a:pt x="513035" y="430963"/>
                  </a:lnTo>
                  <a:lnTo>
                    <a:pt x="507533" y="431966"/>
                  </a:lnTo>
                  <a:lnTo>
                    <a:pt x="504035" y="432602"/>
                  </a:lnTo>
                  <a:lnTo>
                    <a:pt x="490027" y="435136"/>
                  </a:lnTo>
                  <a:lnTo>
                    <a:pt x="475760" y="437698"/>
                  </a:lnTo>
                  <a:lnTo>
                    <a:pt x="471198" y="438513"/>
                  </a:lnTo>
                  <a:lnTo>
                    <a:pt x="470860" y="438571"/>
                  </a:lnTo>
                  <a:lnTo>
                    <a:pt x="448208" y="442415"/>
                  </a:lnTo>
                  <a:lnTo>
                    <a:pt x="413013" y="448291"/>
                  </a:lnTo>
                  <a:lnTo>
                    <a:pt x="410070" y="448769"/>
                  </a:lnTo>
                  <a:lnTo>
                    <a:pt x="382811" y="453156"/>
                  </a:lnTo>
                  <a:lnTo>
                    <a:pt x="367304" y="454817"/>
                  </a:lnTo>
                  <a:lnTo>
                    <a:pt x="366311" y="454925"/>
                  </a:lnTo>
                  <a:lnTo>
                    <a:pt x="346773" y="457022"/>
                  </a:lnTo>
                  <a:lnTo>
                    <a:pt x="336239" y="458138"/>
                  </a:lnTo>
                  <a:lnTo>
                    <a:pt x="320992" y="460660"/>
                  </a:lnTo>
                  <a:lnTo>
                    <a:pt x="314062" y="461798"/>
                  </a:lnTo>
                  <a:lnTo>
                    <a:pt x="295890" y="463925"/>
                  </a:lnTo>
                  <a:lnTo>
                    <a:pt x="282831" y="465270"/>
                  </a:lnTo>
                  <a:lnTo>
                    <a:pt x="262830" y="467767"/>
                  </a:lnTo>
                  <a:lnTo>
                    <a:pt x="246215" y="469812"/>
                  </a:lnTo>
                  <a:lnTo>
                    <a:pt x="225987" y="471693"/>
                  </a:lnTo>
                  <a:lnTo>
                    <a:pt x="228927" y="467774"/>
                  </a:lnTo>
                  <a:lnTo>
                    <a:pt x="208582" y="470442"/>
                  </a:lnTo>
                  <a:lnTo>
                    <a:pt x="197729" y="471850"/>
                  </a:lnTo>
                  <a:lnTo>
                    <a:pt x="196900" y="475181"/>
                  </a:lnTo>
                  <a:lnTo>
                    <a:pt x="173027" y="478663"/>
                  </a:lnTo>
                  <a:lnTo>
                    <a:pt x="169818" y="479127"/>
                  </a:lnTo>
                  <a:lnTo>
                    <a:pt x="161977" y="480233"/>
                  </a:lnTo>
                  <a:lnTo>
                    <a:pt x="156242" y="481039"/>
                  </a:lnTo>
                  <a:lnTo>
                    <a:pt x="134418" y="484077"/>
                  </a:lnTo>
                  <a:lnTo>
                    <a:pt x="120657" y="486144"/>
                  </a:lnTo>
                  <a:lnTo>
                    <a:pt x="95684" y="489851"/>
                  </a:lnTo>
                  <a:lnTo>
                    <a:pt x="78245" y="492046"/>
                  </a:lnTo>
                  <a:lnTo>
                    <a:pt x="45193" y="496128"/>
                  </a:lnTo>
                  <a:lnTo>
                    <a:pt x="23025" y="498903"/>
                  </a:lnTo>
                  <a:lnTo>
                    <a:pt x="0" y="50173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5297805" y="3536282"/>
              <a:ext cx="968441" cy="336518"/>
            </a:xfrm>
            <a:custGeom>
              <a:avLst/>
              <a:gdLst/>
              <a:ahLst/>
              <a:cxnLst/>
              <a:rect l="0" t="0" r="0" b="0"/>
              <a:pathLst>
                <a:path w="968441" h="336518">
                  <a:moveTo>
                    <a:pt x="714" y="331699"/>
                  </a:moveTo>
                  <a:lnTo>
                    <a:pt x="4730" y="329798"/>
                  </a:lnTo>
                  <a:lnTo>
                    <a:pt x="12561" y="327816"/>
                  </a:lnTo>
                  <a:lnTo>
                    <a:pt x="14034" y="321856"/>
                  </a:lnTo>
                  <a:lnTo>
                    <a:pt x="16181" y="316323"/>
                  </a:lnTo>
                  <a:lnTo>
                    <a:pt x="24339" y="317339"/>
                  </a:lnTo>
                  <a:lnTo>
                    <a:pt x="22861" y="310765"/>
                  </a:lnTo>
                  <a:lnTo>
                    <a:pt x="23268" y="305138"/>
                  </a:lnTo>
                  <a:lnTo>
                    <a:pt x="22309" y="298457"/>
                  </a:lnTo>
                  <a:lnTo>
                    <a:pt x="14134" y="295411"/>
                  </a:lnTo>
                  <a:lnTo>
                    <a:pt x="19051" y="290785"/>
                  </a:lnTo>
                  <a:lnTo>
                    <a:pt x="22459" y="282094"/>
                  </a:lnTo>
                  <a:lnTo>
                    <a:pt x="19193" y="275529"/>
                  </a:lnTo>
                  <a:lnTo>
                    <a:pt x="23928" y="273337"/>
                  </a:lnTo>
                  <a:lnTo>
                    <a:pt x="26919" y="274284"/>
                  </a:lnTo>
                  <a:lnTo>
                    <a:pt x="29227" y="268084"/>
                  </a:lnTo>
                  <a:lnTo>
                    <a:pt x="26129" y="262625"/>
                  </a:lnTo>
                  <a:lnTo>
                    <a:pt x="26590" y="254829"/>
                  </a:lnTo>
                  <a:lnTo>
                    <a:pt x="35803" y="255491"/>
                  </a:lnTo>
                  <a:lnTo>
                    <a:pt x="37220" y="252715"/>
                  </a:lnTo>
                  <a:lnTo>
                    <a:pt x="38197" y="245785"/>
                  </a:lnTo>
                  <a:lnTo>
                    <a:pt x="44478" y="242668"/>
                  </a:lnTo>
                  <a:lnTo>
                    <a:pt x="41674" y="239346"/>
                  </a:lnTo>
                  <a:lnTo>
                    <a:pt x="34615" y="233360"/>
                  </a:lnTo>
                  <a:lnTo>
                    <a:pt x="38803" y="224509"/>
                  </a:lnTo>
                  <a:lnTo>
                    <a:pt x="44815" y="225180"/>
                  </a:lnTo>
                  <a:lnTo>
                    <a:pt x="52180" y="219638"/>
                  </a:lnTo>
                  <a:lnTo>
                    <a:pt x="60399" y="215236"/>
                  </a:lnTo>
                  <a:lnTo>
                    <a:pt x="59335" y="209780"/>
                  </a:lnTo>
                  <a:lnTo>
                    <a:pt x="59878" y="205976"/>
                  </a:lnTo>
                  <a:lnTo>
                    <a:pt x="68337" y="202350"/>
                  </a:lnTo>
                  <a:lnTo>
                    <a:pt x="68030" y="200956"/>
                  </a:lnTo>
                  <a:lnTo>
                    <a:pt x="67506" y="198571"/>
                  </a:lnTo>
                  <a:lnTo>
                    <a:pt x="63275" y="195061"/>
                  </a:lnTo>
                  <a:lnTo>
                    <a:pt x="57470" y="187804"/>
                  </a:lnTo>
                  <a:lnTo>
                    <a:pt x="61946" y="184633"/>
                  </a:lnTo>
                  <a:lnTo>
                    <a:pt x="62775" y="175621"/>
                  </a:lnTo>
                  <a:lnTo>
                    <a:pt x="66814" y="172299"/>
                  </a:lnTo>
                  <a:lnTo>
                    <a:pt x="72338" y="167301"/>
                  </a:lnTo>
                  <a:lnTo>
                    <a:pt x="68248" y="160714"/>
                  </a:lnTo>
                  <a:lnTo>
                    <a:pt x="67786" y="160408"/>
                  </a:lnTo>
                  <a:lnTo>
                    <a:pt x="59969" y="155223"/>
                  </a:lnTo>
                  <a:lnTo>
                    <a:pt x="61414" y="151756"/>
                  </a:lnTo>
                  <a:lnTo>
                    <a:pt x="70168" y="152640"/>
                  </a:lnTo>
                  <a:lnTo>
                    <a:pt x="75280" y="146565"/>
                  </a:lnTo>
                  <a:lnTo>
                    <a:pt x="68400" y="142501"/>
                  </a:lnTo>
                  <a:lnTo>
                    <a:pt x="69359" y="137538"/>
                  </a:lnTo>
                  <a:lnTo>
                    <a:pt x="75688" y="136923"/>
                  </a:lnTo>
                  <a:lnTo>
                    <a:pt x="78234" y="136675"/>
                  </a:lnTo>
                  <a:lnTo>
                    <a:pt x="79310" y="131750"/>
                  </a:lnTo>
                  <a:lnTo>
                    <a:pt x="75253" y="125993"/>
                  </a:lnTo>
                  <a:lnTo>
                    <a:pt x="77274" y="119809"/>
                  </a:lnTo>
                  <a:lnTo>
                    <a:pt x="74845" y="114771"/>
                  </a:lnTo>
                  <a:lnTo>
                    <a:pt x="88733" y="113658"/>
                  </a:lnTo>
                  <a:lnTo>
                    <a:pt x="96927" y="112752"/>
                  </a:lnTo>
                  <a:lnTo>
                    <a:pt x="112130" y="111056"/>
                  </a:lnTo>
                  <a:lnTo>
                    <a:pt x="140303" y="109500"/>
                  </a:lnTo>
                  <a:lnTo>
                    <a:pt x="155102" y="108423"/>
                  </a:lnTo>
                  <a:lnTo>
                    <a:pt x="155947" y="108361"/>
                  </a:lnTo>
                  <a:lnTo>
                    <a:pt x="157133" y="108273"/>
                  </a:lnTo>
                  <a:lnTo>
                    <a:pt x="191357" y="105698"/>
                  </a:lnTo>
                  <a:lnTo>
                    <a:pt x="191863" y="105659"/>
                  </a:lnTo>
                  <a:lnTo>
                    <a:pt x="194466" y="105478"/>
                  </a:lnTo>
                  <a:lnTo>
                    <a:pt x="235687" y="102531"/>
                  </a:lnTo>
                  <a:lnTo>
                    <a:pt x="244098" y="101619"/>
                  </a:lnTo>
                  <a:lnTo>
                    <a:pt x="244426" y="101583"/>
                  </a:lnTo>
                  <a:lnTo>
                    <a:pt x="245699" y="93997"/>
                  </a:lnTo>
                  <a:lnTo>
                    <a:pt x="242255" y="82891"/>
                  </a:lnTo>
                  <a:lnTo>
                    <a:pt x="240001" y="76184"/>
                  </a:lnTo>
                  <a:lnTo>
                    <a:pt x="246686" y="75781"/>
                  </a:lnTo>
                  <a:lnTo>
                    <a:pt x="265275" y="76128"/>
                  </a:lnTo>
                  <a:lnTo>
                    <a:pt x="265238" y="80539"/>
                  </a:lnTo>
                  <a:lnTo>
                    <a:pt x="283261" y="78455"/>
                  </a:lnTo>
                  <a:lnTo>
                    <a:pt x="289271" y="77754"/>
                  </a:lnTo>
                  <a:lnTo>
                    <a:pt x="322547" y="74274"/>
                  </a:lnTo>
                  <a:lnTo>
                    <a:pt x="323887" y="74132"/>
                  </a:lnTo>
                  <a:lnTo>
                    <a:pt x="348944" y="71441"/>
                  </a:lnTo>
                  <a:lnTo>
                    <a:pt x="355086" y="70772"/>
                  </a:lnTo>
                  <a:lnTo>
                    <a:pt x="383173" y="67668"/>
                  </a:lnTo>
                  <a:lnTo>
                    <a:pt x="388804" y="66965"/>
                  </a:lnTo>
                  <a:lnTo>
                    <a:pt x="406560" y="64728"/>
                  </a:lnTo>
                  <a:lnTo>
                    <a:pt x="411752" y="65859"/>
                  </a:lnTo>
                  <a:lnTo>
                    <a:pt x="413014" y="66133"/>
                  </a:lnTo>
                  <a:lnTo>
                    <a:pt x="417745" y="63564"/>
                  </a:lnTo>
                  <a:lnTo>
                    <a:pt x="428728" y="63068"/>
                  </a:lnTo>
                  <a:lnTo>
                    <a:pt x="452221" y="61967"/>
                  </a:lnTo>
                  <a:lnTo>
                    <a:pt x="466324" y="61282"/>
                  </a:lnTo>
                  <a:lnTo>
                    <a:pt x="478452" y="60760"/>
                  </a:lnTo>
                  <a:lnTo>
                    <a:pt x="490080" y="60248"/>
                  </a:lnTo>
                  <a:lnTo>
                    <a:pt x="499784" y="59485"/>
                  </a:lnTo>
                  <a:lnTo>
                    <a:pt x="506233" y="58974"/>
                  </a:lnTo>
                  <a:lnTo>
                    <a:pt x="533931" y="56722"/>
                  </a:lnTo>
                  <a:lnTo>
                    <a:pt x="539772" y="55635"/>
                  </a:lnTo>
                  <a:lnTo>
                    <a:pt x="555577" y="52677"/>
                  </a:lnTo>
                  <a:lnTo>
                    <a:pt x="556160" y="52567"/>
                  </a:lnTo>
                  <a:lnTo>
                    <a:pt x="557790" y="52425"/>
                  </a:lnTo>
                  <a:lnTo>
                    <a:pt x="578267" y="50618"/>
                  </a:lnTo>
                  <a:lnTo>
                    <a:pt x="592138" y="50158"/>
                  </a:lnTo>
                  <a:lnTo>
                    <a:pt x="595675" y="50037"/>
                  </a:lnTo>
                  <a:lnTo>
                    <a:pt x="613801" y="49239"/>
                  </a:lnTo>
                  <a:lnTo>
                    <a:pt x="614584" y="49170"/>
                  </a:lnTo>
                  <a:lnTo>
                    <a:pt x="646248" y="46315"/>
                  </a:lnTo>
                  <a:lnTo>
                    <a:pt x="673342" y="43558"/>
                  </a:lnTo>
                  <a:lnTo>
                    <a:pt x="677217" y="43158"/>
                  </a:lnTo>
                  <a:lnTo>
                    <a:pt x="704389" y="40116"/>
                  </a:lnTo>
                  <a:lnTo>
                    <a:pt x="710859" y="39567"/>
                  </a:lnTo>
                  <a:lnTo>
                    <a:pt x="714995" y="39215"/>
                  </a:lnTo>
                  <a:lnTo>
                    <a:pt x="738123" y="36795"/>
                  </a:lnTo>
                  <a:lnTo>
                    <a:pt x="739514" y="33962"/>
                  </a:lnTo>
                  <a:lnTo>
                    <a:pt x="762540" y="31128"/>
                  </a:lnTo>
                  <a:lnTo>
                    <a:pt x="784708" y="28353"/>
                  </a:lnTo>
                  <a:lnTo>
                    <a:pt x="817759" y="24271"/>
                  </a:lnTo>
                  <a:lnTo>
                    <a:pt x="835199" y="22076"/>
                  </a:lnTo>
                  <a:lnTo>
                    <a:pt x="860172" y="18370"/>
                  </a:lnTo>
                  <a:lnTo>
                    <a:pt x="873933" y="16302"/>
                  </a:lnTo>
                  <a:lnTo>
                    <a:pt x="895756" y="13264"/>
                  </a:lnTo>
                  <a:lnTo>
                    <a:pt x="901491" y="12459"/>
                  </a:lnTo>
                  <a:lnTo>
                    <a:pt x="909333" y="11352"/>
                  </a:lnTo>
                  <a:lnTo>
                    <a:pt x="912541" y="10888"/>
                  </a:lnTo>
                  <a:lnTo>
                    <a:pt x="936414" y="7406"/>
                  </a:lnTo>
                  <a:lnTo>
                    <a:pt x="937244" y="4075"/>
                  </a:lnTo>
                  <a:lnTo>
                    <a:pt x="948096" y="2668"/>
                  </a:lnTo>
                  <a:lnTo>
                    <a:pt x="968441" y="0"/>
                  </a:lnTo>
                  <a:lnTo>
                    <a:pt x="965501" y="3918"/>
                  </a:lnTo>
                  <a:lnTo>
                    <a:pt x="964080" y="11615"/>
                  </a:lnTo>
                  <a:lnTo>
                    <a:pt x="966095" y="21361"/>
                  </a:lnTo>
                  <a:lnTo>
                    <a:pt x="962865" y="29809"/>
                  </a:lnTo>
                  <a:lnTo>
                    <a:pt x="964385" y="33022"/>
                  </a:lnTo>
                  <a:lnTo>
                    <a:pt x="967688" y="39995"/>
                  </a:lnTo>
                  <a:lnTo>
                    <a:pt x="960499" y="40710"/>
                  </a:lnTo>
                  <a:lnTo>
                    <a:pt x="953093" y="40907"/>
                  </a:lnTo>
                  <a:lnTo>
                    <a:pt x="945575" y="48642"/>
                  </a:lnTo>
                  <a:lnTo>
                    <a:pt x="944719" y="50906"/>
                  </a:lnTo>
                  <a:lnTo>
                    <a:pt x="943396" y="54404"/>
                  </a:lnTo>
                  <a:lnTo>
                    <a:pt x="941255" y="60056"/>
                  </a:lnTo>
                  <a:lnTo>
                    <a:pt x="935663" y="76017"/>
                  </a:lnTo>
                  <a:lnTo>
                    <a:pt x="930102" y="79554"/>
                  </a:lnTo>
                  <a:lnTo>
                    <a:pt x="924902" y="80506"/>
                  </a:lnTo>
                  <a:lnTo>
                    <a:pt x="922679" y="76199"/>
                  </a:lnTo>
                  <a:lnTo>
                    <a:pt x="914207" y="74118"/>
                  </a:lnTo>
                  <a:lnTo>
                    <a:pt x="913293" y="75008"/>
                  </a:lnTo>
                  <a:lnTo>
                    <a:pt x="908676" y="79500"/>
                  </a:lnTo>
                  <a:lnTo>
                    <a:pt x="904922" y="79186"/>
                  </a:lnTo>
                  <a:lnTo>
                    <a:pt x="899710" y="82608"/>
                  </a:lnTo>
                  <a:lnTo>
                    <a:pt x="893248" y="88172"/>
                  </a:lnTo>
                  <a:lnTo>
                    <a:pt x="892612" y="89784"/>
                  </a:lnTo>
                  <a:lnTo>
                    <a:pt x="888556" y="100047"/>
                  </a:lnTo>
                  <a:lnTo>
                    <a:pt x="884109" y="104251"/>
                  </a:lnTo>
                  <a:lnTo>
                    <a:pt x="879002" y="109073"/>
                  </a:lnTo>
                  <a:lnTo>
                    <a:pt x="872546" y="106999"/>
                  </a:lnTo>
                  <a:lnTo>
                    <a:pt x="873251" y="99391"/>
                  </a:lnTo>
                  <a:lnTo>
                    <a:pt x="871865" y="97958"/>
                  </a:lnTo>
                  <a:lnTo>
                    <a:pt x="868783" y="94769"/>
                  </a:lnTo>
                  <a:lnTo>
                    <a:pt x="858661" y="102589"/>
                  </a:lnTo>
                  <a:lnTo>
                    <a:pt x="852988" y="107125"/>
                  </a:lnTo>
                  <a:lnTo>
                    <a:pt x="852875" y="113014"/>
                  </a:lnTo>
                  <a:lnTo>
                    <a:pt x="850169" y="117494"/>
                  </a:lnTo>
                  <a:lnTo>
                    <a:pt x="844619" y="114855"/>
                  </a:lnTo>
                  <a:lnTo>
                    <a:pt x="841123" y="117316"/>
                  </a:lnTo>
                  <a:lnTo>
                    <a:pt x="839338" y="118572"/>
                  </a:lnTo>
                  <a:lnTo>
                    <a:pt x="841616" y="125871"/>
                  </a:lnTo>
                  <a:lnTo>
                    <a:pt x="838246" y="133218"/>
                  </a:lnTo>
                  <a:lnTo>
                    <a:pt x="835538" y="138230"/>
                  </a:lnTo>
                  <a:lnTo>
                    <a:pt x="834447" y="140249"/>
                  </a:lnTo>
                  <a:lnTo>
                    <a:pt x="826336" y="140623"/>
                  </a:lnTo>
                  <a:lnTo>
                    <a:pt x="821002" y="143046"/>
                  </a:lnTo>
                  <a:lnTo>
                    <a:pt x="813895" y="145862"/>
                  </a:lnTo>
                  <a:lnTo>
                    <a:pt x="810429" y="151841"/>
                  </a:lnTo>
                  <a:lnTo>
                    <a:pt x="804078" y="154047"/>
                  </a:lnTo>
                  <a:lnTo>
                    <a:pt x="804009" y="154217"/>
                  </a:lnTo>
                  <a:lnTo>
                    <a:pt x="803256" y="156069"/>
                  </a:lnTo>
                  <a:lnTo>
                    <a:pt x="800419" y="163044"/>
                  </a:lnTo>
                  <a:lnTo>
                    <a:pt x="794629" y="163425"/>
                  </a:lnTo>
                  <a:lnTo>
                    <a:pt x="787057" y="171603"/>
                  </a:lnTo>
                  <a:lnTo>
                    <a:pt x="783678" y="173254"/>
                  </a:lnTo>
                  <a:lnTo>
                    <a:pt x="779172" y="179657"/>
                  </a:lnTo>
                  <a:lnTo>
                    <a:pt x="768834" y="180441"/>
                  </a:lnTo>
                  <a:lnTo>
                    <a:pt x="761317" y="181230"/>
                  </a:lnTo>
                  <a:lnTo>
                    <a:pt x="760208" y="181449"/>
                  </a:lnTo>
                  <a:lnTo>
                    <a:pt x="747831" y="183884"/>
                  </a:lnTo>
                  <a:lnTo>
                    <a:pt x="739811" y="191145"/>
                  </a:lnTo>
                  <a:lnTo>
                    <a:pt x="732805" y="198675"/>
                  </a:lnTo>
                  <a:lnTo>
                    <a:pt x="728867" y="201152"/>
                  </a:lnTo>
                  <a:lnTo>
                    <a:pt x="728253" y="201539"/>
                  </a:lnTo>
                  <a:lnTo>
                    <a:pt x="726712" y="202507"/>
                  </a:lnTo>
                  <a:lnTo>
                    <a:pt x="721943" y="209673"/>
                  </a:lnTo>
                  <a:lnTo>
                    <a:pt x="724224" y="214577"/>
                  </a:lnTo>
                  <a:lnTo>
                    <a:pt x="721137" y="218352"/>
                  </a:lnTo>
                  <a:lnTo>
                    <a:pt x="723766" y="225655"/>
                  </a:lnTo>
                  <a:lnTo>
                    <a:pt x="723188" y="226260"/>
                  </a:lnTo>
                  <a:lnTo>
                    <a:pt x="716116" y="233650"/>
                  </a:lnTo>
                  <a:lnTo>
                    <a:pt x="706900" y="235779"/>
                  </a:lnTo>
                  <a:lnTo>
                    <a:pt x="701184" y="232370"/>
                  </a:lnTo>
                  <a:lnTo>
                    <a:pt x="695080" y="239298"/>
                  </a:lnTo>
                  <a:lnTo>
                    <a:pt x="695059" y="242323"/>
                  </a:lnTo>
                  <a:lnTo>
                    <a:pt x="694829" y="273899"/>
                  </a:lnTo>
                  <a:lnTo>
                    <a:pt x="673183" y="276605"/>
                  </a:lnTo>
                  <a:lnTo>
                    <a:pt x="660169" y="278135"/>
                  </a:lnTo>
                  <a:lnTo>
                    <a:pt x="647914" y="279648"/>
                  </a:lnTo>
                  <a:lnTo>
                    <a:pt x="642314" y="280326"/>
                  </a:lnTo>
                  <a:lnTo>
                    <a:pt x="638306" y="280809"/>
                  </a:lnTo>
                  <a:lnTo>
                    <a:pt x="632423" y="281516"/>
                  </a:lnTo>
                  <a:lnTo>
                    <a:pt x="619045" y="283166"/>
                  </a:lnTo>
                  <a:lnTo>
                    <a:pt x="618712" y="283207"/>
                  </a:lnTo>
                  <a:lnTo>
                    <a:pt x="611154" y="284131"/>
                  </a:lnTo>
                  <a:lnTo>
                    <a:pt x="585725" y="287307"/>
                  </a:lnTo>
                  <a:lnTo>
                    <a:pt x="584279" y="287486"/>
                  </a:lnTo>
                  <a:lnTo>
                    <a:pt x="574303" y="288844"/>
                  </a:lnTo>
                  <a:lnTo>
                    <a:pt x="571871" y="289173"/>
                  </a:lnTo>
                  <a:lnTo>
                    <a:pt x="561508" y="290231"/>
                  </a:lnTo>
                  <a:lnTo>
                    <a:pt x="546337" y="291762"/>
                  </a:lnTo>
                  <a:lnTo>
                    <a:pt x="516316" y="294677"/>
                  </a:lnTo>
                  <a:lnTo>
                    <a:pt x="464406" y="299522"/>
                  </a:lnTo>
                  <a:lnTo>
                    <a:pt x="463538" y="299614"/>
                  </a:lnTo>
                  <a:lnTo>
                    <a:pt x="446264" y="301422"/>
                  </a:lnTo>
                  <a:lnTo>
                    <a:pt x="409617" y="304870"/>
                  </a:lnTo>
                  <a:lnTo>
                    <a:pt x="403499" y="305336"/>
                  </a:lnTo>
                  <a:lnTo>
                    <a:pt x="359971" y="308557"/>
                  </a:lnTo>
                  <a:lnTo>
                    <a:pt x="359282" y="308606"/>
                  </a:lnTo>
                  <a:lnTo>
                    <a:pt x="358426" y="308673"/>
                  </a:lnTo>
                  <a:lnTo>
                    <a:pt x="314034" y="312074"/>
                  </a:lnTo>
                  <a:lnTo>
                    <a:pt x="311835" y="312238"/>
                  </a:lnTo>
                  <a:lnTo>
                    <a:pt x="304436" y="312811"/>
                  </a:lnTo>
                  <a:lnTo>
                    <a:pt x="285477" y="314257"/>
                  </a:lnTo>
                  <a:lnTo>
                    <a:pt x="270030" y="315537"/>
                  </a:lnTo>
                  <a:lnTo>
                    <a:pt x="268274" y="315681"/>
                  </a:lnTo>
                  <a:lnTo>
                    <a:pt x="244687" y="317344"/>
                  </a:lnTo>
                  <a:lnTo>
                    <a:pt x="245170" y="319096"/>
                  </a:lnTo>
                  <a:lnTo>
                    <a:pt x="238430" y="319673"/>
                  </a:lnTo>
                  <a:lnTo>
                    <a:pt x="226182" y="320625"/>
                  </a:lnTo>
                  <a:lnTo>
                    <a:pt x="224211" y="320777"/>
                  </a:lnTo>
                  <a:lnTo>
                    <a:pt x="213825" y="321572"/>
                  </a:lnTo>
                  <a:lnTo>
                    <a:pt x="177035" y="324544"/>
                  </a:lnTo>
                  <a:lnTo>
                    <a:pt x="172802" y="324872"/>
                  </a:lnTo>
                  <a:lnTo>
                    <a:pt x="150251" y="326590"/>
                  </a:lnTo>
                  <a:lnTo>
                    <a:pt x="149157" y="326672"/>
                  </a:lnTo>
                  <a:lnTo>
                    <a:pt x="129200" y="328194"/>
                  </a:lnTo>
                  <a:lnTo>
                    <a:pt x="111258" y="329531"/>
                  </a:lnTo>
                  <a:lnTo>
                    <a:pt x="101696" y="330232"/>
                  </a:lnTo>
                  <a:lnTo>
                    <a:pt x="77382" y="331842"/>
                  </a:lnTo>
                  <a:lnTo>
                    <a:pt x="70107" y="332313"/>
                  </a:lnTo>
                  <a:lnTo>
                    <a:pt x="68048" y="332446"/>
                  </a:lnTo>
                  <a:lnTo>
                    <a:pt x="59806" y="332972"/>
                  </a:lnTo>
                  <a:lnTo>
                    <a:pt x="0" y="33651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4868949" y="4164473"/>
              <a:ext cx="640818" cy="568489"/>
            </a:xfrm>
            <a:custGeom>
              <a:avLst/>
              <a:gdLst/>
              <a:ahLst/>
              <a:cxnLst/>
              <a:rect l="0" t="0" r="0" b="0"/>
              <a:pathLst>
                <a:path w="640818" h="568489">
                  <a:moveTo>
                    <a:pt x="954" y="56957"/>
                  </a:moveTo>
                  <a:lnTo>
                    <a:pt x="648" y="41960"/>
                  </a:lnTo>
                  <a:lnTo>
                    <a:pt x="403" y="29953"/>
                  </a:lnTo>
                  <a:lnTo>
                    <a:pt x="0" y="10114"/>
                  </a:lnTo>
                  <a:lnTo>
                    <a:pt x="27288" y="9494"/>
                  </a:lnTo>
                  <a:lnTo>
                    <a:pt x="28181" y="9473"/>
                  </a:lnTo>
                  <a:lnTo>
                    <a:pt x="38200" y="9228"/>
                  </a:lnTo>
                  <a:lnTo>
                    <a:pt x="62372" y="8726"/>
                  </a:lnTo>
                  <a:lnTo>
                    <a:pt x="66009" y="8646"/>
                  </a:lnTo>
                  <a:lnTo>
                    <a:pt x="79563" y="8338"/>
                  </a:lnTo>
                  <a:lnTo>
                    <a:pt x="96110" y="7900"/>
                  </a:lnTo>
                  <a:lnTo>
                    <a:pt x="101038" y="7765"/>
                  </a:lnTo>
                  <a:lnTo>
                    <a:pt x="125966" y="7103"/>
                  </a:lnTo>
                  <a:lnTo>
                    <a:pt x="128073" y="7045"/>
                  </a:lnTo>
                  <a:lnTo>
                    <a:pt x="157522" y="6477"/>
                  </a:lnTo>
                  <a:lnTo>
                    <a:pt x="157664" y="6474"/>
                  </a:lnTo>
                  <a:lnTo>
                    <a:pt x="184215" y="5839"/>
                  </a:lnTo>
                  <a:lnTo>
                    <a:pt x="217506" y="5007"/>
                  </a:lnTo>
                  <a:lnTo>
                    <a:pt x="235891" y="4347"/>
                  </a:lnTo>
                  <a:lnTo>
                    <a:pt x="259042" y="3474"/>
                  </a:lnTo>
                  <a:lnTo>
                    <a:pt x="305142" y="1600"/>
                  </a:lnTo>
                  <a:lnTo>
                    <a:pt x="308582" y="1463"/>
                  </a:lnTo>
                  <a:lnTo>
                    <a:pt x="311502" y="1345"/>
                  </a:lnTo>
                  <a:lnTo>
                    <a:pt x="331971" y="501"/>
                  </a:lnTo>
                  <a:lnTo>
                    <a:pt x="343735" y="0"/>
                  </a:lnTo>
                  <a:lnTo>
                    <a:pt x="347688" y="3189"/>
                  </a:lnTo>
                  <a:lnTo>
                    <a:pt x="355451" y="8931"/>
                  </a:lnTo>
                  <a:lnTo>
                    <a:pt x="355993" y="15976"/>
                  </a:lnTo>
                  <a:lnTo>
                    <a:pt x="348240" y="22083"/>
                  </a:lnTo>
                  <a:lnTo>
                    <a:pt x="345662" y="27466"/>
                  </a:lnTo>
                  <a:lnTo>
                    <a:pt x="346414" y="32667"/>
                  </a:lnTo>
                  <a:lnTo>
                    <a:pt x="351944" y="37570"/>
                  </a:lnTo>
                  <a:lnTo>
                    <a:pt x="358837" y="39282"/>
                  </a:lnTo>
                  <a:lnTo>
                    <a:pt x="354132" y="45319"/>
                  </a:lnTo>
                  <a:lnTo>
                    <a:pt x="357069" y="57333"/>
                  </a:lnTo>
                  <a:lnTo>
                    <a:pt x="360122" y="60279"/>
                  </a:lnTo>
                  <a:lnTo>
                    <a:pt x="360967" y="61139"/>
                  </a:lnTo>
                  <a:lnTo>
                    <a:pt x="365890" y="68961"/>
                  </a:lnTo>
                  <a:lnTo>
                    <a:pt x="360006" y="69877"/>
                  </a:lnTo>
                  <a:lnTo>
                    <a:pt x="361473" y="80426"/>
                  </a:lnTo>
                  <a:lnTo>
                    <a:pt x="372027" y="81831"/>
                  </a:lnTo>
                  <a:lnTo>
                    <a:pt x="370093" y="92433"/>
                  </a:lnTo>
                  <a:lnTo>
                    <a:pt x="378051" y="93402"/>
                  </a:lnTo>
                  <a:lnTo>
                    <a:pt x="375288" y="101969"/>
                  </a:lnTo>
                  <a:lnTo>
                    <a:pt x="370581" y="112108"/>
                  </a:lnTo>
                  <a:lnTo>
                    <a:pt x="356487" y="113779"/>
                  </a:lnTo>
                  <a:lnTo>
                    <a:pt x="365562" y="127700"/>
                  </a:lnTo>
                  <a:lnTo>
                    <a:pt x="366189" y="128661"/>
                  </a:lnTo>
                  <a:lnTo>
                    <a:pt x="361205" y="136217"/>
                  </a:lnTo>
                  <a:lnTo>
                    <a:pt x="361199" y="140067"/>
                  </a:lnTo>
                  <a:lnTo>
                    <a:pt x="357043" y="145509"/>
                  </a:lnTo>
                  <a:lnTo>
                    <a:pt x="349888" y="147857"/>
                  </a:lnTo>
                  <a:lnTo>
                    <a:pt x="349827" y="155499"/>
                  </a:lnTo>
                  <a:lnTo>
                    <a:pt x="343627" y="162015"/>
                  </a:lnTo>
                  <a:lnTo>
                    <a:pt x="342575" y="163091"/>
                  </a:lnTo>
                  <a:lnTo>
                    <a:pt x="337245" y="168536"/>
                  </a:lnTo>
                  <a:lnTo>
                    <a:pt x="330446" y="167550"/>
                  </a:lnTo>
                  <a:lnTo>
                    <a:pt x="329079" y="173862"/>
                  </a:lnTo>
                  <a:lnTo>
                    <a:pt x="334177" y="181013"/>
                  </a:lnTo>
                  <a:lnTo>
                    <a:pt x="334423" y="181358"/>
                  </a:lnTo>
                  <a:lnTo>
                    <a:pt x="326950" y="183568"/>
                  </a:lnTo>
                  <a:lnTo>
                    <a:pt x="325768" y="196298"/>
                  </a:lnTo>
                  <a:lnTo>
                    <a:pt x="317659" y="200104"/>
                  </a:lnTo>
                  <a:lnTo>
                    <a:pt x="318649" y="204763"/>
                  </a:lnTo>
                  <a:lnTo>
                    <a:pt x="321353" y="210574"/>
                  </a:lnTo>
                  <a:lnTo>
                    <a:pt x="315110" y="212579"/>
                  </a:lnTo>
                  <a:lnTo>
                    <a:pt x="312005" y="217873"/>
                  </a:lnTo>
                  <a:lnTo>
                    <a:pt x="313232" y="226345"/>
                  </a:lnTo>
                  <a:lnTo>
                    <a:pt x="310883" y="233434"/>
                  </a:lnTo>
                  <a:lnTo>
                    <a:pt x="310779" y="240886"/>
                  </a:lnTo>
                  <a:lnTo>
                    <a:pt x="314412" y="247413"/>
                  </a:lnTo>
                  <a:lnTo>
                    <a:pt x="307862" y="252025"/>
                  </a:lnTo>
                  <a:lnTo>
                    <a:pt x="300844" y="251465"/>
                  </a:lnTo>
                  <a:lnTo>
                    <a:pt x="298257" y="256372"/>
                  </a:lnTo>
                  <a:lnTo>
                    <a:pt x="305157" y="261892"/>
                  </a:lnTo>
                  <a:lnTo>
                    <a:pt x="305053" y="262140"/>
                  </a:lnTo>
                  <a:lnTo>
                    <a:pt x="301670" y="270200"/>
                  </a:lnTo>
                  <a:lnTo>
                    <a:pt x="305269" y="276545"/>
                  </a:lnTo>
                  <a:lnTo>
                    <a:pt x="309747" y="282347"/>
                  </a:lnTo>
                  <a:lnTo>
                    <a:pt x="301732" y="289084"/>
                  </a:lnTo>
                  <a:lnTo>
                    <a:pt x="300706" y="289946"/>
                  </a:lnTo>
                  <a:lnTo>
                    <a:pt x="351256" y="287546"/>
                  </a:lnTo>
                  <a:lnTo>
                    <a:pt x="357123" y="287244"/>
                  </a:lnTo>
                  <a:lnTo>
                    <a:pt x="371324" y="286500"/>
                  </a:lnTo>
                  <a:lnTo>
                    <a:pt x="400000" y="284943"/>
                  </a:lnTo>
                  <a:lnTo>
                    <a:pt x="408206" y="284485"/>
                  </a:lnTo>
                  <a:lnTo>
                    <a:pt x="431648" y="283115"/>
                  </a:lnTo>
                  <a:lnTo>
                    <a:pt x="434049" y="282972"/>
                  </a:lnTo>
                  <a:lnTo>
                    <a:pt x="458551" y="281485"/>
                  </a:lnTo>
                  <a:lnTo>
                    <a:pt x="458710" y="281475"/>
                  </a:lnTo>
                  <a:lnTo>
                    <a:pt x="469285" y="280797"/>
                  </a:lnTo>
                  <a:lnTo>
                    <a:pt x="513563" y="277855"/>
                  </a:lnTo>
                  <a:lnTo>
                    <a:pt x="521097" y="277341"/>
                  </a:lnTo>
                  <a:lnTo>
                    <a:pt x="534271" y="276448"/>
                  </a:lnTo>
                  <a:lnTo>
                    <a:pt x="532434" y="289392"/>
                  </a:lnTo>
                  <a:lnTo>
                    <a:pt x="528196" y="302943"/>
                  </a:lnTo>
                  <a:lnTo>
                    <a:pt x="523595" y="316607"/>
                  </a:lnTo>
                  <a:lnTo>
                    <a:pt x="525383" y="324860"/>
                  </a:lnTo>
                  <a:lnTo>
                    <a:pt x="526143" y="328366"/>
                  </a:lnTo>
                  <a:lnTo>
                    <a:pt x="530717" y="341327"/>
                  </a:lnTo>
                  <a:lnTo>
                    <a:pt x="541153" y="351248"/>
                  </a:lnTo>
                  <a:lnTo>
                    <a:pt x="542922" y="354495"/>
                  </a:lnTo>
                  <a:lnTo>
                    <a:pt x="545939" y="360030"/>
                  </a:lnTo>
                  <a:lnTo>
                    <a:pt x="552409" y="374751"/>
                  </a:lnTo>
                  <a:lnTo>
                    <a:pt x="556560" y="387532"/>
                  </a:lnTo>
                  <a:lnTo>
                    <a:pt x="567180" y="392018"/>
                  </a:lnTo>
                  <a:lnTo>
                    <a:pt x="557590" y="398102"/>
                  </a:lnTo>
                  <a:lnTo>
                    <a:pt x="551410" y="402017"/>
                  </a:lnTo>
                  <a:lnTo>
                    <a:pt x="548508" y="408277"/>
                  </a:lnTo>
                  <a:lnTo>
                    <a:pt x="536570" y="413453"/>
                  </a:lnTo>
                  <a:lnTo>
                    <a:pt x="529082" y="417802"/>
                  </a:lnTo>
                  <a:lnTo>
                    <a:pt x="529072" y="418093"/>
                  </a:lnTo>
                  <a:lnTo>
                    <a:pt x="528758" y="427226"/>
                  </a:lnTo>
                  <a:lnTo>
                    <a:pt x="535946" y="429438"/>
                  </a:lnTo>
                  <a:lnTo>
                    <a:pt x="542505" y="431348"/>
                  </a:lnTo>
                  <a:lnTo>
                    <a:pt x="548190" y="437207"/>
                  </a:lnTo>
                  <a:lnTo>
                    <a:pt x="555067" y="438249"/>
                  </a:lnTo>
                  <a:lnTo>
                    <a:pt x="560964" y="435304"/>
                  </a:lnTo>
                  <a:lnTo>
                    <a:pt x="562915" y="420523"/>
                  </a:lnTo>
                  <a:lnTo>
                    <a:pt x="572306" y="411687"/>
                  </a:lnTo>
                  <a:lnTo>
                    <a:pt x="578227" y="408418"/>
                  </a:lnTo>
                  <a:lnTo>
                    <a:pt x="590917" y="407790"/>
                  </a:lnTo>
                  <a:lnTo>
                    <a:pt x="595431" y="402832"/>
                  </a:lnTo>
                  <a:lnTo>
                    <a:pt x="603627" y="396035"/>
                  </a:lnTo>
                  <a:lnTo>
                    <a:pt x="609646" y="393543"/>
                  </a:lnTo>
                  <a:lnTo>
                    <a:pt x="610206" y="405738"/>
                  </a:lnTo>
                  <a:lnTo>
                    <a:pt x="607229" y="416037"/>
                  </a:lnTo>
                  <a:lnTo>
                    <a:pt x="606002" y="425868"/>
                  </a:lnTo>
                  <a:lnTo>
                    <a:pt x="605860" y="432809"/>
                  </a:lnTo>
                  <a:lnTo>
                    <a:pt x="599546" y="443855"/>
                  </a:lnTo>
                  <a:lnTo>
                    <a:pt x="602774" y="450311"/>
                  </a:lnTo>
                  <a:lnTo>
                    <a:pt x="586727" y="449401"/>
                  </a:lnTo>
                  <a:lnTo>
                    <a:pt x="587011" y="462087"/>
                  </a:lnTo>
                  <a:lnTo>
                    <a:pt x="579651" y="466899"/>
                  </a:lnTo>
                  <a:lnTo>
                    <a:pt x="575428" y="469805"/>
                  </a:lnTo>
                  <a:lnTo>
                    <a:pt x="574979" y="470115"/>
                  </a:lnTo>
                  <a:lnTo>
                    <a:pt x="571025" y="467944"/>
                  </a:lnTo>
                  <a:lnTo>
                    <a:pt x="563075" y="473958"/>
                  </a:lnTo>
                  <a:lnTo>
                    <a:pt x="568380" y="483113"/>
                  </a:lnTo>
                  <a:lnTo>
                    <a:pt x="568239" y="490237"/>
                  </a:lnTo>
                  <a:lnTo>
                    <a:pt x="573481" y="498387"/>
                  </a:lnTo>
                  <a:lnTo>
                    <a:pt x="579969" y="501996"/>
                  </a:lnTo>
                  <a:lnTo>
                    <a:pt x="592869" y="503167"/>
                  </a:lnTo>
                  <a:lnTo>
                    <a:pt x="601374" y="503107"/>
                  </a:lnTo>
                  <a:lnTo>
                    <a:pt x="608653" y="509908"/>
                  </a:lnTo>
                  <a:lnTo>
                    <a:pt x="615745" y="508323"/>
                  </a:lnTo>
                  <a:lnTo>
                    <a:pt x="624655" y="516988"/>
                  </a:lnTo>
                  <a:lnTo>
                    <a:pt x="627479" y="525334"/>
                  </a:lnTo>
                  <a:lnTo>
                    <a:pt x="638852" y="525130"/>
                  </a:lnTo>
                  <a:lnTo>
                    <a:pt x="640818" y="531882"/>
                  </a:lnTo>
                  <a:lnTo>
                    <a:pt x="635068" y="543197"/>
                  </a:lnTo>
                  <a:lnTo>
                    <a:pt x="628995" y="546014"/>
                  </a:lnTo>
                  <a:lnTo>
                    <a:pt x="625414" y="552622"/>
                  </a:lnTo>
                  <a:lnTo>
                    <a:pt x="626547" y="557977"/>
                  </a:lnTo>
                  <a:lnTo>
                    <a:pt x="616737" y="554268"/>
                  </a:lnTo>
                  <a:lnTo>
                    <a:pt x="611281" y="549535"/>
                  </a:lnTo>
                  <a:lnTo>
                    <a:pt x="603919" y="556930"/>
                  </a:lnTo>
                  <a:lnTo>
                    <a:pt x="594785" y="568489"/>
                  </a:lnTo>
                  <a:lnTo>
                    <a:pt x="593642" y="556690"/>
                  </a:lnTo>
                  <a:lnTo>
                    <a:pt x="598410" y="548515"/>
                  </a:lnTo>
                  <a:lnTo>
                    <a:pt x="594216" y="541416"/>
                  </a:lnTo>
                  <a:lnTo>
                    <a:pt x="588659" y="538165"/>
                  </a:lnTo>
                  <a:lnTo>
                    <a:pt x="581772" y="529203"/>
                  </a:lnTo>
                  <a:lnTo>
                    <a:pt x="571297" y="525991"/>
                  </a:lnTo>
                  <a:lnTo>
                    <a:pt x="565946" y="524995"/>
                  </a:lnTo>
                  <a:lnTo>
                    <a:pt x="561455" y="519793"/>
                  </a:lnTo>
                  <a:lnTo>
                    <a:pt x="550527" y="518591"/>
                  </a:lnTo>
                  <a:lnTo>
                    <a:pt x="535848" y="517438"/>
                  </a:lnTo>
                  <a:lnTo>
                    <a:pt x="530859" y="519435"/>
                  </a:lnTo>
                  <a:lnTo>
                    <a:pt x="528585" y="521592"/>
                  </a:lnTo>
                  <a:lnTo>
                    <a:pt x="522228" y="527614"/>
                  </a:lnTo>
                  <a:lnTo>
                    <a:pt x="510101" y="538389"/>
                  </a:lnTo>
                  <a:lnTo>
                    <a:pt x="506354" y="541368"/>
                  </a:lnTo>
                  <a:lnTo>
                    <a:pt x="502414" y="544497"/>
                  </a:lnTo>
                  <a:lnTo>
                    <a:pt x="490310" y="553697"/>
                  </a:lnTo>
                  <a:lnTo>
                    <a:pt x="476547" y="557564"/>
                  </a:lnTo>
                  <a:lnTo>
                    <a:pt x="467237" y="558883"/>
                  </a:lnTo>
                  <a:lnTo>
                    <a:pt x="463109" y="559465"/>
                  </a:lnTo>
                  <a:lnTo>
                    <a:pt x="457401" y="559411"/>
                  </a:lnTo>
                  <a:lnTo>
                    <a:pt x="436862" y="560734"/>
                  </a:lnTo>
                  <a:lnTo>
                    <a:pt x="424940" y="563921"/>
                  </a:lnTo>
                  <a:lnTo>
                    <a:pt x="416881" y="564068"/>
                  </a:lnTo>
                  <a:lnTo>
                    <a:pt x="409843" y="562462"/>
                  </a:lnTo>
                  <a:lnTo>
                    <a:pt x="408249" y="555578"/>
                  </a:lnTo>
                  <a:lnTo>
                    <a:pt x="399761" y="547826"/>
                  </a:lnTo>
                  <a:lnTo>
                    <a:pt x="396943" y="547586"/>
                  </a:lnTo>
                  <a:lnTo>
                    <a:pt x="392421" y="547200"/>
                  </a:lnTo>
                  <a:lnTo>
                    <a:pt x="380532" y="545217"/>
                  </a:lnTo>
                  <a:lnTo>
                    <a:pt x="372287" y="541302"/>
                  </a:lnTo>
                  <a:lnTo>
                    <a:pt x="356985" y="537835"/>
                  </a:lnTo>
                  <a:lnTo>
                    <a:pt x="349613" y="530917"/>
                  </a:lnTo>
                  <a:lnTo>
                    <a:pt x="356672" y="526134"/>
                  </a:lnTo>
                  <a:lnTo>
                    <a:pt x="357737" y="521577"/>
                  </a:lnTo>
                  <a:lnTo>
                    <a:pt x="349068" y="517698"/>
                  </a:lnTo>
                  <a:lnTo>
                    <a:pt x="345131" y="513729"/>
                  </a:lnTo>
                  <a:lnTo>
                    <a:pt x="347018" y="510241"/>
                  </a:lnTo>
                  <a:lnTo>
                    <a:pt x="340816" y="503018"/>
                  </a:lnTo>
                  <a:lnTo>
                    <a:pt x="335252" y="505943"/>
                  </a:lnTo>
                  <a:lnTo>
                    <a:pt x="332690" y="507288"/>
                  </a:lnTo>
                  <a:lnTo>
                    <a:pt x="329420" y="503280"/>
                  </a:lnTo>
                  <a:lnTo>
                    <a:pt x="323538" y="498925"/>
                  </a:lnTo>
                  <a:lnTo>
                    <a:pt x="322507" y="494067"/>
                  </a:lnTo>
                  <a:lnTo>
                    <a:pt x="321753" y="490035"/>
                  </a:lnTo>
                  <a:lnTo>
                    <a:pt x="314260" y="485126"/>
                  </a:lnTo>
                  <a:lnTo>
                    <a:pt x="308829" y="485453"/>
                  </a:lnTo>
                  <a:lnTo>
                    <a:pt x="310868" y="475554"/>
                  </a:lnTo>
                  <a:lnTo>
                    <a:pt x="305179" y="469157"/>
                  </a:lnTo>
                  <a:lnTo>
                    <a:pt x="296437" y="469046"/>
                  </a:lnTo>
                  <a:lnTo>
                    <a:pt x="287777" y="472900"/>
                  </a:lnTo>
                  <a:lnTo>
                    <a:pt x="282327" y="476306"/>
                  </a:lnTo>
                  <a:lnTo>
                    <a:pt x="281367" y="481427"/>
                  </a:lnTo>
                  <a:lnTo>
                    <a:pt x="280283" y="487206"/>
                  </a:lnTo>
                  <a:lnTo>
                    <a:pt x="289139" y="491293"/>
                  </a:lnTo>
                  <a:lnTo>
                    <a:pt x="300851" y="494573"/>
                  </a:lnTo>
                  <a:lnTo>
                    <a:pt x="294228" y="506151"/>
                  </a:lnTo>
                  <a:lnTo>
                    <a:pt x="287681" y="508788"/>
                  </a:lnTo>
                  <a:lnTo>
                    <a:pt x="275713" y="502940"/>
                  </a:lnTo>
                  <a:lnTo>
                    <a:pt x="261068" y="495826"/>
                  </a:lnTo>
                  <a:lnTo>
                    <a:pt x="259456" y="495206"/>
                  </a:lnTo>
                  <a:lnTo>
                    <a:pt x="256714" y="494151"/>
                  </a:lnTo>
                  <a:lnTo>
                    <a:pt x="245012" y="495208"/>
                  </a:lnTo>
                  <a:lnTo>
                    <a:pt x="233632" y="501699"/>
                  </a:lnTo>
                  <a:lnTo>
                    <a:pt x="224748" y="503168"/>
                  </a:lnTo>
                  <a:lnTo>
                    <a:pt x="213889" y="501301"/>
                  </a:lnTo>
                  <a:lnTo>
                    <a:pt x="205873" y="499659"/>
                  </a:lnTo>
                  <a:lnTo>
                    <a:pt x="194015" y="497763"/>
                  </a:lnTo>
                  <a:lnTo>
                    <a:pt x="187969" y="496354"/>
                  </a:lnTo>
                  <a:lnTo>
                    <a:pt x="179364" y="494341"/>
                  </a:lnTo>
                  <a:lnTo>
                    <a:pt x="154652" y="484426"/>
                  </a:lnTo>
                  <a:lnTo>
                    <a:pt x="140370" y="478665"/>
                  </a:lnTo>
                  <a:lnTo>
                    <a:pt x="128432" y="475426"/>
                  </a:lnTo>
                  <a:lnTo>
                    <a:pt x="117302" y="472710"/>
                  </a:lnTo>
                  <a:lnTo>
                    <a:pt x="102528" y="472485"/>
                  </a:lnTo>
                  <a:lnTo>
                    <a:pt x="88192" y="473986"/>
                  </a:lnTo>
                  <a:lnTo>
                    <a:pt x="72363" y="474987"/>
                  </a:lnTo>
                  <a:lnTo>
                    <a:pt x="47142" y="479463"/>
                  </a:lnTo>
                  <a:lnTo>
                    <a:pt x="40082" y="482639"/>
                  </a:lnTo>
                  <a:lnTo>
                    <a:pt x="35342" y="486267"/>
                  </a:lnTo>
                  <a:lnTo>
                    <a:pt x="32093" y="481565"/>
                  </a:lnTo>
                  <a:lnTo>
                    <a:pt x="28536" y="476273"/>
                  </a:lnTo>
                  <a:lnTo>
                    <a:pt x="23632" y="470485"/>
                  </a:lnTo>
                  <a:lnTo>
                    <a:pt x="30535" y="463377"/>
                  </a:lnTo>
                  <a:lnTo>
                    <a:pt x="32971" y="460402"/>
                  </a:lnTo>
                  <a:lnTo>
                    <a:pt x="35624" y="457161"/>
                  </a:lnTo>
                  <a:lnTo>
                    <a:pt x="38227" y="448502"/>
                  </a:lnTo>
                  <a:lnTo>
                    <a:pt x="46282" y="438736"/>
                  </a:lnTo>
                  <a:lnTo>
                    <a:pt x="50504" y="434241"/>
                  </a:lnTo>
                  <a:lnTo>
                    <a:pt x="50775" y="433952"/>
                  </a:lnTo>
                  <a:lnTo>
                    <a:pt x="50760" y="425602"/>
                  </a:lnTo>
                  <a:lnTo>
                    <a:pt x="50384" y="416860"/>
                  </a:lnTo>
                  <a:lnTo>
                    <a:pt x="49020" y="409556"/>
                  </a:lnTo>
                  <a:lnTo>
                    <a:pt x="49239" y="406876"/>
                  </a:lnTo>
                  <a:lnTo>
                    <a:pt x="49609" y="402357"/>
                  </a:lnTo>
                  <a:lnTo>
                    <a:pt x="42857" y="394737"/>
                  </a:lnTo>
                  <a:lnTo>
                    <a:pt x="44482" y="385103"/>
                  </a:lnTo>
                  <a:lnTo>
                    <a:pt x="45347" y="384292"/>
                  </a:lnTo>
                  <a:lnTo>
                    <a:pt x="49635" y="380271"/>
                  </a:lnTo>
                  <a:lnTo>
                    <a:pt x="48452" y="369363"/>
                  </a:lnTo>
                  <a:lnTo>
                    <a:pt x="45969" y="363923"/>
                  </a:lnTo>
                  <a:lnTo>
                    <a:pt x="51331" y="356962"/>
                  </a:lnTo>
                  <a:lnTo>
                    <a:pt x="51120" y="352301"/>
                  </a:lnTo>
                  <a:lnTo>
                    <a:pt x="57722" y="344305"/>
                  </a:lnTo>
                  <a:lnTo>
                    <a:pt x="59014" y="335894"/>
                  </a:lnTo>
                  <a:lnTo>
                    <a:pt x="64726" y="326518"/>
                  </a:lnTo>
                  <a:lnTo>
                    <a:pt x="65794" y="316977"/>
                  </a:lnTo>
                  <a:lnTo>
                    <a:pt x="66261" y="315813"/>
                  </a:lnTo>
                  <a:lnTo>
                    <a:pt x="68987" y="309004"/>
                  </a:lnTo>
                  <a:lnTo>
                    <a:pt x="66511" y="302971"/>
                  </a:lnTo>
                  <a:lnTo>
                    <a:pt x="67622" y="297016"/>
                  </a:lnTo>
                  <a:lnTo>
                    <a:pt x="68479" y="290810"/>
                  </a:lnTo>
                  <a:lnTo>
                    <a:pt x="67084" y="279790"/>
                  </a:lnTo>
                  <a:lnTo>
                    <a:pt x="67507" y="271649"/>
                  </a:lnTo>
                  <a:lnTo>
                    <a:pt x="65383" y="271818"/>
                  </a:lnTo>
                  <a:lnTo>
                    <a:pt x="59510" y="272282"/>
                  </a:lnTo>
                  <a:lnTo>
                    <a:pt x="59285" y="272300"/>
                  </a:lnTo>
                  <a:lnTo>
                    <a:pt x="57603" y="261334"/>
                  </a:lnTo>
                  <a:lnTo>
                    <a:pt x="49945" y="255554"/>
                  </a:lnTo>
                  <a:lnTo>
                    <a:pt x="50575" y="244926"/>
                  </a:lnTo>
                  <a:lnTo>
                    <a:pt x="46798" y="237378"/>
                  </a:lnTo>
                  <a:lnTo>
                    <a:pt x="40338" y="231760"/>
                  </a:lnTo>
                  <a:lnTo>
                    <a:pt x="43086" y="226620"/>
                  </a:lnTo>
                  <a:lnTo>
                    <a:pt x="35487" y="223466"/>
                  </a:lnTo>
                  <a:lnTo>
                    <a:pt x="29544" y="215164"/>
                  </a:lnTo>
                  <a:lnTo>
                    <a:pt x="31625" y="209913"/>
                  </a:lnTo>
                  <a:lnTo>
                    <a:pt x="32998" y="198672"/>
                  </a:lnTo>
                  <a:lnTo>
                    <a:pt x="26588" y="183792"/>
                  </a:lnTo>
                  <a:lnTo>
                    <a:pt x="23447" y="178296"/>
                  </a:lnTo>
                  <a:lnTo>
                    <a:pt x="19497" y="171375"/>
                  </a:lnTo>
                  <a:lnTo>
                    <a:pt x="11165" y="166782"/>
                  </a:lnTo>
                  <a:lnTo>
                    <a:pt x="4711" y="159276"/>
                  </a:lnTo>
                  <a:lnTo>
                    <a:pt x="3172" y="157484"/>
                  </a:lnTo>
                  <a:lnTo>
                    <a:pt x="2639" y="136611"/>
                  </a:lnTo>
                  <a:lnTo>
                    <a:pt x="2466" y="128276"/>
                  </a:lnTo>
                  <a:lnTo>
                    <a:pt x="1965" y="104245"/>
                  </a:lnTo>
                  <a:lnTo>
                    <a:pt x="1875" y="100124"/>
                  </a:lnTo>
                  <a:lnTo>
                    <a:pt x="1331" y="7544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7173755" y="2660439"/>
              <a:ext cx="11580" cy="10605"/>
            </a:xfrm>
            <a:custGeom>
              <a:avLst/>
              <a:gdLst/>
              <a:ahLst/>
              <a:cxnLst/>
              <a:rect l="0" t="0" r="0" b="0"/>
              <a:pathLst>
                <a:path w="11580" h="10605">
                  <a:moveTo>
                    <a:pt x="227" y="4699"/>
                  </a:moveTo>
                  <a:lnTo>
                    <a:pt x="9193" y="0"/>
                  </a:lnTo>
                  <a:lnTo>
                    <a:pt x="11580" y="5156"/>
                  </a:lnTo>
                  <a:lnTo>
                    <a:pt x="0" y="1060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6339762" y="2177618"/>
              <a:ext cx="858447" cy="653010"/>
            </a:xfrm>
            <a:custGeom>
              <a:avLst/>
              <a:gdLst/>
              <a:ahLst/>
              <a:cxnLst/>
              <a:rect l="0" t="0" r="0" b="0"/>
              <a:pathLst>
                <a:path w="858447" h="653010">
                  <a:moveTo>
                    <a:pt x="0" y="520151"/>
                  </a:moveTo>
                  <a:lnTo>
                    <a:pt x="12624" y="509954"/>
                  </a:lnTo>
                  <a:lnTo>
                    <a:pt x="28530" y="494535"/>
                  </a:lnTo>
                  <a:lnTo>
                    <a:pt x="34567" y="485385"/>
                  </a:lnTo>
                  <a:lnTo>
                    <a:pt x="43651" y="477236"/>
                  </a:lnTo>
                  <a:lnTo>
                    <a:pt x="52103" y="470664"/>
                  </a:lnTo>
                  <a:lnTo>
                    <a:pt x="57285" y="467020"/>
                  </a:lnTo>
                  <a:lnTo>
                    <a:pt x="57436" y="466304"/>
                  </a:lnTo>
                  <a:lnTo>
                    <a:pt x="58854" y="459590"/>
                  </a:lnTo>
                  <a:lnTo>
                    <a:pt x="62971" y="454259"/>
                  </a:lnTo>
                  <a:lnTo>
                    <a:pt x="63376" y="447695"/>
                  </a:lnTo>
                  <a:lnTo>
                    <a:pt x="70580" y="442470"/>
                  </a:lnTo>
                  <a:lnTo>
                    <a:pt x="76770" y="436942"/>
                  </a:lnTo>
                  <a:lnTo>
                    <a:pt x="81105" y="429479"/>
                  </a:lnTo>
                  <a:lnTo>
                    <a:pt x="78729" y="424794"/>
                  </a:lnTo>
                  <a:lnTo>
                    <a:pt x="78349" y="424054"/>
                  </a:lnTo>
                  <a:lnTo>
                    <a:pt x="75945" y="419380"/>
                  </a:lnTo>
                  <a:lnTo>
                    <a:pt x="72372" y="417208"/>
                  </a:lnTo>
                  <a:lnTo>
                    <a:pt x="71510" y="410538"/>
                  </a:lnTo>
                  <a:lnTo>
                    <a:pt x="69072" y="408107"/>
                  </a:lnTo>
                  <a:lnTo>
                    <a:pt x="65474" y="408053"/>
                  </a:lnTo>
                  <a:lnTo>
                    <a:pt x="58546" y="403899"/>
                  </a:lnTo>
                  <a:lnTo>
                    <a:pt x="58439" y="394789"/>
                  </a:lnTo>
                  <a:lnTo>
                    <a:pt x="56901" y="393783"/>
                  </a:lnTo>
                  <a:lnTo>
                    <a:pt x="56757" y="393768"/>
                  </a:lnTo>
                  <a:lnTo>
                    <a:pt x="50829" y="393148"/>
                  </a:lnTo>
                  <a:lnTo>
                    <a:pt x="51096" y="386241"/>
                  </a:lnTo>
                  <a:lnTo>
                    <a:pt x="51973" y="381926"/>
                  </a:lnTo>
                  <a:lnTo>
                    <a:pt x="49368" y="372345"/>
                  </a:lnTo>
                  <a:lnTo>
                    <a:pt x="46536" y="366954"/>
                  </a:lnTo>
                  <a:lnTo>
                    <a:pt x="69304" y="354776"/>
                  </a:lnTo>
                  <a:lnTo>
                    <a:pt x="77076" y="351241"/>
                  </a:lnTo>
                  <a:lnTo>
                    <a:pt x="97234" y="342035"/>
                  </a:lnTo>
                  <a:lnTo>
                    <a:pt x="105552" y="340288"/>
                  </a:lnTo>
                  <a:lnTo>
                    <a:pt x="119389" y="337365"/>
                  </a:lnTo>
                  <a:lnTo>
                    <a:pt x="138115" y="333479"/>
                  </a:lnTo>
                  <a:lnTo>
                    <a:pt x="153726" y="331998"/>
                  </a:lnTo>
                  <a:lnTo>
                    <a:pt x="172499" y="331556"/>
                  </a:lnTo>
                  <a:lnTo>
                    <a:pt x="178306" y="330780"/>
                  </a:lnTo>
                  <a:lnTo>
                    <a:pt x="190092" y="337001"/>
                  </a:lnTo>
                  <a:lnTo>
                    <a:pt x="202556" y="341477"/>
                  </a:lnTo>
                  <a:lnTo>
                    <a:pt x="207265" y="338411"/>
                  </a:lnTo>
                  <a:lnTo>
                    <a:pt x="219343" y="332553"/>
                  </a:lnTo>
                  <a:lnTo>
                    <a:pt x="222722" y="330910"/>
                  </a:lnTo>
                  <a:lnTo>
                    <a:pt x="230657" y="329812"/>
                  </a:lnTo>
                  <a:lnTo>
                    <a:pt x="244057" y="325913"/>
                  </a:lnTo>
                  <a:lnTo>
                    <a:pt x="257784" y="325220"/>
                  </a:lnTo>
                  <a:lnTo>
                    <a:pt x="262648" y="324345"/>
                  </a:lnTo>
                  <a:lnTo>
                    <a:pt x="272908" y="317164"/>
                  </a:lnTo>
                  <a:lnTo>
                    <a:pt x="279927" y="313811"/>
                  </a:lnTo>
                  <a:lnTo>
                    <a:pt x="284159" y="310135"/>
                  </a:lnTo>
                  <a:lnTo>
                    <a:pt x="287500" y="307230"/>
                  </a:lnTo>
                  <a:lnTo>
                    <a:pt x="291237" y="297556"/>
                  </a:lnTo>
                  <a:lnTo>
                    <a:pt x="292416" y="296311"/>
                  </a:lnTo>
                  <a:lnTo>
                    <a:pt x="301220" y="287007"/>
                  </a:lnTo>
                  <a:lnTo>
                    <a:pt x="309722" y="277873"/>
                  </a:lnTo>
                  <a:lnTo>
                    <a:pt x="314530" y="276201"/>
                  </a:lnTo>
                  <a:lnTo>
                    <a:pt x="319913" y="277060"/>
                  </a:lnTo>
                  <a:lnTo>
                    <a:pt x="327913" y="272882"/>
                  </a:lnTo>
                  <a:lnTo>
                    <a:pt x="329834" y="265762"/>
                  </a:lnTo>
                  <a:lnTo>
                    <a:pt x="328308" y="255104"/>
                  </a:lnTo>
                  <a:lnTo>
                    <a:pt x="326907" y="250918"/>
                  </a:lnTo>
                  <a:lnTo>
                    <a:pt x="323547" y="240878"/>
                  </a:lnTo>
                  <a:lnTo>
                    <a:pt x="320423" y="234107"/>
                  </a:lnTo>
                  <a:lnTo>
                    <a:pt x="312044" y="228103"/>
                  </a:lnTo>
                  <a:lnTo>
                    <a:pt x="305102" y="227286"/>
                  </a:lnTo>
                  <a:lnTo>
                    <a:pt x="296648" y="227546"/>
                  </a:lnTo>
                  <a:lnTo>
                    <a:pt x="298387" y="220903"/>
                  </a:lnTo>
                  <a:lnTo>
                    <a:pt x="310391" y="211521"/>
                  </a:lnTo>
                  <a:lnTo>
                    <a:pt x="305975" y="204702"/>
                  </a:lnTo>
                  <a:lnTo>
                    <a:pt x="298958" y="205257"/>
                  </a:lnTo>
                  <a:lnTo>
                    <a:pt x="299126" y="199181"/>
                  </a:lnTo>
                  <a:lnTo>
                    <a:pt x="297416" y="195466"/>
                  </a:lnTo>
                  <a:lnTo>
                    <a:pt x="297962" y="190547"/>
                  </a:lnTo>
                  <a:lnTo>
                    <a:pt x="299148" y="185652"/>
                  </a:lnTo>
                  <a:lnTo>
                    <a:pt x="302825" y="179185"/>
                  </a:lnTo>
                  <a:lnTo>
                    <a:pt x="310511" y="175985"/>
                  </a:lnTo>
                  <a:lnTo>
                    <a:pt x="314031" y="171564"/>
                  </a:lnTo>
                  <a:lnTo>
                    <a:pt x="313051" y="165733"/>
                  </a:lnTo>
                  <a:lnTo>
                    <a:pt x="318953" y="161728"/>
                  </a:lnTo>
                  <a:lnTo>
                    <a:pt x="327167" y="152938"/>
                  </a:lnTo>
                  <a:lnTo>
                    <a:pt x="329204" y="152410"/>
                  </a:lnTo>
                  <a:lnTo>
                    <a:pt x="332270" y="151613"/>
                  </a:lnTo>
                  <a:lnTo>
                    <a:pt x="339412" y="141855"/>
                  </a:lnTo>
                  <a:lnTo>
                    <a:pt x="341605" y="138853"/>
                  </a:lnTo>
                  <a:lnTo>
                    <a:pt x="342749" y="131385"/>
                  </a:lnTo>
                  <a:lnTo>
                    <a:pt x="345559" y="124293"/>
                  </a:lnTo>
                  <a:lnTo>
                    <a:pt x="361025" y="99970"/>
                  </a:lnTo>
                  <a:lnTo>
                    <a:pt x="372297" y="83174"/>
                  </a:lnTo>
                  <a:lnTo>
                    <a:pt x="379710" y="74194"/>
                  </a:lnTo>
                  <a:lnTo>
                    <a:pt x="385884" y="65302"/>
                  </a:lnTo>
                  <a:lnTo>
                    <a:pt x="395716" y="56863"/>
                  </a:lnTo>
                  <a:lnTo>
                    <a:pt x="402380" y="50979"/>
                  </a:lnTo>
                  <a:lnTo>
                    <a:pt x="407542" y="45677"/>
                  </a:lnTo>
                  <a:lnTo>
                    <a:pt x="408171" y="42739"/>
                  </a:lnTo>
                  <a:lnTo>
                    <a:pt x="416373" y="40024"/>
                  </a:lnTo>
                  <a:lnTo>
                    <a:pt x="422630" y="34009"/>
                  </a:lnTo>
                  <a:lnTo>
                    <a:pt x="432294" y="35356"/>
                  </a:lnTo>
                  <a:lnTo>
                    <a:pt x="434116" y="34763"/>
                  </a:lnTo>
                  <a:lnTo>
                    <a:pt x="441963" y="32204"/>
                  </a:lnTo>
                  <a:lnTo>
                    <a:pt x="445223" y="31138"/>
                  </a:lnTo>
                  <a:lnTo>
                    <a:pt x="462521" y="27606"/>
                  </a:lnTo>
                  <a:lnTo>
                    <a:pt x="482679" y="23522"/>
                  </a:lnTo>
                  <a:lnTo>
                    <a:pt x="502911" y="18015"/>
                  </a:lnTo>
                  <a:lnTo>
                    <a:pt x="517862" y="13914"/>
                  </a:lnTo>
                  <a:lnTo>
                    <a:pt x="540946" y="8080"/>
                  </a:lnTo>
                  <a:lnTo>
                    <a:pt x="569921" y="0"/>
                  </a:lnTo>
                  <a:lnTo>
                    <a:pt x="571128" y="5658"/>
                  </a:lnTo>
                  <a:lnTo>
                    <a:pt x="573482" y="12869"/>
                  </a:lnTo>
                  <a:lnTo>
                    <a:pt x="571503" y="22292"/>
                  </a:lnTo>
                  <a:lnTo>
                    <a:pt x="573933" y="26212"/>
                  </a:lnTo>
                  <a:lnTo>
                    <a:pt x="577840" y="28841"/>
                  </a:lnTo>
                  <a:lnTo>
                    <a:pt x="577275" y="36526"/>
                  </a:lnTo>
                  <a:lnTo>
                    <a:pt x="578211" y="43781"/>
                  </a:lnTo>
                  <a:lnTo>
                    <a:pt x="578522" y="55607"/>
                  </a:lnTo>
                  <a:lnTo>
                    <a:pt x="582531" y="62317"/>
                  </a:lnTo>
                  <a:lnTo>
                    <a:pt x="583025" y="62789"/>
                  </a:lnTo>
                  <a:lnTo>
                    <a:pt x="585167" y="64832"/>
                  </a:lnTo>
                  <a:lnTo>
                    <a:pt x="589969" y="69408"/>
                  </a:lnTo>
                  <a:lnTo>
                    <a:pt x="594143" y="78236"/>
                  </a:lnTo>
                  <a:lnTo>
                    <a:pt x="593391" y="86965"/>
                  </a:lnTo>
                  <a:lnTo>
                    <a:pt x="592905" y="90891"/>
                  </a:lnTo>
                  <a:lnTo>
                    <a:pt x="595528" y="97171"/>
                  </a:lnTo>
                  <a:lnTo>
                    <a:pt x="597780" y="103489"/>
                  </a:lnTo>
                  <a:lnTo>
                    <a:pt x="598058" y="104271"/>
                  </a:lnTo>
                  <a:lnTo>
                    <a:pt x="595674" y="108899"/>
                  </a:lnTo>
                  <a:lnTo>
                    <a:pt x="593285" y="118849"/>
                  </a:lnTo>
                  <a:lnTo>
                    <a:pt x="593478" y="128767"/>
                  </a:lnTo>
                  <a:lnTo>
                    <a:pt x="593344" y="137195"/>
                  </a:lnTo>
                  <a:lnTo>
                    <a:pt x="597483" y="140785"/>
                  </a:lnTo>
                  <a:lnTo>
                    <a:pt x="598170" y="145920"/>
                  </a:lnTo>
                  <a:lnTo>
                    <a:pt x="600066" y="152213"/>
                  </a:lnTo>
                  <a:lnTo>
                    <a:pt x="605277" y="158975"/>
                  </a:lnTo>
                  <a:lnTo>
                    <a:pt x="605619" y="167491"/>
                  </a:lnTo>
                  <a:lnTo>
                    <a:pt x="606710" y="168588"/>
                  </a:lnTo>
                  <a:lnTo>
                    <a:pt x="611178" y="173074"/>
                  </a:lnTo>
                  <a:lnTo>
                    <a:pt x="610719" y="175732"/>
                  </a:lnTo>
                  <a:lnTo>
                    <a:pt x="609275" y="184068"/>
                  </a:lnTo>
                  <a:lnTo>
                    <a:pt x="608570" y="190298"/>
                  </a:lnTo>
                  <a:lnTo>
                    <a:pt x="609531" y="198850"/>
                  </a:lnTo>
                  <a:lnTo>
                    <a:pt x="613508" y="202423"/>
                  </a:lnTo>
                  <a:lnTo>
                    <a:pt x="618393" y="192688"/>
                  </a:lnTo>
                  <a:lnTo>
                    <a:pt x="623377" y="197597"/>
                  </a:lnTo>
                  <a:lnTo>
                    <a:pt x="630102" y="203289"/>
                  </a:lnTo>
                  <a:lnTo>
                    <a:pt x="634857" y="227487"/>
                  </a:lnTo>
                  <a:lnTo>
                    <a:pt x="636270" y="234386"/>
                  </a:lnTo>
                  <a:lnTo>
                    <a:pt x="644304" y="273656"/>
                  </a:lnTo>
                  <a:lnTo>
                    <a:pt x="647037" y="286651"/>
                  </a:lnTo>
                  <a:lnTo>
                    <a:pt x="650300" y="302173"/>
                  </a:lnTo>
                  <a:lnTo>
                    <a:pt x="650125" y="306879"/>
                  </a:lnTo>
                  <a:lnTo>
                    <a:pt x="654676" y="314058"/>
                  </a:lnTo>
                  <a:lnTo>
                    <a:pt x="653775" y="349217"/>
                  </a:lnTo>
                  <a:lnTo>
                    <a:pt x="652177" y="412364"/>
                  </a:lnTo>
                  <a:lnTo>
                    <a:pt x="655172" y="416449"/>
                  </a:lnTo>
                  <a:lnTo>
                    <a:pt x="655556" y="416973"/>
                  </a:lnTo>
                  <a:lnTo>
                    <a:pt x="661363" y="449033"/>
                  </a:lnTo>
                  <a:lnTo>
                    <a:pt x="665333" y="471347"/>
                  </a:lnTo>
                  <a:lnTo>
                    <a:pt x="665977" y="474974"/>
                  </a:lnTo>
                  <a:lnTo>
                    <a:pt x="666513" y="478023"/>
                  </a:lnTo>
                  <a:lnTo>
                    <a:pt x="668826" y="491187"/>
                  </a:lnTo>
                  <a:lnTo>
                    <a:pt x="670974" y="503425"/>
                  </a:lnTo>
                  <a:lnTo>
                    <a:pt x="672503" y="512590"/>
                  </a:lnTo>
                  <a:lnTo>
                    <a:pt x="672747" y="514056"/>
                  </a:lnTo>
                  <a:lnTo>
                    <a:pt x="674435" y="524183"/>
                  </a:lnTo>
                  <a:lnTo>
                    <a:pt x="684329" y="534052"/>
                  </a:lnTo>
                  <a:lnTo>
                    <a:pt x="662559" y="555890"/>
                  </a:lnTo>
                  <a:lnTo>
                    <a:pt x="665712" y="559048"/>
                  </a:lnTo>
                  <a:lnTo>
                    <a:pt x="672460" y="565799"/>
                  </a:lnTo>
                  <a:lnTo>
                    <a:pt x="672942" y="567733"/>
                  </a:lnTo>
                  <a:lnTo>
                    <a:pt x="673787" y="570326"/>
                  </a:lnTo>
                  <a:lnTo>
                    <a:pt x="671068" y="577732"/>
                  </a:lnTo>
                  <a:lnTo>
                    <a:pt x="665822" y="582986"/>
                  </a:lnTo>
                  <a:lnTo>
                    <a:pt x="665880" y="587640"/>
                  </a:lnTo>
                  <a:lnTo>
                    <a:pt x="668681" y="587749"/>
                  </a:lnTo>
                  <a:lnTo>
                    <a:pt x="671754" y="587869"/>
                  </a:lnTo>
                  <a:lnTo>
                    <a:pt x="677689" y="585248"/>
                  </a:lnTo>
                  <a:lnTo>
                    <a:pt x="680877" y="581564"/>
                  </a:lnTo>
                  <a:lnTo>
                    <a:pt x="692495" y="575763"/>
                  </a:lnTo>
                  <a:lnTo>
                    <a:pt x="692596" y="574995"/>
                  </a:lnTo>
                  <a:lnTo>
                    <a:pt x="693063" y="571439"/>
                  </a:lnTo>
                  <a:lnTo>
                    <a:pt x="698542" y="571820"/>
                  </a:lnTo>
                  <a:lnTo>
                    <a:pt x="702426" y="567854"/>
                  </a:lnTo>
                  <a:lnTo>
                    <a:pt x="709726" y="569894"/>
                  </a:lnTo>
                  <a:lnTo>
                    <a:pt x="721227" y="570722"/>
                  </a:lnTo>
                  <a:lnTo>
                    <a:pt x="728799" y="565340"/>
                  </a:lnTo>
                  <a:lnTo>
                    <a:pt x="728325" y="561457"/>
                  </a:lnTo>
                  <a:lnTo>
                    <a:pt x="731353" y="558325"/>
                  </a:lnTo>
                  <a:lnTo>
                    <a:pt x="738906" y="557571"/>
                  </a:lnTo>
                  <a:lnTo>
                    <a:pt x="757694" y="552686"/>
                  </a:lnTo>
                  <a:lnTo>
                    <a:pt x="773108" y="547097"/>
                  </a:lnTo>
                  <a:lnTo>
                    <a:pt x="785207" y="541129"/>
                  </a:lnTo>
                  <a:lnTo>
                    <a:pt x="792034" y="532610"/>
                  </a:lnTo>
                  <a:lnTo>
                    <a:pt x="796668" y="525077"/>
                  </a:lnTo>
                  <a:lnTo>
                    <a:pt x="801647" y="520517"/>
                  </a:lnTo>
                  <a:lnTo>
                    <a:pt x="804233" y="515154"/>
                  </a:lnTo>
                  <a:lnTo>
                    <a:pt x="810214" y="511264"/>
                  </a:lnTo>
                  <a:lnTo>
                    <a:pt x="819455" y="503300"/>
                  </a:lnTo>
                  <a:lnTo>
                    <a:pt x="820738" y="505234"/>
                  </a:lnTo>
                  <a:lnTo>
                    <a:pt x="815599" y="516587"/>
                  </a:lnTo>
                  <a:lnTo>
                    <a:pt x="814179" y="523343"/>
                  </a:lnTo>
                  <a:lnTo>
                    <a:pt x="821975" y="525408"/>
                  </a:lnTo>
                  <a:lnTo>
                    <a:pt x="827202" y="522200"/>
                  </a:lnTo>
                  <a:lnTo>
                    <a:pt x="828745" y="512585"/>
                  </a:lnTo>
                  <a:lnTo>
                    <a:pt x="833648" y="513352"/>
                  </a:lnTo>
                  <a:lnTo>
                    <a:pt x="834157" y="520291"/>
                  </a:lnTo>
                  <a:lnTo>
                    <a:pt x="839913" y="523798"/>
                  </a:lnTo>
                  <a:lnTo>
                    <a:pt x="847684" y="514242"/>
                  </a:lnTo>
                  <a:lnTo>
                    <a:pt x="851526" y="511866"/>
                  </a:lnTo>
                  <a:lnTo>
                    <a:pt x="858447" y="511548"/>
                  </a:lnTo>
                  <a:lnTo>
                    <a:pt x="852385" y="522718"/>
                  </a:lnTo>
                  <a:lnTo>
                    <a:pt x="837398" y="533618"/>
                  </a:lnTo>
                  <a:lnTo>
                    <a:pt x="818414" y="546767"/>
                  </a:lnTo>
                  <a:lnTo>
                    <a:pt x="809582" y="554440"/>
                  </a:lnTo>
                  <a:lnTo>
                    <a:pt x="778187" y="576330"/>
                  </a:lnTo>
                  <a:lnTo>
                    <a:pt x="775441" y="578235"/>
                  </a:lnTo>
                  <a:lnTo>
                    <a:pt x="759846" y="589703"/>
                  </a:lnTo>
                  <a:lnTo>
                    <a:pt x="751654" y="596723"/>
                  </a:lnTo>
                  <a:lnTo>
                    <a:pt x="732796" y="608596"/>
                  </a:lnTo>
                  <a:lnTo>
                    <a:pt x="722866" y="612522"/>
                  </a:lnTo>
                  <a:lnTo>
                    <a:pt x="717805" y="612307"/>
                  </a:lnTo>
                  <a:lnTo>
                    <a:pt x="710768" y="616578"/>
                  </a:lnTo>
                  <a:lnTo>
                    <a:pt x="704879" y="620147"/>
                  </a:lnTo>
                  <a:lnTo>
                    <a:pt x="702701" y="621465"/>
                  </a:lnTo>
                  <a:lnTo>
                    <a:pt x="689026" y="626324"/>
                  </a:lnTo>
                  <a:lnTo>
                    <a:pt x="677278" y="628169"/>
                  </a:lnTo>
                  <a:lnTo>
                    <a:pt x="674676" y="628577"/>
                  </a:lnTo>
                  <a:lnTo>
                    <a:pt x="669848" y="631891"/>
                  </a:lnTo>
                  <a:lnTo>
                    <a:pt x="658848" y="639426"/>
                  </a:lnTo>
                  <a:lnTo>
                    <a:pt x="654760" y="637730"/>
                  </a:lnTo>
                  <a:lnTo>
                    <a:pt x="652599" y="636833"/>
                  </a:lnTo>
                  <a:lnTo>
                    <a:pt x="647228" y="635338"/>
                  </a:lnTo>
                  <a:lnTo>
                    <a:pt x="647060" y="635291"/>
                  </a:lnTo>
                  <a:lnTo>
                    <a:pt x="644762" y="634650"/>
                  </a:lnTo>
                  <a:lnTo>
                    <a:pt x="640594" y="643026"/>
                  </a:lnTo>
                  <a:lnTo>
                    <a:pt x="632576" y="650215"/>
                  </a:lnTo>
                  <a:lnTo>
                    <a:pt x="626488" y="653010"/>
                  </a:lnTo>
                  <a:lnTo>
                    <a:pt x="626294" y="646744"/>
                  </a:lnTo>
                  <a:lnTo>
                    <a:pt x="629258" y="644046"/>
                  </a:lnTo>
                  <a:lnTo>
                    <a:pt x="629511" y="638866"/>
                  </a:lnTo>
                  <a:lnTo>
                    <a:pt x="628424" y="633538"/>
                  </a:lnTo>
                  <a:lnTo>
                    <a:pt x="628610" y="633356"/>
                  </a:lnTo>
                  <a:lnTo>
                    <a:pt x="631279" y="630741"/>
                  </a:lnTo>
                  <a:lnTo>
                    <a:pt x="632353" y="630373"/>
                  </a:lnTo>
                  <a:lnTo>
                    <a:pt x="639880" y="627791"/>
                  </a:lnTo>
                  <a:lnTo>
                    <a:pt x="641021" y="625233"/>
                  </a:lnTo>
                  <a:lnTo>
                    <a:pt x="641266" y="624684"/>
                  </a:lnTo>
                  <a:lnTo>
                    <a:pt x="642758" y="621278"/>
                  </a:lnTo>
                  <a:lnTo>
                    <a:pt x="643458" y="615982"/>
                  </a:lnTo>
                  <a:lnTo>
                    <a:pt x="643854" y="612977"/>
                  </a:lnTo>
                  <a:lnTo>
                    <a:pt x="644082" y="611251"/>
                  </a:lnTo>
                  <a:lnTo>
                    <a:pt x="644546" y="609493"/>
                  </a:lnTo>
                  <a:lnTo>
                    <a:pt x="645789" y="604782"/>
                  </a:lnTo>
                  <a:lnTo>
                    <a:pt x="646570" y="601819"/>
                  </a:lnTo>
                  <a:lnTo>
                    <a:pt x="646753" y="601126"/>
                  </a:lnTo>
                  <a:lnTo>
                    <a:pt x="647424" y="597004"/>
                  </a:lnTo>
                  <a:lnTo>
                    <a:pt x="648106" y="592807"/>
                  </a:lnTo>
                  <a:lnTo>
                    <a:pt x="648176" y="591613"/>
                  </a:lnTo>
                  <a:lnTo>
                    <a:pt x="648493" y="586216"/>
                  </a:lnTo>
                  <a:lnTo>
                    <a:pt x="648781" y="581271"/>
                  </a:lnTo>
                  <a:lnTo>
                    <a:pt x="648654" y="574531"/>
                  </a:lnTo>
                  <a:lnTo>
                    <a:pt x="631234" y="569477"/>
                  </a:lnTo>
                  <a:lnTo>
                    <a:pt x="610990" y="563282"/>
                  </a:lnTo>
                  <a:lnTo>
                    <a:pt x="608277" y="562448"/>
                  </a:lnTo>
                  <a:lnTo>
                    <a:pt x="600260" y="559918"/>
                  </a:lnTo>
                  <a:lnTo>
                    <a:pt x="592442" y="557054"/>
                  </a:lnTo>
                  <a:lnTo>
                    <a:pt x="581567" y="553058"/>
                  </a:lnTo>
                  <a:lnTo>
                    <a:pt x="553307" y="543394"/>
                  </a:lnTo>
                  <a:lnTo>
                    <a:pt x="546954" y="534733"/>
                  </a:lnTo>
                  <a:lnTo>
                    <a:pt x="544670" y="534985"/>
                  </a:lnTo>
                  <a:lnTo>
                    <a:pt x="540047" y="535494"/>
                  </a:lnTo>
                  <a:lnTo>
                    <a:pt x="529828" y="534256"/>
                  </a:lnTo>
                  <a:lnTo>
                    <a:pt x="518938" y="530634"/>
                  </a:lnTo>
                  <a:lnTo>
                    <a:pt x="510068" y="521014"/>
                  </a:lnTo>
                  <a:lnTo>
                    <a:pt x="508924" y="517038"/>
                  </a:lnTo>
                  <a:lnTo>
                    <a:pt x="507403" y="511754"/>
                  </a:lnTo>
                  <a:lnTo>
                    <a:pt x="503486" y="496293"/>
                  </a:lnTo>
                  <a:lnTo>
                    <a:pt x="499748" y="489801"/>
                  </a:lnTo>
                  <a:lnTo>
                    <a:pt x="494501" y="485291"/>
                  </a:lnTo>
                  <a:lnTo>
                    <a:pt x="490911" y="484759"/>
                  </a:lnTo>
                  <a:lnTo>
                    <a:pt x="485861" y="484007"/>
                  </a:lnTo>
                  <a:lnTo>
                    <a:pt x="477613" y="482497"/>
                  </a:lnTo>
                  <a:lnTo>
                    <a:pt x="472705" y="474441"/>
                  </a:lnTo>
                  <a:lnTo>
                    <a:pt x="466178" y="469148"/>
                  </a:lnTo>
                  <a:lnTo>
                    <a:pt x="464204" y="469448"/>
                  </a:lnTo>
                  <a:lnTo>
                    <a:pt x="451903" y="471311"/>
                  </a:lnTo>
                  <a:lnTo>
                    <a:pt x="451283" y="471449"/>
                  </a:lnTo>
                  <a:lnTo>
                    <a:pt x="411194" y="480239"/>
                  </a:lnTo>
                  <a:lnTo>
                    <a:pt x="386838" y="485441"/>
                  </a:lnTo>
                  <a:lnTo>
                    <a:pt x="382727" y="486312"/>
                  </a:lnTo>
                  <a:lnTo>
                    <a:pt x="349909" y="493203"/>
                  </a:lnTo>
                  <a:lnTo>
                    <a:pt x="339923" y="495100"/>
                  </a:lnTo>
                  <a:lnTo>
                    <a:pt x="301648" y="502881"/>
                  </a:lnTo>
                  <a:lnTo>
                    <a:pt x="297613" y="503692"/>
                  </a:lnTo>
                  <a:lnTo>
                    <a:pt x="293268" y="504563"/>
                  </a:lnTo>
                  <a:lnTo>
                    <a:pt x="230751" y="517270"/>
                  </a:lnTo>
                  <a:lnTo>
                    <a:pt x="216219" y="520164"/>
                  </a:lnTo>
                  <a:lnTo>
                    <a:pt x="207690" y="521853"/>
                  </a:lnTo>
                  <a:lnTo>
                    <a:pt x="186955" y="525713"/>
                  </a:lnTo>
                  <a:lnTo>
                    <a:pt x="168736" y="529229"/>
                  </a:lnTo>
                  <a:lnTo>
                    <a:pt x="161994" y="530522"/>
                  </a:lnTo>
                  <a:lnTo>
                    <a:pt x="158146" y="531232"/>
                  </a:lnTo>
                  <a:lnTo>
                    <a:pt x="128090" y="536728"/>
                  </a:lnTo>
                  <a:lnTo>
                    <a:pt x="94543" y="542996"/>
                  </a:lnTo>
                  <a:lnTo>
                    <a:pt x="87861" y="544230"/>
                  </a:lnTo>
                  <a:lnTo>
                    <a:pt x="79714" y="545717"/>
                  </a:lnTo>
                  <a:lnTo>
                    <a:pt x="36852" y="553429"/>
                  </a:lnTo>
                  <a:lnTo>
                    <a:pt x="22411" y="555916"/>
                  </a:lnTo>
                  <a:lnTo>
                    <a:pt x="6702" y="558598"/>
                  </a:lnTo>
                  <a:lnTo>
                    <a:pt x="3375" y="53982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2426417" y="1661007"/>
              <a:ext cx="677623" cy="1095501"/>
            </a:xfrm>
            <a:custGeom>
              <a:avLst/>
              <a:gdLst/>
              <a:ahLst/>
              <a:cxnLst/>
              <a:rect l="0" t="0" r="0" b="0"/>
              <a:pathLst>
                <a:path w="677623" h="1095501">
                  <a:moveTo>
                    <a:pt x="53796" y="636060"/>
                  </a:moveTo>
                  <a:lnTo>
                    <a:pt x="57734" y="631632"/>
                  </a:lnTo>
                  <a:lnTo>
                    <a:pt x="58311" y="624081"/>
                  </a:lnTo>
                  <a:lnTo>
                    <a:pt x="65558" y="619248"/>
                  </a:lnTo>
                  <a:lnTo>
                    <a:pt x="69043" y="615067"/>
                  </a:lnTo>
                  <a:lnTo>
                    <a:pt x="76808" y="602890"/>
                  </a:lnTo>
                  <a:lnTo>
                    <a:pt x="82425" y="593116"/>
                  </a:lnTo>
                  <a:lnTo>
                    <a:pt x="88172" y="590046"/>
                  </a:lnTo>
                  <a:lnTo>
                    <a:pt x="97262" y="587629"/>
                  </a:lnTo>
                  <a:lnTo>
                    <a:pt x="103147" y="581111"/>
                  </a:lnTo>
                  <a:lnTo>
                    <a:pt x="106462" y="577436"/>
                  </a:lnTo>
                  <a:lnTo>
                    <a:pt x="111424" y="569972"/>
                  </a:lnTo>
                  <a:lnTo>
                    <a:pt x="110532" y="562466"/>
                  </a:lnTo>
                  <a:lnTo>
                    <a:pt x="113840" y="555550"/>
                  </a:lnTo>
                  <a:lnTo>
                    <a:pt x="121049" y="550286"/>
                  </a:lnTo>
                  <a:lnTo>
                    <a:pt x="124990" y="545842"/>
                  </a:lnTo>
                  <a:lnTo>
                    <a:pt x="135132" y="527453"/>
                  </a:lnTo>
                  <a:lnTo>
                    <a:pt x="136080" y="525565"/>
                  </a:lnTo>
                  <a:lnTo>
                    <a:pt x="139085" y="519580"/>
                  </a:lnTo>
                  <a:lnTo>
                    <a:pt x="151559" y="503487"/>
                  </a:lnTo>
                  <a:lnTo>
                    <a:pt x="163751" y="488046"/>
                  </a:lnTo>
                  <a:lnTo>
                    <a:pt x="169108" y="482018"/>
                  </a:lnTo>
                  <a:lnTo>
                    <a:pt x="164767" y="471449"/>
                  </a:lnTo>
                  <a:lnTo>
                    <a:pt x="165657" y="463921"/>
                  </a:lnTo>
                  <a:lnTo>
                    <a:pt x="161407" y="456500"/>
                  </a:lnTo>
                  <a:lnTo>
                    <a:pt x="154436" y="454456"/>
                  </a:lnTo>
                  <a:lnTo>
                    <a:pt x="148865" y="446754"/>
                  </a:lnTo>
                  <a:lnTo>
                    <a:pt x="144290" y="443685"/>
                  </a:lnTo>
                  <a:lnTo>
                    <a:pt x="143485" y="441918"/>
                  </a:lnTo>
                  <a:lnTo>
                    <a:pt x="139315" y="432757"/>
                  </a:lnTo>
                  <a:lnTo>
                    <a:pt x="138276" y="425005"/>
                  </a:lnTo>
                  <a:lnTo>
                    <a:pt x="136581" y="419239"/>
                  </a:lnTo>
                  <a:lnTo>
                    <a:pt x="136031" y="409513"/>
                  </a:lnTo>
                  <a:lnTo>
                    <a:pt x="132952" y="405322"/>
                  </a:lnTo>
                  <a:lnTo>
                    <a:pt x="139272" y="398316"/>
                  </a:lnTo>
                  <a:lnTo>
                    <a:pt x="141280" y="394599"/>
                  </a:lnTo>
                  <a:lnTo>
                    <a:pt x="138387" y="389742"/>
                  </a:lnTo>
                  <a:lnTo>
                    <a:pt x="139925" y="382242"/>
                  </a:lnTo>
                  <a:lnTo>
                    <a:pt x="138294" y="374579"/>
                  </a:lnTo>
                  <a:lnTo>
                    <a:pt x="133526" y="366122"/>
                  </a:lnTo>
                  <a:lnTo>
                    <a:pt x="137929" y="358863"/>
                  </a:lnTo>
                  <a:lnTo>
                    <a:pt x="138327" y="356599"/>
                  </a:lnTo>
                  <a:lnTo>
                    <a:pt x="139456" y="350172"/>
                  </a:lnTo>
                  <a:lnTo>
                    <a:pt x="141646" y="340438"/>
                  </a:lnTo>
                  <a:lnTo>
                    <a:pt x="159968" y="259014"/>
                  </a:lnTo>
                  <a:lnTo>
                    <a:pt x="160826" y="255199"/>
                  </a:lnTo>
                  <a:lnTo>
                    <a:pt x="164063" y="240673"/>
                  </a:lnTo>
                  <a:lnTo>
                    <a:pt x="167368" y="225845"/>
                  </a:lnTo>
                  <a:lnTo>
                    <a:pt x="178789" y="174595"/>
                  </a:lnTo>
                  <a:lnTo>
                    <a:pt x="186374" y="141047"/>
                  </a:lnTo>
                  <a:lnTo>
                    <a:pt x="188503" y="131631"/>
                  </a:lnTo>
                  <a:lnTo>
                    <a:pt x="190988" y="120635"/>
                  </a:lnTo>
                  <a:lnTo>
                    <a:pt x="200810" y="79553"/>
                  </a:lnTo>
                  <a:lnTo>
                    <a:pt x="208244" y="47223"/>
                  </a:lnTo>
                  <a:lnTo>
                    <a:pt x="214209" y="21034"/>
                  </a:lnTo>
                  <a:lnTo>
                    <a:pt x="218999" y="0"/>
                  </a:lnTo>
                  <a:lnTo>
                    <a:pt x="244630" y="5618"/>
                  </a:lnTo>
                  <a:lnTo>
                    <a:pt x="276279" y="12561"/>
                  </a:lnTo>
                  <a:lnTo>
                    <a:pt x="310637" y="19871"/>
                  </a:lnTo>
                  <a:lnTo>
                    <a:pt x="295854" y="88917"/>
                  </a:lnTo>
                  <a:lnTo>
                    <a:pt x="295237" y="91798"/>
                  </a:lnTo>
                  <a:lnTo>
                    <a:pt x="290169" y="115559"/>
                  </a:lnTo>
                  <a:lnTo>
                    <a:pt x="287388" y="128556"/>
                  </a:lnTo>
                  <a:lnTo>
                    <a:pt x="284680" y="141207"/>
                  </a:lnTo>
                  <a:lnTo>
                    <a:pt x="280942" y="158551"/>
                  </a:lnTo>
                  <a:lnTo>
                    <a:pt x="281490" y="160888"/>
                  </a:lnTo>
                  <a:lnTo>
                    <a:pt x="281896" y="162613"/>
                  </a:lnTo>
                  <a:lnTo>
                    <a:pt x="286379" y="174490"/>
                  </a:lnTo>
                  <a:lnTo>
                    <a:pt x="290353" y="183334"/>
                  </a:lnTo>
                  <a:lnTo>
                    <a:pt x="294793" y="188356"/>
                  </a:lnTo>
                  <a:lnTo>
                    <a:pt x="294164" y="196067"/>
                  </a:lnTo>
                  <a:lnTo>
                    <a:pt x="302897" y="207248"/>
                  </a:lnTo>
                  <a:lnTo>
                    <a:pt x="300478" y="212825"/>
                  </a:lnTo>
                  <a:lnTo>
                    <a:pt x="303564" y="218022"/>
                  </a:lnTo>
                  <a:lnTo>
                    <a:pt x="299616" y="224039"/>
                  </a:lnTo>
                  <a:lnTo>
                    <a:pt x="298738" y="230194"/>
                  </a:lnTo>
                  <a:lnTo>
                    <a:pt x="305113" y="238935"/>
                  </a:lnTo>
                  <a:lnTo>
                    <a:pt x="298830" y="241179"/>
                  </a:lnTo>
                  <a:lnTo>
                    <a:pt x="296010" y="246321"/>
                  </a:lnTo>
                  <a:lnTo>
                    <a:pt x="307132" y="256035"/>
                  </a:lnTo>
                  <a:lnTo>
                    <a:pt x="310063" y="264334"/>
                  </a:lnTo>
                  <a:lnTo>
                    <a:pt x="315063" y="269626"/>
                  </a:lnTo>
                  <a:lnTo>
                    <a:pt x="324003" y="274337"/>
                  </a:lnTo>
                  <a:lnTo>
                    <a:pt x="328046" y="276523"/>
                  </a:lnTo>
                  <a:lnTo>
                    <a:pt x="330063" y="283632"/>
                  </a:lnTo>
                  <a:lnTo>
                    <a:pt x="332545" y="289249"/>
                  </a:lnTo>
                  <a:lnTo>
                    <a:pt x="337672" y="296651"/>
                  </a:lnTo>
                  <a:lnTo>
                    <a:pt x="342277" y="307737"/>
                  </a:lnTo>
                  <a:lnTo>
                    <a:pt x="345948" y="314176"/>
                  </a:lnTo>
                  <a:lnTo>
                    <a:pt x="348332" y="322007"/>
                  </a:lnTo>
                  <a:lnTo>
                    <a:pt x="354013" y="328777"/>
                  </a:lnTo>
                  <a:lnTo>
                    <a:pt x="356766" y="332053"/>
                  </a:lnTo>
                  <a:lnTo>
                    <a:pt x="353932" y="338199"/>
                  </a:lnTo>
                  <a:lnTo>
                    <a:pt x="358409" y="347270"/>
                  </a:lnTo>
                  <a:lnTo>
                    <a:pt x="366240" y="353650"/>
                  </a:lnTo>
                  <a:lnTo>
                    <a:pt x="367336" y="359671"/>
                  </a:lnTo>
                  <a:lnTo>
                    <a:pt x="373977" y="360795"/>
                  </a:lnTo>
                  <a:lnTo>
                    <a:pt x="375892" y="362395"/>
                  </a:lnTo>
                  <a:lnTo>
                    <a:pt x="380222" y="366011"/>
                  </a:lnTo>
                  <a:lnTo>
                    <a:pt x="379207" y="373768"/>
                  </a:lnTo>
                  <a:lnTo>
                    <a:pt x="381997" y="375135"/>
                  </a:lnTo>
                  <a:lnTo>
                    <a:pt x="386022" y="377104"/>
                  </a:lnTo>
                  <a:lnTo>
                    <a:pt x="395282" y="378235"/>
                  </a:lnTo>
                  <a:lnTo>
                    <a:pt x="404803" y="377226"/>
                  </a:lnTo>
                  <a:lnTo>
                    <a:pt x="406850" y="379629"/>
                  </a:lnTo>
                  <a:lnTo>
                    <a:pt x="408085" y="381078"/>
                  </a:lnTo>
                  <a:lnTo>
                    <a:pt x="405157" y="390560"/>
                  </a:lnTo>
                  <a:lnTo>
                    <a:pt x="401276" y="399927"/>
                  </a:lnTo>
                  <a:lnTo>
                    <a:pt x="396021" y="400271"/>
                  </a:lnTo>
                  <a:lnTo>
                    <a:pt x="395414" y="412787"/>
                  </a:lnTo>
                  <a:lnTo>
                    <a:pt x="391064" y="415525"/>
                  </a:lnTo>
                  <a:lnTo>
                    <a:pt x="388062" y="426042"/>
                  </a:lnTo>
                  <a:lnTo>
                    <a:pt x="386107" y="431033"/>
                  </a:lnTo>
                  <a:lnTo>
                    <a:pt x="384267" y="436009"/>
                  </a:lnTo>
                  <a:lnTo>
                    <a:pt x="382907" y="444937"/>
                  </a:lnTo>
                  <a:lnTo>
                    <a:pt x="376014" y="444483"/>
                  </a:lnTo>
                  <a:lnTo>
                    <a:pt x="374196" y="450303"/>
                  </a:lnTo>
                  <a:lnTo>
                    <a:pt x="379409" y="455433"/>
                  </a:lnTo>
                  <a:lnTo>
                    <a:pt x="375590" y="464405"/>
                  </a:lnTo>
                  <a:lnTo>
                    <a:pt x="378261" y="471028"/>
                  </a:lnTo>
                  <a:lnTo>
                    <a:pt x="381335" y="475557"/>
                  </a:lnTo>
                  <a:lnTo>
                    <a:pt x="378889" y="482361"/>
                  </a:lnTo>
                  <a:lnTo>
                    <a:pt x="380534" y="486927"/>
                  </a:lnTo>
                  <a:lnTo>
                    <a:pt x="376383" y="490040"/>
                  </a:lnTo>
                  <a:lnTo>
                    <a:pt x="366599" y="490939"/>
                  </a:lnTo>
                  <a:lnTo>
                    <a:pt x="360587" y="497921"/>
                  </a:lnTo>
                  <a:lnTo>
                    <a:pt x="364655" y="507142"/>
                  </a:lnTo>
                  <a:lnTo>
                    <a:pt x="363700" y="514699"/>
                  </a:lnTo>
                  <a:lnTo>
                    <a:pt x="359632" y="516581"/>
                  </a:lnTo>
                  <a:lnTo>
                    <a:pt x="358186" y="522678"/>
                  </a:lnTo>
                  <a:lnTo>
                    <a:pt x="359005" y="525976"/>
                  </a:lnTo>
                  <a:lnTo>
                    <a:pt x="360001" y="529980"/>
                  </a:lnTo>
                  <a:lnTo>
                    <a:pt x="364470" y="533081"/>
                  </a:lnTo>
                  <a:lnTo>
                    <a:pt x="371768" y="541987"/>
                  </a:lnTo>
                  <a:lnTo>
                    <a:pt x="380256" y="545409"/>
                  </a:lnTo>
                  <a:lnTo>
                    <a:pt x="384523" y="537902"/>
                  </a:lnTo>
                  <a:lnTo>
                    <a:pt x="391186" y="538070"/>
                  </a:lnTo>
                  <a:lnTo>
                    <a:pt x="402968" y="531829"/>
                  </a:lnTo>
                  <a:lnTo>
                    <a:pt x="411042" y="526097"/>
                  </a:lnTo>
                  <a:lnTo>
                    <a:pt x="412112" y="520169"/>
                  </a:lnTo>
                  <a:lnTo>
                    <a:pt x="416575" y="520368"/>
                  </a:lnTo>
                  <a:lnTo>
                    <a:pt x="418380" y="523342"/>
                  </a:lnTo>
                  <a:lnTo>
                    <a:pt x="422224" y="529668"/>
                  </a:lnTo>
                  <a:lnTo>
                    <a:pt x="425373" y="533253"/>
                  </a:lnTo>
                  <a:lnTo>
                    <a:pt x="430194" y="537301"/>
                  </a:lnTo>
                  <a:lnTo>
                    <a:pt x="428472" y="548475"/>
                  </a:lnTo>
                  <a:lnTo>
                    <a:pt x="431581" y="555242"/>
                  </a:lnTo>
                  <a:lnTo>
                    <a:pt x="429837" y="562631"/>
                  </a:lnTo>
                  <a:lnTo>
                    <a:pt x="431770" y="569211"/>
                  </a:lnTo>
                  <a:lnTo>
                    <a:pt x="429864" y="577560"/>
                  </a:lnTo>
                  <a:lnTo>
                    <a:pt x="435950" y="591898"/>
                  </a:lnTo>
                  <a:lnTo>
                    <a:pt x="440637" y="608263"/>
                  </a:lnTo>
                  <a:lnTo>
                    <a:pt x="446239" y="613462"/>
                  </a:lnTo>
                  <a:lnTo>
                    <a:pt x="451032" y="620277"/>
                  </a:lnTo>
                  <a:lnTo>
                    <a:pt x="451084" y="627903"/>
                  </a:lnTo>
                  <a:lnTo>
                    <a:pt x="448567" y="635220"/>
                  </a:lnTo>
                  <a:lnTo>
                    <a:pt x="444894" y="640759"/>
                  </a:lnTo>
                  <a:lnTo>
                    <a:pt x="448320" y="651343"/>
                  </a:lnTo>
                  <a:lnTo>
                    <a:pt x="452636" y="653270"/>
                  </a:lnTo>
                  <a:lnTo>
                    <a:pt x="459265" y="659720"/>
                  </a:lnTo>
                  <a:lnTo>
                    <a:pt x="465319" y="657341"/>
                  </a:lnTo>
                  <a:lnTo>
                    <a:pt x="475398" y="667666"/>
                  </a:lnTo>
                  <a:lnTo>
                    <a:pt x="476983" y="676136"/>
                  </a:lnTo>
                  <a:lnTo>
                    <a:pt x="480146" y="688251"/>
                  </a:lnTo>
                  <a:lnTo>
                    <a:pt x="477638" y="695380"/>
                  </a:lnTo>
                  <a:lnTo>
                    <a:pt x="481579" y="704677"/>
                  </a:lnTo>
                  <a:lnTo>
                    <a:pt x="480385" y="711270"/>
                  </a:lnTo>
                  <a:lnTo>
                    <a:pt x="484585" y="720047"/>
                  </a:lnTo>
                  <a:lnTo>
                    <a:pt x="490644" y="726440"/>
                  </a:lnTo>
                  <a:lnTo>
                    <a:pt x="496806" y="723918"/>
                  </a:lnTo>
                  <a:lnTo>
                    <a:pt x="497358" y="723691"/>
                  </a:lnTo>
                  <a:lnTo>
                    <a:pt x="497610" y="718631"/>
                  </a:lnTo>
                  <a:lnTo>
                    <a:pt x="508403" y="712298"/>
                  </a:lnTo>
                  <a:lnTo>
                    <a:pt x="511241" y="712240"/>
                  </a:lnTo>
                  <a:lnTo>
                    <a:pt x="521596" y="715823"/>
                  </a:lnTo>
                  <a:lnTo>
                    <a:pt x="534266" y="719650"/>
                  </a:lnTo>
                  <a:lnTo>
                    <a:pt x="542115" y="725675"/>
                  </a:lnTo>
                  <a:lnTo>
                    <a:pt x="546967" y="714759"/>
                  </a:lnTo>
                  <a:lnTo>
                    <a:pt x="555251" y="710429"/>
                  </a:lnTo>
                  <a:lnTo>
                    <a:pt x="561126" y="715075"/>
                  </a:lnTo>
                  <a:lnTo>
                    <a:pt x="570479" y="718863"/>
                  </a:lnTo>
                  <a:lnTo>
                    <a:pt x="579854" y="719128"/>
                  </a:lnTo>
                  <a:lnTo>
                    <a:pt x="596947" y="718197"/>
                  </a:lnTo>
                  <a:lnTo>
                    <a:pt x="602002" y="726655"/>
                  </a:lnTo>
                  <a:lnTo>
                    <a:pt x="613589" y="721544"/>
                  </a:lnTo>
                  <a:lnTo>
                    <a:pt x="622284" y="723438"/>
                  </a:lnTo>
                  <a:lnTo>
                    <a:pt x="627705" y="724614"/>
                  </a:lnTo>
                  <a:lnTo>
                    <a:pt x="632749" y="721419"/>
                  </a:lnTo>
                  <a:lnTo>
                    <a:pt x="640051" y="708611"/>
                  </a:lnTo>
                  <a:lnTo>
                    <a:pt x="641624" y="706500"/>
                  </a:lnTo>
                  <a:lnTo>
                    <a:pt x="644026" y="703276"/>
                  </a:lnTo>
                  <a:lnTo>
                    <a:pt x="650228" y="699268"/>
                  </a:lnTo>
                  <a:lnTo>
                    <a:pt x="650927" y="699954"/>
                  </a:lnTo>
                  <a:lnTo>
                    <a:pt x="655682" y="704609"/>
                  </a:lnTo>
                  <a:lnTo>
                    <a:pt x="659910" y="713457"/>
                  </a:lnTo>
                  <a:lnTo>
                    <a:pt x="663368" y="720534"/>
                  </a:lnTo>
                  <a:lnTo>
                    <a:pt x="664563" y="727656"/>
                  </a:lnTo>
                  <a:lnTo>
                    <a:pt x="669485" y="734253"/>
                  </a:lnTo>
                  <a:lnTo>
                    <a:pt x="670636" y="740548"/>
                  </a:lnTo>
                  <a:lnTo>
                    <a:pt x="677623" y="744512"/>
                  </a:lnTo>
                  <a:lnTo>
                    <a:pt x="675363" y="758552"/>
                  </a:lnTo>
                  <a:lnTo>
                    <a:pt x="669548" y="795417"/>
                  </a:lnTo>
                  <a:lnTo>
                    <a:pt x="666699" y="814063"/>
                  </a:lnTo>
                  <a:lnTo>
                    <a:pt x="665072" y="824716"/>
                  </a:lnTo>
                  <a:lnTo>
                    <a:pt x="660120" y="855997"/>
                  </a:lnTo>
                  <a:lnTo>
                    <a:pt x="655965" y="882510"/>
                  </a:lnTo>
                  <a:lnTo>
                    <a:pt x="651842" y="908823"/>
                  </a:lnTo>
                  <a:lnTo>
                    <a:pt x="646376" y="943380"/>
                  </a:lnTo>
                  <a:lnTo>
                    <a:pt x="645185" y="950901"/>
                  </a:lnTo>
                  <a:lnTo>
                    <a:pt x="643948" y="958707"/>
                  </a:lnTo>
                  <a:lnTo>
                    <a:pt x="638506" y="993064"/>
                  </a:lnTo>
                  <a:lnTo>
                    <a:pt x="633567" y="1022687"/>
                  </a:lnTo>
                  <a:lnTo>
                    <a:pt x="629674" y="1046040"/>
                  </a:lnTo>
                  <a:lnTo>
                    <a:pt x="621818" y="1095501"/>
                  </a:lnTo>
                  <a:lnTo>
                    <a:pt x="587569" y="1090071"/>
                  </a:lnTo>
                  <a:lnTo>
                    <a:pt x="577378" y="1088571"/>
                  </a:lnTo>
                  <a:lnTo>
                    <a:pt x="573570" y="1087952"/>
                  </a:lnTo>
                  <a:lnTo>
                    <a:pt x="548178" y="1083790"/>
                  </a:lnTo>
                  <a:lnTo>
                    <a:pt x="510674" y="1077697"/>
                  </a:lnTo>
                  <a:lnTo>
                    <a:pt x="505519" y="1076655"/>
                  </a:lnTo>
                  <a:lnTo>
                    <a:pt x="494537" y="1074425"/>
                  </a:lnTo>
                  <a:lnTo>
                    <a:pt x="454558" y="1067532"/>
                  </a:lnTo>
                  <a:lnTo>
                    <a:pt x="417725" y="1061248"/>
                  </a:lnTo>
                  <a:lnTo>
                    <a:pt x="391798" y="1056820"/>
                  </a:lnTo>
                  <a:lnTo>
                    <a:pt x="365957" y="1052467"/>
                  </a:lnTo>
                  <a:lnTo>
                    <a:pt x="332374" y="1046847"/>
                  </a:lnTo>
                  <a:lnTo>
                    <a:pt x="309233" y="1041675"/>
                  </a:lnTo>
                  <a:lnTo>
                    <a:pt x="284277" y="1036774"/>
                  </a:lnTo>
                  <a:lnTo>
                    <a:pt x="251402" y="1030270"/>
                  </a:lnTo>
                  <a:lnTo>
                    <a:pt x="220300" y="1023261"/>
                  </a:lnTo>
                  <a:lnTo>
                    <a:pt x="205846" y="1020524"/>
                  </a:lnTo>
                  <a:lnTo>
                    <a:pt x="177159" y="1015028"/>
                  </a:lnTo>
                  <a:lnTo>
                    <a:pt x="144842" y="1008119"/>
                  </a:lnTo>
                  <a:lnTo>
                    <a:pt x="119509" y="1002874"/>
                  </a:lnTo>
                  <a:lnTo>
                    <a:pt x="71625" y="992515"/>
                  </a:lnTo>
                  <a:lnTo>
                    <a:pt x="41296" y="985862"/>
                  </a:lnTo>
                  <a:lnTo>
                    <a:pt x="824" y="976487"/>
                  </a:lnTo>
                  <a:lnTo>
                    <a:pt x="0" y="976294"/>
                  </a:lnTo>
                  <a:lnTo>
                    <a:pt x="11927" y="923098"/>
                  </a:lnTo>
                  <a:lnTo>
                    <a:pt x="25501" y="862894"/>
                  </a:lnTo>
                  <a:lnTo>
                    <a:pt x="32331" y="832340"/>
                  </a:lnTo>
                  <a:lnTo>
                    <a:pt x="50315" y="752275"/>
                  </a:lnTo>
                  <a:lnTo>
                    <a:pt x="53095" y="740494"/>
                  </a:lnTo>
                  <a:lnTo>
                    <a:pt x="57829" y="720431"/>
                  </a:lnTo>
                  <a:lnTo>
                    <a:pt x="63461" y="713252"/>
                  </a:lnTo>
                  <a:lnTo>
                    <a:pt x="64870" y="711454"/>
                  </a:lnTo>
                  <a:lnTo>
                    <a:pt x="69238" y="699577"/>
                  </a:lnTo>
                  <a:lnTo>
                    <a:pt x="72958" y="693577"/>
                  </a:lnTo>
                  <a:lnTo>
                    <a:pt x="70703" y="684835"/>
                  </a:lnTo>
                  <a:lnTo>
                    <a:pt x="80780" y="677193"/>
                  </a:lnTo>
                  <a:lnTo>
                    <a:pt x="81024" y="677008"/>
                  </a:lnTo>
                  <a:lnTo>
                    <a:pt x="81129" y="673330"/>
                  </a:lnTo>
                  <a:lnTo>
                    <a:pt x="75307" y="669871"/>
                  </a:lnTo>
                  <a:lnTo>
                    <a:pt x="75965" y="663908"/>
                  </a:lnTo>
                  <a:lnTo>
                    <a:pt x="67273" y="661723"/>
                  </a:lnTo>
                  <a:lnTo>
                    <a:pt x="62380" y="654685"/>
                  </a:lnTo>
                  <a:lnTo>
                    <a:pt x="56860" y="656187"/>
                  </a:lnTo>
                  <a:lnTo>
                    <a:pt x="53136" y="651007"/>
                  </a:lnTo>
                  <a:lnTo>
                    <a:pt x="53890" y="649987"/>
                  </a:lnTo>
                  <a:lnTo>
                    <a:pt x="56888" y="645933"/>
                  </a:lnTo>
                  <a:lnTo>
                    <a:pt x="55423" y="64096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6503541" y="5198884"/>
              <a:ext cx="71980" cy="44609"/>
            </a:xfrm>
            <a:custGeom>
              <a:avLst/>
              <a:gdLst/>
              <a:ahLst/>
              <a:cxnLst/>
              <a:rect l="0" t="0" r="0" b="0"/>
              <a:pathLst>
                <a:path w="71980" h="44609">
                  <a:moveTo>
                    <a:pt x="0" y="41355"/>
                  </a:moveTo>
                  <a:lnTo>
                    <a:pt x="6116" y="28371"/>
                  </a:lnTo>
                  <a:lnTo>
                    <a:pt x="15449" y="20410"/>
                  </a:lnTo>
                  <a:lnTo>
                    <a:pt x="26107" y="13492"/>
                  </a:lnTo>
                  <a:lnTo>
                    <a:pt x="27442" y="10489"/>
                  </a:lnTo>
                  <a:lnTo>
                    <a:pt x="42859" y="0"/>
                  </a:lnTo>
                  <a:lnTo>
                    <a:pt x="62156" y="5294"/>
                  </a:lnTo>
                  <a:lnTo>
                    <a:pt x="71980" y="15325"/>
                  </a:lnTo>
                  <a:lnTo>
                    <a:pt x="59854" y="22376"/>
                  </a:lnTo>
                  <a:lnTo>
                    <a:pt x="52369" y="25563"/>
                  </a:lnTo>
                  <a:lnTo>
                    <a:pt x="46471" y="23751"/>
                  </a:lnTo>
                  <a:lnTo>
                    <a:pt x="37337" y="28210"/>
                  </a:lnTo>
                  <a:lnTo>
                    <a:pt x="27758" y="33681"/>
                  </a:lnTo>
                  <a:lnTo>
                    <a:pt x="16739" y="40258"/>
                  </a:lnTo>
                  <a:lnTo>
                    <a:pt x="376" y="446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6476694" y="5239219"/>
              <a:ext cx="19073" cy="14986"/>
            </a:xfrm>
            <a:custGeom>
              <a:avLst/>
              <a:gdLst/>
              <a:ahLst/>
              <a:cxnLst/>
              <a:rect l="0" t="0" r="0" b="0"/>
              <a:pathLst>
                <a:path w="19073" h="14986">
                  <a:moveTo>
                    <a:pt x="810" y="8559"/>
                  </a:moveTo>
                  <a:lnTo>
                    <a:pt x="4087" y="2724"/>
                  </a:lnTo>
                  <a:lnTo>
                    <a:pt x="19073" y="0"/>
                  </a:lnTo>
                  <a:lnTo>
                    <a:pt x="14305" y="12943"/>
                  </a:lnTo>
                  <a:lnTo>
                    <a:pt x="0" y="1498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6454214" y="5239219"/>
              <a:ext cx="12943" cy="13624"/>
            </a:xfrm>
            <a:custGeom>
              <a:avLst/>
              <a:gdLst/>
              <a:ahLst/>
              <a:cxnLst/>
              <a:rect l="0" t="0" r="0" b="0"/>
              <a:pathLst>
                <a:path w="12943" h="13624">
                  <a:moveTo>
                    <a:pt x="0" y="7493"/>
                  </a:moveTo>
                  <a:lnTo>
                    <a:pt x="4768" y="0"/>
                  </a:lnTo>
                  <a:lnTo>
                    <a:pt x="12943" y="3406"/>
                  </a:lnTo>
                  <a:lnTo>
                    <a:pt x="12261" y="11580"/>
                  </a:lnTo>
                  <a:lnTo>
                    <a:pt x="2043" y="136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5660735" y="4363846"/>
              <a:ext cx="1037352" cy="848124"/>
            </a:xfrm>
            <a:custGeom>
              <a:avLst/>
              <a:gdLst/>
              <a:ahLst/>
              <a:cxnLst/>
              <a:rect l="0" t="0" r="0" b="0"/>
              <a:pathLst>
                <a:path w="1037352" h="848124">
                  <a:moveTo>
                    <a:pt x="4161" y="64125"/>
                  </a:moveTo>
                  <a:lnTo>
                    <a:pt x="2753" y="57644"/>
                  </a:lnTo>
                  <a:lnTo>
                    <a:pt x="12433" y="56764"/>
                  </a:lnTo>
                  <a:lnTo>
                    <a:pt x="23871" y="55662"/>
                  </a:lnTo>
                  <a:lnTo>
                    <a:pt x="37732" y="54350"/>
                  </a:lnTo>
                  <a:lnTo>
                    <a:pt x="55978" y="52573"/>
                  </a:lnTo>
                  <a:lnTo>
                    <a:pt x="84648" y="50058"/>
                  </a:lnTo>
                  <a:lnTo>
                    <a:pt x="96350" y="48978"/>
                  </a:lnTo>
                  <a:lnTo>
                    <a:pt x="99039" y="48743"/>
                  </a:lnTo>
                  <a:lnTo>
                    <a:pt x="102002" y="48483"/>
                  </a:lnTo>
                  <a:lnTo>
                    <a:pt x="113902" y="47431"/>
                  </a:lnTo>
                  <a:lnTo>
                    <a:pt x="129133" y="46068"/>
                  </a:lnTo>
                  <a:lnTo>
                    <a:pt x="150468" y="44020"/>
                  </a:lnTo>
                  <a:lnTo>
                    <a:pt x="153356" y="43739"/>
                  </a:lnTo>
                  <a:lnTo>
                    <a:pt x="175033" y="41567"/>
                  </a:lnTo>
                  <a:lnTo>
                    <a:pt x="181683" y="40892"/>
                  </a:lnTo>
                  <a:lnTo>
                    <a:pt x="193595" y="39674"/>
                  </a:lnTo>
                  <a:lnTo>
                    <a:pt x="210836" y="37889"/>
                  </a:lnTo>
                  <a:lnTo>
                    <a:pt x="228348" y="35743"/>
                  </a:lnTo>
                  <a:lnTo>
                    <a:pt x="258979" y="32013"/>
                  </a:lnTo>
                  <a:lnTo>
                    <a:pt x="260159" y="31868"/>
                  </a:lnTo>
                  <a:lnTo>
                    <a:pt x="279012" y="29529"/>
                  </a:lnTo>
                  <a:lnTo>
                    <a:pt x="301812" y="26773"/>
                  </a:lnTo>
                  <a:lnTo>
                    <a:pt x="315776" y="25169"/>
                  </a:lnTo>
                  <a:lnTo>
                    <a:pt x="319280" y="24757"/>
                  </a:lnTo>
                  <a:lnTo>
                    <a:pt x="319237" y="28170"/>
                  </a:lnTo>
                  <a:lnTo>
                    <a:pt x="322617" y="33549"/>
                  </a:lnTo>
                  <a:lnTo>
                    <a:pt x="329441" y="41151"/>
                  </a:lnTo>
                  <a:lnTo>
                    <a:pt x="330356" y="47481"/>
                  </a:lnTo>
                  <a:lnTo>
                    <a:pt x="333356" y="56056"/>
                  </a:lnTo>
                  <a:lnTo>
                    <a:pt x="340894" y="63892"/>
                  </a:lnTo>
                  <a:lnTo>
                    <a:pt x="341045" y="63881"/>
                  </a:lnTo>
                  <a:lnTo>
                    <a:pt x="347241" y="63416"/>
                  </a:lnTo>
                  <a:lnTo>
                    <a:pt x="388872" y="60848"/>
                  </a:lnTo>
                  <a:lnTo>
                    <a:pt x="400392" y="60008"/>
                  </a:lnTo>
                  <a:lnTo>
                    <a:pt x="412093" y="59144"/>
                  </a:lnTo>
                  <a:lnTo>
                    <a:pt x="431813" y="57660"/>
                  </a:lnTo>
                  <a:lnTo>
                    <a:pt x="436886" y="57324"/>
                  </a:lnTo>
                  <a:lnTo>
                    <a:pt x="446271" y="56696"/>
                  </a:lnTo>
                  <a:lnTo>
                    <a:pt x="469208" y="55128"/>
                  </a:lnTo>
                  <a:lnTo>
                    <a:pt x="478711" y="54487"/>
                  </a:lnTo>
                  <a:lnTo>
                    <a:pt x="494955" y="53375"/>
                  </a:lnTo>
                  <a:lnTo>
                    <a:pt x="508704" y="52415"/>
                  </a:lnTo>
                  <a:lnTo>
                    <a:pt x="526223" y="51314"/>
                  </a:lnTo>
                  <a:lnTo>
                    <a:pt x="532180" y="50934"/>
                  </a:lnTo>
                  <a:lnTo>
                    <a:pt x="553455" y="49550"/>
                  </a:lnTo>
                  <a:lnTo>
                    <a:pt x="554094" y="49508"/>
                  </a:lnTo>
                  <a:lnTo>
                    <a:pt x="585380" y="47305"/>
                  </a:lnTo>
                  <a:lnTo>
                    <a:pt x="608507" y="45675"/>
                  </a:lnTo>
                  <a:lnTo>
                    <a:pt x="621502" y="44739"/>
                  </a:lnTo>
                  <a:lnTo>
                    <a:pt x="636826" y="43616"/>
                  </a:lnTo>
                  <a:lnTo>
                    <a:pt x="641844" y="43379"/>
                  </a:lnTo>
                  <a:lnTo>
                    <a:pt x="666617" y="42176"/>
                  </a:lnTo>
                  <a:lnTo>
                    <a:pt x="666198" y="48536"/>
                  </a:lnTo>
                  <a:lnTo>
                    <a:pt x="670630" y="54593"/>
                  </a:lnTo>
                  <a:lnTo>
                    <a:pt x="670519" y="61813"/>
                  </a:lnTo>
                  <a:lnTo>
                    <a:pt x="675377" y="69190"/>
                  </a:lnTo>
                  <a:lnTo>
                    <a:pt x="679975" y="69272"/>
                  </a:lnTo>
                  <a:lnTo>
                    <a:pt x="685969" y="68768"/>
                  </a:lnTo>
                  <a:lnTo>
                    <a:pt x="691154" y="66904"/>
                  </a:lnTo>
                  <a:lnTo>
                    <a:pt x="692365" y="66468"/>
                  </a:lnTo>
                  <a:lnTo>
                    <a:pt x="691520" y="61807"/>
                  </a:lnTo>
                  <a:lnTo>
                    <a:pt x="692279" y="55316"/>
                  </a:lnTo>
                  <a:lnTo>
                    <a:pt x="691725" y="43284"/>
                  </a:lnTo>
                  <a:lnTo>
                    <a:pt x="690569" y="33258"/>
                  </a:lnTo>
                  <a:lnTo>
                    <a:pt x="685324" y="26248"/>
                  </a:lnTo>
                  <a:lnTo>
                    <a:pt x="685490" y="20897"/>
                  </a:lnTo>
                  <a:lnTo>
                    <a:pt x="685384" y="12481"/>
                  </a:lnTo>
                  <a:lnTo>
                    <a:pt x="689222" y="6791"/>
                  </a:lnTo>
                  <a:lnTo>
                    <a:pt x="694647" y="0"/>
                  </a:lnTo>
                  <a:lnTo>
                    <a:pt x="699295" y="178"/>
                  </a:lnTo>
                  <a:lnTo>
                    <a:pt x="699748" y="196"/>
                  </a:lnTo>
                  <a:lnTo>
                    <a:pt x="704440" y="3554"/>
                  </a:lnTo>
                  <a:lnTo>
                    <a:pt x="711800" y="2846"/>
                  </a:lnTo>
                  <a:lnTo>
                    <a:pt x="717633" y="4311"/>
                  </a:lnTo>
                  <a:lnTo>
                    <a:pt x="721936" y="7161"/>
                  </a:lnTo>
                  <a:lnTo>
                    <a:pt x="729818" y="6688"/>
                  </a:lnTo>
                  <a:lnTo>
                    <a:pt x="734398" y="8168"/>
                  </a:lnTo>
                  <a:lnTo>
                    <a:pt x="743401" y="8820"/>
                  </a:lnTo>
                  <a:lnTo>
                    <a:pt x="747297" y="7099"/>
                  </a:lnTo>
                  <a:lnTo>
                    <a:pt x="749866" y="6766"/>
                  </a:lnTo>
                  <a:lnTo>
                    <a:pt x="757824" y="7454"/>
                  </a:lnTo>
                  <a:lnTo>
                    <a:pt x="760111" y="8794"/>
                  </a:lnTo>
                  <a:lnTo>
                    <a:pt x="760323" y="22814"/>
                  </a:lnTo>
                  <a:lnTo>
                    <a:pt x="763135" y="33722"/>
                  </a:lnTo>
                  <a:lnTo>
                    <a:pt x="764115" y="35942"/>
                  </a:lnTo>
                  <a:lnTo>
                    <a:pt x="764680" y="37221"/>
                  </a:lnTo>
                  <a:lnTo>
                    <a:pt x="766854" y="39012"/>
                  </a:lnTo>
                  <a:lnTo>
                    <a:pt x="769659" y="50431"/>
                  </a:lnTo>
                  <a:lnTo>
                    <a:pt x="771718" y="58805"/>
                  </a:lnTo>
                  <a:lnTo>
                    <a:pt x="776317" y="70693"/>
                  </a:lnTo>
                  <a:lnTo>
                    <a:pt x="794198" y="116751"/>
                  </a:lnTo>
                  <a:lnTo>
                    <a:pt x="797177" y="120922"/>
                  </a:lnTo>
                  <a:lnTo>
                    <a:pt x="799567" y="129363"/>
                  </a:lnTo>
                  <a:lnTo>
                    <a:pt x="801034" y="134544"/>
                  </a:lnTo>
                  <a:lnTo>
                    <a:pt x="809249" y="149739"/>
                  </a:lnTo>
                  <a:lnTo>
                    <a:pt x="817571" y="165097"/>
                  </a:lnTo>
                  <a:lnTo>
                    <a:pt x="827898" y="182001"/>
                  </a:lnTo>
                  <a:lnTo>
                    <a:pt x="837507" y="197686"/>
                  </a:lnTo>
                  <a:lnTo>
                    <a:pt x="846123" y="211017"/>
                  </a:lnTo>
                  <a:lnTo>
                    <a:pt x="851046" y="218620"/>
                  </a:lnTo>
                  <a:lnTo>
                    <a:pt x="860224" y="229236"/>
                  </a:lnTo>
                  <a:lnTo>
                    <a:pt x="879416" y="253430"/>
                  </a:lnTo>
                  <a:lnTo>
                    <a:pt x="888721" y="264057"/>
                  </a:lnTo>
                  <a:lnTo>
                    <a:pt x="901285" y="278366"/>
                  </a:lnTo>
                  <a:lnTo>
                    <a:pt x="911017" y="288344"/>
                  </a:lnTo>
                  <a:lnTo>
                    <a:pt x="921528" y="306563"/>
                  </a:lnTo>
                  <a:lnTo>
                    <a:pt x="914822" y="314672"/>
                  </a:lnTo>
                  <a:lnTo>
                    <a:pt x="914150" y="325505"/>
                  </a:lnTo>
                  <a:lnTo>
                    <a:pt x="916289" y="336507"/>
                  </a:lnTo>
                  <a:lnTo>
                    <a:pt x="919901" y="347410"/>
                  </a:lnTo>
                  <a:lnTo>
                    <a:pt x="928168" y="364672"/>
                  </a:lnTo>
                  <a:lnTo>
                    <a:pt x="945060" y="389013"/>
                  </a:lnTo>
                  <a:lnTo>
                    <a:pt x="955894" y="404569"/>
                  </a:lnTo>
                  <a:lnTo>
                    <a:pt x="965848" y="423432"/>
                  </a:lnTo>
                  <a:lnTo>
                    <a:pt x="968583" y="428764"/>
                  </a:lnTo>
                  <a:lnTo>
                    <a:pt x="980680" y="452296"/>
                  </a:lnTo>
                  <a:lnTo>
                    <a:pt x="990447" y="467461"/>
                  </a:lnTo>
                  <a:lnTo>
                    <a:pt x="998297" y="479619"/>
                  </a:lnTo>
                  <a:lnTo>
                    <a:pt x="1001527" y="487386"/>
                  </a:lnTo>
                  <a:lnTo>
                    <a:pt x="1005214" y="492390"/>
                  </a:lnTo>
                  <a:lnTo>
                    <a:pt x="1011890" y="505908"/>
                  </a:lnTo>
                  <a:lnTo>
                    <a:pt x="1019194" y="520669"/>
                  </a:lnTo>
                  <a:lnTo>
                    <a:pt x="1023001" y="532411"/>
                  </a:lnTo>
                  <a:lnTo>
                    <a:pt x="1023068" y="532616"/>
                  </a:lnTo>
                  <a:lnTo>
                    <a:pt x="1023123" y="533027"/>
                  </a:lnTo>
                  <a:lnTo>
                    <a:pt x="1024866" y="546029"/>
                  </a:lnTo>
                  <a:lnTo>
                    <a:pt x="1026425" y="554914"/>
                  </a:lnTo>
                  <a:lnTo>
                    <a:pt x="1026997" y="560992"/>
                  </a:lnTo>
                  <a:lnTo>
                    <a:pt x="1026946" y="569587"/>
                  </a:lnTo>
                  <a:lnTo>
                    <a:pt x="1027477" y="581432"/>
                  </a:lnTo>
                  <a:lnTo>
                    <a:pt x="1028146" y="596458"/>
                  </a:lnTo>
                  <a:lnTo>
                    <a:pt x="1028597" y="606661"/>
                  </a:lnTo>
                  <a:lnTo>
                    <a:pt x="1029315" y="628907"/>
                  </a:lnTo>
                  <a:lnTo>
                    <a:pt x="1029343" y="629781"/>
                  </a:lnTo>
                  <a:lnTo>
                    <a:pt x="1031276" y="645486"/>
                  </a:lnTo>
                  <a:lnTo>
                    <a:pt x="1032304" y="653847"/>
                  </a:lnTo>
                  <a:lnTo>
                    <a:pt x="1035617" y="667259"/>
                  </a:lnTo>
                  <a:lnTo>
                    <a:pt x="1035140" y="675288"/>
                  </a:lnTo>
                  <a:lnTo>
                    <a:pt x="1034846" y="677716"/>
                  </a:lnTo>
                  <a:lnTo>
                    <a:pt x="1033412" y="689509"/>
                  </a:lnTo>
                  <a:lnTo>
                    <a:pt x="1030129" y="687259"/>
                  </a:lnTo>
                  <a:lnTo>
                    <a:pt x="1022304" y="681778"/>
                  </a:lnTo>
                  <a:lnTo>
                    <a:pt x="1019298" y="692895"/>
                  </a:lnTo>
                  <a:lnTo>
                    <a:pt x="1015761" y="699936"/>
                  </a:lnTo>
                  <a:lnTo>
                    <a:pt x="1015876" y="710525"/>
                  </a:lnTo>
                  <a:lnTo>
                    <a:pt x="1015762" y="711480"/>
                  </a:lnTo>
                  <a:lnTo>
                    <a:pt x="1014595" y="721259"/>
                  </a:lnTo>
                  <a:lnTo>
                    <a:pt x="1019800" y="731249"/>
                  </a:lnTo>
                  <a:lnTo>
                    <a:pt x="1028803" y="725133"/>
                  </a:lnTo>
                  <a:lnTo>
                    <a:pt x="1034078" y="710056"/>
                  </a:lnTo>
                  <a:lnTo>
                    <a:pt x="1037352" y="719374"/>
                  </a:lnTo>
                  <a:lnTo>
                    <a:pt x="1031373" y="736121"/>
                  </a:lnTo>
                  <a:lnTo>
                    <a:pt x="1030540" y="738448"/>
                  </a:lnTo>
                  <a:lnTo>
                    <a:pt x="1019085" y="765171"/>
                  </a:lnTo>
                  <a:lnTo>
                    <a:pt x="1004654" y="789539"/>
                  </a:lnTo>
                  <a:lnTo>
                    <a:pt x="987624" y="811338"/>
                  </a:lnTo>
                  <a:lnTo>
                    <a:pt x="950157" y="839949"/>
                  </a:lnTo>
                  <a:lnTo>
                    <a:pt x="933126" y="848124"/>
                  </a:lnTo>
                  <a:lnTo>
                    <a:pt x="926314" y="843355"/>
                  </a:lnTo>
                  <a:lnTo>
                    <a:pt x="939257" y="832456"/>
                  </a:lnTo>
                  <a:lnTo>
                    <a:pt x="962419" y="817469"/>
                  </a:lnTo>
                  <a:lnTo>
                    <a:pt x="989667" y="790902"/>
                  </a:lnTo>
                  <a:lnTo>
                    <a:pt x="999885" y="776596"/>
                  </a:lnTo>
                  <a:lnTo>
                    <a:pt x="1000567" y="767741"/>
                  </a:lnTo>
                  <a:lnTo>
                    <a:pt x="1000242" y="761632"/>
                  </a:lnTo>
                  <a:lnTo>
                    <a:pt x="994006" y="761718"/>
                  </a:lnTo>
                  <a:lnTo>
                    <a:pt x="980391" y="766413"/>
                  </a:lnTo>
                  <a:lnTo>
                    <a:pt x="973434" y="772767"/>
                  </a:lnTo>
                  <a:lnTo>
                    <a:pt x="968734" y="774255"/>
                  </a:lnTo>
                  <a:lnTo>
                    <a:pt x="959521" y="770232"/>
                  </a:lnTo>
                  <a:lnTo>
                    <a:pt x="953745" y="772378"/>
                  </a:lnTo>
                  <a:lnTo>
                    <a:pt x="951575" y="773183"/>
                  </a:lnTo>
                  <a:lnTo>
                    <a:pt x="947065" y="778620"/>
                  </a:lnTo>
                  <a:lnTo>
                    <a:pt x="935269" y="782771"/>
                  </a:lnTo>
                  <a:lnTo>
                    <a:pt x="926299" y="785137"/>
                  </a:lnTo>
                  <a:lnTo>
                    <a:pt x="916790" y="777478"/>
                  </a:lnTo>
                  <a:lnTo>
                    <a:pt x="911701" y="769308"/>
                  </a:lnTo>
                  <a:lnTo>
                    <a:pt x="912748" y="756733"/>
                  </a:lnTo>
                  <a:lnTo>
                    <a:pt x="911279" y="746286"/>
                  </a:lnTo>
                  <a:lnTo>
                    <a:pt x="901203" y="733965"/>
                  </a:lnTo>
                  <a:lnTo>
                    <a:pt x="894972" y="721498"/>
                  </a:lnTo>
                  <a:lnTo>
                    <a:pt x="886976" y="712102"/>
                  </a:lnTo>
                  <a:lnTo>
                    <a:pt x="877802" y="709247"/>
                  </a:lnTo>
                  <a:lnTo>
                    <a:pt x="872630" y="699585"/>
                  </a:lnTo>
                  <a:lnTo>
                    <a:pt x="864519" y="697041"/>
                  </a:lnTo>
                  <a:lnTo>
                    <a:pt x="860371" y="695737"/>
                  </a:lnTo>
                  <a:lnTo>
                    <a:pt x="840372" y="687792"/>
                  </a:lnTo>
                  <a:lnTo>
                    <a:pt x="837439" y="690588"/>
                  </a:lnTo>
                  <a:lnTo>
                    <a:pt x="833711" y="694139"/>
                  </a:lnTo>
                  <a:lnTo>
                    <a:pt x="825628" y="688141"/>
                  </a:lnTo>
                  <a:lnTo>
                    <a:pt x="822757" y="682070"/>
                  </a:lnTo>
                  <a:lnTo>
                    <a:pt x="819752" y="675714"/>
                  </a:lnTo>
                  <a:lnTo>
                    <a:pt x="809952" y="655479"/>
                  </a:lnTo>
                  <a:lnTo>
                    <a:pt x="801682" y="631626"/>
                  </a:lnTo>
                  <a:lnTo>
                    <a:pt x="801379" y="631291"/>
                  </a:lnTo>
                  <a:lnTo>
                    <a:pt x="789277" y="617895"/>
                  </a:lnTo>
                  <a:lnTo>
                    <a:pt x="784726" y="616326"/>
                  </a:lnTo>
                  <a:lnTo>
                    <a:pt x="777398" y="617458"/>
                  </a:lnTo>
                  <a:lnTo>
                    <a:pt x="770197" y="622815"/>
                  </a:lnTo>
                  <a:lnTo>
                    <a:pt x="763290" y="621798"/>
                  </a:lnTo>
                  <a:lnTo>
                    <a:pt x="755550" y="617215"/>
                  </a:lnTo>
                  <a:lnTo>
                    <a:pt x="744723" y="600937"/>
                  </a:lnTo>
                  <a:lnTo>
                    <a:pt x="740314" y="587640"/>
                  </a:lnTo>
                  <a:lnTo>
                    <a:pt x="739081" y="579469"/>
                  </a:lnTo>
                  <a:lnTo>
                    <a:pt x="736396" y="575211"/>
                  </a:lnTo>
                  <a:lnTo>
                    <a:pt x="730688" y="566150"/>
                  </a:lnTo>
                  <a:lnTo>
                    <a:pt x="721912" y="554862"/>
                  </a:lnTo>
                  <a:lnTo>
                    <a:pt x="708598" y="537690"/>
                  </a:lnTo>
                  <a:lnTo>
                    <a:pt x="694027" y="514707"/>
                  </a:lnTo>
                  <a:lnTo>
                    <a:pt x="683151" y="502713"/>
                  </a:lnTo>
                  <a:lnTo>
                    <a:pt x="677572" y="497641"/>
                  </a:lnTo>
                  <a:lnTo>
                    <a:pt x="671100" y="491746"/>
                  </a:lnTo>
                  <a:lnTo>
                    <a:pt x="662762" y="479463"/>
                  </a:lnTo>
                  <a:lnTo>
                    <a:pt x="665736" y="479354"/>
                  </a:lnTo>
                  <a:lnTo>
                    <a:pt x="674598" y="478938"/>
                  </a:lnTo>
                  <a:lnTo>
                    <a:pt x="681504" y="467504"/>
                  </a:lnTo>
                  <a:lnTo>
                    <a:pt x="684527" y="459985"/>
                  </a:lnTo>
                  <a:lnTo>
                    <a:pt x="685301" y="458055"/>
                  </a:lnTo>
                  <a:lnTo>
                    <a:pt x="688198" y="450833"/>
                  </a:lnTo>
                  <a:lnTo>
                    <a:pt x="692470" y="447723"/>
                  </a:lnTo>
                  <a:lnTo>
                    <a:pt x="697321" y="440556"/>
                  </a:lnTo>
                  <a:lnTo>
                    <a:pt x="694354" y="434962"/>
                  </a:lnTo>
                  <a:lnTo>
                    <a:pt x="688924" y="433936"/>
                  </a:lnTo>
                  <a:lnTo>
                    <a:pt x="680326" y="431452"/>
                  </a:lnTo>
                  <a:lnTo>
                    <a:pt x="679001" y="433381"/>
                  </a:lnTo>
                  <a:lnTo>
                    <a:pt x="676855" y="436504"/>
                  </a:lnTo>
                  <a:lnTo>
                    <a:pt x="673025" y="442334"/>
                  </a:lnTo>
                  <a:lnTo>
                    <a:pt x="673675" y="449008"/>
                  </a:lnTo>
                  <a:lnTo>
                    <a:pt x="670848" y="454056"/>
                  </a:lnTo>
                  <a:lnTo>
                    <a:pt x="668399" y="459528"/>
                  </a:lnTo>
                  <a:lnTo>
                    <a:pt x="667159" y="462296"/>
                  </a:lnTo>
                  <a:lnTo>
                    <a:pt x="667056" y="462525"/>
                  </a:lnTo>
                  <a:lnTo>
                    <a:pt x="665704" y="465539"/>
                  </a:lnTo>
                  <a:lnTo>
                    <a:pt x="662402" y="467773"/>
                  </a:lnTo>
                  <a:lnTo>
                    <a:pt x="660426" y="458652"/>
                  </a:lnTo>
                  <a:lnTo>
                    <a:pt x="658404" y="451363"/>
                  </a:lnTo>
                  <a:lnTo>
                    <a:pt x="651662" y="443658"/>
                  </a:lnTo>
                  <a:lnTo>
                    <a:pt x="643329" y="435826"/>
                  </a:lnTo>
                  <a:lnTo>
                    <a:pt x="642416" y="424064"/>
                  </a:lnTo>
                  <a:lnTo>
                    <a:pt x="642388" y="412160"/>
                  </a:lnTo>
                  <a:lnTo>
                    <a:pt x="637915" y="400966"/>
                  </a:lnTo>
                  <a:lnTo>
                    <a:pt x="635480" y="391295"/>
                  </a:lnTo>
                  <a:lnTo>
                    <a:pt x="635411" y="391023"/>
                  </a:lnTo>
                  <a:lnTo>
                    <a:pt x="646022" y="379457"/>
                  </a:lnTo>
                  <a:lnTo>
                    <a:pt x="648520" y="367510"/>
                  </a:lnTo>
                  <a:lnTo>
                    <a:pt x="650897" y="353511"/>
                  </a:lnTo>
                  <a:lnTo>
                    <a:pt x="651465" y="351542"/>
                  </a:lnTo>
                  <a:lnTo>
                    <a:pt x="653672" y="343882"/>
                  </a:lnTo>
                  <a:lnTo>
                    <a:pt x="653515" y="335224"/>
                  </a:lnTo>
                  <a:lnTo>
                    <a:pt x="650538" y="324487"/>
                  </a:lnTo>
                  <a:lnTo>
                    <a:pt x="649041" y="314392"/>
                  </a:lnTo>
                  <a:lnTo>
                    <a:pt x="649008" y="314169"/>
                  </a:lnTo>
                  <a:lnTo>
                    <a:pt x="643059" y="311374"/>
                  </a:lnTo>
                  <a:lnTo>
                    <a:pt x="641391" y="300194"/>
                  </a:lnTo>
                  <a:lnTo>
                    <a:pt x="638267" y="293458"/>
                  </a:lnTo>
                  <a:lnTo>
                    <a:pt x="642319" y="284909"/>
                  </a:lnTo>
                  <a:lnTo>
                    <a:pt x="637012" y="278764"/>
                  </a:lnTo>
                  <a:lnTo>
                    <a:pt x="632127" y="272625"/>
                  </a:lnTo>
                  <a:lnTo>
                    <a:pt x="631542" y="271889"/>
                  </a:lnTo>
                  <a:lnTo>
                    <a:pt x="630559" y="265179"/>
                  </a:lnTo>
                  <a:lnTo>
                    <a:pt x="621730" y="259979"/>
                  </a:lnTo>
                  <a:lnTo>
                    <a:pt x="624501" y="257346"/>
                  </a:lnTo>
                  <a:lnTo>
                    <a:pt x="620133" y="251634"/>
                  </a:lnTo>
                  <a:lnTo>
                    <a:pt x="607509" y="251879"/>
                  </a:lnTo>
                  <a:lnTo>
                    <a:pt x="598760" y="251768"/>
                  </a:lnTo>
                  <a:lnTo>
                    <a:pt x="597288" y="259555"/>
                  </a:lnTo>
                  <a:lnTo>
                    <a:pt x="592591" y="259413"/>
                  </a:lnTo>
                  <a:lnTo>
                    <a:pt x="588111" y="250513"/>
                  </a:lnTo>
                  <a:lnTo>
                    <a:pt x="587652" y="243231"/>
                  </a:lnTo>
                  <a:lnTo>
                    <a:pt x="583187" y="240831"/>
                  </a:lnTo>
                  <a:lnTo>
                    <a:pt x="575598" y="238975"/>
                  </a:lnTo>
                  <a:lnTo>
                    <a:pt x="575073" y="238847"/>
                  </a:lnTo>
                  <a:lnTo>
                    <a:pt x="573293" y="231267"/>
                  </a:lnTo>
                  <a:lnTo>
                    <a:pt x="569004" y="224690"/>
                  </a:lnTo>
                  <a:lnTo>
                    <a:pt x="563549" y="219848"/>
                  </a:lnTo>
                  <a:lnTo>
                    <a:pt x="556744" y="220083"/>
                  </a:lnTo>
                  <a:lnTo>
                    <a:pt x="554537" y="215925"/>
                  </a:lnTo>
                  <a:lnTo>
                    <a:pt x="541910" y="209780"/>
                  </a:lnTo>
                  <a:lnTo>
                    <a:pt x="540112" y="199613"/>
                  </a:lnTo>
                  <a:lnTo>
                    <a:pt x="537659" y="189771"/>
                  </a:lnTo>
                  <a:lnTo>
                    <a:pt x="537508" y="189165"/>
                  </a:lnTo>
                  <a:lnTo>
                    <a:pt x="528479" y="186331"/>
                  </a:lnTo>
                  <a:lnTo>
                    <a:pt x="521345" y="183743"/>
                  </a:lnTo>
                  <a:lnTo>
                    <a:pt x="514546" y="175386"/>
                  </a:lnTo>
                  <a:lnTo>
                    <a:pt x="508078" y="166213"/>
                  </a:lnTo>
                  <a:lnTo>
                    <a:pt x="500261" y="158359"/>
                  </a:lnTo>
                  <a:lnTo>
                    <a:pt x="485703" y="151827"/>
                  </a:lnTo>
                  <a:lnTo>
                    <a:pt x="467004" y="145286"/>
                  </a:lnTo>
                  <a:lnTo>
                    <a:pt x="458620" y="139123"/>
                  </a:lnTo>
                  <a:lnTo>
                    <a:pt x="457462" y="138271"/>
                  </a:lnTo>
                  <a:lnTo>
                    <a:pt x="449712" y="138507"/>
                  </a:lnTo>
                  <a:lnTo>
                    <a:pt x="448138" y="139036"/>
                  </a:lnTo>
                  <a:lnTo>
                    <a:pt x="442294" y="140994"/>
                  </a:lnTo>
                  <a:lnTo>
                    <a:pt x="435930" y="144299"/>
                  </a:lnTo>
                  <a:lnTo>
                    <a:pt x="432174" y="143099"/>
                  </a:lnTo>
                  <a:lnTo>
                    <a:pt x="422607" y="148259"/>
                  </a:lnTo>
                  <a:lnTo>
                    <a:pt x="414054" y="156301"/>
                  </a:lnTo>
                  <a:lnTo>
                    <a:pt x="417279" y="161505"/>
                  </a:lnTo>
                  <a:lnTo>
                    <a:pt x="417905" y="162513"/>
                  </a:lnTo>
                  <a:lnTo>
                    <a:pt x="419525" y="167853"/>
                  </a:lnTo>
                  <a:lnTo>
                    <a:pt x="418107" y="171900"/>
                  </a:lnTo>
                  <a:lnTo>
                    <a:pt x="408781" y="172156"/>
                  </a:lnTo>
                  <a:lnTo>
                    <a:pt x="402676" y="169804"/>
                  </a:lnTo>
                  <a:lnTo>
                    <a:pt x="394843" y="172832"/>
                  </a:lnTo>
                  <a:lnTo>
                    <a:pt x="390099" y="176610"/>
                  </a:lnTo>
                  <a:lnTo>
                    <a:pt x="392967" y="187432"/>
                  </a:lnTo>
                  <a:lnTo>
                    <a:pt x="388561" y="191439"/>
                  </a:lnTo>
                  <a:lnTo>
                    <a:pt x="378006" y="196011"/>
                  </a:lnTo>
                  <a:lnTo>
                    <a:pt x="368777" y="207296"/>
                  </a:lnTo>
                  <a:lnTo>
                    <a:pt x="357044" y="213919"/>
                  </a:lnTo>
                  <a:lnTo>
                    <a:pt x="337340" y="226100"/>
                  </a:lnTo>
                  <a:lnTo>
                    <a:pt x="322528" y="219775"/>
                  </a:lnTo>
                  <a:lnTo>
                    <a:pt x="314368" y="217322"/>
                  </a:lnTo>
                  <a:lnTo>
                    <a:pt x="309230" y="215774"/>
                  </a:lnTo>
                  <a:lnTo>
                    <a:pt x="298076" y="220124"/>
                  </a:lnTo>
                  <a:lnTo>
                    <a:pt x="290286" y="206777"/>
                  </a:lnTo>
                  <a:lnTo>
                    <a:pt x="287259" y="195068"/>
                  </a:lnTo>
                  <a:lnTo>
                    <a:pt x="289943" y="183512"/>
                  </a:lnTo>
                  <a:lnTo>
                    <a:pt x="289347" y="183132"/>
                  </a:lnTo>
                  <a:lnTo>
                    <a:pt x="284396" y="179974"/>
                  </a:lnTo>
                  <a:lnTo>
                    <a:pt x="276591" y="179214"/>
                  </a:lnTo>
                  <a:lnTo>
                    <a:pt x="265189" y="171102"/>
                  </a:lnTo>
                  <a:lnTo>
                    <a:pt x="261113" y="167253"/>
                  </a:lnTo>
                  <a:lnTo>
                    <a:pt x="248699" y="162782"/>
                  </a:lnTo>
                  <a:lnTo>
                    <a:pt x="233358" y="152738"/>
                  </a:lnTo>
                  <a:lnTo>
                    <a:pt x="209257" y="142300"/>
                  </a:lnTo>
                  <a:lnTo>
                    <a:pt x="208736" y="142073"/>
                  </a:lnTo>
                  <a:lnTo>
                    <a:pt x="197176" y="138576"/>
                  </a:lnTo>
                  <a:lnTo>
                    <a:pt x="185739" y="135874"/>
                  </a:lnTo>
                  <a:lnTo>
                    <a:pt x="180285" y="134580"/>
                  </a:lnTo>
                  <a:lnTo>
                    <a:pt x="158307" y="131955"/>
                  </a:lnTo>
                  <a:lnTo>
                    <a:pt x="156460" y="131733"/>
                  </a:lnTo>
                  <a:lnTo>
                    <a:pt x="129092" y="132179"/>
                  </a:lnTo>
                  <a:lnTo>
                    <a:pt x="108780" y="135856"/>
                  </a:lnTo>
                  <a:lnTo>
                    <a:pt x="102552" y="136975"/>
                  </a:lnTo>
                  <a:lnTo>
                    <a:pt x="94324" y="139479"/>
                  </a:lnTo>
                  <a:lnTo>
                    <a:pt x="65788" y="148109"/>
                  </a:lnTo>
                  <a:lnTo>
                    <a:pt x="56853" y="150091"/>
                  </a:lnTo>
                  <a:lnTo>
                    <a:pt x="52113" y="151139"/>
                  </a:lnTo>
                  <a:lnTo>
                    <a:pt x="45720" y="151391"/>
                  </a:lnTo>
                  <a:lnTo>
                    <a:pt x="33636" y="155461"/>
                  </a:lnTo>
                  <a:lnTo>
                    <a:pt x="21724" y="158929"/>
                  </a:lnTo>
                  <a:lnTo>
                    <a:pt x="29041" y="149134"/>
                  </a:lnTo>
                  <a:lnTo>
                    <a:pt x="30802" y="140491"/>
                  </a:lnTo>
                  <a:lnTo>
                    <a:pt x="38384" y="135001"/>
                  </a:lnTo>
                  <a:lnTo>
                    <a:pt x="32207" y="132597"/>
                  </a:lnTo>
                  <a:lnTo>
                    <a:pt x="27871" y="125782"/>
                  </a:lnTo>
                  <a:lnTo>
                    <a:pt x="28950" y="119543"/>
                  </a:lnTo>
                  <a:lnTo>
                    <a:pt x="31965" y="111495"/>
                  </a:lnTo>
                  <a:lnTo>
                    <a:pt x="31405" y="103959"/>
                  </a:lnTo>
                  <a:lnTo>
                    <a:pt x="25787" y="99374"/>
                  </a:lnTo>
                  <a:lnTo>
                    <a:pt x="15239" y="93768"/>
                  </a:lnTo>
                  <a:lnTo>
                    <a:pt x="12584" y="89811"/>
                  </a:lnTo>
                  <a:lnTo>
                    <a:pt x="0" y="767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5122626" y="2774628"/>
              <a:ext cx="453284" cy="803533"/>
            </a:xfrm>
            <a:custGeom>
              <a:avLst/>
              <a:gdLst/>
              <a:ahLst/>
              <a:cxnLst/>
              <a:rect l="0" t="0" r="0" b="0"/>
              <a:pathLst>
                <a:path w="453284" h="803533">
                  <a:moveTo>
                    <a:pt x="415" y="355861"/>
                  </a:moveTo>
                  <a:lnTo>
                    <a:pt x="1093" y="348819"/>
                  </a:lnTo>
                  <a:lnTo>
                    <a:pt x="1389" y="345741"/>
                  </a:lnTo>
                  <a:lnTo>
                    <a:pt x="3547" y="338060"/>
                  </a:lnTo>
                  <a:lnTo>
                    <a:pt x="8600" y="329753"/>
                  </a:lnTo>
                  <a:lnTo>
                    <a:pt x="13487" y="326507"/>
                  </a:lnTo>
                  <a:lnTo>
                    <a:pt x="12360" y="318910"/>
                  </a:lnTo>
                  <a:lnTo>
                    <a:pt x="13251" y="310439"/>
                  </a:lnTo>
                  <a:lnTo>
                    <a:pt x="10209" y="307113"/>
                  </a:lnTo>
                  <a:lnTo>
                    <a:pt x="12056" y="300087"/>
                  </a:lnTo>
                  <a:lnTo>
                    <a:pt x="15564" y="295455"/>
                  </a:lnTo>
                  <a:lnTo>
                    <a:pt x="25295" y="291378"/>
                  </a:lnTo>
                  <a:lnTo>
                    <a:pt x="31867" y="291205"/>
                  </a:lnTo>
                  <a:lnTo>
                    <a:pt x="32025" y="291079"/>
                  </a:lnTo>
                  <a:lnTo>
                    <a:pt x="38738" y="285732"/>
                  </a:lnTo>
                  <a:lnTo>
                    <a:pt x="38820" y="281864"/>
                  </a:lnTo>
                  <a:lnTo>
                    <a:pt x="38898" y="278160"/>
                  </a:lnTo>
                  <a:lnTo>
                    <a:pt x="41081" y="270173"/>
                  </a:lnTo>
                  <a:lnTo>
                    <a:pt x="40634" y="264224"/>
                  </a:lnTo>
                  <a:lnTo>
                    <a:pt x="45477" y="257148"/>
                  </a:lnTo>
                  <a:lnTo>
                    <a:pt x="51506" y="250510"/>
                  </a:lnTo>
                  <a:lnTo>
                    <a:pt x="54754" y="244289"/>
                  </a:lnTo>
                  <a:lnTo>
                    <a:pt x="54996" y="234859"/>
                  </a:lnTo>
                  <a:lnTo>
                    <a:pt x="53904" y="227615"/>
                  </a:lnTo>
                  <a:lnTo>
                    <a:pt x="53842" y="227205"/>
                  </a:lnTo>
                  <a:lnTo>
                    <a:pt x="53015" y="221713"/>
                  </a:lnTo>
                  <a:lnTo>
                    <a:pt x="48270" y="214534"/>
                  </a:lnTo>
                  <a:lnTo>
                    <a:pt x="43574" y="214265"/>
                  </a:lnTo>
                  <a:lnTo>
                    <a:pt x="38943" y="207536"/>
                  </a:lnTo>
                  <a:lnTo>
                    <a:pt x="35177" y="202593"/>
                  </a:lnTo>
                  <a:lnTo>
                    <a:pt x="38834" y="190241"/>
                  </a:lnTo>
                  <a:lnTo>
                    <a:pt x="39065" y="189460"/>
                  </a:lnTo>
                  <a:lnTo>
                    <a:pt x="39538" y="185185"/>
                  </a:lnTo>
                  <a:lnTo>
                    <a:pt x="43105" y="177135"/>
                  </a:lnTo>
                  <a:lnTo>
                    <a:pt x="49573" y="175864"/>
                  </a:lnTo>
                  <a:lnTo>
                    <a:pt x="54141" y="176658"/>
                  </a:lnTo>
                  <a:lnTo>
                    <a:pt x="60028" y="172683"/>
                  </a:lnTo>
                  <a:lnTo>
                    <a:pt x="68624" y="171540"/>
                  </a:lnTo>
                  <a:lnTo>
                    <a:pt x="77680" y="170771"/>
                  </a:lnTo>
                  <a:lnTo>
                    <a:pt x="86238" y="165919"/>
                  </a:lnTo>
                  <a:lnTo>
                    <a:pt x="91029" y="161129"/>
                  </a:lnTo>
                  <a:lnTo>
                    <a:pt x="97177" y="160313"/>
                  </a:lnTo>
                  <a:lnTo>
                    <a:pt x="102648" y="159419"/>
                  </a:lnTo>
                  <a:lnTo>
                    <a:pt x="107168" y="153467"/>
                  </a:lnTo>
                  <a:lnTo>
                    <a:pt x="112526" y="150741"/>
                  </a:lnTo>
                  <a:lnTo>
                    <a:pt x="114979" y="147852"/>
                  </a:lnTo>
                  <a:lnTo>
                    <a:pt x="114711" y="138358"/>
                  </a:lnTo>
                  <a:lnTo>
                    <a:pt x="116792" y="133861"/>
                  </a:lnTo>
                  <a:lnTo>
                    <a:pt x="116802" y="128997"/>
                  </a:lnTo>
                  <a:lnTo>
                    <a:pt x="116806" y="127022"/>
                  </a:lnTo>
                  <a:lnTo>
                    <a:pt x="123065" y="121221"/>
                  </a:lnTo>
                  <a:lnTo>
                    <a:pt x="123703" y="120754"/>
                  </a:lnTo>
                  <a:lnTo>
                    <a:pt x="129991" y="116156"/>
                  </a:lnTo>
                  <a:lnTo>
                    <a:pt x="129622" y="111464"/>
                  </a:lnTo>
                  <a:lnTo>
                    <a:pt x="131007" y="105733"/>
                  </a:lnTo>
                  <a:lnTo>
                    <a:pt x="131332" y="99066"/>
                  </a:lnTo>
                  <a:lnTo>
                    <a:pt x="131390" y="97859"/>
                  </a:lnTo>
                  <a:lnTo>
                    <a:pt x="132600" y="89442"/>
                  </a:lnTo>
                  <a:lnTo>
                    <a:pt x="130257" y="84236"/>
                  </a:lnTo>
                  <a:lnTo>
                    <a:pt x="129794" y="83208"/>
                  </a:lnTo>
                  <a:lnTo>
                    <a:pt x="129453" y="73713"/>
                  </a:lnTo>
                  <a:lnTo>
                    <a:pt x="124195" y="67870"/>
                  </a:lnTo>
                  <a:lnTo>
                    <a:pt x="117471" y="64616"/>
                  </a:lnTo>
                  <a:lnTo>
                    <a:pt x="112448" y="62146"/>
                  </a:lnTo>
                  <a:lnTo>
                    <a:pt x="109938" y="60911"/>
                  </a:lnTo>
                  <a:lnTo>
                    <a:pt x="103047" y="56132"/>
                  </a:lnTo>
                  <a:lnTo>
                    <a:pt x="99533" y="50724"/>
                  </a:lnTo>
                  <a:lnTo>
                    <a:pt x="100630" y="44645"/>
                  </a:lnTo>
                  <a:lnTo>
                    <a:pt x="97245" y="39494"/>
                  </a:lnTo>
                  <a:lnTo>
                    <a:pt x="93041" y="36198"/>
                  </a:lnTo>
                  <a:lnTo>
                    <a:pt x="89375" y="33322"/>
                  </a:lnTo>
                  <a:lnTo>
                    <a:pt x="84064" y="28478"/>
                  </a:lnTo>
                  <a:lnTo>
                    <a:pt x="81348" y="27371"/>
                  </a:lnTo>
                  <a:lnTo>
                    <a:pt x="75234" y="24199"/>
                  </a:lnTo>
                  <a:lnTo>
                    <a:pt x="75345" y="18920"/>
                  </a:lnTo>
                  <a:lnTo>
                    <a:pt x="96961" y="17869"/>
                  </a:lnTo>
                  <a:lnTo>
                    <a:pt x="98077" y="17800"/>
                  </a:lnTo>
                  <a:lnTo>
                    <a:pt x="119395" y="16440"/>
                  </a:lnTo>
                  <a:lnTo>
                    <a:pt x="150549" y="14781"/>
                  </a:lnTo>
                  <a:lnTo>
                    <a:pt x="159882" y="14305"/>
                  </a:lnTo>
                  <a:lnTo>
                    <a:pt x="196042" y="12381"/>
                  </a:lnTo>
                  <a:lnTo>
                    <a:pt x="205682" y="11870"/>
                  </a:lnTo>
                  <a:lnTo>
                    <a:pt x="209422" y="11669"/>
                  </a:lnTo>
                  <a:lnTo>
                    <a:pt x="240750" y="9932"/>
                  </a:lnTo>
                  <a:lnTo>
                    <a:pt x="243327" y="9785"/>
                  </a:lnTo>
                  <a:lnTo>
                    <a:pt x="254086" y="9108"/>
                  </a:lnTo>
                  <a:lnTo>
                    <a:pt x="271275" y="8001"/>
                  </a:lnTo>
                  <a:lnTo>
                    <a:pt x="278538" y="7525"/>
                  </a:lnTo>
                  <a:lnTo>
                    <a:pt x="299540" y="5701"/>
                  </a:lnTo>
                  <a:lnTo>
                    <a:pt x="303237" y="5390"/>
                  </a:lnTo>
                  <a:lnTo>
                    <a:pt x="320728" y="3899"/>
                  </a:lnTo>
                  <a:lnTo>
                    <a:pt x="329925" y="3103"/>
                  </a:lnTo>
                  <a:lnTo>
                    <a:pt x="331763" y="2977"/>
                  </a:lnTo>
                  <a:lnTo>
                    <a:pt x="373608" y="0"/>
                  </a:lnTo>
                  <a:lnTo>
                    <a:pt x="374189" y="10249"/>
                  </a:lnTo>
                  <a:lnTo>
                    <a:pt x="373085" y="18873"/>
                  </a:lnTo>
                  <a:lnTo>
                    <a:pt x="372367" y="27613"/>
                  </a:lnTo>
                  <a:lnTo>
                    <a:pt x="372559" y="28138"/>
                  </a:lnTo>
                  <a:lnTo>
                    <a:pt x="377092" y="40489"/>
                  </a:lnTo>
                  <a:lnTo>
                    <a:pt x="377173" y="40708"/>
                  </a:lnTo>
                  <a:lnTo>
                    <a:pt x="382162" y="48335"/>
                  </a:lnTo>
                  <a:lnTo>
                    <a:pt x="384349" y="51656"/>
                  </a:lnTo>
                  <a:lnTo>
                    <a:pt x="390252" y="57627"/>
                  </a:lnTo>
                  <a:lnTo>
                    <a:pt x="390413" y="57790"/>
                  </a:lnTo>
                  <a:lnTo>
                    <a:pt x="391219" y="58604"/>
                  </a:lnTo>
                  <a:lnTo>
                    <a:pt x="393216" y="65163"/>
                  </a:lnTo>
                  <a:lnTo>
                    <a:pt x="396978" y="75582"/>
                  </a:lnTo>
                  <a:lnTo>
                    <a:pt x="399538" y="82664"/>
                  </a:lnTo>
                  <a:lnTo>
                    <a:pt x="400384" y="83555"/>
                  </a:lnTo>
                  <a:lnTo>
                    <a:pt x="400918" y="84117"/>
                  </a:lnTo>
                  <a:lnTo>
                    <a:pt x="400897" y="85399"/>
                  </a:lnTo>
                  <a:lnTo>
                    <a:pt x="400780" y="87369"/>
                  </a:lnTo>
                  <a:lnTo>
                    <a:pt x="401520" y="89924"/>
                  </a:lnTo>
                  <a:lnTo>
                    <a:pt x="401829" y="90992"/>
                  </a:lnTo>
                  <a:lnTo>
                    <a:pt x="404032" y="94887"/>
                  </a:lnTo>
                  <a:lnTo>
                    <a:pt x="408001" y="101896"/>
                  </a:lnTo>
                  <a:lnTo>
                    <a:pt x="411394" y="104168"/>
                  </a:lnTo>
                  <a:lnTo>
                    <a:pt x="412111" y="106593"/>
                  </a:lnTo>
                  <a:lnTo>
                    <a:pt x="412404" y="107584"/>
                  </a:lnTo>
                  <a:lnTo>
                    <a:pt x="412615" y="109829"/>
                  </a:lnTo>
                  <a:lnTo>
                    <a:pt x="414811" y="135465"/>
                  </a:lnTo>
                  <a:lnTo>
                    <a:pt x="415525" y="144002"/>
                  </a:lnTo>
                  <a:lnTo>
                    <a:pt x="417590" y="168734"/>
                  </a:lnTo>
                  <a:lnTo>
                    <a:pt x="419296" y="187675"/>
                  </a:lnTo>
                  <a:lnTo>
                    <a:pt x="421123" y="207953"/>
                  </a:lnTo>
                  <a:lnTo>
                    <a:pt x="421315" y="210034"/>
                  </a:lnTo>
                  <a:lnTo>
                    <a:pt x="422836" y="226506"/>
                  </a:lnTo>
                  <a:lnTo>
                    <a:pt x="424860" y="249296"/>
                  </a:lnTo>
                  <a:lnTo>
                    <a:pt x="427431" y="278232"/>
                  </a:lnTo>
                  <a:lnTo>
                    <a:pt x="427935" y="284584"/>
                  </a:lnTo>
                  <a:lnTo>
                    <a:pt x="428099" y="286645"/>
                  </a:lnTo>
                  <a:lnTo>
                    <a:pt x="430680" y="319167"/>
                  </a:lnTo>
                  <a:lnTo>
                    <a:pt x="431893" y="333921"/>
                  </a:lnTo>
                  <a:lnTo>
                    <a:pt x="432947" y="346749"/>
                  </a:lnTo>
                  <a:lnTo>
                    <a:pt x="433505" y="353536"/>
                  </a:lnTo>
                  <a:lnTo>
                    <a:pt x="435140" y="372012"/>
                  </a:lnTo>
                  <a:lnTo>
                    <a:pt x="437913" y="403356"/>
                  </a:lnTo>
                  <a:lnTo>
                    <a:pt x="438686" y="411624"/>
                  </a:lnTo>
                  <a:lnTo>
                    <a:pt x="440436" y="430325"/>
                  </a:lnTo>
                  <a:lnTo>
                    <a:pt x="440540" y="431436"/>
                  </a:lnTo>
                  <a:lnTo>
                    <a:pt x="442097" y="448894"/>
                  </a:lnTo>
                  <a:lnTo>
                    <a:pt x="437082" y="450434"/>
                  </a:lnTo>
                  <a:lnTo>
                    <a:pt x="435015" y="454592"/>
                  </a:lnTo>
                  <a:lnTo>
                    <a:pt x="436316" y="462229"/>
                  </a:lnTo>
                  <a:lnTo>
                    <a:pt x="436606" y="463931"/>
                  </a:lnTo>
                  <a:lnTo>
                    <a:pt x="438875" y="468992"/>
                  </a:lnTo>
                  <a:lnTo>
                    <a:pt x="432482" y="475989"/>
                  </a:lnTo>
                  <a:lnTo>
                    <a:pt x="432822" y="477250"/>
                  </a:lnTo>
                  <a:lnTo>
                    <a:pt x="434959" y="485173"/>
                  </a:lnTo>
                  <a:lnTo>
                    <a:pt x="441328" y="491058"/>
                  </a:lnTo>
                  <a:lnTo>
                    <a:pt x="441321" y="499124"/>
                  </a:lnTo>
                  <a:lnTo>
                    <a:pt x="447161" y="502903"/>
                  </a:lnTo>
                  <a:lnTo>
                    <a:pt x="448190" y="512117"/>
                  </a:lnTo>
                  <a:lnTo>
                    <a:pt x="448095" y="512378"/>
                  </a:lnTo>
                  <a:lnTo>
                    <a:pt x="446428" y="516920"/>
                  </a:lnTo>
                  <a:lnTo>
                    <a:pt x="448060" y="520124"/>
                  </a:lnTo>
                  <a:lnTo>
                    <a:pt x="449890" y="523715"/>
                  </a:lnTo>
                  <a:lnTo>
                    <a:pt x="453284" y="533378"/>
                  </a:lnTo>
                  <a:lnTo>
                    <a:pt x="449169" y="545359"/>
                  </a:lnTo>
                  <a:lnTo>
                    <a:pt x="441411" y="551571"/>
                  </a:lnTo>
                  <a:lnTo>
                    <a:pt x="440108" y="559070"/>
                  </a:lnTo>
                  <a:lnTo>
                    <a:pt x="439212" y="562319"/>
                  </a:lnTo>
                  <a:lnTo>
                    <a:pt x="438165" y="566110"/>
                  </a:lnTo>
                  <a:lnTo>
                    <a:pt x="439261" y="570240"/>
                  </a:lnTo>
                  <a:lnTo>
                    <a:pt x="433030" y="575426"/>
                  </a:lnTo>
                  <a:lnTo>
                    <a:pt x="430594" y="582056"/>
                  </a:lnTo>
                  <a:lnTo>
                    <a:pt x="429687" y="584558"/>
                  </a:lnTo>
                  <a:lnTo>
                    <a:pt x="427081" y="591737"/>
                  </a:lnTo>
                  <a:lnTo>
                    <a:pt x="422099" y="601379"/>
                  </a:lnTo>
                  <a:lnTo>
                    <a:pt x="414067" y="607667"/>
                  </a:lnTo>
                  <a:lnTo>
                    <a:pt x="407730" y="612723"/>
                  </a:lnTo>
                  <a:lnTo>
                    <a:pt x="407679" y="613758"/>
                  </a:lnTo>
                  <a:lnTo>
                    <a:pt x="407449" y="618474"/>
                  </a:lnTo>
                  <a:lnTo>
                    <a:pt x="413391" y="624615"/>
                  </a:lnTo>
                  <a:lnTo>
                    <a:pt x="410155" y="632404"/>
                  </a:lnTo>
                  <a:lnTo>
                    <a:pt x="407736" y="639048"/>
                  </a:lnTo>
                  <a:lnTo>
                    <a:pt x="403341" y="643020"/>
                  </a:lnTo>
                  <a:lnTo>
                    <a:pt x="405804" y="652824"/>
                  </a:lnTo>
                  <a:lnTo>
                    <a:pt x="403905" y="663092"/>
                  </a:lnTo>
                  <a:lnTo>
                    <a:pt x="402128" y="666872"/>
                  </a:lnTo>
                  <a:lnTo>
                    <a:pt x="401374" y="668475"/>
                  </a:lnTo>
                  <a:lnTo>
                    <a:pt x="406458" y="676277"/>
                  </a:lnTo>
                  <a:lnTo>
                    <a:pt x="403609" y="684713"/>
                  </a:lnTo>
                  <a:lnTo>
                    <a:pt x="396005" y="691929"/>
                  </a:lnTo>
                  <a:lnTo>
                    <a:pt x="393408" y="698342"/>
                  </a:lnTo>
                  <a:lnTo>
                    <a:pt x="397449" y="709452"/>
                  </a:lnTo>
                  <a:lnTo>
                    <a:pt x="397567" y="709777"/>
                  </a:lnTo>
                  <a:lnTo>
                    <a:pt x="404762" y="715568"/>
                  </a:lnTo>
                  <a:lnTo>
                    <a:pt x="405732" y="719062"/>
                  </a:lnTo>
                  <a:lnTo>
                    <a:pt x="406372" y="721367"/>
                  </a:lnTo>
                  <a:lnTo>
                    <a:pt x="395973" y="725259"/>
                  </a:lnTo>
                  <a:lnTo>
                    <a:pt x="382134" y="728470"/>
                  </a:lnTo>
                  <a:lnTo>
                    <a:pt x="374051" y="736032"/>
                  </a:lnTo>
                  <a:lnTo>
                    <a:pt x="367375" y="734192"/>
                  </a:lnTo>
                  <a:lnTo>
                    <a:pt x="367090" y="734114"/>
                  </a:lnTo>
                  <a:lnTo>
                    <a:pt x="362018" y="737621"/>
                  </a:lnTo>
                  <a:lnTo>
                    <a:pt x="360339" y="746575"/>
                  </a:lnTo>
                  <a:lnTo>
                    <a:pt x="357770" y="753818"/>
                  </a:lnTo>
                  <a:lnTo>
                    <a:pt x="363414" y="763616"/>
                  </a:lnTo>
                  <a:lnTo>
                    <a:pt x="369520" y="773296"/>
                  </a:lnTo>
                  <a:lnTo>
                    <a:pt x="367869" y="780852"/>
                  </a:lnTo>
                  <a:lnTo>
                    <a:pt x="364654" y="785503"/>
                  </a:lnTo>
                  <a:lnTo>
                    <a:pt x="363788" y="785592"/>
                  </a:lnTo>
                  <a:lnTo>
                    <a:pt x="363035" y="785670"/>
                  </a:lnTo>
                  <a:lnTo>
                    <a:pt x="358398" y="786147"/>
                  </a:lnTo>
                  <a:lnTo>
                    <a:pt x="354876" y="783990"/>
                  </a:lnTo>
                  <a:lnTo>
                    <a:pt x="348860" y="780303"/>
                  </a:lnTo>
                  <a:lnTo>
                    <a:pt x="339219" y="776939"/>
                  </a:lnTo>
                  <a:lnTo>
                    <a:pt x="332397" y="775503"/>
                  </a:lnTo>
                  <a:lnTo>
                    <a:pt x="322684" y="770195"/>
                  </a:lnTo>
                  <a:lnTo>
                    <a:pt x="311884" y="766685"/>
                  </a:lnTo>
                  <a:lnTo>
                    <a:pt x="311436" y="766539"/>
                  </a:lnTo>
                  <a:lnTo>
                    <a:pt x="311238" y="766566"/>
                  </a:lnTo>
                  <a:lnTo>
                    <a:pt x="303659" y="767578"/>
                  </a:lnTo>
                  <a:lnTo>
                    <a:pt x="297595" y="773178"/>
                  </a:lnTo>
                  <a:lnTo>
                    <a:pt x="293464" y="780393"/>
                  </a:lnTo>
                  <a:lnTo>
                    <a:pt x="286356" y="790561"/>
                  </a:lnTo>
                  <a:lnTo>
                    <a:pt x="286543" y="790852"/>
                  </a:lnTo>
                  <a:lnTo>
                    <a:pt x="291374" y="798342"/>
                  </a:lnTo>
                  <a:lnTo>
                    <a:pt x="291293" y="803533"/>
                  </a:lnTo>
                  <a:lnTo>
                    <a:pt x="284179" y="802930"/>
                  </a:lnTo>
                  <a:lnTo>
                    <a:pt x="276832" y="799734"/>
                  </a:lnTo>
                  <a:lnTo>
                    <a:pt x="270976" y="798204"/>
                  </a:lnTo>
                  <a:lnTo>
                    <a:pt x="265031" y="796646"/>
                  </a:lnTo>
                  <a:lnTo>
                    <a:pt x="261626" y="788113"/>
                  </a:lnTo>
                  <a:lnTo>
                    <a:pt x="252651" y="776465"/>
                  </a:lnTo>
                  <a:lnTo>
                    <a:pt x="250376" y="767189"/>
                  </a:lnTo>
                  <a:lnTo>
                    <a:pt x="248906" y="766192"/>
                  </a:lnTo>
                  <a:lnTo>
                    <a:pt x="244847" y="763438"/>
                  </a:lnTo>
                  <a:lnTo>
                    <a:pt x="246892" y="757098"/>
                  </a:lnTo>
                  <a:lnTo>
                    <a:pt x="249132" y="755541"/>
                  </a:lnTo>
                  <a:lnTo>
                    <a:pt x="254129" y="752064"/>
                  </a:lnTo>
                  <a:lnTo>
                    <a:pt x="253870" y="744662"/>
                  </a:lnTo>
                  <a:lnTo>
                    <a:pt x="248189" y="736522"/>
                  </a:lnTo>
                  <a:lnTo>
                    <a:pt x="242930" y="727723"/>
                  </a:lnTo>
                  <a:lnTo>
                    <a:pt x="243836" y="723455"/>
                  </a:lnTo>
                  <a:lnTo>
                    <a:pt x="244182" y="721828"/>
                  </a:lnTo>
                  <a:lnTo>
                    <a:pt x="244497" y="720341"/>
                  </a:lnTo>
                  <a:lnTo>
                    <a:pt x="242648" y="713970"/>
                  </a:lnTo>
                  <a:lnTo>
                    <a:pt x="240219" y="703807"/>
                  </a:lnTo>
                  <a:lnTo>
                    <a:pt x="232177" y="700430"/>
                  </a:lnTo>
                  <a:lnTo>
                    <a:pt x="223231" y="695842"/>
                  </a:lnTo>
                  <a:lnTo>
                    <a:pt x="220720" y="690667"/>
                  </a:lnTo>
                  <a:lnTo>
                    <a:pt x="219504" y="688158"/>
                  </a:lnTo>
                  <a:lnTo>
                    <a:pt x="209545" y="682922"/>
                  </a:lnTo>
                  <a:lnTo>
                    <a:pt x="201363" y="676386"/>
                  </a:lnTo>
                  <a:lnTo>
                    <a:pt x="193599" y="681702"/>
                  </a:lnTo>
                  <a:lnTo>
                    <a:pt x="192402" y="680416"/>
                  </a:lnTo>
                  <a:lnTo>
                    <a:pt x="187442" y="675076"/>
                  </a:lnTo>
                  <a:lnTo>
                    <a:pt x="189167" y="668109"/>
                  </a:lnTo>
                  <a:lnTo>
                    <a:pt x="183160" y="667980"/>
                  </a:lnTo>
                  <a:lnTo>
                    <a:pt x="174636" y="661973"/>
                  </a:lnTo>
                  <a:lnTo>
                    <a:pt x="169290" y="657225"/>
                  </a:lnTo>
                  <a:lnTo>
                    <a:pt x="160267" y="652460"/>
                  </a:lnTo>
                  <a:lnTo>
                    <a:pt x="158552" y="651553"/>
                  </a:lnTo>
                  <a:lnTo>
                    <a:pt x="154461" y="646972"/>
                  </a:lnTo>
                  <a:lnTo>
                    <a:pt x="146231" y="639688"/>
                  </a:lnTo>
                  <a:lnTo>
                    <a:pt x="141127" y="632076"/>
                  </a:lnTo>
                  <a:lnTo>
                    <a:pt x="139427" y="619602"/>
                  </a:lnTo>
                  <a:lnTo>
                    <a:pt x="141496" y="611636"/>
                  </a:lnTo>
                  <a:lnTo>
                    <a:pt x="142471" y="610207"/>
                  </a:lnTo>
                  <a:lnTo>
                    <a:pt x="147744" y="602467"/>
                  </a:lnTo>
                  <a:lnTo>
                    <a:pt x="149188" y="594054"/>
                  </a:lnTo>
                  <a:lnTo>
                    <a:pt x="150129" y="590787"/>
                  </a:lnTo>
                  <a:lnTo>
                    <a:pt x="150663" y="588932"/>
                  </a:lnTo>
                  <a:lnTo>
                    <a:pt x="151250" y="586890"/>
                  </a:lnTo>
                  <a:lnTo>
                    <a:pt x="157805" y="576834"/>
                  </a:lnTo>
                  <a:lnTo>
                    <a:pt x="157729" y="569833"/>
                  </a:lnTo>
                  <a:lnTo>
                    <a:pt x="155950" y="565961"/>
                  </a:lnTo>
                  <a:lnTo>
                    <a:pt x="153984" y="560515"/>
                  </a:lnTo>
                  <a:lnTo>
                    <a:pt x="158386" y="553509"/>
                  </a:lnTo>
                  <a:lnTo>
                    <a:pt x="163476" y="548410"/>
                  </a:lnTo>
                  <a:lnTo>
                    <a:pt x="163571" y="542107"/>
                  </a:lnTo>
                  <a:lnTo>
                    <a:pt x="154606" y="536737"/>
                  </a:lnTo>
                  <a:lnTo>
                    <a:pt x="150106" y="534036"/>
                  </a:lnTo>
                  <a:lnTo>
                    <a:pt x="144939" y="533126"/>
                  </a:lnTo>
                  <a:lnTo>
                    <a:pt x="142449" y="532686"/>
                  </a:lnTo>
                  <a:lnTo>
                    <a:pt x="131420" y="528047"/>
                  </a:lnTo>
                  <a:lnTo>
                    <a:pt x="125323" y="528209"/>
                  </a:lnTo>
                  <a:lnTo>
                    <a:pt x="123465" y="528257"/>
                  </a:lnTo>
                  <a:lnTo>
                    <a:pt x="120327" y="535869"/>
                  </a:lnTo>
                  <a:lnTo>
                    <a:pt x="114518" y="541930"/>
                  </a:lnTo>
                  <a:lnTo>
                    <a:pt x="110102" y="541566"/>
                  </a:lnTo>
                  <a:lnTo>
                    <a:pt x="102897" y="535439"/>
                  </a:lnTo>
                  <a:lnTo>
                    <a:pt x="102302" y="533386"/>
                  </a:lnTo>
                  <a:lnTo>
                    <a:pt x="100268" y="526363"/>
                  </a:lnTo>
                  <a:lnTo>
                    <a:pt x="95600" y="516525"/>
                  </a:lnTo>
                  <a:lnTo>
                    <a:pt x="98810" y="509609"/>
                  </a:lnTo>
                  <a:lnTo>
                    <a:pt x="95453" y="502533"/>
                  </a:lnTo>
                  <a:lnTo>
                    <a:pt x="93174" y="492076"/>
                  </a:lnTo>
                  <a:lnTo>
                    <a:pt x="92186" y="487537"/>
                  </a:lnTo>
                  <a:lnTo>
                    <a:pt x="79419" y="476022"/>
                  </a:lnTo>
                  <a:lnTo>
                    <a:pt x="68516" y="468078"/>
                  </a:lnTo>
                  <a:lnTo>
                    <a:pt x="68272" y="467900"/>
                  </a:lnTo>
                  <a:lnTo>
                    <a:pt x="56851" y="461621"/>
                  </a:lnTo>
                  <a:lnTo>
                    <a:pt x="53650" y="455113"/>
                  </a:lnTo>
                  <a:lnTo>
                    <a:pt x="49379" y="448970"/>
                  </a:lnTo>
                  <a:lnTo>
                    <a:pt x="44074" y="448216"/>
                  </a:lnTo>
                  <a:lnTo>
                    <a:pt x="40894" y="441708"/>
                  </a:lnTo>
                  <a:lnTo>
                    <a:pt x="39903" y="440854"/>
                  </a:lnTo>
                  <a:lnTo>
                    <a:pt x="29215" y="431637"/>
                  </a:lnTo>
                  <a:lnTo>
                    <a:pt x="25831" y="428850"/>
                  </a:lnTo>
                  <a:lnTo>
                    <a:pt x="18756" y="423014"/>
                  </a:lnTo>
                  <a:lnTo>
                    <a:pt x="18889" y="418720"/>
                  </a:lnTo>
                  <a:lnTo>
                    <a:pt x="19019" y="414550"/>
                  </a:lnTo>
                  <a:lnTo>
                    <a:pt x="14825" y="409905"/>
                  </a:lnTo>
                  <a:lnTo>
                    <a:pt x="10489" y="406592"/>
                  </a:lnTo>
                  <a:lnTo>
                    <a:pt x="10832" y="397590"/>
                  </a:lnTo>
                  <a:lnTo>
                    <a:pt x="9712" y="392226"/>
                  </a:lnTo>
                  <a:lnTo>
                    <a:pt x="9677" y="392058"/>
                  </a:lnTo>
                  <a:lnTo>
                    <a:pt x="4063" y="381797"/>
                  </a:lnTo>
                  <a:lnTo>
                    <a:pt x="2181" y="373378"/>
                  </a:lnTo>
                  <a:lnTo>
                    <a:pt x="0" y="36017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2707359" y="1680879"/>
              <a:ext cx="1160966" cy="736494"/>
            </a:xfrm>
            <a:custGeom>
              <a:avLst/>
              <a:gdLst/>
              <a:ahLst/>
              <a:cxnLst/>
              <a:rect l="0" t="0" r="0" b="0"/>
              <a:pathLst>
                <a:path w="1160966" h="736494">
                  <a:moveTo>
                    <a:pt x="29695" y="0"/>
                  </a:moveTo>
                  <a:lnTo>
                    <a:pt x="80842" y="10830"/>
                  </a:lnTo>
                  <a:lnTo>
                    <a:pt x="108177" y="16687"/>
                  </a:lnTo>
                  <a:lnTo>
                    <a:pt x="153166" y="25592"/>
                  </a:lnTo>
                  <a:lnTo>
                    <a:pt x="157738" y="26483"/>
                  </a:lnTo>
                  <a:lnTo>
                    <a:pt x="186035" y="31975"/>
                  </a:lnTo>
                  <a:lnTo>
                    <a:pt x="204316" y="35778"/>
                  </a:lnTo>
                  <a:lnTo>
                    <a:pt x="214798" y="37852"/>
                  </a:lnTo>
                  <a:lnTo>
                    <a:pt x="229837" y="40805"/>
                  </a:lnTo>
                  <a:lnTo>
                    <a:pt x="249906" y="44785"/>
                  </a:lnTo>
                  <a:lnTo>
                    <a:pt x="279657" y="50203"/>
                  </a:lnTo>
                  <a:lnTo>
                    <a:pt x="304005" y="54685"/>
                  </a:lnTo>
                  <a:lnTo>
                    <a:pt x="390694" y="69973"/>
                  </a:lnTo>
                  <a:lnTo>
                    <a:pt x="395361" y="70772"/>
                  </a:lnTo>
                  <a:lnTo>
                    <a:pt x="422579" y="75520"/>
                  </a:lnTo>
                  <a:lnTo>
                    <a:pt x="455790" y="81207"/>
                  </a:lnTo>
                  <a:lnTo>
                    <a:pt x="477536" y="84720"/>
                  </a:lnTo>
                  <a:lnTo>
                    <a:pt x="502587" y="88701"/>
                  </a:lnTo>
                  <a:lnTo>
                    <a:pt x="527173" y="92513"/>
                  </a:lnTo>
                  <a:lnTo>
                    <a:pt x="547110" y="95553"/>
                  </a:lnTo>
                  <a:lnTo>
                    <a:pt x="555938" y="96795"/>
                  </a:lnTo>
                  <a:lnTo>
                    <a:pt x="581075" y="100597"/>
                  </a:lnTo>
                  <a:lnTo>
                    <a:pt x="644405" y="109715"/>
                  </a:lnTo>
                  <a:lnTo>
                    <a:pt x="645461" y="109869"/>
                  </a:lnTo>
                  <a:lnTo>
                    <a:pt x="668005" y="113120"/>
                  </a:lnTo>
                  <a:lnTo>
                    <a:pt x="691608" y="116512"/>
                  </a:lnTo>
                  <a:lnTo>
                    <a:pt x="734853" y="122339"/>
                  </a:lnTo>
                  <a:lnTo>
                    <a:pt x="763872" y="126118"/>
                  </a:lnTo>
                  <a:lnTo>
                    <a:pt x="814183" y="132444"/>
                  </a:lnTo>
                  <a:lnTo>
                    <a:pt x="839137" y="135570"/>
                  </a:lnTo>
                  <a:lnTo>
                    <a:pt x="846480" y="136362"/>
                  </a:lnTo>
                  <a:lnTo>
                    <a:pt x="863882" y="138451"/>
                  </a:lnTo>
                  <a:lnTo>
                    <a:pt x="917151" y="144634"/>
                  </a:lnTo>
                  <a:lnTo>
                    <a:pt x="953510" y="148662"/>
                  </a:lnTo>
                  <a:lnTo>
                    <a:pt x="965070" y="149924"/>
                  </a:lnTo>
                  <a:lnTo>
                    <a:pt x="970903" y="150556"/>
                  </a:lnTo>
                  <a:lnTo>
                    <a:pt x="996970" y="153224"/>
                  </a:lnTo>
                  <a:lnTo>
                    <a:pt x="1036813" y="157288"/>
                  </a:lnTo>
                  <a:lnTo>
                    <a:pt x="1045424" y="158114"/>
                  </a:lnTo>
                  <a:lnTo>
                    <a:pt x="1065124" y="160057"/>
                  </a:lnTo>
                  <a:lnTo>
                    <a:pt x="1082412" y="161727"/>
                  </a:lnTo>
                  <a:lnTo>
                    <a:pt x="1113941" y="164547"/>
                  </a:lnTo>
                  <a:lnTo>
                    <a:pt x="1160966" y="168614"/>
                  </a:lnTo>
                  <a:lnTo>
                    <a:pt x="1159126" y="190104"/>
                  </a:lnTo>
                  <a:lnTo>
                    <a:pt x="1156647" y="220220"/>
                  </a:lnTo>
                  <a:lnTo>
                    <a:pt x="1155024" y="239952"/>
                  </a:lnTo>
                  <a:lnTo>
                    <a:pt x="1153841" y="254763"/>
                  </a:lnTo>
                  <a:lnTo>
                    <a:pt x="1152173" y="275665"/>
                  </a:lnTo>
                  <a:lnTo>
                    <a:pt x="1149383" y="310365"/>
                  </a:lnTo>
                  <a:lnTo>
                    <a:pt x="1149104" y="313842"/>
                  </a:lnTo>
                  <a:lnTo>
                    <a:pt x="1147234" y="337665"/>
                  </a:lnTo>
                  <a:lnTo>
                    <a:pt x="1144682" y="365977"/>
                  </a:lnTo>
                  <a:lnTo>
                    <a:pt x="1142100" y="395183"/>
                  </a:lnTo>
                  <a:lnTo>
                    <a:pt x="1141284" y="404411"/>
                  </a:lnTo>
                  <a:lnTo>
                    <a:pt x="1141262" y="404669"/>
                  </a:lnTo>
                  <a:lnTo>
                    <a:pt x="1138873" y="433425"/>
                  </a:lnTo>
                  <a:lnTo>
                    <a:pt x="1136468" y="460888"/>
                  </a:lnTo>
                  <a:lnTo>
                    <a:pt x="1133814" y="492134"/>
                  </a:lnTo>
                  <a:lnTo>
                    <a:pt x="1132960" y="502420"/>
                  </a:lnTo>
                  <a:lnTo>
                    <a:pt x="1131771" y="516726"/>
                  </a:lnTo>
                  <a:lnTo>
                    <a:pt x="1131404" y="521144"/>
                  </a:lnTo>
                  <a:lnTo>
                    <a:pt x="1129127" y="547483"/>
                  </a:lnTo>
                  <a:lnTo>
                    <a:pt x="1128591" y="553808"/>
                  </a:lnTo>
                  <a:lnTo>
                    <a:pt x="1124549" y="601455"/>
                  </a:lnTo>
                  <a:lnTo>
                    <a:pt x="1123915" y="610485"/>
                  </a:lnTo>
                  <a:lnTo>
                    <a:pt x="1123742" y="612948"/>
                  </a:lnTo>
                  <a:lnTo>
                    <a:pt x="1122473" y="629298"/>
                  </a:lnTo>
                  <a:lnTo>
                    <a:pt x="1120217" y="656677"/>
                  </a:lnTo>
                  <a:lnTo>
                    <a:pt x="1119423" y="666247"/>
                  </a:lnTo>
                  <a:lnTo>
                    <a:pt x="1117691" y="688339"/>
                  </a:lnTo>
                  <a:lnTo>
                    <a:pt x="1116225" y="705894"/>
                  </a:lnTo>
                  <a:lnTo>
                    <a:pt x="1115177" y="718438"/>
                  </a:lnTo>
                  <a:lnTo>
                    <a:pt x="1113731" y="736494"/>
                  </a:lnTo>
                  <a:lnTo>
                    <a:pt x="1111843" y="736491"/>
                  </a:lnTo>
                  <a:lnTo>
                    <a:pt x="1014194" y="727279"/>
                  </a:lnTo>
                  <a:lnTo>
                    <a:pt x="1012883" y="727154"/>
                  </a:lnTo>
                  <a:lnTo>
                    <a:pt x="1009014" y="726783"/>
                  </a:lnTo>
                  <a:lnTo>
                    <a:pt x="931201" y="718996"/>
                  </a:lnTo>
                  <a:lnTo>
                    <a:pt x="913333" y="717526"/>
                  </a:lnTo>
                  <a:lnTo>
                    <a:pt x="889201" y="715487"/>
                  </a:lnTo>
                  <a:lnTo>
                    <a:pt x="826260" y="708151"/>
                  </a:lnTo>
                  <a:lnTo>
                    <a:pt x="779773" y="701890"/>
                  </a:lnTo>
                  <a:lnTo>
                    <a:pt x="723426" y="694939"/>
                  </a:lnTo>
                  <a:lnTo>
                    <a:pt x="714795" y="693844"/>
                  </a:lnTo>
                  <a:lnTo>
                    <a:pt x="689525" y="690738"/>
                  </a:lnTo>
                  <a:lnTo>
                    <a:pt x="664163" y="687552"/>
                  </a:lnTo>
                  <a:lnTo>
                    <a:pt x="652023" y="685940"/>
                  </a:lnTo>
                  <a:lnTo>
                    <a:pt x="607749" y="679929"/>
                  </a:lnTo>
                  <a:lnTo>
                    <a:pt x="603737" y="678465"/>
                  </a:lnTo>
                  <a:lnTo>
                    <a:pt x="556412" y="672252"/>
                  </a:lnTo>
                  <a:lnTo>
                    <a:pt x="533931" y="668950"/>
                  </a:lnTo>
                  <a:lnTo>
                    <a:pt x="514225" y="666010"/>
                  </a:lnTo>
                  <a:lnTo>
                    <a:pt x="481120" y="661623"/>
                  </a:lnTo>
                  <a:lnTo>
                    <a:pt x="442814" y="656717"/>
                  </a:lnTo>
                  <a:lnTo>
                    <a:pt x="435063" y="653963"/>
                  </a:lnTo>
                  <a:lnTo>
                    <a:pt x="409054" y="650148"/>
                  </a:lnTo>
                  <a:lnTo>
                    <a:pt x="404762" y="668937"/>
                  </a:lnTo>
                  <a:lnTo>
                    <a:pt x="401705" y="688958"/>
                  </a:lnTo>
                  <a:lnTo>
                    <a:pt x="400387" y="697325"/>
                  </a:lnTo>
                  <a:lnTo>
                    <a:pt x="399465" y="703178"/>
                  </a:lnTo>
                  <a:lnTo>
                    <a:pt x="396681" y="724640"/>
                  </a:lnTo>
                  <a:lnTo>
                    <a:pt x="389693" y="720677"/>
                  </a:lnTo>
                  <a:lnTo>
                    <a:pt x="388543" y="714381"/>
                  </a:lnTo>
                  <a:lnTo>
                    <a:pt x="383621" y="707784"/>
                  </a:lnTo>
                  <a:lnTo>
                    <a:pt x="382426" y="700662"/>
                  </a:lnTo>
                  <a:lnTo>
                    <a:pt x="378968" y="693585"/>
                  </a:lnTo>
                  <a:lnTo>
                    <a:pt x="374739" y="684737"/>
                  </a:lnTo>
                  <a:lnTo>
                    <a:pt x="369985" y="680082"/>
                  </a:lnTo>
                  <a:lnTo>
                    <a:pt x="369286" y="679397"/>
                  </a:lnTo>
                  <a:lnTo>
                    <a:pt x="363083" y="683405"/>
                  </a:lnTo>
                  <a:lnTo>
                    <a:pt x="360682" y="686629"/>
                  </a:lnTo>
                  <a:lnTo>
                    <a:pt x="359109" y="688739"/>
                  </a:lnTo>
                  <a:lnTo>
                    <a:pt x="351807" y="701548"/>
                  </a:lnTo>
                  <a:lnTo>
                    <a:pt x="346762" y="704742"/>
                  </a:lnTo>
                  <a:lnTo>
                    <a:pt x="341342" y="703566"/>
                  </a:lnTo>
                  <a:lnTo>
                    <a:pt x="332646" y="701672"/>
                  </a:lnTo>
                  <a:lnTo>
                    <a:pt x="321060" y="706784"/>
                  </a:lnTo>
                  <a:lnTo>
                    <a:pt x="316005" y="698326"/>
                  </a:lnTo>
                  <a:lnTo>
                    <a:pt x="298911" y="699257"/>
                  </a:lnTo>
                  <a:lnTo>
                    <a:pt x="289537" y="698992"/>
                  </a:lnTo>
                  <a:lnTo>
                    <a:pt x="280184" y="695203"/>
                  </a:lnTo>
                  <a:lnTo>
                    <a:pt x="274308" y="690557"/>
                  </a:lnTo>
                  <a:lnTo>
                    <a:pt x="266024" y="694887"/>
                  </a:lnTo>
                  <a:lnTo>
                    <a:pt x="261173" y="705804"/>
                  </a:lnTo>
                  <a:lnTo>
                    <a:pt x="253324" y="699778"/>
                  </a:lnTo>
                  <a:lnTo>
                    <a:pt x="240654" y="695951"/>
                  </a:lnTo>
                  <a:lnTo>
                    <a:pt x="230299" y="692369"/>
                  </a:lnTo>
                  <a:lnTo>
                    <a:pt x="227460" y="692427"/>
                  </a:lnTo>
                  <a:lnTo>
                    <a:pt x="216668" y="698759"/>
                  </a:lnTo>
                  <a:lnTo>
                    <a:pt x="216416" y="703820"/>
                  </a:lnTo>
                  <a:lnTo>
                    <a:pt x="215863" y="704046"/>
                  </a:lnTo>
                  <a:lnTo>
                    <a:pt x="209702" y="706569"/>
                  </a:lnTo>
                  <a:lnTo>
                    <a:pt x="203642" y="700176"/>
                  </a:lnTo>
                  <a:lnTo>
                    <a:pt x="199443" y="691399"/>
                  </a:lnTo>
                  <a:lnTo>
                    <a:pt x="200637" y="684805"/>
                  </a:lnTo>
                  <a:lnTo>
                    <a:pt x="196696" y="675509"/>
                  </a:lnTo>
                  <a:lnTo>
                    <a:pt x="199204" y="668379"/>
                  </a:lnTo>
                  <a:lnTo>
                    <a:pt x="196041" y="656265"/>
                  </a:lnTo>
                  <a:lnTo>
                    <a:pt x="194456" y="647794"/>
                  </a:lnTo>
                  <a:lnTo>
                    <a:pt x="184376" y="637469"/>
                  </a:lnTo>
                  <a:lnTo>
                    <a:pt x="178323" y="639849"/>
                  </a:lnTo>
                  <a:lnTo>
                    <a:pt x="171694" y="633398"/>
                  </a:lnTo>
                  <a:lnTo>
                    <a:pt x="167378" y="631471"/>
                  </a:lnTo>
                  <a:lnTo>
                    <a:pt x="163951" y="620888"/>
                  </a:lnTo>
                  <a:lnTo>
                    <a:pt x="167625" y="615348"/>
                  </a:lnTo>
                  <a:lnTo>
                    <a:pt x="170141" y="608031"/>
                  </a:lnTo>
                  <a:lnTo>
                    <a:pt x="170089" y="600405"/>
                  </a:lnTo>
                  <a:lnTo>
                    <a:pt x="165296" y="593591"/>
                  </a:lnTo>
                  <a:lnTo>
                    <a:pt x="159694" y="588391"/>
                  </a:lnTo>
                  <a:lnTo>
                    <a:pt x="155007" y="572026"/>
                  </a:lnTo>
                  <a:lnTo>
                    <a:pt x="148922" y="557689"/>
                  </a:lnTo>
                  <a:lnTo>
                    <a:pt x="150827" y="549339"/>
                  </a:lnTo>
                  <a:lnTo>
                    <a:pt x="148894" y="542759"/>
                  </a:lnTo>
                  <a:lnTo>
                    <a:pt x="150638" y="535370"/>
                  </a:lnTo>
                  <a:lnTo>
                    <a:pt x="147530" y="528604"/>
                  </a:lnTo>
                  <a:lnTo>
                    <a:pt x="149252" y="517430"/>
                  </a:lnTo>
                  <a:lnTo>
                    <a:pt x="144430" y="513382"/>
                  </a:lnTo>
                  <a:lnTo>
                    <a:pt x="141282" y="509797"/>
                  </a:lnTo>
                  <a:lnTo>
                    <a:pt x="137438" y="503470"/>
                  </a:lnTo>
                  <a:lnTo>
                    <a:pt x="135632" y="500496"/>
                  </a:lnTo>
                  <a:lnTo>
                    <a:pt x="131169" y="500297"/>
                  </a:lnTo>
                  <a:lnTo>
                    <a:pt x="130099" y="506225"/>
                  </a:lnTo>
                  <a:lnTo>
                    <a:pt x="122026" y="511957"/>
                  </a:lnTo>
                  <a:lnTo>
                    <a:pt x="110244" y="518198"/>
                  </a:lnTo>
                  <a:lnTo>
                    <a:pt x="103581" y="518031"/>
                  </a:lnTo>
                  <a:lnTo>
                    <a:pt x="99314" y="525537"/>
                  </a:lnTo>
                  <a:lnTo>
                    <a:pt x="90825" y="522116"/>
                  </a:lnTo>
                  <a:lnTo>
                    <a:pt x="83527" y="513209"/>
                  </a:lnTo>
                  <a:lnTo>
                    <a:pt x="79058" y="510108"/>
                  </a:lnTo>
                  <a:lnTo>
                    <a:pt x="78062" y="506104"/>
                  </a:lnTo>
                  <a:lnTo>
                    <a:pt x="77243" y="502807"/>
                  </a:lnTo>
                  <a:lnTo>
                    <a:pt x="78689" y="496710"/>
                  </a:lnTo>
                  <a:lnTo>
                    <a:pt x="82758" y="494827"/>
                  </a:lnTo>
                  <a:lnTo>
                    <a:pt x="83713" y="487270"/>
                  </a:lnTo>
                  <a:lnTo>
                    <a:pt x="79645" y="478049"/>
                  </a:lnTo>
                  <a:lnTo>
                    <a:pt x="85656" y="471067"/>
                  </a:lnTo>
                  <a:lnTo>
                    <a:pt x="95441" y="470168"/>
                  </a:lnTo>
                  <a:lnTo>
                    <a:pt x="99592" y="467056"/>
                  </a:lnTo>
                  <a:lnTo>
                    <a:pt x="97947" y="462489"/>
                  </a:lnTo>
                  <a:lnTo>
                    <a:pt x="100392" y="455686"/>
                  </a:lnTo>
                  <a:lnTo>
                    <a:pt x="97319" y="451156"/>
                  </a:lnTo>
                  <a:lnTo>
                    <a:pt x="94647" y="444533"/>
                  </a:lnTo>
                  <a:lnTo>
                    <a:pt x="98466" y="435562"/>
                  </a:lnTo>
                  <a:lnTo>
                    <a:pt x="93253" y="430431"/>
                  </a:lnTo>
                  <a:lnTo>
                    <a:pt x="95072" y="424612"/>
                  </a:lnTo>
                  <a:lnTo>
                    <a:pt x="101965" y="425066"/>
                  </a:lnTo>
                  <a:lnTo>
                    <a:pt x="103325" y="416137"/>
                  </a:lnTo>
                  <a:lnTo>
                    <a:pt x="105164" y="411161"/>
                  </a:lnTo>
                  <a:lnTo>
                    <a:pt x="107119" y="406170"/>
                  </a:lnTo>
                  <a:lnTo>
                    <a:pt x="110121" y="395653"/>
                  </a:lnTo>
                  <a:lnTo>
                    <a:pt x="114472" y="392916"/>
                  </a:lnTo>
                  <a:lnTo>
                    <a:pt x="115079" y="380400"/>
                  </a:lnTo>
                  <a:lnTo>
                    <a:pt x="120334" y="380056"/>
                  </a:lnTo>
                  <a:lnTo>
                    <a:pt x="124215" y="370688"/>
                  </a:lnTo>
                  <a:lnTo>
                    <a:pt x="127142" y="361206"/>
                  </a:lnTo>
                  <a:lnTo>
                    <a:pt x="125908" y="359757"/>
                  </a:lnTo>
                  <a:lnTo>
                    <a:pt x="123861" y="357354"/>
                  </a:lnTo>
                  <a:lnTo>
                    <a:pt x="114340" y="358363"/>
                  </a:lnTo>
                  <a:lnTo>
                    <a:pt x="105080" y="357232"/>
                  </a:lnTo>
                  <a:lnTo>
                    <a:pt x="101055" y="355263"/>
                  </a:lnTo>
                  <a:lnTo>
                    <a:pt x="98265" y="353896"/>
                  </a:lnTo>
                  <a:lnTo>
                    <a:pt x="99279" y="346139"/>
                  </a:lnTo>
                  <a:lnTo>
                    <a:pt x="94949" y="342523"/>
                  </a:lnTo>
                  <a:lnTo>
                    <a:pt x="93035" y="340923"/>
                  </a:lnTo>
                  <a:lnTo>
                    <a:pt x="86394" y="339799"/>
                  </a:lnTo>
                  <a:lnTo>
                    <a:pt x="85298" y="333779"/>
                  </a:lnTo>
                  <a:lnTo>
                    <a:pt x="77466" y="327399"/>
                  </a:lnTo>
                  <a:lnTo>
                    <a:pt x="72990" y="318328"/>
                  </a:lnTo>
                  <a:lnTo>
                    <a:pt x="75824" y="312181"/>
                  </a:lnTo>
                  <a:lnTo>
                    <a:pt x="73071" y="308905"/>
                  </a:lnTo>
                  <a:lnTo>
                    <a:pt x="67389" y="302135"/>
                  </a:lnTo>
                  <a:lnTo>
                    <a:pt x="65005" y="294304"/>
                  </a:lnTo>
                  <a:lnTo>
                    <a:pt x="61335" y="287865"/>
                  </a:lnTo>
                  <a:lnTo>
                    <a:pt x="56730" y="276779"/>
                  </a:lnTo>
                  <a:lnTo>
                    <a:pt x="51603" y="269377"/>
                  </a:lnTo>
                  <a:lnTo>
                    <a:pt x="49121" y="263760"/>
                  </a:lnTo>
                  <a:lnTo>
                    <a:pt x="47104" y="256652"/>
                  </a:lnTo>
                  <a:lnTo>
                    <a:pt x="43061" y="254465"/>
                  </a:lnTo>
                  <a:lnTo>
                    <a:pt x="34121" y="249755"/>
                  </a:lnTo>
                  <a:lnTo>
                    <a:pt x="29121" y="244462"/>
                  </a:lnTo>
                  <a:lnTo>
                    <a:pt x="26190" y="236163"/>
                  </a:lnTo>
                  <a:lnTo>
                    <a:pt x="15068" y="226450"/>
                  </a:lnTo>
                  <a:lnTo>
                    <a:pt x="17888" y="221308"/>
                  </a:lnTo>
                  <a:lnTo>
                    <a:pt x="24171" y="219063"/>
                  </a:lnTo>
                  <a:lnTo>
                    <a:pt x="17795" y="210322"/>
                  </a:lnTo>
                  <a:lnTo>
                    <a:pt x="18674" y="204168"/>
                  </a:lnTo>
                  <a:lnTo>
                    <a:pt x="22621" y="198150"/>
                  </a:lnTo>
                  <a:lnTo>
                    <a:pt x="19536" y="192954"/>
                  </a:lnTo>
                  <a:lnTo>
                    <a:pt x="21955" y="187376"/>
                  </a:lnTo>
                  <a:lnTo>
                    <a:pt x="13222" y="176195"/>
                  </a:lnTo>
                  <a:lnTo>
                    <a:pt x="13851" y="168485"/>
                  </a:lnTo>
                  <a:lnTo>
                    <a:pt x="9410" y="163462"/>
                  </a:lnTo>
                  <a:lnTo>
                    <a:pt x="5437" y="154619"/>
                  </a:lnTo>
                  <a:lnTo>
                    <a:pt x="953" y="142741"/>
                  </a:lnTo>
                  <a:lnTo>
                    <a:pt x="548" y="141016"/>
                  </a:lnTo>
                  <a:lnTo>
                    <a:pt x="0" y="138679"/>
                  </a:lnTo>
                  <a:lnTo>
                    <a:pt x="3738" y="121336"/>
                  </a:lnTo>
                  <a:lnTo>
                    <a:pt x="6445" y="108684"/>
                  </a:lnTo>
                  <a:lnTo>
                    <a:pt x="9227" y="95687"/>
                  </a:lnTo>
                  <a:lnTo>
                    <a:pt x="14295" y="71927"/>
                  </a:lnTo>
                  <a:lnTo>
                    <a:pt x="14912" y="6904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4517838" y="1827306"/>
              <a:ext cx="747247" cy="839517"/>
            </a:xfrm>
            <a:custGeom>
              <a:avLst/>
              <a:gdLst/>
              <a:ahLst/>
              <a:cxnLst/>
              <a:rect l="0" t="0" r="0" b="0"/>
              <a:pathLst>
                <a:path w="747247" h="839517">
                  <a:moveTo>
                    <a:pt x="0" y="53803"/>
                  </a:moveTo>
                  <a:lnTo>
                    <a:pt x="28425" y="54226"/>
                  </a:lnTo>
                  <a:lnTo>
                    <a:pt x="78548" y="54578"/>
                  </a:lnTo>
                  <a:lnTo>
                    <a:pt x="119561" y="54660"/>
                  </a:lnTo>
                  <a:lnTo>
                    <a:pt x="180070" y="54619"/>
                  </a:lnTo>
                  <a:lnTo>
                    <a:pt x="182080" y="54602"/>
                  </a:lnTo>
                  <a:lnTo>
                    <a:pt x="197928" y="54454"/>
                  </a:lnTo>
                  <a:lnTo>
                    <a:pt x="197732" y="28169"/>
                  </a:lnTo>
                  <a:lnTo>
                    <a:pt x="197574" y="10598"/>
                  </a:lnTo>
                  <a:lnTo>
                    <a:pt x="197481" y="0"/>
                  </a:lnTo>
                  <a:lnTo>
                    <a:pt x="206522" y="4317"/>
                  </a:lnTo>
                  <a:lnTo>
                    <a:pt x="213090" y="2030"/>
                  </a:lnTo>
                  <a:lnTo>
                    <a:pt x="216579" y="2023"/>
                  </a:lnTo>
                  <a:lnTo>
                    <a:pt x="223622" y="6952"/>
                  </a:lnTo>
                  <a:lnTo>
                    <a:pt x="229548" y="8604"/>
                  </a:lnTo>
                  <a:lnTo>
                    <a:pt x="231539" y="23650"/>
                  </a:lnTo>
                  <a:lnTo>
                    <a:pt x="233890" y="36237"/>
                  </a:lnTo>
                  <a:lnTo>
                    <a:pt x="236222" y="39773"/>
                  </a:lnTo>
                  <a:lnTo>
                    <a:pt x="239391" y="53836"/>
                  </a:lnTo>
                  <a:lnTo>
                    <a:pt x="243039" y="70203"/>
                  </a:lnTo>
                  <a:lnTo>
                    <a:pt x="242875" y="76404"/>
                  </a:lnTo>
                  <a:lnTo>
                    <a:pt x="242148" y="83598"/>
                  </a:lnTo>
                  <a:lnTo>
                    <a:pt x="249460" y="90852"/>
                  </a:lnTo>
                  <a:lnTo>
                    <a:pt x="260089" y="95932"/>
                  </a:lnTo>
                  <a:lnTo>
                    <a:pt x="266071" y="96892"/>
                  </a:lnTo>
                  <a:lnTo>
                    <a:pt x="267630" y="96101"/>
                  </a:lnTo>
                  <a:lnTo>
                    <a:pt x="271560" y="94104"/>
                  </a:lnTo>
                  <a:lnTo>
                    <a:pt x="281831" y="94872"/>
                  </a:lnTo>
                  <a:lnTo>
                    <a:pt x="284822" y="97896"/>
                  </a:lnTo>
                  <a:lnTo>
                    <a:pt x="284987" y="101743"/>
                  </a:lnTo>
                  <a:lnTo>
                    <a:pt x="300260" y="103241"/>
                  </a:lnTo>
                  <a:lnTo>
                    <a:pt x="316047" y="104674"/>
                  </a:lnTo>
                  <a:lnTo>
                    <a:pt x="324012" y="104755"/>
                  </a:lnTo>
                  <a:lnTo>
                    <a:pt x="327920" y="113037"/>
                  </a:lnTo>
                  <a:lnTo>
                    <a:pt x="327112" y="119261"/>
                  </a:lnTo>
                  <a:lnTo>
                    <a:pt x="340653" y="120387"/>
                  </a:lnTo>
                  <a:lnTo>
                    <a:pt x="351415" y="118331"/>
                  </a:lnTo>
                  <a:lnTo>
                    <a:pt x="360434" y="115719"/>
                  </a:lnTo>
                  <a:lnTo>
                    <a:pt x="360566" y="109180"/>
                  </a:lnTo>
                  <a:lnTo>
                    <a:pt x="369452" y="107055"/>
                  </a:lnTo>
                  <a:lnTo>
                    <a:pt x="371633" y="103943"/>
                  </a:lnTo>
                  <a:lnTo>
                    <a:pt x="385004" y="101314"/>
                  </a:lnTo>
                  <a:lnTo>
                    <a:pt x="391308" y="103613"/>
                  </a:lnTo>
                  <a:lnTo>
                    <a:pt x="396466" y="103189"/>
                  </a:lnTo>
                  <a:lnTo>
                    <a:pt x="409261" y="102124"/>
                  </a:lnTo>
                  <a:lnTo>
                    <a:pt x="415201" y="107115"/>
                  </a:lnTo>
                  <a:lnTo>
                    <a:pt x="431457" y="114453"/>
                  </a:lnTo>
                  <a:lnTo>
                    <a:pt x="440378" y="113634"/>
                  </a:lnTo>
                  <a:lnTo>
                    <a:pt x="440918" y="118522"/>
                  </a:lnTo>
                  <a:lnTo>
                    <a:pt x="438629" y="124464"/>
                  </a:lnTo>
                  <a:lnTo>
                    <a:pt x="446591" y="127880"/>
                  </a:lnTo>
                  <a:lnTo>
                    <a:pt x="452391" y="126607"/>
                  </a:lnTo>
                  <a:lnTo>
                    <a:pt x="458203" y="131230"/>
                  </a:lnTo>
                  <a:lnTo>
                    <a:pt x="457221" y="140113"/>
                  </a:lnTo>
                  <a:lnTo>
                    <a:pt x="462688" y="147907"/>
                  </a:lnTo>
                  <a:lnTo>
                    <a:pt x="467635" y="158391"/>
                  </a:lnTo>
                  <a:lnTo>
                    <a:pt x="472782" y="155317"/>
                  </a:lnTo>
                  <a:lnTo>
                    <a:pt x="474406" y="149919"/>
                  </a:lnTo>
                  <a:lnTo>
                    <a:pt x="474177" y="143423"/>
                  </a:lnTo>
                  <a:lnTo>
                    <a:pt x="477196" y="138910"/>
                  </a:lnTo>
                  <a:lnTo>
                    <a:pt x="486785" y="137343"/>
                  </a:lnTo>
                  <a:lnTo>
                    <a:pt x="497101" y="137497"/>
                  </a:lnTo>
                  <a:lnTo>
                    <a:pt x="502629" y="142638"/>
                  </a:lnTo>
                  <a:lnTo>
                    <a:pt x="504934" y="152981"/>
                  </a:lnTo>
                  <a:lnTo>
                    <a:pt x="513413" y="154052"/>
                  </a:lnTo>
                  <a:lnTo>
                    <a:pt x="522884" y="158168"/>
                  </a:lnTo>
                  <a:lnTo>
                    <a:pt x="524474" y="158858"/>
                  </a:lnTo>
                  <a:lnTo>
                    <a:pt x="530873" y="158757"/>
                  </a:lnTo>
                  <a:lnTo>
                    <a:pt x="533563" y="169968"/>
                  </a:lnTo>
                  <a:lnTo>
                    <a:pt x="546491" y="170944"/>
                  </a:lnTo>
                  <a:lnTo>
                    <a:pt x="548476" y="178665"/>
                  </a:lnTo>
                  <a:lnTo>
                    <a:pt x="555830" y="176398"/>
                  </a:lnTo>
                  <a:lnTo>
                    <a:pt x="568271" y="175390"/>
                  </a:lnTo>
                  <a:lnTo>
                    <a:pt x="576525" y="172926"/>
                  </a:lnTo>
                  <a:lnTo>
                    <a:pt x="585200" y="164476"/>
                  </a:lnTo>
                  <a:lnTo>
                    <a:pt x="596474" y="156935"/>
                  </a:lnTo>
                  <a:lnTo>
                    <a:pt x="596745" y="156768"/>
                  </a:lnTo>
                  <a:lnTo>
                    <a:pt x="608525" y="149496"/>
                  </a:lnTo>
                  <a:lnTo>
                    <a:pt x="614568" y="148284"/>
                  </a:lnTo>
                  <a:lnTo>
                    <a:pt x="618876" y="157388"/>
                  </a:lnTo>
                  <a:lnTo>
                    <a:pt x="622033" y="165116"/>
                  </a:lnTo>
                  <a:lnTo>
                    <a:pt x="629216" y="168444"/>
                  </a:lnTo>
                  <a:lnTo>
                    <a:pt x="642287" y="163923"/>
                  </a:lnTo>
                  <a:lnTo>
                    <a:pt x="651602" y="165737"/>
                  </a:lnTo>
                  <a:lnTo>
                    <a:pt x="666468" y="165183"/>
                  </a:lnTo>
                  <a:lnTo>
                    <a:pt x="683871" y="162939"/>
                  </a:lnTo>
                  <a:lnTo>
                    <a:pt x="694374" y="165774"/>
                  </a:lnTo>
                  <a:lnTo>
                    <a:pt x="700404" y="174955"/>
                  </a:lnTo>
                  <a:lnTo>
                    <a:pt x="710857" y="178618"/>
                  </a:lnTo>
                  <a:lnTo>
                    <a:pt x="722034" y="173133"/>
                  </a:lnTo>
                  <a:lnTo>
                    <a:pt x="734148" y="174007"/>
                  </a:lnTo>
                  <a:lnTo>
                    <a:pt x="747247" y="172689"/>
                  </a:lnTo>
                  <a:lnTo>
                    <a:pt x="741272" y="178743"/>
                  </a:lnTo>
                  <a:lnTo>
                    <a:pt x="731286" y="182779"/>
                  </a:lnTo>
                  <a:lnTo>
                    <a:pt x="724154" y="187953"/>
                  </a:lnTo>
                  <a:lnTo>
                    <a:pt x="718983" y="192111"/>
                  </a:lnTo>
                  <a:lnTo>
                    <a:pt x="706651" y="197078"/>
                  </a:lnTo>
                  <a:lnTo>
                    <a:pt x="702029" y="201863"/>
                  </a:lnTo>
                  <a:lnTo>
                    <a:pt x="692728" y="205211"/>
                  </a:lnTo>
                  <a:lnTo>
                    <a:pt x="681805" y="210581"/>
                  </a:lnTo>
                  <a:lnTo>
                    <a:pt x="668835" y="214833"/>
                  </a:lnTo>
                  <a:lnTo>
                    <a:pt x="659484" y="218038"/>
                  </a:lnTo>
                  <a:lnTo>
                    <a:pt x="648510" y="223245"/>
                  </a:lnTo>
                  <a:lnTo>
                    <a:pt x="638127" y="230510"/>
                  </a:lnTo>
                  <a:lnTo>
                    <a:pt x="629813" y="235506"/>
                  </a:lnTo>
                  <a:lnTo>
                    <a:pt x="617456" y="245786"/>
                  </a:lnTo>
                  <a:lnTo>
                    <a:pt x="603059" y="259645"/>
                  </a:lnTo>
                  <a:lnTo>
                    <a:pt x="591587" y="272133"/>
                  </a:lnTo>
                  <a:lnTo>
                    <a:pt x="581026" y="287224"/>
                  </a:lnTo>
                  <a:lnTo>
                    <a:pt x="569482" y="300904"/>
                  </a:lnTo>
                  <a:lnTo>
                    <a:pt x="562957" y="308080"/>
                  </a:lnTo>
                  <a:lnTo>
                    <a:pt x="551827" y="315625"/>
                  </a:lnTo>
                  <a:lnTo>
                    <a:pt x="545299" y="324970"/>
                  </a:lnTo>
                  <a:lnTo>
                    <a:pt x="536489" y="331593"/>
                  </a:lnTo>
                  <a:lnTo>
                    <a:pt x="531115" y="337584"/>
                  </a:lnTo>
                  <a:lnTo>
                    <a:pt x="529942" y="338890"/>
                  </a:lnTo>
                  <a:lnTo>
                    <a:pt x="520402" y="345367"/>
                  </a:lnTo>
                  <a:lnTo>
                    <a:pt x="510220" y="354004"/>
                  </a:lnTo>
                  <a:lnTo>
                    <a:pt x="505599" y="358432"/>
                  </a:lnTo>
                  <a:lnTo>
                    <a:pt x="510795" y="372137"/>
                  </a:lnTo>
                  <a:lnTo>
                    <a:pt x="507264" y="371707"/>
                  </a:lnTo>
                  <a:lnTo>
                    <a:pt x="502244" y="368500"/>
                  </a:lnTo>
                  <a:lnTo>
                    <a:pt x="498009" y="369079"/>
                  </a:lnTo>
                  <a:lnTo>
                    <a:pt x="494294" y="374417"/>
                  </a:lnTo>
                  <a:lnTo>
                    <a:pt x="492256" y="378852"/>
                  </a:lnTo>
                  <a:lnTo>
                    <a:pt x="483700" y="379404"/>
                  </a:lnTo>
                  <a:lnTo>
                    <a:pt x="484615" y="403301"/>
                  </a:lnTo>
                  <a:lnTo>
                    <a:pt x="485012" y="414477"/>
                  </a:lnTo>
                  <a:lnTo>
                    <a:pt x="485891" y="439182"/>
                  </a:lnTo>
                  <a:lnTo>
                    <a:pt x="486353" y="451558"/>
                  </a:lnTo>
                  <a:lnTo>
                    <a:pt x="486795" y="463397"/>
                  </a:lnTo>
                  <a:lnTo>
                    <a:pt x="482511" y="466741"/>
                  </a:lnTo>
                  <a:lnTo>
                    <a:pt x="481362" y="471999"/>
                  </a:lnTo>
                  <a:lnTo>
                    <a:pt x="477259" y="471605"/>
                  </a:lnTo>
                  <a:lnTo>
                    <a:pt x="471670" y="474287"/>
                  </a:lnTo>
                  <a:lnTo>
                    <a:pt x="469517" y="478557"/>
                  </a:lnTo>
                  <a:lnTo>
                    <a:pt x="462251" y="479229"/>
                  </a:lnTo>
                  <a:lnTo>
                    <a:pt x="458891" y="482764"/>
                  </a:lnTo>
                  <a:lnTo>
                    <a:pt x="451454" y="486147"/>
                  </a:lnTo>
                  <a:lnTo>
                    <a:pt x="445160" y="492178"/>
                  </a:lnTo>
                  <a:lnTo>
                    <a:pt x="441564" y="499233"/>
                  </a:lnTo>
                  <a:lnTo>
                    <a:pt x="440079" y="505767"/>
                  </a:lnTo>
                  <a:lnTo>
                    <a:pt x="435376" y="513559"/>
                  </a:lnTo>
                  <a:lnTo>
                    <a:pt x="433934" y="514645"/>
                  </a:lnTo>
                  <a:lnTo>
                    <a:pt x="431100" y="516778"/>
                  </a:lnTo>
                  <a:lnTo>
                    <a:pt x="429728" y="526982"/>
                  </a:lnTo>
                  <a:lnTo>
                    <a:pt x="429629" y="527721"/>
                  </a:lnTo>
                  <a:lnTo>
                    <a:pt x="430618" y="537076"/>
                  </a:lnTo>
                  <a:lnTo>
                    <a:pt x="438668" y="538319"/>
                  </a:lnTo>
                  <a:lnTo>
                    <a:pt x="443174" y="538933"/>
                  </a:lnTo>
                  <a:lnTo>
                    <a:pt x="446233" y="543387"/>
                  </a:lnTo>
                  <a:lnTo>
                    <a:pt x="450644" y="550876"/>
                  </a:lnTo>
                  <a:lnTo>
                    <a:pt x="454843" y="555646"/>
                  </a:lnTo>
                  <a:lnTo>
                    <a:pt x="453875" y="561676"/>
                  </a:lnTo>
                  <a:lnTo>
                    <a:pt x="450094" y="570355"/>
                  </a:lnTo>
                  <a:lnTo>
                    <a:pt x="445322" y="576294"/>
                  </a:lnTo>
                  <a:lnTo>
                    <a:pt x="444005" y="577932"/>
                  </a:lnTo>
                  <a:lnTo>
                    <a:pt x="443944" y="588666"/>
                  </a:lnTo>
                  <a:lnTo>
                    <a:pt x="443931" y="590802"/>
                  </a:lnTo>
                  <a:lnTo>
                    <a:pt x="447002" y="602406"/>
                  </a:lnTo>
                  <a:lnTo>
                    <a:pt x="442208" y="607992"/>
                  </a:lnTo>
                  <a:lnTo>
                    <a:pt x="440922" y="609490"/>
                  </a:lnTo>
                  <a:lnTo>
                    <a:pt x="445282" y="615496"/>
                  </a:lnTo>
                  <a:lnTo>
                    <a:pt x="446802" y="627040"/>
                  </a:lnTo>
                  <a:lnTo>
                    <a:pt x="445538" y="638560"/>
                  </a:lnTo>
                  <a:lnTo>
                    <a:pt x="445425" y="639589"/>
                  </a:lnTo>
                  <a:lnTo>
                    <a:pt x="442112" y="652034"/>
                  </a:lnTo>
                  <a:lnTo>
                    <a:pt x="443471" y="653333"/>
                  </a:lnTo>
                  <a:lnTo>
                    <a:pt x="449863" y="659434"/>
                  </a:lnTo>
                  <a:lnTo>
                    <a:pt x="453565" y="662962"/>
                  </a:lnTo>
                  <a:lnTo>
                    <a:pt x="461941" y="673651"/>
                  </a:lnTo>
                  <a:lnTo>
                    <a:pt x="469128" y="678438"/>
                  </a:lnTo>
                  <a:lnTo>
                    <a:pt x="484524" y="680652"/>
                  </a:lnTo>
                  <a:lnTo>
                    <a:pt x="488371" y="680413"/>
                  </a:lnTo>
                  <a:lnTo>
                    <a:pt x="493026" y="683055"/>
                  </a:lnTo>
                  <a:lnTo>
                    <a:pt x="493325" y="683224"/>
                  </a:lnTo>
                  <a:lnTo>
                    <a:pt x="495971" y="690663"/>
                  </a:lnTo>
                  <a:lnTo>
                    <a:pt x="500806" y="694953"/>
                  </a:lnTo>
                  <a:lnTo>
                    <a:pt x="502173" y="696165"/>
                  </a:lnTo>
                  <a:lnTo>
                    <a:pt x="514754" y="700178"/>
                  </a:lnTo>
                  <a:lnTo>
                    <a:pt x="517522" y="701404"/>
                  </a:lnTo>
                  <a:lnTo>
                    <a:pt x="530137" y="706978"/>
                  </a:lnTo>
                  <a:lnTo>
                    <a:pt x="535256" y="713080"/>
                  </a:lnTo>
                  <a:lnTo>
                    <a:pt x="538198" y="725446"/>
                  </a:lnTo>
                  <a:lnTo>
                    <a:pt x="542323" y="730133"/>
                  </a:lnTo>
                  <a:lnTo>
                    <a:pt x="546343" y="734695"/>
                  </a:lnTo>
                  <a:lnTo>
                    <a:pt x="556641" y="739319"/>
                  </a:lnTo>
                  <a:lnTo>
                    <a:pt x="564372" y="748270"/>
                  </a:lnTo>
                  <a:lnTo>
                    <a:pt x="572279" y="753252"/>
                  </a:lnTo>
                  <a:lnTo>
                    <a:pt x="573742" y="753570"/>
                  </a:lnTo>
                  <a:lnTo>
                    <a:pt x="586090" y="756249"/>
                  </a:lnTo>
                  <a:lnTo>
                    <a:pt x="587952" y="758632"/>
                  </a:lnTo>
                  <a:lnTo>
                    <a:pt x="595221" y="767919"/>
                  </a:lnTo>
                  <a:lnTo>
                    <a:pt x="602513" y="776832"/>
                  </a:lnTo>
                  <a:lnTo>
                    <a:pt x="602898" y="777628"/>
                  </a:lnTo>
                  <a:lnTo>
                    <a:pt x="607930" y="788021"/>
                  </a:lnTo>
                  <a:lnTo>
                    <a:pt x="606925" y="794885"/>
                  </a:lnTo>
                  <a:lnTo>
                    <a:pt x="605670" y="803438"/>
                  </a:lnTo>
                  <a:lnTo>
                    <a:pt x="608244" y="812841"/>
                  </a:lnTo>
                  <a:lnTo>
                    <a:pt x="610578" y="817833"/>
                  </a:lnTo>
                  <a:lnTo>
                    <a:pt x="612605" y="826981"/>
                  </a:lnTo>
                  <a:lnTo>
                    <a:pt x="584312" y="828345"/>
                  </a:lnTo>
                  <a:lnTo>
                    <a:pt x="571911" y="828926"/>
                  </a:lnTo>
                  <a:lnTo>
                    <a:pt x="559552" y="829490"/>
                  </a:lnTo>
                  <a:lnTo>
                    <a:pt x="549755" y="829926"/>
                  </a:lnTo>
                  <a:lnTo>
                    <a:pt x="523357" y="831048"/>
                  </a:lnTo>
                  <a:lnTo>
                    <a:pt x="513100" y="831464"/>
                  </a:lnTo>
                  <a:lnTo>
                    <a:pt x="485133" y="832593"/>
                  </a:lnTo>
                  <a:lnTo>
                    <a:pt x="474341" y="833007"/>
                  </a:lnTo>
                  <a:lnTo>
                    <a:pt x="441500" y="834252"/>
                  </a:lnTo>
                  <a:lnTo>
                    <a:pt x="425542" y="834763"/>
                  </a:lnTo>
                  <a:lnTo>
                    <a:pt x="422968" y="834843"/>
                  </a:lnTo>
                  <a:lnTo>
                    <a:pt x="404357" y="835402"/>
                  </a:lnTo>
                  <a:lnTo>
                    <a:pt x="376543" y="836180"/>
                  </a:lnTo>
                  <a:lnTo>
                    <a:pt x="368320" y="836394"/>
                  </a:lnTo>
                  <a:lnTo>
                    <a:pt x="360881" y="836579"/>
                  </a:lnTo>
                  <a:lnTo>
                    <a:pt x="327496" y="837339"/>
                  </a:lnTo>
                  <a:lnTo>
                    <a:pt x="298772" y="837828"/>
                  </a:lnTo>
                  <a:lnTo>
                    <a:pt x="283992" y="838047"/>
                  </a:lnTo>
                  <a:lnTo>
                    <a:pt x="278578" y="838136"/>
                  </a:lnTo>
                  <a:lnTo>
                    <a:pt x="235916" y="838732"/>
                  </a:lnTo>
                  <a:lnTo>
                    <a:pt x="233877" y="838756"/>
                  </a:lnTo>
                  <a:lnTo>
                    <a:pt x="229692" y="838799"/>
                  </a:lnTo>
                  <a:lnTo>
                    <a:pt x="198570" y="839064"/>
                  </a:lnTo>
                  <a:lnTo>
                    <a:pt x="180658" y="839254"/>
                  </a:lnTo>
                  <a:lnTo>
                    <a:pt x="173752" y="839318"/>
                  </a:lnTo>
                  <a:lnTo>
                    <a:pt x="170398" y="839348"/>
                  </a:lnTo>
                  <a:lnTo>
                    <a:pt x="134373" y="839517"/>
                  </a:lnTo>
                  <a:lnTo>
                    <a:pt x="131624" y="839517"/>
                  </a:lnTo>
                  <a:lnTo>
                    <a:pt x="111704" y="839498"/>
                  </a:lnTo>
                  <a:lnTo>
                    <a:pt x="96644" y="839457"/>
                  </a:lnTo>
                  <a:lnTo>
                    <a:pt x="70241" y="839359"/>
                  </a:lnTo>
                  <a:lnTo>
                    <a:pt x="70271" y="831900"/>
                  </a:lnTo>
                  <a:lnTo>
                    <a:pt x="70517" y="789210"/>
                  </a:lnTo>
                  <a:lnTo>
                    <a:pt x="70803" y="739356"/>
                  </a:lnTo>
                  <a:lnTo>
                    <a:pt x="70937" y="715920"/>
                  </a:lnTo>
                  <a:lnTo>
                    <a:pt x="70952" y="689603"/>
                  </a:lnTo>
                  <a:lnTo>
                    <a:pt x="70960" y="677028"/>
                  </a:lnTo>
                  <a:lnTo>
                    <a:pt x="70975" y="652055"/>
                  </a:lnTo>
                  <a:lnTo>
                    <a:pt x="70991" y="627439"/>
                  </a:lnTo>
                  <a:lnTo>
                    <a:pt x="71018" y="585685"/>
                  </a:lnTo>
                  <a:lnTo>
                    <a:pt x="71022" y="580143"/>
                  </a:lnTo>
                  <a:lnTo>
                    <a:pt x="69794" y="577390"/>
                  </a:lnTo>
                  <a:lnTo>
                    <a:pt x="68550" y="574597"/>
                  </a:lnTo>
                  <a:lnTo>
                    <a:pt x="64617" y="570372"/>
                  </a:lnTo>
                  <a:lnTo>
                    <a:pt x="60558" y="568854"/>
                  </a:lnTo>
                  <a:lnTo>
                    <a:pt x="54976" y="565671"/>
                  </a:lnTo>
                  <a:lnTo>
                    <a:pt x="49163" y="565327"/>
                  </a:lnTo>
                  <a:lnTo>
                    <a:pt x="45631" y="561478"/>
                  </a:lnTo>
                  <a:lnTo>
                    <a:pt x="42483" y="555474"/>
                  </a:lnTo>
                  <a:lnTo>
                    <a:pt x="38673" y="547252"/>
                  </a:lnTo>
                  <a:lnTo>
                    <a:pt x="33267" y="540031"/>
                  </a:lnTo>
                  <a:lnTo>
                    <a:pt x="32419" y="538897"/>
                  </a:lnTo>
                  <a:lnTo>
                    <a:pt x="31682" y="535256"/>
                  </a:lnTo>
                  <a:lnTo>
                    <a:pt x="34282" y="530308"/>
                  </a:lnTo>
                  <a:lnTo>
                    <a:pt x="42474" y="523595"/>
                  </a:lnTo>
                  <a:lnTo>
                    <a:pt x="49769" y="519251"/>
                  </a:lnTo>
                  <a:lnTo>
                    <a:pt x="54042" y="512300"/>
                  </a:lnTo>
                  <a:lnTo>
                    <a:pt x="58423" y="507283"/>
                  </a:lnTo>
                  <a:lnTo>
                    <a:pt x="59995" y="499373"/>
                  </a:lnTo>
                  <a:lnTo>
                    <a:pt x="60869" y="490317"/>
                  </a:lnTo>
                  <a:lnTo>
                    <a:pt x="59881" y="478693"/>
                  </a:lnTo>
                  <a:lnTo>
                    <a:pt x="60042" y="477931"/>
                  </a:lnTo>
                  <a:lnTo>
                    <a:pt x="61909" y="469072"/>
                  </a:lnTo>
                  <a:lnTo>
                    <a:pt x="57926" y="449641"/>
                  </a:lnTo>
                  <a:lnTo>
                    <a:pt x="57481" y="435403"/>
                  </a:lnTo>
                  <a:lnTo>
                    <a:pt x="52922" y="429814"/>
                  </a:lnTo>
                  <a:lnTo>
                    <a:pt x="46866" y="418810"/>
                  </a:lnTo>
                  <a:lnTo>
                    <a:pt x="43506" y="400140"/>
                  </a:lnTo>
                  <a:lnTo>
                    <a:pt x="39487" y="391032"/>
                  </a:lnTo>
                  <a:lnTo>
                    <a:pt x="39098" y="390151"/>
                  </a:lnTo>
                  <a:lnTo>
                    <a:pt x="39027" y="389988"/>
                  </a:lnTo>
                  <a:lnTo>
                    <a:pt x="39457" y="382016"/>
                  </a:lnTo>
                  <a:lnTo>
                    <a:pt x="39364" y="369929"/>
                  </a:lnTo>
                  <a:lnTo>
                    <a:pt x="41969" y="350718"/>
                  </a:lnTo>
                  <a:lnTo>
                    <a:pt x="35243" y="336756"/>
                  </a:lnTo>
                  <a:lnTo>
                    <a:pt x="36748" y="326649"/>
                  </a:lnTo>
                  <a:lnTo>
                    <a:pt x="36099" y="316763"/>
                  </a:lnTo>
                  <a:lnTo>
                    <a:pt x="35282" y="304306"/>
                  </a:lnTo>
                  <a:lnTo>
                    <a:pt x="34918" y="298752"/>
                  </a:lnTo>
                  <a:lnTo>
                    <a:pt x="33437" y="275478"/>
                  </a:lnTo>
                  <a:lnTo>
                    <a:pt x="33661" y="267128"/>
                  </a:lnTo>
                  <a:lnTo>
                    <a:pt x="33938" y="256773"/>
                  </a:lnTo>
                  <a:lnTo>
                    <a:pt x="31281" y="245800"/>
                  </a:lnTo>
                  <a:lnTo>
                    <a:pt x="30229" y="242506"/>
                  </a:lnTo>
                  <a:lnTo>
                    <a:pt x="26921" y="232134"/>
                  </a:lnTo>
                  <a:lnTo>
                    <a:pt x="20471" y="217930"/>
                  </a:lnTo>
                  <a:lnTo>
                    <a:pt x="16629" y="205266"/>
                  </a:lnTo>
                  <a:lnTo>
                    <a:pt x="13710" y="192031"/>
                  </a:lnTo>
                  <a:lnTo>
                    <a:pt x="10271" y="182752"/>
                  </a:lnTo>
                  <a:lnTo>
                    <a:pt x="6425" y="171753"/>
                  </a:lnTo>
                  <a:lnTo>
                    <a:pt x="6520" y="171092"/>
                  </a:lnTo>
                  <a:lnTo>
                    <a:pt x="6937" y="168192"/>
                  </a:lnTo>
                  <a:lnTo>
                    <a:pt x="8239" y="159113"/>
                  </a:lnTo>
                  <a:lnTo>
                    <a:pt x="7578" y="146800"/>
                  </a:lnTo>
                  <a:lnTo>
                    <a:pt x="7602" y="134617"/>
                  </a:lnTo>
                  <a:lnTo>
                    <a:pt x="6819" y="120185"/>
                  </a:lnTo>
                  <a:lnTo>
                    <a:pt x="6932" y="118991"/>
                  </a:lnTo>
                  <a:lnTo>
                    <a:pt x="6973" y="118546"/>
                  </a:lnTo>
                  <a:lnTo>
                    <a:pt x="7503" y="112908"/>
                  </a:lnTo>
                  <a:lnTo>
                    <a:pt x="11760" y="101035"/>
                  </a:lnTo>
                  <a:lnTo>
                    <a:pt x="9799" y="94546"/>
                  </a:lnTo>
                  <a:lnTo>
                    <a:pt x="6899" y="86158"/>
                  </a:lnTo>
                  <a:lnTo>
                    <a:pt x="3739" y="72676"/>
                  </a:lnTo>
                  <a:lnTo>
                    <a:pt x="12" y="615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6852203" y="3219665"/>
              <a:ext cx="9376" cy="13379"/>
            </a:xfrm>
            <a:custGeom>
              <a:avLst/>
              <a:gdLst/>
              <a:ahLst/>
              <a:cxnLst/>
              <a:rect l="0" t="0" r="0" b="0"/>
              <a:pathLst>
                <a:path w="9376" h="13379">
                  <a:moveTo>
                    <a:pt x="0" y="2484"/>
                  </a:moveTo>
                  <a:lnTo>
                    <a:pt x="3919" y="0"/>
                  </a:lnTo>
                  <a:lnTo>
                    <a:pt x="7861" y="3851"/>
                  </a:lnTo>
                  <a:lnTo>
                    <a:pt x="9376" y="13379"/>
                  </a:lnTo>
                  <a:lnTo>
                    <a:pt x="2128" y="1264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6432965" y="2976815"/>
              <a:ext cx="514886" cy="257071"/>
            </a:xfrm>
            <a:custGeom>
              <a:avLst/>
              <a:gdLst/>
              <a:ahLst/>
              <a:cxnLst/>
              <a:rect l="0" t="0" r="0" b="0"/>
              <a:pathLst>
                <a:path w="514886" h="257071">
                  <a:moveTo>
                    <a:pt x="8568" y="131305"/>
                  </a:moveTo>
                  <a:lnTo>
                    <a:pt x="4110" y="104639"/>
                  </a:lnTo>
                  <a:lnTo>
                    <a:pt x="0" y="77621"/>
                  </a:lnTo>
                  <a:lnTo>
                    <a:pt x="9059" y="75973"/>
                  </a:lnTo>
                  <a:lnTo>
                    <a:pt x="46367" y="69098"/>
                  </a:lnTo>
                  <a:lnTo>
                    <a:pt x="58972" y="66806"/>
                  </a:lnTo>
                  <a:lnTo>
                    <a:pt x="71893" y="64441"/>
                  </a:lnTo>
                  <a:lnTo>
                    <a:pt x="81005" y="62762"/>
                  </a:lnTo>
                  <a:lnTo>
                    <a:pt x="117906" y="55972"/>
                  </a:lnTo>
                  <a:lnTo>
                    <a:pt x="121979" y="55214"/>
                  </a:lnTo>
                  <a:lnTo>
                    <a:pt x="148162" y="50285"/>
                  </a:lnTo>
                  <a:lnTo>
                    <a:pt x="150644" y="49814"/>
                  </a:lnTo>
                  <a:lnTo>
                    <a:pt x="183660" y="43591"/>
                  </a:lnTo>
                  <a:lnTo>
                    <a:pt x="215839" y="37480"/>
                  </a:lnTo>
                  <a:lnTo>
                    <a:pt x="216913" y="37268"/>
                  </a:lnTo>
                  <a:lnTo>
                    <a:pt x="240424" y="32594"/>
                  </a:lnTo>
                  <a:lnTo>
                    <a:pt x="242882" y="32104"/>
                  </a:lnTo>
                  <a:lnTo>
                    <a:pt x="266227" y="27423"/>
                  </a:lnTo>
                  <a:lnTo>
                    <a:pt x="267112" y="27245"/>
                  </a:lnTo>
                  <a:lnTo>
                    <a:pt x="288940" y="22650"/>
                  </a:lnTo>
                  <a:lnTo>
                    <a:pt x="296570" y="21032"/>
                  </a:lnTo>
                  <a:lnTo>
                    <a:pt x="298510" y="20631"/>
                  </a:lnTo>
                  <a:lnTo>
                    <a:pt x="312239" y="17786"/>
                  </a:lnTo>
                  <a:lnTo>
                    <a:pt x="328347" y="14422"/>
                  </a:lnTo>
                  <a:lnTo>
                    <a:pt x="347533" y="10376"/>
                  </a:lnTo>
                  <a:lnTo>
                    <a:pt x="348218" y="10231"/>
                  </a:lnTo>
                  <a:lnTo>
                    <a:pt x="358655" y="8005"/>
                  </a:lnTo>
                  <a:lnTo>
                    <a:pt x="395760" y="0"/>
                  </a:lnTo>
                  <a:lnTo>
                    <a:pt x="408588" y="48104"/>
                  </a:lnTo>
                  <a:lnTo>
                    <a:pt x="411742" y="59336"/>
                  </a:lnTo>
                  <a:lnTo>
                    <a:pt x="413701" y="66308"/>
                  </a:lnTo>
                  <a:lnTo>
                    <a:pt x="417752" y="80719"/>
                  </a:lnTo>
                  <a:lnTo>
                    <a:pt x="430023" y="124315"/>
                  </a:lnTo>
                  <a:lnTo>
                    <a:pt x="437653" y="151376"/>
                  </a:lnTo>
                  <a:lnTo>
                    <a:pt x="440560" y="161756"/>
                  </a:lnTo>
                  <a:lnTo>
                    <a:pt x="441263" y="164264"/>
                  </a:lnTo>
                  <a:lnTo>
                    <a:pt x="444514" y="175757"/>
                  </a:lnTo>
                  <a:lnTo>
                    <a:pt x="468026" y="171577"/>
                  </a:lnTo>
                  <a:lnTo>
                    <a:pt x="483063" y="168453"/>
                  </a:lnTo>
                  <a:lnTo>
                    <a:pt x="500039" y="164900"/>
                  </a:lnTo>
                  <a:lnTo>
                    <a:pt x="514858" y="161553"/>
                  </a:lnTo>
                  <a:lnTo>
                    <a:pt x="514886" y="180325"/>
                  </a:lnTo>
                  <a:lnTo>
                    <a:pt x="513391" y="182543"/>
                  </a:lnTo>
                  <a:lnTo>
                    <a:pt x="511868" y="196345"/>
                  </a:lnTo>
                  <a:lnTo>
                    <a:pt x="510982" y="209915"/>
                  </a:lnTo>
                  <a:lnTo>
                    <a:pt x="510258" y="215102"/>
                  </a:lnTo>
                  <a:lnTo>
                    <a:pt x="507118" y="225970"/>
                  </a:lnTo>
                  <a:lnTo>
                    <a:pt x="466362" y="239805"/>
                  </a:lnTo>
                  <a:lnTo>
                    <a:pt x="462728" y="247007"/>
                  </a:lnTo>
                  <a:lnTo>
                    <a:pt x="456303" y="245372"/>
                  </a:lnTo>
                  <a:lnTo>
                    <a:pt x="449568" y="246639"/>
                  </a:lnTo>
                  <a:lnTo>
                    <a:pt x="442794" y="256112"/>
                  </a:lnTo>
                  <a:lnTo>
                    <a:pt x="439336" y="257071"/>
                  </a:lnTo>
                  <a:lnTo>
                    <a:pt x="436902" y="249084"/>
                  </a:lnTo>
                  <a:lnTo>
                    <a:pt x="439490" y="239043"/>
                  </a:lnTo>
                  <a:lnTo>
                    <a:pt x="438691" y="236063"/>
                  </a:lnTo>
                  <a:lnTo>
                    <a:pt x="436913" y="230419"/>
                  </a:lnTo>
                  <a:lnTo>
                    <a:pt x="428199" y="228860"/>
                  </a:lnTo>
                  <a:lnTo>
                    <a:pt x="425721" y="220115"/>
                  </a:lnTo>
                  <a:lnTo>
                    <a:pt x="433850" y="216335"/>
                  </a:lnTo>
                  <a:lnTo>
                    <a:pt x="432040" y="213942"/>
                  </a:lnTo>
                  <a:lnTo>
                    <a:pt x="429956" y="211185"/>
                  </a:lnTo>
                  <a:lnTo>
                    <a:pt x="425962" y="211325"/>
                  </a:lnTo>
                  <a:lnTo>
                    <a:pt x="423613" y="211406"/>
                  </a:lnTo>
                  <a:lnTo>
                    <a:pt x="413133" y="212792"/>
                  </a:lnTo>
                  <a:lnTo>
                    <a:pt x="415923" y="222157"/>
                  </a:lnTo>
                  <a:lnTo>
                    <a:pt x="420080" y="230891"/>
                  </a:lnTo>
                  <a:lnTo>
                    <a:pt x="422094" y="237107"/>
                  </a:lnTo>
                  <a:lnTo>
                    <a:pt x="417126" y="236756"/>
                  </a:lnTo>
                  <a:lnTo>
                    <a:pt x="410848" y="232428"/>
                  </a:lnTo>
                  <a:lnTo>
                    <a:pt x="409577" y="222737"/>
                  </a:lnTo>
                  <a:lnTo>
                    <a:pt x="403273" y="218244"/>
                  </a:lnTo>
                  <a:lnTo>
                    <a:pt x="392116" y="209766"/>
                  </a:lnTo>
                  <a:lnTo>
                    <a:pt x="387175" y="207981"/>
                  </a:lnTo>
                  <a:lnTo>
                    <a:pt x="386896" y="202517"/>
                  </a:lnTo>
                  <a:lnTo>
                    <a:pt x="382351" y="197453"/>
                  </a:lnTo>
                  <a:lnTo>
                    <a:pt x="373628" y="186150"/>
                  </a:lnTo>
                  <a:lnTo>
                    <a:pt x="378564" y="177797"/>
                  </a:lnTo>
                  <a:lnTo>
                    <a:pt x="376384" y="174229"/>
                  </a:lnTo>
                  <a:lnTo>
                    <a:pt x="376321" y="168291"/>
                  </a:lnTo>
                  <a:lnTo>
                    <a:pt x="381447" y="166548"/>
                  </a:lnTo>
                  <a:lnTo>
                    <a:pt x="384600" y="166365"/>
                  </a:lnTo>
                  <a:lnTo>
                    <a:pt x="388704" y="165576"/>
                  </a:lnTo>
                  <a:lnTo>
                    <a:pt x="387274" y="161359"/>
                  </a:lnTo>
                  <a:lnTo>
                    <a:pt x="385764" y="156901"/>
                  </a:lnTo>
                  <a:lnTo>
                    <a:pt x="383105" y="157827"/>
                  </a:lnTo>
                  <a:lnTo>
                    <a:pt x="377684" y="152767"/>
                  </a:lnTo>
                  <a:lnTo>
                    <a:pt x="373750" y="153616"/>
                  </a:lnTo>
                  <a:lnTo>
                    <a:pt x="369597" y="159416"/>
                  </a:lnTo>
                  <a:lnTo>
                    <a:pt x="366614" y="159020"/>
                  </a:lnTo>
                  <a:lnTo>
                    <a:pt x="366116" y="152622"/>
                  </a:lnTo>
                  <a:lnTo>
                    <a:pt x="359924" y="149989"/>
                  </a:lnTo>
                  <a:lnTo>
                    <a:pt x="360149" y="145326"/>
                  </a:lnTo>
                  <a:lnTo>
                    <a:pt x="367447" y="142537"/>
                  </a:lnTo>
                  <a:lnTo>
                    <a:pt x="369988" y="133903"/>
                  </a:lnTo>
                  <a:lnTo>
                    <a:pt x="376821" y="138272"/>
                  </a:lnTo>
                  <a:lnTo>
                    <a:pt x="379364" y="135185"/>
                  </a:lnTo>
                  <a:lnTo>
                    <a:pt x="377959" y="131635"/>
                  </a:lnTo>
                  <a:lnTo>
                    <a:pt x="375969" y="126602"/>
                  </a:lnTo>
                  <a:lnTo>
                    <a:pt x="375059" y="121536"/>
                  </a:lnTo>
                  <a:lnTo>
                    <a:pt x="369953" y="122633"/>
                  </a:lnTo>
                  <a:lnTo>
                    <a:pt x="363198" y="126553"/>
                  </a:lnTo>
                  <a:lnTo>
                    <a:pt x="362973" y="134130"/>
                  </a:lnTo>
                  <a:lnTo>
                    <a:pt x="358693" y="136469"/>
                  </a:lnTo>
                  <a:lnTo>
                    <a:pt x="357635" y="123612"/>
                  </a:lnTo>
                  <a:lnTo>
                    <a:pt x="359908" y="113228"/>
                  </a:lnTo>
                  <a:lnTo>
                    <a:pt x="361130" y="108065"/>
                  </a:lnTo>
                  <a:lnTo>
                    <a:pt x="365437" y="108795"/>
                  </a:lnTo>
                  <a:lnTo>
                    <a:pt x="369330" y="109453"/>
                  </a:lnTo>
                  <a:lnTo>
                    <a:pt x="366976" y="99205"/>
                  </a:lnTo>
                  <a:lnTo>
                    <a:pt x="364731" y="95520"/>
                  </a:lnTo>
                  <a:lnTo>
                    <a:pt x="360495" y="92553"/>
                  </a:lnTo>
                  <a:lnTo>
                    <a:pt x="362296" y="82206"/>
                  </a:lnTo>
                  <a:lnTo>
                    <a:pt x="364051" y="73511"/>
                  </a:lnTo>
                  <a:lnTo>
                    <a:pt x="366800" y="68670"/>
                  </a:lnTo>
                  <a:lnTo>
                    <a:pt x="367628" y="63007"/>
                  </a:lnTo>
                  <a:lnTo>
                    <a:pt x="371824" y="56756"/>
                  </a:lnTo>
                  <a:lnTo>
                    <a:pt x="376628" y="53449"/>
                  </a:lnTo>
                  <a:lnTo>
                    <a:pt x="378640" y="52063"/>
                  </a:lnTo>
                  <a:lnTo>
                    <a:pt x="381690" y="48419"/>
                  </a:lnTo>
                  <a:lnTo>
                    <a:pt x="379945" y="43100"/>
                  </a:lnTo>
                  <a:lnTo>
                    <a:pt x="377239" y="43746"/>
                  </a:lnTo>
                  <a:lnTo>
                    <a:pt x="374752" y="44340"/>
                  </a:lnTo>
                  <a:lnTo>
                    <a:pt x="366982" y="52909"/>
                  </a:lnTo>
                  <a:lnTo>
                    <a:pt x="360188" y="62093"/>
                  </a:lnTo>
                  <a:lnTo>
                    <a:pt x="353930" y="71026"/>
                  </a:lnTo>
                  <a:lnTo>
                    <a:pt x="351666" y="75664"/>
                  </a:lnTo>
                  <a:lnTo>
                    <a:pt x="349732" y="79620"/>
                  </a:lnTo>
                  <a:lnTo>
                    <a:pt x="346413" y="82221"/>
                  </a:lnTo>
                  <a:lnTo>
                    <a:pt x="345335" y="83066"/>
                  </a:lnTo>
                  <a:lnTo>
                    <a:pt x="342893" y="87408"/>
                  </a:lnTo>
                  <a:lnTo>
                    <a:pt x="338768" y="88239"/>
                  </a:lnTo>
                  <a:lnTo>
                    <a:pt x="335037" y="89179"/>
                  </a:lnTo>
                  <a:lnTo>
                    <a:pt x="334593" y="90085"/>
                  </a:lnTo>
                  <a:lnTo>
                    <a:pt x="332872" y="93593"/>
                  </a:lnTo>
                  <a:lnTo>
                    <a:pt x="344710" y="97935"/>
                  </a:lnTo>
                  <a:lnTo>
                    <a:pt x="346930" y="104881"/>
                  </a:lnTo>
                  <a:lnTo>
                    <a:pt x="348250" y="110409"/>
                  </a:lnTo>
                  <a:lnTo>
                    <a:pt x="352002" y="114158"/>
                  </a:lnTo>
                  <a:lnTo>
                    <a:pt x="346908" y="119424"/>
                  </a:lnTo>
                  <a:lnTo>
                    <a:pt x="345270" y="123641"/>
                  </a:lnTo>
                  <a:lnTo>
                    <a:pt x="347996" y="125343"/>
                  </a:lnTo>
                  <a:lnTo>
                    <a:pt x="346916" y="130506"/>
                  </a:lnTo>
                  <a:lnTo>
                    <a:pt x="346563" y="131304"/>
                  </a:lnTo>
                  <a:lnTo>
                    <a:pt x="345280" y="134207"/>
                  </a:lnTo>
                  <a:lnTo>
                    <a:pt x="343424" y="139553"/>
                  </a:lnTo>
                  <a:lnTo>
                    <a:pt x="346723" y="140700"/>
                  </a:lnTo>
                  <a:lnTo>
                    <a:pt x="344220" y="148841"/>
                  </a:lnTo>
                  <a:lnTo>
                    <a:pt x="341673" y="153888"/>
                  </a:lnTo>
                  <a:lnTo>
                    <a:pt x="346092" y="157675"/>
                  </a:lnTo>
                  <a:lnTo>
                    <a:pt x="346388" y="159335"/>
                  </a:lnTo>
                  <a:lnTo>
                    <a:pt x="347623" y="166279"/>
                  </a:lnTo>
                  <a:lnTo>
                    <a:pt x="350955" y="172682"/>
                  </a:lnTo>
                  <a:lnTo>
                    <a:pt x="352528" y="183643"/>
                  </a:lnTo>
                  <a:lnTo>
                    <a:pt x="356883" y="191035"/>
                  </a:lnTo>
                  <a:lnTo>
                    <a:pt x="362623" y="195797"/>
                  </a:lnTo>
                  <a:lnTo>
                    <a:pt x="370459" y="201964"/>
                  </a:lnTo>
                  <a:lnTo>
                    <a:pt x="371988" y="205803"/>
                  </a:lnTo>
                  <a:lnTo>
                    <a:pt x="371772" y="211950"/>
                  </a:lnTo>
                  <a:lnTo>
                    <a:pt x="371728" y="213208"/>
                  </a:lnTo>
                  <a:lnTo>
                    <a:pt x="375274" y="214685"/>
                  </a:lnTo>
                  <a:lnTo>
                    <a:pt x="374965" y="223107"/>
                  </a:lnTo>
                  <a:lnTo>
                    <a:pt x="381064" y="230899"/>
                  </a:lnTo>
                  <a:lnTo>
                    <a:pt x="385894" y="235753"/>
                  </a:lnTo>
                  <a:lnTo>
                    <a:pt x="385885" y="241506"/>
                  </a:lnTo>
                  <a:lnTo>
                    <a:pt x="388700" y="250178"/>
                  </a:lnTo>
                  <a:lnTo>
                    <a:pt x="381983" y="245239"/>
                  </a:lnTo>
                  <a:lnTo>
                    <a:pt x="374388" y="240958"/>
                  </a:lnTo>
                  <a:lnTo>
                    <a:pt x="368953" y="242609"/>
                  </a:lnTo>
                  <a:lnTo>
                    <a:pt x="361369" y="238716"/>
                  </a:lnTo>
                  <a:lnTo>
                    <a:pt x="354078" y="231206"/>
                  </a:lnTo>
                  <a:lnTo>
                    <a:pt x="344434" y="230225"/>
                  </a:lnTo>
                  <a:lnTo>
                    <a:pt x="337130" y="231607"/>
                  </a:lnTo>
                  <a:lnTo>
                    <a:pt x="329431" y="230675"/>
                  </a:lnTo>
                  <a:lnTo>
                    <a:pt x="326952" y="230295"/>
                  </a:lnTo>
                  <a:lnTo>
                    <a:pt x="322572" y="229622"/>
                  </a:lnTo>
                  <a:lnTo>
                    <a:pt x="315024" y="224918"/>
                  </a:lnTo>
                  <a:lnTo>
                    <a:pt x="308166" y="221012"/>
                  </a:lnTo>
                  <a:lnTo>
                    <a:pt x="303172" y="211038"/>
                  </a:lnTo>
                  <a:lnTo>
                    <a:pt x="300888" y="208023"/>
                  </a:lnTo>
                  <a:lnTo>
                    <a:pt x="295034" y="212278"/>
                  </a:lnTo>
                  <a:lnTo>
                    <a:pt x="290214" y="215319"/>
                  </a:lnTo>
                  <a:lnTo>
                    <a:pt x="281472" y="221488"/>
                  </a:lnTo>
                  <a:lnTo>
                    <a:pt x="274585" y="214749"/>
                  </a:lnTo>
                  <a:lnTo>
                    <a:pt x="273145" y="199951"/>
                  </a:lnTo>
                  <a:lnTo>
                    <a:pt x="278221" y="189758"/>
                  </a:lnTo>
                  <a:lnTo>
                    <a:pt x="283786" y="186628"/>
                  </a:lnTo>
                  <a:lnTo>
                    <a:pt x="283077" y="183731"/>
                  </a:lnTo>
                  <a:lnTo>
                    <a:pt x="281723" y="178293"/>
                  </a:lnTo>
                  <a:lnTo>
                    <a:pt x="285906" y="172819"/>
                  </a:lnTo>
                  <a:lnTo>
                    <a:pt x="286469" y="172082"/>
                  </a:lnTo>
                  <a:lnTo>
                    <a:pt x="289316" y="171449"/>
                  </a:lnTo>
                  <a:lnTo>
                    <a:pt x="289842" y="167221"/>
                  </a:lnTo>
                  <a:lnTo>
                    <a:pt x="289626" y="165972"/>
                  </a:lnTo>
                  <a:lnTo>
                    <a:pt x="288676" y="160475"/>
                  </a:lnTo>
                  <a:lnTo>
                    <a:pt x="288521" y="159578"/>
                  </a:lnTo>
                  <a:lnTo>
                    <a:pt x="293658" y="151741"/>
                  </a:lnTo>
                  <a:lnTo>
                    <a:pt x="299678" y="142413"/>
                  </a:lnTo>
                  <a:lnTo>
                    <a:pt x="287498" y="134186"/>
                  </a:lnTo>
                  <a:lnTo>
                    <a:pt x="282472" y="130785"/>
                  </a:lnTo>
                  <a:lnTo>
                    <a:pt x="275685" y="141158"/>
                  </a:lnTo>
                  <a:lnTo>
                    <a:pt x="271931" y="137523"/>
                  </a:lnTo>
                  <a:lnTo>
                    <a:pt x="268245" y="137937"/>
                  </a:lnTo>
                  <a:lnTo>
                    <a:pt x="265769" y="138215"/>
                  </a:lnTo>
                  <a:lnTo>
                    <a:pt x="260135" y="136694"/>
                  </a:lnTo>
                  <a:lnTo>
                    <a:pt x="259127" y="130863"/>
                  </a:lnTo>
                  <a:lnTo>
                    <a:pt x="251673" y="128657"/>
                  </a:lnTo>
                  <a:lnTo>
                    <a:pt x="249469" y="128516"/>
                  </a:lnTo>
                  <a:lnTo>
                    <a:pt x="247992" y="128421"/>
                  </a:lnTo>
                  <a:lnTo>
                    <a:pt x="246088" y="128298"/>
                  </a:lnTo>
                  <a:lnTo>
                    <a:pt x="234548" y="128489"/>
                  </a:lnTo>
                  <a:lnTo>
                    <a:pt x="231706" y="124725"/>
                  </a:lnTo>
                  <a:lnTo>
                    <a:pt x="227098" y="123389"/>
                  </a:lnTo>
                  <a:lnTo>
                    <a:pt x="225839" y="117735"/>
                  </a:lnTo>
                  <a:lnTo>
                    <a:pt x="228964" y="113500"/>
                  </a:lnTo>
                  <a:lnTo>
                    <a:pt x="230836" y="108251"/>
                  </a:lnTo>
                  <a:lnTo>
                    <a:pt x="225989" y="104472"/>
                  </a:lnTo>
                  <a:lnTo>
                    <a:pt x="219101" y="101678"/>
                  </a:lnTo>
                  <a:lnTo>
                    <a:pt x="214679" y="99211"/>
                  </a:lnTo>
                  <a:lnTo>
                    <a:pt x="205854" y="98726"/>
                  </a:lnTo>
                  <a:lnTo>
                    <a:pt x="204580" y="98837"/>
                  </a:lnTo>
                  <a:lnTo>
                    <a:pt x="199972" y="99240"/>
                  </a:lnTo>
                  <a:lnTo>
                    <a:pt x="196242" y="95276"/>
                  </a:lnTo>
                  <a:lnTo>
                    <a:pt x="195546" y="88287"/>
                  </a:lnTo>
                  <a:lnTo>
                    <a:pt x="187238" y="79021"/>
                  </a:lnTo>
                  <a:lnTo>
                    <a:pt x="185179" y="75744"/>
                  </a:lnTo>
                  <a:lnTo>
                    <a:pt x="183108" y="72446"/>
                  </a:lnTo>
                  <a:lnTo>
                    <a:pt x="180774" y="63878"/>
                  </a:lnTo>
                  <a:lnTo>
                    <a:pt x="169872" y="62992"/>
                  </a:lnTo>
                  <a:lnTo>
                    <a:pt x="161358" y="65554"/>
                  </a:lnTo>
                  <a:lnTo>
                    <a:pt x="158586" y="63247"/>
                  </a:lnTo>
                  <a:lnTo>
                    <a:pt x="151344" y="57212"/>
                  </a:lnTo>
                  <a:lnTo>
                    <a:pt x="136319" y="61872"/>
                  </a:lnTo>
                  <a:lnTo>
                    <a:pt x="127603" y="67610"/>
                  </a:lnTo>
                  <a:lnTo>
                    <a:pt x="125543" y="68361"/>
                  </a:lnTo>
                  <a:lnTo>
                    <a:pt x="120311" y="70265"/>
                  </a:lnTo>
                  <a:lnTo>
                    <a:pt x="115923" y="79706"/>
                  </a:lnTo>
                  <a:lnTo>
                    <a:pt x="114464" y="85487"/>
                  </a:lnTo>
                  <a:lnTo>
                    <a:pt x="113668" y="85601"/>
                  </a:lnTo>
                  <a:lnTo>
                    <a:pt x="100370" y="87491"/>
                  </a:lnTo>
                  <a:lnTo>
                    <a:pt x="93057" y="86762"/>
                  </a:lnTo>
                  <a:lnTo>
                    <a:pt x="87144" y="86168"/>
                  </a:lnTo>
                  <a:lnTo>
                    <a:pt x="82296" y="79162"/>
                  </a:lnTo>
                  <a:lnTo>
                    <a:pt x="78093" y="75725"/>
                  </a:lnTo>
                  <a:lnTo>
                    <a:pt x="71674" y="89268"/>
                  </a:lnTo>
                  <a:lnTo>
                    <a:pt x="63713" y="101631"/>
                  </a:lnTo>
                  <a:lnTo>
                    <a:pt x="63199" y="107494"/>
                  </a:lnTo>
                  <a:lnTo>
                    <a:pt x="53831" y="104338"/>
                  </a:lnTo>
                  <a:lnTo>
                    <a:pt x="50408" y="105034"/>
                  </a:lnTo>
                  <a:lnTo>
                    <a:pt x="47839" y="105555"/>
                  </a:lnTo>
                  <a:lnTo>
                    <a:pt x="41538" y="117169"/>
                  </a:lnTo>
                  <a:lnTo>
                    <a:pt x="33055" y="129622"/>
                  </a:lnTo>
                  <a:lnTo>
                    <a:pt x="31165" y="132392"/>
                  </a:lnTo>
                  <a:lnTo>
                    <a:pt x="24376" y="138226"/>
                  </a:lnTo>
                  <a:lnTo>
                    <a:pt x="17968" y="146664"/>
                  </a:lnTo>
                  <a:lnTo>
                    <a:pt x="11748" y="15101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4569581" y="2654287"/>
              <a:ext cx="685645" cy="450094"/>
            </a:xfrm>
            <a:custGeom>
              <a:avLst/>
              <a:gdLst/>
              <a:ahLst/>
              <a:cxnLst/>
              <a:rect l="0" t="0" r="0" b="0"/>
              <a:pathLst>
                <a:path w="685645" h="450094">
                  <a:moveTo>
                    <a:pt x="347" y="115958"/>
                  </a:moveTo>
                  <a:lnTo>
                    <a:pt x="4990" y="109027"/>
                  </a:lnTo>
                  <a:lnTo>
                    <a:pt x="9227" y="101740"/>
                  </a:lnTo>
                  <a:lnTo>
                    <a:pt x="8977" y="97406"/>
                  </a:lnTo>
                  <a:lnTo>
                    <a:pt x="8861" y="95395"/>
                  </a:lnTo>
                  <a:lnTo>
                    <a:pt x="13214" y="90124"/>
                  </a:lnTo>
                  <a:lnTo>
                    <a:pt x="11146" y="87488"/>
                  </a:lnTo>
                  <a:lnTo>
                    <a:pt x="14043" y="83556"/>
                  </a:lnTo>
                  <a:lnTo>
                    <a:pt x="12096" y="78536"/>
                  </a:lnTo>
                  <a:lnTo>
                    <a:pt x="17687" y="74592"/>
                  </a:lnTo>
                  <a:lnTo>
                    <a:pt x="18334" y="72438"/>
                  </a:lnTo>
                  <a:lnTo>
                    <a:pt x="19685" y="67935"/>
                  </a:lnTo>
                  <a:lnTo>
                    <a:pt x="17671" y="63692"/>
                  </a:lnTo>
                  <a:lnTo>
                    <a:pt x="15986" y="52513"/>
                  </a:lnTo>
                  <a:lnTo>
                    <a:pt x="11146" y="52502"/>
                  </a:lnTo>
                  <a:lnTo>
                    <a:pt x="7955" y="48700"/>
                  </a:lnTo>
                  <a:lnTo>
                    <a:pt x="7333" y="47219"/>
                  </a:lnTo>
                  <a:lnTo>
                    <a:pt x="5303" y="42386"/>
                  </a:lnTo>
                  <a:lnTo>
                    <a:pt x="10345" y="41130"/>
                  </a:lnTo>
                  <a:lnTo>
                    <a:pt x="11017" y="34352"/>
                  </a:lnTo>
                  <a:lnTo>
                    <a:pt x="11329" y="28831"/>
                  </a:lnTo>
                  <a:lnTo>
                    <a:pt x="3828" y="21815"/>
                  </a:lnTo>
                  <a:lnTo>
                    <a:pt x="4860" y="16726"/>
                  </a:lnTo>
                  <a:lnTo>
                    <a:pt x="3403" y="12285"/>
                  </a:lnTo>
                  <a:lnTo>
                    <a:pt x="18499" y="12378"/>
                  </a:lnTo>
                  <a:lnTo>
                    <a:pt x="44902" y="12476"/>
                  </a:lnTo>
                  <a:lnTo>
                    <a:pt x="59962" y="12517"/>
                  </a:lnTo>
                  <a:lnTo>
                    <a:pt x="79882" y="12536"/>
                  </a:lnTo>
                  <a:lnTo>
                    <a:pt x="82631" y="12536"/>
                  </a:lnTo>
                  <a:lnTo>
                    <a:pt x="118655" y="12367"/>
                  </a:lnTo>
                  <a:lnTo>
                    <a:pt x="122009" y="12337"/>
                  </a:lnTo>
                  <a:lnTo>
                    <a:pt x="128916" y="12273"/>
                  </a:lnTo>
                  <a:lnTo>
                    <a:pt x="146828" y="12083"/>
                  </a:lnTo>
                  <a:lnTo>
                    <a:pt x="177950" y="11818"/>
                  </a:lnTo>
                  <a:lnTo>
                    <a:pt x="182134" y="11775"/>
                  </a:lnTo>
                  <a:lnTo>
                    <a:pt x="184173" y="11751"/>
                  </a:lnTo>
                  <a:lnTo>
                    <a:pt x="226835" y="11155"/>
                  </a:lnTo>
                  <a:lnTo>
                    <a:pt x="232250" y="11066"/>
                  </a:lnTo>
                  <a:lnTo>
                    <a:pt x="247029" y="10847"/>
                  </a:lnTo>
                  <a:lnTo>
                    <a:pt x="275753" y="10357"/>
                  </a:lnTo>
                  <a:lnTo>
                    <a:pt x="309138" y="9598"/>
                  </a:lnTo>
                  <a:lnTo>
                    <a:pt x="316577" y="9413"/>
                  </a:lnTo>
                  <a:lnTo>
                    <a:pt x="324800" y="9198"/>
                  </a:lnTo>
                  <a:lnTo>
                    <a:pt x="352614" y="8421"/>
                  </a:lnTo>
                  <a:lnTo>
                    <a:pt x="371226" y="7862"/>
                  </a:lnTo>
                  <a:lnTo>
                    <a:pt x="373799" y="7782"/>
                  </a:lnTo>
                  <a:lnTo>
                    <a:pt x="389758" y="7270"/>
                  </a:lnTo>
                  <a:lnTo>
                    <a:pt x="422602" y="6025"/>
                  </a:lnTo>
                  <a:lnTo>
                    <a:pt x="433390" y="5611"/>
                  </a:lnTo>
                  <a:lnTo>
                    <a:pt x="461357" y="4483"/>
                  </a:lnTo>
                  <a:lnTo>
                    <a:pt x="471614" y="4066"/>
                  </a:lnTo>
                  <a:lnTo>
                    <a:pt x="498012" y="2944"/>
                  </a:lnTo>
                  <a:lnTo>
                    <a:pt x="507809" y="2509"/>
                  </a:lnTo>
                  <a:lnTo>
                    <a:pt x="520168" y="1945"/>
                  </a:lnTo>
                  <a:lnTo>
                    <a:pt x="532569" y="1364"/>
                  </a:lnTo>
                  <a:lnTo>
                    <a:pt x="560862" y="0"/>
                  </a:lnTo>
                  <a:lnTo>
                    <a:pt x="559712" y="7193"/>
                  </a:lnTo>
                  <a:lnTo>
                    <a:pt x="562179" y="11603"/>
                  </a:lnTo>
                  <a:lnTo>
                    <a:pt x="563464" y="13900"/>
                  </a:lnTo>
                  <a:lnTo>
                    <a:pt x="562852" y="18157"/>
                  </a:lnTo>
                  <a:lnTo>
                    <a:pt x="568586" y="23455"/>
                  </a:lnTo>
                  <a:lnTo>
                    <a:pt x="573678" y="26242"/>
                  </a:lnTo>
                  <a:lnTo>
                    <a:pt x="579243" y="34544"/>
                  </a:lnTo>
                  <a:lnTo>
                    <a:pt x="576412" y="39308"/>
                  </a:lnTo>
                  <a:lnTo>
                    <a:pt x="571907" y="46376"/>
                  </a:lnTo>
                  <a:lnTo>
                    <a:pt x="567925" y="52300"/>
                  </a:lnTo>
                  <a:lnTo>
                    <a:pt x="568355" y="60111"/>
                  </a:lnTo>
                  <a:lnTo>
                    <a:pt x="568684" y="66076"/>
                  </a:lnTo>
                  <a:lnTo>
                    <a:pt x="570685" y="73352"/>
                  </a:lnTo>
                  <a:lnTo>
                    <a:pt x="571143" y="75014"/>
                  </a:lnTo>
                  <a:lnTo>
                    <a:pt x="573499" y="85262"/>
                  </a:lnTo>
                  <a:lnTo>
                    <a:pt x="577881" y="90704"/>
                  </a:lnTo>
                  <a:lnTo>
                    <a:pt x="581480" y="103326"/>
                  </a:lnTo>
                  <a:lnTo>
                    <a:pt x="587495" y="111070"/>
                  </a:lnTo>
                  <a:lnTo>
                    <a:pt x="595689" y="115783"/>
                  </a:lnTo>
                  <a:lnTo>
                    <a:pt x="600433" y="116902"/>
                  </a:lnTo>
                  <a:lnTo>
                    <a:pt x="605164" y="118015"/>
                  </a:lnTo>
                  <a:lnTo>
                    <a:pt x="616715" y="120158"/>
                  </a:lnTo>
                  <a:lnTo>
                    <a:pt x="621354" y="122654"/>
                  </a:lnTo>
                  <a:lnTo>
                    <a:pt x="624704" y="129651"/>
                  </a:lnTo>
                  <a:lnTo>
                    <a:pt x="628390" y="139261"/>
                  </a:lnTo>
                  <a:lnTo>
                    <a:pt x="628279" y="144540"/>
                  </a:lnTo>
                  <a:lnTo>
                    <a:pt x="634392" y="147712"/>
                  </a:lnTo>
                  <a:lnTo>
                    <a:pt x="637108" y="148818"/>
                  </a:lnTo>
                  <a:lnTo>
                    <a:pt x="642420" y="153663"/>
                  </a:lnTo>
                  <a:lnTo>
                    <a:pt x="646085" y="156539"/>
                  </a:lnTo>
                  <a:lnTo>
                    <a:pt x="650290" y="159835"/>
                  </a:lnTo>
                  <a:lnTo>
                    <a:pt x="653675" y="164985"/>
                  </a:lnTo>
                  <a:lnTo>
                    <a:pt x="652578" y="171065"/>
                  </a:lnTo>
                  <a:lnTo>
                    <a:pt x="656092" y="176473"/>
                  </a:lnTo>
                  <a:lnTo>
                    <a:pt x="662983" y="181252"/>
                  </a:lnTo>
                  <a:lnTo>
                    <a:pt x="665492" y="182487"/>
                  </a:lnTo>
                  <a:lnTo>
                    <a:pt x="670516" y="184957"/>
                  </a:lnTo>
                  <a:lnTo>
                    <a:pt x="677240" y="188211"/>
                  </a:lnTo>
                  <a:lnTo>
                    <a:pt x="682497" y="194054"/>
                  </a:lnTo>
                  <a:lnTo>
                    <a:pt x="682839" y="203549"/>
                  </a:lnTo>
                  <a:lnTo>
                    <a:pt x="683301" y="204577"/>
                  </a:lnTo>
                  <a:lnTo>
                    <a:pt x="685645" y="209783"/>
                  </a:lnTo>
                  <a:lnTo>
                    <a:pt x="684435" y="218200"/>
                  </a:lnTo>
                  <a:lnTo>
                    <a:pt x="684376" y="219407"/>
                  </a:lnTo>
                  <a:lnTo>
                    <a:pt x="684052" y="226073"/>
                  </a:lnTo>
                  <a:lnTo>
                    <a:pt x="682667" y="231805"/>
                  </a:lnTo>
                  <a:lnTo>
                    <a:pt x="683035" y="236496"/>
                  </a:lnTo>
                  <a:lnTo>
                    <a:pt x="676748" y="241095"/>
                  </a:lnTo>
                  <a:lnTo>
                    <a:pt x="676110" y="241561"/>
                  </a:lnTo>
                  <a:lnTo>
                    <a:pt x="669851" y="247363"/>
                  </a:lnTo>
                  <a:lnTo>
                    <a:pt x="669847" y="249338"/>
                  </a:lnTo>
                  <a:lnTo>
                    <a:pt x="669836" y="254202"/>
                  </a:lnTo>
                  <a:lnTo>
                    <a:pt x="667756" y="258699"/>
                  </a:lnTo>
                  <a:lnTo>
                    <a:pt x="668024" y="268193"/>
                  </a:lnTo>
                  <a:lnTo>
                    <a:pt x="665571" y="271081"/>
                  </a:lnTo>
                  <a:lnTo>
                    <a:pt x="660213" y="273808"/>
                  </a:lnTo>
                  <a:lnTo>
                    <a:pt x="655692" y="279759"/>
                  </a:lnTo>
                  <a:lnTo>
                    <a:pt x="650222" y="280654"/>
                  </a:lnTo>
                  <a:lnTo>
                    <a:pt x="644074" y="281470"/>
                  </a:lnTo>
                  <a:lnTo>
                    <a:pt x="639283" y="286260"/>
                  </a:lnTo>
                  <a:lnTo>
                    <a:pt x="630725" y="291112"/>
                  </a:lnTo>
                  <a:lnTo>
                    <a:pt x="621669" y="291881"/>
                  </a:lnTo>
                  <a:lnTo>
                    <a:pt x="613072" y="293024"/>
                  </a:lnTo>
                  <a:lnTo>
                    <a:pt x="607185" y="296999"/>
                  </a:lnTo>
                  <a:lnTo>
                    <a:pt x="602618" y="296205"/>
                  </a:lnTo>
                  <a:lnTo>
                    <a:pt x="596150" y="297476"/>
                  </a:lnTo>
                  <a:lnTo>
                    <a:pt x="592583" y="305526"/>
                  </a:lnTo>
                  <a:lnTo>
                    <a:pt x="592110" y="309800"/>
                  </a:lnTo>
                  <a:lnTo>
                    <a:pt x="591849" y="310682"/>
                  </a:lnTo>
                  <a:lnTo>
                    <a:pt x="588222" y="322934"/>
                  </a:lnTo>
                  <a:lnTo>
                    <a:pt x="591987" y="327877"/>
                  </a:lnTo>
                  <a:lnTo>
                    <a:pt x="596619" y="334605"/>
                  </a:lnTo>
                  <a:lnTo>
                    <a:pt x="601315" y="334875"/>
                  </a:lnTo>
                  <a:lnTo>
                    <a:pt x="606060" y="342054"/>
                  </a:lnTo>
                  <a:lnTo>
                    <a:pt x="606887" y="347546"/>
                  </a:lnTo>
                  <a:lnTo>
                    <a:pt x="606949" y="347955"/>
                  </a:lnTo>
                  <a:lnTo>
                    <a:pt x="608040" y="355200"/>
                  </a:lnTo>
                  <a:lnTo>
                    <a:pt x="607799" y="364629"/>
                  </a:lnTo>
                  <a:lnTo>
                    <a:pt x="604551" y="370851"/>
                  </a:lnTo>
                  <a:lnTo>
                    <a:pt x="598522" y="377488"/>
                  </a:lnTo>
                  <a:lnTo>
                    <a:pt x="593679" y="384565"/>
                  </a:lnTo>
                  <a:lnTo>
                    <a:pt x="594125" y="390514"/>
                  </a:lnTo>
                  <a:lnTo>
                    <a:pt x="591943" y="398500"/>
                  </a:lnTo>
                  <a:lnTo>
                    <a:pt x="591865" y="402205"/>
                  </a:lnTo>
                  <a:lnTo>
                    <a:pt x="591783" y="406072"/>
                  </a:lnTo>
                  <a:lnTo>
                    <a:pt x="585070" y="411420"/>
                  </a:lnTo>
                  <a:lnTo>
                    <a:pt x="584912" y="411545"/>
                  </a:lnTo>
                  <a:lnTo>
                    <a:pt x="578340" y="411719"/>
                  </a:lnTo>
                  <a:lnTo>
                    <a:pt x="568609" y="415796"/>
                  </a:lnTo>
                  <a:lnTo>
                    <a:pt x="565101" y="420428"/>
                  </a:lnTo>
                  <a:lnTo>
                    <a:pt x="563254" y="427454"/>
                  </a:lnTo>
                  <a:lnTo>
                    <a:pt x="566295" y="430780"/>
                  </a:lnTo>
                  <a:lnTo>
                    <a:pt x="565405" y="439250"/>
                  </a:lnTo>
                  <a:lnTo>
                    <a:pt x="566532" y="446848"/>
                  </a:lnTo>
                  <a:lnTo>
                    <a:pt x="561645" y="450094"/>
                  </a:lnTo>
                  <a:lnTo>
                    <a:pt x="552968" y="447093"/>
                  </a:lnTo>
                  <a:lnTo>
                    <a:pt x="550481" y="442750"/>
                  </a:lnTo>
                  <a:lnTo>
                    <a:pt x="545456" y="438920"/>
                  </a:lnTo>
                  <a:lnTo>
                    <a:pt x="540384" y="433518"/>
                  </a:lnTo>
                  <a:lnTo>
                    <a:pt x="538974" y="427947"/>
                  </a:lnTo>
                  <a:lnTo>
                    <a:pt x="533280" y="426497"/>
                  </a:lnTo>
                  <a:lnTo>
                    <a:pt x="531544" y="422541"/>
                  </a:lnTo>
                  <a:lnTo>
                    <a:pt x="528006" y="419115"/>
                  </a:lnTo>
                  <a:lnTo>
                    <a:pt x="526597" y="417749"/>
                  </a:lnTo>
                  <a:lnTo>
                    <a:pt x="503965" y="419823"/>
                  </a:lnTo>
                  <a:lnTo>
                    <a:pt x="503553" y="419854"/>
                  </a:lnTo>
                  <a:lnTo>
                    <a:pt x="478043" y="421710"/>
                  </a:lnTo>
                  <a:lnTo>
                    <a:pt x="459600" y="422907"/>
                  </a:lnTo>
                  <a:lnTo>
                    <a:pt x="448498" y="423612"/>
                  </a:lnTo>
                  <a:lnTo>
                    <a:pt x="428638" y="424959"/>
                  </a:lnTo>
                  <a:lnTo>
                    <a:pt x="423376" y="425309"/>
                  </a:lnTo>
                  <a:lnTo>
                    <a:pt x="420364" y="425447"/>
                  </a:lnTo>
                  <a:lnTo>
                    <a:pt x="395861" y="426530"/>
                  </a:lnTo>
                  <a:lnTo>
                    <a:pt x="379064" y="427623"/>
                  </a:lnTo>
                  <a:lnTo>
                    <a:pt x="374909" y="427889"/>
                  </a:lnTo>
                  <a:lnTo>
                    <a:pt x="352276" y="428883"/>
                  </a:lnTo>
                  <a:lnTo>
                    <a:pt x="349150" y="428987"/>
                  </a:lnTo>
                  <a:lnTo>
                    <a:pt x="329438" y="429619"/>
                  </a:lnTo>
                  <a:lnTo>
                    <a:pt x="325069" y="429754"/>
                  </a:lnTo>
                  <a:lnTo>
                    <a:pt x="305955" y="430503"/>
                  </a:lnTo>
                  <a:lnTo>
                    <a:pt x="298764" y="430776"/>
                  </a:lnTo>
                  <a:lnTo>
                    <a:pt x="279914" y="431579"/>
                  </a:lnTo>
                  <a:lnTo>
                    <a:pt x="271750" y="431916"/>
                  </a:lnTo>
                  <a:lnTo>
                    <a:pt x="256501" y="432338"/>
                  </a:lnTo>
                  <a:lnTo>
                    <a:pt x="248022" y="432563"/>
                  </a:lnTo>
                  <a:lnTo>
                    <a:pt x="230682" y="432938"/>
                  </a:lnTo>
                  <a:lnTo>
                    <a:pt x="223910" y="433077"/>
                  </a:lnTo>
                  <a:lnTo>
                    <a:pt x="213302" y="433088"/>
                  </a:lnTo>
                  <a:lnTo>
                    <a:pt x="192989" y="433078"/>
                  </a:lnTo>
                  <a:lnTo>
                    <a:pt x="182730" y="433026"/>
                  </a:lnTo>
                  <a:lnTo>
                    <a:pt x="166084" y="432920"/>
                  </a:lnTo>
                  <a:lnTo>
                    <a:pt x="151673" y="432836"/>
                  </a:lnTo>
                  <a:lnTo>
                    <a:pt x="137265" y="432731"/>
                  </a:lnTo>
                  <a:lnTo>
                    <a:pt x="133122" y="432693"/>
                  </a:lnTo>
                  <a:lnTo>
                    <a:pt x="115912" y="432515"/>
                  </a:lnTo>
                  <a:lnTo>
                    <a:pt x="90793" y="432181"/>
                  </a:lnTo>
                  <a:lnTo>
                    <a:pt x="92625" y="429560"/>
                  </a:lnTo>
                  <a:lnTo>
                    <a:pt x="89013" y="422371"/>
                  </a:lnTo>
                  <a:lnTo>
                    <a:pt x="82084" y="418156"/>
                  </a:lnTo>
                  <a:lnTo>
                    <a:pt x="77472" y="410421"/>
                  </a:lnTo>
                  <a:lnTo>
                    <a:pt x="83331" y="403566"/>
                  </a:lnTo>
                  <a:lnTo>
                    <a:pt x="82555" y="394655"/>
                  </a:lnTo>
                  <a:lnTo>
                    <a:pt x="85837" y="388727"/>
                  </a:lnTo>
                  <a:lnTo>
                    <a:pt x="84971" y="387104"/>
                  </a:lnTo>
                  <a:lnTo>
                    <a:pt x="82916" y="383250"/>
                  </a:lnTo>
                  <a:lnTo>
                    <a:pt x="83919" y="376377"/>
                  </a:lnTo>
                  <a:lnTo>
                    <a:pt x="79875" y="369893"/>
                  </a:lnTo>
                  <a:lnTo>
                    <a:pt x="79985" y="364784"/>
                  </a:lnTo>
                  <a:lnTo>
                    <a:pt x="80080" y="360364"/>
                  </a:lnTo>
                  <a:lnTo>
                    <a:pt x="79552" y="354428"/>
                  </a:lnTo>
                  <a:lnTo>
                    <a:pt x="80272" y="349295"/>
                  </a:lnTo>
                  <a:lnTo>
                    <a:pt x="80814" y="345433"/>
                  </a:lnTo>
                  <a:lnTo>
                    <a:pt x="75147" y="345829"/>
                  </a:lnTo>
                  <a:lnTo>
                    <a:pt x="75122" y="344817"/>
                  </a:lnTo>
                  <a:lnTo>
                    <a:pt x="74958" y="338104"/>
                  </a:lnTo>
                  <a:lnTo>
                    <a:pt x="77225" y="332292"/>
                  </a:lnTo>
                  <a:lnTo>
                    <a:pt x="73417" y="325971"/>
                  </a:lnTo>
                  <a:lnTo>
                    <a:pt x="73081" y="319069"/>
                  </a:lnTo>
                  <a:lnTo>
                    <a:pt x="73234" y="316203"/>
                  </a:lnTo>
                  <a:lnTo>
                    <a:pt x="73740" y="306724"/>
                  </a:lnTo>
                  <a:lnTo>
                    <a:pt x="67289" y="304708"/>
                  </a:lnTo>
                  <a:lnTo>
                    <a:pt x="66109" y="299361"/>
                  </a:lnTo>
                  <a:lnTo>
                    <a:pt x="64930" y="294014"/>
                  </a:lnTo>
                  <a:lnTo>
                    <a:pt x="56889" y="296287"/>
                  </a:lnTo>
                  <a:lnTo>
                    <a:pt x="55686" y="291548"/>
                  </a:lnTo>
                  <a:lnTo>
                    <a:pt x="52894" y="283994"/>
                  </a:lnTo>
                  <a:lnTo>
                    <a:pt x="53609" y="276064"/>
                  </a:lnTo>
                  <a:lnTo>
                    <a:pt x="53987" y="274918"/>
                  </a:lnTo>
                  <a:lnTo>
                    <a:pt x="56157" y="268341"/>
                  </a:lnTo>
                  <a:lnTo>
                    <a:pt x="58616" y="258142"/>
                  </a:lnTo>
                  <a:lnTo>
                    <a:pt x="54017" y="251319"/>
                  </a:lnTo>
                  <a:lnTo>
                    <a:pt x="52015" y="247607"/>
                  </a:lnTo>
                  <a:lnTo>
                    <a:pt x="48600" y="241271"/>
                  </a:lnTo>
                  <a:lnTo>
                    <a:pt x="51430" y="231976"/>
                  </a:lnTo>
                  <a:lnTo>
                    <a:pt x="41798" y="225042"/>
                  </a:lnTo>
                  <a:lnTo>
                    <a:pt x="36592" y="221488"/>
                  </a:lnTo>
                  <a:lnTo>
                    <a:pt x="37040" y="211935"/>
                  </a:lnTo>
                  <a:lnTo>
                    <a:pt x="28731" y="204246"/>
                  </a:lnTo>
                  <a:lnTo>
                    <a:pt x="29868" y="197333"/>
                  </a:lnTo>
                  <a:lnTo>
                    <a:pt x="29965" y="196748"/>
                  </a:lnTo>
                  <a:lnTo>
                    <a:pt x="30022" y="190142"/>
                  </a:lnTo>
                  <a:lnTo>
                    <a:pt x="28347" y="187820"/>
                  </a:lnTo>
                  <a:lnTo>
                    <a:pt x="22471" y="179661"/>
                  </a:lnTo>
                  <a:lnTo>
                    <a:pt x="22116" y="169082"/>
                  </a:lnTo>
                  <a:lnTo>
                    <a:pt x="25356" y="161784"/>
                  </a:lnTo>
                  <a:lnTo>
                    <a:pt x="18621" y="157591"/>
                  </a:lnTo>
                  <a:lnTo>
                    <a:pt x="15276" y="154846"/>
                  </a:lnTo>
                  <a:lnTo>
                    <a:pt x="13650" y="153731"/>
                  </a:lnTo>
                  <a:lnTo>
                    <a:pt x="15362" y="148156"/>
                  </a:lnTo>
                  <a:lnTo>
                    <a:pt x="15043" y="147400"/>
                  </a:lnTo>
                  <a:lnTo>
                    <a:pt x="10196" y="135883"/>
                  </a:lnTo>
                  <a:lnTo>
                    <a:pt x="3435" y="129095"/>
                  </a:lnTo>
                  <a:lnTo>
                    <a:pt x="0" y="12369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6708655" y="3107600"/>
              <a:ext cx="23989" cy="28793"/>
            </a:xfrm>
            <a:custGeom>
              <a:avLst/>
              <a:gdLst/>
              <a:ahLst/>
              <a:cxnLst/>
              <a:rect l="0" t="0" r="0" b="0"/>
              <a:pathLst>
                <a:path w="23989" h="28793">
                  <a:moveTo>
                    <a:pt x="0" y="10377"/>
                  </a:moveTo>
                  <a:lnTo>
                    <a:pt x="6783" y="0"/>
                  </a:lnTo>
                  <a:lnTo>
                    <a:pt x="11808" y="3401"/>
                  </a:lnTo>
                  <a:lnTo>
                    <a:pt x="23989" y="11628"/>
                  </a:lnTo>
                  <a:lnTo>
                    <a:pt x="17968" y="20956"/>
                  </a:lnTo>
                  <a:lnTo>
                    <a:pt x="12832" y="28793"/>
                  </a:lnTo>
                  <a:lnTo>
                    <a:pt x="11406" y="21775"/>
                  </a:lnTo>
                  <a:lnTo>
                    <a:pt x="10635" y="17980"/>
                  </a:lnTo>
                  <a:lnTo>
                    <a:pt x="4062" y="139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6027928" y="2825606"/>
              <a:ext cx="8855" cy="13721"/>
            </a:xfrm>
            <a:custGeom>
              <a:avLst/>
              <a:gdLst/>
              <a:ahLst/>
              <a:cxnLst/>
              <a:rect l="0" t="0" r="0" b="0"/>
              <a:pathLst>
                <a:path w="8855" h="13721">
                  <a:moveTo>
                    <a:pt x="0" y="4706"/>
                  </a:moveTo>
                  <a:lnTo>
                    <a:pt x="3383" y="0"/>
                  </a:lnTo>
                  <a:lnTo>
                    <a:pt x="8487" y="3476"/>
                  </a:lnTo>
                  <a:lnTo>
                    <a:pt x="8855" y="10837"/>
                  </a:lnTo>
                  <a:lnTo>
                    <a:pt x="3537" y="137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5822936" y="2752578"/>
              <a:ext cx="476185" cy="542889"/>
            </a:xfrm>
            <a:custGeom>
              <a:avLst/>
              <a:gdLst/>
              <a:ahLst/>
              <a:cxnLst/>
              <a:rect l="0" t="0" r="0" b="0"/>
              <a:pathLst>
                <a:path w="476185" h="542889">
                  <a:moveTo>
                    <a:pt x="40295" y="457476"/>
                  </a:moveTo>
                  <a:lnTo>
                    <a:pt x="39115" y="446292"/>
                  </a:lnTo>
                  <a:lnTo>
                    <a:pt x="37804" y="433868"/>
                  </a:lnTo>
                  <a:lnTo>
                    <a:pt x="35740" y="415195"/>
                  </a:lnTo>
                  <a:lnTo>
                    <a:pt x="35014" y="408634"/>
                  </a:lnTo>
                  <a:lnTo>
                    <a:pt x="32494" y="385849"/>
                  </a:lnTo>
                  <a:lnTo>
                    <a:pt x="29564" y="358554"/>
                  </a:lnTo>
                  <a:lnTo>
                    <a:pt x="28206" y="345910"/>
                  </a:lnTo>
                  <a:lnTo>
                    <a:pt x="26632" y="331260"/>
                  </a:lnTo>
                  <a:lnTo>
                    <a:pt x="25543" y="320793"/>
                  </a:lnTo>
                  <a:lnTo>
                    <a:pt x="23603" y="302154"/>
                  </a:lnTo>
                  <a:lnTo>
                    <a:pt x="22964" y="296022"/>
                  </a:lnTo>
                  <a:lnTo>
                    <a:pt x="20608" y="274669"/>
                  </a:lnTo>
                  <a:lnTo>
                    <a:pt x="19429" y="264585"/>
                  </a:lnTo>
                  <a:lnTo>
                    <a:pt x="16817" y="242252"/>
                  </a:lnTo>
                  <a:lnTo>
                    <a:pt x="13463" y="214426"/>
                  </a:lnTo>
                  <a:lnTo>
                    <a:pt x="12311" y="204865"/>
                  </a:lnTo>
                  <a:lnTo>
                    <a:pt x="10034" y="185970"/>
                  </a:lnTo>
                  <a:lnTo>
                    <a:pt x="7769" y="167204"/>
                  </a:lnTo>
                  <a:lnTo>
                    <a:pt x="7446" y="164529"/>
                  </a:lnTo>
                  <a:lnTo>
                    <a:pt x="5079" y="144924"/>
                  </a:lnTo>
                  <a:lnTo>
                    <a:pt x="4765" y="142385"/>
                  </a:lnTo>
                  <a:lnTo>
                    <a:pt x="2928" y="127500"/>
                  </a:lnTo>
                  <a:lnTo>
                    <a:pt x="0" y="103772"/>
                  </a:lnTo>
                  <a:lnTo>
                    <a:pt x="38709" y="97836"/>
                  </a:lnTo>
                  <a:lnTo>
                    <a:pt x="42757" y="97193"/>
                  </a:lnTo>
                  <a:lnTo>
                    <a:pt x="46869" y="96537"/>
                  </a:lnTo>
                  <a:lnTo>
                    <a:pt x="70613" y="92718"/>
                  </a:lnTo>
                  <a:lnTo>
                    <a:pt x="97278" y="88281"/>
                  </a:lnTo>
                  <a:lnTo>
                    <a:pt x="109592" y="86207"/>
                  </a:lnTo>
                  <a:lnTo>
                    <a:pt x="142016" y="80633"/>
                  </a:lnTo>
                  <a:lnTo>
                    <a:pt x="147472" y="85924"/>
                  </a:lnTo>
                  <a:lnTo>
                    <a:pt x="155995" y="83285"/>
                  </a:lnTo>
                  <a:lnTo>
                    <a:pt x="167132" y="90121"/>
                  </a:lnTo>
                  <a:lnTo>
                    <a:pt x="174677" y="92018"/>
                  </a:lnTo>
                  <a:lnTo>
                    <a:pt x="185497" y="94728"/>
                  </a:lnTo>
                  <a:lnTo>
                    <a:pt x="190340" y="99835"/>
                  </a:lnTo>
                  <a:lnTo>
                    <a:pt x="201049" y="104366"/>
                  </a:lnTo>
                  <a:lnTo>
                    <a:pt x="207722" y="94419"/>
                  </a:lnTo>
                  <a:lnTo>
                    <a:pt x="210183" y="92445"/>
                  </a:lnTo>
                  <a:lnTo>
                    <a:pt x="223360" y="97241"/>
                  </a:lnTo>
                  <a:lnTo>
                    <a:pt x="227153" y="103287"/>
                  </a:lnTo>
                  <a:lnTo>
                    <a:pt x="227521" y="103873"/>
                  </a:lnTo>
                  <a:lnTo>
                    <a:pt x="236309" y="111929"/>
                  </a:lnTo>
                  <a:lnTo>
                    <a:pt x="245920" y="115986"/>
                  </a:lnTo>
                  <a:lnTo>
                    <a:pt x="253697" y="115579"/>
                  </a:lnTo>
                  <a:lnTo>
                    <a:pt x="263315" y="108323"/>
                  </a:lnTo>
                  <a:lnTo>
                    <a:pt x="264757" y="108024"/>
                  </a:lnTo>
                  <a:lnTo>
                    <a:pt x="273087" y="106295"/>
                  </a:lnTo>
                  <a:lnTo>
                    <a:pt x="281414" y="99139"/>
                  </a:lnTo>
                  <a:lnTo>
                    <a:pt x="300252" y="90127"/>
                  </a:lnTo>
                  <a:lnTo>
                    <a:pt x="303228" y="91226"/>
                  </a:lnTo>
                  <a:lnTo>
                    <a:pt x="306722" y="92515"/>
                  </a:lnTo>
                  <a:lnTo>
                    <a:pt x="316567" y="90590"/>
                  </a:lnTo>
                  <a:lnTo>
                    <a:pt x="320041" y="89908"/>
                  </a:lnTo>
                  <a:lnTo>
                    <a:pt x="327789" y="89774"/>
                  </a:lnTo>
                  <a:lnTo>
                    <a:pt x="337748" y="80698"/>
                  </a:lnTo>
                  <a:lnTo>
                    <a:pt x="350963" y="64973"/>
                  </a:lnTo>
                  <a:lnTo>
                    <a:pt x="353024" y="62515"/>
                  </a:lnTo>
                  <a:lnTo>
                    <a:pt x="359886" y="53001"/>
                  </a:lnTo>
                  <a:lnTo>
                    <a:pt x="369395" y="43781"/>
                  </a:lnTo>
                  <a:lnTo>
                    <a:pt x="379571" y="38334"/>
                  </a:lnTo>
                  <a:lnTo>
                    <a:pt x="392275" y="28617"/>
                  </a:lnTo>
                  <a:lnTo>
                    <a:pt x="397262" y="26422"/>
                  </a:lnTo>
                  <a:lnTo>
                    <a:pt x="407495" y="21909"/>
                  </a:lnTo>
                  <a:lnTo>
                    <a:pt x="416989" y="14442"/>
                  </a:lnTo>
                  <a:lnTo>
                    <a:pt x="438786" y="3900"/>
                  </a:lnTo>
                  <a:lnTo>
                    <a:pt x="444852" y="0"/>
                  </a:lnTo>
                  <a:lnTo>
                    <a:pt x="447844" y="18184"/>
                  </a:lnTo>
                  <a:lnTo>
                    <a:pt x="452048" y="43738"/>
                  </a:lnTo>
                  <a:lnTo>
                    <a:pt x="456049" y="67964"/>
                  </a:lnTo>
                  <a:lnTo>
                    <a:pt x="456290" y="69418"/>
                  </a:lnTo>
                  <a:lnTo>
                    <a:pt x="462314" y="105894"/>
                  </a:lnTo>
                  <a:lnTo>
                    <a:pt x="464604" y="120026"/>
                  </a:lnTo>
                  <a:lnTo>
                    <a:pt x="464791" y="121182"/>
                  </a:lnTo>
                  <a:lnTo>
                    <a:pt x="469827" y="152263"/>
                  </a:lnTo>
                  <a:lnTo>
                    <a:pt x="469977" y="153164"/>
                  </a:lnTo>
                  <a:lnTo>
                    <a:pt x="471140" y="160130"/>
                  </a:lnTo>
                  <a:lnTo>
                    <a:pt x="476185" y="190354"/>
                  </a:lnTo>
                  <a:lnTo>
                    <a:pt x="469840" y="194797"/>
                  </a:lnTo>
                  <a:lnTo>
                    <a:pt x="465097" y="194927"/>
                  </a:lnTo>
                  <a:lnTo>
                    <a:pt x="461617" y="200963"/>
                  </a:lnTo>
                  <a:lnTo>
                    <a:pt x="467937" y="208991"/>
                  </a:lnTo>
                  <a:lnTo>
                    <a:pt x="471501" y="219197"/>
                  </a:lnTo>
                  <a:lnTo>
                    <a:pt x="470296" y="226918"/>
                  </a:lnTo>
                  <a:lnTo>
                    <a:pt x="470069" y="228373"/>
                  </a:lnTo>
                  <a:lnTo>
                    <a:pt x="474640" y="239550"/>
                  </a:lnTo>
                  <a:lnTo>
                    <a:pt x="471792" y="247701"/>
                  </a:lnTo>
                  <a:lnTo>
                    <a:pt x="469039" y="257538"/>
                  </a:lnTo>
                  <a:lnTo>
                    <a:pt x="467756" y="262112"/>
                  </a:lnTo>
                  <a:lnTo>
                    <a:pt x="467517" y="262962"/>
                  </a:lnTo>
                  <a:lnTo>
                    <a:pt x="465861" y="273680"/>
                  </a:lnTo>
                  <a:lnTo>
                    <a:pt x="466782" y="280330"/>
                  </a:lnTo>
                  <a:lnTo>
                    <a:pt x="468024" y="289298"/>
                  </a:lnTo>
                  <a:lnTo>
                    <a:pt x="465877" y="292647"/>
                  </a:lnTo>
                  <a:lnTo>
                    <a:pt x="462413" y="297807"/>
                  </a:lnTo>
                  <a:lnTo>
                    <a:pt x="461831" y="307943"/>
                  </a:lnTo>
                  <a:lnTo>
                    <a:pt x="461807" y="308367"/>
                  </a:lnTo>
                  <a:lnTo>
                    <a:pt x="462789" y="314940"/>
                  </a:lnTo>
                  <a:lnTo>
                    <a:pt x="458798" y="321066"/>
                  </a:lnTo>
                  <a:lnTo>
                    <a:pt x="463526" y="326779"/>
                  </a:lnTo>
                  <a:lnTo>
                    <a:pt x="464318" y="327734"/>
                  </a:lnTo>
                  <a:lnTo>
                    <a:pt x="461574" y="335348"/>
                  </a:lnTo>
                  <a:lnTo>
                    <a:pt x="454393" y="344655"/>
                  </a:lnTo>
                  <a:lnTo>
                    <a:pt x="445827" y="356080"/>
                  </a:lnTo>
                  <a:lnTo>
                    <a:pt x="442290" y="360788"/>
                  </a:lnTo>
                  <a:lnTo>
                    <a:pt x="438549" y="368970"/>
                  </a:lnTo>
                  <a:lnTo>
                    <a:pt x="437949" y="370280"/>
                  </a:lnTo>
                  <a:lnTo>
                    <a:pt x="432141" y="373917"/>
                  </a:lnTo>
                  <a:lnTo>
                    <a:pt x="426200" y="380798"/>
                  </a:lnTo>
                  <a:lnTo>
                    <a:pt x="416490" y="388770"/>
                  </a:lnTo>
                  <a:lnTo>
                    <a:pt x="413946" y="388737"/>
                  </a:lnTo>
                  <a:lnTo>
                    <a:pt x="411337" y="388703"/>
                  </a:lnTo>
                  <a:lnTo>
                    <a:pt x="408336" y="382903"/>
                  </a:lnTo>
                  <a:lnTo>
                    <a:pt x="403298" y="381541"/>
                  </a:lnTo>
                  <a:lnTo>
                    <a:pt x="398981" y="387466"/>
                  </a:lnTo>
                  <a:lnTo>
                    <a:pt x="393776" y="394463"/>
                  </a:lnTo>
                  <a:lnTo>
                    <a:pt x="394359" y="402343"/>
                  </a:lnTo>
                  <a:lnTo>
                    <a:pt x="389086" y="403271"/>
                  </a:lnTo>
                  <a:lnTo>
                    <a:pt x="382110" y="404564"/>
                  </a:lnTo>
                  <a:lnTo>
                    <a:pt x="379666" y="412892"/>
                  </a:lnTo>
                  <a:lnTo>
                    <a:pt x="378773" y="414233"/>
                  </a:lnTo>
                  <a:lnTo>
                    <a:pt x="375933" y="418498"/>
                  </a:lnTo>
                  <a:lnTo>
                    <a:pt x="376061" y="419010"/>
                  </a:lnTo>
                  <a:lnTo>
                    <a:pt x="378685" y="429479"/>
                  </a:lnTo>
                  <a:lnTo>
                    <a:pt x="377942" y="429963"/>
                  </a:lnTo>
                  <a:lnTo>
                    <a:pt x="372092" y="433771"/>
                  </a:lnTo>
                  <a:lnTo>
                    <a:pt x="374616" y="439756"/>
                  </a:lnTo>
                  <a:lnTo>
                    <a:pt x="377817" y="447973"/>
                  </a:lnTo>
                  <a:lnTo>
                    <a:pt x="372924" y="453793"/>
                  </a:lnTo>
                  <a:lnTo>
                    <a:pt x="365498" y="457283"/>
                  </a:lnTo>
                  <a:lnTo>
                    <a:pt x="359402" y="448901"/>
                  </a:lnTo>
                  <a:lnTo>
                    <a:pt x="351506" y="444782"/>
                  </a:lnTo>
                  <a:lnTo>
                    <a:pt x="347985" y="447010"/>
                  </a:lnTo>
                  <a:lnTo>
                    <a:pt x="343678" y="453758"/>
                  </a:lnTo>
                  <a:lnTo>
                    <a:pt x="342924" y="456071"/>
                  </a:lnTo>
                  <a:lnTo>
                    <a:pt x="340159" y="464543"/>
                  </a:lnTo>
                  <a:lnTo>
                    <a:pt x="338920" y="476530"/>
                  </a:lnTo>
                  <a:lnTo>
                    <a:pt x="334151" y="480430"/>
                  </a:lnTo>
                  <a:lnTo>
                    <a:pt x="335883" y="486345"/>
                  </a:lnTo>
                  <a:lnTo>
                    <a:pt x="339741" y="500479"/>
                  </a:lnTo>
                  <a:lnTo>
                    <a:pt x="341952" y="507607"/>
                  </a:lnTo>
                  <a:lnTo>
                    <a:pt x="337489" y="510710"/>
                  </a:lnTo>
                  <a:lnTo>
                    <a:pt x="331369" y="511310"/>
                  </a:lnTo>
                  <a:lnTo>
                    <a:pt x="330792" y="513409"/>
                  </a:lnTo>
                  <a:lnTo>
                    <a:pt x="329973" y="516383"/>
                  </a:lnTo>
                  <a:lnTo>
                    <a:pt x="330095" y="525693"/>
                  </a:lnTo>
                  <a:lnTo>
                    <a:pt x="328892" y="532726"/>
                  </a:lnTo>
                  <a:lnTo>
                    <a:pt x="322826" y="535715"/>
                  </a:lnTo>
                  <a:lnTo>
                    <a:pt x="315791" y="537865"/>
                  </a:lnTo>
                  <a:lnTo>
                    <a:pt x="309223" y="540604"/>
                  </a:lnTo>
                  <a:lnTo>
                    <a:pt x="303734" y="542889"/>
                  </a:lnTo>
                  <a:lnTo>
                    <a:pt x="299740" y="540911"/>
                  </a:lnTo>
                  <a:lnTo>
                    <a:pt x="295887" y="533401"/>
                  </a:lnTo>
                  <a:lnTo>
                    <a:pt x="290241" y="529737"/>
                  </a:lnTo>
                  <a:lnTo>
                    <a:pt x="288806" y="528805"/>
                  </a:lnTo>
                  <a:lnTo>
                    <a:pt x="282552" y="523551"/>
                  </a:lnTo>
                  <a:lnTo>
                    <a:pt x="274157" y="523915"/>
                  </a:lnTo>
                  <a:lnTo>
                    <a:pt x="272716" y="522778"/>
                  </a:lnTo>
                  <a:lnTo>
                    <a:pt x="267703" y="518820"/>
                  </a:lnTo>
                  <a:lnTo>
                    <a:pt x="264225" y="508546"/>
                  </a:lnTo>
                  <a:lnTo>
                    <a:pt x="263251" y="502826"/>
                  </a:lnTo>
                  <a:lnTo>
                    <a:pt x="260526" y="497712"/>
                  </a:lnTo>
                  <a:lnTo>
                    <a:pt x="254856" y="500362"/>
                  </a:lnTo>
                  <a:lnTo>
                    <a:pt x="247575" y="503292"/>
                  </a:lnTo>
                  <a:lnTo>
                    <a:pt x="245800" y="505457"/>
                  </a:lnTo>
                  <a:lnTo>
                    <a:pt x="244649" y="506860"/>
                  </a:lnTo>
                  <a:lnTo>
                    <a:pt x="237669" y="513150"/>
                  </a:lnTo>
                  <a:lnTo>
                    <a:pt x="236457" y="517896"/>
                  </a:lnTo>
                  <a:lnTo>
                    <a:pt x="232041" y="521406"/>
                  </a:lnTo>
                  <a:lnTo>
                    <a:pt x="224523" y="521211"/>
                  </a:lnTo>
                  <a:lnTo>
                    <a:pt x="222097" y="523788"/>
                  </a:lnTo>
                  <a:lnTo>
                    <a:pt x="219917" y="526105"/>
                  </a:lnTo>
                  <a:lnTo>
                    <a:pt x="215722" y="523251"/>
                  </a:lnTo>
                  <a:lnTo>
                    <a:pt x="208844" y="518530"/>
                  </a:lnTo>
                  <a:lnTo>
                    <a:pt x="201643" y="518341"/>
                  </a:lnTo>
                  <a:lnTo>
                    <a:pt x="190802" y="515011"/>
                  </a:lnTo>
                  <a:lnTo>
                    <a:pt x="180937" y="519614"/>
                  </a:lnTo>
                  <a:lnTo>
                    <a:pt x="179845" y="525012"/>
                  </a:lnTo>
                  <a:lnTo>
                    <a:pt x="179435" y="525275"/>
                  </a:lnTo>
                  <a:lnTo>
                    <a:pt x="176075" y="527430"/>
                  </a:lnTo>
                  <a:lnTo>
                    <a:pt x="173023" y="526664"/>
                  </a:lnTo>
                  <a:lnTo>
                    <a:pt x="165352" y="524732"/>
                  </a:lnTo>
                  <a:lnTo>
                    <a:pt x="163397" y="519530"/>
                  </a:lnTo>
                  <a:lnTo>
                    <a:pt x="157478" y="517331"/>
                  </a:lnTo>
                  <a:lnTo>
                    <a:pt x="154839" y="512517"/>
                  </a:lnTo>
                  <a:lnTo>
                    <a:pt x="148801" y="510985"/>
                  </a:lnTo>
                  <a:lnTo>
                    <a:pt x="146021" y="510279"/>
                  </a:lnTo>
                  <a:lnTo>
                    <a:pt x="140258" y="509192"/>
                  </a:lnTo>
                  <a:lnTo>
                    <a:pt x="132428" y="512439"/>
                  </a:lnTo>
                  <a:lnTo>
                    <a:pt x="123040" y="511021"/>
                  </a:lnTo>
                  <a:lnTo>
                    <a:pt x="114197" y="509768"/>
                  </a:lnTo>
                  <a:lnTo>
                    <a:pt x="112311" y="506505"/>
                  </a:lnTo>
                  <a:lnTo>
                    <a:pt x="111300" y="504754"/>
                  </a:lnTo>
                  <a:lnTo>
                    <a:pt x="110835" y="500154"/>
                  </a:lnTo>
                  <a:lnTo>
                    <a:pt x="110751" y="499325"/>
                  </a:lnTo>
                  <a:lnTo>
                    <a:pt x="103263" y="489305"/>
                  </a:lnTo>
                  <a:lnTo>
                    <a:pt x="101665" y="484574"/>
                  </a:lnTo>
                  <a:lnTo>
                    <a:pt x="98493" y="480475"/>
                  </a:lnTo>
                  <a:lnTo>
                    <a:pt x="97787" y="479562"/>
                  </a:lnTo>
                  <a:lnTo>
                    <a:pt x="89301" y="477859"/>
                  </a:lnTo>
                  <a:lnTo>
                    <a:pt x="85137" y="472903"/>
                  </a:lnTo>
                  <a:lnTo>
                    <a:pt x="83256" y="468700"/>
                  </a:lnTo>
                  <a:lnTo>
                    <a:pt x="81289" y="467879"/>
                  </a:lnTo>
                  <a:lnTo>
                    <a:pt x="79307" y="468847"/>
                  </a:lnTo>
                  <a:lnTo>
                    <a:pt x="78155" y="471066"/>
                  </a:lnTo>
                  <a:lnTo>
                    <a:pt x="76769" y="471336"/>
                  </a:lnTo>
                  <a:lnTo>
                    <a:pt x="71957" y="472269"/>
                  </a:lnTo>
                  <a:lnTo>
                    <a:pt x="66156" y="476766"/>
                  </a:lnTo>
                  <a:lnTo>
                    <a:pt x="64522" y="476222"/>
                  </a:lnTo>
                  <a:lnTo>
                    <a:pt x="58133" y="474093"/>
                  </a:lnTo>
                  <a:lnTo>
                    <a:pt x="53780" y="469903"/>
                  </a:lnTo>
                  <a:lnTo>
                    <a:pt x="53514" y="469647"/>
                  </a:lnTo>
                  <a:lnTo>
                    <a:pt x="49246" y="468019"/>
                  </a:lnTo>
                  <a:lnTo>
                    <a:pt x="42357" y="4749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3771025" y="2703027"/>
              <a:ext cx="939379" cy="467785"/>
            </a:xfrm>
            <a:custGeom>
              <a:avLst/>
              <a:gdLst/>
              <a:ahLst/>
              <a:cxnLst/>
              <a:rect l="0" t="0" r="0" b="0"/>
              <a:pathLst>
                <a:path w="939379" h="467785">
                  <a:moveTo>
                    <a:pt x="1390" y="270602"/>
                  </a:moveTo>
                  <a:lnTo>
                    <a:pt x="3461" y="247093"/>
                  </a:lnTo>
                  <a:lnTo>
                    <a:pt x="4883" y="230567"/>
                  </a:lnTo>
                  <a:lnTo>
                    <a:pt x="6930" y="206018"/>
                  </a:lnTo>
                  <a:lnTo>
                    <a:pt x="7522" y="198926"/>
                  </a:lnTo>
                  <a:lnTo>
                    <a:pt x="8538" y="186846"/>
                  </a:lnTo>
                  <a:lnTo>
                    <a:pt x="10805" y="159914"/>
                  </a:lnTo>
                  <a:lnTo>
                    <a:pt x="12250" y="143226"/>
                  </a:lnTo>
                  <a:lnTo>
                    <a:pt x="12431" y="141140"/>
                  </a:lnTo>
                  <a:lnTo>
                    <a:pt x="15271" y="107620"/>
                  </a:lnTo>
                  <a:lnTo>
                    <a:pt x="18284" y="71761"/>
                  </a:lnTo>
                  <a:lnTo>
                    <a:pt x="19692" y="55735"/>
                  </a:lnTo>
                  <a:lnTo>
                    <a:pt x="19934" y="52990"/>
                  </a:lnTo>
                  <a:lnTo>
                    <a:pt x="24378" y="0"/>
                  </a:lnTo>
                  <a:lnTo>
                    <a:pt x="81396" y="4652"/>
                  </a:lnTo>
                  <a:lnTo>
                    <a:pt x="84410" y="4889"/>
                  </a:lnTo>
                  <a:lnTo>
                    <a:pt x="133900" y="8739"/>
                  </a:lnTo>
                  <a:lnTo>
                    <a:pt x="155606" y="10349"/>
                  </a:lnTo>
                  <a:lnTo>
                    <a:pt x="195535" y="13186"/>
                  </a:lnTo>
                  <a:lnTo>
                    <a:pt x="229505" y="15492"/>
                  </a:lnTo>
                  <a:lnTo>
                    <a:pt x="318535" y="20979"/>
                  </a:lnTo>
                  <a:lnTo>
                    <a:pt x="342257" y="22306"/>
                  </a:lnTo>
                  <a:lnTo>
                    <a:pt x="362236" y="23322"/>
                  </a:lnTo>
                  <a:lnTo>
                    <a:pt x="362457" y="23333"/>
                  </a:lnTo>
                  <a:lnTo>
                    <a:pt x="425886" y="26292"/>
                  </a:lnTo>
                  <a:lnTo>
                    <a:pt x="462223" y="27804"/>
                  </a:lnTo>
                  <a:lnTo>
                    <a:pt x="495184" y="29081"/>
                  </a:lnTo>
                  <a:lnTo>
                    <a:pt x="524354" y="30120"/>
                  </a:lnTo>
                  <a:lnTo>
                    <a:pt x="566763" y="31477"/>
                  </a:lnTo>
                  <a:lnTo>
                    <a:pt x="603229" y="32459"/>
                  </a:lnTo>
                  <a:lnTo>
                    <a:pt x="605146" y="37548"/>
                  </a:lnTo>
                  <a:lnTo>
                    <a:pt x="609657" y="42601"/>
                  </a:lnTo>
                  <a:lnTo>
                    <a:pt x="614639" y="44284"/>
                  </a:lnTo>
                  <a:lnTo>
                    <a:pt x="622704" y="49075"/>
                  </a:lnTo>
                  <a:lnTo>
                    <a:pt x="625610" y="50799"/>
                  </a:lnTo>
                  <a:lnTo>
                    <a:pt x="630590" y="52911"/>
                  </a:lnTo>
                  <a:lnTo>
                    <a:pt x="638821" y="55977"/>
                  </a:lnTo>
                  <a:lnTo>
                    <a:pt x="639291" y="56151"/>
                  </a:lnTo>
                  <a:lnTo>
                    <a:pt x="643726" y="60788"/>
                  </a:lnTo>
                  <a:lnTo>
                    <a:pt x="650881" y="67314"/>
                  </a:lnTo>
                  <a:lnTo>
                    <a:pt x="659786" y="66722"/>
                  </a:lnTo>
                  <a:lnTo>
                    <a:pt x="664598" y="62610"/>
                  </a:lnTo>
                  <a:lnTo>
                    <a:pt x="667694" y="54933"/>
                  </a:lnTo>
                  <a:lnTo>
                    <a:pt x="669709" y="53184"/>
                  </a:lnTo>
                  <a:lnTo>
                    <a:pt x="675610" y="54318"/>
                  </a:lnTo>
                  <a:lnTo>
                    <a:pt x="686065" y="56554"/>
                  </a:lnTo>
                  <a:lnTo>
                    <a:pt x="692946" y="55522"/>
                  </a:lnTo>
                  <a:lnTo>
                    <a:pt x="696741" y="54951"/>
                  </a:lnTo>
                  <a:lnTo>
                    <a:pt x="705449" y="55450"/>
                  </a:lnTo>
                  <a:lnTo>
                    <a:pt x="708686" y="56041"/>
                  </a:lnTo>
                  <a:lnTo>
                    <a:pt x="712102" y="56662"/>
                  </a:lnTo>
                  <a:lnTo>
                    <a:pt x="715818" y="53860"/>
                  </a:lnTo>
                  <a:lnTo>
                    <a:pt x="723734" y="55419"/>
                  </a:lnTo>
                  <a:lnTo>
                    <a:pt x="727843" y="54069"/>
                  </a:lnTo>
                  <a:lnTo>
                    <a:pt x="734535" y="55960"/>
                  </a:lnTo>
                  <a:lnTo>
                    <a:pt x="736976" y="60738"/>
                  </a:lnTo>
                  <a:lnTo>
                    <a:pt x="742041" y="64905"/>
                  </a:lnTo>
                  <a:lnTo>
                    <a:pt x="745540" y="67780"/>
                  </a:lnTo>
                  <a:lnTo>
                    <a:pt x="756677" y="69273"/>
                  </a:lnTo>
                  <a:lnTo>
                    <a:pt x="757633" y="70133"/>
                  </a:lnTo>
                  <a:lnTo>
                    <a:pt x="762819" y="74790"/>
                  </a:lnTo>
                  <a:lnTo>
                    <a:pt x="769003" y="73517"/>
                  </a:lnTo>
                  <a:lnTo>
                    <a:pt x="779381" y="78376"/>
                  </a:lnTo>
                  <a:lnTo>
                    <a:pt x="779978" y="78655"/>
                  </a:lnTo>
                  <a:lnTo>
                    <a:pt x="782397" y="83823"/>
                  </a:lnTo>
                  <a:lnTo>
                    <a:pt x="790841" y="84443"/>
                  </a:lnTo>
                  <a:lnTo>
                    <a:pt x="789559" y="92404"/>
                  </a:lnTo>
                  <a:lnTo>
                    <a:pt x="794828" y="97813"/>
                  </a:lnTo>
                  <a:lnTo>
                    <a:pt x="798027" y="103494"/>
                  </a:lnTo>
                  <a:lnTo>
                    <a:pt x="799737" y="106529"/>
                  </a:lnTo>
                  <a:lnTo>
                    <a:pt x="808819" y="105987"/>
                  </a:lnTo>
                  <a:lnTo>
                    <a:pt x="811302" y="109955"/>
                  </a:lnTo>
                  <a:lnTo>
                    <a:pt x="817177" y="108851"/>
                  </a:lnTo>
                  <a:lnTo>
                    <a:pt x="823912" y="113044"/>
                  </a:lnTo>
                  <a:lnTo>
                    <a:pt x="820671" y="120342"/>
                  </a:lnTo>
                  <a:lnTo>
                    <a:pt x="821027" y="130921"/>
                  </a:lnTo>
                  <a:lnTo>
                    <a:pt x="826903" y="139080"/>
                  </a:lnTo>
                  <a:lnTo>
                    <a:pt x="828578" y="141402"/>
                  </a:lnTo>
                  <a:lnTo>
                    <a:pt x="828521" y="148007"/>
                  </a:lnTo>
                  <a:lnTo>
                    <a:pt x="828424" y="148593"/>
                  </a:lnTo>
                  <a:lnTo>
                    <a:pt x="827287" y="155506"/>
                  </a:lnTo>
                  <a:lnTo>
                    <a:pt x="835596" y="163195"/>
                  </a:lnTo>
                  <a:lnTo>
                    <a:pt x="835148" y="172748"/>
                  </a:lnTo>
                  <a:lnTo>
                    <a:pt x="840353" y="176302"/>
                  </a:lnTo>
                  <a:lnTo>
                    <a:pt x="849986" y="183236"/>
                  </a:lnTo>
                  <a:lnTo>
                    <a:pt x="847156" y="192530"/>
                  </a:lnTo>
                  <a:lnTo>
                    <a:pt x="850570" y="198867"/>
                  </a:lnTo>
                  <a:lnTo>
                    <a:pt x="852573" y="202579"/>
                  </a:lnTo>
                  <a:lnTo>
                    <a:pt x="857172" y="209401"/>
                  </a:lnTo>
                  <a:lnTo>
                    <a:pt x="854713" y="219601"/>
                  </a:lnTo>
                  <a:lnTo>
                    <a:pt x="852543" y="226178"/>
                  </a:lnTo>
                  <a:lnTo>
                    <a:pt x="852164" y="227324"/>
                  </a:lnTo>
                  <a:lnTo>
                    <a:pt x="851450" y="235254"/>
                  </a:lnTo>
                  <a:lnTo>
                    <a:pt x="854242" y="242808"/>
                  </a:lnTo>
                  <a:lnTo>
                    <a:pt x="855445" y="247547"/>
                  </a:lnTo>
                  <a:lnTo>
                    <a:pt x="863486" y="245274"/>
                  </a:lnTo>
                  <a:lnTo>
                    <a:pt x="864665" y="250621"/>
                  </a:lnTo>
                  <a:lnTo>
                    <a:pt x="865845" y="255968"/>
                  </a:lnTo>
                  <a:lnTo>
                    <a:pt x="872295" y="257984"/>
                  </a:lnTo>
                  <a:lnTo>
                    <a:pt x="871790" y="267462"/>
                  </a:lnTo>
                  <a:lnTo>
                    <a:pt x="871636" y="270329"/>
                  </a:lnTo>
                  <a:lnTo>
                    <a:pt x="871973" y="277231"/>
                  </a:lnTo>
                  <a:lnTo>
                    <a:pt x="875780" y="283552"/>
                  </a:lnTo>
                  <a:lnTo>
                    <a:pt x="873513" y="289364"/>
                  </a:lnTo>
                  <a:lnTo>
                    <a:pt x="873678" y="296076"/>
                  </a:lnTo>
                  <a:lnTo>
                    <a:pt x="873703" y="297089"/>
                  </a:lnTo>
                  <a:lnTo>
                    <a:pt x="879370" y="296692"/>
                  </a:lnTo>
                  <a:lnTo>
                    <a:pt x="878828" y="300555"/>
                  </a:lnTo>
                  <a:lnTo>
                    <a:pt x="878108" y="305688"/>
                  </a:lnTo>
                  <a:lnTo>
                    <a:pt x="878636" y="311624"/>
                  </a:lnTo>
                  <a:lnTo>
                    <a:pt x="878541" y="316044"/>
                  </a:lnTo>
                  <a:lnTo>
                    <a:pt x="878431" y="321153"/>
                  </a:lnTo>
                  <a:lnTo>
                    <a:pt x="882475" y="327637"/>
                  </a:lnTo>
                  <a:lnTo>
                    <a:pt x="881472" y="334510"/>
                  </a:lnTo>
                  <a:lnTo>
                    <a:pt x="883527" y="338364"/>
                  </a:lnTo>
                  <a:lnTo>
                    <a:pt x="884393" y="339987"/>
                  </a:lnTo>
                  <a:lnTo>
                    <a:pt x="881111" y="345914"/>
                  </a:lnTo>
                  <a:lnTo>
                    <a:pt x="881896" y="354936"/>
                  </a:lnTo>
                  <a:lnTo>
                    <a:pt x="876028" y="361681"/>
                  </a:lnTo>
                  <a:lnTo>
                    <a:pt x="880640" y="369415"/>
                  </a:lnTo>
                  <a:lnTo>
                    <a:pt x="887569" y="373631"/>
                  </a:lnTo>
                  <a:lnTo>
                    <a:pt x="891181" y="380820"/>
                  </a:lnTo>
                  <a:lnTo>
                    <a:pt x="889349" y="383441"/>
                  </a:lnTo>
                  <a:lnTo>
                    <a:pt x="890293" y="391978"/>
                  </a:lnTo>
                  <a:lnTo>
                    <a:pt x="894923" y="391789"/>
                  </a:lnTo>
                  <a:lnTo>
                    <a:pt x="895142" y="392286"/>
                  </a:lnTo>
                  <a:lnTo>
                    <a:pt x="897054" y="396629"/>
                  </a:lnTo>
                  <a:lnTo>
                    <a:pt x="898190" y="400985"/>
                  </a:lnTo>
                  <a:lnTo>
                    <a:pt x="902008" y="410665"/>
                  </a:lnTo>
                  <a:lnTo>
                    <a:pt x="902933" y="414952"/>
                  </a:lnTo>
                  <a:lnTo>
                    <a:pt x="901579" y="421276"/>
                  </a:lnTo>
                  <a:lnTo>
                    <a:pt x="907559" y="423094"/>
                  </a:lnTo>
                  <a:lnTo>
                    <a:pt x="912493" y="425762"/>
                  </a:lnTo>
                  <a:lnTo>
                    <a:pt x="913065" y="429616"/>
                  </a:lnTo>
                  <a:lnTo>
                    <a:pt x="913100" y="429851"/>
                  </a:lnTo>
                  <a:lnTo>
                    <a:pt x="913180" y="430387"/>
                  </a:lnTo>
                  <a:lnTo>
                    <a:pt x="921297" y="433661"/>
                  </a:lnTo>
                  <a:lnTo>
                    <a:pt x="920414" y="440524"/>
                  </a:lnTo>
                  <a:lnTo>
                    <a:pt x="925763" y="447344"/>
                  </a:lnTo>
                  <a:lnTo>
                    <a:pt x="929919" y="452044"/>
                  </a:lnTo>
                  <a:lnTo>
                    <a:pt x="927722" y="457603"/>
                  </a:lnTo>
                  <a:lnTo>
                    <a:pt x="931220" y="463741"/>
                  </a:lnTo>
                  <a:lnTo>
                    <a:pt x="934940" y="463401"/>
                  </a:lnTo>
                  <a:lnTo>
                    <a:pt x="939379" y="467596"/>
                  </a:lnTo>
                  <a:lnTo>
                    <a:pt x="935936" y="467616"/>
                  </a:lnTo>
                  <a:lnTo>
                    <a:pt x="887495" y="467776"/>
                  </a:lnTo>
                  <a:lnTo>
                    <a:pt x="887109" y="467777"/>
                  </a:lnTo>
                  <a:lnTo>
                    <a:pt x="862864" y="467768"/>
                  </a:lnTo>
                  <a:lnTo>
                    <a:pt x="861403" y="467766"/>
                  </a:lnTo>
                  <a:lnTo>
                    <a:pt x="847211" y="467785"/>
                  </a:lnTo>
                  <a:lnTo>
                    <a:pt x="837969" y="467737"/>
                  </a:lnTo>
                  <a:lnTo>
                    <a:pt x="813512" y="467608"/>
                  </a:lnTo>
                  <a:lnTo>
                    <a:pt x="812833" y="467604"/>
                  </a:lnTo>
                  <a:lnTo>
                    <a:pt x="776251" y="467300"/>
                  </a:lnTo>
                  <a:lnTo>
                    <a:pt x="768839" y="467223"/>
                  </a:lnTo>
                  <a:lnTo>
                    <a:pt x="764200" y="467179"/>
                  </a:lnTo>
                  <a:lnTo>
                    <a:pt x="754096" y="467075"/>
                  </a:lnTo>
                  <a:lnTo>
                    <a:pt x="714879" y="466516"/>
                  </a:lnTo>
                  <a:lnTo>
                    <a:pt x="709800" y="466432"/>
                  </a:lnTo>
                  <a:lnTo>
                    <a:pt x="670446" y="465747"/>
                  </a:lnTo>
                  <a:lnTo>
                    <a:pt x="665616" y="465653"/>
                  </a:lnTo>
                  <a:lnTo>
                    <a:pt x="653600" y="465408"/>
                  </a:lnTo>
                  <a:lnTo>
                    <a:pt x="637895" y="465068"/>
                  </a:lnTo>
                  <a:lnTo>
                    <a:pt x="616333" y="464569"/>
                  </a:lnTo>
                  <a:lnTo>
                    <a:pt x="591239" y="463932"/>
                  </a:lnTo>
                  <a:lnTo>
                    <a:pt x="579337" y="463608"/>
                  </a:lnTo>
                  <a:lnTo>
                    <a:pt x="567074" y="463273"/>
                  </a:lnTo>
                  <a:lnTo>
                    <a:pt x="529982" y="462170"/>
                  </a:lnTo>
                  <a:lnTo>
                    <a:pt x="527959" y="462106"/>
                  </a:lnTo>
                  <a:lnTo>
                    <a:pt x="517776" y="461773"/>
                  </a:lnTo>
                  <a:lnTo>
                    <a:pt x="482648" y="460550"/>
                  </a:lnTo>
                  <a:lnTo>
                    <a:pt x="469199" y="460081"/>
                  </a:lnTo>
                  <a:lnTo>
                    <a:pt x="468881" y="460070"/>
                  </a:lnTo>
                  <a:lnTo>
                    <a:pt x="448725" y="459334"/>
                  </a:lnTo>
                  <a:lnTo>
                    <a:pt x="409065" y="457642"/>
                  </a:lnTo>
                  <a:lnTo>
                    <a:pt x="407347" y="457565"/>
                  </a:lnTo>
                  <a:lnTo>
                    <a:pt x="376505" y="456131"/>
                  </a:lnTo>
                  <a:lnTo>
                    <a:pt x="348022" y="454675"/>
                  </a:lnTo>
                  <a:lnTo>
                    <a:pt x="345846" y="454561"/>
                  </a:lnTo>
                  <a:lnTo>
                    <a:pt x="313048" y="452864"/>
                  </a:lnTo>
                  <a:lnTo>
                    <a:pt x="287633" y="451442"/>
                  </a:lnTo>
                  <a:lnTo>
                    <a:pt x="284365" y="451258"/>
                  </a:lnTo>
                  <a:lnTo>
                    <a:pt x="274904" y="450721"/>
                  </a:lnTo>
                  <a:lnTo>
                    <a:pt x="260631" y="449894"/>
                  </a:lnTo>
                  <a:lnTo>
                    <a:pt x="229112" y="447958"/>
                  </a:lnTo>
                  <a:lnTo>
                    <a:pt x="205240" y="446443"/>
                  </a:lnTo>
                  <a:lnTo>
                    <a:pt x="208365" y="398184"/>
                  </a:lnTo>
                  <a:lnTo>
                    <a:pt x="208464" y="396624"/>
                  </a:lnTo>
                  <a:lnTo>
                    <a:pt x="209298" y="383558"/>
                  </a:lnTo>
                  <a:lnTo>
                    <a:pt x="211662" y="346498"/>
                  </a:lnTo>
                  <a:lnTo>
                    <a:pt x="212140" y="339009"/>
                  </a:lnTo>
                  <a:lnTo>
                    <a:pt x="214413" y="302638"/>
                  </a:lnTo>
                  <a:lnTo>
                    <a:pt x="160278" y="299065"/>
                  </a:lnTo>
                  <a:lnTo>
                    <a:pt x="153393" y="298586"/>
                  </a:lnTo>
                  <a:lnTo>
                    <a:pt x="149918" y="298342"/>
                  </a:lnTo>
                  <a:lnTo>
                    <a:pt x="104592" y="295059"/>
                  </a:lnTo>
                  <a:lnTo>
                    <a:pt x="71819" y="292608"/>
                  </a:lnTo>
                  <a:lnTo>
                    <a:pt x="51253" y="291016"/>
                  </a:lnTo>
                  <a:lnTo>
                    <a:pt x="0" y="28683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2059526" y="1548746"/>
              <a:ext cx="45175" cy="52771"/>
            </a:xfrm>
            <a:custGeom>
              <a:avLst/>
              <a:gdLst/>
              <a:ahLst/>
              <a:cxnLst/>
              <a:rect l="0" t="0" r="0" b="0"/>
              <a:pathLst>
                <a:path w="45175" h="52771">
                  <a:moveTo>
                    <a:pt x="559" y="6456"/>
                  </a:moveTo>
                  <a:lnTo>
                    <a:pt x="16547" y="8718"/>
                  </a:lnTo>
                  <a:lnTo>
                    <a:pt x="22060" y="7182"/>
                  </a:lnTo>
                  <a:lnTo>
                    <a:pt x="28149" y="56"/>
                  </a:lnTo>
                  <a:lnTo>
                    <a:pt x="32311" y="0"/>
                  </a:lnTo>
                  <a:lnTo>
                    <a:pt x="41490" y="9401"/>
                  </a:lnTo>
                  <a:lnTo>
                    <a:pt x="45175" y="22647"/>
                  </a:lnTo>
                  <a:lnTo>
                    <a:pt x="37762" y="28950"/>
                  </a:lnTo>
                  <a:lnTo>
                    <a:pt x="38661" y="35442"/>
                  </a:lnTo>
                  <a:lnTo>
                    <a:pt x="35823" y="42513"/>
                  </a:lnTo>
                  <a:lnTo>
                    <a:pt x="31255" y="44880"/>
                  </a:lnTo>
                  <a:lnTo>
                    <a:pt x="30409" y="52771"/>
                  </a:lnTo>
                  <a:lnTo>
                    <a:pt x="23466" y="52313"/>
                  </a:lnTo>
                  <a:lnTo>
                    <a:pt x="19351" y="47903"/>
                  </a:lnTo>
                  <a:lnTo>
                    <a:pt x="9882" y="42182"/>
                  </a:lnTo>
                  <a:lnTo>
                    <a:pt x="2246" y="33257"/>
                  </a:lnTo>
                  <a:lnTo>
                    <a:pt x="0" y="2005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1882576" y="1524731"/>
              <a:ext cx="762840" cy="555515"/>
            </a:xfrm>
            <a:custGeom>
              <a:avLst/>
              <a:gdLst/>
              <a:ahLst/>
              <a:cxnLst/>
              <a:rect l="0" t="0" r="0" b="0"/>
              <a:pathLst>
                <a:path w="762840" h="555515">
                  <a:moveTo>
                    <a:pt x="28422" y="29293"/>
                  </a:moveTo>
                  <a:lnTo>
                    <a:pt x="35293" y="30738"/>
                  </a:lnTo>
                  <a:lnTo>
                    <a:pt x="43574" y="38815"/>
                  </a:lnTo>
                  <a:lnTo>
                    <a:pt x="55924" y="52852"/>
                  </a:lnTo>
                  <a:lnTo>
                    <a:pt x="67080" y="59234"/>
                  </a:lnTo>
                  <a:lnTo>
                    <a:pt x="78858" y="69934"/>
                  </a:lnTo>
                  <a:lnTo>
                    <a:pt x="81957" y="76680"/>
                  </a:lnTo>
                  <a:lnTo>
                    <a:pt x="97032" y="83788"/>
                  </a:lnTo>
                  <a:lnTo>
                    <a:pt x="111122" y="87709"/>
                  </a:lnTo>
                  <a:lnTo>
                    <a:pt x="116328" y="89283"/>
                  </a:lnTo>
                  <a:lnTo>
                    <a:pt x="127098" y="94182"/>
                  </a:lnTo>
                  <a:lnTo>
                    <a:pt x="136113" y="100881"/>
                  </a:lnTo>
                  <a:lnTo>
                    <a:pt x="147498" y="105814"/>
                  </a:lnTo>
                  <a:lnTo>
                    <a:pt x="154675" y="107268"/>
                  </a:lnTo>
                  <a:lnTo>
                    <a:pt x="165734" y="101984"/>
                  </a:lnTo>
                  <a:lnTo>
                    <a:pt x="170807" y="111673"/>
                  </a:lnTo>
                  <a:lnTo>
                    <a:pt x="175376" y="117438"/>
                  </a:lnTo>
                  <a:lnTo>
                    <a:pt x="181082" y="117915"/>
                  </a:lnTo>
                  <a:lnTo>
                    <a:pt x="184818" y="117340"/>
                  </a:lnTo>
                  <a:lnTo>
                    <a:pt x="192989" y="116078"/>
                  </a:lnTo>
                  <a:lnTo>
                    <a:pt x="200090" y="116830"/>
                  </a:lnTo>
                  <a:lnTo>
                    <a:pt x="204266" y="123965"/>
                  </a:lnTo>
                  <a:lnTo>
                    <a:pt x="200528" y="135738"/>
                  </a:lnTo>
                  <a:lnTo>
                    <a:pt x="198882" y="141635"/>
                  </a:lnTo>
                  <a:lnTo>
                    <a:pt x="201515" y="150077"/>
                  </a:lnTo>
                  <a:lnTo>
                    <a:pt x="203177" y="150253"/>
                  </a:lnTo>
                  <a:lnTo>
                    <a:pt x="204881" y="150432"/>
                  </a:lnTo>
                  <a:lnTo>
                    <a:pt x="209898" y="148053"/>
                  </a:lnTo>
                  <a:lnTo>
                    <a:pt x="213041" y="146560"/>
                  </a:lnTo>
                  <a:lnTo>
                    <a:pt x="214547" y="142681"/>
                  </a:lnTo>
                  <a:lnTo>
                    <a:pt x="209906" y="136240"/>
                  </a:lnTo>
                  <a:lnTo>
                    <a:pt x="213869" y="125621"/>
                  </a:lnTo>
                  <a:lnTo>
                    <a:pt x="212696" y="117509"/>
                  </a:lnTo>
                  <a:lnTo>
                    <a:pt x="206615" y="111283"/>
                  </a:lnTo>
                  <a:lnTo>
                    <a:pt x="205425" y="101123"/>
                  </a:lnTo>
                  <a:lnTo>
                    <a:pt x="211813" y="94817"/>
                  </a:lnTo>
                  <a:lnTo>
                    <a:pt x="219342" y="82651"/>
                  </a:lnTo>
                  <a:lnTo>
                    <a:pt x="219650" y="82152"/>
                  </a:lnTo>
                  <a:lnTo>
                    <a:pt x="219823" y="73294"/>
                  </a:lnTo>
                  <a:lnTo>
                    <a:pt x="225500" y="67070"/>
                  </a:lnTo>
                  <a:lnTo>
                    <a:pt x="228492" y="59355"/>
                  </a:lnTo>
                  <a:lnTo>
                    <a:pt x="228075" y="50840"/>
                  </a:lnTo>
                  <a:lnTo>
                    <a:pt x="227518" y="39342"/>
                  </a:lnTo>
                  <a:lnTo>
                    <a:pt x="229240" y="29974"/>
                  </a:lnTo>
                  <a:lnTo>
                    <a:pt x="230015" y="22996"/>
                  </a:lnTo>
                  <a:lnTo>
                    <a:pt x="226138" y="15241"/>
                  </a:lnTo>
                  <a:lnTo>
                    <a:pt x="225898" y="6595"/>
                  </a:lnTo>
                  <a:lnTo>
                    <a:pt x="234127" y="0"/>
                  </a:lnTo>
                  <a:lnTo>
                    <a:pt x="280613" y="13291"/>
                  </a:lnTo>
                  <a:lnTo>
                    <a:pt x="294614" y="17299"/>
                  </a:lnTo>
                  <a:lnTo>
                    <a:pt x="326314" y="26865"/>
                  </a:lnTo>
                  <a:lnTo>
                    <a:pt x="359112" y="35550"/>
                  </a:lnTo>
                  <a:lnTo>
                    <a:pt x="383952" y="42085"/>
                  </a:lnTo>
                  <a:lnTo>
                    <a:pt x="409222" y="49007"/>
                  </a:lnTo>
                  <a:lnTo>
                    <a:pt x="421640" y="52380"/>
                  </a:lnTo>
                  <a:lnTo>
                    <a:pt x="453046" y="60602"/>
                  </a:lnTo>
                  <a:lnTo>
                    <a:pt x="487614" y="69783"/>
                  </a:lnTo>
                  <a:lnTo>
                    <a:pt x="537872" y="82477"/>
                  </a:lnTo>
                  <a:lnTo>
                    <a:pt x="567997" y="90013"/>
                  </a:lnTo>
                  <a:lnTo>
                    <a:pt x="595361" y="96756"/>
                  </a:lnTo>
                  <a:lnTo>
                    <a:pt x="654627" y="111053"/>
                  </a:lnTo>
                  <a:lnTo>
                    <a:pt x="672756" y="115342"/>
                  </a:lnTo>
                  <a:lnTo>
                    <a:pt x="709428" y="123848"/>
                  </a:lnTo>
                  <a:lnTo>
                    <a:pt x="725895" y="127720"/>
                  </a:lnTo>
                  <a:lnTo>
                    <a:pt x="740916" y="131223"/>
                  </a:lnTo>
                  <a:lnTo>
                    <a:pt x="762840" y="136276"/>
                  </a:lnTo>
                  <a:lnTo>
                    <a:pt x="758049" y="157310"/>
                  </a:lnTo>
                  <a:lnTo>
                    <a:pt x="752085" y="183499"/>
                  </a:lnTo>
                  <a:lnTo>
                    <a:pt x="744650" y="215829"/>
                  </a:lnTo>
                  <a:lnTo>
                    <a:pt x="734829" y="256911"/>
                  </a:lnTo>
                  <a:lnTo>
                    <a:pt x="732343" y="267907"/>
                  </a:lnTo>
                  <a:lnTo>
                    <a:pt x="730214" y="277324"/>
                  </a:lnTo>
                  <a:lnTo>
                    <a:pt x="722630" y="310872"/>
                  </a:lnTo>
                  <a:lnTo>
                    <a:pt x="711208" y="362121"/>
                  </a:lnTo>
                  <a:lnTo>
                    <a:pt x="707904" y="376950"/>
                  </a:lnTo>
                  <a:lnTo>
                    <a:pt x="704667" y="391475"/>
                  </a:lnTo>
                  <a:lnTo>
                    <a:pt x="703808" y="395291"/>
                  </a:lnTo>
                  <a:lnTo>
                    <a:pt x="685486" y="476715"/>
                  </a:lnTo>
                  <a:lnTo>
                    <a:pt x="683296" y="486449"/>
                  </a:lnTo>
                  <a:lnTo>
                    <a:pt x="682167" y="492876"/>
                  </a:lnTo>
                  <a:lnTo>
                    <a:pt x="681770" y="495140"/>
                  </a:lnTo>
                  <a:lnTo>
                    <a:pt x="677367" y="502398"/>
                  </a:lnTo>
                  <a:lnTo>
                    <a:pt x="682134" y="510856"/>
                  </a:lnTo>
                  <a:lnTo>
                    <a:pt x="683765" y="518519"/>
                  </a:lnTo>
                  <a:lnTo>
                    <a:pt x="682228" y="526018"/>
                  </a:lnTo>
                  <a:lnTo>
                    <a:pt x="685121" y="530875"/>
                  </a:lnTo>
                  <a:lnTo>
                    <a:pt x="683113" y="534593"/>
                  </a:lnTo>
                  <a:lnTo>
                    <a:pt x="676793" y="541598"/>
                  </a:lnTo>
                  <a:lnTo>
                    <a:pt x="679871" y="545789"/>
                  </a:lnTo>
                  <a:lnTo>
                    <a:pt x="680422" y="555515"/>
                  </a:lnTo>
                  <a:lnTo>
                    <a:pt x="637792" y="545738"/>
                  </a:lnTo>
                  <a:lnTo>
                    <a:pt x="625565" y="542756"/>
                  </a:lnTo>
                  <a:lnTo>
                    <a:pt x="613586" y="539819"/>
                  </a:lnTo>
                  <a:lnTo>
                    <a:pt x="602490" y="537083"/>
                  </a:lnTo>
                  <a:lnTo>
                    <a:pt x="577238" y="531128"/>
                  </a:lnTo>
                  <a:lnTo>
                    <a:pt x="575361" y="530683"/>
                  </a:lnTo>
                  <a:lnTo>
                    <a:pt x="539349" y="522058"/>
                  </a:lnTo>
                  <a:lnTo>
                    <a:pt x="509260" y="514744"/>
                  </a:lnTo>
                  <a:lnTo>
                    <a:pt x="479216" y="507550"/>
                  </a:lnTo>
                  <a:lnTo>
                    <a:pt x="470602" y="511497"/>
                  </a:lnTo>
                  <a:lnTo>
                    <a:pt x="463447" y="513502"/>
                  </a:lnTo>
                  <a:lnTo>
                    <a:pt x="450981" y="509357"/>
                  </a:lnTo>
                  <a:lnTo>
                    <a:pt x="439945" y="509294"/>
                  </a:lnTo>
                  <a:lnTo>
                    <a:pt x="433084" y="508807"/>
                  </a:lnTo>
                  <a:lnTo>
                    <a:pt x="427442" y="508402"/>
                  </a:lnTo>
                  <a:lnTo>
                    <a:pt x="419994" y="503697"/>
                  </a:lnTo>
                  <a:lnTo>
                    <a:pt x="416980" y="503799"/>
                  </a:lnTo>
                  <a:lnTo>
                    <a:pt x="408052" y="510780"/>
                  </a:lnTo>
                  <a:lnTo>
                    <a:pt x="394846" y="508788"/>
                  </a:lnTo>
                  <a:lnTo>
                    <a:pt x="388164" y="508449"/>
                  </a:lnTo>
                  <a:lnTo>
                    <a:pt x="378208" y="507935"/>
                  </a:lnTo>
                  <a:lnTo>
                    <a:pt x="374482" y="508847"/>
                  </a:lnTo>
                  <a:lnTo>
                    <a:pt x="366682" y="510749"/>
                  </a:lnTo>
                  <a:lnTo>
                    <a:pt x="359346" y="510619"/>
                  </a:lnTo>
                  <a:lnTo>
                    <a:pt x="350914" y="515400"/>
                  </a:lnTo>
                  <a:lnTo>
                    <a:pt x="343816" y="514243"/>
                  </a:lnTo>
                  <a:lnTo>
                    <a:pt x="331201" y="514192"/>
                  </a:lnTo>
                  <a:lnTo>
                    <a:pt x="323019" y="511941"/>
                  </a:lnTo>
                  <a:lnTo>
                    <a:pt x="321344" y="511480"/>
                  </a:lnTo>
                  <a:lnTo>
                    <a:pt x="314772" y="502866"/>
                  </a:lnTo>
                  <a:lnTo>
                    <a:pt x="310502" y="501838"/>
                  </a:lnTo>
                  <a:lnTo>
                    <a:pt x="308447" y="502724"/>
                  </a:lnTo>
                  <a:lnTo>
                    <a:pt x="304129" y="504584"/>
                  </a:lnTo>
                  <a:lnTo>
                    <a:pt x="286376" y="506406"/>
                  </a:lnTo>
                  <a:lnTo>
                    <a:pt x="281449" y="509320"/>
                  </a:lnTo>
                  <a:lnTo>
                    <a:pt x="279858" y="508135"/>
                  </a:lnTo>
                  <a:lnTo>
                    <a:pt x="277256" y="506196"/>
                  </a:lnTo>
                  <a:lnTo>
                    <a:pt x="263275" y="503695"/>
                  </a:lnTo>
                  <a:lnTo>
                    <a:pt x="258474" y="507112"/>
                  </a:lnTo>
                  <a:lnTo>
                    <a:pt x="252138" y="506821"/>
                  </a:lnTo>
                  <a:lnTo>
                    <a:pt x="251472" y="497037"/>
                  </a:lnTo>
                  <a:lnTo>
                    <a:pt x="240930" y="489169"/>
                  </a:lnTo>
                  <a:lnTo>
                    <a:pt x="232213" y="488408"/>
                  </a:lnTo>
                  <a:lnTo>
                    <a:pt x="230750" y="487253"/>
                  </a:lnTo>
                  <a:lnTo>
                    <a:pt x="223631" y="481625"/>
                  </a:lnTo>
                  <a:lnTo>
                    <a:pt x="222854" y="481010"/>
                  </a:lnTo>
                  <a:lnTo>
                    <a:pt x="208962" y="480358"/>
                  </a:lnTo>
                  <a:lnTo>
                    <a:pt x="202088" y="480091"/>
                  </a:lnTo>
                  <a:lnTo>
                    <a:pt x="195211" y="476290"/>
                  </a:lnTo>
                  <a:lnTo>
                    <a:pt x="189295" y="476643"/>
                  </a:lnTo>
                  <a:lnTo>
                    <a:pt x="184836" y="480040"/>
                  </a:lnTo>
                  <a:lnTo>
                    <a:pt x="182328" y="480476"/>
                  </a:lnTo>
                  <a:lnTo>
                    <a:pt x="179250" y="481011"/>
                  </a:lnTo>
                  <a:lnTo>
                    <a:pt x="173116" y="483602"/>
                  </a:lnTo>
                  <a:lnTo>
                    <a:pt x="162384" y="485400"/>
                  </a:lnTo>
                  <a:lnTo>
                    <a:pt x="154226" y="483962"/>
                  </a:lnTo>
                  <a:lnTo>
                    <a:pt x="146811" y="485981"/>
                  </a:lnTo>
                  <a:lnTo>
                    <a:pt x="145291" y="486394"/>
                  </a:lnTo>
                  <a:lnTo>
                    <a:pt x="138782" y="483963"/>
                  </a:lnTo>
                  <a:lnTo>
                    <a:pt x="135149" y="478809"/>
                  </a:lnTo>
                  <a:lnTo>
                    <a:pt x="129022" y="478899"/>
                  </a:lnTo>
                  <a:lnTo>
                    <a:pt x="124619" y="474709"/>
                  </a:lnTo>
                  <a:lnTo>
                    <a:pt x="111018" y="466868"/>
                  </a:lnTo>
                  <a:lnTo>
                    <a:pt x="103293" y="459518"/>
                  </a:lnTo>
                  <a:lnTo>
                    <a:pt x="102251" y="456495"/>
                  </a:lnTo>
                  <a:lnTo>
                    <a:pt x="101225" y="453516"/>
                  </a:lnTo>
                  <a:lnTo>
                    <a:pt x="103913" y="447115"/>
                  </a:lnTo>
                  <a:lnTo>
                    <a:pt x="105612" y="443066"/>
                  </a:lnTo>
                  <a:lnTo>
                    <a:pt x="104347" y="435133"/>
                  </a:lnTo>
                  <a:lnTo>
                    <a:pt x="106700" y="429712"/>
                  </a:lnTo>
                  <a:lnTo>
                    <a:pt x="107658" y="427506"/>
                  </a:lnTo>
                  <a:lnTo>
                    <a:pt x="106904" y="420587"/>
                  </a:lnTo>
                  <a:lnTo>
                    <a:pt x="108586" y="413894"/>
                  </a:lnTo>
                  <a:lnTo>
                    <a:pt x="106671" y="405381"/>
                  </a:lnTo>
                  <a:lnTo>
                    <a:pt x="104837" y="394543"/>
                  </a:lnTo>
                  <a:lnTo>
                    <a:pt x="100072" y="390018"/>
                  </a:lnTo>
                  <a:lnTo>
                    <a:pt x="97257" y="384881"/>
                  </a:lnTo>
                  <a:lnTo>
                    <a:pt x="88644" y="374704"/>
                  </a:lnTo>
                  <a:lnTo>
                    <a:pt x="83966" y="372779"/>
                  </a:lnTo>
                  <a:lnTo>
                    <a:pt x="78843" y="373933"/>
                  </a:lnTo>
                  <a:lnTo>
                    <a:pt x="71316" y="375623"/>
                  </a:lnTo>
                  <a:lnTo>
                    <a:pt x="63387" y="373070"/>
                  </a:lnTo>
                  <a:lnTo>
                    <a:pt x="62657" y="372835"/>
                  </a:lnTo>
                  <a:lnTo>
                    <a:pt x="58423" y="366297"/>
                  </a:lnTo>
                  <a:lnTo>
                    <a:pt x="60662" y="359883"/>
                  </a:lnTo>
                  <a:lnTo>
                    <a:pt x="57319" y="352964"/>
                  </a:lnTo>
                  <a:lnTo>
                    <a:pt x="50427" y="352404"/>
                  </a:lnTo>
                  <a:lnTo>
                    <a:pt x="39132" y="347876"/>
                  </a:lnTo>
                  <a:lnTo>
                    <a:pt x="37731" y="341725"/>
                  </a:lnTo>
                  <a:lnTo>
                    <a:pt x="34574" y="342856"/>
                  </a:lnTo>
                  <a:lnTo>
                    <a:pt x="30891" y="344174"/>
                  </a:lnTo>
                  <a:lnTo>
                    <a:pt x="26806" y="341675"/>
                  </a:lnTo>
                  <a:lnTo>
                    <a:pt x="18392" y="345669"/>
                  </a:lnTo>
                  <a:lnTo>
                    <a:pt x="15411" y="343917"/>
                  </a:lnTo>
                  <a:lnTo>
                    <a:pt x="12425" y="338313"/>
                  </a:lnTo>
                  <a:lnTo>
                    <a:pt x="11587" y="335911"/>
                  </a:lnTo>
                  <a:lnTo>
                    <a:pt x="0" y="335996"/>
                  </a:lnTo>
                  <a:lnTo>
                    <a:pt x="4005" y="328312"/>
                  </a:lnTo>
                  <a:lnTo>
                    <a:pt x="11639" y="305806"/>
                  </a:lnTo>
                  <a:lnTo>
                    <a:pt x="16150" y="286704"/>
                  </a:lnTo>
                  <a:lnTo>
                    <a:pt x="26698" y="289055"/>
                  </a:lnTo>
                  <a:lnTo>
                    <a:pt x="31736" y="285165"/>
                  </a:lnTo>
                  <a:lnTo>
                    <a:pt x="28535" y="278048"/>
                  </a:lnTo>
                  <a:lnTo>
                    <a:pt x="19405" y="272140"/>
                  </a:lnTo>
                  <a:lnTo>
                    <a:pt x="20365" y="263628"/>
                  </a:lnTo>
                  <a:lnTo>
                    <a:pt x="20634" y="261241"/>
                  </a:lnTo>
                  <a:lnTo>
                    <a:pt x="21089" y="247243"/>
                  </a:lnTo>
                  <a:lnTo>
                    <a:pt x="18010" y="243201"/>
                  </a:lnTo>
                  <a:lnTo>
                    <a:pt x="21882" y="234231"/>
                  </a:lnTo>
                  <a:lnTo>
                    <a:pt x="26854" y="211424"/>
                  </a:lnTo>
                  <a:lnTo>
                    <a:pt x="26836" y="209015"/>
                  </a:lnTo>
                  <a:lnTo>
                    <a:pt x="27762" y="192435"/>
                  </a:lnTo>
                  <a:lnTo>
                    <a:pt x="22841" y="180763"/>
                  </a:lnTo>
                  <a:lnTo>
                    <a:pt x="27081" y="155582"/>
                  </a:lnTo>
                  <a:lnTo>
                    <a:pt x="27371" y="153862"/>
                  </a:lnTo>
                  <a:lnTo>
                    <a:pt x="28229" y="132484"/>
                  </a:lnTo>
                  <a:lnTo>
                    <a:pt x="25863" y="120495"/>
                  </a:lnTo>
                  <a:lnTo>
                    <a:pt x="22469" y="109027"/>
                  </a:lnTo>
                  <a:lnTo>
                    <a:pt x="17518" y="101008"/>
                  </a:lnTo>
                  <a:lnTo>
                    <a:pt x="16680" y="99648"/>
                  </a:lnTo>
                  <a:lnTo>
                    <a:pt x="15559" y="87931"/>
                  </a:lnTo>
                  <a:lnTo>
                    <a:pt x="17939" y="76061"/>
                  </a:lnTo>
                  <a:lnTo>
                    <a:pt x="19866" y="69315"/>
                  </a:lnTo>
                  <a:lnTo>
                    <a:pt x="18972" y="60932"/>
                  </a:lnTo>
                  <a:lnTo>
                    <a:pt x="24671" y="52818"/>
                  </a:lnTo>
                  <a:lnTo>
                    <a:pt x="29846" y="430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3795403" y="2282335"/>
              <a:ext cx="793863" cy="530648"/>
            </a:xfrm>
            <a:custGeom>
              <a:avLst/>
              <a:gdLst/>
              <a:ahLst/>
              <a:cxnLst/>
              <a:rect l="0" t="0" r="0" b="0"/>
              <a:pathLst>
                <a:path w="793863" h="530648">
                  <a:moveTo>
                    <a:pt x="23799" y="135035"/>
                  </a:moveTo>
                  <a:lnTo>
                    <a:pt x="25687" y="135039"/>
                  </a:lnTo>
                  <a:lnTo>
                    <a:pt x="27133" y="116982"/>
                  </a:lnTo>
                  <a:lnTo>
                    <a:pt x="28181" y="104439"/>
                  </a:lnTo>
                  <a:lnTo>
                    <a:pt x="29647" y="86884"/>
                  </a:lnTo>
                  <a:lnTo>
                    <a:pt x="31378" y="64792"/>
                  </a:lnTo>
                  <a:lnTo>
                    <a:pt x="32173" y="55221"/>
                  </a:lnTo>
                  <a:lnTo>
                    <a:pt x="34429" y="27842"/>
                  </a:lnTo>
                  <a:lnTo>
                    <a:pt x="35697" y="11492"/>
                  </a:lnTo>
                  <a:lnTo>
                    <a:pt x="35871" y="9030"/>
                  </a:lnTo>
                  <a:lnTo>
                    <a:pt x="36505" y="0"/>
                  </a:lnTo>
                  <a:lnTo>
                    <a:pt x="74819" y="3183"/>
                  </a:lnTo>
                  <a:lnTo>
                    <a:pt x="97328" y="4967"/>
                  </a:lnTo>
                  <a:lnTo>
                    <a:pt x="118897" y="6645"/>
                  </a:lnTo>
                  <a:lnTo>
                    <a:pt x="141136" y="8324"/>
                  </a:lnTo>
                  <a:lnTo>
                    <a:pt x="146437" y="8717"/>
                  </a:lnTo>
                  <a:lnTo>
                    <a:pt x="152599" y="9169"/>
                  </a:lnTo>
                  <a:lnTo>
                    <a:pt x="170082" y="10421"/>
                  </a:lnTo>
                  <a:lnTo>
                    <a:pt x="185428" y="11501"/>
                  </a:lnTo>
                  <a:lnTo>
                    <a:pt x="207635" y="13038"/>
                  </a:lnTo>
                  <a:lnTo>
                    <a:pt x="231636" y="14638"/>
                  </a:lnTo>
                  <a:lnTo>
                    <a:pt x="240301" y="15198"/>
                  </a:lnTo>
                  <a:lnTo>
                    <a:pt x="240495" y="15211"/>
                  </a:lnTo>
                  <a:lnTo>
                    <a:pt x="260856" y="16496"/>
                  </a:lnTo>
                  <a:lnTo>
                    <a:pt x="284532" y="17954"/>
                  </a:lnTo>
                  <a:lnTo>
                    <a:pt x="303689" y="19057"/>
                  </a:lnTo>
                  <a:lnTo>
                    <a:pt x="329481" y="20495"/>
                  </a:lnTo>
                  <a:lnTo>
                    <a:pt x="363887" y="22314"/>
                  </a:lnTo>
                  <a:lnTo>
                    <a:pt x="388875" y="23551"/>
                  </a:lnTo>
                  <a:lnTo>
                    <a:pt x="390116" y="23613"/>
                  </a:lnTo>
                  <a:lnTo>
                    <a:pt x="410604" y="24613"/>
                  </a:lnTo>
                  <a:lnTo>
                    <a:pt x="424782" y="25356"/>
                  </a:lnTo>
                  <a:lnTo>
                    <a:pt x="451942" y="26621"/>
                  </a:lnTo>
                  <a:lnTo>
                    <a:pt x="468115" y="27377"/>
                  </a:lnTo>
                  <a:lnTo>
                    <a:pt x="478795" y="27762"/>
                  </a:lnTo>
                  <a:lnTo>
                    <a:pt x="490867" y="28318"/>
                  </a:lnTo>
                  <a:lnTo>
                    <a:pt x="505380" y="28849"/>
                  </a:lnTo>
                  <a:lnTo>
                    <a:pt x="530562" y="29719"/>
                  </a:lnTo>
                  <a:lnTo>
                    <a:pt x="539275" y="30033"/>
                  </a:lnTo>
                  <a:lnTo>
                    <a:pt x="567371" y="31062"/>
                  </a:lnTo>
                  <a:lnTo>
                    <a:pt x="577260" y="31404"/>
                  </a:lnTo>
                  <a:lnTo>
                    <a:pt x="598323" y="32209"/>
                  </a:lnTo>
                  <a:lnTo>
                    <a:pt x="632699" y="33067"/>
                  </a:lnTo>
                  <a:lnTo>
                    <a:pt x="638935" y="33225"/>
                  </a:lnTo>
                  <a:lnTo>
                    <a:pt x="641866" y="33297"/>
                  </a:lnTo>
                  <a:lnTo>
                    <a:pt x="662026" y="33773"/>
                  </a:lnTo>
                  <a:lnTo>
                    <a:pt x="685457" y="34202"/>
                  </a:lnTo>
                  <a:lnTo>
                    <a:pt x="716873" y="34603"/>
                  </a:lnTo>
                  <a:lnTo>
                    <a:pt x="731486" y="34754"/>
                  </a:lnTo>
                  <a:lnTo>
                    <a:pt x="783304" y="35288"/>
                  </a:lnTo>
                  <a:lnTo>
                    <a:pt x="782430" y="44344"/>
                  </a:lnTo>
                  <a:lnTo>
                    <a:pt x="780858" y="52254"/>
                  </a:lnTo>
                  <a:lnTo>
                    <a:pt x="776477" y="57271"/>
                  </a:lnTo>
                  <a:lnTo>
                    <a:pt x="772204" y="64222"/>
                  </a:lnTo>
                  <a:lnTo>
                    <a:pt x="764909" y="68566"/>
                  </a:lnTo>
                  <a:lnTo>
                    <a:pt x="756717" y="75279"/>
                  </a:lnTo>
                  <a:lnTo>
                    <a:pt x="754117" y="80227"/>
                  </a:lnTo>
                  <a:lnTo>
                    <a:pt x="754854" y="83868"/>
                  </a:lnTo>
                  <a:lnTo>
                    <a:pt x="755702" y="85002"/>
                  </a:lnTo>
                  <a:lnTo>
                    <a:pt x="761108" y="92223"/>
                  </a:lnTo>
                  <a:lnTo>
                    <a:pt x="764918" y="100445"/>
                  </a:lnTo>
                  <a:lnTo>
                    <a:pt x="768066" y="106449"/>
                  </a:lnTo>
                  <a:lnTo>
                    <a:pt x="771598" y="110298"/>
                  </a:lnTo>
                  <a:lnTo>
                    <a:pt x="777411" y="110642"/>
                  </a:lnTo>
                  <a:lnTo>
                    <a:pt x="782993" y="113825"/>
                  </a:lnTo>
                  <a:lnTo>
                    <a:pt x="787052" y="115343"/>
                  </a:lnTo>
                  <a:lnTo>
                    <a:pt x="790985" y="119568"/>
                  </a:lnTo>
                  <a:lnTo>
                    <a:pt x="792229" y="122361"/>
                  </a:lnTo>
                  <a:lnTo>
                    <a:pt x="793457" y="125114"/>
                  </a:lnTo>
                  <a:lnTo>
                    <a:pt x="793453" y="130656"/>
                  </a:lnTo>
                  <a:lnTo>
                    <a:pt x="793426" y="172410"/>
                  </a:lnTo>
                  <a:lnTo>
                    <a:pt x="793410" y="197026"/>
                  </a:lnTo>
                  <a:lnTo>
                    <a:pt x="793395" y="221999"/>
                  </a:lnTo>
                  <a:lnTo>
                    <a:pt x="793387" y="234574"/>
                  </a:lnTo>
                  <a:lnTo>
                    <a:pt x="793372" y="260891"/>
                  </a:lnTo>
                  <a:lnTo>
                    <a:pt x="793238" y="284331"/>
                  </a:lnTo>
                  <a:lnTo>
                    <a:pt x="792952" y="334181"/>
                  </a:lnTo>
                  <a:lnTo>
                    <a:pt x="792706" y="376871"/>
                  </a:lnTo>
                  <a:lnTo>
                    <a:pt x="792676" y="384330"/>
                  </a:lnTo>
                  <a:lnTo>
                    <a:pt x="777581" y="384237"/>
                  </a:lnTo>
                  <a:lnTo>
                    <a:pt x="779038" y="388678"/>
                  </a:lnTo>
                  <a:lnTo>
                    <a:pt x="778006" y="393767"/>
                  </a:lnTo>
                  <a:lnTo>
                    <a:pt x="785507" y="400783"/>
                  </a:lnTo>
                  <a:lnTo>
                    <a:pt x="785194" y="406304"/>
                  </a:lnTo>
                  <a:lnTo>
                    <a:pt x="784522" y="413082"/>
                  </a:lnTo>
                  <a:lnTo>
                    <a:pt x="779481" y="414338"/>
                  </a:lnTo>
                  <a:lnTo>
                    <a:pt x="781510" y="419171"/>
                  </a:lnTo>
                  <a:lnTo>
                    <a:pt x="782132" y="420652"/>
                  </a:lnTo>
                  <a:lnTo>
                    <a:pt x="785323" y="424454"/>
                  </a:lnTo>
                  <a:lnTo>
                    <a:pt x="790163" y="424465"/>
                  </a:lnTo>
                  <a:lnTo>
                    <a:pt x="791849" y="435644"/>
                  </a:lnTo>
                  <a:lnTo>
                    <a:pt x="793863" y="439887"/>
                  </a:lnTo>
                  <a:lnTo>
                    <a:pt x="792511" y="444390"/>
                  </a:lnTo>
                  <a:lnTo>
                    <a:pt x="791864" y="446544"/>
                  </a:lnTo>
                  <a:lnTo>
                    <a:pt x="786274" y="450488"/>
                  </a:lnTo>
                  <a:lnTo>
                    <a:pt x="788221" y="455508"/>
                  </a:lnTo>
                  <a:lnTo>
                    <a:pt x="785323" y="459440"/>
                  </a:lnTo>
                  <a:lnTo>
                    <a:pt x="787391" y="462076"/>
                  </a:lnTo>
                  <a:lnTo>
                    <a:pt x="783039" y="467347"/>
                  </a:lnTo>
                  <a:lnTo>
                    <a:pt x="783155" y="469358"/>
                  </a:lnTo>
                  <a:lnTo>
                    <a:pt x="783404" y="473692"/>
                  </a:lnTo>
                  <a:lnTo>
                    <a:pt x="779168" y="480979"/>
                  </a:lnTo>
                  <a:lnTo>
                    <a:pt x="774524" y="487910"/>
                  </a:lnTo>
                  <a:lnTo>
                    <a:pt x="774177" y="495642"/>
                  </a:lnTo>
                  <a:lnTo>
                    <a:pt x="777613" y="501047"/>
                  </a:lnTo>
                  <a:lnTo>
                    <a:pt x="784374" y="507835"/>
                  </a:lnTo>
                  <a:lnTo>
                    <a:pt x="789221" y="519352"/>
                  </a:lnTo>
                  <a:lnTo>
                    <a:pt x="789540" y="520108"/>
                  </a:lnTo>
                  <a:lnTo>
                    <a:pt x="787828" y="525683"/>
                  </a:lnTo>
                  <a:lnTo>
                    <a:pt x="789453" y="526798"/>
                  </a:lnTo>
                  <a:lnTo>
                    <a:pt x="792799" y="529543"/>
                  </a:lnTo>
                  <a:lnTo>
                    <a:pt x="786924" y="530648"/>
                  </a:lnTo>
                  <a:lnTo>
                    <a:pt x="784440" y="526679"/>
                  </a:lnTo>
                  <a:lnTo>
                    <a:pt x="775359" y="527221"/>
                  </a:lnTo>
                  <a:lnTo>
                    <a:pt x="773649" y="524187"/>
                  </a:lnTo>
                  <a:lnTo>
                    <a:pt x="770450" y="518505"/>
                  </a:lnTo>
                  <a:lnTo>
                    <a:pt x="765181" y="513096"/>
                  </a:lnTo>
                  <a:lnTo>
                    <a:pt x="766463" y="505135"/>
                  </a:lnTo>
                  <a:lnTo>
                    <a:pt x="758019" y="504516"/>
                  </a:lnTo>
                  <a:lnTo>
                    <a:pt x="755600" y="499347"/>
                  </a:lnTo>
                  <a:lnTo>
                    <a:pt x="755003" y="499068"/>
                  </a:lnTo>
                  <a:lnTo>
                    <a:pt x="744625" y="494209"/>
                  </a:lnTo>
                  <a:lnTo>
                    <a:pt x="738441" y="495482"/>
                  </a:lnTo>
                  <a:lnTo>
                    <a:pt x="733255" y="490825"/>
                  </a:lnTo>
                  <a:lnTo>
                    <a:pt x="732299" y="489965"/>
                  </a:lnTo>
                  <a:lnTo>
                    <a:pt x="721162" y="488472"/>
                  </a:lnTo>
                  <a:lnTo>
                    <a:pt x="717663" y="485598"/>
                  </a:lnTo>
                  <a:lnTo>
                    <a:pt x="712597" y="481430"/>
                  </a:lnTo>
                  <a:lnTo>
                    <a:pt x="710157" y="476652"/>
                  </a:lnTo>
                  <a:lnTo>
                    <a:pt x="703465" y="474762"/>
                  </a:lnTo>
                  <a:lnTo>
                    <a:pt x="699356" y="476111"/>
                  </a:lnTo>
                  <a:lnTo>
                    <a:pt x="691440" y="474552"/>
                  </a:lnTo>
                  <a:lnTo>
                    <a:pt x="687724" y="477355"/>
                  </a:lnTo>
                  <a:lnTo>
                    <a:pt x="684308" y="476733"/>
                  </a:lnTo>
                  <a:lnTo>
                    <a:pt x="681071" y="476142"/>
                  </a:lnTo>
                  <a:lnTo>
                    <a:pt x="672363" y="475643"/>
                  </a:lnTo>
                  <a:lnTo>
                    <a:pt x="668567" y="476215"/>
                  </a:lnTo>
                  <a:lnTo>
                    <a:pt x="661686" y="477247"/>
                  </a:lnTo>
                  <a:lnTo>
                    <a:pt x="651231" y="475010"/>
                  </a:lnTo>
                  <a:lnTo>
                    <a:pt x="645331" y="473876"/>
                  </a:lnTo>
                  <a:lnTo>
                    <a:pt x="643316" y="475625"/>
                  </a:lnTo>
                  <a:lnTo>
                    <a:pt x="640220" y="483303"/>
                  </a:lnTo>
                  <a:lnTo>
                    <a:pt x="635408" y="487414"/>
                  </a:lnTo>
                  <a:lnTo>
                    <a:pt x="626503" y="488006"/>
                  </a:lnTo>
                  <a:lnTo>
                    <a:pt x="619348" y="481481"/>
                  </a:lnTo>
                  <a:lnTo>
                    <a:pt x="614913" y="476844"/>
                  </a:lnTo>
                  <a:lnTo>
                    <a:pt x="614443" y="476669"/>
                  </a:lnTo>
                  <a:lnTo>
                    <a:pt x="606212" y="473603"/>
                  </a:lnTo>
                  <a:lnTo>
                    <a:pt x="601231" y="471491"/>
                  </a:lnTo>
                  <a:lnTo>
                    <a:pt x="598325" y="469768"/>
                  </a:lnTo>
                  <a:lnTo>
                    <a:pt x="590260" y="464976"/>
                  </a:lnTo>
                  <a:lnTo>
                    <a:pt x="585279" y="463293"/>
                  </a:lnTo>
                  <a:lnTo>
                    <a:pt x="580768" y="458240"/>
                  </a:lnTo>
                  <a:lnTo>
                    <a:pt x="578851" y="453152"/>
                  </a:lnTo>
                  <a:lnTo>
                    <a:pt x="542385" y="452170"/>
                  </a:lnTo>
                  <a:lnTo>
                    <a:pt x="499975" y="450812"/>
                  </a:lnTo>
                  <a:lnTo>
                    <a:pt x="470806" y="449773"/>
                  </a:lnTo>
                  <a:lnTo>
                    <a:pt x="437844" y="448496"/>
                  </a:lnTo>
                  <a:lnTo>
                    <a:pt x="401508" y="446984"/>
                  </a:lnTo>
                  <a:lnTo>
                    <a:pt x="338078" y="444026"/>
                  </a:lnTo>
                  <a:lnTo>
                    <a:pt x="337858" y="444015"/>
                  </a:lnTo>
                  <a:lnTo>
                    <a:pt x="317878" y="442998"/>
                  </a:lnTo>
                  <a:lnTo>
                    <a:pt x="294157" y="441672"/>
                  </a:lnTo>
                  <a:lnTo>
                    <a:pt x="205120" y="436184"/>
                  </a:lnTo>
                  <a:lnTo>
                    <a:pt x="171157" y="433878"/>
                  </a:lnTo>
                  <a:lnTo>
                    <a:pt x="131227" y="431041"/>
                  </a:lnTo>
                  <a:lnTo>
                    <a:pt x="109522" y="429431"/>
                  </a:lnTo>
                  <a:lnTo>
                    <a:pt x="60032" y="425581"/>
                  </a:lnTo>
                  <a:lnTo>
                    <a:pt x="57018" y="425345"/>
                  </a:lnTo>
                  <a:lnTo>
                    <a:pt x="0" y="420692"/>
                  </a:lnTo>
                  <a:lnTo>
                    <a:pt x="3441" y="379252"/>
                  </a:lnTo>
                  <a:lnTo>
                    <a:pt x="5645" y="352321"/>
                  </a:lnTo>
                  <a:lnTo>
                    <a:pt x="5944" y="348667"/>
                  </a:lnTo>
                  <a:lnTo>
                    <a:pt x="6592" y="340751"/>
                  </a:lnTo>
                  <a:lnTo>
                    <a:pt x="10131" y="298544"/>
                  </a:lnTo>
                  <a:lnTo>
                    <a:pt x="13634" y="257405"/>
                  </a:lnTo>
                  <a:lnTo>
                    <a:pt x="14112" y="251785"/>
                  </a:lnTo>
                  <a:lnTo>
                    <a:pt x="14960" y="241834"/>
                  </a:lnTo>
                  <a:lnTo>
                    <a:pt x="18827" y="195951"/>
                  </a:lnTo>
                  <a:lnTo>
                    <a:pt x="20276" y="1787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3835748" y="3574447"/>
              <a:ext cx="981185" cy="514580"/>
            </a:xfrm>
            <a:custGeom>
              <a:avLst/>
              <a:gdLst/>
              <a:ahLst/>
              <a:cxnLst/>
              <a:rect l="0" t="0" r="0" b="0"/>
              <a:pathLst>
                <a:path w="981185" h="514580">
                  <a:moveTo>
                    <a:pt x="1846" y="46734"/>
                  </a:moveTo>
                  <a:lnTo>
                    <a:pt x="4397" y="13024"/>
                  </a:lnTo>
                  <a:lnTo>
                    <a:pt x="5332" y="0"/>
                  </a:lnTo>
                  <a:lnTo>
                    <a:pt x="23461" y="1396"/>
                  </a:lnTo>
                  <a:lnTo>
                    <a:pt x="39700" y="3198"/>
                  </a:lnTo>
                  <a:lnTo>
                    <a:pt x="78515" y="5961"/>
                  </a:lnTo>
                  <a:lnTo>
                    <a:pt x="113958" y="8481"/>
                  </a:lnTo>
                  <a:lnTo>
                    <a:pt x="115548" y="8574"/>
                  </a:lnTo>
                  <a:lnTo>
                    <a:pt x="129800" y="9389"/>
                  </a:lnTo>
                  <a:lnTo>
                    <a:pt x="169147" y="11534"/>
                  </a:lnTo>
                  <a:lnTo>
                    <a:pt x="177074" y="11949"/>
                  </a:lnTo>
                  <a:lnTo>
                    <a:pt x="208117" y="13479"/>
                  </a:lnTo>
                  <a:lnTo>
                    <a:pt x="224558" y="14281"/>
                  </a:lnTo>
                  <a:lnTo>
                    <a:pt x="238274" y="14930"/>
                  </a:lnTo>
                  <a:lnTo>
                    <a:pt x="248459" y="15401"/>
                  </a:lnTo>
                  <a:lnTo>
                    <a:pt x="273669" y="16437"/>
                  </a:lnTo>
                  <a:lnTo>
                    <a:pt x="282814" y="16798"/>
                  </a:lnTo>
                  <a:lnTo>
                    <a:pt x="335334" y="19081"/>
                  </a:lnTo>
                  <a:lnTo>
                    <a:pt x="345189" y="19480"/>
                  </a:lnTo>
                  <a:lnTo>
                    <a:pt x="346025" y="19514"/>
                  </a:lnTo>
                  <a:lnTo>
                    <a:pt x="384293" y="21262"/>
                  </a:lnTo>
                  <a:lnTo>
                    <a:pt x="397509" y="21805"/>
                  </a:lnTo>
                  <a:lnTo>
                    <a:pt x="407138" y="22190"/>
                  </a:lnTo>
                  <a:lnTo>
                    <a:pt x="412716" y="22409"/>
                  </a:lnTo>
                  <a:lnTo>
                    <a:pt x="444199" y="23514"/>
                  </a:lnTo>
                  <a:lnTo>
                    <a:pt x="458848" y="23996"/>
                  </a:lnTo>
                  <a:lnTo>
                    <a:pt x="482485" y="24732"/>
                  </a:lnTo>
                  <a:lnTo>
                    <a:pt x="510534" y="25625"/>
                  </a:lnTo>
                  <a:lnTo>
                    <a:pt x="532156" y="26263"/>
                  </a:lnTo>
                  <a:lnTo>
                    <a:pt x="532942" y="26282"/>
                  </a:lnTo>
                  <a:lnTo>
                    <a:pt x="559625" y="26868"/>
                  </a:lnTo>
                  <a:lnTo>
                    <a:pt x="567187" y="27022"/>
                  </a:lnTo>
                  <a:lnTo>
                    <a:pt x="594765" y="27526"/>
                  </a:lnTo>
                  <a:lnTo>
                    <a:pt x="598579" y="27591"/>
                  </a:lnTo>
                  <a:lnTo>
                    <a:pt x="633344" y="28171"/>
                  </a:lnTo>
                  <a:lnTo>
                    <a:pt x="642129" y="28300"/>
                  </a:lnTo>
                  <a:lnTo>
                    <a:pt x="669048" y="28640"/>
                  </a:lnTo>
                  <a:lnTo>
                    <a:pt x="674390" y="28699"/>
                  </a:lnTo>
                  <a:lnTo>
                    <a:pt x="714203" y="29089"/>
                  </a:lnTo>
                  <a:lnTo>
                    <a:pt x="739654" y="29304"/>
                  </a:lnTo>
                  <a:lnTo>
                    <a:pt x="742525" y="29325"/>
                  </a:lnTo>
                  <a:lnTo>
                    <a:pt x="774611" y="29384"/>
                  </a:lnTo>
                  <a:lnTo>
                    <a:pt x="799212" y="29394"/>
                  </a:lnTo>
                  <a:lnTo>
                    <a:pt x="803359" y="29390"/>
                  </a:lnTo>
                  <a:lnTo>
                    <a:pt x="807462" y="29384"/>
                  </a:lnTo>
                  <a:lnTo>
                    <a:pt x="823505" y="29356"/>
                  </a:lnTo>
                  <a:lnTo>
                    <a:pt x="847697" y="29269"/>
                  </a:lnTo>
                  <a:lnTo>
                    <a:pt x="853506" y="29240"/>
                  </a:lnTo>
                  <a:lnTo>
                    <a:pt x="866521" y="29164"/>
                  </a:lnTo>
                  <a:lnTo>
                    <a:pt x="876187" y="29097"/>
                  </a:lnTo>
                  <a:lnTo>
                    <a:pt x="904453" y="28840"/>
                  </a:lnTo>
                  <a:lnTo>
                    <a:pt x="911930" y="28759"/>
                  </a:lnTo>
                  <a:lnTo>
                    <a:pt x="913328" y="28744"/>
                  </a:lnTo>
                  <a:lnTo>
                    <a:pt x="945392" y="28463"/>
                  </a:lnTo>
                  <a:lnTo>
                    <a:pt x="956150" y="28296"/>
                  </a:lnTo>
                  <a:lnTo>
                    <a:pt x="956599" y="61805"/>
                  </a:lnTo>
                  <a:lnTo>
                    <a:pt x="956841" y="76029"/>
                  </a:lnTo>
                  <a:lnTo>
                    <a:pt x="956978" y="84006"/>
                  </a:lnTo>
                  <a:lnTo>
                    <a:pt x="957203" y="100328"/>
                  </a:lnTo>
                  <a:lnTo>
                    <a:pt x="961255" y="129031"/>
                  </a:lnTo>
                  <a:lnTo>
                    <a:pt x="964297" y="148884"/>
                  </a:lnTo>
                  <a:lnTo>
                    <a:pt x="965619" y="157493"/>
                  </a:lnTo>
                  <a:lnTo>
                    <a:pt x="968150" y="173930"/>
                  </a:lnTo>
                  <a:lnTo>
                    <a:pt x="972966" y="205506"/>
                  </a:lnTo>
                  <a:lnTo>
                    <a:pt x="973160" y="206808"/>
                  </a:lnTo>
                  <a:lnTo>
                    <a:pt x="975739" y="224165"/>
                  </a:lnTo>
                  <a:lnTo>
                    <a:pt x="978778" y="244558"/>
                  </a:lnTo>
                  <a:lnTo>
                    <a:pt x="980749" y="259527"/>
                  </a:lnTo>
                  <a:lnTo>
                    <a:pt x="980846" y="260267"/>
                  </a:lnTo>
                  <a:lnTo>
                    <a:pt x="981185" y="262839"/>
                  </a:lnTo>
                  <a:lnTo>
                    <a:pt x="980967" y="276344"/>
                  </a:lnTo>
                  <a:lnTo>
                    <a:pt x="980915" y="280550"/>
                  </a:lnTo>
                  <a:lnTo>
                    <a:pt x="980356" y="325599"/>
                  </a:lnTo>
                  <a:lnTo>
                    <a:pt x="980277" y="331869"/>
                  </a:lnTo>
                  <a:lnTo>
                    <a:pt x="980033" y="355149"/>
                  </a:lnTo>
                  <a:lnTo>
                    <a:pt x="979890" y="368688"/>
                  </a:lnTo>
                  <a:lnTo>
                    <a:pt x="979758" y="387046"/>
                  </a:lnTo>
                  <a:lnTo>
                    <a:pt x="979602" y="408342"/>
                  </a:lnTo>
                  <a:lnTo>
                    <a:pt x="979440" y="432724"/>
                  </a:lnTo>
                  <a:lnTo>
                    <a:pt x="979275" y="457266"/>
                  </a:lnTo>
                  <a:lnTo>
                    <a:pt x="979176" y="468609"/>
                  </a:lnTo>
                  <a:lnTo>
                    <a:pt x="978985" y="490454"/>
                  </a:lnTo>
                  <a:lnTo>
                    <a:pt x="978854" y="512195"/>
                  </a:lnTo>
                  <a:lnTo>
                    <a:pt x="973785" y="514580"/>
                  </a:lnTo>
                  <a:lnTo>
                    <a:pt x="968469" y="507751"/>
                  </a:lnTo>
                  <a:lnTo>
                    <a:pt x="961621" y="507346"/>
                  </a:lnTo>
                  <a:lnTo>
                    <a:pt x="951566" y="502617"/>
                  </a:lnTo>
                  <a:lnTo>
                    <a:pt x="949518" y="500692"/>
                  </a:lnTo>
                  <a:lnTo>
                    <a:pt x="945415" y="496834"/>
                  </a:lnTo>
                  <a:lnTo>
                    <a:pt x="936491" y="498183"/>
                  </a:lnTo>
                  <a:lnTo>
                    <a:pt x="929248" y="492968"/>
                  </a:lnTo>
                  <a:lnTo>
                    <a:pt x="924780" y="488097"/>
                  </a:lnTo>
                  <a:lnTo>
                    <a:pt x="919736" y="482142"/>
                  </a:lnTo>
                  <a:lnTo>
                    <a:pt x="912044" y="480743"/>
                  </a:lnTo>
                  <a:lnTo>
                    <a:pt x="906259" y="474722"/>
                  </a:lnTo>
                  <a:lnTo>
                    <a:pt x="899782" y="470247"/>
                  </a:lnTo>
                  <a:lnTo>
                    <a:pt x="899018" y="469945"/>
                  </a:lnTo>
                  <a:lnTo>
                    <a:pt x="890664" y="466639"/>
                  </a:lnTo>
                  <a:lnTo>
                    <a:pt x="887485" y="471304"/>
                  </a:lnTo>
                  <a:lnTo>
                    <a:pt x="884018" y="478806"/>
                  </a:lnTo>
                  <a:lnTo>
                    <a:pt x="880830" y="479391"/>
                  </a:lnTo>
                  <a:lnTo>
                    <a:pt x="875883" y="480296"/>
                  </a:lnTo>
                  <a:lnTo>
                    <a:pt x="864646" y="480215"/>
                  </a:lnTo>
                  <a:lnTo>
                    <a:pt x="855417" y="477871"/>
                  </a:lnTo>
                  <a:lnTo>
                    <a:pt x="851655" y="471915"/>
                  </a:lnTo>
                  <a:lnTo>
                    <a:pt x="846132" y="471914"/>
                  </a:lnTo>
                  <a:lnTo>
                    <a:pt x="838307" y="475015"/>
                  </a:lnTo>
                  <a:lnTo>
                    <a:pt x="830330" y="476461"/>
                  </a:lnTo>
                  <a:lnTo>
                    <a:pt x="824176" y="479861"/>
                  </a:lnTo>
                  <a:lnTo>
                    <a:pt x="820519" y="481878"/>
                  </a:lnTo>
                  <a:lnTo>
                    <a:pt x="817647" y="481602"/>
                  </a:lnTo>
                  <a:lnTo>
                    <a:pt x="812608" y="481115"/>
                  </a:lnTo>
                  <a:lnTo>
                    <a:pt x="806950" y="479503"/>
                  </a:lnTo>
                  <a:lnTo>
                    <a:pt x="791743" y="484333"/>
                  </a:lnTo>
                  <a:lnTo>
                    <a:pt x="781367" y="485699"/>
                  </a:lnTo>
                  <a:lnTo>
                    <a:pt x="778828" y="490209"/>
                  </a:lnTo>
                  <a:lnTo>
                    <a:pt x="772183" y="497751"/>
                  </a:lnTo>
                  <a:lnTo>
                    <a:pt x="766478" y="494613"/>
                  </a:lnTo>
                  <a:lnTo>
                    <a:pt x="762896" y="499597"/>
                  </a:lnTo>
                  <a:lnTo>
                    <a:pt x="756271" y="505440"/>
                  </a:lnTo>
                  <a:lnTo>
                    <a:pt x="754325" y="502367"/>
                  </a:lnTo>
                  <a:lnTo>
                    <a:pt x="751519" y="497932"/>
                  </a:lnTo>
                  <a:lnTo>
                    <a:pt x="747639" y="493059"/>
                  </a:lnTo>
                  <a:lnTo>
                    <a:pt x="739842" y="493968"/>
                  </a:lnTo>
                  <a:lnTo>
                    <a:pt x="737323" y="487532"/>
                  </a:lnTo>
                  <a:lnTo>
                    <a:pt x="731518" y="487357"/>
                  </a:lnTo>
                  <a:lnTo>
                    <a:pt x="729163" y="485642"/>
                  </a:lnTo>
                  <a:lnTo>
                    <a:pt x="729541" y="478489"/>
                  </a:lnTo>
                  <a:lnTo>
                    <a:pt x="729004" y="478147"/>
                  </a:lnTo>
                  <a:lnTo>
                    <a:pt x="721327" y="473256"/>
                  </a:lnTo>
                  <a:lnTo>
                    <a:pt x="718662" y="478994"/>
                  </a:lnTo>
                  <a:lnTo>
                    <a:pt x="715029" y="485442"/>
                  </a:lnTo>
                  <a:lnTo>
                    <a:pt x="707429" y="483895"/>
                  </a:lnTo>
                  <a:lnTo>
                    <a:pt x="705391" y="480007"/>
                  </a:lnTo>
                  <a:lnTo>
                    <a:pt x="698704" y="483067"/>
                  </a:lnTo>
                  <a:lnTo>
                    <a:pt x="693269" y="474998"/>
                  </a:lnTo>
                  <a:lnTo>
                    <a:pt x="692377" y="468622"/>
                  </a:lnTo>
                  <a:lnTo>
                    <a:pt x="688939" y="468823"/>
                  </a:lnTo>
                  <a:lnTo>
                    <a:pt x="687724" y="468894"/>
                  </a:lnTo>
                  <a:lnTo>
                    <a:pt x="686815" y="468947"/>
                  </a:lnTo>
                  <a:lnTo>
                    <a:pt x="682472" y="472659"/>
                  </a:lnTo>
                  <a:lnTo>
                    <a:pt x="682800" y="477259"/>
                  </a:lnTo>
                  <a:lnTo>
                    <a:pt x="674444" y="481597"/>
                  </a:lnTo>
                  <a:lnTo>
                    <a:pt x="671684" y="487749"/>
                  </a:lnTo>
                  <a:lnTo>
                    <a:pt x="670524" y="493296"/>
                  </a:lnTo>
                  <a:lnTo>
                    <a:pt x="670079" y="498898"/>
                  </a:lnTo>
                  <a:lnTo>
                    <a:pt x="663149" y="500708"/>
                  </a:lnTo>
                  <a:lnTo>
                    <a:pt x="656645" y="487990"/>
                  </a:lnTo>
                  <a:lnTo>
                    <a:pt x="661328" y="482656"/>
                  </a:lnTo>
                  <a:lnTo>
                    <a:pt x="656778" y="472965"/>
                  </a:lnTo>
                  <a:lnTo>
                    <a:pt x="652021" y="474909"/>
                  </a:lnTo>
                  <a:lnTo>
                    <a:pt x="643434" y="479860"/>
                  </a:lnTo>
                  <a:lnTo>
                    <a:pt x="636872" y="486337"/>
                  </a:lnTo>
                  <a:lnTo>
                    <a:pt x="628452" y="485590"/>
                  </a:lnTo>
                  <a:lnTo>
                    <a:pt x="627695" y="478795"/>
                  </a:lnTo>
                  <a:lnTo>
                    <a:pt x="623929" y="472556"/>
                  </a:lnTo>
                  <a:lnTo>
                    <a:pt x="623657" y="472105"/>
                  </a:lnTo>
                  <a:lnTo>
                    <a:pt x="615131" y="474831"/>
                  </a:lnTo>
                  <a:lnTo>
                    <a:pt x="614784" y="474543"/>
                  </a:lnTo>
                  <a:lnTo>
                    <a:pt x="610714" y="471160"/>
                  </a:lnTo>
                  <a:lnTo>
                    <a:pt x="609298" y="464519"/>
                  </a:lnTo>
                  <a:lnTo>
                    <a:pt x="601956" y="461043"/>
                  </a:lnTo>
                  <a:lnTo>
                    <a:pt x="591385" y="470372"/>
                  </a:lnTo>
                  <a:lnTo>
                    <a:pt x="586107" y="476750"/>
                  </a:lnTo>
                  <a:lnTo>
                    <a:pt x="578657" y="481037"/>
                  </a:lnTo>
                  <a:lnTo>
                    <a:pt x="568639" y="476659"/>
                  </a:lnTo>
                  <a:lnTo>
                    <a:pt x="568595" y="474817"/>
                  </a:lnTo>
                  <a:lnTo>
                    <a:pt x="568482" y="470045"/>
                  </a:lnTo>
                  <a:lnTo>
                    <a:pt x="569402" y="460469"/>
                  </a:lnTo>
                  <a:lnTo>
                    <a:pt x="562560" y="459620"/>
                  </a:lnTo>
                  <a:lnTo>
                    <a:pt x="553472" y="458497"/>
                  </a:lnTo>
                  <a:lnTo>
                    <a:pt x="551701" y="451805"/>
                  </a:lnTo>
                  <a:lnTo>
                    <a:pt x="551850" y="443799"/>
                  </a:lnTo>
                  <a:lnTo>
                    <a:pt x="549177" y="436507"/>
                  </a:lnTo>
                  <a:lnTo>
                    <a:pt x="547355" y="438386"/>
                  </a:lnTo>
                  <a:lnTo>
                    <a:pt x="543657" y="442193"/>
                  </a:lnTo>
                  <a:lnTo>
                    <a:pt x="537084" y="440159"/>
                  </a:lnTo>
                  <a:lnTo>
                    <a:pt x="526139" y="437138"/>
                  </a:lnTo>
                  <a:lnTo>
                    <a:pt x="520845" y="435469"/>
                  </a:lnTo>
                  <a:lnTo>
                    <a:pt x="516688" y="439489"/>
                  </a:lnTo>
                  <a:lnTo>
                    <a:pt x="514646" y="445681"/>
                  </a:lnTo>
                  <a:lnTo>
                    <a:pt x="513561" y="446103"/>
                  </a:lnTo>
                  <a:lnTo>
                    <a:pt x="507420" y="448490"/>
                  </a:lnTo>
                  <a:lnTo>
                    <a:pt x="501273" y="443910"/>
                  </a:lnTo>
                  <a:lnTo>
                    <a:pt x="495716" y="435988"/>
                  </a:lnTo>
                  <a:lnTo>
                    <a:pt x="491851" y="434844"/>
                  </a:lnTo>
                  <a:lnTo>
                    <a:pt x="487424" y="433532"/>
                  </a:lnTo>
                  <a:lnTo>
                    <a:pt x="482352" y="437893"/>
                  </a:lnTo>
                  <a:lnTo>
                    <a:pt x="476788" y="438045"/>
                  </a:lnTo>
                  <a:lnTo>
                    <a:pt x="468698" y="434224"/>
                  </a:lnTo>
                  <a:lnTo>
                    <a:pt x="461014" y="433340"/>
                  </a:lnTo>
                  <a:lnTo>
                    <a:pt x="453201" y="426875"/>
                  </a:lnTo>
                  <a:lnTo>
                    <a:pt x="451781" y="426690"/>
                  </a:lnTo>
                  <a:lnTo>
                    <a:pt x="445847" y="425912"/>
                  </a:lnTo>
                  <a:lnTo>
                    <a:pt x="439236" y="426784"/>
                  </a:lnTo>
                  <a:lnTo>
                    <a:pt x="430714" y="425341"/>
                  </a:lnTo>
                  <a:lnTo>
                    <a:pt x="423919" y="424401"/>
                  </a:lnTo>
                  <a:lnTo>
                    <a:pt x="421804" y="409979"/>
                  </a:lnTo>
                  <a:lnTo>
                    <a:pt x="420684" y="408299"/>
                  </a:lnTo>
                  <a:lnTo>
                    <a:pt x="414675" y="399276"/>
                  </a:lnTo>
                  <a:lnTo>
                    <a:pt x="406120" y="391706"/>
                  </a:lnTo>
                  <a:lnTo>
                    <a:pt x="400920" y="390799"/>
                  </a:lnTo>
                  <a:lnTo>
                    <a:pt x="397612" y="399558"/>
                  </a:lnTo>
                  <a:lnTo>
                    <a:pt x="391764" y="397040"/>
                  </a:lnTo>
                  <a:lnTo>
                    <a:pt x="391291" y="396965"/>
                  </a:lnTo>
                  <a:lnTo>
                    <a:pt x="378503" y="394934"/>
                  </a:lnTo>
                  <a:lnTo>
                    <a:pt x="376499" y="399610"/>
                  </a:lnTo>
                  <a:lnTo>
                    <a:pt x="365215" y="398262"/>
                  </a:lnTo>
                  <a:lnTo>
                    <a:pt x="357493" y="390147"/>
                  </a:lnTo>
                  <a:lnTo>
                    <a:pt x="351545" y="382335"/>
                  </a:lnTo>
                  <a:lnTo>
                    <a:pt x="348858" y="379476"/>
                  </a:lnTo>
                  <a:lnTo>
                    <a:pt x="339047" y="369020"/>
                  </a:lnTo>
                  <a:lnTo>
                    <a:pt x="330958" y="370927"/>
                  </a:lnTo>
                  <a:lnTo>
                    <a:pt x="330632" y="371004"/>
                  </a:lnTo>
                  <a:lnTo>
                    <a:pt x="331758" y="344269"/>
                  </a:lnTo>
                  <a:lnTo>
                    <a:pt x="333476" y="303466"/>
                  </a:lnTo>
                  <a:lnTo>
                    <a:pt x="334402" y="281479"/>
                  </a:lnTo>
                  <a:lnTo>
                    <a:pt x="335855" y="246980"/>
                  </a:lnTo>
                  <a:lnTo>
                    <a:pt x="337048" y="218653"/>
                  </a:lnTo>
                  <a:lnTo>
                    <a:pt x="338637" y="180907"/>
                  </a:lnTo>
                  <a:lnTo>
                    <a:pt x="339695" y="155782"/>
                  </a:lnTo>
                  <a:lnTo>
                    <a:pt x="342388" y="91816"/>
                  </a:lnTo>
                  <a:lnTo>
                    <a:pt x="342005" y="91800"/>
                  </a:lnTo>
                  <a:lnTo>
                    <a:pt x="306934" y="90267"/>
                  </a:lnTo>
                  <a:lnTo>
                    <a:pt x="280099" y="89042"/>
                  </a:lnTo>
                  <a:lnTo>
                    <a:pt x="274795" y="88792"/>
                  </a:lnTo>
                  <a:lnTo>
                    <a:pt x="241527" y="87101"/>
                  </a:lnTo>
                  <a:lnTo>
                    <a:pt x="233542" y="86709"/>
                  </a:lnTo>
                  <a:lnTo>
                    <a:pt x="218593" y="85960"/>
                  </a:lnTo>
                  <a:lnTo>
                    <a:pt x="157139" y="82453"/>
                  </a:lnTo>
                  <a:lnTo>
                    <a:pt x="134029" y="81041"/>
                  </a:lnTo>
                  <a:lnTo>
                    <a:pt x="110569" y="79516"/>
                  </a:lnTo>
                  <a:lnTo>
                    <a:pt x="95735" y="78525"/>
                  </a:lnTo>
                  <a:lnTo>
                    <a:pt x="0" y="71873"/>
                  </a:lnTo>
                  <a:lnTo>
                    <a:pt x="1114" y="571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3025433" y="2330963"/>
              <a:ext cx="793770" cy="658902"/>
            </a:xfrm>
            <a:custGeom>
              <a:avLst/>
              <a:gdLst/>
              <a:ahLst/>
              <a:cxnLst/>
              <a:rect l="0" t="0" r="0" b="0"/>
              <a:pathLst>
                <a:path w="793770" h="658902">
                  <a:moveTo>
                    <a:pt x="86689" y="18853"/>
                  </a:moveTo>
                  <a:lnTo>
                    <a:pt x="90996" y="0"/>
                  </a:lnTo>
                  <a:lnTo>
                    <a:pt x="116990" y="3880"/>
                  </a:lnTo>
                  <a:lnTo>
                    <a:pt x="124740" y="6633"/>
                  </a:lnTo>
                  <a:lnTo>
                    <a:pt x="163046" y="11539"/>
                  </a:lnTo>
                  <a:lnTo>
                    <a:pt x="196151" y="15927"/>
                  </a:lnTo>
                  <a:lnTo>
                    <a:pt x="215858" y="18866"/>
                  </a:lnTo>
                  <a:lnTo>
                    <a:pt x="238339" y="22168"/>
                  </a:lnTo>
                  <a:lnTo>
                    <a:pt x="285664" y="28381"/>
                  </a:lnTo>
                  <a:lnTo>
                    <a:pt x="289675" y="29845"/>
                  </a:lnTo>
                  <a:lnTo>
                    <a:pt x="333949" y="35857"/>
                  </a:lnTo>
                  <a:lnTo>
                    <a:pt x="346090" y="37469"/>
                  </a:lnTo>
                  <a:lnTo>
                    <a:pt x="371451" y="40654"/>
                  </a:lnTo>
                  <a:lnTo>
                    <a:pt x="396722" y="43761"/>
                  </a:lnTo>
                  <a:lnTo>
                    <a:pt x="405353" y="44855"/>
                  </a:lnTo>
                  <a:lnTo>
                    <a:pt x="461699" y="51806"/>
                  </a:lnTo>
                  <a:lnTo>
                    <a:pt x="508187" y="58067"/>
                  </a:lnTo>
                  <a:lnTo>
                    <a:pt x="571141" y="65404"/>
                  </a:lnTo>
                  <a:lnTo>
                    <a:pt x="595260" y="67442"/>
                  </a:lnTo>
                  <a:lnTo>
                    <a:pt x="613127" y="68912"/>
                  </a:lnTo>
                  <a:lnTo>
                    <a:pt x="690940" y="76700"/>
                  </a:lnTo>
                  <a:lnTo>
                    <a:pt x="694810" y="77070"/>
                  </a:lnTo>
                  <a:lnTo>
                    <a:pt x="696120" y="77196"/>
                  </a:lnTo>
                  <a:lnTo>
                    <a:pt x="793770" y="86407"/>
                  </a:lnTo>
                  <a:lnTo>
                    <a:pt x="790247" y="130129"/>
                  </a:lnTo>
                  <a:lnTo>
                    <a:pt x="788797" y="147323"/>
                  </a:lnTo>
                  <a:lnTo>
                    <a:pt x="784930" y="193206"/>
                  </a:lnTo>
                  <a:lnTo>
                    <a:pt x="784083" y="203157"/>
                  </a:lnTo>
                  <a:lnTo>
                    <a:pt x="783604" y="208777"/>
                  </a:lnTo>
                  <a:lnTo>
                    <a:pt x="780101" y="249917"/>
                  </a:lnTo>
                  <a:lnTo>
                    <a:pt x="776563" y="292123"/>
                  </a:lnTo>
                  <a:lnTo>
                    <a:pt x="775915" y="300039"/>
                  </a:lnTo>
                  <a:lnTo>
                    <a:pt x="775616" y="303693"/>
                  </a:lnTo>
                  <a:lnTo>
                    <a:pt x="773412" y="330624"/>
                  </a:lnTo>
                  <a:lnTo>
                    <a:pt x="769970" y="372064"/>
                  </a:lnTo>
                  <a:lnTo>
                    <a:pt x="765526" y="425054"/>
                  </a:lnTo>
                  <a:lnTo>
                    <a:pt x="765285" y="427799"/>
                  </a:lnTo>
                  <a:lnTo>
                    <a:pt x="763877" y="443826"/>
                  </a:lnTo>
                  <a:lnTo>
                    <a:pt x="760864" y="479684"/>
                  </a:lnTo>
                  <a:lnTo>
                    <a:pt x="758023" y="513204"/>
                  </a:lnTo>
                  <a:lnTo>
                    <a:pt x="757843" y="515290"/>
                  </a:lnTo>
                  <a:lnTo>
                    <a:pt x="756397" y="531978"/>
                  </a:lnTo>
                  <a:lnTo>
                    <a:pt x="754131" y="558911"/>
                  </a:lnTo>
                  <a:lnTo>
                    <a:pt x="753115" y="570990"/>
                  </a:lnTo>
                  <a:lnTo>
                    <a:pt x="752523" y="578083"/>
                  </a:lnTo>
                  <a:lnTo>
                    <a:pt x="750474" y="602645"/>
                  </a:lnTo>
                  <a:lnTo>
                    <a:pt x="749053" y="619158"/>
                  </a:lnTo>
                  <a:lnTo>
                    <a:pt x="746983" y="642666"/>
                  </a:lnTo>
                  <a:lnTo>
                    <a:pt x="745592" y="658902"/>
                  </a:lnTo>
                  <a:lnTo>
                    <a:pt x="698105" y="654699"/>
                  </a:lnTo>
                  <a:lnTo>
                    <a:pt x="659736" y="651730"/>
                  </a:lnTo>
                  <a:lnTo>
                    <a:pt x="650314" y="650841"/>
                  </a:lnTo>
                  <a:lnTo>
                    <a:pt x="614626" y="647395"/>
                  </a:lnTo>
                  <a:lnTo>
                    <a:pt x="517012" y="637424"/>
                  </a:lnTo>
                  <a:lnTo>
                    <a:pt x="514127" y="637114"/>
                  </a:lnTo>
                  <a:lnTo>
                    <a:pt x="503070" y="635845"/>
                  </a:lnTo>
                  <a:lnTo>
                    <a:pt x="445548" y="629045"/>
                  </a:lnTo>
                  <a:lnTo>
                    <a:pt x="396783" y="623020"/>
                  </a:lnTo>
                  <a:lnTo>
                    <a:pt x="391492" y="622352"/>
                  </a:lnTo>
                  <a:lnTo>
                    <a:pt x="332719" y="615384"/>
                  </a:lnTo>
                  <a:lnTo>
                    <a:pt x="297299" y="611017"/>
                  </a:lnTo>
                  <a:lnTo>
                    <a:pt x="212196" y="599542"/>
                  </a:lnTo>
                  <a:lnTo>
                    <a:pt x="190854" y="596519"/>
                  </a:lnTo>
                  <a:lnTo>
                    <a:pt x="141383" y="589863"/>
                  </a:lnTo>
                  <a:lnTo>
                    <a:pt x="111043" y="585518"/>
                  </a:lnTo>
                  <a:lnTo>
                    <a:pt x="105965" y="584782"/>
                  </a:lnTo>
                  <a:lnTo>
                    <a:pt x="98188" y="583650"/>
                  </a:lnTo>
                  <a:lnTo>
                    <a:pt x="53759" y="577009"/>
                  </a:lnTo>
                  <a:lnTo>
                    <a:pt x="18518" y="571357"/>
                  </a:lnTo>
                  <a:lnTo>
                    <a:pt x="0" y="568337"/>
                  </a:lnTo>
                  <a:lnTo>
                    <a:pt x="5773" y="532234"/>
                  </a:lnTo>
                  <a:lnTo>
                    <a:pt x="8255" y="516714"/>
                  </a:lnTo>
                  <a:lnTo>
                    <a:pt x="12995" y="487576"/>
                  </a:lnTo>
                  <a:lnTo>
                    <a:pt x="13316" y="485545"/>
                  </a:lnTo>
                  <a:lnTo>
                    <a:pt x="22802" y="425546"/>
                  </a:lnTo>
                  <a:lnTo>
                    <a:pt x="30658" y="376085"/>
                  </a:lnTo>
                  <a:lnTo>
                    <a:pt x="34552" y="352732"/>
                  </a:lnTo>
                  <a:lnTo>
                    <a:pt x="39490" y="323108"/>
                  </a:lnTo>
                  <a:lnTo>
                    <a:pt x="44932" y="288752"/>
                  </a:lnTo>
                  <a:lnTo>
                    <a:pt x="46169" y="280946"/>
                  </a:lnTo>
                  <a:lnTo>
                    <a:pt x="47360" y="273424"/>
                  </a:lnTo>
                  <a:lnTo>
                    <a:pt x="52827" y="238868"/>
                  </a:lnTo>
                  <a:lnTo>
                    <a:pt x="56949" y="212555"/>
                  </a:lnTo>
                  <a:lnTo>
                    <a:pt x="61104" y="186042"/>
                  </a:lnTo>
                  <a:lnTo>
                    <a:pt x="66056" y="154760"/>
                  </a:lnTo>
                  <a:lnTo>
                    <a:pt x="67683" y="144108"/>
                  </a:lnTo>
                  <a:lnTo>
                    <a:pt x="70532" y="125462"/>
                  </a:lnTo>
                  <a:lnTo>
                    <a:pt x="76347" y="88597"/>
                  </a:lnTo>
                  <a:lnTo>
                    <a:pt x="78607" y="74557"/>
                  </a:lnTo>
                  <a:lnTo>
                    <a:pt x="81391" y="53095"/>
                  </a:lnTo>
                  <a:lnTo>
                    <a:pt x="82313" y="47241"/>
                  </a:lnTo>
                  <a:lnTo>
                    <a:pt x="83632" y="3887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6122677" y="2942932"/>
              <a:ext cx="510260" cy="509679"/>
            </a:xfrm>
            <a:custGeom>
              <a:avLst/>
              <a:gdLst/>
              <a:ahLst/>
              <a:cxnLst/>
              <a:rect l="0" t="0" r="0" b="0"/>
              <a:pathLst>
                <a:path w="510260" h="509679">
                  <a:moveTo>
                    <a:pt x="3905" y="382181"/>
                  </a:moveTo>
                  <a:lnTo>
                    <a:pt x="4670" y="376315"/>
                  </a:lnTo>
                  <a:lnTo>
                    <a:pt x="4826" y="375115"/>
                  </a:lnTo>
                  <a:lnTo>
                    <a:pt x="4557" y="365361"/>
                  </a:lnTo>
                  <a:lnTo>
                    <a:pt x="1085" y="361609"/>
                  </a:lnTo>
                  <a:lnTo>
                    <a:pt x="0" y="350556"/>
                  </a:lnTo>
                  <a:lnTo>
                    <a:pt x="3993" y="352535"/>
                  </a:lnTo>
                  <a:lnTo>
                    <a:pt x="9482" y="350249"/>
                  </a:lnTo>
                  <a:lnTo>
                    <a:pt x="16051" y="347510"/>
                  </a:lnTo>
                  <a:lnTo>
                    <a:pt x="23086" y="345360"/>
                  </a:lnTo>
                  <a:lnTo>
                    <a:pt x="29151" y="342371"/>
                  </a:lnTo>
                  <a:lnTo>
                    <a:pt x="30354" y="335338"/>
                  </a:lnTo>
                  <a:lnTo>
                    <a:pt x="30233" y="326028"/>
                  </a:lnTo>
                  <a:lnTo>
                    <a:pt x="31051" y="323055"/>
                  </a:lnTo>
                  <a:lnTo>
                    <a:pt x="31628" y="320955"/>
                  </a:lnTo>
                  <a:lnTo>
                    <a:pt x="37749" y="320355"/>
                  </a:lnTo>
                  <a:lnTo>
                    <a:pt x="42211" y="317252"/>
                  </a:lnTo>
                  <a:lnTo>
                    <a:pt x="40000" y="310124"/>
                  </a:lnTo>
                  <a:lnTo>
                    <a:pt x="36143" y="295991"/>
                  </a:lnTo>
                  <a:lnTo>
                    <a:pt x="34410" y="290075"/>
                  </a:lnTo>
                  <a:lnTo>
                    <a:pt x="39180" y="286175"/>
                  </a:lnTo>
                  <a:lnTo>
                    <a:pt x="40418" y="274188"/>
                  </a:lnTo>
                  <a:lnTo>
                    <a:pt x="43183" y="265716"/>
                  </a:lnTo>
                  <a:lnTo>
                    <a:pt x="43937" y="263403"/>
                  </a:lnTo>
                  <a:lnTo>
                    <a:pt x="48244" y="256656"/>
                  </a:lnTo>
                  <a:lnTo>
                    <a:pt x="51765" y="254427"/>
                  </a:lnTo>
                  <a:lnTo>
                    <a:pt x="59661" y="258546"/>
                  </a:lnTo>
                  <a:lnTo>
                    <a:pt x="65757" y="266928"/>
                  </a:lnTo>
                  <a:lnTo>
                    <a:pt x="73184" y="263438"/>
                  </a:lnTo>
                  <a:lnTo>
                    <a:pt x="78076" y="257618"/>
                  </a:lnTo>
                  <a:lnTo>
                    <a:pt x="74876" y="249401"/>
                  </a:lnTo>
                  <a:lnTo>
                    <a:pt x="72351" y="243416"/>
                  </a:lnTo>
                  <a:lnTo>
                    <a:pt x="78201" y="239608"/>
                  </a:lnTo>
                  <a:lnTo>
                    <a:pt x="78944" y="239124"/>
                  </a:lnTo>
                  <a:lnTo>
                    <a:pt x="76320" y="228656"/>
                  </a:lnTo>
                  <a:lnTo>
                    <a:pt x="76192" y="228144"/>
                  </a:lnTo>
                  <a:lnTo>
                    <a:pt x="79032" y="223879"/>
                  </a:lnTo>
                  <a:lnTo>
                    <a:pt x="79925" y="222537"/>
                  </a:lnTo>
                  <a:lnTo>
                    <a:pt x="82369" y="214209"/>
                  </a:lnTo>
                  <a:lnTo>
                    <a:pt x="89345" y="212916"/>
                  </a:lnTo>
                  <a:lnTo>
                    <a:pt x="94618" y="211988"/>
                  </a:lnTo>
                  <a:lnTo>
                    <a:pt x="94035" y="204109"/>
                  </a:lnTo>
                  <a:lnTo>
                    <a:pt x="99240" y="197111"/>
                  </a:lnTo>
                  <a:lnTo>
                    <a:pt x="103557" y="191187"/>
                  </a:lnTo>
                  <a:lnTo>
                    <a:pt x="108595" y="192548"/>
                  </a:lnTo>
                  <a:lnTo>
                    <a:pt x="111596" y="198348"/>
                  </a:lnTo>
                  <a:lnTo>
                    <a:pt x="114205" y="198382"/>
                  </a:lnTo>
                  <a:lnTo>
                    <a:pt x="116749" y="198415"/>
                  </a:lnTo>
                  <a:lnTo>
                    <a:pt x="126459" y="190444"/>
                  </a:lnTo>
                  <a:lnTo>
                    <a:pt x="132400" y="183563"/>
                  </a:lnTo>
                  <a:lnTo>
                    <a:pt x="138208" y="179925"/>
                  </a:lnTo>
                  <a:lnTo>
                    <a:pt x="138808" y="178615"/>
                  </a:lnTo>
                  <a:lnTo>
                    <a:pt x="142549" y="170434"/>
                  </a:lnTo>
                  <a:lnTo>
                    <a:pt x="146087" y="165725"/>
                  </a:lnTo>
                  <a:lnTo>
                    <a:pt x="154652" y="154300"/>
                  </a:lnTo>
                  <a:lnTo>
                    <a:pt x="161833" y="144993"/>
                  </a:lnTo>
                  <a:lnTo>
                    <a:pt x="164577" y="137380"/>
                  </a:lnTo>
                  <a:lnTo>
                    <a:pt x="163786" y="136424"/>
                  </a:lnTo>
                  <a:lnTo>
                    <a:pt x="159057" y="130711"/>
                  </a:lnTo>
                  <a:lnTo>
                    <a:pt x="163048" y="124585"/>
                  </a:lnTo>
                  <a:lnTo>
                    <a:pt x="162066" y="118012"/>
                  </a:lnTo>
                  <a:lnTo>
                    <a:pt x="162090" y="117588"/>
                  </a:lnTo>
                  <a:lnTo>
                    <a:pt x="162672" y="107452"/>
                  </a:lnTo>
                  <a:lnTo>
                    <a:pt x="166137" y="102292"/>
                  </a:lnTo>
                  <a:lnTo>
                    <a:pt x="168284" y="98943"/>
                  </a:lnTo>
                  <a:lnTo>
                    <a:pt x="167041" y="89975"/>
                  </a:lnTo>
                  <a:lnTo>
                    <a:pt x="166120" y="83325"/>
                  </a:lnTo>
                  <a:lnTo>
                    <a:pt x="167777" y="72607"/>
                  </a:lnTo>
                  <a:lnTo>
                    <a:pt x="168015" y="71757"/>
                  </a:lnTo>
                  <a:lnTo>
                    <a:pt x="169298" y="67183"/>
                  </a:lnTo>
                  <a:lnTo>
                    <a:pt x="172051" y="57346"/>
                  </a:lnTo>
                  <a:lnTo>
                    <a:pt x="174900" y="49195"/>
                  </a:lnTo>
                  <a:lnTo>
                    <a:pt x="170328" y="38018"/>
                  </a:lnTo>
                  <a:lnTo>
                    <a:pt x="170556" y="36563"/>
                  </a:lnTo>
                  <a:lnTo>
                    <a:pt x="171760" y="28842"/>
                  </a:lnTo>
                  <a:lnTo>
                    <a:pt x="168197" y="18636"/>
                  </a:lnTo>
                  <a:lnTo>
                    <a:pt x="161876" y="10609"/>
                  </a:lnTo>
                  <a:lnTo>
                    <a:pt x="165356" y="4572"/>
                  </a:lnTo>
                  <a:lnTo>
                    <a:pt x="170099" y="4442"/>
                  </a:lnTo>
                  <a:lnTo>
                    <a:pt x="176444" y="0"/>
                  </a:lnTo>
                  <a:lnTo>
                    <a:pt x="180217" y="22970"/>
                  </a:lnTo>
                  <a:lnTo>
                    <a:pt x="182033" y="34030"/>
                  </a:lnTo>
                  <a:lnTo>
                    <a:pt x="183378" y="42218"/>
                  </a:lnTo>
                  <a:lnTo>
                    <a:pt x="187640" y="68181"/>
                  </a:lnTo>
                  <a:lnTo>
                    <a:pt x="190988" y="88572"/>
                  </a:lnTo>
                  <a:lnTo>
                    <a:pt x="192251" y="96288"/>
                  </a:lnTo>
                  <a:lnTo>
                    <a:pt x="197865" y="130567"/>
                  </a:lnTo>
                  <a:lnTo>
                    <a:pt x="208440" y="128854"/>
                  </a:lnTo>
                  <a:lnTo>
                    <a:pt x="245696" y="122599"/>
                  </a:lnTo>
                  <a:lnTo>
                    <a:pt x="262945" y="119709"/>
                  </a:lnTo>
                  <a:lnTo>
                    <a:pt x="279362" y="116931"/>
                  </a:lnTo>
                  <a:lnTo>
                    <a:pt x="310288" y="111503"/>
                  </a:lnTo>
                  <a:lnTo>
                    <a:pt x="314398" y="138521"/>
                  </a:lnTo>
                  <a:lnTo>
                    <a:pt x="318856" y="165187"/>
                  </a:lnTo>
                  <a:lnTo>
                    <a:pt x="322036" y="184894"/>
                  </a:lnTo>
                  <a:lnTo>
                    <a:pt x="328256" y="180546"/>
                  </a:lnTo>
                  <a:lnTo>
                    <a:pt x="334664" y="172108"/>
                  </a:lnTo>
                  <a:lnTo>
                    <a:pt x="341453" y="166274"/>
                  </a:lnTo>
                  <a:lnTo>
                    <a:pt x="343343" y="163504"/>
                  </a:lnTo>
                  <a:lnTo>
                    <a:pt x="351826" y="151051"/>
                  </a:lnTo>
                  <a:lnTo>
                    <a:pt x="358127" y="139437"/>
                  </a:lnTo>
                  <a:lnTo>
                    <a:pt x="360696" y="138916"/>
                  </a:lnTo>
                  <a:lnTo>
                    <a:pt x="364119" y="138221"/>
                  </a:lnTo>
                  <a:lnTo>
                    <a:pt x="373488" y="141376"/>
                  </a:lnTo>
                  <a:lnTo>
                    <a:pt x="374001" y="135513"/>
                  </a:lnTo>
                  <a:lnTo>
                    <a:pt x="381963" y="123151"/>
                  </a:lnTo>
                  <a:lnTo>
                    <a:pt x="388381" y="109607"/>
                  </a:lnTo>
                  <a:lnTo>
                    <a:pt x="392585" y="113044"/>
                  </a:lnTo>
                  <a:lnTo>
                    <a:pt x="397432" y="120050"/>
                  </a:lnTo>
                  <a:lnTo>
                    <a:pt x="403345" y="120644"/>
                  </a:lnTo>
                  <a:lnTo>
                    <a:pt x="410658" y="121373"/>
                  </a:lnTo>
                  <a:lnTo>
                    <a:pt x="423957" y="119483"/>
                  </a:lnTo>
                  <a:lnTo>
                    <a:pt x="424752" y="119369"/>
                  </a:lnTo>
                  <a:lnTo>
                    <a:pt x="426211" y="113588"/>
                  </a:lnTo>
                  <a:lnTo>
                    <a:pt x="430599" y="104148"/>
                  </a:lnTo>
                  <a:lnTo>
                    <a:pt x="435831" y="102243"/>
                  </a:lnTo>
                  <a:lnTo>
                    <a:pt x="437891" y="101492"/>
                  </a:lnTo>
                  <a:lnTo>
                    <a:pt x="446607" y="95754"/>
                  </a:lnTo>
                  <a:lnTo>
                    <a:pt x="461632" y="91095"/>
                  </a:lnTo>
                  <a:lnTo>
                    <a:pt x="468874" y="97129"/>
                  </a:lnTo>
                  <a:lnTo>
                    <a:pt x="471646" y="99436"/>
                  </a:lnTo>
                  <a:lnTo>
                    <a:pt x="480160" y="96874"/>
                  </a:lnTo>
                  <a:lnTo>
                    <a:pt x="491062" y="97761"/>
                  </a:lnTo>
                  <a:lnTo>
                    <a:pt x="493396" y="106328"/>
                  </a:lnTo>
                  <a:lnTo>
                    <a:pt x="495467" y="109626"/>
                  </a:lnTo>
                  <a:lnTo>
                    <a:pt x="497526" y="112903"/>
                  </a:lnTo>
                  <a:lnTo>
                    <a:pt x="505834" y="122169"/>
                  </a:lnTo>
                  <a:lnTo>
                    <a:pt x="506531" y="129158"/>
                  </a:lnTo>
                  <a:lnTo>
                    <a:pt x="510260" y="133122"/>
                  </a:lnTo>
                  <a:lnTo>
                    <a:pt x="506470" y="147383"/>
                  </a:lnTo>
                  <a:lnTo>
                    <a:pt x="504780" y="156637"/>
                  </a:lnTo>
                  <a:lnTo>
                    <a:pt x="503697" y="162159"/>
                  </a:lnTo>
                  <a:lnTo>
                    <a:pt x="477930" y="147694"/>
                  </a:lnTo>
                  <a:lnTo>
                    <a:pt x="458590" y="136784"/>
                  </a:lnTo>
                  <a:lnTo>
                    <a:pt x="453365" y="133857"/>
                  </a:lnTo>
                  <a:lnTo>
                    <a:pt x="438622" y="125575"/>
                  </a:lnTo>
                  <a:lnTo>
                    <a:pt x="441212" y="133432"/>
                  </a:lnTo>
                  <a:lnTo>
                    <a:pt x="442334" y="141395"/>
                  </a:lnTo>
                  <a:lnTo>
                    <a:pt x="437747" y="153521"/>
                  </a:lnTo>
                  <a:lnTo>
                    <a:pt x="438434" y="159080"/>
                  </a:lnTo>
                  <a:lnTo>
                    <a:pt x="437214" y="166763"/>
                  </a:lnTo>
                  <a:lnTo>
                    <a:pt x="439577" y="170549"/>
                  </a:lnTo>
                  <a:lnTo>
                    <a:pt x="431215" y="182353"/>
                  </a:lnTo>
                  <a:lnTo>
                    <a:pt x="429543" y="187927"/>
                  </a:lnTo>
                  <a:lnTo>
                    <a:pt x="427500" y="194728"/>
                  </a:lnTo>
                  <a:lnTo>
                    <a:pt x="421813" y="199657"/>
                  </a:lnTo>
                  <a:lnTo>
                    <a:pt x="416653" y="208938"/>
                  </a:lnTo>
                  <a:lnTo>
                    <a:pt x="407572" y="215315"/>
                  </a:lnTo>
                  <a:lnTo>
                    <a:pt x="403937" y="225187"/>
                  </a:lnTo>
                  <a:lnTo>
                    <a:pt x="400456" y="235795"/>
                  </a:lnTo>
                  <a:lnTo>
                    <a:pt x="384331" y="227418"/>
                  </a:lnTo>
                  <a:lnTo>
                    <a:pt x="382776" y="233778"/>
                  </a:lnTo>
                  <a:lnTo>
                    <a:pt x="380000" y="239733"/>
                  </a:lnTo>
                  <a:lnTo>
                    <a:pt x="378461" y="250463"/>
                  </a:lnTo>
                  <a:lnTo>
                    <a:pt x="378708" y="254905"/>
                  </a:lnTo>
                  <a:lnTo>
                    <a:pt x="373349" y="263636"/>
                  </a:lnTo>
                  <a:lnTo>
                    <a:pt x="370197" y="275735"/>
                  </a:lnTo>
                  <a:lnTo>
                    <a:pt x="368464" y="283092"/>
                  </a:lnTo>
                  <a:lnTo>
                    <a:pt x="368258" y="283964"/>
                  </a:lnTo>
                  <a:lnTo>
                    <a:pt x="362467" y="293437"/>
                  </a:lnTo>
                  <a:lnTo>
                    <a:pt x="360932" y="293414"/>
                  </a:lnTo>
                  <a:lnTo>
                    <a:pt x="354243" y="293311"/>
                  </a:lnTo>
                  <a:lnTo>
                    <a:pt x="341836" y="291104"/>
                  </a:lnTo>
                  <a:lnTo>
                    <a:pt x="332223" y="278727"/>
                  </a:lnTo>
                  <a:lnTo>
                    <a:pt x="319616" y="275316"/>
                  </a:lnTo>
                  <a:lnTo>
                    <a:pt x="319411" y="287160"/>
                  </a:lnTo>
                  <a:lnTo>
                    <a:pt x="318167" y="294279"/>
                  </a:lnTo>
                  <a:lnTo>
                    <a:pt x="319118" y="298845"/>
                  </a:lnTo>
                  <a:lnTo>
                    <a:pt x="316026" y="310321"/>
                  </a:lnTo>
                  <a:lnTo>
                    <a:pt x="309443" y="317724"/>
                  </a:lnTo>
                  <a:lnTo>
                    <a:pt x="312256" y="323188"/>
                  </a:lnTo>
                  <a:lnTo>
                    <a:pt x="311363" y="324224"/>
                  </a:lnTo>
                  <a:lnTo>
                    <a:pt x="306329" y="330059"/>
                  </a:lnTo>
                  <a:lnTo>
                    <a:pt x="300274" y="338260"/>
                  </a:lnTo>
                  <a:lnTo>
                    <a:pt x="299532" y="349038"/>
                  </a:lnTo>
                  <a:lnTo>
                    <a:pt x="298157" y="356300"/>
                  </a:lnTo>
                  <a:lnTo>
                    <a:pt x="297604" y="359217"/>
                  </a:lnTo>
                  <a:lnTo>
                    <a:pt x="292276" y="371305"/>
                  </a:lnTo>
                  <a:lnTo>
                    <a:pt x="290500" y="373953"/>
                  </a:lnTo>
                  <a:lnTo>
                    <a:pt x="283586" y="384249"/>
                  </a:lnTo>
                  <a:lnTo>
                    <a:pt x="277580" y="394330"/>
                  </a:lnTo>
                  <a:lnTo>
                    <a:pt x="276533" y="400974"/>
                  </a:lnTo>
                  <a:lnTo>
                    <a:pt x="273646" y="410626"/>
                  </a:lnTo>
                  <a:lnTo>
                    <a:pt x="270929" y="416123"/>
                  </a:lnTo>
                  <a:lnTo>
                    <a:pt x="270739" y="416506"/>
                  </a:lnTo>
                  <a:lnTo>
                    <a:pt x="279822" y="423845"/>
                  </a:lnTo>
                  <a:lnTo>
                    <a:pt x="274162" y="430306"/>
                  </a:lnTo>
                  <a:lnTo>
                    <a:pt x="274303" y="437447"/>
                  </a:lnTo>
                  <a:lnTo>
                    <a:pt x="264021" y="450006"/>
                  </a:lnTo>
                  <a:lnTo>
                    <a:pt x="257644" y="456349"/>
                  </a:lnTo>
                  <a:lnTo>
                    <a:pt x="257047" y="456026"/>
                  </a:lnTo>
                  <a:lnTo>
                    <a:pt x="247600" y="450903"/>
                  </a:lnTo>
                  <a:lnTo>
                    <a:pt x="235632" y="461700"/>
                  </a:lnTo>
                  <a:lnTo>
                    <a:pt x="224885" y="469560"/>
                  </a:lnTo>
                  <a:lnTo>
                    <a:pt x="216295" y="463348"/>
                  </a:lnTo>
                  <a:lnTo>
                    <a:pt x="213953" y="464214"/>
                  </a:lnTo>
                  <a:lnTo>
                    <a:pt x="213198" y="464493"/>
                  </a:lnTo>
                  <a:lnTo>
                    <a:pt x="212004" y="469944"/>
                  </a:lnTo>
                  <a:lnTo>
                    <a:pt x="218455" y="476083"/>
                  </a:lnTo>
                  <a:lnTo>
                    <a:pt x="209762" y="481666"/>
                  </a:lnTo>
                  <a:lnTo>
                    <a:pt x="203009" y="483520"/>
                  </a:lnTo>
                  <a:lnTo>
                    <a:pt x="201345" y="483976"/>
                  </a:lnTo>
                  <a:lnTo>
                    <a:pt x="188803" y="489039"/>
                  </a:lnTo>
                  <a:lnTo>
                    <a:pt x="177211" y="497233"/>
                  </a:lnTo>
                  <a:lnTo>
                    <a:pt x="159616" y="484967"/>
                  </a:lnTo>
                  <a:lnTo>
                    <a:pt x="153739" y="495610"/>
                  </a:lnTo>
                  <a:lnTo>
                    <a:pt x="147972" y="499479"/>
                  </a:lnTo>
                  <a:lnTo>
                    <a:pt x="143032" y="504207"/>
                  </a:lnTo>
                  <a:lnTo>
                    <a:pt x="140315" y="507068"/>
                  </a:lnTo>
                  <a:lnTo>
                    <a:pt x="127206" y="509679"/>
                  </a:lnTo>
                  <a:lnTo>
                    <a:pt x="119643" y="505422"/>
                  </a:lnTo>
                  <a:lnTo>
                    <a:pt x="119024" y="505074"/>
                  </a:lnTo>
                  <a:lnTo>
                    <a:pt x="114890" y="500983"/>
                  </a:lnTo>
                  <a:lnTo>
                    <a:pt x="106259" y="500767"/>
                  </a:lnTo>
                  <a:lnTo>
                    <a:pt x="100113" y="494869"/>
                  </a:lnTo>
                  <a:lnTo>
                    <a:pt x="94693" y="487328"/>
                  </a:lnTo>
                  <a:lnTo>
                    <a:pt x="93666" y="483002"/>
                  </a:lnTo>
                  <a:lnTo>
                    <a:pt x="87585" y="478890"/>
                  </a:lnTo>
                  <a:lnTo>
                    <a:pt x="92229" y="469791"/>
                  </a:lnTo>
                  <a:lnTo>
                    <a:pt x="87665" y="466702"/>
                  </a:lnTo>
                  <a:lnTo>
                    <a:pt x="76810" y="467331"/>
                  </a:lnTo>
                  <a:lnTo>
                    <a:pt x="67150" y="461368"/>
                  </a:lnTo>
                  <a:lnTo>
                    <a:pt x="56523" y="454477"/>
                  </a:lnTo>
                  <a:lnTo>
                    <a:pt x="48044" y="450888"/>
                  </a:lnTo>
                  <a:lnTo>
                    <a:pt x="44073" y="442747"/>
                  </a:lnTo>
                  <a:lnTo>
                    <a:pt x="42994" y="440532"/>
                  </a:lnTo>
                  <a:lnTo>
                    <a:pt x="37441" y="435574"/>
                  </a:lnTo>
                  <a:lnTo>
                    <a:pt x="33425" y="430133"/>
                  </a:lnTo>
                  <a:lnTo>
                    <a:pt x="30576" y="426269"/>
                  </a:lnTo>
                  <a:lnTo>
                    <a:pt x="22018" y="420996"/>
                  </a:lnTo>
                  <a:lnTo>
                    <a:pt x="22479" y="417783"/>
                  </a:lnTo>
                  <a:lnTo>
                    <a:pt x="23296" y="412084"/>
                  </a:lnTo>
                  <a:lnTo>
                    <a:pt x="12181" y="401108"/>
                  </a:lnTo>
                  <a:lnTo>
                    <a:pt x="2224" y="39206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5524000" y="2847174"/>
              <a:ext cx="348783" cy="605681"/>
            </a:xfrm>
            <a:custGeom>
              <a:avLst/>
              <a:gdLst/>
              <a:ahLst/>
              <a:cxnLst/>
              <a:rect l="0" t="0" r="0" b="0"/>
              <a:pathLst>
                <a:path w="348783" h="605681">
                  <a:moveTo>
                    <a:pt x="754" y="594325"/>
                  </a:moveTo>
                  <a:lnTo>
                    <a:pt x="2531" y="590545"/>
                  </a:lnTo>
                  <a:lnTo>
                    <a:pt x="4430" y="580278"/>
                  </a:lnTo>
                  <a:lnTo>
                    <a:pt x="1967" y="570474"/>
                  </a:lnTo>
                  <a:lnTo>
                    <a:pt x="6362" y="566501"/>
                  </a:lnTo>
                  <a:lnTo>
                    <a:pt x="8781" y="559858"/>
                  </a:lnTo>
                  <a:lnTo>
                    <a:pt x="12017" y="552068"/>
                  </a:lnTo>
                  <a:lnTo>
                    <a:pt x="6075" y="545928"/>
                  </a:lnTo>
                  <a:lnTo>
                    <a:pt x="6305" y="541211"/>
                  </a:lnTo>
                  <a:lnTo>
                    <a:pt x="6356" y="540176"/>
                  </a:lnTo>
                  <a:lnTo>
                    <a:pt x="12693" y="535120"/>
                  </a:lnTo>
                  <a:lnTo>
                    <a:pt x="20725" y="528833"/>
                  </a:lnTo>
                  <a:lnTo>
                    <a:pt x="25707" y="519191"/>
                  </a:lnTo>
                  <a:lnTo>
                    <a:pt x="28313" y="512011"/>
                  </a:lnTo>
                  <a:lnTo>
                    <a:pt x="29220" y="509510"/>
                  </a:lnTo>
                  <a:lnTo>
                    <a:pt x="31656" y="502880"/>
                  </a:lnTo>
                  <a:lnTo>
                    <a:pt x="37887" y="497694"/>
                  </a:lnTo>
                  <a:lnTo>
                    <a:pt x="36791" y="493563"/>
                  </a:lnTo>
                  <a:lnTo>
                    <a:pt x="37838" y="489772"/>
                  </a:lnTo>
                  <a:lnTo>
                    <a:pt x="38734" y="486523"/>
                  </a:lnTo>
                  <a:lnTo>
                    <a:pt x="40037" y="479024"/>
                  </a:lnTo>
                  <a:lnTo>
                    <a:pt x="47795" y="472812"/>
                  </a:lnTo>
                  <a:lnTo>
                    <a:pt x="51910" y="460832"/>
                  </a:lnTo>
                  <a:lnTo>
                    <a:pt x="48516" y="451168"/>
                  </a:lnTo>
                  <a:lnTo>
                    <a:pt x="46686" y="447578"/>
                  </a:lnTo>
                  <a:lnTo>
                    <a:pt x="45054" y="444374"/>
                  </a:lnTo>
                  <a:lnTo>
                    <a:pt x="46720" y="439831"/>
                  </a:lnTo>
                  <a:lnTo>
                    <a:pt x="46816" y="439570"/>
                  </a:lnTo>
                  <a:lnTo>
                    <a:pt x="45787" y="430356"/>
                  </a:lnTo>
                  <a:lnTo>
                    <a:pt x="39947" y="426577"/>
                  </a:lnTo>
                  <a:lnTo>
                    <a:pt x="39954" y="418511"/>
                  </a:lnTo>
                  <a:lnTo>
                    <a:pt x="33585" y="412627"/>
                  </a:lnTo>
                  <a:lnTo>
                    <a:pt x="31448" y="404703"/>
                  </a:lnTo>
                  <a:lnTo>
                    <a:pt x="31108" y="403442"/>
                  </a:lnTo>
                  <a:lnTo>
                    <a:pt x="37501" y="396445"/>
                  </a:lnTo>
                  <a:lnTo>
                    <a:pt x="35232" y="391385"/>
                  </a:lnTo>
                  <a:lnTo>
                    <a:pt x="34942" y="389682"/>
                  </a:lnTo>
                  <a:lnTo>
                    <a:pt x="33641" y="382045"/>
                  </a:lnTo>
                  <a:lnTo>
                    <a:pt x="35708" y="377888"/>
                  </a:lnTo>
                  <a:lnTo>
                    <a:pt x="40723" y="376348"/>
                  </a:lnTo>
                  <a:lnTo>
                    <a:pt x="39166" y="358889"/>
                  </a:lnTo>
                  <a:lnTo>
                    <a:pt x="39062" y="357779"/>
                  </a:lnTo>
                  <a:lnTo>
                    <a:pt x="37312" y="339077"/>
                  </a:lnTo>
                  <a:lnTo>
                    <a:pt x="36539" y="330809"/>
                  </a:lnTo>
                  <a:lnTo>
                    <a:pt x="33766" y="299465"/>
                  </a:lnTo>
                  <a:lnTo>
                    <a:pt x="32131" y="280989"/>
                  </a:lnTo>
                  <a:lnTo>
                    <a:pt x="31573" y="274202"/>
                  </a:lnTo>
                  <a:lnTo>
                    <a:pt x="30519" y="261374"/>
                  </a:lnTo>
                  <a:lnTo>
                    <a:pt x="29306" y="246621"/>
                  </a:lnTo>
                  <a:lnTo>
                    <a:pt x="26725" y="214099"/>
                  </a:lnTo>
                  <a:lnTo>
                    <a:pt x="26561" y="212037"/>
                  </a:lnTo>
                  <a:lnTo>
                    <a:pt x="26057" y="205685"/>
                  </a:lnTo>
                  <a:lnTo>
                    <a:pt x="23486" y="176749"/>
                  </a:lnTo>
                  <a:lnTo>
                    <a:pt x="21462" y="153960"/>
                  </a:lnTo>
                  <a:lnTo>
                    <a:pt x="19941" y="137488"/>
                  </a:lnTo>
                  <a:lnTo>
                    <a:pt x="19749" y="135406"/>
                  </a:lnTo>
                  <a:lnTo>
                    <a:pt x="17922" y="115129"/>
                  </a:lnTo>
                  <a:lnTo>
                    <a:pt x="16214" y="96169"/>
                  </a:lnTo>
                  <a:lnTo>
                    <a:pt x="14151" y="71455"/>
                  </a:lnTo>
                  <a:lnTo>
                    <a:pt x="13437" y="62918"/>
                  </a:lnTo>
                  <a:lnTo>
                    <a:pt x="11241" y="37282"/>
                  </a:lnTo>
                  <a:lnTo>
                    <a:pt x="17345" y="41869"/>
                  </a:lnTo>
                  <a:lnTo>
                    <a:pt x="22966" y="39142"/>
                  </a:lnTo>
                  <a:lnTo>
                    <a:pt x="29069" y="47070"/>
                  </a:lnTo>
                  <a:lnTo>
                    <a:pt x="40207" y="47381"/>
                  </a:lnTo>
                  <a:lnTo>
                    <a:pt x="44201" y="45774"/>
                  </a:lnTo>
                  <a:lnTo>
                    <a:pt x="54192" y="41745"/>
                  </a:lnTo>
                  <a:lnTo>
                    <a:pt x="64240" y="37274"/>
                  </a:lnTo>
                  <a:lnTo>
                    <a:pt x="73732" y="30317"/>
                  </a:lnTo>
                  <a:lnTo>
                    <a:pt x="76099" y="28579"/>
                  </a:lnTo>
                  <a:lnTo>
                    <a:pt x="84558" y="22945"/>
                  </a:lnTo>
                  <a:lnTo>
                    <a:pt x="97800" y="21709"/>
                  </a:lnTo>
                  <a:lnTo>
                    <a:pt x="104109" y="21114"/>
                  </a:lnTo>
                  <a:lnTo>
                    <a:pt x="116359" y="19911"/>
                  </a:lnTo>
                  <a:lnTo>
                    <a:pt x="118733" y="19676"/>
                  </a:lnTo>
                  <a:lnTo>
                    <a:pt x="147874" y="16644"/>
                  </a:lnTo>
                  <a:lnTo>
                    <a:pt x="165161" y="14897"/>
                  </a:lnTo>
                  <a:lnTo>
                    <a:pt x="193832" y="11934"/>
                  </a:lnTo>
                  <a:lnTo>
                    <a:pt x="207731" y="10398"/>
                  </a:lnTo>
                  <a:lnTo>
                    <a:pt x="246544" y="6007"/>
                  </a:lnTo>
                  <a:lnTo>
                    <a:pt x="252809" y="5284"/>
                  </a:lnTo>
                  <a:lnTo>
                    <a:pt x="256616" y="4846"/>
                  </a:lnTo>
                  <a:lnTo>
                    <a:pt x="295841" y="242"/>
                  </a:lnTo>
                  <a:lnTo>
                    <a:pt x="297871" y="0"/>
                  </a:lnTo>
                  <a:lnTo>
                    <a:pt x="298936" y="9175"/>
                  </a:lnTo>
                  <a:lnTo>
                    <a:pt x="301865" y="32903"/>
                  </a:lnTo>
                  <a:lnTo>
                    <a:pt x="303702" y="47788"/>
                  </a:lnTo>
                  <a:lnTo>
                    <a:pt x="304015" y="50328"/>
                  </a:lnTo>
                  <a:lnTo>
                    <a:pt x="306382" y="69933"/>
                  </a:lnTo>
                  <a:lnTo>
                    <a:pt x="306705" y="72608"/>
                  </a:lnTo>
                  <a:lnTo>
                    <a:pt x="308971" y="91373"/>
                  </a:lnTo>
                  <a:lnTo>
                    <a:pt x="311248" y="110269"/>
                  </a:lnTo>
                  <a:lnTo>
                    <a:pt x="312400" y="119830"/>
                  </a:lnTo>
                  <a:lnTo>
                    <a:pt x="315754" y="147658"/>
                  </a:lnTo>
                  <a:lnTo>
                    <a:pt x="318365" y="169989"/>
                  </a:lnTo>
                  <a:lnTo>
                    <a:pt x="319544" y="180072"/>
                  </a:lnTo>
                  <a:lnTo>
                    <a:pt x="321902" y="201437"/>
                  </a:lnTo>
                  <a:lnTo>
                    <a:pt x="322539" y="207557"/>
                  </a:lnTo>
                  <a:lnTo>
                    <a:pt x="324480" y="226196"/>
                  </a:lnTo>
                  <a:lnTo>
                    <a:pt x="325569" y="236663"/>
                  </a:lnTo>
                  <a:lnTo>
                    <a:pt x="327143" y="251314"/>
                  </a:lnTo>
                  <a:lnTo>
                    <a:pt x="328500" y="263957"/>
                  </a:lnTo>
                  <a:lnTo>
                    <a:pt x="331431" y="291262"/>
                  </a:lnTo>
                  <a:lnTo>
                    <a:pt x="333950" y="314037"/>
                  </a:lnTo>
                  <a:lnTo>
                    <a:pt x="334676" y="320598"/>
                  </a:lnTo>
                  <a:lnTo>
                    <a:pt x="336741" y="339271"/>
                  </a:lnTo>
                  <a:lnTo>
                    <a:pt x="338052" y="351699"/>
                  </a:lnTo>
                  <a:lnTo>
                    <a:pt x="339232" y="362880"/>
                  </a:lnTo>
                  <a:lnTo>
                    <a:pt x="341293" y="380324"/>
                  </a:lnTo>
                  <a:lnTo>
                    <a:pt x="337315" y="384765"/>
                  </a:lnTo>
                  <a:lnTo>
                    <a:pt x="333750" y="388923"/>
                  </a:lnTo>
                  <a:lnTo>
                    <a:pt x="336255" y="391701"/>
                  </a:lnTo>
                  <a:lnTo>
                    <a:pt x="339851" y="395685"/>
                  </a:lnTo>
                  <a:lnTo>
                    <a:pt x="342365" y="401122"/>
                  </a:lnTo>
                  <a:lnTo>
                    <a:pt x="338103" y="407596"/>
                  </a:lnTo>
                  <a:lnTo>
                    <a:pt x="339689" y="408363"/>
                  </a:lnTo>
                  <a:lnTo>
                    <a:pt x="343687" y="410294"/>
                  </a:lnTo>
                  <a:lnTo>
                    <a:pt x="348783" y="411876"/>
                  </a:lnTo>
                  <a:lnTo>
                    <a:pt x="347822" y="415331"/>
                  </a:lnTo>
                  <a:lnTo>
                    <a:pt x="347466" y="416608"/>
                  </a:lnTo>
                  <a:lnTo>
                    <a:pt x="347503" y="425995"/>
                  </a:lnTo>
                  <a:lnTo>
                    <a:pt x="342590" y="425974"/>
                  </a:lnTo>
                  <a:lnTo>
                    <a:pt x="331172" y="429084"/>
                  </a:lnTo>
                  <a:lnTo>
                    <a:pt x="325057" y="432629"/>
                  </a:lnTo>
                  <a:lnTo>
                    <a:pt x="319737" y="435708"/>
                  </a:lnTo>
                  <a:lnTo>
                    <a:pt x="312244" y="443272"/>
                  </a:lnTo>
                  <a:lnTo>
                    <a:pt x="307918" y="444903"/>
                  </a:lnTo>
                  <a:lnTo>
                    <a:pt x="306161" y="443676"/>
                  </a:lnTo>
                  <a:lnTo>
                    <a:pt x="301685" y="440547"/>
                  </a:lnTo>
                  <a:lnTo>
                    <a:pt x="297329" y="438330"/>
                  </a:lnTo>
                  <a:lnTo>
                    <a:pt x="291133" y="439953"/>
                  </a:lnTo>
                  <a:lnTo>
                    <a:pt x="290232" y="440188"/>
                  </a:lnTo>
                  <a:lnTo>
                    <a:pt x="283640" y="440626"/>
                  </a:lnTo>
                  <a:lnTo>
                    <a:pt x="278672" y="444464"/>
                  </a:lnTo>
                  <a:lnTo>
                    <a:pt x="280652" y="452090"/>
                  </a:lnTo>
                  <a:lnTo>
                    <a:pt x="281913" y="460810"/>
                  </a:lnTo>
                  <a:lnTo>
                    <a:pt x="282630" y="462473"/>
                  </a:lnTo>
                  <a:lnTo>
                    <a:pt x="285016" y="468006"/>
                  </a:lnTo>
                  <a:lnTo>
                    <a:pt x="283438" y="471439"/>
                  </a:lnTo>
                  <a:lnTo>
                    <a:pt x="279200" y="474791"/>
                  </a:lnTo>
                  <a:lnTo>
                    <a:pt x="277061" y="480231"/>
                  </a:lnTo>
                  <a:lnTo>
                    <a:pt x="267511" y="483862"/>
                  </a:lnTo>
                  <a:lnTo>
                    <a:pt x="264290" y="489065"/>
                  </a:lnTo>
                  <a:lnTo>
                    <a:pt x="263478" y="494770"/>
                  </a:lnTo>
                  <a:lnTo>
                    <a:pt x="262733" y="500002"/>
                  </a:lnTo>
                  <a:lnTo>
                    <a:pt x="259336" y="507260"/>
                  </a:lnTo>
                  <a:lnTo>
                    <a:pt x="252291" y="512031"/>
                  </a:lnTo>
                  <a:lnTo>
                    <a:pt x="247306" y="511107"/>
                  </a:lnTo>
                  <a:lnTo>
                    <a:pt x="244826" y="510646"/>
                  </a:lnTo>
                  <a:lnTo>
                    <a:pt x="242885" y="517123"/>
                  </a:lnTo>
                  <a:lnTo>
                    <a:pt x="237556" y="525138"/>
                  </a:lnTo>
                  <a:lnTo>
                    <a:pt x="237559" y="526379"/>
                  </a:lnTo>
                  <a:lnTo>
                    <a:pt x="237585" y="536366"/>
                  </a:lnTo>
                  <a:lnTo>
                    <a:pt x="236927" y="548392"/>
                  </a:lnTo>
                  <a:lnTo>
                    <a:pt x="233872" y="550710"/>
                  </a:lnTo>
                  <a:lnTo>
                    <a:pt x="231339" y="552630"/>
                  </a:lnTo>
                  <a:lnTo>
                    <a:pt x="229152" y="554651"/>
                  </a:lnTo>
                  <a:lnTo>
                    <a:pt x="225454" y="558065"/>
                  </a:lnTo>
                  <a:lnTo>
                    <a:pt x="217926" y="553262"/>
                  </a:lnTo>
                  <a:lnTo>
                    <a:pt x="205409" y="552686"/>
                  </a:lnTo>
                  <a:lnTo>
                    <a:pt x="196238" y="542515"/>
                  </a:lnTo>
                  <a:lnTo>
                    <a:pt x="190780" y="535980"/>
                  </a:lnTo>
                  <a:lnTo>
                    <a:pt x="183781" y="539998"/>
                  </a:lnTo>
                  <a:lnTo>
                    <a:pt x="179122" y="545962"/>
                  </a:lnTo>
                  <a:lnTo>
                    <a:pt x="175495" y="552207"/>
                  </a:lnTo>
                  <a:lnTo>
                    <a:pt x="173733" y="552754"/>
                  </a:lnTo>
                  <a:lnTo>
                    <a:pt x="170049" y="553898"/>
                  </a:lnTo>
                  <a:lnTo>
                    <a:pt x="170683" y="563999"/>
                  </a:lnTo>
                  <a:lnTo>
                    <a:pt x="173385" y="573204"/>
                  </a:lnTo>
                  <a:lnTo>
                    <a:pt x="163235" y="573655"/>
                  </a:lnTo>
                  <a:lnTo>
                    <a:pt x="162287" y="581564"/>
                  </a:lnTo>
                  <a:lnTo>
                    <a:pt x="158600" y="580181"/>
                  </a:lnTo>
                  <a:lnTo>
                    <a:pt x="157235" y="579668"/>
                  </a:lnTo>
                  <a:lnTo>
                    <a:pt x="149777" y="577027"/>
                  </a:lnTo>
                  <a:lnTo>
                    <a:pt x="142439" y="568483"/>
                  </a:lnTo>
                  <a:lnTo>
                    <a:pt x="138425" y="562984"/>
                  </a:lnTo>
                  <a:lnTo>
                    <a:pt x="138143" y="563168"/>
                  </a:lnTo>
                  <a:lnTo>
                    <a:pt x="131550" y="567472"/>
                  </a:lnTo>
                  <a:lnTo>
                    <a:pt x="126258" y="573172"/>
                  </a:lnTo>
                  <a:lnTo>
                    <a:pt x="120807" y="575034"/>
                  </a:lnTo>
                  <a:lnTo>
                    <a:pt x="117255" y="576246"/>
                  </a:lnTo>
                  <a:lnTo>
                    <a:pt x="114208" y="583001"/>
                  </a:lnTo>
                  <a:lnTo>
                    <a:pt x="113202" y="589993"/>
                  </a:lnTo>
                  <a:lnTo>
                    <a:pt x="108670" y="599090"/>
                  </a:lnTo>
                  <a:lnTo>
                    <a:pt x="104571" y="593731"/>
                  </a:lnTo>
                  <a:lnTo>
                    <a:pt x="99357" y="589274"/>
                  </a:lnTo>
                  <a:lnTo>
                    <a:pt x="90612" y="586324"/>
                  </a:lnTo>
                  <a:lnTo>
                    <a:pt x="88814" y="585317"/>
                  </a:lnTo>
                  <a:lnTo>
                    <a:pt x="84816" y="583075"/>
                  </a:lnTo>
                  <a:lnTo>
                    <a:pt x="81527" y="581229"/>
                  </a:lnTo>
                  <a:lnTo>
                    <a:pt x="71359" y="576864"/>
                  </a:lnTo>
                  <a:lnTo>
                    <a:pt x="68139" y="578736"/>
                  </a:lnTo>
                  <a:lnTo>
                    <a:pt x="64113" y="581074"/>
                  </a:lnTo>
                  <a:lnTo>
                    <a:pt x="56797" y="580975"/>
                  </a:lnTo>
                  <a:lnTo>
                    <a:pt x="50749" y="585369"/>
                  </a:lnTo>
                  <a:lnTo>
                    <a:pt x="49404" y="592278"/>
                  </a:lnTo>
                  <a:lnTo>
                    <a:pt x="43119" y="592252"/>
                  </a:lnTo>
                  <a:lnTo>
                    <a:pt x="39255" y="588662"/>
                  </a:lnTo>
                  <a:lnTo>
                    <a:pt x="37971" y="587468"/>
                  </a:lnTo>
                  <a:lnTo>
                    <a:pt x="28754" y="590712"/>
                  </a:lnTo>
                  <a:lnTo>
                    <a:pt x="20979" y="584747"/>
                  </a:lnTo>
                  <a:lnTo>
                    <a:pt x="15644" y="587102"/>
                  </a:lnTo>
                  <a:lnTo>
                    <a:pt x="15338" y="588329"/>
                  </a:lnTo>
                  <a:lnTo>
                    <a:pt x="14269" y="592611"/>
                  </a:lnTo>
                  <a:lnTo>
                    <a:pt x="18755" y="599887"/>
                  </a:lnTo>
                  <a:lnTo>
                    <a:pt x="15512" y="604227"/>
                  </a:lnTo>
                  <a:lnTo>
                    <a:pt x="11759" y="605681"/>
                  </a:lnTo>
                  <a:lnTo>
                    <a:pt x="5084" y="603730"/>
                  </a:lnTo>
                  <a:lnTo>
                    <a:pt x="0" y="59592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7352787" y="2594082"/>
              <a:ext cx="34273" cy="24509"/>
            </a:xfrm>
            <a:custGeom>
              <a:avLst/>
              <a:gdLst/>
              <a:ahLst/>
              <a:cxnLst/>
              <a:rect l="0" t="0" r="0" b="0"/>
              <a:pathLst>
                <a:path w="34273" h="24509">
                  <a:moveTo>
                    <a:pt x="0" y="17777"/>
                  </a:moveTo>
                  <a:lnTo>
                    <a:pt x="8301" y="14972"/>
                  </a:lnTo>
                  <a:lnTo>
                    <a:pt x="19882" y="10885"/>
                  </a:lnTo>
                  <a:lnTo>
                    <a:pt x="20174" y="0"/>
                  </a:lnTo>
                  <a:lnTo>
                    <a:pt x="28057" y="2710"/>
                  </a:lnTo>
                  <a:lnTo>
                    <a:pt x="34273" y="15075"/>
                  </a:lnTo>
                  <a:lnTo>
                    <a:pt x="29636" y="20356"/>
                  </a:lnTo>
                  <a:lnTo>
                    <a:pt x="21097" y="22315"/>
                  </a:lnTo>
                  <a:lnTo>
                    <a:pt x="8983" y="245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7293588" y="2597288"/>
              <a:ext cx="39739" cy="38285"/>
            </a:xfrm>
            <a:custGeom>
              <a:avLst/>
              <a:gdLst/>
              <a:ahLst/>
              <a:cxnLst/>
              <a:rect l="0" t="0" r="0" b="0"/>
              <a:pathLst>
                <a:path w="39739" h="38285">
                  <a:moveTo>
                    <a:pt x="0" y="24397"/>
                  </a:moveTo>
                  <a:lnTo>
                    <a:pt x="7373" y="20555"/>
                  </a:lnTo>
                  <a:lnTo>
                    <a:pt x="11817" y="8049"/>
                  </a:lnTo>
                  <a:lnTo>
                    <a:pt x="18835" y="0"/>
                  </a:lnTo>
                  <a:lnTo>
                    <a:pt x="25130" y="2671"/>
                  </a:lnTo>
                  <a:lnTo>
                    <a:pt x="32077" y="4954"/>
                  </a:lnTo>
                  <a:lnTo>
                    <a:pt x="35629" y="4838"/>
                  </a:lnTo>
                  <a:lnTo>
                    <a:pt x="39739" y="13495"/>
                  </a:lnTo>
                  <a:lnTo>
                    <a:pt x="26595" y="17777"/>
                  </a:lnTo>
                  <a:lnTo>
                    <a:pt x="14856" y="21933"/>
                  </a:lnTo>
                  <a:lnTo>
                    <a:pt x="8595" y="29482"/>
                  </a:lnTo>
                  <a:lnTo>
                    <a:pt x="5154" y="38285"/>
                  </a:lnTo>
                  <a:lnTo>
                    <a:pt x="1422" y="2947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6991939" y="2410166"/>
              <a:ext cx="384135" cy="206955"/>
            </a:xfrm>
            <a:custGeom>
              <a:avLst/>
              <a:gdLst/>
              <a:ahLst/>
              <a:cxnLst/>
              <a:rect l="0" t="0" r="0" b="0"/>
              <a:pathLst>
                <a:path w="384135" h="206955">
                  <a:moveTo>
                    <a:pt x="0" y="179816"/>
                  </a:moveTo>
                  <a:lnTo>
                    <a:pt x="1598" y="116669"/>
                  </a:lnTo>
                  <a:lnTo>
                    <a:pt x="2499" y="81510"/>
                  </a:lnTo>
                  <a:lnTo>
                    <a:pt x="27289" y="76166"/>
                  </a:lnTo>
                  <a:lnTo>
                    <a:pt x="36806" y="74097"/>
                  </a:lnTo>
                  <a:lnTo>
                    <a:pt x="43547" y="72625"/>
                  </a:lnTo>
                  <a:lnTo>
                    <a:pt x="49197" y="71388"/>
                  </a:lnTo>
                  <a:lnTo>
                    <a:pt x="85174" y="63803"/>
                  </a:lnTo>
                  <a:lnTo>
                    <a:pt x="103171" y="59952"/>
                  </a:lnTo>
                  <a:lnTo>
                    <a:pt x="119423" y="56445"/>
                  </a:lnTo>
                  <a:lnTo>
                    <a:pt x="120804" y="56145"/>
                  </a:lnTo>
                  <a:lnTo>
                    <a:pt x="139458" y="52075"/>
                  </a:lnTo>
                  <a:lnTo>
                    <a:pt x="142559" y="51394"/>
                  </a:lnTo>
                  <a:lnTo>
                    <a:pt x="158228" y="47941"/>
                  </a:lnTo>
                  <a:lnTo>
                    <a:pt x="169432" y="45368"/>
                  </a:lnTo>
                  <a:lnTo>
                    <a:pt x="198504" y="38702"/>
                  </a:lnTo>
                  <a:lnTo>
                    <a:pt x="204390" y="37312"/>
                  </a:lnTo>
                  <a:lnTo>
                    <a:pt x="206892" y="30779"/>
                  </a:lnTo>
                  <a:lnTo>
                    <a:pt x="207871" y="30494"/>
                  </a:lnTo>
                  <a:lnTo>
                    <a:pt x="214270" y="28632"/>
                  </a:lnTo>
                  <a:lnTo>
                    <a:pt x="211862" y="21369"/>
                  </a:lnTo>
                  <a:lnTo>
                    <a:pt x="214622" y="16938"/>
                  </a:lnTo>
                  <a:lnTo>
                    <a:pt x="218125" y="16534"/>
                  </a:lnTo>
                  <a:lnTo>
                    <a:pt x="223609" y="15899"/>
                  </a:lnTo>
                  <a:lnTo>
                    <a:pt x="224250" y="12036"/>
                  </a:lnTo>
                  <a:lnTo>
                    <a:pt x="224973" y="7668"/>
                  </a:lnTo>
                  <a:lnTo>
                    <a:pt x="231137" y="4533"/>
                  </a:lnTo>
                  <a:lnTo>
                    <a:pt x="234157" y="1394"/>
                  </a:lnTo>
                  <a:lnTo>
                    <a:pt x="241363" y="1580"/>
                  </a:lnTo>
                  <a:lnTo>
                    <a:pt x="246076" y="0"/>
                  </a:lnTo>
                  <a:lnTo>
                    <a:pt x="250706" y="12231"/>
                  </a:lnTo>
                  <a:lnTo>
                    <a:pt x="256706" y="21146"/>
                  </a:lnTo>
                  <a:lnTo>
                    <a:pt x="262567" y="25733"/>
                  </a:lnTo>
                  <a:lnTo>
                    <a:pt x="267722" y="25410"/>
                  </a:lnTo>
                  <a:lnTo>
                    <a:pt x="270388" y="20643"/>
                  </a:lnTo>
                  <a:lnTo>
                    <a:pt x="275141" y="21091"/>
                  </a:lnTo>
                  <a:lnTo>
                    <a:pt x="277622" y="26777"/>
                  </a:lnTo>
                  <a:lnTo>
                    <a:pt x="273479" y="35787"/>
                  </a:lnTo>
                  <a:lnTo>
                    <a:pt x="269220" y="37672"/>
                  </a:lnTo>
                  <a:lnTo>
                    <a:pt x="259122" y="42775"/>
                  </a:lnTo>
                  <a:lnTo>
                    <a:pt x="255049" y="45580"/>
                  </a:lnTo>
                  <a:lnTo>
                    <a:pt x="258565" y="53528"/>
                  </a:lnTo>
                  <a:lnTo>
                    <a:pt x="254202" y="57736"/>
                  </a:lnTo>
                  <a:lnTo>
                    <a:pt x="253087" y="64374"/>
                  </a:lnTo>
                  <a:lnTo>
                    <a:pt x="248901" y="65837"/>
                  </a:lnTo>
                  <a:lnTo>
                    <a:pt x="246132" y="66803"/>
                  </a:lnTo>
                  <a:lnTo>
                    <a:pt x="246319" y="67315"/>
                  </a:lnTo>
                  <a:lnTo>
                    <a:pt x="249509" y="76053"/>
                  </a:lnTo>
                  <a:lnTo>
                    <a:pt x="249464" y="76289"/>
                  </a:lnTo>
                  <a:lnTo>
                    <a:pt x="249138" y="77998"/>
                  </a:lnTo>
                  <a:lnTo>
                    <a:pt x="248471" y="81496"/>
                  </a:lnTo>
                  <a:lnTo>
                    <a:pt x="249269" y="82520"/>
                  </a:lnTo>
                  <a:lnTo>
                    <a:pt x="253562" y="88031"/>
                  </a:lnTo>
                  <a:lnTo>
                    <a:pt x="254951" y="85541"/>
                  </a:lnTo>
                  <a:lnTo>
                    <a:pt x="257232" y="81446"/>
                  </a:lnTo>
                  <a:lnTo>
                    <a:pt x="261110" y="81147"/>
                  </a:lnTo>
                  <a:lnTo>
                    <a:pt x="265399" y="84816"/>
                  </a:lnTo>
                  <a:lnTo>
                    <a:pt x="267083" y="84883"/>
                  </a:lnTo>
                  <a:lnTo>
                    <a:pt x="272290" y="85087"/>
                  </a:lnTo>
                  <a:lnTo>
                    <a:pt x="273218" y="85623"/>
                  </a:lnTo>
                  <a:lnTo>
                    <a:pt x="279839" y="89446"/>
                  </a:lnTo>
                  <a:lnTo>
                    <a:pt x="287400" y="99012"/>
                  </a:lnTo>
                  <a:lnTo>
                    <a:pt x="294130" y="104852"/>
                  </a:lnTo>
                  <a:lnTo>
                    <a:pt x="294887" y="109972"/>
                  </a:lnTo>
                  <a:lnTo>
                    <a:pt x="292900" y="116543"/>
                  </a:lnTo>
                  <a:lnTo>
                    <a:pt x="296271" y="122328"/>
                  </a:lnTo>
                  <a:lnTo>
                    <a:pt x="302579" y="123573"/>
                  </a:lnTo>
                  <a:lnTo>
                    <a:pt x="304739" y="121592"/>
                  </a:lnTo>
                  <a:lnTo>
                    <a:pt x="309807" y="125168"/>
                  </a:lnTo>
                  <a:lnTo>
                    <a:pt x="314149" y="132642"/>
                  </a:lnTo>
                  <a:lnTo>
                    <a:pt x="314205" y="139046"/>
                  </a:lnTo>
                  <a:lnTo>
                    <a:pt x="314835" y="139488"/>
                  </a:lnTo>
                  <a:lnTo>
                    <a:pt x="320615" y="143539"/>
                  </a:lnTo>
                  <a:lnTo>
                    <a:pt x="326778" y="144977"/>
                  </a:lnTo>
                  <a:lnTo>
                    <a:pt x="339503" y="143978"/>
                  </a:lnTo>
                  <a:lnTo>
                    <a:pt x="345349" y="144557"/>
                  </a:lnTo>
                  <a:lnTo>
                    <a:pt x="350273" y="139954"/>
                  </a:lnTo>
                  <a:lnTo>
                    <a:pt x="359293" y="135068"/>
                  </a:lnTo>
                  <a:lnTo>
                    <a:pt x="368135" y="128328"/>
                  </a:lnTo>
                  <a:lnTo>
                    <a:pt x="369449" y="124795"/>
                  </a:lnTo>
                  <a:lnTo>
                    <a:pt x="367510" y="118775"/>
                  </a:lnTo>
                  <a:lnTo>
                    <a:pt x="359820" y="116065"/>
                  </a:lnTo>
                  <a:lnTo>
                    <a:pt x="357225" y="108756"/>
                  </a:lnTo>
                  <a:lnTo>
                    <a:pt x="353381" y="98857"/>
                  </a:lnTo>
                  <a:lnTo>
                    <a:pt x="345987" y="98749"/>
                  </a:lnTo>
                  <a:lnTo>
                    <a:pt x="342153" y="100796"/>
                  </a:lnTo>
                  <a:lnTo>
                    <a:pt x="334904" y="96280"/>
                  </a:lnTo>
                  <a:lnTo>
                    <a:pt x="339902" y="92109"/>
                  </a:lnTo>
                  <a:lnTo>
                    <a:pt x="344625" y="89213"/>
                  </a:lnTo>
                  <a:lnTo>
                    <a:pt x="354843" y="90575"/>
                  </a:lnTo>
                  <a:lnTo>
                    <a:pt x="363018" y="98068"/>
                  </a:lnTo>
                  <a:lnTo>
                    <a:pt x="367879" y="107795"/>
                  </a:lnTo>
                  <a:lnTo>
                    <a:pt x="376355" y="122719"/>
                  </a:lnTo>
                  <a:lnTo>
                    <a:pt x="381735" y="138821"/>
                  </a:lnTo>
                  <a:lnTo>
                    <a:pt x="384135" y="148478"/>
                  </a:lnTo>
                  <a:lnTo>
                    <a:pt x="383454" y="159377"/>
                  </a:lnTo>
                  <a:lnTo>
                    <a:pt x="378988" y="161706"/>
                  </a:lnTo>
                  <a:lnTo>
                    <a:pt x="375961" y="151203"/>
                  </a:lnTo>
                  <a:lnTo>
                    <a:pt x="374453" y="143878"/>
                  </a:lnTo>
                  <a:lnTo>
                    <a:pt x="369745" y="146206"/>
                  </a:lnTo>
                  <a:lnTo>
                    <a:pt x="359736" y="151157"/>
                  </a:lnTo>
                  <a:lnTo>
                    <a:pt x="349606" y="158859"/>
                  </a:lnTo>
                  <a:lnTo>
                    <a:pt x="343790" y="158568"/>
                  </a:lnTo>
                  <a:lnTo>
                    <a:pt x="336610" y="164160"/>
                  </a:lnTo>
                  <a:lnTo>
                    <a:pt x="332577" y="167449"/>
                  </a:lnTo>
                  <a:lnTo>
                    <a:pt x="330671" y="172952"/>
                  </a:lnTo>
                  <a:lnTo>
                    <a:pt x="322484" y="176721"/>
                  </a:lnTo>
                  <a:lnTo>
                    <a:pt x="313891" y="183451"/>
                  </a:lnTo>
                  <a:lnTo>
                    <a:pt x="312584" y="184719"/>
                  </a:lnTo>
                  <a:lnTo>
                    <a:pt x="306877" y="190246"/>
                  </a:lnTo>
                  <a:lnTo>
                    <a:pt x="302627" y="197375"/>
                  </a:lnTo>
                  <a:lnTo>
                    <a:pt x="296473" y="202116"/>
                  </a:lnTo>
                  <a:lnTo>
                    <a:pt x="287726" y="206955"/>
                  </a:lnTo>
                  <a:lnTo>
                    <a:pt x="287403" y="200250"/>
                  </a:lnTo>
                  <a:lnTo>
                    <a:pt x="298984" y="190713"/>
                  </a:lnTo>
                  <a:lnTo>
                    <a:pt x="305568" y="182106"/>
                  </a:lnTo>
                  <a:lnTo>
                    <a:pt x="307839" y="179133"/>
                  </a:lnTo>
                  <a:lnTo>
                    <a:pt x="306477" y="173002"/>
                  </a:lnTo>
                  <a:lnTo>
                    <a:pt x="303927" y="171985"/>
                  </a:lnTo>
                  <a:lnTo>
                    <a:pt x="297801" y="169537"/>
                  </a:lnTo>
                  <a:lnTo>
                    <a:pt x="295358" y="176181"/>
                  </a:lnTo>
                  <a:lnTo>
                    <a:pt x="294218" y="179279"/>
                  </a:lnTo>
                  <a:lnTo>
                    <a:pt x="290840" y="179526"/>
                  </a:lnTo>
                  <a:lnTo>
                    <a:pt x="285359" y="182539"/>
                  </a:lnTo>
                  <a:lnTo>
                    <a:pt x="283495" y="188557"/>
                  </a:lnTo>
                  <a:lnTo>
                    <a:pt x="280512" y="193846"/>
                  </a:lnTo>
                  <a:lnTo>
                    <a:pt x="275384" y="196871"/>
                  </a:lnTo>
                  <a:lnTo>
                    <a:pt x="269835" y="196833"/>
                  </a:lnTo>
                  <a:lnTo>
                    <a:pt x="266681" y="199446"/>
                  </a:lnTo>
                  <a:lnTo>
                    <a:pt x="261021" y="185284"/>
                  </a:lnTo>
                  <a:lnTo>
                    <a:pt x="260474" y="182622"/>
                  </a:lnTo>
                  <a:lnTo>
                    <a:pt x="259350" y="177150"/>
                  </a:lnTo>
                  <a:lnTo>
                    <a:pt x="252342" y="176789"/>
                  </a:lnTo>
                  <a:lnTo>
                    <a:pt x="250444" y="175027"/>
                  </a:lnTo>
                  <a:lnTo>
                    <a:pt x="242719" y="167845"/>
                  </a:lnTo>
                  <a:lnTo>
                    <a:pt x="236044" y="165901"/>
                  </a:lnTo>
                  <a:lnTo>
                    <a:pt x="234615" y="165484"/>
                  </a:lnTo>
                  <a:lnTo>
                    <a:pt x="231741" y="158885"/>
                  </a:lnTo>
                  <a:lnTo>
                    <a:pt x="229503" y="150330"/>
                  </a:lnTo>
                  <a:lnTo>
                    <a:pt x="225163" y="151511"/>
                  </a:lnTo>
                  <a:lnTo>
                    <a:pt x="223013" y="143299"/>
                  </a:lnTo>
                  <a:lnTo>
                    <a:pt x="221801" y="138713"/>
                  </a:lnTo>
                  <a:lnTo>
                    <a:pt x="220561" y="134019"/>
                  </a:lnTo>
                  <a:lnTo>
                    <a:pt x="208710" y="137587"/>
                  </a:lnTo>
                  <a:lnTo>
                    <a:pt x="202498" y="139451"/>
                  </a:lnTo>
                  <a:lnTo>
                    <a:pt x="199287" y="140418"/>
                  </a:lnTo>
                  <a:lnTo>
                    <a:pt x="197704" y="140895"/>
                  </a:lnTo>
                  <a:lnTo>
                    <a:pt x="178162" y="146753"/>
                  </a:lnTo>
                  <a:lnTo>
                    <a:pt x="177456" y="144630"/>
                  </a:lnTo>
                  <a:lnTo>
                    <a:pt x="172779" y="145726"/>
                  </a:lnTo>
                  <a:lnTo>
                    <a:pt x="158206" y="149128"/>
                  </a:lnTo>
                  <a:lnTo>
                    <a:pt x="142910" y="152728"/>
                  </a:lnTo>
                  <a:lnTo>
                    <a:pt x="135732" y="154409"/>
                  </a:lnTo>
                  <a:lnTo>
                    <a:pt x="124205" y="157096"/>
                  </a:lnTo>
                  <a:lnTo>
                    <a:pt x="102471" y="162247"/>
                  </a:lnTo>
                  <a:lnTo>
                    <a:pt x="94402" y="164798"/>
                  </a:lnTo>
                  <a:lnTo>
                    <a:pt x="81108" y="167296"/>
                  </a:lnTo>
                  <a:lnTo>
                    <a:pt x="79063" y="172765"/>
                  </a:lnTo>
                  <a:lnTo>
                    <a:pt x="78270" y="173091"/>
                  </a:lnTo>
                  <a:lnTo>
                    <a:pt x="74773" y="174528"/>
                  </a:lnTo>
                  <a:lnTo>
                    <a:pt x="69624" y="170085"/>
                  </a:lnTo>
                  <a:lnTo>
                    <a:pt x="67917" y="170480"/>
                  </a:lnTo>
                  <a:lnTo>
                    <a:pt x="53904" y="173718"/>
                  </a:lnTo>
                  <a:lnTo>
                    <a:pt x="48320" y="174878"/>
                  </a:lnTo>
                  <a:lnTo>
                    <a:pt x="40662" y="176463"/>
                  </a:lnTo>
                  <a:lnTo>
                    <a:pt x="29892" y="178681"/>
                  </a:lnTo>
                  <a:lnTo>
                    <a:pt x="3379" y="184425"/>
                  </a:lnTo>
                  <a:lnTo>
                    <a:pt x="2995" y="18390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2012089" y="2564161"/>
              <a:ext cx="723562" cy="1115422"/>
            </a:xfrm>
            <a:custGeom>
              <a:avLst/>
              <a:gdLst/>
              <a:ahLst/>
              <a:cxnLst/>
              <a:rect l="0" t="0" r="0" b="0"/>
              <a:pathLst>
                <a:path w="723562" h="1115422">
                  <a:moveTo>
                    <a:pt x="11022" y="373697"/>
                  </a:moveTo>
                  <a:lnTo>
                    <a:pt x="15846" y="355784"/>
                  </a:lnTo>
                  <a:lnTo>
                    <a:pt x="19364" y="342715"/>
                  </a:lnTo>
                  <a:lnTo>
                    <a:pt x="26173" y="317125"/>
                  </a:lnTo>
                  <a:lnTo>
                    <a:pt x="34853" y="284489"/>
                  </a:lnTo>
                  <a:lnTo>
                    <a:pt x="41028" y="260780"/>
                  </a:lnTo>
                  <a:lnTo>
                    <a:pt x="48152" y="233590"/>
                  </a:lnTo>
                  <a:lnTo>
                    <a:pt x="62409" y="177739"/>
                  </a:lnTo>
                  <a:lnTo>
                    <a:pt x="67451" y="157465"/>
                  </a:lnTo>
                  <a:lnTo>
                    <a:pt x="78841" y="113053"/>
                  </a:lnTo>
                  <a:lnTo>
                    <a:pt x="94659" y="52431"/>
                  </a:lnTo>
                  <a:lnTo>
                    <a:pt x="103775" y="16681"/>
                  </a:lnTo>
                  <a:lnTo>
                    <a:pt x="108091" y="0"/>
                  </a:lnTo>
                  <a:lnTo>
                    <a:pt x="136206" y="6950"/>
                  </a:lnTo>
                  <a:lnTo>
                    <a:pt x="173668" y="16753"/>
                  </a:lnTo>
                  <a:lnTo>
                    <a:pt x="177352" y="17708"/>
                  </a:lnTo>
                  <a:lnTo>
                    <a:pt x="189238" y="20782"/>
                  </a:lnTo>
                  <a:lnTo>
                    <a:pt x="210565" y="25980"/>
                  </a:lnTo>
                  <a:lnTo>
                    <a:pt x="233686" y="31822"/>
                  </a:lnTo>
                  <a:lnTo>
                    <a:pt x="262069" y="38306"/>
                  </a:lnTo>
                  <a:lnTo>
                    <a:pt x="293412" y="45587"/>
                  </a:lnTo>
                  <a:lnTo>
                    <a:pt x="326824" y="53277"/>
                  </a:lnTo>
                  <a:lnTo>
                    <a:pt x="352587" y="59259"/>
                  </a:lnTo>
                  <a:lnTo>
                    <a:pt x="375330" y="64376"/>
                  </a:lnTo>
                  <a:lnTo>
                    <a:pt x="396617" y="69068"/>
                  </a:lnTo>
                  <a:lnTo>
                    <a:pt x="414328" y="73140"/>
                  </a:lnTo>
                  <a:lnTo>
                    <a:pt x="415152" y="73333"/>
                  </a:lnTo>
                  <a:lnTo>
                    <a:pt x="455624" y="82709"/>
                  </a:lnTo>
                  <a:lnTo>
                    <a:pt x="485953" y="89362"/>
                  </a:lnTo>
                  <a:lnTo>
                    <a:pt x="533837" y="99720"/>
                  </a:lnTo>
                  <a:lnTo>
                    <a:pt x="559170" y="104966"/>
                  </a:lnTo>
                  <a:lnTo>
                    <a:pt x="591488" y="111874"/>
                  </a:lnTo>
                  <a:lnTo>
                    <a:pt x="620174" y="117370"/>
                  </a:lnTo>
                  <a:lnTo>
                    <a:pt x="634629" y="120107"/>
                  </a:lnTo>
                  <a:lnTo>
                    <a:pt x="665730" y="127117"/>
                  </a:lnTo>
                  <a:lnTo>
                    <a:pt x="698611" y="133621"/>
                  </a:lnTo>
                  <a:lnTo>
                    <a:pt x="723562" y="138521"/>
                  </a:lnTo>
                  <a:lnTo>
                    <a:pt x="717231" y="172494"/>
                  </a:lnTo>
                  <a:lnTo>
                    <a:pt x="710071" y="209567"/>
                  </a:lnTo>
                  <a:lnTo>
                    <a:pt x="702223" y="249724"/>
                  </a:lnTo>
                  <a:lnTo>
                    <a:pt x="696496" y="279130"/>
                  </a:lnTo>
                  <a:lnTo>
                    <a:pt x="688908" y="317838"/>
                  </a:lnTo>
                  <a:lnTo>
                    <a:pt x="682416" y="350433"/>
                  </a:lnTo>
                  <a:lnTo>
                    <a:pt x="679699" y="364226"/>
                  </a:lnTo>
                  <a:lnTo>
                    <a:pt x="672018" y="404073"/>
                  </a:lnTo>
                  <a:lnTo>
                    <a:pt x="671498" y="406769"/>
                  </a:lnTo>
                  <a:lnTo>
                    <a:pt x="666182" y="433919"/>
                  </a:lnTo>
                  <a:lnTo>
                    <a:pt x="663079" y="449765"/>
                  </a:lnTo>
                  <a:lnTo>
                    <a:pt x="656297" y="485395"/>
                  </a:lnTo>
                  <a:lnTo>
                    <a:pt x="655142" y="491461"/>
                  </a:lnTo>
                  <a:lnTo>
                    <a:pt x="641457" y="561473"/>
                  </a:lnTo>
                  <a:lnTo>
                    <a:pt x="638116" y="579464"/>
                  </a:lnTo>
                  <a:lnTo>
                    <a:pt x="632482" y="607963"/>
                  </a:lnTo>
                  <a:lnTo>
                    <a:pt x="629559" y="622747"/>
                  </a:lnTo>
                  <a:lnTo>
                    <a:pt x="624975" y="646608"/>
                  </a:lnTo>
                  <a:lnTo>
                    <a:pt x="620762" y="668510"/>
                  </a:lnTo>
                  <a:lnTo>
                    <a:pt x="618027" y="682877"/>
                  </a:lnTo>
                  <a:lnTo>
                    <a:pt x="610774" y="720747"/>
                  </a:lnTo>
                  <a:lnTo>
                    <a:pt x="606859" y="739884"/>
                  </a:lnTo>
                  <a:lnTo>
                    <a:pt x="602929" y="759877"/>
                  </a:lnTo>
                  <a:lnTo>
                    <a:pt x="599832" y="775848"/>
                  </a:lnTo>
                  <a:lnTo>
                    <a:pt x="594260" y="805260"/>
                  </a:lnTo>
                  <a:lnTo>
                    <a:pt x="588945" y="833042"/>
                  </a:lnTo>
                  <a:lnTo>
                    <a:pt x="586675" y="845537"/>
                  </a:lnTo>
                  <a:lnTo>
                    <a:pt x="582442" y="867821"/>
                  </a:lnTo>
                  <a:lnTo>
                    <a:pt x="576007" y="901697"/>
                  </a:lnTo>
                  <a:lnTo>
                    <a:pt x="568640" y="941174"/>
                  </a:lnTo>
                  <a:lnTo>
                    <a:pt x="567024" y="949189"/>
                  </a:lnTo>
                  <a:lnTo>
                    <a:pt x="565145" y="959811"/>
                  </a:lnTo>
                  <a:lnTo>
                    <a:pt x="557194" y="968912"/>
                  </a:lnTo>
                  <a:lnTo>
                    <a:pt x="550999" y="977773"/>
                  </a:lnTo>
                  <a:lnTo>
                    <a:pt x="548691" y="981526"/>
                  </a:lnTo>
                  <a:lnTo>
                    <a:pt x="541451" y="981438"/>
                  </a:lnTo>
                  <a:lnTo>
                    <a:pt x="535576" y="977343"/>
                  </a:lnTo>
                  <a:lnTo>
                    <a:pt x="531202" y="972468"/>
                  </a:lnTo>
                  <a:lnTo>
                    <a:pt x="530057" y="965647"/>
                  </a:lnTo>
                  <a:lnTo>
                    <a:pt x="527103" y="959914"/>
                  </a:lnTo>
                  <a:lnTo>
                    <a:pt x="522125" y="958550"/>
                  </a:lnTo>
                  <a:lnTo>
                    <a:pt x="518016" y="960586"/>
                  </a:lnTo>
                  <a:lnTo>
                    <a:pt x="513775" y="959312"/>
                  </a:lnTo>
                  <a:lnTo>
                    <a:pt x="511596" y="955714"/>
                  </a:lnTo>
                  <a:lnTo>
                    <a:pt x="504823" y="954280"/>
                  </a:lnTo>
                  <a:lnTo>
                    <a:pt x="498241" y="954533"/>
                  </a:lnTo>
                  <a:lnTo>
                    <a:pt x="493219" y="957014"/>
                  </a:lnTo>
                  <a:lnTo>
                    <a:pt x="485012" y="957285"/>
                  </a:lnTo>
                  <a:lnTo>
                    <a:pt x="483248" y="961906"/>
                  </a:lnTo>
                  <a:lnTo>
                    <a:pt x="483122" y="962558"/>
                  </a:lnTo>
                  <a:lnTo>
                    <a:pt x="481600" y="970482"/>
                  </a:lnTo>
                  <a:lnTo>
                    <a:pt x="481046" y="980080"/>
                  </a:lnTo>
                  <a:lnTo>
                    <a:pt x="483344" y="986734"/>
                  </a:lnTo>
                  <a:lnTo>
                    <a:pt x="485766" y="992609"/>
                  </a:lnTo>
                  <a:lnTo>
                    <a:pt x="480499" y="998981"/>
                  </a:lnTo>
                  <a:lnTo>
                    <a:pt x="478943" y="1010561"/>
                  </a:lnTo>
                  <a:lnTo>
                    <a:pt x="477520" y="1022368"/>
                  </a:lnTo>
                  <a:lnTo>
                    <a:pt x="480458" y="1028922"/>
                  </a:lnTo>
                  <a:lnTo>
                    <a:pt x="479527" y="1032086"/>
                  </a:lnTo>
                  <a:lnTo>
                    <a:pt x="476932" y="1040901"/>
                  </a:lnTo>
                  <a:lnTo>
                    <a:pt x="474665" y="1051468"/>
                  </a:lnTo>
                  <a:lnTo>
                    <a:pt x="477788" y="1057964"/>
                  </a:lnTo>
                  <a:lnTo>
                    <a:pt x="478216" y="1079661"/>
                  </a:lnTo>
                  <a:lnTo>
                    <a:pt x="476396" y="1097459"/>
                  </a:lnTo>
                  <a:lnTo>
                    <a:pt x="472891" y="1099361"/>
                  </a:lnTo>
                  <a:lnTo>
                    <a:pt x="470536" y="1098808"/>
                  </a:lnTo>
                  <a:lnTo>
                    <a:pt x="468455" y="1106201"/>
                  </a:lnTo>
                  <a:lnTo>
                    <a:pt x="465625" y="1115422"/>
                  </a:lnTo>
                  <a:lnTo>
                    <a:pt x="450015" y="1092062"/>
                  </a:lnTo>
                  <a:lnTo>
                    <a:pt x="436902" y="1072446"/>
                  </a:lnTo>
                  <a:lnTo>
                    <a:pt x="428216" y="1059397"/>
                  </a:lnTo>
                  <a:lnTo>
                    <a:pt x="417657" y="1043700"/>
                  </a:lnTo>
                  <a:lnTo>
                    <a:pt x="404664" y="1024253"/>
                  </a:lnTo>
                  <a:lnTo>
                    <a:pt x="395562" y="1010690"/>
                  </a:lnTo>
                  <a:lnTo>
                    <a:pt x="373690" y="977861"/>
                  </a:lnTo>
                  <a:lnTo>
                    <a:pt x="355943" y="951444"/>
                  </a:lnTo>
                  <a:lnTo>
                    <a:pt x="351759" y="945190"/>
                  </a:lnTo>
                  <a:lnTo>
                    <a:pt x="333909" y="918405"/>
                  </a:lnTo>
                  <a:lnTo>
                    <a:pt x="308893" y="881021"/>
                  </a:lnTo>
                  <a:lnTo>
                    <a:pt x="298999" y="866089"/>
                  </a:lnTo>
                  <a:lnTo>
                    <a:pt x="254071" y="798717"/>
                  </a:lnTo>
                  <a:lnTo>
                    <a:pt x="239690" y="777210"/>
                  </a:lnTo>
                  <a:lnTo>
                    <a:pt x="232840" y="766924"/>
                  </a:lnTo>
                  <a:lnTo>
                    <a:pt x="195211" y="710447"/>
                  </a:lnTo>
                  <a:lnTo>
                    <a:pt x="182055" y="690859"/>
                  </a:lnTo>
                  <a:lnTo>
                    <a:pt x="165900" y="666664"/>
                  </a:lnTo>
                  <a:lnTo>
                    <a:pt x="131364" y="614885"/>
                  </a:lnTo>
                  <a:lnTo>
                    <a:pt x="125197" y="605564"/>
                  </a:lnTo>
                  <a:lnTo>
                    <a:pt x="87389" y="548833"/>
                  </a:lnTo>
                  <a:lnTo>
                    <a:pt x="70092" y="523080"/>
                  </a:lnTo>
                  <a:lnTo>
                    <a:pt x="59783" y="507645"/>
                  </a:lnTo>
                  <a:lnTo>
                    <a:pt x="55517" y="501283"/>
                  </a:lnTo>
                  <a:lnTo>
                    <a:pt x="34323" y="469509"/>
                  </a:lnTo>
                  <a:lnTo>
                    <a:pt x="34135" y="469225"/>
                  </a:lnTo>
                  <a:lnTo>
                    <a:pt x="7964" y="429995"/>
                  </a:lnTo>
                  <a:lnTo>
                    <a:pt x="0" y="418073"/>
                  </a:lnTo>
                  <a:lnTo>
                    <a:pt x="2346" y="408558"/>
                  </a:lnTo>
                  <a:lnTo>
                    <a:pt x="3907" y="402226"/>
                  </a:lnTo>
                  <a:lnTo>
                    <a:pt x="5736" y="394810"/>
                  </a:lnTo>
                  <a:lnTo>
                    <a:pt x="10076" y="37721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3831909" y="1849494"/>
              <a:ext cx="747839" cy="468129"/>
            </a:xfrm>
            <a:custGeom>
              <a:avLst/>
              <a:gdLst/>
              <a:ahLst/>
              <a:cxnLst/>
              <a:rect l="0" t="0" r="0" b="0"/>
              <a:pathLst>
                <a:path w="747839" h="468129">
                  <a:moveTo>
                    <a:pt x="36416" y="0"/>
                  </a:moveTo>
                  <a:lnTo>
                    <a:pt x="100407" y="5335"/>
                  </a:lnTo>
                  <a:lnTo>
                    <a:pt x="141926" y="8411"/>
                  </a:lnTo>
                  <a:lnTo>
                    <a:pt x="150345" y="9012"/>
                  </a:lnTo>
                  <a:lnTo>
                    <a:pt x="210611" y="13286"/>
                  </a:lnTo>
                  <a:lnTo>
                    <a:pt x="229246" y="14459"/>
                  </a:lnTo>
                  <a:lnTo>
                    <a:pt x="266927" y="16713"/>
                  </a:lnTo>
                  <a:lnTo>
                    <a:pt x="279198" y="17435"/>
                  </a:lnTo>
                  <a:lnTo>
                    <a:pt x="314538" y="19421"/>
                  </a:lnTo>
                  <a:lnTo>
                    <a:pt x="380624" y="22702"/>
                  </a:lnTo>
                  <a:lnTo>
                    <a:pt x="404354" y="23802"/>
                  </a:lnTo>
                  <a:lnTo>
                    <a:pt x="429969" y="24919"/>
                  </a:lnTo>
                  <a:lnTo>
                    <a:pt x="466948" y="26336"/>
                  </a:lnTo>
                  <a:lnTo>
                    <a:pt x="481217" y="26842"/>
                  </a:lnTo>
                  <a:lnTo>
                    <a:pt x="517085" y="27957"/>
                  </a:lnTo>
                  <a:lnTo>
                    <a:pt x="529553" y="28311"/>
                  </a:lnTo>
                  <a:lnTo>
                    <a:pt x="617176" y="30489"/>
                  </a:lnTo>
                  <a:lnTo>
                    <a:pt x="633793" y="30807"/>
                  </a:lnTo>
                  <a:lnTo>
                    <a:pt x="685929" y="31615"/>
                  </a:lnTo>
                  <a:lnTo>
                    <a:pt x="685942" y="39368"/>
                  </a:lnTo>
                  <a:lnTo>
                    <a:pt x="689668" y="50487"/>
                  </a:lnTo>
                  <a:lnTo>
                    <a:pt x="692828" y="63970"/>
                  </a:lnTo>
                  <a:lnTo>
                    <a:pt x="695729" y="72357"/>
                  </a:lnTo>
                  <a:lnTo>
                    <a:pt x="697689" y="78846"/>
                  </a:lnTo>
                  <a:lnTo>
                    <a:pt x="693432" y="90720"/>
                  </a:lnTo>
                  <a:lnTo>
                    <a:pt x="692903" y="96357"/>
                  </a:lnTo>
                  <a:lnTo>
                    <a:pt x="692861" y="96803"/>
                  </a:lnTo>
                  <a:lnTo>
                    <a:pt x="692748" y="97997"/>
                  </a:lnTo>
                  <a:lnTo>
                    <a:pt x="693531" y="112429"/>
                  </a:lnTo>
                  <a:lnTo>
                    <a:pt x="693508" y="124612"/>
                  </a:lnTo>
                  <a:lnTo>
                    <a:pt x="694168" y="136924"/>
                  </a:lnTo>
                  <a:lnTo>
                    <a:pt x="692866" y="146004"/>
                  </a:lnTo>
                  <a:lnTo>
                    <a:pt x="692449" y="148904"/>
                  </a:lnTo>
                  <a:lnTo>
                    <a:pt x="692355" y="149565"/>
                  </a:lnTo>
                  <a:lnTo>
                    <a:pt x="696200" y="160564"/>
                  </a:lnTo>
                  <a:lnTo>
                    <a:pt x="699639" y="169843"/>
                  </a:lnTo>
                  <a:lnTo>
                    <a:pt x="702558" y="183078"/>
                  </a:lnTo>
                  <a:lnTo>
                    <a:pt x="706400" y="195742"/>
                  </a:lnTo>
                  <a:lnTo>
                    <a:pt x="712850" y="209946"/>
                  </a:lnTo>
                  <a:lnTo>
                    <a:pt x="716158" y="220318"/>
                  </a:lnTo>
                  <a:lnTo>
                    <a:pt x="717210" y="223611"/>
                  </a:lnTo>
                  <a:lnTo>
                    <a:pt x="719868" y="234584"/>
                  </a:lnTo>
                  <a:lnTo>
                    <a:pt x="719590" y="244940"/>
                  </a:lnTo>
                  <a:lnTo>
                    <a:pt x="719367" y="253289"/>
                  </a:lnTo>
                  <a:lnTo>
                    <a:pt x="720847" y="276564"/>
                  </a:lnTo>
                  <a:lnTo>
                    <a:pt x="721211" y="282118"/>
                  </a:lnTo>
                  <a:lnTo>
                    <a:pt x="722028" y="294574"/>
                  </a:lnTo>
                  <a:lnTo>
                    <a:pt x="722678" y="304461"/>
                  </a:lnTo>
                  <a:lnTo>
                    <a:pt x="721172" y="314567"/>
                  </a:lnTo>
                  <a:lnTo>
                    <a:pt x="727898" y="328530"/>
                  </a:lnTo>
                  <a:lnTo>
                    <a:pt x="725293" y="347741"/>
                  </a:lnTo>
                  <a:lnTo>
                    <a:pt x="725386" y="359828"/>
                  </a:lnTo>
                  <a:lnTo>
                    <a:pt x="724956" y="367800"/>
                  </a:lnTo>
                  <a:lnTo>
                    <a:pt x="725028" y="367962"/>
                  </a:lnTo>
                  <a:lnTo>
                    <a:pt x="725416" y="368843"/>
                  </a:lnTo>
                  <a:lnTo>
                    <a:pt x="729435" y="377952"/>
                  </a:lnTo>
                  <a:lnTo>
                    <a:pt x="732795" y="396621"/>
                  </a:lnTo>
                  <a:lnTo>
                    <a:pt x="738851" y="407625"/>
                  </a:lnTo>
                  <a:lnTo>
                    <a:pt x="743410" y="413215"/>
                  </a:lnTo>
                  <a:lnTo>
                    <a:pt x="743855" y="427453"/>
                  </a:lnTo>
                  <a:lnTo>
                    <a:pt x="747839" y="446883"/>
                  </a:lnTo>
                  <a:lnTo>
                    <a:pt x="745971" y="455742"/>
                  </a:lnTo>
                  <a:lnTo>
                    <a:pt x="745810" y="456505"/>
                  </a:lnTo>
                  <a:lnTo>
                    <a:pt x="746798" y="468129"/>
                  </a:lnTo>
                  <a:lnTo>
                    <a:pt x="694980" y="467595"/>
                  </a:lnTo>
                  <a:lnTo>
                    <a:pt x="680367" y="467443"/>
                  </a:lnTo>
                  <a:lnTo>
                    <a:pt x="648951" y="467042"/>
                  </a:lnTo>
                  <a:lnTo>
                    <a:pt x="625520" y="466614"/>
                  </a:lnTo>
                  <a:lnTo>
                    <a:pt x="605360" y="466138"/>
                  </a:lnTo>
                  <a:lnTo>
                    <a:pt x="602430" y="466065"/>
                  </a:lnTo>
                  <a:lnTo>
                    <a:pt x="596193" y="465907"/>
                  </a:lnTo>
                  <a:lnTo>
                    <a:pt x="561817" y="465050"/>
                  </a:lnTo>
                  <a:lnTo>
                    <a:pt x="540754" y="464245"/>
                  </a:lnTo>
                  <a:lnTo>
                    <a:pt x="530865" y="463902"/>
                  </a:lnTo>
                  <a:lnTo>
                    <a:pt x="502758" y="462873"/>
                  </a:lnTo>
                  <a:lnTo>
                    <a:pt x="494056" y="462560"/>
                  </a:lnTo>
                  <a:lnTo>
                    <a:pt x="468874" y="461690"/>
                  </a:lnTo>
                  <a:lnTo>
                    <a:pt x="454361" y="461159"/>
                  </a:lnTo>
                  <a:lnTo>
                    <a:pt x="442289" y="460602"/>
                  </a:lnTo>
                  <a:lnTo>
                    <a:pt x="431609" y="460218"/>
                  </a:lnTo>
                  <a:lnTo>
                    <a:pt x="415413" y="459460"/>
                  </a:lnTo>
                  <a:lnTo>
                    <a:pt x="388276" y="458196"/>
                  </a:lnTo>
                  <a:lnTo>
                    <a:pt x="374098" y="457454"/>
                  </a:lnTo>
                  <a:lnTo>
                    <a:pt x="353611" y="456453"/>
                  </a:lnTo>
                  <a:lnTo>
                    <a:pt x="352353" y="456391"/>
                  </a:lnTo>
                  <a:lnTo>
                    <a:pt x="327381" y="455155"/>
                  </a:lnTo>
                  <a:lnTo>
                    <a:pt x="292975" y="453336"/>
                  </a:lnTo>
                  <a:lnTo>
                    <a:pt x="267184" y="451898"/>
                  </a:lnTo>
                  <a:lnTo>
                    <a:pt x="248026" y="450795"/>
                  </a:lnTo>
                  <a:lnTo>
                    <a:pt x="224351" y="449336"/>
                  </a:lnTo>
                  <a:lnTo>
                    <a:pt x="203989" y="448051"/>
                  </a:lnTo>
                  <a:lnTo>
                    <a:pt x="203795" y="448039"/>
                  </a:lnTo>
                  <a:lnTo>
                    <a:pt x="195130" y="447479"/>
                  </a:lnTo>
                  <a:lnTo>
                    <a:pt x="171129" y="445879"/>
                  </a:lnTo>
                  <a:lnTo>
                    <a:pt x="148923" y="444342"/>
                  </a:lnTo>
                  <a:lnTo>
                    <a:pt x="133576" y="443262"/>
                  </a:lnTo>
                  <a:lnTo>
                    <a:pt x="116093" y="442010"/>
                  </a:lnTo>
                  <a:lnTo>
                    <a:pt x="109931" y="441558"/>
                  </a:lnTo>
                  <a:lnTo>
                    <a:pt x="104630" y="441165"/>
                  </a:lnTo>
                  <a:lnTo>
                    <a:pt x="82391" y="439486"/>
                  </a:lnTo>
                  <a:lnTo>
                    <a:pt x="60823" y="437808"/>
                  </a:lnTo>
                  <a:lnTo>
                    <a:pt x="38313" y="436023"/>
                  </a:lnTo>
                  <a:lnTo>
                    <a:pt x="0" y="432840"/>
                  </a:lnTo>
                  <a:lnTo>
                    <a:pt x="4041" y="385193"/>
                  </a:lnTo>
                  <a:lnTo>
                    <a:pt x="4577" y="378868"/>
                  </a:lnTo>
                  <a:lnTo>
                    <a:pt x="6854" y="352529"/>
                  </a:lnTo>
                  <a:lnTo>
                    <a:pt x="7221" y="348111"/>
                  </a:lnTo>
                  <a:lnTo>
                    <a:pt x="8410" y="333805"/>
                  </a:lnTo>
                  <a:lnTo>
                    <a:pt x="9264" y="323519"/>
                  </a:lnTo>
                  <a:lnTo>
                    <a:pt x="11919" y="292273"/>
                  </a:lnTo>
                  <a:lnTo>
                    <a:pt x="14323" y="264810"/>
                  </a:lnTo>
                  <a:lnTo>
                    <a:pt x="16712" y="236054"/>
                  </a:lnTo>
                  <a:lnTo>
                    <a:pt x="16734" y="235796"/>
                  </a:lnTo>
                  <a:lnTo>
                    <a:pt x="17550" y="226568"/>
                  </a:lnTo>
                  <a:lnTo>
                    <a:pt x="20132" y="197362"/>
                  </a:lnTo>
                  <a:lnTo>
                    <a:pt x="22684" y="169050"/>
                  </a:lnTo>
                  <a:lnTo>
                    <a:pt x="24554" y="145227"/>
                  </a:lnTo>
                  <a:lnTo>
                    <a:pt x="24833" y="141748"/>
                  </a:lnTo>
                  <a:lnTo>
                    <a:pt x="27623" y="107050"/>
                  </a:lnTo>
                  <a:lnTo>
                    <a:pt x="29291" y="86148"/>
                  </a:lnTo>
                  <a:lnTo>
                    <a:pt x="30474" y="71337"/>
                  </a:lnTo>
                  <a:lnTo>
                    <a:pt x="32097" y="51605"/>
                  </a:lnTo>
                  <a:lnTo>
                    <a:pt x="34576" y="2148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4792952" y="3655971"/>
              <a:ext cx="573190" cy="518616"/>
            </a:xfrm>
            <a:custGeom>
              <a:avLst/>
              <a:gdLst/>
              <a:ahLst/>
              <a:cxnLst/>
              <a:rect l="0" t="0" r="0" b="0"/>
              <a:pathLst>
                <a:path w="573190" h="518616">
                  <a:moveTo>
                    <a:pt x="0" y="18803"/>
                  </a:moveTo>
                  <a:lnTo>
                    <a:pt x="29326" y="18310"/>
                  </a:lnTo>
                  <a:lnTo>
                    <a:pt x="61782" y="17792"/>
                  </a:lnTo>
                  <a:lnTo>
                    <a:pt x="75250" y="17549"/>
                  </a:lnTo>
                  <a:lnTo>
                    <a:pt x="85815" y="17295"/>
                  </a:lnTo>
                  <a:lnTo>
                    <a:pt x="104834" y="16813"/>
                  </a:lnTo>
                  <a:lnTo>
                    <a:pt x="118074" y="16518"/>
                  </a:lnTo>
                  <a:lnTo>
                    <a:pt x="136038" y="16092"/>
                  </a:lnTo>
                  <a:lnTo>
                    <a:pt x="148792" y="15778"/>
                  </a:lnTo>
                  <a:lnTo>
                    <a:pt x="151334" y="15714"/>
                  </a:lnTo>
                  <a:lnTo>
                    <a:pt x="170419" y="15212"/>
                  </a:lnTo>
                  <a:lnTo>
                    <a:pt x="201476" y="14203"/>
                  </a:lnTo>
                  <a:lnTo>
                    <a:pt x="203203" y="14144"/>
                  </a:lnTo>
                  <a:lnTo>
                    <a:pt x="210802" y="13882"/>
                  </a:lnTo>
                  <a:lnTo>
                    <a:pt x="234562" y="13026"/>
                  </a:lnTo>
                  <a:lnTo>
                    <a:pt x="238570" y="12891"/>
                  </a:lnTo>
                  <a:lnTo>
                    <a:pt x="258993" y="12180"/>
                  </a:lnTo>
                  <a:lnTo>
                    <a:pt x="281821" y="11228"/>
                  </a:lnTo>
                  <a:lnTo>
                    <a:pt x="285235" y="11081"/>
                  </a:lnTo>
                  <a:lnTo>
                    <a:pt x="300598" y="10408"/>
                  </a:lnTo>
                  <a:lnTo>
                    <a:pt x="336373" y="8718"/>
                  </a:lnTo>
                  <a:lnTo>
                    <a:pt x="339767" y="8552"/>
                  </a:lnTo>
                  <a:lnTo>
                    <a:pt x="361756" y="7779"/>
                  </a:lnTo>
                  <a:lnTo>
                    <a:pt x="366684" y="7600"/>
                  </a:lnTo>
                  <a:lnTo>
                    <a:pt x="366907" y="7592"/>
                  </a:lnTo>
                  <a:lnTo>
                    <a:pt x="398669" y="5911"/>
                  </a:lnTo>
                  <a:lnTo>
                    <a:pt x="411054" y="5230"/>
                  </a:lnTo>
                  <a:lnTo>
                    <a:pt x="437741" y="3739"/>
                  </a:lnTo>
                  <a:lnTo>
                    <a:pt x="439835" y="3619"/>
                  </a:lnTo>
                  <a:lnTo>
                    <a:pt x="461452" y="2418"/>
                  </a:lnTo>
                  <a:lnTo>
                    <a:pt x="470760" y="1888"/>
                  </a:lnTo>
                  <a:lnTo>
                    <a:pt x="502012" y="381"/>
                  </a:lnTo>
                  <a:lnTo>
                    <a:pt x="509644" y="0"/>
                  </a:lnTo>
                  <a:lnTo>
                    <a:pt x="511382" y="5017"/>
                  </a:lnTo>
                  <a:lnTo>
                    <a:pt x="512962" y="11393"/>
                  </a:lnTo>
                  <a:lnTo>
                    <a:pt x="520631" y="15076"/>
                  </a:lnTo>
                  <a:lnTo>
                    <a:pt x="521193" y="19283"/>
                  </a:lnTo>
                  <a:lnTo>
                    <a:pt x="521626" y="27039"/>
                  </a:lnTo>
                  <a:lnTo>
                    <a:pt x="516136" y="32790"/>
                  </a:lnTo>
                  <a:lnTo>
                    <a:pt x="511902" y="40495"/>
                  </a:lnTo>
                  <a:lnTo>
                    <a:pt x="508237" y="42897"/>
                  </a:lnTo>
                  <a:lnTo>
                    <a:pt x="504776" y="45165"/>
                  </a:lnTo>
                  <a:lnTo>
                    <a:pt x="503436" y="51788"/>
                  </a:lnTo>
                  <a:lnTo>
                    <a:pt x="496915" y="56013"/>
                  </a:lnTo>
                  <a:lnTo>
                    <a:pt x="492339" y="65796"/>
                  </a:lnTo>
                  <a:lnTo>
                    <a:pt x="489406" y="73379"/>
                  </a:lnTo>
                  <a:lnTo>
                    <a:pt x="498544" y="72732"/>
                  </a:lnTo>
                  <a:lnTo>
                    <a:pt x="519794" y="71197"/>
                  </a:lnTo>
                  <a:lnTo>
                    <a:pt x="536369" y="70029"/>
                  </a:lnTo>
                  <a:lnTo>
                    <a:pt x="543045" y="69551"/>
                  </a:lnTo>
                  <a:lnTo>
                    <a:pt x="562324" y="68115"/>
                  </a:lnTo>
                  <a:lnTo>
                    <a:pt x="568129" y="75372"/>
                  </a:lnTo>
                  <a:lnTo>
                    <a:pt x="572360" y="78883"/>
                  </a:lnTo>
                  <a:lnTo>
                    <a:pt x="572884" y="81267"/>
                  </a:lnTo>
                  <a:lnTo>
                    <a:pt x="573190" y="82662"/>
                  </a:lnTo>
                  <a:lnTo>
                    <a:pt x="564732" y="86288"/>
                  </a:lnTo>
                  <a:lnTo>
                    <a:pt x="564189" y="90092"/>
                  </a:lnTo>
                  <a:lnTo>
                    <a:pt x="565253" y="95547"/>
                  </a:lnTo>
                  <a:lnTo>
                    <a:pt x="557033" y="99949"/>
                  </a:lnTo>
                  <a:lnTo>
                    <a:pt x="549669" y="105491"/>
                  </a:lnTo>
                  <a:lnTo>
                    <a:pt x="543657" y="104820"/>
                  </a:lnTo>
                  <a:lnTo>
                    <a:pt x="539469" y="113671"/>
                  </a:lnTo>
                  <a:lnTo>
                    <a:pt x="546527" y="119658"/>
                  </a:lnTo>
                  <a:lnTo>
                    <a:pt x="549331" y="122980"/>
                  </a:lnTo>
                  <a:lnTo>
                    <a:pt x="543051" y="126096"/>
                  </a:lnTo>
                  <a:lnTo>
                    <a:pt x="542073" y="133026"/>
                  </a:lnTo>
                  <a:lnTo>
                    <a:pt x="540657" y="135803"/>
                  </a:lnTo>
                  <a:lnTo>
                    <a:pt x="531443" y="135140"/>
                  </a:lnTo>
                  <a:lnTo>
                    <a:pt x="530983" y="142936"/>
                  </a:lnTo>
                  <a:lnTo>
                    <a:pt x="534081" y="148395"/>
                  </a:lnTo>
                  <a:lnTo>
                    <a:pt x="531772" y="154596"/>
                  </a:lnTo>
                  <a:lnTo>
                    <a:pt x="528782" y="153649"/>
                  </a:lnTo>
                  <a:lnTo>
                    <a:pt x="524047" y="155840"/>
                  </a:lnTo>
                  <a:lnTo>
                    <a:pt x="527313" y="162405"/>
                  </a:lnTo>
                  <a:lnTo>
                    <a:pt x="523905" y="171096"/>
                  </a:lnTo>
                  <a:lnTo>
                    <a:pt x="518988" y="175722"/>
                  </a:lnTo>
                  <a:lnTo>
                    <a:pt x="527163" y="178768"/>
                  </a:lnTo>
                  <a:lnTo>
                    <a:pt x="528121" y="185450"/>
                  </a:lnTo>
                  <a:lnTo>
                    <a:pt x="527715" y="191076"/>
                  </a:lnTo>
                  <a:lnTo>
                    <a:pt x="529192" y="197651"/>
                  </a:lnTo>
                  <a:lnTo>
                    <a:pt x="521035" y="196634"/>
                  </a:lnTo>
                  <a:lnTo>
                    <a:pt x="518888" y="202168"/>
                  </a:lnTo>
                  <a:lnTo>
                    <a:pt x="517415" y="208127"/>
                  </a:lnTo>
                  <a:lnTo>
                    <a:pt x="509584" y="210109"/>
                  </a:lnTo>
                  <a:lnTo>
                    <a:pt x="505568" y="212011"/>
                  </a:lnTo>
                  <a:lnTo>
                    <a:pt x="504853" y="216830"/>
                  </a:lnTo>
                  <a:lnTo>
                    <a:pt x="512900" y="224727"/>
                  </a:lnTo>
                  <a:lnTo>
                    <a:pt x="512509" y="229120"/>
                  </a:lnTo>
                  <a:lnTo>
                    <a:pt x="505662" y="234507"/>
                  </a:lnTo>
                  <a:lnTo>
                    <a:pt x="505435" y="234685"/>
                  </a:lnTo>
                  <a:lnTo>
                    <a:pt x="495472" y="240528"/>
                  </a:lnTo>
                  <a:lnTo>
                    <a:pt x="494732" y="240577"/>
                  </a:lnTo>
                  <a:lnTo>
                    <a:pt x="488229" y="241008"/>
                  </a:lnTo>
                  <a:lnTo>
                    <a:pt x="487480" y="247699"/>
                  </a:lnTo>
                  <a:lnTo>
                    <a:pt x="483953" y="251405"/>
                  </a:lnTo>
                  <a:lnTo>
                    <a:pt x="479736" y="260661"/>
                  </a:lnTo>
                  <a:lnTo>
                    <a:pt x="479576" y="266242"/>
                  </a:lnTo>
                  <a:lnTo>
                    <a:pt x="476951" y="270977"/>
                  </a:lnTo>
                  <a:lnTo>
                    <a:pt x="475636" y="273348"/>
                  </a:lnTo>
                  <a:lnTo>
                    <a:pt x="480469" y="279940"/>
                  </a:lnTo>
                  <a:lnTo>
                    <a:pt x="478464" y="286365"/>
                  </a:lnTo>
                  <a:lnTo>
                    <a:pt x="477333" y="295876"/>
                  </a:lnTo>
                  <a:lnTo>
                    <a:pt x="478673" y="302097"/>
                  </a:lnTo>
                  <a:lnTo>
                    <a:pt x="471183" y="307033"/>
                  </a:lnTo>
                  <a:lnTo>
                    <a:pt x="469343" y="314072"/>
                  </a:lnTo>
                  <a:lnTo>
                    <a:pt x="461051" y="310434"/>
                  </a:lnTo>
                  <a:lnTo>
                    <a:pt x="456992" y="313742"/>
                  </a:lnTo>
                  <a:lnTo>
                    <a:pt x="458884" y="321357"/>
                  </a:lnTo>
                  <a:lnTo>
                    <a:pt x="451898" y="323157"/>
                  </a:lnTo>
                  <a:lnTo>
                    <a:pt x="449047" y="329557"/>
                  </a:lnTo>
                  <a:lnTo>
                    <a:pt x="442724" y="331590"/>
                  </a:lnTo>
                  <a:lnTo>
                    <a:pt x="444428" y="337265"/>
                  </a:lnTo>
                  <a:lnTo>
                    <a:pt x="443235" y="340703"/>
                  </a:lnTo>
                  <a:lnTo>
                    <a:pt x="438191" y="342731"/>
                  </a:lnTo>
                  <a:lnTo>
                    <a:pt x="437702" y="346891"/>
                  </a:lnTo>
                  <a:lnTo>
                    <a:pt x="437640" y="347419"/>
                  </a:lnTo>
                  <a:lnTo>
                    <a:pt x="437520" y="348441"/>
                  </a:lnTo>
                  <a:lnTo>
                    <a:pt x="442953" y="350270"/>
                  </a:lnTo>
                  <a:lnTo>
                    <a:pt x="446259" y="353352"/>
                  </a:lnTo>
                  <a:lnTo>
                    <a:pt x="444503" y="359957"/>
                  </a:lnTo>
                  <a:lnTo>
                    <a:pt x="438650" y="361540"/>
                  </a:lnTo>
                  <a:lnTo>
                    <a:pt x="434393" y="364351"/>
                  </a:lnTo>
                  <a:lnTo>
                    <a:pt x="431616" y="367825"/>
                  </a:lnTo>
                  <a:lnTo>
                    <a:pt x="426440" y="366933"/>
                  </a:lnTo>
                  <a:lnTo>
                    <a:pt x="421861" y="370592"/>
                  </a:lnTo>
                  <a:lnTo>
                    <a:pt x="428213" y="372793"/>
                  </a:lnTo>
                  <a:lnTo>
                    <a:pt x="429612" y="377874"/>
                  </a:lnTo>
                  <a:lnTo>
                    <a:pt x="425725" y="382467"/>
                  </a:lnTo>
                  <a:lnTo>
                    <a:pt x="427119" y="390075"/>
                  </a:lnTo>
                  <a:lnTo>
                    <a:pt x="430523" y="392522"/>
                  </a:lnTo>
                  <a:lnTo>
                    <a:pt x="430651" y="398610"/>
                  </a:lnTo>
                  <a:lnTo>
                    <a:pt x="423612" y="397137"/>
                  </a:lnTo>
                  <a:lnTo>
                    <a:pt x="420554" y="397560"/>
                  </a:lnTo>
                  <a:lnTo>
                    <a:pt x="416997" y="401693"/>
                  </a:lnTo>
                  <a:lnTo>
                    <a:pt x="425271" y="405981"/>
                  </a:lnTo>
                  <a:lnTo>
                    <a:pt x="422642" y="413872"/>
                  </a:lnTo>
                  <a:lnTo>
                    <a:pt x="413555" y="415697"/>
                  </a:lnTo>
                  <a:lnTo>
                    <a:pt x="419465" y="421182"/>
                  </a:lnTo>
                  <a:lnTo>
                    <a:pt x="412841" y="426515"/>
                  </a:lnTo>
                  <a:lnTo>
                    <a:pt x="410991" y="431013"/>
                  </a:lnTo>
                  <a:lnTo>
                    <a:pt x="410012" y="433398"/>
                  </a:lnTo>
                  <a:lnTo>
                    <a:pt x="413395" y="438468"/>
                  </a:lnTo>
                  <a:lnTo>
                    <a:pt x="415704" y="442765"/>
                  </a:lnTo>
                  <a:lnTo>
                    <a:pt x="418827" y="447668"/>
                  </a:lnTo>
                  <a:lnTo>
                    <a:pt x="423104" y="452350"/>
                  </a:lnTo>
                  <a:lnTo>
                    <a:pt x="420048" y="458859"/>
                  </a:lnTo>
                  <a:lnTo>
                    <a:pt x="422537" y="468624"/>
                  </a:lnTo>
                  <a:lnTo>
                    <a:pt x="427274" y="469330"/>
                  </a:lnTo>
                  <a:lnTo>
                    <a:pt x="429651" y="475067"/>
                  </a:lnTo>
                  <a:lnTo>
                    <a:pt x="428174" y="482638"/>
                  </a:lnTo>
                  <a:lnTo>
                    <a:pt x="426162" y="489830"/>
                  </a:lnTo>
                  <a:lnTo>
                    <a:pt x="420332" y="489626"/>
                  </a:lnTo>
                  <a:lnTo>
                    <a:pt x="417283" y="495066"/>
                  </a:lnTo>
                  <a:lnTo>
                    <a:pt x="424816" y="500988"/>
                  </a:lnTo>
                  <a:lnTo>
                    <a:pt x="420452" y="507439"/>
                  </a:lnTo>
                  <a:lnTo>
                    <a:pt x="419732" y="508502"/>
                  </a:lnTo>
                  <a:lnTo>
                    <a:pt x="407968" y="509004"/>
                  </a:lnTo>
                  <a:lnTo>
                    <a:pt x="387499" y="509847"/>
                  </a:lnTo>
                  <a:lnTo>
                    <a:pt x="384579" y="509965"/>
                  </a:lnTo>
                  <a:lnTo>
                    <a:pt x="381139" y="510102"/>
                  </a:lnTo>
                  <a:lnTo>
                    <a:pt x="335039" y="511976"/>
                  </a:lnTo>
                  <a:lnTo>
                    <a:pt x="311878" y="512850"/>
                  </a:lnTo>
                  <a:lnTo>
                    <a:pt x="293503" y="513509"/>
                  </a:lnTo>
                  <a:lnTo>
                    <a:pt x="260212" y="514341"/>
                  </a:lnTo>
                  <a:lnTo>
                    <a:pt x="233661" y="514977"/>
                  </a:lnTo>
                  <a:lnTo>
                    <a:pt x="233519" y="514980"/>
                  </a:lnTo>
                  <a:lnTo>
                    <a:pt x="204070" y="515547"/>
                  </a:lnTo>
                  <a:lnTo>
                    <a:pt x="201963" y="515605"/>
                  </a:lnTo>
                  <a:lnTo>
                    <a:pt x="177035" y="516268"/>
                  </a:lnTo>
                  <a:lnTo>
                    <a:pt x="172107" y="516403"/>
                  </a:lnTo>
                  <a:lnTo>
                    <a:pt x="155560" y="516840"/>
                  </a:lnTo>
                  <a:lnTo>
                    <a:pt x="142006" y="517149"/>
                  </a:lnTo>
                  <a:lnTo>
                    <a:pt x="138370" y="517229"/>
                  </a:lnTo>
                  <a:lnTo>
                    <a:pt x="114197" y="517731"/>
                  </a:lnTo>
                  <a:lnTo>
                    <a:pt x="104178" y="517975"/>
                  </a:lnTo>
                  <a:lnTo>
                    <a:pt x="103285" y="517997"/>
                  </a:lnTo>
                  <a:lnTo>
                    <a:pt x="75997" y="518616"/>
                  </a:lnTo>
                  <a:lnTo>
                    <a:pt x="75609" y="498349"/>
                  </a:lnTo>
                  <a:lnTo>
                    <a:pt x="75253" y="482408"/>
                  </a:lnTo>
                  <a:lnTo>
                    <a:pt x="75063" y="473893"/>
                  </a:lnTo>
                  <a:lnTo>
                    <a:pt x="74761" y="458755"/>
                  </a:lnTo>
                  <a:lnTo>
                    <a:pt x="74366" y="442140"/>
                  </a:lnTo>
                  <a:lnTo>
                    <a:pt x="70835" y="439219"/>
                  </a:lnTo>
                  <a:lnTo>
                    <a:pt x="62471" y="438596"/>
                  </a:lnTo>
                  <a:lnTo>
                    <a:pt x="57641" y="436606"/>
                  </a:lnTo>
                  <a:lnTo>
                    <a:pt x="54115" y="439778"/>
                  </a:lnTo>
                  <a:lnTo>
                    <a:pt x="51101" y="438957"/>
                  </a:lnTo>
                  <a:lnTo>
                    <a:pt x="43434" y="440856"/>
                  </a:lnTo>
                  <a:lnTo>
                    <a:pt x="39312" y="440556"/>
                  </a:lnTo>
                  <a:lnTo>
                    <a:pt x="37470" y="442116"/>
                  </a:lnTo>
                  <a:lnTo>
                    <a:pt x="33426" y="440883"/>
                  </a:lnTo>
                  <a:lnTo>
                    <a:pt x="29718" y="439262"/>
                  </a:lnTo>
                  <a:lnTo>
                    <a:pt x="21650" y="430671"/>
                  </a:lnTo>
                  <a:lnTo>
                    <a:pt x="21781" y="408929"/>
                  </a:lnTo>
                  <a:lnTo>
                    <a:pt x="21973" y="387085"/>
                  </a:lnTo>
                  <a:lnTo>
                    <a:pt x="22071" y="375741"/>
                  </a:lnTo>
                  <a:lnTo>
                    <a:pt x="22237" y="351199"/>
                  </a:lnTo>
                  <a:lnTo>
                    <a:pt x="22399" y="326818"/>
                  </a:lnTo>
                  <a:lnTo>
                    <a:pt x="22554" y="305522"/>
                  </a:lnTo>
                  <a:lnTo>
                    <a:pt x="22686" y="287163"/>
                  </a:lnTo>
                  <a:lnTo>
                    <a:pt x="22829" y="273625"/>
                  </a:lnTo>
                  <a:lnTo>
                    <a:pt x="23074" y="250345"/>
                  </a:lnTo>
                  <a:lnTo>
                    <a:pt x="23152" y="244075"/>
                  </a:lnTo>
                  <a:lnTo>
                    <a:pt x="23712" y="199026"/>
                  </a:lnTo>
                  <a:lnTo>
                    <a:pt x="23763" y="194820"/>
                  </a:lnTo>
                  <a:lnTo>
                    <a:pt x="23982" y="181314"/>
                  </a:lnTo>
                  <a:lnTo>
                    <a:pt x="23643" y="178743"/>
                  </a:lnTo>
                  <a:lnTo>
                    <a:pt x="23545" y="178002"/>
                  </a:lnTo>
                  <a:lnTo>
                    <a:pt x="21575" y="163033"/>
                  </a:lnTo>
                  <a:lnTo>
                    <a:pt x="18535" y="142641"/>
                  </a:lnTo>
                  <a:lnTo>
                    <a:pt x="15956" y="125284"/>
                  </a:lnTo>
                  <a:lnTo>
                    <a:pt x="15763" y="123982"/>
                  </a:lnTo>
                  <a:lnTo>
                    <a:pt x="10946" y="92406"/>
                  </a:lnTo>
                  <a:lnTo>
                    <a:pt x="8416" y="75969"/>
                  </a:lnTo>
                  <a:lnTo>
                    <a:pt x="7093" y="67360"/>
                  </a:lnTo>
                  <a:lnTo>
                    <a:pt x="4051" y="4750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5167206" y="3855379"/>
              <a:ext cx="406217" cy="701112"/>
            </a:xfrm>
            <a:custGeom>
              <a:avLst/>
              <a:gdLst/>
              <a:ahLst/>
              <a:cxnLst/>
              <a:rect l="0" t="0" r="0" b="0"/>
              <a:pathLst>
                <a:path w="406217" h="701112">
                  <a:moveTo>
                    <a:pt x="2587" y="560559"/>
                  </a:moveTo>
                  <a:lnTo>
                    <a:pt x="9605" y="561119"/>
                  </a:lnTo>
                  <a:lnTo>
                    <a:pt x="16155" y="556508"/>
                  </a:lnTo>
                  <a:lnTo>
                    <a:pt x="12522" y="549980"/>
                  </a:lnTo>
                  <a:lnTo>
                    <a:pt x="12626" y="542529"/>
                  </a:lnTo>
                  <a:lnTo>
                    <a:pt x="14975" y="535440"/>
                  </a:lnTo>
                  <a:lnTo>
                    <a:pt x="13748" y="526967"/>
                  </a:lnTo>
                  <a:lnTo>
                    <a:pt x="16853" y="521674"/>
                  </a:lnTo>
                  <a:lnTo>
                    <a:pt x="23096" y="519668"/>
                  </a:lnTo>
                  <a:lnTo>
                    <a:pt x="20392" y="513858"/>
                  </a:lnTo>
                  <a:lnTo>
                    <a:pt x="19402" y="509198"/>
                  </a:lnTo>
                  <a:lnTo>
                    <a:pt x="27511" y="505393"/>
                  </a:lnTo>
                  <a:lnTo>
                    <a:pt x="28788" y="492635"/>
                  </a:lnTo>
                  <a:lnTo>
                    <a:pt x="36166" y="490452"/>
                  </a:lnTo>
                  <a:lnTo>
                    <a:pt x="35920" y="490108"/>
                  </a:lnTo>
                  <a:lnTo>
                    <a:pt x="30822" y="482956"/>
                  </a:lnTo>
                  <a:lnTo>
                    <a:pt x="32189" y="476645"/>
                  </a:lnTo>
                  <a:lnTo>
                    <a:pt x="38988" y="477631"/>
                  </a:lnTo>
                  <a:lnTo>
                    <a:pt x="44318" y="472186"/>
                  </a:lnTo>
                  <a:lnTo>
                    <a:pt x="45370" y="471109"/>
                  </a:lnTo>
                  <a:lnTo>
                    <a:pt x="51570" y="464594"/>
                  </a:lnTo>
                  <a:lnTo>
                    <a:pt x="51631" y="456951"/>
                  </a:lnTo>
                  <a:lnTo>
                    <a:pt x="58786" y="454604"/>
                  </a:lnTo>
                  <a:lnTo>
                    <a:pt x="62942" y="449162"/>
                  </a:lnTo>
                  <a:lnTo>
                    <a:pt x="62948" y="445312"/>
                  </a:lnTo>
                  <a:lnTo>
                    <a:pt x="67932" y="437756"/>
                  </a:lnTo>
                  <a:lnTo>
                    <a:pt x="67305" y="436795"/>
                  </a:lnTo>
                  <a:lnTo>
                    <a:pt x="58230" y="422873"/>
                  </a:lnTo>
                  <a:lnTo>
                    <a:pt x="72324" y="421203"/>
                  </a:lnTo>
                  <a:lnTo>
                    <a:pt x="77031" y="411064"/>
                  </a:lnTo>
                  <a:lnTo>
                    <a:pt x="79794" y="402497"/>
                  </a:lnTo>
                  <a:lnTo>
                    <a:pt x="71836" y="401527"/>
                  </a:lnTo>
                  <a:lnTo>
                    <a:pt x="73770" y="390926"/>
                  </a:lnTo>
                  <a:lnTo>
                    <a:pt x="63216" y="389521"/>
                  </a:lnTo>
                  <a:lnTo>
                    <a:pt x="61749" y="378972"/>
                  </a:lnTo>
                  <a:lnTo>
                    <a:pt x="67633" y="378055"/>
                  </a:lnTo>
                  <a:lnTo>
                    <a:pt x="62637" y="370118"/>
                  </a:lnTo>
                  <a:lnTo>
                    <a:pt x="61865" y="369373"/>
                  </a:lnTo>
                  <a:lnTo>
                    <a:pt x="58812" y="366427"/>
                  </a:lnTo>
                  <a:lnTo>
                    <a:pt x="55875" y="354414"/>
                  </a:lnTo>
                  <a:lnTo>
                    <a:pt x="60580" y="348377"/>
                  </a:lnTo>
                  <a:lnTo>
                    <a:pt x="53687" y="346664"/>
                  </a:lnTo>
                  <a:lnTo>
                    <a:pt x="48157" y="341762"/>
                  </a:lnTo>
                  <a:lnTo>
                    <a:pt x="47405" y="336561"/>
                  </a:lnTo>
                  <a:lnTo>
                    <a:pt x="49983" y="331178"/>
                  </a:lnTo>
                  <a:lnTo>
                    <a:pt x="57736" y="325071"/>
                  </a:lnTo>
                  <a:lnTo>
                    <a:pt x="57194" y="318026"/>
                  </a:lnTo>
                  <a:lnTo>
                    <a:pt x="49431" y="312283"/>
                  </a:lnTo>
                  <a:lnTo>
                    <a:pt x="45478" y="309094"/>
                  </a:lnTo>
                  <a:lnTo>
                    <a:pt x="46198" y="308031"/>
                  </a:lnTo>
                  <a:lnTo>
                    <a:pt x="50562" y="301580"/>
                  </a:lnTo>
                  <a:lnTo>
                    <a:pt x="43029" y="295658"/>
                  </a:lnTo>
                  <a:lnTo>
                    <a:pt x="46078" y="290218"/>
                  </a:lnTo>
                  <a:lnTo>
                    <a:pt x="51908" y="290422"/>
                  </a:lnTo>
                  <a:lnTo>
                    <a:pt x="53920" y="283230"/>
                  </a:lnTo>
                  <a:lnTo>
                    <a:pt x="55397" y="275659"/>
                  </a:lnTo>
                  <a:lnTo>
                    <a:pt x="53020" y="269923"/>
                  </a:lnTo>
                  <a:lnTo>
                    <a:pt x="48283" y="269216"/>
                  </a:lnTo>
                  <a:lnTo>
                    <a:pt x="45794" y="259452"/>
                  </a:lnTo>
                  <a:lnTo>
                    <a:pt x="48850" y="252942"/>
                  </a:lnTo>
                  <a:lnTo>
                    <a:pt x="44573" y="248260"/>
                  </a:lnTo>
                  <a:lnTo>
                    <a:pt x="41450" y="243357"/>
                  </a:lnTo>
                  <a:lnTo>
                    <a:pt x="39141" y="239060"/>
                  </a:lnTo>
                  <a:lnTo>
                    <a:pt x="35757" y="233988"/>
                  </a:lnTo>
                  <a:lnTo>
                    <a:pt x="36737" y="231606"/>
                  </a:lnTo>
                  <a:lnTo>
                    <a:pt x="38587" y="227107"/>
                  </a:lnTo>
                  <a:lnTo>
                    <a:pt x="45210" y="221774"/>
                  </a:lnTo>
                  <a:lnTo>
                    <a:pt x="39301" y="216289"/>
                  </a:lnTo>
                  <a:lnTo>
                    <a:pt x="48388" y="214464"/>
                  </a:lnTo>
                  <a:lnTo>
                    <a:pt x="51016" y="206574"/>
                  </a:lnTo>
                  <a:lnTo>
                    <a:pt x="42742" y="202285"/>
                  </a:lnTo>
                  <a:lnTo>
                    <a:pt x="46300" y="198153"/>
                  </a:lnTo>
                  <a:lnTo>
                    <a:pt x="49358" y="197730"/>
                  </a:lnTo>
                  <a:lnTo>
                    <a:pt x="56397" y="199202"/>
                  </a:lnTo>
                  <a:lnTo>
                    <a:pt x="56269" y="193115"/>
                  </a:lnTo>
                  <a:lnTo>
                    <a:pt x="52865" y="190667"/>
                  </a:lnTo>
                  <a:lnTo>
                    <a:pt x="51471" y="183059"/>
                  </a:lnTo>
                  <a:lnTo>
                    <a:pt x="55358" y="178466"/>
                  </a:lnTo>
                  <a:lnTo>
                    <a:pt x="53959" y="173386"/>
                  </a:lnTo>
                  <a:lnTo>
                    <a:pt x="47607" y="171184"/>
                  </a:lnTo>
                  <a:lnTo>
                    <a:pt x="52186" y="167526"/>
                  </a:lnTo>
                  <a:lnTo>
                    <a:pt x="57362" y="168417"/>
                  </a:lnTo>
                  <a:lnTo>
                    <a:pt x="60138" y="164943"/>
                  </a:lnTo>
                  <a:lnTo>
                    <a:pt x="64396" y="162132"/>
                  </a:lnTo>
                  <a:lnTo>
                    <a:pt x="70248" y="160549"/>
                  </a:lnTo>
                  <a:lnTo>
                    <a:pt x="72005" y="153945"/>
                  </a:lnTo>
                  <a:lnTo>
                    <a:pt x="68699" y="150862"/>
                  </a:lnTo>
                  <a:lnTo>
                    <a:pt x="63266" y="149034"/>
                  </a:lnTo>
                  <a:lnTo>
                    <a:pt x="63386" y="148012"/>
                  </a:lnTo>
                  <a:lnTo>
                    <a:pt x="63448" y="147483"/>
                  </a:lnTo>
                  <a:lnTo>
                    <a:pt x="63936" y="143323"/>
                  </a:lnTo>
                  <a:lnTo>
                    <a:pt x="68981" y="141295"/>
                  </a:lnTo>
                  <a:lnTo>
                    <a:pt x="70174" y="137857"/>
                  </a:lnTo>
                  <a:lnTo>
                    <a:pt x="68470" y="132182"/>
                  </a:lnTo>
                  <a:lnTo>
                    <a:pt x="74793" y="130149"/>
                  </a:lnTo>
                  <a:lnTo>
                    <a:pt x="77644" y="123750"/>
                  </a:lnTo>
                  <a:lnTo>
                    <a:pt x="84629" y="121949"/>
                  </a:lnTo>
                  <a:lnTo>
                    <a:pt x="82738" y="114334"/>
                  </a:lnTo>
                  <a:lnTo>
                    <a:pt x="86797" y="111027"/>
                  </a:lnTo>
                  <a:lnTo>
                    <a:pt x="95089" y="114664"/>
                  </a:lnTo>
                  <a:lnTo>
                    <a:pt x="96929" y="107625"/>
                  </a:lnTo>
                  <a:lnTo>
                    <a:pt x="104419" y="102689"/>
                  </a:lnTo>
                  <a:lnTo>
                    <a:pt x="103078" y="96469"/>
                  </a:lnTo>
                  <a:lnTo>
                    <a:pt x="104219" y="86881"/>
                  </a:lnTo>
                  <a:lnTo>
                    <a:pt x="106215" y="80533"/>
                  </a:lnTo>
                  <a:lnTo>
                    <a:pt x="101382" y="73940"/>
                  </a:lnTo>
                  <a:lnTo>
                    <a:pt x="102697" y="71569"/>
                  </a:lnTo>
                  <a:lnTo>
                    <a:pt x="105322" y="66834"/>
                  </a:lnTo>
                  <a:lnTo>
                    <a:pt x="105482" y="61253"/>
                  </a:lnTo>
                  <a:lnTo>
                    <a:pt x="109699" y="51997"/>
                  </a:lnTo>
                  <a:lnTo>
                    <a:pt x="113226" y="48292"/>
                  </a:lnTo>
                  <a:lnTo>
                    <a:pt x="113975" y="41600"/>
                  </a:lnTo>
                  <a:lnTo>
                    <a:pt x="120478" y="41169"/>
                  </a:lnTo>
                  <a:lnTo>
                    <a:pt x="121218" y="41120"/>
                  </a:lnTo>
                  <a:lnTo>
                    <a:pt x="131181" y="35277"/>
                  </a:lnTo>
                  <a:lnTo>
                    <a:pt x="131407" y="35099"/>
                  </a:lnTo>
                  <a:lnTo>
                    <a:pt x="138255" y="29712"/>
                  </a:lnTo>
                  <a:lnTo>
                    <a:pt x="138646" y="25320"/>
                  </a:lnTo>
                  <a:lnTo>
                    <a:pt x="130599" y="17422"/>
                  </a:lnTo>
                  <a:lnTo>
                    <a:pt x="190405" y="13876"/>
                  </a:lnTo>
                  <a:lnTo>
                    <a:pt x="198647" y="13350"/>
                  </a:lnTo>
                  <a:lnTo>
                    <a:pt x="200707" y="13217"/>
                  </a:lnTo>
                  <a:lnTo>
                    <a:pt x="207981" y="12746"/>
                  </a:lnTo>
                  <a:lnTo>
                    <a:pt x="232295" y="11135"/>
                  </a:lnTo>
                  <a:lnTo>
                    <a:pt x="241857" y="10435"/>
                  </a:lnTo>
                  <a:lnTo>
                    <a:pt x="259800" y="9097"/>
                  </a:lnTo>
                  <a:lnTo>
                    <a:pt x="279756" y="7575"/>
                  </a:lnTo>
                  <a:lnTo>
                    <a:pt x="280850" y="7493"/>
                  </a:lnTo>
                  <a:lnTo>
                    <a:pt x="303401" y="5775"/>
                  </a:lnTo>
                  <a:lnTo>
                    <a:pt x="307635" y="5448"/>
                  </a:lnTo>
                  <a:lnTo>
                    <a:pt x="344425" y="2475"/>
                  </a:lnTo>
                  <a:lnTo>
                    <a:pt x="354811" y="1681"/>
                  </a:lnTo>
                  <a:lnTo>
                    <a:pt x="356781" y="1529"/>
                  </a:lnTo>
                  <a:lnTo>
                    <a:pt x="369029" y="577"/>
                  </a:lnTo>
                  <a:lnTo>
                    <a:pt x="375769" y="0"/>
                  </a:lnTo>
                  <a:lnTo>
                    <a:pt x="381917" y="10077"/>
                  </a:lnTo>
                  <a:lnTo>
                    <a:pt x="388872" y="13862"/>
                  </a:lnTo>
                  <a:lnTo>
                    <a:pt x="387851" y="52894"/>
                  </a:lnTo>
                  <a:lnTo>
                    <a:pt x="387721" y="58823"/>
                  </a:lnTo>
                  <a:lnTo>
                    <a:pt x="387338" y="75996"/>
                  </a:lnTo>
                  <a:lnTo>
                    <a:pt x="386872" y="96543"/>
                  </a:lnTo>
                  <a:lnTo>
                    <a:pt x="386085" y="130470"/>
                  </a:lnTo>
                  <a:lnTo>
                    <a:pt x="385989" y="134548"/>
                  </a:lnTo>
                  <a:lnTo>
                    <a:pt x="384824" y="179881"/>
                  </a:lnTo>
                  <a:lnTo>
                    <a:pt x="384649" y="186552"/>
                  </a:lnTo>
                  <a:lnTo>
                    <a:pt x="384203" y="210361"/>
                  </a:lnTo>
                  <a:lnTo>
                    <a:pt x="383518" y="245852"/>
                  </a:lnTo>
                  <a:lnTo>
                    <a:pt x="383220" y="260900"/>
                  </a:lnTo>
                  <a:lnTo>
                    <a:pt x="382723" y="288742"/>
                  </a:lnTo>
                  <a:lnTo>
                    <a:pt x="382559" y="297725"/>
                  </a:lnTo>
                  <a:lnTo>
                    <a:pt x="381977" y="329070"/>
                  </a:lnTo>
                  <a:lnTo>
                    <a:pt x="381610" y="348360"/>
                  </a:lnTo>
                  <a:lnTo>
                    <a:pt x="380850" y="387221"/>
                  </a:lnTo>
                  <a:lnTo>
                    <a:pt x="380681" y="395661"/>
                  </a:lnTo>
                  <a:lnTo>
                    <a:pt x="380593" y="398908"/>
                  </a:lnTo>
                  <a:lnTo>
                    <a:pt x="379423" y="441376"/>
                  </a:lnTo>
                  <a:lnTo>
                    <a:pt x="379869" y="446997"/>
                  </a:lnTo>
                  <a:lnTo>
                    <a:pt x="381039" y="461739"/>
                  </a:lnTo>
                  <a:lnTo>
                    <a:pt x="382703" y="474950"/>
                  </a:lnTo>
                  <a:lnTo>
                    <a:pt x="384072" y="485811"/>
                  </a:lnTo>
                  <a:lnTo>
                    <a:pt x="387402" y="512260"/>
                  </a:lnTo>
                  <a:lnTo>
                    <a:pt x="387663" y="514332"/>
                  </a:lnTo>
                  <a:lnTo>
                    <a:pt x="393185" y="558002"/>
                  </a:lnTo>
                  <a:lnTo>
                    <a:pt x="395238" y="574501"/>
                  </a:lnTo>
                  <a:lnTo>
                    <a:pt x="399892" y="611845"/>
                  </a:lnTo>
                  <a:lnTo>
                    <a:pt x="399960" y="612389"/>
                  </a:lnTo>
                  <a:lnTo>
                    <a:pt x="403135" y="639174"/>
                  </a:lnTo>
                  <a:lnTo>
                    <a:pt x="406217" y="663880"/>
                  </a:lnTo>
                  <a:lnTo>
                    <a:pt x="404694" y="667919"/>
                  </a:lnTo>
                  <a:lnTo>
                    <a:pt x="400126" y="667475"/>
                  </a:lnTo>
                  <a:lnTo>
                    <a:pt x="397314" y="671676"/>
                  </a:lnTo>
                  <a:lnTo>
                    <a:pt x="390851" y="669308"/>
                  </a:lnTo>
                  <a:lnTo>
                    <a:pt x="383630" y="671170"/>
                  </a:lnTo>
                  <a:lnTo>
                    <a:pt x="379547" y="668205"/>
                  </a:lnTo>
                  <a:lnTo>
                    <a:pt x="373199" y="667531"/>
                  </a:lnTo>
                  <a:lnTo>
                    <a:pt x="368872" y="670505"/>
                  </a:lnTo>
                  <a:lnTo>
                    <a:pt x="363118" y="670382"/>
                  </a:lnTo>
                  <a:lnTo>
                    <a:pt x="356435" y="669509"/>
                  </a:lnTo>
                  <a:lnTo>
                    <a:pt x="354131" y="669207"/>
                  </a:lnTo>
                  <a:lnTo>
                    <a:pt x="344520" y="665227"/>
                  </a:lnTo>
                  <a:lnTo>
                    <a:pt x="335029" y="666307"/>
                  </a:lnTo>
                  <a:lnTo>
                    <a:pt x="321471" y="670558"/>
                  </a:lnTo>
                  <a:lnTo>
                    <a:pt x="309085" y="676743"/>
                  </a:lnTo>
                  <a:lnTo>
                    <a:pt x="296058" y="681054"/>
                  </a:lnTo>
                  <a:lnTo>
                    <a:pt x="294544" y="681677"/>
                  </a:lnTo>
                  <a:lnTo>
                    <a:pt x="290000" y="683544"/>
                  </a:lnTo>
                  <a:lnTo>
                    <a:pt x="280620" y="691048"/>
                  </a:lnTo>
                  <a:lnTo>
                    <a:pt x="278198" y="696988"/>
                  </a:lnTo>
                  <a:lnTo>
                    <a:pt x="274829" y="699160"/>
                  </a:lnTo>
                  <a:lnTo>
                    <a:pt x="268923" y="701112"/>
                  </a:lnTo>
                  <a:lnTo>
                    <a:pt x="258303" y="696627"/>
                  </a:lnTo>
                  <a:lnTo>
                    <a:pt x="254152" y="683846"/>
                  </a:lnTo>
                  <a:lnTo>
                    <a:pt x="247682" y="669124"/>
                  </a:lnTo>
                  <a:lnTo>
                    <a:pt x="244665" y="663589"/>
                  </a:lnTo>
                  <a:lnTo>
                    <a:pt x="242896" y="660342"/>
                  </a:lnTo>
                  <a:lnTo>
                    <a:pt x="232460" y="650421"/>
                  </a:lnTo>
                  <a:lnTo>
                    <a:pt x="227886" y="637460"/>
                  </a:lnTo>
                  <a:lnTo>
                    <a:pt x="227126" y="633954"/>
                  </a:lnTo>
                  <a:lnTo>
                    <a:pt x="225338" y="625701"/>
                  </a:lnTo>
                  <a:lnTo>
                    <a:pt x="229939" y="612038"/>
                  </a:lnTo>
                  <a:lnTo>
                    <a:pt x="234177" y="598486"/>
                  </a:lnTo>
                  <a:lnTo>
                    <a:pt x="236016" y="585525"/>
                  </a:lnTo>
                  <a:lnTo>
                    <a:pt x="222840" y="586436"/>
                  </a:lnTo>
                  <a:lnTo>
                    <a:pt x="215306" y="586950"/>
                  </a:lnTo>
                  <a:lnTo>
                    <a:pt x="171028" y="589892"/>
                  </a:lnTo>
                  <a:lnTo>
                    <a:pt x="160453" y="590569"/>
                  </a:lnTo>
                  <a:lnTo>
                    <a:pt x="160294" y="590579"/>
                  </a:lnTo>
                  <a:lnTo>
                    <a:pt x="135792" y="592067"/>
                  </a:lnTo>
                  <a:lnTo>
                    <a:pt x="133391" y="592210"/>
                  </a:lnTo>
                  <a:lnTo>
                    <a:pt x="109949" y="593579"/>
                  </a:lnTo>
                  <a:lnTo>
                    <a:pt x="101743" y="594038"/>
                  </a:lnTo>
                  <a:lnTo>
                    <a:pt x="73067" y="595594"/>
                  </a:lnTo>
                  <a:lnTo>
                    <a:pt x="58866" y="596339"/>
                  </a:lnTo>
                  <a:lnTo>
                    <a:pt x="52999" y="596641"/>
                  </a:lnTo>
                  <a:lnTo>
                    <a:pt x="2449" y="599040"/>
                  </a:lnTo>
                  <a:lnTo>
                    <a:pt x="3475" y="598179"/>
                  </a:lnTo>
                  <a:lnTo>
                    <a:pt x="11490" y="591442"/>
                  </a:lnTo>
                  <a:lnTo>
                    <a:pt x="7012" y="585639"/>
                  </a:lnTo>
                  <a:lnTo>
                    <a:pt x="3412" y="579294"/>
                  </a:lnTo>
                  <a:lnTo>
                    <a:pt x="6796" y="571234"/>
                  </a:lnTo>
                  <a:lnTo>
                    <a:pt x="6900" y="570987"/>
                  </a:lnTo>
                  <a:lnTo>
                    <a:pt x="0" y="56546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3159154" y="2930505"/>
              <a:ext cx="826295" cy="652423"/>
            </a:xfrm>
            <a:custGeom>
              <a:avLst/>
              <a:gdLst/>
              <a:ahLst/>
              <a:cxnLst/>
              <a:rect l="0" t="0" r="0" b="0"/>
              <a:pathLst>
                <a:path w="826295" h="652423">
                  <a:moveTo>
                    <a:pt x="28008" y="357156"/>
                  </a:moveTo>
                  <a:lnTo>
                    <a:pt x="41307" y="267800"/>
                  </a:lnTo>
                  <a:lnTo>
                    <a:pt x="46090" y="233420"/>
                  </a:lnTo>
                  <a:lnTo>
                    <a:pt x="48696" y="214692"/>
                  </a:lnTo>
                  <a:lnTo>
                    <a:pt x="51931" y="191439"/>
                  </a:lnTo>
                  <a:lnTo>
                    <a:pt x="56195" y="160792"/>
                  </a:lnTo>
                  <a:lnTo>
                    <a:pt x="62196" y="117082"/>
                  </a:lnTo>
                  <a:lnTo>
                    <a:pt x="63047" y="111113"/>
                  </a:lnTo>
                  <a:lnTo>
                    <a:pt x="71820" y="49590"/>
                  </a:lnTo>
                  <a:lnTo>
                    <a:pt x="71997" y="48304"/>
                  </a:lnTo>
                  <a:lnTo>
                    <a:pt x="75202" y="24953"/>
                  </a:lnTo>
                  <a:lnTo>
                    <a:pt x="78474" y="0"/>
                  </a:lnTo>
                  <a:lnTo>
                    <a:pt x="163578" y="11475"/>
                  </a:lnTo>
                  <a:lnTo>
                    <a:pt x="198998" y="15841"/>
                  </a:lnTo>
                  <a:lnTo>
                    <a:pt x="257771" y="22810"/>
                  </a:lnTo>
                  <a:lnTo>
                    <a:pt x="263062" y="23478"/>
                  </a:lnTo>
                  <a:lnTo>
                    <a:pt x="311826" y="29503"/>
                  </a:lnTo>
                  <a:lnTo>
                    <a:pt x="369349" y="36303"/>
                  </a:lnTo>
                  <a:lnTo>
                    <a:pt x="380405" y="37572"/>
                  </a:lnTo>
                  <a:lnTo>
                    <a:pt x="383291" y="37881"/>
                  </a:lnTo>
                  <a:lnTo>
                    <a:pt x="480934" y="47856"/>
                  </a:lnTo>
                  <a:lnTo>
                    <a:pt x="516593" y="51299"/>
                  </a:lnTo>
                  <a:lnTo>
                    <a:pt x="526015" y="52187"/>
                  </a:lnTo>
                  <a:lnTo>
                    <a:pt x="564383" y="55156"/>
                  </a:lnTo>
                  <a:lnTo>
                    <a:pt x="611871" y="59359"/>
                  </a:lnTo>
                  <a:lnTo>
                    <a:pt x="663204" y="63544"/>
                  </a:lnTo>
                  <a:lnTo>
                    <a:pt x="683690" y="65130"/>
                  </a:lnTo>
                  <a:lnTo>
                    <a:pt x="716463" y="67580"/>
                  </a:lnTo>
                  <a:lnTo>
                    <a:pt x="761789" y="70864"/>
                  </a:lnTo>
                  <a:lnTo>
                    <a:pt x="765265" y="71108"/>
                  </a:lnTo>
                  <a:lnTo>
                    <a:pt x="772149" y="71587"/>
                  </a:lnTo>
                  <a:lnTo>
                    <a:pt x="826295" y="75161"/>
                  </a:lnTo>
                  <a:lnTo>
                    <a:pt x="824011" y="111531"/>
                  </a:lnTo>
                  <a:lnTo>
                    <a:pt x="823533" y="119020"/>
                  </a:lnTo>
                  <a:lnTo>
                    <a:pt x="821169" y="156080"/>
                  </a:lnTo>
                  <a:lnTo>
                    <a:pt x="820335" y="169146"/>
                  </a:lnTo>
                  <a:lnTo>
                    <a:pt x="820236" y="170706"/>
                  </a:lnTo>
                  <a:lnTo>
                    <a:pt x="817111" y="218965"/>
                  </a:lnTo>
                  <a:lnTo>
                    <a:pt x="815475" y="245468"/>
                  </a:lnTo>
                  <a:lnTo>
                    <a:pt x="813364" y="280740"/>
                  </a:lnTo>
                  <a:lnTo>
                    <a:pt x="813314" y="281586"/>
                  </a:lnTo>
                  <a:lnTo>
                    <a:pt x="811639" y="309592"/>
                  </a:lnTo>
                  <a:lnTo>
                    <a:pt x="809625" y="344243"/>
                  </a:lnTo>
                  <a:lnTo>
                    <a:pt x="808904" y="356646"/>
                  </a:lnTo>
                  <a:lnTo>
                    <a:pt x="805793" y="406976"/>
                  </a:lnTo>
                  <a:lnTo>
                    <a:pt x="805059" y="418843"/>
                  </a:lnTo>
                  <a:lnTo>
                    <a:pt x="803006" y="452074"/>
                  </a:lnTo>
                  <a:lnTo>
                    <a:pt x="801977" y="468733"/>
                  </a:lnTo>
                  <a:lnTo>
                    <a:pt x="801921" y="469646"/>
                  </a:lnTo>
                  <a:lnTo>
                    <a:pt x="800593" y="491162"/>
                  </a:lnTo>
                  <a:lnTo>
                    <a:pt x="797416" y="545100"/>
                  </a:lnTo>
                  <a:lnTo>
                    <a:pt x="797291" y="547212"/>
                  </a:lnTo>
                  <a:lnTo>
                    <a:pt x="796560" y="558673"/>
                  </a:lnTo>
                  <a:lnTo>
                    <a:pt x="794216" y="595400"/>
                  </a:lnTo>
                  <a:lnTo>
                    <a:pt x="793013" y="614264"/>
                  </a:lnTo>
                  <a:lnTo>
                    <a:pt x="791621" y="636090"/>
                  </a:lnTo>
                  <a:lnTo>
                    <a:pt x="790973" y="646379"/>
                  </a:lnTo>
                  <a:lnTo>
                    <a:pt x="790552" y="652423"/>
                  </a:lnTo>
                  <a:lnTo>
                    <a:pt x="755110" y="649902"/>
                  </a:lnTo>
                  <a:lnTo>
                    <a:pt x="716294" y="647139"/>
                  </a:lnTo>
                  <a:lnTo>
                    <a:pt x="700055" y="645337"/>
                  </a:lnTo>
                  <a:lnTo>
                    <a:pt x="681926" y="643941"/>
                  </a:lnTo>
                  <a:lnTo>
                    <a:pt x="672427" y="643270"/>
                  </a:lnTo>
                  <a:lnTo>
                    <a:pt x="599183" y="637815"/>
                  </a:lnTo>
                  <a:lnTo>
                    <a:pt x="568099" y="635529"/>
                  </a:lnTo>
                  <a:lnTo>
                    <a:pt x="530641" y="632654"/>
                  </a:lnTo>
                  <a:lnTo>
                    <a:pt x="486191" y="628664"/>
                  </a:lnTo>
                  <a:lnTo>
                    <a:pt x="442287" y="624241"/>
                  </a:lnTo>
                  <a:lnTo>
                    <a:pt x="438419" y="623861"/>
                  </a:lnTo>
                  <a:lnTo>
                    <a:pt x="431025" y="623131"/>
                  </a:lnTo>
                  <a:lnTo>
                    <a:pt x="427548" y="622786"/>
                  </a:lnTo>
                  <a:lnTo>
                    <a:pt x="408574" y="620880"/>
                  </a:lnTo>
                  <a:lnTo>
                    <a:pt x="395631" y="619582"/>
                  </a:lnTo>
                  <a:lnTo>
                    <a:pt x="375018" y="617491"/>
                  </a:lnTo>
                  <a:lnTo>
                    <a:pt x="374792" y="617468"/>
                  </a:lnTo>
                  <a:lnTo>
                    <a:pt x="343289" y="614251"/>
                  </a:lnTo>
                  <a:lnTo>
                    <a:pt x="342291" y="614150"/>
                  </a:lnTo>
                  <a:lnTo>
                    <a:pt x="304262" y="610230"/>
                  </a:lnTo>
                  <a:lnTo>
                    <a:pt x="289239" y="608644"/>
                  </a:lnTo>
                  <a:lnTo>
                    <a:pt x="244829" y="603831"/>
                  </a:lnTo>
                  <a:lnTo>
                    <a:pt x="244111" y="602629"/>
                  </a:lnTo>
                  <a:lnTo>
                    <a:pt x="182836" y="595427"/>
                  </a:lnTo>
                  <a:lnTo>
                    <a:pt x="175983" y="594597"/>
                  </a:lnTo>
                  <a:lnTo>
                    <a:pt x="117543" y="587340"/>
                  </a:lnTo>
                  <a:lnTo>
                    <a:pt x="74911" y="581905"/>
                  </a:lnTo>
                  <a:lnTo>
                    <a:pt x="47789" y="578357"/>
                  </a:lnTo>
                  <a:lnTo>
                    <a:pt x="0" y="571894"/>
                  </a:lnTo>
                  <a:lnTo>
                    <a:pt x="9749" y="502504"/>
                  </a:lnTo>
                  <a:lnTo>
                    <a:pt x="17702" y="445888"/>
                  </a:lnTo>
                  <a:lnTo>
                    <a:pt x="23160" y="407030"/>
                  </a:lnTo>
                  <a:lnTo>
                    <a:pt x="23394" y="405365"/>
                  </a:lnTo>
                  <a:lnTo>
                    <a:pt x="23559" y="38924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5992635" y="3425942"/>
              <a:ext cx="1002128" cy="442328"/>
            </a:xfrm>
            <a:custGeom>
              <a:avLst/>
              <a:gdLst/>
              <a:ahLst/>
              <a:cxnLst/>
              <a:rect l="0" t="0" r="0" b="0"/>
              <a:pathLst>
                <a:path w="1002128" h="442328">
                  <a:moveTo>
                    <a:pt x="230" y="352663"/>
                  </a:moveTo>
                  <a:lnTo>
                    <a:pt x="251" y="349638"/>
                  </a:lnTo>
                  <a:lnTo>
                    <a:pt x="6354" y="342710"/>
                  </a:lnTo>
                  <a:lnTo>
                    <a:pt x="12070" y="346120"/>
                  </a:lnTo>
                  <a:lnTo>
                    <a:pt x="21286" y="343990"/>
                  </a:lnTo>
                  <a:lnTo>
                    <a:pt x="28359" y="336600"/>
                  </a:lnTo>
                  <a:lnTo>
                    <a:pt x="28937" y="335995"/>
                  </a:lnTo>
                  <a:lnTo>
                    <a:pt x="26308" y="328692"/>
                  </a:lnTo>
                  <a:lnTo>
                    <a:pt x="29395" y="324917"/>
                  </a:lnTo>
                  <a:lnTo>
                    <a:pt x="27114" y="320013"/>
                  </a:lnTo>
                  <a:lnTo>
                    <a:pt x="31882" y="312848"/>
                  </a:lnTo>
                  <a:lnTo>
                    <a:pt x="33423" y="311879"/>
                  </a:lnTo>
                  <a:lnTo>
                    <a:pt x="34038" y="311493"/>
                  </a:lnTo>
                  <a:lnTo>
                    <a:pt x="37975" y="309016"/>
                  </a:lnTo>
                  <a:lnTo>
                    <a:pt x="44982" y="301486"/>
                  </a:lnTo>
                  <a:lnTo>
                    <a:pt x="53001" y="294224"/>
                  </a:lnTo>
                  <a:lnTo>
                    <a:pt x="65378" y="291790"/>
                  </a:lnTo>
                  <a:lnTo>
                    <a:pt x="66487" y="291571"/>
                  </a:lnTo>
                  <a:lnTo>
                    <a:pt x="74005" y="290782"/>
                  </a:lnTo>
                  <a:lnTo>
                    <a:pt x="84342" y="289998"/>
                  </a:lnTo>
                  <a:lnTo>
                    <a:pt x="88849" y="283595"/>
                  </a:lnTo>
                  <a:lnTo>
                    <a:pt x="92227" y="281943"/>
                  </a:lnTo>
                  <a:lnTo>
                    <a:pt x="99799" y="273766"/>
                  </a:lnTo>
                  <a:lnTo>
                    <a:pt x="105589" y="273385"/>
                  </a:lnTo>
                  <a:lnTo>
                    <a:pt x="108427" y="266409"/>
                  </a:lnTo>
                  <a:lnTo>
                    <a:pt x="109179" y="264558"/>
                  </a:lnTo>
                  <a:lnTo>
                    <a:pt x="109248" y="264387"/>
                  </a:lnTo>
                  <a:lnTo>
                    <a:pt x="115599" y="262181"/>
                  </a:lnTo>
                  <a:lnTo>
                    <a:pt x="119065" y="256203"/>
                  </a:lnTo>
                  <a:lnTo>
                    <a:pt x="126173" y="253386"/>
                  </a:lnTo>
                  <a:lnTo>
                    <a:pt x="131506" y="250963"/>
                  </a:lnTo>
                  <a:lnTo>
                    <a:pt x="139618" y="250589"/>
                  </a:lnTo>
                  <a:lnTo>
                    <a:pt x="140709" y="248571"/>
                  </a:lnTo>
                  <a:lnTo>
                    <a:pt x="143416" y="243559"/>
                  </a:lnTo>
                  <a:lnTo>
                    <a:pt x="146787" y="236212"/>
                  </a:lnTo>
                  <a:lnTo>
                    <a:pt x="144508" y="228912"/>
                  </a:lnTo>
                  <a:lnTo>
                    <a:pt x="146293" y="227657"/>
                  </a:lnTo>
                  <a:lnTo>
                    <a:pt x="149789" y="225195"/>
                  </a:lnTo>
                  <a:lnTo>
                    <a:pt x="155340" y="227834"/>
                  </a:lnTo>
                  <a:lnTo>
                    <a:pt x="158045" y="223355"/>
                  </a:lnTo>
                  <a:lnTo>
                    <a:pt x="158158" y="217466"/>
                  </a:lnTo>
                  <a:lnTo>
                    <a:pt x="163831" y="212929"/>
                  </a:lnTo>
                  <a:lnTo>
                    <a:pt x="173953" y="205109"/>
                  </a:lnTo>
                  <a:lnTo>
                    <a:pt x="177036" y="208299"/>
                  </a:lnTo>
                  <a:lnTo>
                    <a:pt x="178421" y="209731"/>
                  </a:lnTo>
                  <a:lnTo>
                    <a:pt x="177716" y="217340"/>
                  </a:lnTo>
                  <a:lnTo>
                    <a:pt x="184172" y="219413"/>
                  </a:lnTo>
                  <a:lnTo>
                    <a:pt x="189280" y="214591"/>
                  </a:lnTo>
                  <a:lnTo>
                    <a:pt x="193726" y="210387"/>
                  </a:lnTo>
                  <a:lnTo>
                    <a:pt x="197782" y="200125"/>
                  </a:lnTo>
                  <a:lnTo>
                    <a:pt x="198418" y="198513"/>
                  </a:lnTo>
                  <a:lnTo>
                    <a:pt x="204880" y="192948"/>
                  </a:lnTo>
                  <a:lnTo>
                    <a:pt x="210092" y="189527"/>
                  </a:lnTo>
                  <a:lnTo>
                    <a:pt x="213847" y="189840"/>
                  </a:lnTo>
                  <a:lnTo>
                    <a:pt x="218463" y="185349"/>
                  </a:lnTo>
                  <a:lnTo>
                    <a:pt x="219377" y="184459"/>
                  </a:lnTo>
                  <a:lnTo>
                    <a:pt x="227849" y="186539"/>
                  </a:lnTo>
                  <a:lnTo>
                    <a:pt x="230072" y="190846"/>
                  </a:lnTo>
                  <a:lnTo>
                    <a:pt x="235386" y="189874"/>
                  </a:lnTo>
                  <a:lnTo>
                    <a:pt x="240833" y="186358"/>
                  </a:lnTo>
                  <a:lnTo>
                    <a:pt x="246426" y="170397"/>
                  </a:lnTo>
                  <a:lnTo>
                    <a:pt x="248566" y="164745"/>
                  </a:lnTo>
                  <a:lnTo>
                    <a:pt x="249889" y="161246"/>
                  </a:lnTo>
                  <a:lnTo>
                    <a:pt x="250745" y="158982"/>
                  </a:lnTo>
                  <a:lnTo>
                    <a:pt x="258264" y="151248"/>
                  </a:lnTo>
                  <a:lnTo>
                    <a:pt x="265670" y="151051"/>
                  </a:lnTo>
                  <a:lnTo>
                    <a:pt x="272858" y="150335"/>
                  </a:lnTo>
                  <a:lnTo>
                    <a:pt x="269555" y="143362"/>
                  </a:lnTo>
                  <a:lnTo>
                    <a:pt x="268035" y="140150"/>
                  </a:lnTo>
                  <a:lnTo>
                    <a:pt x="271266" y="131702"/>
                  </a:lnTo>
                  <a:lnTo>
                    <a:pt x="269250" y="121955"/>
                  </a:lnTo>
                  <a:lnTo>
                    <a:pt x="270672" y="114259"/>
                  </a:lnTo>
                  <a:lnTo>
                    <a:pt x="290900" y="112378"/>
                  </a:lnTo>
                  <a:lnTo>
                    <a:pt x="307515" y="110332"/>
                  </a:lnTo>
                  <a:lnTo>
                    <a:pt x="327516" y="107836"/>
                  </a:lnTo>
                  <a:lnTo>
                    <a:pt x="340575" y="106490"/>
                  </a:lnTo>
                  <a:lnTo>
                    <a:pt x="358755" y="104363"/>
                  </a:lnTo>
                  <a:lnTo>
                    <a:pt x="365677" y="103225"/>
                  </a:lnTo>
                  <a:lnTo>
                    <a:pt x="380925" y="100704"/>
                  </a:lnTo>
                  <a:lnTo>
                    <a:pt x="391458" y="99588"/>
                  </a:lnTo>
                  <a:lnTo>
                    <a:pt x="410996" y="97491"/>
                  </a:lnTo>
                  <a:lnTo>
                    <a:pt x="411989" y="97383"/>
                  </a:lnTo>
                  <a:lnTo>
                    <a:pt x="427496" y="95721"/>
                  </a:lnTo>
                  <a:lnTo>
                    <a:pt x="454755" y="91335"/>
                  </a:lnTo>
                  <a:lnTo>
                    <a:pt x="457706" y="90855"/>
                  </a:lnTo>
                  <a:lnTo>
                    <a:pt x="492893" y="84981"/>
                  </a:lnTo>
                  <a:lnTo>
                    <a:pt x="515545" y="81136"/>
                  </a:lnTo>
                  <a:lnTo>
                    <a:pt x="515883" y="81078"/>
                  </a:lnTo>
                  <a:lnTo>
                    <a:pt x="520445" y="80263"/>
                  </a:lnTo>
                  <a:lnTo>
                    <a:pt x="534712" y="77702"/>
                  </a:lnTo>
                  <a:lnTo>
                    <a:pt x="548720" y="75167"/>
                  </a:lnTo>
                  <a:lnTo>
                    <a:pt x="552218" y="74532"/>
                  </a:lnTo>
                  <a:lnTo>
                    <a:pt x="557721" y="73529"/>
                  </a:lnTo>
                  <a:lnTo>
                    <a:pt x="579770" y="69482"/>
                  </a:lnTo>
                  <a:lnTo>
                    <a:pt x="596151" y="66549"/>
                  </a:lnTo>
                  <a:lnTo>
                    <a:pt x="603135" y="65290"/>
                  </a:lnTo>
                  <a:lnTo>
                    <a:pt x="628319" y="60713"/>
                  </a:lnTo>
                  <a:lnTo>
                    <a:pt x="634223" y="59556"/>
                  </a:lnTo>
                  <a:lnTo>
                    <a:pt x="649187" y="56608"/>
                  </a:lnTo>
                  <a:lnTo>
                    <a:pt x="670557" y="52360"/>
                  </a:lnTo>
                  <a:lnTo>
                    <a:pt x="680271" y="50451"/>
                  </a:lnTo>
                  <a:lnTo>
                    <a:pt x="696674" y="47206"/>
                  </a:lnTo>
                  <a:lnTo>
                    <a:pt x="711530" y="44244"/>
                  </a:lnTo>
                  <a:lnTo>
                    <a:pt x="713478" y="43854"/>
                  </a:lnTo>
                  <a:lnTo>
                    <a:pt x="763982" y="33833"/>
                  </a:lnTo>
                  <a:lnTo>
                    <a:pt x="776138" y="31384"/>
                  </a:lnTo>
                  <a:lnTo>
                    <a:pt x="779032" y="30805"/>
                  </a:lnTo>
                  <a:lnTo>
                    <a:pt x="789410" y="28721"/>
                  </a:lnTo>
                  <a:lnTo>
                    <a:pt x="806679" y="25231"/>
                  </a:lnTo>
                  <a:lnTo>
                    <a:pt x="806855" y="25188"/>
                  </a:lnTo>
                  <a:lnTo>
                    <a:pt x="826558" y="20438"/>
                  </a:lnTo>
                  <a:lnTo>
                    <a:pt x="848520" y="15931"/>
                  </a:lnTo>
                  <a:lnTo>
                    <a:pt x="854164" y="14764"/>
                  </a:lnTo>
                  <a:lnTo>
                    <a:pt x="874092" y="10623"/>
                  </a:lnTo>
                  <a:lnTo>
                    <a:pt x="895413" y="6119"/>
                  </a:lnTo>
                  <a:lnTo>
                    <a:pt x="906089" y="3847"/>
                  </a:lnTo>
                  <a:lnTo>
                    <a:pt x="923913" y="0"/>
                  </a:lnTo>
                  <a:lnTo>
                    <a:pt x="930624" y="15645"/>
                  </a:lnTo>
                  <a:lnTo>
                    <a:pt x="939720" y="35005"/>
                  </a:lnTo>
                  <a:lnTo>
                    <a:pt x="944379" y="42595"/>
                  </a:lnTo>
                  <a:lnTo>
                    <a:pt x="953860" y="58009"/>
                  </a:lnTo>
                  <a:lnTo>
                    <a:pt x="963424" y="69689"/>
                  </a:lnTo>
                  <a:lnTo>
                    <a:pt x="978225" y="89646"/>
                  </a:lnTo>
                  <a:lnTo>
                    <a:pt x="986846" y="101662"/>
                  </a:lnTo>
                  <a:lnTo>
                    <a:pt x="990681" y="106809"/>
                  </a:lnTo>
                  <a:lnTo>
                    <a:pt x="998978" y="124453"/>
                  </a:lnTo>
                  <a:lnTo>
                    <a:pt x="1002128" y="153997"/>
                  </a:lnTo>
                  <a:lnTo>
                    <a:pt x="1001928" y="178499"/>
                  </a:lnTo>
                  <a:lnTo>
                    <a:pt x="990535" y="181805"/>
                  </a:lnTo>
                  <a:lnTo>
                    <a:pt x="978638" y="189494"/>
                  </a:lnTo>
                  <a:lnTo>
                    <a:pt x="977766" y="190056"/>
                  </a:lnTo>
                  <a:lnTo>
                    <a:pt x="962063" y="202793"/>
                  </a:lnTo>
                  <a:lnTo>
                    <a:pt x="952404" y="213367"/>
                  </a:lnTo>
                  <a:lnTo>
                    <a:pt x="940480" y="226801"/>
                  </a:lnTo>
                  <a:lnTo>
                    <a:pt x="932005" y="240722"/>
                  </a:lnTo>
                  <a:lnTo>
                    <a:pt x="924776" y="250070"/>
                  </a:lnTo>
                  <a:lnTo>
                    <a:pt x="918022" y="261452"/>
                  </a:lnTo>
                  <a:lnTo>
                    <a:pt x="912805" y="272859"/>
                  </a:lnTo>
                  <a:lnTo>
                    <a:pt x="906702" y="292642"/>
                  </a:lnTo>
                  <a:lnTo>
                    <a:pt x="903492" y="287474"/>
                  </a:lnTo>
                  <a:lnTo>
                    <a:pt x="894758" y="282770"/>
                  </a:lnTo>
                  <a:lnTo>
                    <a:pt x="881652" y="281924"/>
                  </a:lnTo>
                  <a:lnTo>
                    <a:pt x="861502" y="288086"/>
                  </a:lnTo>
                  <a:lnTo>
                    <a:pt x="839069" y="299200"/>
                  </a:lnTo>
                  <a:lnTo>
                    <a:pt x="836475" y="300481"/>
                  </a:lnTo>
                  <a:lnTo>
                    <a:pt x="825801" y="309291"/>
                  </a:lnTo>
                  <a:lnTo>
                    <a:pt x="817895" y="318493"/>
                  </a:lnTo>
                  <a:lnTo>
                    <a:pt x="803542" y="330765"/>
                  </a:lnTo>
                  <a:lnTo>
                    <a:pt x="798468" y="336750"/>
                  </a:lnTo>
                  <a:lnTo>
                    <a:pt x="786819" y="350454"/>
                  </a:lnTo>
                  <a:lnTo>
                    <a:pt x="779676" y="362012"/>
                  </a:lnTo>
                  <a:lnTo>
                    <a:pt x="775070" y="369448"/>
                  </a:lnTo>
                  <a:lnTo>
                    <a:pt x="769810" y="382639"/>
                  </a:lnTo>
                  <a:lnTo>
                    <a:pt x="766696" y="401468"/>
                  </a:lnTo>
                  <a:lnTo>
                    <a:pt x="765021" y="411537"/>
                  </a:lnTo>
                  <a:lnTo>
                    <a:pt x="764176" y="419197"/>
                  </a:lnTo>
                  <a:lnTo>
                    <a:pt x="763060" y="429260"/>
                  </a:lnTo>
                  <a:lnTo>
                    <a:pt x="757502" y="429537"/>
                  </a:lnTo>
                  <a:lnTo>
                    <a:pt x="755317" y="425623"/>
                  </a:lnTo>
                  <a:lnTo>
                    <a:pt x="740943" y="424868"/>
                  </a:lnTo>
                  <a:lnTo>
                    <a:pt x="724776" y="427903"/>
                  </a:lnTo>
                  <a:lnTo>
                    <a:pt x="712531" y="431732"/>
                  </a:lnTo>
                  <a:lnTo>
                    <a:pt x="695612" y="442328"/>
                  </a:lnTo>
                  <a:lnTo>
                    <a:pt x="685223" y="434831"/>
                  </a:lnTo>
                  <a:lnTo>
                    <a:pt x="680392" y="431404"/>
                  </a:lnTo>
                  <a:lnTo>
                    <a:pt x="658188" y="415597"/>
                  </a:lnTo>
                  <a:lnTo>
                    <a:pt x="622508" y="390143"/>
                  </a:lnTo>
                  <a:lnTo>
                    <a:pt x="583108" y="361199"/>
                  </a:lnTo>
                  <a:lnTo>
                    <a:pt x="570615" y="352402"/>
                  </a:lnTo>
                  <a:lnTo>
                    <a:pt x="569053" y="351299"/>
                  </a:lnTo>
                  <a:lnTo>
                    <a:pt x="540126" y="330813"/>
                  </a:lnTo>
                  <a:lnTo>
                    <a:pt x="538090" y="331134"/>
                  </a:lnTo>
                  <a:lnTo>
                    <a:pt x="511340" y="335317"/>
                  </a:lnTo>
                  <a:lnTo>
                    <a:pt x="511027" y="335366"/>
                  </a:lnTo>
                  <a:lnTo>
                    <a:pt x="493728" y="338035"/>
                  </a:lnTo>
                  <a:lnTo>
                    <a:pt x="465571" y="342190"/>
                  </a:lnTo>
                  <a:lnTo>
                    <a:pt x="437721" y="346227"/>
                  </a:lnTo>
                  <a:lnTo>
                    <a:pt x="410449" y="349730"/>
                  </a:lnTo>
                  <a:lnTo>
                    <a:pt x="409603" y="333541"/>
                  </a:lnTo>
                  <a:lnTo>
                    <a:pt x="401365" y="325289"/>
                  </a:lnTo>
                  <a:lnTo>
                    <a:pt x="392127" y="316015"/>
                  </a:lnTo>
                  <a:lnTo>
                    <a:pt x="388094" y="311960"/>
                  </a:lnTo>
                  <a:lnTo>
                    <a:pt x="377267" y="322831"/>
                  </a:lnTo>
                  <a:lnTo>
                    <a:pt x="374722" y="319080"/>
                  </a:lnTo>
                  <a:lnTo>
                    <a:pt x="376053" y="311669"/>
                  </a:lnTo>
                  <a:lnTo>
                    <a:pt x="374869" y="308325"/>
                  </a:lnTo>
                  <a:lnTo>
                    <a:pt x="374748" y="307983"/>
                  </a:lnTo>
                  <a:lnTo>
                    <a:pt x="341690" y="311277"/>
                  </a:lnTo>
                  <a:lnTo>
                    <a:pt x="337110" y="311725"/>
                  </a:lnTo>
                  <a:lnTo>
                    <a:pt x="322428" y="313150"/>
                  </a:lnTo>
                  <a:lnTo>
                    <a:pt x="290738" y="316547"/>
                  </a:lnTo>
                  <a:lnTo>
                    <a:pt x="278439" y="317840"/>
                  </a:lnTo>
                  <a:lnTo>
                    <a:pt x="267451" y="318983"/>
                  </a:lnTo>
                  <a:lnTo>
                    <a:pt x="259315" y="319823"/>
                  </a:lnTo>
                  <a:lnTo>
                    <a:pt x="251672" y="320743"/>
                  </a:lnTo>
                  <a:lnTo>
                    <a:pt x="238956" y="322262"/>
                  </a:lnTo>
                  <a:lnTo>
                    <a:pt x="229793" y="323348"/>
                  </a:lnTo>
                  <a:lnTo>
                    <a:pt x="223064" y="323777"/>
                  </a:lnTo>
                  <a:lnTo>
                    <a:pt x="216300" y="324204"/>
                  </a:lnTo>
                  <a:lnTo>
                    <a:pt x="211716" y="328510"/>
                  </a:lnTo>
                  <a:lnTo>
                    <a:pt x="203304" y="332887"/>
                  </a:lnTo>
                  <a:lnTo>
                    <a:pt x="198291" y="334932"/>
                  </a:lnTo>
                  <a:lnTo>
                    <a:pt x="186258" y="339826"/>
                  </a:lnTo>
                  <a:lnTo>
                    <a:pt x="180210" y="347283"/>
                  </a:lnTo>
                  <a:lnTo>
                    <a:pt x="178385" y="347147"/>
                  </a:lnTo>
                  <a:lnTo>
                    <a:pt x="175833" y="346956"/>
                  </a:lnTo>
                  <a:lnTo>
                    <a:pt x="163244" y="353014"/>
                  </a:lnTo>
                  <a:lnTo>
                    <a:pt x="151029" y="358929"/>
                  </a:lnTo>
                  <a:lnTo>
                    <a:pt x="139978" y="364263"/>
                  </a:lnTo>
                  <a:lnTo>
                    <a:pt x="115340" y="368294"/>
                  </a:lnTo>
                  <a:lnTo>
                    <a:pt x="96941" y="371473"/>
                  </a:lnTo>
                  <a:lnTo>
                    <a:pt x="89319" y="372781"/>
                  </a:lnTo>
                  <a:lnTo>
                    <a:pt x="81179" y="374172"/>
                  </a:lnTo>
                  <a:lnTo>
                    <a:pt x="44562" y="378778"/>
                  </a:lnTo>
                  <a:lnTo>
                    <a:pt x="36617" y="379765"/>
                  </a:lnTo>
                  <a:lnTo>
                    <a:pt x="22261" y="381534"/>
                  </a:lnTo>
                  <a:lnTo>
                    <a:pt x="0" y="38423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2598764" y="2702683"/>
              <a:ext cx="638864" cy="799717"/>
            </a:xfrm>
            <a:custGeom>
              <a:avLst/>
              <a:gdLst/>
              <a:ahLst/>
              <a:cxnLst/>
              <a:rect l="0" t="0" r="0" b="0"/>
              <a:pathLst>
                <a:path w="638864" h="799717">
                  <a:moveTo>
                    <a:pt x="16254" y="621355"/>
                  </a:moveTo>
                  <a:lnTo>
                    <a:pt x="20183" y="601362"/>
                  </a:lnTo>
                  <a:lnTo>
                    <a:pt x="24099" y="582226"/>
                  </a:lnTo>
                  <a:lnTo>
                    <a:pt x="31356" y="544333"/>
                  </a:lnTo>
                  <a:lnTo>
                    <a:pt x="34087" y="529988"/>
                  </a:lnTo>
                  <a:lnTo>
                    <a:pt x="38300" y="508086"/>
                  </a:lnTo>
                  <a:lnTo>
                    <a:pt x="42885" y="484218"/>
                  </a:lnTo>
                  <a:lnTo>
                    <a:pt x="45806" y="469441"/>
                  </a:lnTo>
                  <a:lnTo>
                    <a:pt x="51441" y="440942"/>
                  </a:lnTo>
                  <a:lnTo>
                    <a:pt x="54781" y="422951"/>
                  </a:lnTo>
                  <a:lnTo>
                    <a:pt x="68467" y="352940"/>
                  </a:lnTo>
                  <a:lnTo>
                    <a:pt x="69621" y="346874"/>
                  </a:lnTo>
                  <a:lnTo>
                    <a:pt x="76403" y="311244"/>
                  </a:lnTo>
                  <a:lnTo>
                    <a:pt x="79506" y="295397"/>
                  </a:lnTo>
                  <a:lnTo>
                    <a:pt x="84823" y="268248"/>
                  </a:lnTo>
                  <a:lnTo>
                    <a:pt x="85342" y="265551"/>
                  </a:lnTo>
                  <a:lnTo>
                    <a:pt x="93023" y="225704"/>
                  </a:lnTo>
                  <a:lnTo>
                    <a:pt x="95740" y="211911"/>
                  </a:lnTo>
                  <a:lnTo>
                    <a:pt x="102233" y="179316"/>
                  </a:lnTo>
                  <a:lnTo>
                    <a:pt x="109821" y="140605"/>
                  </a:lnTo>
                  <a:lnTo>
                    <a:pt x="115547" y="111202"/>
                  </a:lnTo>
                  <a:lnTo>
                    <a:pt x="123396" y="71045"/>
                  </a:lnTo>
                  <a:lnTo>
                    <a:pt x="130555" y="33972"/>
                  </a:lnTo>
                  <a:lnTo>
                    <a:pt x="136886" y="0"/>
                  </a:lnTo>
                  <a:lnTo>
                    <a:pt x="160027" y="5172"/>
                  </a:lnTo>
                  <a:lnTo>
                    <a:pt x="193610" y="10792"/>
                  </a:lnTo>
                  <a:lnTo>
                    <a:pt x="219451" y="15145"/>
                  </a:lnTo>
                  <a:lnTo>
                    <a:pt x="245459" y="19586"/>
                  </a:lnTo>
                  <a:lnTo>
                    <a:pt x="282210" y="25857"/>
                  </a:lnTo>
                  <a:lnTo>
                    <a:pt x="322190" y="32750"/>
                  </a:lnTo>
                  <a:lnTo>
                    <a:pt x="333171" y="34979"/>
                  </a:lnTo>
                  <a:lnTo>
                    <a:pt x="338336" y="36023"/>
                  </a:lnTo>
                  <a:lnTo>
                    <a:pt x="375830" y="42115"/>
                  </a:lnTo>
                  <a:lnTo>
                    <a:pt x="401223" y="46277"/>
                  </a:lnTo>
                  <a:lnTo>
                    <a:pt x="405031" y="46895"/>
                  </a:lnTo>
                  <a:lnTo>
                    <a:pt x="415222" y="48396"/>
                  </a:lnTo>
                  <a:lnTo>
                    <a:pt x="449471" y="53826"/>
                  </a:lnTo>
                  <a:lnTo>
                    <a:pt x="439985" y="113825"/>
                  </a:lnTo>
                  <a:lnTo>
                    <a:pt x="439664" y="115856"/>
                  </a:lnTo>
                  <a:lnTo>
                    <a:pt x="434924" y="144994"/>
                  </a:lnTo>
                  <a:lnTo>
                    <a:pt x="432442" y="160514"/>
                  </a:lnTo>
                  <a:lnTo>
                    <a:pt x="426668" y="196617"/>
                  </a:lnTo>
                  <a:lnTo>
                    <a:pt x="445187" y="199637"/>
                  </a:lnTo>
                  <a:lnTo>
                    <a:pt x="480427" y="205289"/>
                  </a:lnTo>
                  <a:lnTo>
                    <a:pt x="524857" y="211930"/>
                  </a:lnTo>
                  <a:lnTo>
                    <a:pt x="532633" y="213062"/>
                  </a:lnTo>
                  <a:lnTo>
                    <a:pt x="537712" y="213798"/>
                  </a:lnTo>
                  <a:lnTo>
                    <a:pt x="568051" y="218143"/>
                  </a:lnTo>
                  <a:lnTo>
                    <a:pt x="617522" y="224799"/>
                  </a:lnTo>
                  <a:lnTo>
                    <a:pt x="638864" y="227822"/>
                  </a:lnTo>
                  <a:lnTo>
                    <a:pt x="635592" y="252776"/>
                  </a:lnTo>
                  <a:lnTo>
                    <a:pt x="632387" y="276126"/>
                  </a:lnTo>
                  <a:lnTo>
                    <a:pt x="632210" y="277412"/>
                  </a:lnTo>
                  <a:lnTo>
                    <a:pt x="623437" y="338935"/>
                  </a:lnTo>
                  <a:lnTo>
                    <a:pt x="622586" y="344904"/>
                  </a:lnTo>
                  <a:lnTo>
                    <a:pt x="616585" y="388614"/>
                  </a:lnTo>
                  <a:lnTo>
                    <a:pt x="612321" y="419261"/>
                  </a:lnTo>
                  <a:lnTo>
                    <a:pt x="609086" y="442514"/>
                  </a:lnTo>
                  <a:lnTo>
                    <a:pt x="606480" y="461242"/>
                  </a:lnTo>
                  <a:lnTo>
                    <a:pt x="601697" y="495622"/>
                  </a:lnTo>
                  <a:lnTo>
                    <a:pt x="588397" y="584984"/>
                  </a:lnTo>
                  <a:lnTo>
                    <a:pt x="583949" y="617071"/>
                  </a:lnTo>
                  <a:lnTo>
                    <a:pt x="583784" y="633187"/>
                  </a:lnTo>
                  <a:lnTo>
                    <a:pt x="583550" y="634853"/>
                  </a:lnTo>
                  <a:lnTo>
                    <a:pt x="578092" y="673710"/>
                  </a:lnTo>
                  <a:lnTo>
                    <a:pt x="570139" y="730327"/>
                  </a:lnTo>
                  <a:lnTo>
                    <a:pt x="560389" y="799717"/>
                  </a:lnTo>
                  <a:lnTo>
                    <a:pt x="509802" y="792603"/>
                  </a:lnTo>
                  <a:lnTo>
                    <a:pt x="453025" y="784498"/>
                  </a:lnTo>
                  <a:lnTo>
                    <a:pt x="400335" y="776541"/>
                  </a:lnTo>
                  <a:lnTo>
                    <a:pt x="368991" y="770925"/>
                  </a:lnTo>
                  <a:lnTo>
                    <a:pt x="333573" y="765441"/>
                  </a:lnTo>
                  <a:lnTo>
                    <a:pt x="312888" y="762357"/>
                  </a:lnTo>
                  <a:lnTo>
                    <a:pt x="309798" y="761893"/>
                  </a:lnTo>
                  <a:lnTo>
                    <a:pt x="295531" y="759421"/>
                  </a:lnTo>
                  <a:lnTo>
                    <a:pt x="294730" y="759291"/>
                  </a:lnTo>
                  <a:lnTo>
                    <a:pt x="189003" y="741518"/>
                  </a:lnTo>
                  <a:lnTo>
                    <a:pt x="168775" y="738022"/>
                  </a:lnTo>
                  <a:lnTo>
                    <a:pt x="168045" y="737896"/>
                  </a:lnTo>
                  <a:lnTo>
                    <a:pt x="136255" y="732306"/>
                  </a:lnTo>
                  <a:lnTo>
                    <a:pt x="128468" y="730922"/>
                  </a:lnTo>
                  <a:lnTo>
                    <a:pt x="120951" y="729581"/>
                  </a:lnTo>
                  <a:lnTo>
                    <a:pt x="9429" y="708878"/>
                  </a:lnTo>
                  <a:lnTo>
                    <a:pt x="0" y="707015"/>
                  </a:lnTo>
                  <a:lnTo>
                    <a:pt x="2269" y="694520"/>
                  </a:lnTo>
                  <a:lnTo>
                    <a:pt x="7585" y="666739"/>
                  </a:lnTo>
                  <a:lnTo>
                    <a:pt x="13157" y="63732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3047028" y="3502400"/>
              <a:ext cx="794052" cy="820870"/>
            </a:xfrm>
            <a:custGeom>
              <a:avLst/>
              <a:gdLst/>
              <a:ahLst/>
              <a:cxnLst/>
              <a:rect l="0" t="0" r="0" b="0"/>
              <a:pathLst>
                <a:path w="794052" h="820870">
                  <a:moveTo>
                    <a:pt x="9206" y="741520"/>
                  </a:moveTo>
                  <a:lnTo>
                    <a:pt x="14958" y="700685"/>
                  </a:lnTo>
                  <a:lnTo>
                    <a:pt x="21762" y="652042"/>
                  </a:lnTo>
                  <a:lnTo>
                    <a:pt x="28727" y="602069"/>
                  </a:lnTo>
                  <a:lnTo>
                    <a:pt x="37190" y="540705"/>
                  </a:lnTo>
                  <a:lnTo>
                    <a:pt x="41133" y="512111"/>
                  </a:lnTo>
                  <a:lnTo>
                    <a:pt x="48449" y="459758"/>
                  </a:lnTo>
                  <a:lnTo>
                    <a:pt x="50393" y="445848"/>
                  </a:lnTo>
                  <a:lnTo>
                    <a:pt x="63169" y="353573"/>
                  </a:lnTo>
                  <a:lnTo>
                    <a:pt x="64295" y="345460"/>
                  </a:lnTo>
                  <a:lnTo>
                    <a:pt x="71827" y="291184"/>
                  </a:lnTo>
                  <a:lnTo>
                    <a:pt x="76021" y="260400"/>
                  </a:lnTo>
                  <a:lnTo>
                    <a:pt x="79679" y="233548"/>
                  </a:lnTo>
                  <a:lnTo>
                    <a:pt x="84679" y="197778"/>
                  </a:lnTo>
                  <a:lnTo>
                    <a:pt x="89948" y="159869"/>
                  </a:lnTo>
                  <a:lnTo>
                    <a:pt x="92390" y="142321"/>
                  </a:lnTo>
                  <a:lnTo>
                    <a:pt x="94661" y="125996"/>
                  </a:lnTo>
                  <a:lnTo>
                    <a:pt x="109644" y="17784"/>
                  </a:lnTo>
                  <a:lnTo>
                    <a:pt x="112125" y="0"/>
                  </a:lnTo>
                  <a:lnTo>
                    <a:pt x="159915" y="6463"/>
                  </a:lnTo>
                  <a:lnTo>
                    <a:pt x="187036" y="10010"/>
                  </a:lnTo>
                  <a:lnTo>
                    <a:pt x="229668" y="15446"/>
                  </a:lnTo>
                  <a:lnTo>
                    <a:pt x="288109" y="22702"/>
                  </a:lnTo>
                  <a:lnTo>
                    <a:pt x="294962" y="23532"/>
                  </a:lnTo>
                  <a:lnTo>
                    <a:pt x="356236" y="30734"/>
                  </a:lnTo>
                  <a:lnTo>
                    <a:pt x="356954" y="31937"/>
                  </a:lnTo>
                  <a:lnTo>
                    <a:pt x="401365" y="36750"/>
                  </a:lnTo>
                  <a:lnTo>
                    <a:pt x="416388" y="38336"/>
                  </a:lnTo>
                  <a:lnTo>
                    <a:pt x="454416" y="42255"/>
                  </a:lnTo>
                  <a:lnTo>
                    <a:pt x="455415" y="42356"/>
                  </a:lnTo>
                  <a:lnTo>
                    <a:pt x="486917" y="45574"/>
                  </a:lnTo>
                  <a:lnTo>
                    <a:pt x="487143" y="45596"/>
                  </a:lnTo>
                  <a:lnTo>
                    <a:pt x="507756" y="47687"/>
                  </a:lnTo>
                  <a:lnTo>
                    <a:pt x="520700" y="48985"/>
                  </a:lnTo>
                  <a:lnTo>
                    <a:pt x="539673" y="50891"/>
                  </a:lnTo>
                  <a:lnTo>
                    <a:pt x="543151" y="51236"/>
                  </a:lnTo>
                  <a:lnTo>
                    <a:pt x="550545" y="51966"/>
                  </a:lnTo>
                  <a:lnTo>
                    <a:pt x="554413" y="52346"/>
                  </a:lnTo>
                  <a:lnTo>
                    <a:pt x="598317" y="56769"/>
                  </a:lnTo>
                  <a:lnTo>
                    <a:pt x="642767" y="60760"/>
                  </a:lnTo>
                  <a:lnTo>
                    <a:pt x="680225" y="63635"/>
                  </a:lnTo>
                  <a:lnTo>
                    <a:pt x="711309" y="65921"/>
                  </a:lnTo>
                  <a:lnTo>
                    <a:pt x="784553" y="71376"/>
                  </a:lnTo>
                  <a:lnTo>
                    <a:pt x="794052" y="72046"/>
                  </a:lnTo>
                  <a:lnTo>
                    <a:pt x="793117" y="85071"/>
                  </a:lnTo>
                  <a:lnTo>
                    <a:pt x="790565" y="118780"/>
                  </a:lnTo>
                  <a:lnTo>
                    <a:pt x="789834" y="129206"/>
                  </a:lnTo>
                  <a:lnTo>
                    <a:pt x="788719" y="143920"/>
                  </a:lnTo>
                  <a:lnTo>
                    <a:pt x="784220" y="143581"/>
                  </a:lnTo>
                  <a:lnTo>
                    <a:pt x="779594" y="207607"/>
                  </a:lnTo>
                  <a:lnTo>
                    <a:pt x="776163" y="252999"/>
                  </a:lnTo>
                  <a:lnTo>
                    <a:pt x="774893" y="269806"/>
                  </a:lnTo>
                  <a:lnTo>
                    <a:pt x="770083" y="332925"/>
                  </a:lnTo>
                  <a:lnTo>
                    <a:pt x="769663" y="338444"/>
                  </a:lnTo>
                  <a:lnTo>
                    <a:pt x="767627" y="365822"/>
                  </a:lnTo>
                  <a:lnTo>
                    <a:pt x="765419" y="395519"/>
                  </a:lnTo>
                  <a:lnTo>
                    <a:pt x="764023" y="413835"/>
                  </a:lnTo>
                  <a:lnTo>
                    <a:pt x="761360" y="448315"/>
                  </a:lnTo>
                  <a:lnTo>
                    <a:pt x="760659" y="457904"/>
                  </a:lnTo>
                  <a:lnTo>
                    <a:pt x="760553" y="459355"/>
                  </a:lnTo>
                  <a:lnTo>
                    <a:pt x="758212" y="491398"/>
                  </a:lnTo>
                  <a:lnTo>
                    <a:pt x="755046" y="527906"/>
                  </a:lnTo>
                  <a:lnTo>
                    <a:pt x="751716" y="564302"/>
                  </a:lnTo>
                  <a:lnTo>
                    <a:pt x="749313" y="590385"/>
                  </a:lnTo>
                  <a:lnTo>
                    <a:pt x="747080" y="614604"/>
                  </a:lnTo>
                  <a:lnTo>
                    <a:pt x="743905" y="651847"/>
                  </a:lnTo>
                  <a:lnTo>
                    <a:pt x="742564" y="667556"/>
                  </a:lnTo>
                  <a:lnTo>
                    <a:pt x="741266" y="685089"/>
                  </a:lnTo>
                  <a:lnTo>
                    <a:pt x="739792" y="704989"/>
                  </a:lnTo>
                  <a:lnTo>
                    <a:pt x="739098" y="714408"/>
                  </a:lnTo>
                  <a:lnTo>
                    <a:pt x="735111" y="768393"/>
                  </a:lnTo>
                  <a:lnTo>
                    <a:pt x="734493" y="776685"/>
                  </a:lnTo>
                  <a:lnTo>
                    <a:pt x="733571" y="789063"/>
                  </a:lnTo>
                  <a:lnTo>
                    <a:pt x="701933" y="786684"/>
                  </a:lnTo>
                  <a:lnTo>
                    <a:pt x="654094" y="782918"/>
                  </a:lnTo>
                  <a:lnTo>
                    <a:pt x="623045" y="780366"/>
                  </a:lnTo>
                  <a:lnTo>
                    <a:pt x="617699" y="779918"/>
                  </a:lnTo>
                  <a:lnTo>
                    <a:pt x="543054" y="773292"/>
                  </a:lnTo>
                  <a:lnTo>
                    <a:pt x="518436" y="771017"/>
                  </a:lnTo>
                  <a:lnTo>
                    <a:pt x="509925" y="770218"/>
                  </a:lnTo>
                  <a:lnTo>
                    <a:pt x="481527" y="767506"/>
                  </a:lnTo>
                  <a:lnTo>
                    <a:pt x="409691" y="760091"/>
                  </a:lnTo>
                  <a:lnTo>
                    <a:pt x="379893" y="757018"/>
                  </a:lnTo>
                  <a:lnTo>
                    <a:pt x="355487" y="754441"/>
                  </a:lnTo>
                  <a:lnTo>
                    <a:pt x="334239" y="752211"/>
                  </a:lnTo>
                  <a:lnTo>
                    <a:pt x="317769" y="750454"/>
                  </a:lnTo>
                  <a:lnTo>
                    <a:pt x="305191" y="749096"/>
                  </a:lnTo>
                  <a:lnTo>
                    <a:pt x="303324" y="753106"/>
                  </a:lnTo>
                  <a:lnTo>
                    <a:pt x="303211" y="761352"/>
                  </a:lnTo>
                  <a:lnTo>
                    <a:pt x="301033" y="767243"/>
                  </a:lnTo>
                  <a:lnTo>
                    <a:pt x="306687" y="776189"/>
                  </a:lnTo>
                  <a:lnTo>
                    <a:pt x="312603" y="781287"/>
                  </a:lnTo>
                  <a:lnTo>
                    <a:pt x="312194" y="781131"/>
                  </a:lnTo>
                  <a:lnTo>
                    <a:pt x="256490" y="774828"/>
                  </a:lnTo>
                  <a:lnTo>
                    <a:pt x="219931" y="770529"/>
                  </a:lnTo>
                  <a:lnTo>
                    <a:pt x="204810" y="768717"/>
                  </a:lnTo>
                  <a:lnTo>
                    <a:pt x="110116" y="756883"/>
                  </a:lnTo>
                  <a:lnTo>
                    <a:pt x="104882" y="797233"/>
                  </a:lnTo>
                  <a:lnTo>
                    <a:pt x="101829" y="820870"/>
                  </a:lnTo>
                  <a:lnTo>
                    <a:pt x="41425" y="812935"/>
                  </a:lnTo>
                  <a:lnTo>
                    <a:pt x="22855" y="810549"/>
                  </a:lnTo>
                  <a:lnTo>
                    <a:pt x="0" y="80738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3949706" y="3149470"/>
              <a:ext cx="842192" cy="454370"/>
            </a:xfrm>
            <a:custGeom>
              <a:avLst/>
              <a:gdLst/>
              <a:ahLst/>
              <a:cxnLst/>
              <a:rect l="0" t="0" r="0" b="0"/>
              <a:pathLst>
                <a:path w="842192" h="454370">
                  <a:moveTo>
                    <a:pt x="26559" y="0"/>
                  </a:moveTo>
                  <a:lnTo>
                    <a:pt x="50430" y="1515"/>
                  </a:lnTo>
                  <a:lnTo>
                    <a:pt x="81949" y="3450"/>
                  </a:lnTo>
                  <a:lnTo>
                    <a:pt x="96222" y="4278"/>
                  </a:lnTo>
                  <a:lnTo>
                    <a:pt x="105684" y="4815"/>
                  </a:lnTo>
                  <a:lnTo>
                    <a:pt x="108951" y="4999"/>
                  </a:lnTo>
                  <a:lnTo>
                    <a:pt x="134367" y="6421"/>
                  </a:lnTo>
                  <a:lnTo>
                    <a:pt x="167165" y="8118"/>
                  </a:lnTo>
                  <a:lnTo>
                    <a:pt x="169341" y="8232"/>
                  </a:lnTo>
                  <a:lnTo>
                    <a:pt x="197824" y="9688"/>
                  </a:lnTo>
                  <a:lnTo>
                    <a:pt x="228666" y="11122"/>
                  </a:lnTo>
                  <a:lnTo>
                    <a:pt x="230384" y="11199"/>
                  </a:lnTo>
                  <a:lnTo>
                    <a:pt x="270044" y="12891"/>
                  </a:lnTo>
                  <a:lnTo>
                    <a:pt x="290199" y="13627"/>
                  </a:lnTo>
                  <a:lnTo>
                    <a:pt x="290518" y="13638"/>
                  </a:lnTo>
                  <a:lnTo>
                    <a:pt x="303967" y="14107"/>
                  </a:lnTo>
                  <a:lnTo>
                    <a:pt x="339094" y="15330"/>
                  </a:lnTo>
                  <a:lnTo>
                    <a:pt x="349278" y="15662"/>
                  </a:lnTo>
                  <a:lnTo>
                    <a:pt x="351301" y="15726"/>
                  </a:lnTo>
                  <a:lnTo>
                    <a:pt x="388392" y="16830"/>
                  </a:lnTo>
                  <a:lnTo>
                    <a:pt x="400656" y="17165"/>
                  </a:lnTo>
                  <a:lnTo>
                    <a:pt x="412558" y="17489"/>
                  </a:lnTo>
                  <a:lnTo>
                    <a:pt x="437652" y="18126"/>
                  </a:lnTo>
                  <a:lnTo>
                    <a:pt x="459213" y="18624"/>
                  </a:lnTo>
                  <a:lnTo>
                    <a:pt x="474919" y="18965"/>
                  </a:lnTo>
                  <a:lnTo>
                    <a:pt x="486934" y="19209"/>
                  </a:lnTo>
                  <a:lnTo>
                    <a:pt x="491764" y="19304"/>
                  </a:lnTo>
                  <a:lnTo>
                    <a:pt x="531119" y="19989"/>
                  </a:lnTo>
                  <a:lnTo>
                    <a:pt x="536198" y="20072"/>
                  </a:lnTo>
                  <a:lnTo>
                    <a:pt x="575414" y="20632"/>
                  </a:lnTo>
                  <a:lnTo>
                    <a:pt x="585518" y="20735"/>
                  </a:lnTo>
                  <a:lnTo>
                    <a:pt x="590158" y="20780"/>
                  </a:lnTo>
                  <a:lnTo>
                    <a:pt x="597570" y="20857"/>
                  </a:lnTo>
                  <a:lnTo>
                    <a:pt x="634152" y="21161"/>
                  </a:lnTo>
                  <a:lnTo>
                    <a:pt x="634831" y="21165"/>
                  </a:lnTo>
                  <a:lnTo>
                    <a:pt x="659291" y="21294"/>
                  </a:lnTo>
                  <a:lnTo>
                    <a:pt x="668530" y="21341"/>
                  </a:lnTo>
                  <a:lnTo>
                    <a:pt x="682721" y="21322"/>
                  </a:lnTo>
                  <a:lnTo>
                    <a:pt x="684182" y="21325"/>
                  </a:lnTo>
                  <a:lnTo>
                    <a:pt x="708428" y="21333"/>
                  </a:lnTo>
                  <a:lnTo>
                    <a:pt x="708813" y="21333"/>
                  </a:lnTo>
                  <a:lnTo>
                    <a:pt x="757255" y="21173"/>
                  </a:lnTo>
                  <a:lnTo>
                    <a:pt x="760698" y="21152"/>
                  </a:lnTo>
                  <a:lnTo>
                    <a:pt x="769171" y="29196"/>
                  </a:lnTo>
                  <a:lnTo>
                    <a:pt x="778900" y="36089"/>
                  </a:lnTo>
                  <a:lnTo>
                    <a:pt x="785592" y="40889"/>
                  </a:lnTo>
                  <a:lnTo>
                    <a:pt x="792392" y="35677"/>
                  </a:lnTo>
                  <a:lnTo>
                    <a:pt x="795158" y="35476"/>
                  </a:lnTo>
                  <a:lnTo>
                    <a:pt x="799718" y="35143"/>
                  </a:lnTo>
                  <a:lnTo>
                    <a:pt x="802274" y="38604"/>
                  </a:lnTo>
                  <a:lnTo>
                    <a:pt x="807792" y="45728"/>
                  </a:lnTo>
                  <a:lnTo>
                    <a:pt x="807891" y="46566"/>
                  </a:lnTo>
                  <a:lnTo>
                    <a:pt x="808706" y="53439"/>
                  </a:lnTo>
                  <a:lnTo>
                    <a:pt x="809924" y="56810"/>
                  </a:lnTo>
                  <a:lnTo>
                    <a:pt x="805709" y="60536"/>
                  </a:lnTo>
                  <a:lnTo>
                    <a:pt x="797864" y="60754"/>
                  </a:lnTo>
                  <a:lnTo>
                    <a:pt x="797895" y="66053"/>
                  </a:lnTo>
                  <a:lnTo>
                    <a:pt x="790707" y="70962"/>
                  </a:lnTo>
                  <a:lnTo>
                    <a:pt x="790043" y="76629"/>
                  </a:lnTo>
                  <a:lnTo>
                    <a:pt x="789729" y="79309"/>
                  </a:lnTo>
                  <a:lnTo>
                    <a:pt x="786520" y="81989"/>
                  </a:lnTo>
                  <a:lnTo>
                    <a:pt x="782511" y="85319"/>
                  </a:lnTo>
                  <a:lnTo>
                    <a:pt x="784966" y="88280"/>
                  </a:lnTo>
                  <a:lnTo>
                    <a:pt x="789580" y="93839"/>
                  </a:lnTo>
                  <a:lnTo>
                    <a:pt x="797090" y="101533"/>
                  </a:lnTo>
                  <a:lnTo>
                    <a:pt x="798920" y="104236"/>
                  </a:lnTo>
                  <a:lnTo>
                    <a:pt x="801051" y="107381"/>
                  </a:lnTo>
                  <a:lnTo>
                    <a:pt x="807400" y="108360"/>
                  </a:lnTo>
                  <a:lnTo>
                    <a:pt x="805416" y="118306"/>
                  </a:lnTo>
                  <a:lnTo>
                    <a:pt x="811110" y="125430"/>
                  </a:lnTo>
                  <a:lnTo>
                    <a:pt x="814623" y="130018"/>
                  </a:lnTo>
                  <a:lnTo>
                    <a:pt x="817550" y="135134"/>
                  </a:lnTo>
                  <a:lnTo>
                    <a:pt x="818404" y="135810"/>
                  </a:lnTo>
                  <a:lnTo>
                    <a:pt x="823976" y="140219"/>
                  </a:lnTo>
                  <a:lnTo>
                    <a:pt x="830736" y="138093"/>
                  </a:lnTo>
                  <a:lnTo>
                    <a:pt x="837007" y="142001"/>
                  </a:lnTo>
                  <a:lnTo>
                    <a:pt x="839433" y="142124"/>
                  </a:lnTo>
                  <a:lnTo>
                    <a:pt x="840537" y="142180"/>
                  </a:lnTo>
                  <a:lnTo>
                    <a:pt x="838925" y="148201"/>
                  </a:lnTo>
                  <a:lnTo>
                    <a:pt x="838956" y="151614"/>
                  </a:lnTo>
                  <a:lnTo>
                    <a:pt x="839015" y="158208"/>
                  </a:lnTo>
                  <a:lnTo>
                    <a:pt x="839096" y="167194"/>
                  </a:lnTo>
                  <a:lnTo>
                    <a:pt x="839311" y="186613"/>
                  </a:lnTo>
                  <a:lnTo>
                    <a:pt x="839481" y="201981"/>
                  </a:lnTo>
                  <a:lnTo>
                    <a:pt x="839482" y="202356"/>
                  </a:lnTo>
                  <a:lnTo>
                    <a:pt x="839657" y="239950"/>
                  </a:lnTo>
                  <a:lnTo>
                    <a:pt x="839854" y="252769"/>
                  </a:lnTo>
                  <a:lnTo>
                    <a:pt x="840190" y="274548"/>
                  </a:lnTo>
                  <a:lnTo>
                    <a:pt x="840417" y="300189"/>
                  </a:lnTo>
                  <a:lnTo>
                    <a:pt x="840446" y="303507"/>
                  </a:lnTo>
                  <a:lnTo>
                    <a:pt x="840509" y="310615"/>
                  </a:lnTo>
                  <a:lnTo>
                    <a:pt x="840767" y="354706"/>
                  </a:lnTo>
                  <a:lnTo>
                    <a:pt x="840788" y="356019"/>
                  </a:lnTo>
                  <a:lnTo>
                    <a:pt x="840832" y="358837"/>
                  </a:lnTo>
                  <a:lnTo>
                    <a:pt x="841379" y="393843"/>
                  </a:lnTo>
                  <a:lnTo>
                    <a:pt x="841459" y="400586"/>
                  </a:lnTo>
                  <a:lnTo>
                    <a:pt x="841504" y="404301"/>
                  </a:lnTo>
                  <a:lnTo>
                    <a:pt x="841810" y="430007"/>
                  </a:lnTo>
                  <a:lnTo>
                    <a:pt x="842055" y="444922"/>
                  </a:lnTo>
                  <a:lnTo>
                    <a:pt x="842192" y="453272"/>
                  </a:lnTo>
                  <a:lnTo>
                    <a:pt x="831434" y="453439"/>
                  </a:lnTo>
                  <a:lnTo>
                    <a:pt x="799370" y="453720"/>
                  </a:lnTo>
                  <a:lnTo>
                    <a:pt x="797971" y="453735"/>
                  </a:lnTo>
                  <a:lnTo>
                    <a:pt x="790494" y="453816"/>
                  </a:lnTo>
                  <a:lnTo>
                    <a:pt x="762229" y="454073"/>
                  </a:lnTo>
                  <a:lnTo>
                    <a:pt x="752563" y="454140"/>
                  </a:lnTo>
                  <a:lnTo>
                    <a:pt x="739548" y="454216"/>
                  </a:lnTo>
                  <a:lnTo>
                    <a:pt x="733739" y="454245"/>
                  </a:lnTo>
                  <a:lnTo>
                    <a:pt x="709547" y="454333"/>
                  </a:lnTo>
                  <a:lnTo>
                    <a:pt x="693503" y="454360"/>
                  </a:lnTo>
                  <a:lnTo>
                    <a:pt x="689401" y="454366"/>
                  </a:lnTo>
                  <a:lnTo>
                    <a:pt x="685254" y="454370"/>
                  </a:lnTo>
                  <a:lnTo>
                    <a:pt x="660653" y="454360"/>
                  </a:lnTo>
                  <a:lnTo>
                    <a:pt x="628566" y="454301"/>
                  </a:lnTo>
                  <a:lnTo>
                    <a:pt x="625696" y="454280"/>
                  </a:lnTo>
                  <a:lnTo>
                    <a:pt x="600245" y="454065"/>
                  </a:lnTo>
                  <a:lnTo>
                    <a:pt x="560432" y="453676"/>
                  </a:lnTo>
                  <a:lnTo>
                    <a:pt x="555090" y="453616"/>
                  </a:lnTo>
                  <a:lnTo>
                    <a:pt x="528171" y="453276"/>
                  </a:lnTo>
                  <a:lnTo>
                    <a:pt x="519385" y="453147"/>
                  </a:lnTo>
                  <a:lnTo>
                    <a:pt x="484620" y="452567"/>
                  </a:lnTo>
                  <a:lnTo>
                    <a:pt x="480807" y="452503"/>
                  </a:lnTo>
                  <a:lnTo>
                    <a:pt x="453229" y="451998"/>
                  </a:lnTo>
                  <a:lnTo>
                    <a:pt x="445667" y="451844"/>
                  </a:lnTo>
                  <a:lnTo>
                    <a:pt x="418983" y="451258"/>
                  </a:lnTo>
                  <a:lnTo>
                    <a:pt x="418198" y="451240"/>
                  </a:lnTo>
                  <a:lnTo>
                    <a:pt x="396576" y="450601"/>
                  </a:lnTo>
                  <a:lnTo>
                    <a:pt x="368526" y="449708"/>
                  </a:lnTo>
                  <a:lnTo>
                    <a:pt x="344890" y="448972"/>
                  </a:lnTo>
                  <a:lnTo>
                    <a:pt x="330240" y="448491"/>
                  </a:lnTo>
                  <a:lnTo>
                    <a:pt x="298758" y="447385"/>
                  </a:lnTo>
                  <a:lnTo>
                    <a:pt x="293180" y="447166"/>
                  </a:lnTo>
                  <a:lnTo>
                    <a:pt x="283551" y="446781"/>
                  </a:lnTo>
                  <a:lnTo>
                    <a:pt x="270335" y="446239"/>
                  </a:lnTo>
                  <a:lnTo>
                    <a:pt x="232067" y="444490"/>
                  </a:lnTo>
                  <a:lnTo>
                    <a:pt x="231231" y="444456"/>
                  </a:lnTo>
                  <a:lnTo>
                    <a:pt x="221375" y="444057"/>
                  </a:lnTo>
                  <a:lnTo>
                    <a:pt x="168856" y="441775"/>
                  </a:lnTo>
                  <a:lnTo>
                    <a:pt x="159711" y="441413"/>
                  </a:lnTo>
                  <a:lnTo>
                    <a:pt x="134501" y="440377"/>
                  </a:lnTo>
                  <a:lnTo>
                    <a:pt x="124316" y="439906"/>
                  </a:lnTo>
                  <a:lnTo>
                    <a:pt x="110600" y="439257"/>
                  </a:lnTo>
                  <a:lnTo>
                    <a:pt x="94158" y="438455"/>
                  </a:lnTo>
                  <a:lnTo>
                    <a:pt x="63115" y="436925"/>
                  </a:lnTo>
                  <a:lnTo>
                    <a:pt x="55189" y="436510"/>
                  </a:lnTo>
                  <a:lnTo>
                    <a:pt x="15841" y="434365"/>
                  </a:lnTo>
                  <a:lnTo>
                    <a:pt x="1590" y="433550"/>
                  </a:lnTo>
                  <a:lnTo>
                    <a:pt x="0" y="433458"/>
                  </a:lnTo>
                  <a:lnTo>
                    <a:pt x="421" y="427414"/>
                  </a:lnTo>
                  <a:lnTo>
                    <a:pt x="1069" y="417125"/>
                  </a:lnTo>
                  <a:lnTo>
                    <a:pt x="2460" y="395298"/>
                  </a:lnTo>
                  <a:lnTo>
                    <a:pt x="3664" y="376435"/>
                  </a:lnTo>
                  <a:lnTo>
                    <a:pt x="6008" y="339707"/>
                  </a:lnTo>
                  <a:lnTo>
                    <a:pt x="6739" y="328247"/>
                  </a:lnTo>
                  <a:lnTo>
                    <a:pt x="6863" y="326134"/>
                  </a:lnTo>
                  <a:lnTo>
                    <a:pt x="10041" y="272197"/>
                  </a:lnTo>
                  <a:lnTo>
                    <a:pt x="11369" y="250680"/>
                  </a:lnTo>
                  <a:lnTo>
                    <a:pt x="11425" y="249768"/>
                  </a:lnTo>
                  <a:lnTo>
                    <a:pt x="12453" y="233109"/>
                  </a:lnTo>
                  <a:lnTo>
                    <a:pt x="14507" y="199877"/>
                  </a:lnTo>
                  <a:lnTo>
                    <a:pt x="15240" y="188010"/>
                  </a:lnTo>
                  <a:lnTo>
                    <a:pt x="18351" y="137681"/>
                  </a:lnTo>
                  <a:lnTo>
                    <a:pt x="19072" y="125278"/>
                  </a:lnTo>
                  <a:lnTo>
                    <a:pt x="21086" y="90627"/>
                  </a:lnTo>
                  <a:lnTo>
                    <a:pt x="22761" y="62621"/>
                  </a:lnTo>
                  <a:lnTo>
                    <a:pt x="22812" y="61774"/>
                  </a:lnTo>
                  <a:lnTo>
                    <a:pt x="24922" y="2650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7218034" y="2656739"/>
              <a:ext cx="12261" cy="14750"/>
            </a:xfrm>
            <a:custGeom>
              <a:avLst/>
              <a:gdLst/>
              <a:ahLst/>
              <a:cxnLst/>
              <a:rect l="0" t="0" r="0" b="0"/>
              <a:pathLst>
                <a:path w="12261" h="14750">
                  <a:moveTo>
                    <a:pt x="0" y="12943"/>
                  </a:moveTo>
                  <a:lnTo>
                    <a:pt x="1362" y="2043"/>
                  </a:lnTo>
                  <a:lnTo>
                    <a:pt x="6130" y="0"/>
                  </a:lnTo>
                  <a:lnTo>
                    <a:pt x="9536" y="8174"/>
                  </a:lnTo>
                  <a:lnTo>
                    <a:pt x="12261" y="12261"/>
                  </a:lnTo>
                  <a:lnTo>
                    <a:pt x="4659" y="147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7170102" y="2544185"/>
              <a:ext cx="88519" cy="111791"/>
            </a:xfrm>
            <a:custGeom>
              <a:avLst/>
              <a:gdLst/>
              <a:ahLst/>
              <a:cxnLst/>
              <a:rect l="0" t="0" r="0" b="0"/>
              <a:pathLst>
                <a:path w="88519" h="111791">
                  <a:moveTo>
                    <a:pt x="18619" y="110271"/>
                  </a:moveTo>
                  <a:lnTo>
                    <a:pt x="19940" y="104913"/>
                  </a:lnTo>
                  <a:lnTo>
                    <a:pt x="17449" y="96897"/>
                  </a:lnTo>
                  <a:lnTo>
                    <a:pt x="21620" y="95129"/>
                  </a:lnTo>
                  <a:lnTo>
                    <a:pt x="18812" y="82602"/>
                  </a:lnTo>
                  <a:lnTo>
                    <a:pt x="15937" y="69780"/>
                  </a:lnTo>
                  <a:lnTo>
                    <a:pt x="11245" y="51904"/>
                  </a:lnTo>
                  <a:lnTo>
                    <a:pt x="7960" y="40584"/>
                  </a:lnTo>
                  <a:lnTo>
                    <a:pt x="0" y="12734"/>
                  </a:lnTo>
                  <a:lnTo>
                    <a:pt x="19542" y="6875"/>
                  </a:lnTo>
                  <a:lnTo>
                    <a:pt x="21124" y="6399"/>
                  </a:lnTo>
                  <a:lnTo>
                    <a:pt x="24336" y="5432"/>
                  </a:lnTo>
                  <a:lnTo>
                    <a:pt x="30547" y="3568"/>
                  </a:lnTo>
                  <a:lnTo>
                    <a:pt x="42398" y="0"/>
                  </a:lnTo>
                  <a:lnTo>
                    <a:pt x="43638" y="4693"/>
                  </a:lnTo>
                  <a:lnTo>
                    <a:pt x="44851" y="9280"/>
                  </a:lnTo>
                  <a:lnTo>
                    <a:pt x="47001" y="17492"/>
                  </a:lnTo>
                  <a:lnTo>
                    <a:pt x="51340" y="16311"/>
                  </a:lnTo>
                  <a:lnTo>
                    <a:pt x="53579" y="24866"/>
                  </a:lnTo>
                  <a:lnTo>
                    <a:pt x="56452" y="31465"/>
                  </a:lnTo>
                  <a:lnTo>
                    <a:pt x="57881" y="31882"/>
                  </a:lnTo>
                  <a:lnTo>
                    <a:pt x="64557" y="33825"/>
                  </a:lnTo>
                  <a:lnTo>
                    <a:pt x="72281" y="41008"/>
                  </a:lnTo>
                  <a:lnTo>
                    <a:pt x="74179" y="42770"/>
                  </a:lnTo>
                  <a:lnTo>
                    <a:pt x="81187" y="43131"/>
                  </a:lnTo>
                  <a:lnTo>
                    <a:pt x="82311" y="48602"/>
                  </a:lnTo>
                  <a:lnTo>
                    <a:pt x="82858" y="51265"/>
                  </a:lnTo>
                  <a:lnTo>
                    <a:pt x="88519" y="65427"/>
                  </a:lnTo>
                  <a:lnTo>
                    <a:pt x="86926" y="67583"/>
                  </a:lnTo>
                  <a:lnTo>
                    <a:pt x="82523" y="72925"/>
                  </a:lnTo>
                  <a:lnTo>
                    <a:pt x="76193" y="71128"/>
                  </a:lnTo>
                  <a:lnTo>
                    <a:pt x="71865" y="71312"/>
                  </a:lnTo>
                  <a:lnTo>
                    <a:pt x="70423" y="77123"/>
                  </a:lnTo>
                  <a:lnTo>
                    <a:pt x="66483" y="78258"/>
                  </a:lnTo>
                  <a:lnTo>
                    <a:pt x="62182" y="77937"/>
                  </a:lnTo>
                  <a:lnTo>
                    <a:pt x="59469" y="79337"/>
                  </a:lnTo>
                  <a:lnTo>
                    <a:pt x="58358" y="79910"/>
                  </a:lnTo>
                  <a:lnTo>
                    <a:pt x="57301" y="87075"/>
                  </a:lnTo>
                  <a:lnTo>
                    <a:pt x="55749" y="92885"/>
                  </a:lnTo>
                  <a:lnTo>
                    <a:pt x="48242" y="94626"/>
                  </a:lnTo>
                  <a:lnTo>
                    <a:pt x="41554" y="98237"/>
                  </a:lnTo>
                  <a:lnTo>
                    <a:pt x="34451" y="103657"/>
                  </a:lnTo>
                  <a:lnTo>
                    <a:pt x="26136" y="107499"/>
                  </a:lnTo>
                  <a:lnTo>
                    <a:pt x="18764" y="1117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5768124" y="2255503"/>
              <a:ext cx="30808" cy="21651"/>
            </a:xfrm>
            <a:custGeom>
              <a:avLst/>
              <a:gdLst/>
              <a:ahLst/>
              <a:cxnLst/>
              <a:rect l="0" t="0" r="0" b="0"/>
              <a:pathLst>
                <a:path w="30808" h="21651">
                  <a:moveTo>
                    <a:pt x="2831" y="0"/>
                  </a:moveTo>
                  <a:lnTo>
                    <a:pt x="13731" y="8174"/>
                  </a:lnTo>
                  <a:lnTo>
                    <a:pt x="23989" y="11059"/>
                  </a:lnTo>
                  <a:lnTo>
                    <a:pt x="30808" y="14245"/>
                  </a:lnTo>
                  <a:lnTo>
                    <a:pt x="27798" y="20993"/>
                  </a:lnTo>
                  <a:lnTo>
                    <a:pt x="18778" y="21651"/>
                  </a:lnTo>
                  <a:lnTo>
                    <a:pt x="7179" y="12112"/>
                  </a:lnTo>
                  <a:lnTo>
                    <a:pt x="0" y="541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g62"/>
            <p:cNvSpPr/>
            <p:nvPr/>
          </p:nvSpPr>
          <p:spPr>
            <a:xfrm>
              <a:off x="5665528" y="2275040"/>
              <a:ext cx="32666" cy="37097"/>
            </a:xfrm>
            <a:custGeom>
              <a:avLst/>
              <a:gdLst/>
              <a:ahLst/>
              <a:cxnLst/>
              <a:rect l="0" t="0" r="0" b="0"/>
              <a:pathLst>
                <a:path w="32666" h="37097">
                  <a:moveTo>
                    <a:pt x="0" y="15325"/>
                  </a:moveTo>
                  <a:lnTo>
                    <a:pt x="4868" y="13786"/>
                  </a:lnTo>
                  <a:lnTo>
                    <a:pt x="16202" y="75"/>
                  </a:lnTo>
                  <a:lnTo>
                    <a:pt x="32666" y="0"/>
                  </a:lnTo>
                  <a:lnTo>
                    <a:pt x="31830" y="7077"/>
                  </a:lnTo>
                  <a:lnTo>
                    <a:pt x="21388" y="33069"/>
                  </a:lnTo>
                  <a:lnTo>
                    <a:pt x="16540" y="37097"/>
                  </a:lnTo>
                  <a:lnTo>
                    <a:pt x="10219" y="35803"/>
                  </a:lnTo>
                  <a:lnTo>
                    <a:pt x="1093" y="2079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g63"/>
            <p:cNvSpPr/>
            <p:nvPr/>
          </p:nvSpPr>
          <p:spPr>
            <a:xfrm>
              <a:off x="5631224" y="2376067"/>
              <a:ext cx="18476" cy="24533"/>
            </a:xfrm>
            <a:custGeom>
              <a:avLst/>
              <a:gdLst/>
              <a:ahLst/>
              <a:cxnLst/>
              <a:rect l="0" t="0" r="0" b="0"/>
              <a:pathLst>
                <a:path w="18476" h="24533">
                  <a:moveTo>
                    <a:pt x="1083" y="17587"/>
                  </a:moveTo>
                  <a:lnTo>
                    <a:pt x="8775" y="0"/>
                  </a:lnTo>
                  <a:lnTo>
                    <a:pt x="14436" y="628"/>
                  </a:lnTo>
                  <a:lnTo>
                    <a:pt x="18476" y="4778"/>
                  </a:lnTo>
                  <a:lnTo>
                    <a:pt x="17029" y="13086"/>
                  </a:lnTo>
                  <a:lnTo>
                    <a:pt x="7577" y="24533"/>
                  </a:lnTo>
                  <a:lnTo>
                    <a:pt x="0" y="235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g64"/>
            <p:cNvSpPr/>
            <p:nvPr/>
          </p:nvSpPr>
          <p:spPr>
            <a:xfrm>
              <a:off x="5608426" y="2272290"/>
              <a:ext cx="439722" cy="597829"/>
            </a:xfrm>
            <a:custGeom>
              <a:avLst/>
              <a:gdLst/>
              <a:ahLst/>
              <a:cxnLst/>
              <a:rect l="0" t="0" r="0" b="0"/>
              <a:pathLst>
                <a:path w="439722" h="597829">
                  <a:moveTo>
                    <a:pt x="132" y="597829"/>
                  </a:moveTo>
                  <a:lnTo>
                    <a:pt x="12988" y="585697"/>
                  </a:lnTo>
                  <a:lnTo>
                    <a:pt x="21883" y="572823"/>
                  </a:lnTo>
                  <a:lnTo>
                    <a:pt x="27525" y="554876"/>
                  </a:lnTo>
                  <a:lnTo>
                    <a:pt x="29684" y="547985"/>
                  </a:lnTo>
                  <a:lnTo>
                    <a:pt x="32655" y="540471"/>
                  </a:lnTo>
                  <a:lnTo>
                    <a:pt x="41575" y="523838"/>
                  </a:lnTo>
                  <a:lnTo>
                    <a:pt x="42480" y="522146"/>
                  </a:lnTo>
                  <a:lnTo>
                    <a:pt x="47952" y="501272"/>
                  </a:lnTo>
                  <a:lnTo>
                    <a:pt x="48369" y="497648"/>
                  </a:lnTo>
                  <a:lnTo>
                    <a:pt x="50395" y="479979"/>
                  </a:lnTo>
                  <a:lnTo>
                    <a:pt x="50309" y="464810"/>
                  </a:lnTo>
                  <a:lnTo>
                    <a:pt x="50478" y="447745"/>
                  </a:lnTo>
                  <a:lnTo>
                    <a:pt x="50383" y="447067"/>
                  </a:lnTo>
                  <a:lnTo>
                    <a:pt x="48085" y="430527"/>
                  </a:lnTo>
                  <a:lnTo>
                    <a:pt x="48049" y="430339"/>
                  </a:lnTo>
                  <a:lnTo>
                    <a:pt x="45273" y="415675"/>
                  </a:lnTo>
                  <a:lnTo>
                    <a:pt x="40929" y="402372"/>
                  </a:lnTo>
                  <a:lnTo>
                    <a:pt x="38416" y="397577"/>
                  </a:lnTo>
                  <a:lnTo>
                    <a:pt x="32905" y="387050"/>
                  </a:lnTo>
                  <a:lnTo>
                    <a:pt x="28887" y="380268"/>
                  </a:lnTo>
                  <a:lnTo>
                    <a:pt x="21346" y="367518"/>
                  </a:lnTo>
                  <a:lnTo>
                    <a:pt x="15768" y="354564"/>
                  </a:lnTo>
                  <a:lnTo>
                    <a:pt x="13663" y="348953"/>
                  </a:lnTo>
                  <a:lnTo>
                    <a:pt x="11419" y="342968"/>
                  </a:lnTo>
                  <a:lnTo>
                    <a:pt x="5124" y="332318"/>
                  </a:lnTo>
                  <a:lnTo>
                    <a:pt x="3232" y="325125"/>
                  </a:lnTo>
                  <a:lnTo>
                    <a:pt x="5594" y="317088"/>
                  </a:lnTo>
                  <a:lnTo>
                    <a:pt x="11245" y="305991"/>
                  </a:lnTo>
                  <a:lnTo>
                    <a:pt x="11545" y="299052"/>
                  </a:lnTo>
                  <a:lnTo>
                    <a:pt x="11677" y="295965"/>
                  </a:lnTo>
                  <a:lnTo>
                    <a:pt x="8847" y="285085"/>
                  </a:lnTo>
                  <a:lnTo>
                    <a:pt x="6527" y="277687"/>
                  </a:lnTo>
                  <a:lnTo>
                    <a:pt x="1844" y="270809"/>
                  </a:lnTo>
                  <a:lnTo>
                    <a:pt x="0" y="265770"/>
                  </a:lnTo>
                  <a:lnTo>
                    <a:pt x="7786" y="256091"/>
                  </a:lnTo>
                  <a:lnTo>
                    <a:pt x="11227" y="247245"/>
                  </a:lnTo>
                  <a:lnTo>
                    <a:pt x="14184" y="239626"/>
                  </a:lnTo>
                  <a:lnTo>
                    <a:pt x="20943" y="222220"/>
                  </a:lnTo>
                  <a:lnTo>
                    <a:pt x="21834" y="214101"/>
                  </a:lnTo>
                  <a:lnTo>
                    <a:pt x="20936" y="202368"/>
                  </a:lnTo>
                  <a:lnTo>
                    <a:pt x="21625" y="197208"/>
                  </a:lnTo>
                  <a:lnTo>
                    <a:pt x="22569" y="190127"/>
                  </a:lnTo>
                  <a:lnTo>
                    <a:pt x="18001" y="178874"/>
                  </a:lnTo>
                  <a:lnTo>
                    <a:pt x="17807" y="171549"/>
                  </a:lnTo>
                  <a:lnTo>
                    <a:pt x="26309" y="166470"/>
                  </a:lnTo>
                  <a:lnTo>
                    <a:pt x="33306" y="163822"/>
                  </a:lnTo>
                  <a:lnTo>
                    <a:pt x="33838" y="158458"/>
                  </a:lnTo>
                  <a:lnTo>
                    <a:pt x="34460" y="152169"/>
                  </a:lnTo>
                  <a:lnTo>
                    <a:pt x="33839" y="139340"/>
                  </a:lnTo>
                  <a:lnTo>
                    <a:pt x="41851" y="139198"/>
                  </a:lnTo>
                  <a:lnTo>
                    <a:pt x="45809" y="129751"/>
                  </a:lnTo>
                  <a:lnTo>
                    <a:pt x="54072" y="133284"/>
                  </a:lnTo>
                  <a:lnTo>
                    <a:pt x="60911" y="126816"/>
                  </a:lnTo>
                  <a:lnTo>
                    <a:pt x="63208" y="116007"/>
                  </a:lnTo>
                  <a:lnTo>
                    <a:pt x="69145" y="109388"/>
                  </a:lnTo>
                  <a:lnTo>
                    <a:pt x="72753" y="97727"/>
                  </a:lnTo>
                  <a:lnTo>
                    <a:pt x="80374" y="91150"/>
                  </a:lnTo>
                  <a:lnTo>
                    <a:pt x="82871" y="95699"/>
                  </a:lnTo>
                  <a:lnTo>
                    <a:pt x="81483" y="115104"/>
                  </a:lnTo>
                  <a:lnTo>
                    <a:pt x="82850" y="117345"/>
                  </a:lnTo>
                  <a:lnTo>
                    <a:pt x="87223" y="124506"/>
                  </a:lnTo>
                  <a:lnTo>
                    <a:pt x="91471" y="121576"/>
                  </a:lnTo>
                  <a:lnTo>
                    <a:pt x="95476" y="117440"/>
                  </a:lnTo>
                  <a:lnTo>
                    <a:pt x="100114" y="112645"/>
                  </a:lnTo>
                  <a:lnTo>
                    <a:pt x="100630" y="104621"/>
                  </a:lnTo>
                  <a:lnTo>
                    <a:pt x="97985" y="93492"/>
                  </a:lnTo>
                  <a:lnTo>
                    <a:pt x="97822" y="89654"/>
                  </a:lnTo>
                  <a:lnTo>
                    <a:pt x="97438" y="80593"/>
                  </a:lnTo>
                  <a:lnTo>
                    <a:pt x="104405" y="73243"/>
                  </a:lnTo>
                  <a:lnTo>
                    <a:pt x="113525" y="65834"/>
                  </a:lnTo>
                  <a:lnTo>
                    <a:pt x="123567" y="64330"/>
                  </a:lnTo>
                  <a:lnTo>
                    <a:pt x="127682" y="63710"/>
                  </a:lnTo>
                  <a:lnTo>
                    <a:pt x="137067" y="60908"/>
                  </a:lnTo>
                  <a:lnTo>
                    <a:pt x="141126" y="55562"/>
                  </a:lnTo>
                  <a:lnTo>
                    <a:pt x="133997" y="53570"/>
                  </a:lnTo>
                  <a:lnTo>
                    <a:pt x="127875" y="53227"/>
                  </a:lnTo>
                  <a:lnTo>
                    <a:pt x="119651" y="41945"/>
                  </a:lnTo>
                  <a:lnTo>
                    <a:pt x="117828" y="35329"/>
                  </a:lnTo>
                  <a:lnTo>
                    <a:pt x="122487" y="24643"/>
                  </a:lnTo>
                  <a:lnTo>
                    <a:pt x="130741" y="16943"/>
                  </a:lnTo>
                  <a:lnTo>
                    <a:pt x="125180" y="6938"/>
                  </a:lnTo>
                  <a:lnTo>
                    <a:pt x="140004" y="6394"/>
                  </a:lnTo>
                  <a:lnTo>
                    <a:pt x="148754" y="0"/>
                  </a:lnTo>
                  <a:lnTo>
                    <a:pt x="152935" y="770"/>
                  </a:lnTo>
                  <a:lnTo>
                    <a:pt x="154311" y="1023"/>
                  </a:lnTo>
                  <a:lnTo>
                    <a:pt x="172142" y="10263"/>
                  </a:lnTo>
                  <a:lnTo>
                    <a:pt x="182066" y="15707"/>
                  </a:lnTo>
                  <a:lnTo>
                    <a:pt x="186557" y="12705"/>
                  </a:lnTo>
                  <a:lnTo>
                    <a:pt x="195023" y="12391"/>
                  </a:lnTo>
                  <a:lnTo>
                    <a:pt x="207516" y="16339"/>
                  </a:lnTo>
                  <a:lnTo>
                    <a:pt x="209080" y="16832"/>
                  </a:lnTo>
                  <a:lnTo>
                    <a:pt x="217163" y="25168"/>
                  </a:lnTo>
                  <a:lnTo>
                    <a:pt x="221278" y="33203"/>
                  </a:lnTo>
                  <a:lnTo>
                    <a:pt x="231127" y="32844"/>
                  </a:lnTo>
                  <a:lnTo>
                    <a:pt x="240097" y="32476"/>
                  </a:lnTo>
                  <a:lnTo>
                    <a:pt x="247799" y="38772"/>
                  </a:lnTo>
                  <a:lnTo>
                    <a:pt x="262926" y="42449"/>
                  </a:lnTo>
                  <a:lnTo>
                    <a:pt x="273536" y="47367"/>
                  </a:lnTo>
                  <a:lnTo>
                    <a:pt x="284515" y="45442"/>
                  </a:lnTo>
                  <a:lnTo>
                    <a:pt x="296430" y="55652"/>
                  </a:lnTo>
                  <a:lnTo>
                    <a:pt x="295237" y="62605"/>
                  </a:lnTo>
                  <a:lnTo>
                    <a:pt x="297691" y="65174"/>
                  </a:lnTo>
                  <a:lnTo>
                    <a:pt x="305909" y="73769"/>
                  </a:lnTo>
                  <a:lnTo>
                    <a:pt x="313090" y="89155"/>
                  </a:lnTo>
                  <a:lnTo>
                    <a:pt x="305343" y="88071"/>
                  </a:lnTo>
                  <a:lnTo>
                    <a:pt x="298873" y="84772"/>
                  </a:lnTo>
                  <a:lnTo>
                    <a:pt x="294941" y="88085"/>
                  </a:lnTo>
                  <a:lnTo>
                    <a:pt x="296531" y="95250"/>
                  </a:lnTo>
                  <a:lnTo>
                    <a:pt x="297343" y="103693"/>
                  </a:lnTo>
                  <a:lnTo>
                    <a:pt x="307035" y="110304"/>
                  </a:lnTo>
                  <a:lnTo>
                    <a:pt x="310394" y="110662"/>
                  </a:lnTo>
                  <a:lnTo>
                    <a:pt x="311239" y="113726"/>
                  </a:lnTo>
                  <a:lnTo>
                    <a:pt x="315094" y="127683"/>
                  </a:lnTo>
                  <a:lnTo>
                    <a:pt x="318447" y="137232"/>
                  </a:lnTo>
                  <a:lnTo>
                    <a:pt x="316182" y="149200"/>
                  </a:lnTo>
                  <a:lnTo>
                    <a:pt x="317786" y="163024"/>
                  </a:lnTo>
                  <a:lnTo>
                    <a:pt x="318210" y="166675"/>
                  </a:lnTo>
                  <a:lnTo>
                    <a:pt x="319167" y="188710"/>
                  </a:lnTo>
                  <a:lnTo>
                    <a:pt x="313177" y="194011"/>
                  </a:lnTo>
                  <a:lnTo>
                    <a:pt x="309713" y="199751"/>
                  </a:lnTo>
                  <a:lnTo>
                    <a:pt x="301446" y="201396"/>
                  </a:lnTo>
                  <a:lnTo>
                    <a:pt x="299235" y="215877"/>
                  </a:lnTo>
                  <a:lnTo>
                    <a:pt x="299062" y="217004"/>
                  </a:lnTo>
                  <a:lnTo>
                    <a:pt x="299253" y="231332"/>
                  </a:lnTo>
                  <a:lnTo>
                    <a:pt x="289891" y="235508"/>
                  </a:lnTo>
                  <a:lnTo>
                    <a:pt x="289390" y="242464"/>
                  </a:lnTo>
                  <a:lnTo>
                    <a:pt x="279797" y="244214"/>
                  </a:lnTo>
                  <a:lnTo>
                    <a:pt x="271924" y="248783"/>
                  </a:lnTo>
                  <a:lnTo>
                    <a:pt x="269617" y="256647"/>
                  </a:lnTo>
                  <a:lnTo>
                    <a:pt x="268946" y="258935"/>
                  </a:lnTo>
                  <a:lnTo>
                    <a:pt x="269141" y="275722"/>
                  </a:lnTo>
                  <a:lnTo>
                    <a:pt x="268022" y="281935"/>
                  </a:lnTo>
                  <a:lnTo>
                    <a:pt x="273081" y="290346"/>
                  </a:lnTo>
                  <a:lnTo>
                    <a:pt x="282450" y="288974"/>
                  </a:lnTo>
                  <a:lnTo>
                    <a:pt x="292290" y="295004"/>
                  </a:lnTo>
                  <a:lnTo>
                    <a:pt x="295934" y="297679"/>
                  </a:lnTo>
                  <a:lnTo>
                    <a:pt x="297787" y="299039"/>
                  </a:lnTo>
                  <a:lnTo>
                    <a:pt x="312642" y="276350"/>
                  </a:lnTo>
                  <a:lnTo>
                    <a:pt x="313067" y="274638"/>
                  </a:lnTo>
                  <a:lnTo>
                    <a:pt x="314867" y="267378"/>
                  </a:lnTo>
                  <a:lnTo>
                    <a:pt x="317935" y="253694"/>
                  </a:lnTo>
                  <a:lnTo>
                    <a:pt x="319881" y="248433"/>
                  </a:lnTo>
                  <a:lnTo>
                    <a:pt x="332276" y="244133"/>
                  </a:lnTo>
                  <a:lnTo>
                    <a:pt x="333716" y="238797"/>
                  </a:lnTo>
                  <a:lnTo>
                    <a:pt x="346252" y="234255"/>
                  </a:lnTo>
                  <a:lnTo>
                    <a:pt x="354813" y="229815"/>
                  </a:lnTo>
                  <a:lnTo>
                    <a:pt x="356477" y="225318"/>
                  </a:lnTo>
                  <a:lnTo>
                    <a:pt x="365749" y="220530"/>
                  </a:lnTo>
                  <a:lnTo>
                    <a:pt x="380477" y="225168"/>
                  </a:lnTo>
                  <a:lnTo>
                    <a:pt x="390469" y="234642"/>
                  </a:lnTo>
                  <a:lnTo>
                    <a:pt x="400592" y="250180"/>
                  </a:lnTo>
                  <a:lnTo>
                    <a:pt x="404623" y="262874"/>
                  </a:lnTo>
                  <a:lnTo>
                    <a:pt x="406206" y="269805"/>
                  </a:lnTo>
                  <a:lnTo>
                    <a:pt x="409706" y="285121"/>
                  </a:lnTo>
                  <a:lnTo>
                    <a:pt x="418452" y="306966"/>
                  </a:lnTo>
                  <a:lnTo>
                    <a:pt x="424184" y="334753"/>
                  </a:lnTo>
                  <a:lnTo>
                    <a:pt x="427090" y="342548"/>
                  </a:lnTo>
                  <a:lnTo>
                    <a:pt x="430503" y="351695"/>
                  </a:lnTo>
                  <a:lnTo>
                    <a:pt x="439722" y="364453"/>
                  </a:lnTo>
                  <a:lnTo>
                    <a:pt x="439510" y="372264"/>
                  </a:lnTo>
                  <a:lnTo>
                    <a:pt x="436555" y="382067"/>
                  </a:lnTo>
                  <a:lnTo>
                    <a:pt x="439370" y="399908"/>
                  </a:lnTo>
                  <a:lnTo>
                    <a:pt x="437504" y="418286"/>
                  </a:lnTo>
                  <a:lnTo>
                    <a:pt x="431496" y="431243"/>
                  </a:lnTo>
                  <a:lnTo>
                    <a:pt x="422247" y="437179"/>
                  </a:lnTo>
                  <a:lnTo>
                    <a:pt x="417420" y="423488"/>
                  </a:lnTo>
                  <a:lnTo>
                    <a:pt x="423540" y="416793"/>
                  </a:lnTo>
                  <a:lnTo>
                    <a:pt x="416171" y="415761"/>
                  </a:lnTo>
                  <a:lnTo>
                    <a:pt x="407413" y="423666"/>
                  </a:lnTo>
                  <a:lnTo>
                    <a:pt x="411642" y="427359"/>
                  </a:lnTo>
                  <a:lnTo>
                    <a:pt x="413402" y="432290"/>
                  </a:lnTo>
                  <a:lnTo>
                    <a:pt x="403091" y="436997"/>
                  </a:lnTo>
                  <a:lnTo>
                    <a:pt x="403748" y="450135"/>
                  </a:lnTo>
                  <a:lnTo>
                    <a:pt x="400110" y="464999"/>
                  </a:lnTo>
                  <a:lnTo>
                    <a:pt x="393748" y="468730"/>
                  </a:lnTo>
                  <a:lnTo>
                    <a:pt x="383305" y="476309"/>
                  </a:lnTo>
                  <a:lnTo>
                    <a:pt x="382016" y="489462"/>
                  </a:lnTo>
                  <a:lnTo>
                    <a:pt x="381638" y="493304"/>
                  </a:lnTo>
                  <a:lnTo>
                    <a:pt x="383365" y="505652"/>
                  </a:lnTo>
                  <a:lnTo>
                    <a:pt x="378608" y="511515"/>
                  </a:lnTo>
                  <a:lnTo>
                    <a:pt x="377990" y="514380"/>
                  </a:lnTo>
                  <a:lnTo>
                    <a:pt x="376548" y="521049"/>
                  </a:lnTo>
                  <a:lnTo>
                    <a:pt x="371977" y="528862"/>
                  </a:lnTo>
                  <a:lnTo>
                    <a:pt x="366311" y="531670"/>
                  </a:lnTo>
                  <a:lnTo>
                    <a:pt x="365539" y="538313"/>
                  </a:lnTo>
                  <a:lnTo>
                    <a:pt x="360305" y="542935"/>
                  </a:lnTo>
                  <a:lnTo>
                    <a:pt x="356365" y="549899"/>
                  </a:lnTo>
                  <a:lnTo>
                    <a:pt x="359508" y="559349"/>
                  </a:lnTo>
                  <a:lnTo>
                    <a:pt x="356526" y="560921"/>
                  </a:lnTo>
                  <a:lnTo>
                    <a:pt x="324090" y="566497"/>
                  </a:lnTo>
                  <a:lnTo>
                    <a:pt x="311788" y="568569"/>
                  </a:lnTo>
                  <a:lnTo>
                    <a:pt x="285123" y="573006"/>
                  </a:lnTo>
                  <a:lnTo>
                    <a:pt x="261379" y="576825"/>
                  </a:lnTo>
                  <a:lnTo>
                    <a:pt x="257267" y="577480"/>
                  </a:lnTo>
                  <a:lnTo>
                    <a:pt x="253219" y="578124"/>
                  </a:lnTo>
                  <a:lnTo>
                    <a:pt x="214510" y="584060"/>
                  </a:lnTo>
                  <a:lnTo>
                    <a:pt x="213445" y="574884"/>
                  </a:lnTo>
                  <a:lnTo>
                    <a:pt x="211414" y="575126"/>
                  </a:lnTo>
                  <a:lnTo>
                    <a:pt x="172190" y="579730"/>
                  </a:lnTo>
                  <a:lnTo>
                    <a:pt x="168383" y="580168"/>
                  </a:lnTo>
                  <a:lnTo>
                    <a:pt x="162118" y="580891"/>
                  </a:lnTo>
                  <a:lnTo>
                    <a:pt x="123304" y="585283"/>
                  </a:lnTo>
                  <a:lnTo>
                    <a:pt x="109403" y="586818"/>
                  </a:lnTo>
                  <a:lnTo>
                    <a:pt x="80735" y="589781"/>
                  </a:lnTo>
                  <a:lnTo>
                    <a:pt x="63445" y="591528"/>
                  </a:lnTo>
                  <a:lnTo>
                    <a:pt x="34306" y="594560"/>
                  </a:lnTo>
                  <a:lnTo>
                    <a:pt x="31933" y="594795"/>
                  </a:lnTo>
                  <a:lnTo>
                    <a:pt x="19683" y="595999"/>
                  </a:lnTo>
                  <a:lnTo>
                    <a:pt x="13374" y="59659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g65"/>
            <p:cNvSpPr/>
            <p:nvPr/>
          </p:nvSpPr>
          <p:spPr>
            <a:xfrm>
              <a:off x="5289088" y="1964624"/>
              <a:ext cx="76828" cy="60100"/>
            </a:xfrm>
            <a:custGeom>
              <a:avLst/>
              <a:gdLst/>
              <a:ahLst/>
              <a:cxnLst/>
              <a:rect l="0" t="0" r="0" b="0"/>
              <a:pathLst>
                <a:path w="76828" h="60100">
                  <a:moveTo>
                    <a:pt x="2955" y="48635"/>
                  </a:moveTo>
                  <a:lnTo>
                    <a:pt x="6761" y="44524"/>
                  </a:lnTo>
                  <a:lnTo>
                    <a:pt x="21717" y="35251"/>
                  </a:lnTo>
                  <a:lnTo>
                    <a:pt x="28912" y="30866"/>
                  </a:lnTo>
                  <a:lnTo>
                    <a:pt x="33307" y="28377"/>
                  </a:lnTo>
                  <a:lnTo>
                    <a:pt x="40562" y="24665"/>
                  </a:lnTo>
                  <a:lnTo>
                    <a:pt x="48556" y="17665"/>
                  </a:lnTo>
                  <a:lnTo>
                    <a:pt x="57331" y="10385"/>
                  </a:lnTo>
                  <a:lnTo>
                    <a:pt x="65213" y="5986"/>
                  </a:lnTo>
                  <a:lnTo>
                    <a:pt x="76546" y="0"/>
                  </a:lnTo>
                  <a:lnTo>
                    <a:pt x="76828" y="6222"/>
                  </a:lnTo>
                  <a:lnTo>
                    <a:pt x="65694" y="16306"/>
                  </a:lnTo>
                  <a:lnTo>
                    <a:pt x="63602" y="25204"/>
                  </a:lnTo>
                  <a:lnTo>
                    <a:pt x="50646" y="32704"/>
                  </a:lnTo>
                  <a:lnTo>
                    <a:pt x="37985" y="37912"/>
                  </a:lnTo>
                  <a:lnTo>
                    <a:pt x="34218" y="47399"/>
                  </a:lnTo>
                  <a:lnTo>
                    <a:pt x="20610" y="54807"/>
                  </a:lnTo>
                  <a:lnTo>
                    <a:pt x="9966" y="60100"/>
                  </a:lnTo>
                  <a:lnTo>
                    <a:pt x="5430" y="56691"/>
                  </a:lnTo>
                  <a:lnTo>
                    <a:pt x="0" y="5339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g66"/>
            <p:cNvSpPr/>
            <p:nvPr/>
          </p:nvSpPr>
          <p:spPr>
            <a:xfrm>
              <a:off x="5187409" y="2063975"/>
              <a:ext cx="694322" cy="336348"/>
            </a:xfrm>
            <a:custGeom>
              <a:avLst/>
              <a:gdLst/>
              <a:ahLst/>
              <a:cxnLst/>
              <a:rect l="0" t="0" r="0" b="0"/>
              <a:pathLst>
                <a:path w="694322" h="336348">
                  <a:moveTo>
                    <a:pt x="0" y="147515"/>
                  </a:moveTo>
                  <a:lnTo>
                    <a:pt x="8591" y="141054"/>
                  </a:lnTo>
                  <a:lnTo>
                    <a:pt x="17337" y="138135"/>
                  </a:lnTo>
                  <a:lnTo>
                    <a:pt x="35923" y="130731"/>
                  </a:lnTo>
                  <a:lnTo>
                    <a:pt x="47791" y="119684"/>
                  </a:lnTo>
                  <a:lnTo>
                    <a:pt x="50924" y="115890"/>
                  </a:lnTo>
                  <a:lnTo>
                    <a:pt x="55727" y="110068"/>
                  </a:lnTo>
                  <a:lnTo>
                    <a:pt x="66473" y="105598"/>
                  </a:lnTo>
                  <a:lnTo>
                    <a:pt x="74198" y="105808"/>
                  </a:lnTo>
                  <a:lnTo>
                    <a:pt x="81264" y="104401"/>
                  </a:lnTo>
                  <a:lnTo>
                    <a:pt x="88128" y="102538"/>
                  </a:lnTo>
                  <a:lnTo>
                    <a:pt x="96360" y="101633"/>
                  </a:lnTo>
                  <a:lnTo>
                    <a:pt x="114076" y="90533"/>
                  </a:lnTo>
                  <a:lnTo>
                    <a:pt x="121719" y="79713"/>
                  </a:lnTo>
                  <a:lnTo>
                    <a:pt x="132702" y="76587"/>
                  </a:lnTo>
                  <a:lnTo>
                    <a:pt x="139444" y="75038"/>
                  </a:lnTo>
                  <a:lnTo>
                    <a:pt x="141732" y="71282"/>
                  </a:lnTo>
                  <a:lnTo>
                    <a:pt x="142512" y="70002"/>
                  </a:lnTo>
                  <a:lnTo>
                    <a:pt x="145355" y="61446"/>
                  </a:lnTo>
                  <a:lnTo>
                    <a:pt x="152193" y="55101"/>
                  </a:lnTo>
                  <a:lnTo>
                    <a:pt x="162772" y="45235"/>
                  </a:lnTo>
                  <a:lnTo>
                    <a:pt x="173573" y="39039"/>
                  </a:lnTo>
                  <a:lnTo>
                    <a:pt x="180114" y="32280"/>
                  </a:lnTo>
                  <a:lnTo>
                    <a:pt x="181219" y="31136"/>
                  </a:lnTo>
                  <a:lnTo>
                    <a:pt x="188353" y="19480"/>
                  </a:lnTo>
                  <a:lnTo>
                    <a:pt x="200775" y="11170"/>
                  </a:lnTo>
                  <a:lnTo>
                    <a:pt x="207030" y="6898"/>
                  </a:lnTo>
                  <a:lnTo>
                    <a:pt x="219698" y="2964"/>
                  </a:lnTo>
                  <a:lnTo>
                    <a:pt x="234759" y="298"/>
                  </a:lnTo>
                  <a:lnTo>
                    <a:pt x="247287" y="0"/>
                  </a:lnTo>
                  <a:lnTo>
                    <a:pt x="259289" y="1469"/>
                  </a:lnTo>
                  <a:lnTo>
                    <a:pt x="268303" y="5182"/>
                  </a:lnTo>
                  <a:lnTo>
                    <a:pt x="267463" y="10325"/>
                  </a:lnTo>
                  <a:lnTo>
                    <a:pt x="248368" y="11493"/>
                  </a:lnTo>
                  <a:lnTo>
                    <a:pt x="234626" y="12968"/>
                  </a:lnTo>
                  <a:lnTo>
                    <a:pt x="235109" y="20662"/>
                  </a:lnTo>
                  <a:lnTo>
                    <a:pt x="228333" y="25466"/>
                  </a:lnTo>
                  <a:lnTo>
                    <a:pt x="221023" y="32495"/>
                  </a:lnTo>
                  <a:lnTo>
                    <a:pt x="212125" y="40675"/>
                  </a:lnTo>
                  <a:lnTo>
                    <a:pt x="211627" y="42076"/>
                  </a:lnTo>
                  <a:lnTo>
                    <a:pt x="208472" y="50947"/>
                  </a:lnTo>
                  <a:lnTo>
                    <a:pt x="199349" y="60110"/>
                  </a:lnTo>
                  <a:lnTo>
                    <a:pt x="195754" y="71255"/>
                  </a:lnTo>
                  <a:lnTo>
                    <a:pt x="191192" y="80559"/>
                  </a:lnTo>
                  <a:lnTo>
                    <a:pt x="189829" y="83335"/>
                  </a:lnTo>
                  <a:lnTo>
                    <a:pt x="188437" y="93847"/>
                  </a:lnTo>
                  <a:lnTo>
                    <a:pt x="198532" y="89936"/>
                  </a:lnTo>
                  <a:lnTo>
                    <a:pt x="210464" y="80771"/>
                  </a:lnTo>
                  <a:lnTo>
                    <a:pt x="219915" y="74695"/>
                  </a:lnTo>
                  <a:lnTo>
                    <a:pt x="228185" y="80884"/>
                  </a:lnTo>
                  <a:lnTo>
                    <a:pt x="230227" y="80872"/>
                  </a:lnTo>
                  <a:lnTo>
                    <a:pt x="244470" y="80776"/>
                  </a:lnTo>
                  <a:lnTo>
                    <a:pt x="256987" y="84413"/>
                  </a:lnTo>
                  <a:lnTo>
                    <a:pt x="266235" y="88611"/>
                  </a:lnTo>
                  <a:lnTo>
                    <a:pt x="275997" y="96163"/>
                  </a:lnTo>
                  <a:lnTo>
                    <a:pt x="278959" y="104843"/>
                  </a:lnTo>
                  <a:lnTo>
                    <a:pt x="286793" y="114591"/>
                  </a:lnTo>
                  <a:lnTo>
                    <a:pt x="299618" y="123091"/>
                  </a:lnTo>
                  <a:lnTo>
                    <a:pt x="302027" y="133294"/>
                  </a:lnTo>
                  <a:lnTo>
                    <a:pt x="321073" y="132937"/>
                  </a:lnTo>
                  <a:lnTo>
                    <a:pt x="326752" y="131173"/>
                  </a:lnTo>
                  <a:lnTo>
                    <a:pt x="340230" y="126972"/>
                  </a:lnTo>
                  <a:lnTo>
                    <a:pt x="348275" y="134866"/>
                  </a:lnTo>
                  <a:lnTo>
                    <a:pt x="357659" y="136322"/>
                  </a:lnTo>
                  <a:lnTo>
                    <a:pt x="363254" y="131556"/>
                  </a:lnTo>
                  <a:lnTo>
                    <a:pt x="367574" y="120250"/>
                  </a:lnTo>
                  <a:lnTo>
                    <a:pt x="374601" y="122613"/>
                  </a:lnTo>
                  <a:lnTo>
                    <a:pt x="382121" y="128501"/>
                  </a:lnTo>
                  <a:lnTo>
                    <a:pt x="390846" y="118379"/>
                  </a:lnTo>
                  <a:lnTo>
                    <a:pt x="416134" y="101160"/>
                  </a:lnTo>
                  <a:lnTo>
                    <a:pt x="420745" y="97967"/>
                  </a:lnTo>
                  <a:lnTo>
                    <a:pt x="434817" y="96385"/>
                  </a:lnTo>
                  <a:lnTo>
                    <a:pt x="447443" y="93193"/>
                  </a:lnTo>
                  <a:lnTo>
                    <a:pt x="449722" y="92615"/>
                  </a:lnTo>
                  <a:lnTo>
                    <a:pt x="485121" y="89963"/>
                  </a:lnTo>
                  <a:lnTo>
                    <a:pt x="506071" y="77143"/>
                  </a:lnTo>
                  <a:lnTo>
                    <a:pt x="507896" y="76602"/>
                  </a:lnTo>
                  <a:lnTo>
                    <a:pt x="514127" y="74753"/>
                  </a:lnTo>
                  <a:lnTo>
                    <a:pt x="534411" y="71088"/>
                  </a:lnTo>
                  <a:lnTo>
                    <a:pt x="529776" y="85654"/>
                  </a:lnTo>
                  <a:lnTo>
                    <a:pt x="531861" y="102839"/>
                  </a:lnTo>
                  <a:lnTo>
                    <a:pt x="538837" y="113154"/>
                  </a:lnTo>
                  <a:lnTo>
                    <a:pt x="550892" y="114046"/>
                  </a:lnTo>
                  <a:lnTo>
                    <a:pt x="567300" y="108153"/>
                  </a:lnTo>
                  <a:lnTo>
                    <a:pt x="574765" y="111704"/>
                  </a:lnTo>
                  <a:lnTo>
                    <a:pt x="586326" y="112667"/>
                  </a:lnTo>
                  <a:lnTo>
                    <a:pt x="588982" y="108569"/>
                  </a:lnTo>
                  <a:lnTo>
                    <a:pt x="592473" y="103182"/>
                  </a:lnTo>
                  <a:lnTo>
                    <a:pt x="605136" y="102812"/>
                  </a:lnTo>
                  <a:lnTo>
                    <a:pt x="614070" y="94927"/>
                  </a:lnTo>
                  <a:lnTo>
                    <a:pt x="621917" y="97150"/>
                  </a:lnTo>
                  <a:lnTo>
                    <a:pt x="622063" y="103959"/>
                  </a:lnTo>
                  <a:lnTo>
                    <a:pt x="622437" y="117997"/>
                  </a:lnTo>
                  <a:lnTo>
                    <a:pt x="628554" y="133876"/>
                  </a:lnTo>
                  <a:lnTo>
                    <a:pt x="627807" y="136168"/>
                  </a:lnTo>
                  <a:lnTo>
                    <a:pt x="628326" y="145764"/>
                  </a:lnTo>
                  <a:lnTo>
                    <a:pt x="637824" y="150678"/>
                  </a:lnTo>
                  <a:lnTo>
                    <a:pt x="643921" y="157118"/>
                  </a:lnTo>
                  <a:lnTo>
                    <a:pt x="653711" y="161554"/>
                  </a:lnTo>
                  <a:lnTo>
                    <a:pt x="659078" y="151291"/>
                  </a:lnTo>
                  <a:lnTo>
                    <a:pt x="668711" y="151125"/>
                  </a:lnTo>
                  <a:lnTo>
                    <a:pt x="680896" y="151110"/>
                  </a:lnTo>
                  <a:lnTo>
                    <a:pt x="694322" y="162874"/>
                  </a:lnTo>
                  <a:lnTo>
                    <a:pt x="691247" y="174456"/>
                  </a:lnTo>
                  <a:lnTo>
                    <a:pt x="685677" y="175581"/>
                  </a:lnTo>
                  <a:lnTo>
                    <a:pt x="677733" y="172364"/>
                  </a:lnTo>
                  <a:lnTo>
                    <a:pt x="663666" y="175326"/>
                  </a:lnTo>
                  <a:lnTo>
                    <a:pt x="652272" y="172751"/>
                  </a:lnTo>
                  <a:lnTo>
                    <a:pt x="635405" y="174143"/>
                  </a:lnTo>
                  <a:lnTo>
                    <a:pt x="632034" y="174987"/>
                  </a:lnTo>
                  <a:lnTo>
                    <a:pt x="618329" y="178405"/>
                  </a:lnTo>
                  <a:lnTo>
                    <a:pt x="606701" y="183313"/>
                  </a:lnTo>
                  <a:lnTo>
                    <a:pt x="595590" y="178079"/>
                  </a:lnTo>
                  <a:lnTo>
                    <a:pt x="587472" y="183391"/>
                  </a:lnTo>
                  <a:lnTo>
                    <a:pt x="580930" y="183704"/>
                  </a:lnTo>
                  <a:lnTo>
                    <a:pt x="571637" y="191146"/>
                  </a:lnTo>
                  <a:lnTo>
                    <a:pt x="575369" y="199103"/>
                  </a:lnTo>
                  <a:lnTo>
                    <a:pt x="566615" y="198700"/>
                  </a:lnTo>
                  <a:lnTo>
                    <a:pt x="553022" y="189942"/>
                  </a:lnTo>
                  <a:lnTo>
                    <a:pt x="543226" y="180229"/>
                  </a:lnTo>
                  <a:lnTo>
                    <a:pt x="527777" y="175599"/>
                  </a:lnTo>
                  <a:lnTo>
                    <a:pt x="516197" y="174755"/>
                  </a:lnTo>
                  <a:lnTo>
                    <a:pt x="504536" y="173732"/>
                  </a:lnTo>
                  <a:lnTo>
                    <a:pt x="488768" y="175842"/>
                  </a:lnTo>
                  <a:lnTo>
                    <a:pt x="479577" y="190634"/>
                  </a:lnTo>
                  <a:lnTo>
                    <a:pt x="475113" y="194505"/>
                  </a:lnTo>
                  <a:lnTo>
                    <a:pt x="463558" y="192891"/>
                  </a:lnTo>
                  <a:lnTo>
                    <a:pt x="458551" y="198102"/>
                  </a:lnTo>
                  <a:lnTo>
                    <a:pt x="454213" y="202608"/>
                  </a:lnTo>
                  <a:lnTo>
                    <a:pt x="437790" y="197752"/>
                  </a:lnTo>
                  <a:lnTo>
                    <a:pt x="417663" y="203181"/>
                  </a:lnTo>
                  <a:lnTo>
                    <a:pt x="412154" y="219247"/>
                  </a:lnTo>
                  <a:lnTo>
                    <a:pt x="404193" y="230615"/>
                  </a:lnTo>
                  <a:lnTo>
                    <a:pt x="402326" y="232303"/>
                  </a:lnTo>
                  <a:lnTo>
                    <a:pt x="394791" y="239112"/>
                  </a:lnTo>
                  <a:lnTo>
                    <a:pt x="388485" y="252318"/>
                  </a:lnTo>
                  <a:lnTo>
                    <a:pt x="387599" y="263694"/>
                  </a:lnTo>
                  <a:lnTo>
                    <a:pt x="379089" y="254630"/>
                  </a:lnTo>
                  <a:lnTo>
                    <a:pt x="378686" y="243179"/>
                  </a:lnTo>
                  <a:lnTo>
                    <a:pt x="383878" y="236673"/>
                  </a:lnTo>
                  <a:lnTo>
                    <a:pt x="370217" y="226697"/>
                  </a:lnTo>
                  <a:lnTo>
                    <a:pt x="364917" y="240008"/>
                  </a:lnTo>
                  <a:lnTo>
                    <a:pt x="353059" y="248264"/>
                  </a:lnTo>
                  <a:lnTo>
                    <a:pt x="341835" y="242718"/>
                  </a:lnTo>
                  <a:lnTo>
                    <a:pt x="332426" y="251785"/>
                  </a:lnTo>
                  <a:lnTo>
                    <a:pt x="325778" y="268444"/>
                  </a:lnTo>
                  <a:lnTo>
                    <a:pt x="322882" y="275680"/>
                  </a:lnTo>
                  <a:lnTo>
                    <a:pt x="317878" y="289626"/>
                  </a:lnTo>
                  <a:lnTo>
                    <a:pt x="308129" y="309824"/>
                  </a:lnTo>
                  <a:lnTo>
                    <a:pt x="300746" y="322238"/>
                  </a:lnTo>
                  <a:lnTo>
                    <a:pt x="297813" y="336348"/>
                  </a:lnTo>
                  <a:lnTo>
                    <a:pt x="291826" y="335281"/>
                  </a:lnTo>
                  <a:lnTo>
                    <a:pt x="286550" y="329397"/>
                  </a:lnTo>
                  <a:lnTo>
                    <a:pt x="281261" y="323171"/>
                  </a:lnTo>
                  <a:lnTo>
                    <a:pt x="283714" y="316033"/>
                  </a:lnTo>
                  <a:lnTo>
                    <a:pt x="287255" y="305501"/>
                  </a:lnTo>
                  <a:lnTo>
                    <a:pt x="287610" y="297941"/>
                  </a:lnTo>
                  <a:lnTo>
                    <a:pt x="282459" y="296227"/>
                  </a:lnTo>
                  <a:lnTo>
                    <a:pt x="278382" y="300719"/>
                  </a:lnTo>
                  <a:lnTo>
                    <a:pt x="273423" y="301355"/>
                  </a:lnTo>
                  <a:lnTo>
                    <a:pt x="267099" y="301984"/>
                  </a:lnTo>
                  <a:lnTo>
                    <a:pt x="267277" y="296211"/>
                  </a:lnTo>
                  <a:lnTo>
                    <a:pt x="267594" y="288848"/>
                  </a:lnTo>
                  <a:lnTo>
                    <a:pt x="271417" y="284359"/>
                  </a:lnTo>
                  <a:lnTo>
                    <a:pt x="270939" y="276999"/>
                  </a:lnTo>
                  <a:lnTo>
                    <a:pt x="272013" y="269693"/>
                  </a:lnTo>
                  <a:lnTo>
                    <a:pt x="272553" y="264722"/>
                  </a:lnTo>
                  <a:lnTo>
                    <a:pt x="267308" y="258858"/>
                  </a:lnTo>
                  <a:lnTo>
                    <a:pt x="271419" y="255528"/>
                  </a:lnTo>
                  <a:lnTo>
                    <a:pt x="268648" y="251516"/>
                  </a:lnTo>
                  <a:lnTo>
                    <a:pt x="265617" y="249022"/>
                  </a:lnTo>
                  <a:lnTo>
                    <a:pt x="260553" y="244852"/>
                  </a:lnTo>
                  <a:lnTo>
                    <a:pt x="251738" y="244286"/>
                  </a:lnTo>
                  <a:lnTo>
                    <a:pt x="248473" y="240054"/>
                  </a:lnTo>
                  <a:lnTo>
                    <a:pt x="243373" y="242332"/>
                  </a:lnTo>
                  <a:lnTo>
                    <a:pt x="242496" y="242057"/>
                  </a:lnTo>
                  <a:lnTo>
                    <a:pt x="237488" y="240487"/>
                  </a:lnTo>
                  <a:lnTo>
                    <a:pt x="234269" y="237476"/>
                  </a:lnTo>
                  <a:lnTo>
                    <a:pt x="239726" y="229290"/>
                  </a:lnTo>
                  <a:lnTo>
                    <a:pt x="235046" y="222995"/>
                  </a:lnTo>
                  <a:lnTo>
                    <a:pt x="234888" y="222922"/>
                  </a:lnTo>
                  <a:lnTo>
                    <a:pt x="228510" y="219965"/>
                  </a:lnTo>
                  <a:lnTo>
                    <a:pt x="221522" y="218263"/>
                  </a:lnTo>
                  <a:lnTo>
                    <a:pt x="215268" y="219291"/>
                  </a:lnTo>
                  <a:lnTo>
                    <a:pt x="207861" y="215260"/>
                  </a:lnTo>
                  <a:lnTo>
                    <a:pt x="205042" y="217202"/>
                  </a:lnTo>
                  <a:lnTo>
                    <a:pt x="192949" y="212266"/>
                  </a:lnTo>
                  <a:lnTo>
                    <a:pt x="186325" y="213601"/>
                  </a:lnTo>
                  <a:lnTo>
                    <a:pt x="184686" y="217241"/>
                  </a:lnTo>
                  <a:lnTo>
                    <a:pt x="180250" y="217778"/>
                  </a:lnTo>
                  <a:lnTo>
                    <a:pt x="177855" y="214487"/>
                  </a:lnTo>
                  <a:lnTo>
                    <a:pt x="177436" y="214387"/>
                  </a:lnTo>
                  <a:lnTo>
                    <a:pt x="171646" y="212991"/>
                  </a:lnTo>
                  <a:lnTo>
                    <a:pt x="164545" y="214349"/>
                  </a:lnTo>
                  <a:lnTo>
                    <a:pt x="151982" y="208058"/>
                  </a:lnTo>
                  <a:lnTo>
                    <a:pt x="145910" y="205009"/>
                  </a:lnTo>
                  <a:lnTo>
                    <a:pt x="135489" y="199763"/>
                  </a:lnTo>
                  <a:lnTo>
                    <a:pt x="80126" y="188560"/>
                  </a:lnTo>
                  <a:lnTo>
                    <a:pt x="50752" y="182456"/>
                  </a:lnTo>
                  <a:lnTo>
                    <a:pt x="31439" y="178389"/>
                  </a:lnTo>
                  <a:lnTo>
                    <a:pt x="26962" y="166705"/>
                  </a:lnTo>
                  <a:lnTo>
                    <a:pt x="20664" y="155731"/>
                  </a:lnTo>
                  <a:lnTo>
                    <a:pt x="13494" y="153464"/>
                  </a:lnTo>
                  <a:lnTo>
                    <a:pt x="8633" y="148835"/>
                  </a:lnTo>
                  <a:lnTo>
                    <a:pt x="3328" y="1519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g67"/>
            <p:cNvSpPr/>
            <p:nvPr/>
          </p:nvSpPr>
          <p:spPr>
            <a:xfrm>
              <a:off x="6828726" y="2954590"/>
              <a:ext cx="119098" cy="197981"/>
            </a:xfrm>
            <a:custGeom>
              <a:avLst/>
              <a:gdLst/>
              <a:ahLst/>
              <a:cxnLst/>
              <a:rect l="0" t="0" r="0" b="0"/>
              <a:pathLst>
                <a:path w="119098" h="197981">
                  <a:moveTo>
                    <a:pt x="1583" y="21882"/>
                  </a:moveTo>
                  <a:lnTo>
                    <a:pt x="2688" y="16361"/>
                  </a:lnTo>
                  <a:lnTo>
                    <a:pt x="5503" y="10683"/>
                  </a:lnTo>
                  <a:lnTo>
                    <a:pt x="10400" y="5325"/>
                  </a:lnTo>
                  <a:lnTo>
                    <a:pt x="17308" y="1877"/>
                  </a:lnTo>
                  <a:lnTo>
                    <a:pt x="17484" y="1788"/>
                  </a:lnTo>
                  <a:lnTo>
                    <a:pt x="18786" y="1138"/>
                  </a:lnTo>
                  <a:lnTo>
                    <a:pt x="19714" y="674"/>
                  </a:lnTo>
                  <a:lnTo>
                    <a:pt x="29540" y="0"/>
                  </a:lnTo>
                  <a:lnTo>
                    <a:pt x="37440" y="2292"/>
                  </a:lnTo>
                  <a:lnTo>
                    <a:pt x="33822" y="8420"/>
                  </a:lnTo>
                  <a:lnTo>
                    <a:pt x="33449" y="16004"/>
                  </a:lnTo>
                  <a:lnTo>
                    <a:pt x="30912" y="20829"/>
                  </a:lnTo>
                  <a:lnTo>
                    <a:pt x="29396" y="26905"/>
                  </a:lnTo>
                  <a:lnTo>
                    <a:pt x="27333" y="29926"/>
                  </a:lnTo>
                  <a:lnTo>
                    <a:pt x="30031" y="34329"/>
                  </a:lnTo>
                  <a:lnTo>
                    <a:pt x="33929" y="36134"/>
                  </a:lnTo>
                  <a:lnTo>
                    <a:pt x="33646" y="42505"/>
                  </a:lnTo>
                  <a:lnTo>
                    <a:pt x="34748" y="47753"/>
                  </a:lnTo>
                  <a:lnTo>
                    <a:pt x="28366" y="51942"/>
                  </a:lnTo>
                  <a:lnTo>
                    <a:pt x="31883" y="57124"/>
                  </a:lnTo>
                  <a:lnTo>
                    <a:pt x="38836" y="63140"/>
                  </a:lnTo>
                  <a:lnTo>
                    <a:pt x="41097" y="65226"/>
                  </a:lnTo>
                  <a:lnTo>
                    <a:pt x="46219" y="69948"/>
                  </a:lnTo>
                  <a:lnTo>
                    <a:pt x="54815" y="77826"/>
                  </a:lnTo>
                  <a:lnTo>
                    <a:pt x="58645" y="88262"/>
                  </a:lnTo>
                  <a:lnTo>
                    <a:pt x="58976" y="96263"/>
                  </a:lnTo>
                  <a:lnTo>
                    <a:pt x="62535" y="106681"/>
                  </a:lnTo>
                  <a:lnTo>
                    <a:pt x="69684" y="110707"/>
                  </a:lnTo>
                  <a:lnTo>
                    <a:pt x="75629" y="120077"/>
                  </a:lnTo>
                  <a:lnTo>
                    <a:pt x="76342" y="121199"/>
                  </a:lnTo>
                  <a:lnTo>
                    <a:pt x="76983" y="124876"/>
                  </a:lnTo>
                  <a:lnTo>
                    <a:pt x="86917" y="132857"/>
                  </a:lnTo>
                  <a:lnTo>
                    <a:pt x="96502" y="138716"/>
                  </a:lnTo>
                  <a:lnTo>
                    <a:pt x="101669" y="138627"/>
                  </a:lnTo>
                  <a:lnTo>
                    <a:pt x="103801" y="136051"/>
                  </a:lnTo>
                  <a:lnTo>
                    <a:pt x="108885" y="149803"/>
                  </a:lnTo>
                  <a:lnTo>
                    <a:pt x="115869" y="171930"/>
                  </a:lnTo>
                  <a:lnTo>
                    <a:pt x="119098" y="183777"/>
                  </a:lnTo>
                  <a:lnTo>
                    <a:pt x="104278" y="187124"/>
                  </a:lnTo>
                  <a:lnTo>
                    <a:pt x="87303" y="190678"/>
                  </a:lnTo>
                  <a:lnTo>
                    <a:pt x="72266" y="193801"/>
                  </a:lnTo>
                  <a:lnTo>
                    <a:pt x="48754" y="197981"/>
                  </a:lnTo>
                  <a:lnTo>
                    <a:pt x="45502" y="186489"/>
                  </a:lnTo>
                  <a:lnTo>
                    <a:pt x="44799" y="183980"/>
                  </a:lnTo>
                  <a:lnTo>
                    <a:pt x="41890" y="173594"/>
                  </a:lnTo>
                  <a:lnTo>
                    <a:pt x="34263" y="146539"/>
                  </a:lnTo>
                  <a:lnTo>
                    <a:pt x="21991" y="102943"/>
                  </a:lnTo>
                  <a:lnTo>
                    <a:pt x="17940" y="88533"/>
                  </a:lnTo>
                  <a:lnTo>
                    <a:pt x="15981" y="81560"/>
                  </a:lnTo>
                  <a:lnTo>
                    <a:pt x="12821" y="70308"/>
                  </a:lnTo>
                  <a:lnTo>
                    <a:pt x="0" y="222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g68"/>
            <p:cNvSpPr/>
            <p:nvPr/>
          </p:nvSpPr>
          <p:spPr>
            <a:xfrm>
              <a:off x="5542493" y="3828045"/>
              <a:ext cx="437523" cy="705406"/>
            </a:xfrm>
            <a:custGeom>
              <a:avLst/>
              <a:gdLst/>
              <a:ahLst/>
              <a:cxnLst/>
              <a:rect l="0" t="0" r="0" b="0"/>
              <a:pathLst>
                <a:path w="437523" h="705406">
                  <a:moveTo>
                    <a:pt x="4582" y="474330"/>
                  </a:moveTo>
                  <a:lnTo>
                    <a:pt x="4136" y="468710"/>
                  </a:lnTo>
                  <a:lnTo>
                    <a:pt x="5306" y="426241"/>
                  </a:lnTo>
                  <a:lnTo>
                    <a:pt x="5394" y="422994"/>
                  </a:lnTo>
                  <a:lnTo>
                    <a:pt x="5563" y="414554"/>
                  </a:lnTo>
                  <a:lnTo>
                    <a:pt x="6323" y="375693"/>
                  </a:lnTo>
                  <a:lnTo>
                    <a:pt x="6690" y="356404"/>
                  </a:lnTo>
                  <a:lnTo>
                    <a:pt x="7272" y="325058"/>
                  </a:lnTo>
                  <a:lnTo>
                    <a:pt x="7436" y="316076"/>
                  </a:lnTo>
                  <a:lnTo>
                    <a:pt x="7933" y="288234"/>
                  </a:lnTo>
                  <a:lnTo>
                    <a:pt x="8231" y="273185"/>
                  </a:lnTo>
                  <a:lnTo>
                    <a:pt x="8916" y="237695"/>
                  </a:lnTo>
                  <a:lnTo>
                    <a:pt x="9362" y="213885"/>
                  </a:lnTo>
                  <a:lnTo>
                    <a:pt x="9537" y="207215"/>
                  </a:lnTo>
                  <a:lnTo>
                    <a:pt x="10702" y="161881"/>
                  </a:lnTo>
                  <a:lnTo>
                    <a:pt x="10798" y="157803"/>
                  </a:lnTo>
                  <a:lnTo>
                    <a:pt x="11585" y="123876"/>
                  </a:lnTo>
                  <a:lnTo>
                    <a:pt x="12051" y="103330"/>
                  </a:lnTo>
                  <a:lnTo>
                    <a:pt x="12434" y="86157"/>
                  </a:lnTo>
                  <a:lnTo>
                    <a:pt x="12564" y="80228"/>
                  </a:lnTo>
                  <a:lnTo>
                    <a:pt x="13585" y="41196"/>
                  </a:lnTo>
                  <a:lnTo>
                    <a:pt x="6630" y="37411"/>
                  </a:lnTo>
                  <a:lnTo>
                    <a:pt x="482" y="27333"/>
                  </a:lnTo>
                  <a:lnTo>
                    <a:pt x="0" y="25582"/>
                  </a:lnTo>
                  <a:lnTo>
                    <a:pt x="23587" y="23919"/>
                  </a:lnTo>
                  <a:lnTo>
                    <a:pt x="25342" y="23774"/>
                  </a:lnTo>
                  <a:lnTo>
                    <a:pt x="40790" y="22494"/>
                  </a:lnTo>
                  <a:lnTo>
                    <a:pt x="59749" y="21049"/>
                  </a:lnTo>
                  <a:lnTo>
                    <a:pt x="67147" y="20475"/>
                  </a:lnTo>
                  <a:lnTo>
                    <a:pt x="69347" y="20312"/>
                  </a:lnTo>
                  <a:lnTo>
                    <a:pt x="113738" y="16911"/>
                  </a:lnTo>
                  <a:lnTo>
                    <a:pt x="114594" y="16843"/>
                  </a:lnTo>
                  <a:lnTo>
                    <a:pt x="115283" y="16794"/>
                  </a:lnTo>
                  <a:lnTo>
                    <a:pt x="158811" y="13574"/>
                  </a:lnTo>
                  <a:lnTo>
                    <a:pt x="164931" y="13107"/>
                  </a:lnTo>
                  <a:lnTo>
                    <a:pt x="201576" y="9659"/>
                  </a:lnTo>
                  <a:lnTo>
                    <a:pt x="218851" y="7851"/>
                  </a:lnTo>
                  <a:lnTo>
                    <a:pt x="219719" y="7759"/>
                  </a:lnTo>
                  <a:lnTo>
                    <a:pt x="271629" y="2914"/>
                  </a:lnTo>
                  <a:lnTo>
                    <a:pt x="301650" y="0"/>
                  </a:lnTo>
                  <a:lnTo>
                    <a:pt x="303760" y="8535"/>
                  </a:lnTo>
                  <a:lnTo>
                    <a:pt x="306197" y="17501"/>
                  </a:lnTo>
                  <a:lnTo>
                    <a:pt x="310421" y="33024"/>
                  </a:lnTo>
                  <a:lnTo>
                    <a:pt x="315559" y="50751"/>
                  </a:lnTo>
                  <a:lnTo>
                    <a:pt x="316988" y="55678"/>
                  </a:lnTo>
                  <a:lnTo>
                    <a:pt x="319628" y="64763"/>
                  </a:lnTo>
                  <a:lnTo>
                    <a:pt x="321644" y="71697"/>
                  </a:lnTo>
                  <a:lnTo>
                    <a:pt x="329230" y="98129"/>
                  </a:lnTo>
                  <a:lnTo>
                    <a:pt x="335735" y="120730"/>
                  </a:lnTo>
                  <a:lnTo>
                    <a:pt x="337430" y="126952"/>
                  </a:lnTo>
                  <a:lnTo>
                    <a:pt x="341900" y="143345"/>
                  </a:lnTo>
                  <a:lnTo>
                    <a:pt x="344333" y="152109"/>
                  </a:lnTo>
                  <a:lnTo>
                    <a:pt x="349552" y="170881"/>
                  </a:lnTo>
                  <a:lnTo>
                    <a:pt x="354039" y="186997"/>
                  </a:lnTo>
                  <a:lnTo>
                    <a:pt x="358864" y="204296"/>
                  </a:lnTo>
                  <a:lnTo>
                    <a:pt x="360698" y="210896"/>
                  </a:lnTo>
                  <a:lnTo>
                    <a:pt x="362834" y="218578"/>
                  </a:lnTo>
                  <a:lnTo>
                    <a:pt x="374505" y="260424"/>
                  </a:lnTo>
                  <a:lnTo>
                    <a:pt x="375347" y="263434"/>
                  </a:lnTo>
                  <a:lnTo>
                    <a:pt x="384723" y="296769"/>
                  </a:lnTo>
                  <a:lnTo>
                    <a:pt x="385071" y="298005"/>
                  </a:lnTo>
                  <a:lnTo>
                    <a:pt x="388426" y="302630"/>
                  </a:lnTo>
                  <a:lnTo>
                    <a:pt x="393993" y="312839"/>
                  </a:lnTo>
                  <a:lnTo>
                    <a:pt x="395566" y="315721"/>
                  </a:lnTo>
                  <a:lnTo>
                    <a:pt x="399823" y="325708"/>
                  </a:lnTo>
                  <a:lnTo>
                    <a:pt x="402131" y="332653"/>
                  </a:lnTo>
                  <a:lnTo>
                    <a:pt x="403285" y="336122"/>
                  </a:lnTo>
                  <a:lnTo>
                    <a:pt x="411758" y="343707"/>
                  </a:lnTo>
                  <a:lnTo>
                    <a:pt x="412699" y="345580"/>
                  </a:lnTo>
                  <a:lnTo>
                    <a:pt x="412911" y="346002"/>
                  </a:lnTo>
                  <a:lnTo>
                    <a:pt x="417318" y="354770"/>
                  </a:lnTo>
                  <a:lnTo>
                    <a:pt x="417263" y="363996"/>
                  </a:lnTo>
                  <a:lnTo>
                    <a:pt x="417249" y="366289"/>
                  </a:lnTo>
                  <a:lnTo>
                    <a:pt x="414740" y="370411"/>
                  </a:lnTo>
                  <a:lnTo>
                    <a:pt x="421526" y="374066"/>
                  </a:lnTo>
                  <a:lnTo>
                    <a:pt x="429887" y="379229"/>
                  </a:lnTo>
                  <a:lnTo>
                    <a:pt x="427063" y="384263"/>
                  </a:lnTo>
                  <a:lnTo>
                    <a:pt x="426038" y="386087"/>
                  </a:lnTo>
                  <a:lnTo>
                    <a:pt x="418484" y="391823"/>
                  </a:lnTo>
                  <a:lnTo>
                    <a:pt x="411982" y="399716"/>
                  </a:lnTo>
                  <a:lnTo>
                    <a:pt x="414187" y="406484"/>
                  </a:lnTo>
                  <a:lnTo>
                    <a:pt x="414079" y="410126"/>
                  </a:lnTo>
                  <a:lnTo>
                    <a:pt x="413775" y="420326"/>
                  </a:lnTo>
                  <a:lnTo>
                    <a:pt x="413669" y="423876"/>
                  </a:lnTo>
                  <a:lnTo>
                    <a:pt x="409323" y="435059"/>
                  </a:lnTo>
                  <a:lnTo>
                    <a:pt x="406859" y="443151"/>
                  </a:lnTo>
                  <a:lnTo>
                    <a:pt x="409352" y="451378"/>
                  </a:lnTo>
                  <a:lnTo>
                    <a:pt x="410084" y="453792"/>
                  </a:lnTo>
                  <a:lnTo>
                    <a:pt x="411365" y="458018"/>
                  </a:lnTo>
                  <a:lnTo>
                    <a:pt x="411186" y="463478"/>
                  </a:lnTo>
                  <a:lnTo>
                    <a:pt x="420549" y="473183"/>
                  </a:lnTo>
                  <a:lnTo>
                    <a:pt x="421387" y="480212"/>
                  </a:lnTo>
                  <a:lnTo>
                    <a:pt x="423763" y="483710"/>
                  </a:lnTo>
                  <a:lnTo>
                    <a:pt x="422991" y="487427"/>
                  </a:lnTo>
                  <a:lnTo>
                    <a:pt x="421420" y="494988"/>
                  </a:lnTo>
                  <a:lnTo>
                    <a:pt x="422709" y="500179"/>
                  </a:lnTo>
                  <a:lnTo>
                    <a:pt x="420625" y="510296"/>
                  </a:lnTo>
                  <a:lnTo>
                    <a:pt x="421855" y="516101"/>
                  </a:lnTo>
                  <a:lnTo>
                    <a:pt x="421959" y="517963"/>
                  </a:lnTo>
                  <a:lnTo>
                    <a:pt x="422068" y="519915"/>
                  </a:lnTo>
                  <a:lnTo>
                    <a:pt x="420430" y="525357"/>
                  </a:lnTo>
                  <a:lnTo>
                    <a:pt x="421694" y="535612"/>
                  </a:lnTo>
                  <a:lnTo>
                    <a:pt x="431719" y="545736"/>
                  </a:lnTo>
                  <a:lnTo>
                    <a:pt x="434023" y="550186"/>
                  </a:lnTo>
                  <a:lnTo>
                    <a:pt x="435567" y="553166"/>
                  </a:lnTo>
                  <a:lnTo>
                    <a:pt x="437523" y="560558"/>
                  </a:lnTo>
                  <a:lnTo>
                    <a:pt x="434018" y="560970"/>
                  </a:lnTo>
                  <a:lnTo>
                    <a:pt x="420054" y="562574"/>
                  </a:lnTo>
                  <a:lnTo>
                    <a:pt x="397255" y="565330"/>
                  </a:lnTo>
                  <a:lnTo>
                    <a:pt x="378402" y="567669"/>
                  </a:lnTo>
                  <a:lnTo>
                    <a:pt x="377221" y="567814"/>
                  </a:lnTo>
                  <a:lnTo>
                    <a:pt x="346591" y="571544"/>
                  </a:lnTo>
                  <a:lnTo>
                    <a:pt x="329079" y="573690"/>
                  </a:lnTo>
                  <a:lnTo>
                    <a:pt x="311837" y="575475"/>
                  </a:lnTo>
                  <a:lnTo>
                    <a:pt x="299925" y="576693"/>
                  </a:lnTo>
                  <a:lnTo>
                    <a:pt x="293275" y="577368"/>
                  </a:lnTo>
                  <a:lnTo>
                    <a:pt x="271598" y="579540"/>
                  </a:lnTo>
                  <a:lnTo>
                    <a:pt x="268710" y="579821"/>
                  </a:lnTo>
                  <a:lnTo>
                    <a:pt x="247375" y="581869"/>
                  </a:lnTo>
                  <a:lnTo>
                    <a:pt x="232144" y="583233"/>
                  </a:lnTo>
                  <a:lnTo>
                    <a:pt x="220245" y="584284"/>
                  </a:lnTo>
                  <a:lnTo>
                    <a:pt x="217281" y="584544"/>
                  </a:lnTo>
                  <a:lnTo>
                    <a:pt x="214592" y="584779"/>
                  </a:lnTo>
                  <a:lnTo>
                    <a:pt x="202890" y="585859"/>
                  </a:lnTo>
                  <a:lnTo>
                    <a:pt x="174098" y="588386"/>
                  </a:lnTo>
                  <a:lnTo>
                    <a:pt x="155974" y="590151"/>
                  </a:lnTo>
                  <a:lnTo>
                    <a:pt x="142113" y="591463"/>
                  </a:lnTo>
                  <a:lnTo>
                    <a:pt x="130676" y="592565"/>
                  </a:lnTo>
                  <a:lnTo>
                    <a:pt x="120983" y="593447"/>
                  </a:lnTo>
                  <a:lnTo>
                    <a:pt x="122403" y="599926"/>
                  </a:lnTo>
                  <a:lnTo>
                    <a:pt x="118242" y="612595"/>
                  </a:lnTo>
                  <a:lnTo>
                    <a:pt x="130827" y="625612"/>
                  </a:lnTo>
                  <a:lnTo>
                    <a:pt x="133482" y="629569"/>
                  </a:lnTo>
                  <a:lnTo>
                    <a:pt x="144030" y="635175"/>
                  </a:lnTo>
                  <a:lnTo>
                    <a:pt x="149647" y="639761"/>
                  </a:lnTo>
                  <a:lnTo>
                    <a:pt x="150207" y="647297"/>
                  </a:lnTo>
                  <a:lnTo>
                    <a:pt x="147192" y="655344"/>
                  </a:lnTo>
                  <a:lnTo>
                    <a:pt x="146113" y="661583"/>
                  </a:lnTo>
                  <a:lnTo>
                    <a:pt x="150450" y="668399"/>
                  </a:lnTo>
                  <a:lnTo>
                    <a:pt x="156626" y="670802"/>
                  </a:lnTo>
                  <a:lnTo>
                    <a:pt x="149045" y="676293"/>
                  </a:lnTo>
                  <a:lnTo>
                    <a:pt x="147283" y="684935"/>
                  </a:lnTo>
                  <a:lnTo>
                    <a:pt x="139967" y="694730"/>
                  </a:lnTo>
                  <a:lnTo>
                    <a:pt x="123285" y="700620"/>
                  </a:lnTo>
                  <a:lnTo>
                    <a:pt x="103587" y="705406"/>
                  </a:lnTo>
                  <a:lnTo>
                    <a:pt x="94290" y="704638"/>
                  </a:lnTo>
                  <a:lnTo>
                    <a:pt x="104482" y="697943"/>
                  </a:lnTo>
                  <a:lnTo>
                    <a:pt x="105136" y="691515"/>
                  </a:lnTo>
                  <a:lnTo>
                    <a:pt x="96001" y="683800"/>
                  </a:lnTo>
                  <a:lnTo>
                    <a:pt x="89195" y="675385"/>
                  </a:lnTo>
                  <a:lnTo>
                    <a:pt x="86333" y="669714"/>
                  </a:lnTo>
                  <a:lnTo>
                    <a:pt x="89448" y="660331"/>
                  </a:lnTo>
                  <a:lnTo>
                    <a:pt x="87396" y="655479"/>
                  </a:lnTo>
                  <a:lnTo>
                    <a:pt x="84608" y="646126"/>
                  </a:lnTo>
                  <a:lnTo>
                    <a:pt x="74736" y="642331"/>
                  </a:lnTo>
                  <a:lnTo>
                    <a:pt x="68642" y="648595"/>
                  </a:lnTo>
                  <a:lnTo>
                    <a:pt x="68961" y="656692"/>
                  </a:lnTo>
                  <a:lnTo>
                    <a:pt x="67408" y="662847"/>
                  </a:lnTo>
                  <a:lnTo>
                    <a:pt x="65227" y="669547"/>
                  </a:lnTo>
                  <a:lnTo>
                    <a:pt x="66164" y="683680"/>
                  </a:lnTo>
                  <a:lnTo>
                    <a:pt x="63373" y="695552"/>
                  </a:lnTo>
                  <a:lnTo>
                    <a:pt x="56040" y="696084"/>
                  </a:lnTo>
                  <a:lnTo>
                    <a:pt x="48417" y="697040"/>
                  </a:lnTo>
                  <a:lnTo>
                    <a:pt x="41207" y="690459"/>
                  </a:lnTo>
                  <a:lnTo>
                    <a:pt x="34534" y="688258"/>
                  </a:lnTo>
                  <a:lnTo>
                    <a:pt x="30930" y="691213"/>
                  </a:lnTo>
                  <a:lnTo>
                    <a:pt x="27848" y="666508"/>
                  </a:lnTo>
                  <a:lnTo>
                    <a:pt x="24673" y="639723"/>
                  </a:lnTo>
                  <a:lnTo>
                    <a:pt x="24605" y="639179"/>
                  </a:lnTo>
                  <a:lnTo>
                    <a:pt x="19951" y="601835"/>
                  </a:lnTo>
                  <a:lnTo>
                    <a:pt x="17898" y="585335"/>
                  </a:lnTo>
                  <a:lnTo>
                    <a:pt x="12376" y="541665"/>
                  </a:lnTo>
                  <a:lnTo>
                    <a:pt x="12115" y="539593"/>
                  </a:lnTo>
                  <a:lnTo>
                    <a:pt x="8785" y="513145"/>
                  </a:lnTo>
                  <a:lnTo>
                    <a:pt x="7416" y="502284"/>
                  </a:lnTo>
                  <a:lnTo>
                    <a:pt x="5752" y="48907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6109562" y="3733925"/>
              <a:ext cx="578685" cy="439280"/>
            </a:xfrm>
            <a:custGeom>
              <a:avLst/>
              <a:gdLst/>
              <a:ahLst/>
              <a:cxnLst/>
              <a:rect l="0" t="0" r="0" b="0"/>
              <a:pathLst>
                <a:path w="578685" h="439280">
                  <a:moveTo>
                    <a:pt x="0" y="98926"/>
                  </a:moveTo>
                  <a:lnTo>
                    <a:pt x="3251" y="93991"/>
                  </a:lnTo>
                  <a:lnTo>
                    <a:pt x="2234" y="89755"/>
                  </a:lnTo>
                  <a:lnTo>
                    <a:pt x="6117" y="84390"/>
                  </a:lnTo>
                  <a:lnTo>
                    <a:pt x="9261" y="79543"/>
                  </a:lnTo>
                  <a:lnTo>
                    <a:pt x="14605" y="74290"/>
                  </a:lnTo>
                  <a:lnTo>
                    <a:pt x="20826" y="67594"/>
                  </a:lnTo>
                  <a:lnTo>
                    <a:pt x="22113" y="63010"/>
                  </a:lnTo>
                  <a:lnTo>
                    <a:pt x="23073" y="56269"/>
                  </a:lnTo>
                  <a:lnTo>
                    <a:pt x="34102" y="50946"/>
                  </a:lnTo>
                  <a:lnTo>
                    <a:pt x="46324" y="45028"/>
                  </a:lnTo>
                  <a:lnTo>
                    <a:pt x="58905" y="38973"/>
                  </a:lnTo>
                  <a:lnTo>
                    <a:pt x="61457" y="39164"/>
                  </a:lnTo>
                  <a:lnTo>
                    <a:pt x="63283" y="39300"/>
                  </a:lnTo>
                  <a:lnTo>
                    <a:pt x="69331" y="31843"/>
                  </a:lnTo>
                  <a:lnTo>
                    <a:pt x="81364" y="26948"/>
                  </a:lnTo>
                  <a:lnTo>
                    <a:pt x="86377" y="24904"/>
                  </a:lnTo>
                  <a:lnTo>
                    <a:pt x="94789" y="20527"/>
                  </a:lnTo>
                  <a:lnTo>
                    <a:pt x="99373" y="16221"/>
                  </a:lnTo>
                  <a:lnTo>
                    <a:pt x="106137" y="15794"/>
                  </a:lnTo>
                  <a:lnTo>
                    <a:pt x="112865" y="15364"/>
                  </a:lnTo>
                  <a:lnTo>
                    <a:pt x="122028" y="14279"/>
                  </a:lnTo>
                  <a:lnTo>
                    <a:pt x="134745" y="12760"/>
                  </a:lnTo>
                  <a:lnTo>
                    <a:pt x="142388" y="11840"/>
                  </a:lnTo>
                  <a:lnTo>
                    <a:pt x="150523" y="11000"/>
                  </a:lnTo>
                  <a:lnTo>
                    <a:pt x="161512" y="9857"/>
                  </a:lnTo>
                  <a:lnTo>
                    <a:pt x="173811" y="8563"/>
                  </a:lnTo>
                  <a:lnTo>
                    <a:pt x="205501" y="5167"/>
                  </a:lnTo>
                  <a:lnTo>
                    <a:pt x="220183" y="3742"/>
                  </a:lnTo>
                  <a:lnTo>
                    <a:pt x="224763" y="3294"/>
                  </a:lnTo>
                  <a:lnTo>
                    <a:pt x="257821" y="0"/>
                  </a:lnTo>
                  <a:lnTo>
                    <a:pt x="257942" y="342"/>
                  </a:lnTo>
                  <a:lnTo>
                    <a:pt x="259126" y="3686"/>
                  </a:lnTo>
                  <a:lnTo>
                    <a:pt x="257795" y="11097"/>
                  </a:lnTo>
                  <a:lnTo>
                    <a:pt x="260340" y="14848"/>
                  </a:lnTo>
                  <a:lnTo>
                    <a:pt x="271167" y="3977"/>
                  </a:lnTo>
                  <a:lnTo>
                    <a:pt x="275200" y="8032"/>
                  </a:lnTo>
                  <a:lnTo>
                    <a:pt x="284437" y="17306"/>
                  </a:lnTo>
                  <a:lnTo>
                    <a:pt x="292676" y="25558"/>
                  </a:lnTo>
                  <a:lnTo>
                    <a:pt x="293522" y="41747"/>
                  </a:lnTo>
                  <a:lnTo>
                    <a:pt x="320800" y="38243"/>
                  </a:lnTo>
                  <a:lnTo>
                    <a:pt x="348644" y="34207"/>
                  </a:lnTo>
                  <a:lnTo>
                    <a:pt x="376801" y="30052"/>
                  </a:lnTo>
                  <a:lnTo>
                    <a:pt x="394100" y="27383"/>
                  </a:lnTo>
                  <a:lnTo>
                    <a:pt x="394413" y="27334"/>
                  </a:lnTo>
                  <a:lnTo>
                    <a:pt x="421163" y="23151"/>
                  </a:lnTo>
                  <a:lnTo>
                    <a:pt x="423199" y="22830"/>
                  </a:lnTo>
                  <a:lnTo>
                    <a:pt x="452126" y="43316"/>
                  </a:lnTo>
                  <a:lnTo>
                    <a:pt x="453688" y="44418"/>
                  </a:lnTo>
                  <a:lnTo>
                    <a:pt x="466181" y="53216"/>
                  </a:lnTo>
                  <a:lnTo>
                    <a:pt x="505592" y="82168"/>
                  </a:lnTo>
                  <a:lnTo>
                    <a:pt x="541260" y="107613"/>
                  </a:lnTo>
                  <a:lnTo>
                    <a:pt x="563465" y="123420"/>
                  </a:lnTo>
                  <a:lnTo>
                    <a:pt x="568296" y="126848"/>
                  </a:lnTo>
                  <a:lnTo>
                    <a:pt x="578685" y="134345"/>
                  </a:lnTo>
                  <a:lnTo>
                    <a:pt x="564305" y="141911"/>
                  </a:lnTo>
                  <a:lnTo>
                    <a:pt x="553885" y="151003"/>
                  </a:lnTo>
                  <a:lnTo>
                    <a:pt x="545003" y="161817"/>
                  </a:lnTo>
                  <a:lnTo>
                    <a:pt x="537933" y="172725"/>
                  </a:lnTo>
                  <a:lnTo>
                    <a:pt x="532995" y="183435"/>
                  </a:lnTo>
                  <a:lnTo>
                    <a:pt x="530099" y="189700"/>
                  </a:lnTo>
                  <a:lnTo>
                    <a:pt x="524812" y="197913"/>
                  </a:lnTo>
                  <a:lnTo>
                    <a:pt x="520890" y="210273"/>
                  </a:lnTo>
                  <a:lnTo>
                    <a:pt x="519682" y="221679"/>
                  </a:lnTo>
                  <a:lnTo>
                    <a:pt x="519805" y="234695"/>
                  </a:lnTo>
                  <a:lnTo>
                    <a:pt x="521558" y="238962"/>
                  </a:lnTo>
                  <a:lnTo>
                    <a:pt x="517792" y="247082"/>
                  </a:lnTo>
                  <a:lnTo>
                    <a:pt x="511750" y="253342"/>
                  </a:lnTo>
                  <a:lnTo>
                    <a:pt x="509999" y="255154"/>
                  </a:lnTo>
                  <a:lnTo>
                    <a:pt x="505991" y="258753"/>
                  </a:lnTo>
                  <a:lnTo>
                    <a:pt x="505879" y="264558"/>
                  </a:lnTo>
                  <a:lnTo>
                    <a:pt x="504542" y="271166"/>
                  </a:lnTo>
                  <a:lnTo>
                    <a:pt x="496859" y="271295"/>
                  </a:lnTo>
                  <a:lnTo>
                    <a:pt x="490133" y="274494"/>
                  </a:lnTo>
                  <a:lnTo>
                    <a:pt x="484701" y="270475"/>
                  </a:lnTo>
                  <a:lnTo>
                    <a:pt x="478555" y="275765"/>
                  </a:lnTo>
                  <a:lnTo>
                    <a:pt x="476350" y="281137"/>
                  </a:lnTo>
                  <a:lnTo>
                    <a:pt x="481817" y="286826"/>
                  </a:lnTo>
                  <a:lnTo>
                    <a:pt x="478802" y="291514"/>
                  </a:lnTo>
                  <a:lnTo>
                    <a:pt x="468907" y="300196"/>
                  </a:lnTo>
                  <a:lnTo>
                    <a:pt x="466306" y="307118"/>
                  </a:lnTo>
                  <a:lnTo>
                    <a:pt x="456423" y="314600"/>
                  </a:lnTo>
                  <a:lnTo>
                    <a:pt x="451265" y="320076"/>
                  </a:lnTo>
                  <a:lnTo>
                    <a:pt x="450524" y="327553"/>
                  </a:lnTo>
                  <a:lnTo>
                    <a:pt x="441720" y="335564"/>
                  </a:lnTo>
                  <a:lnTo>
                    <a:pt x="438706" y="341005"/>
                  </a:lnTo>
                  <a:lnTo>
                    <a:pt x="429737" y="342901"/>
                  </a:lnTo>
                  <a:lnTo>
                    <a:pt x="421874" y="347844"/>
                  </a:lnTo>
                  <a:lnTo>
                    <a:pt x="417683" y="353155"/>
                  </a:lnTo>
                  <a:lnTo>
                    <a:pt x="411385" y="356500"/>
                  </a:lnTo>
                  <a:lnTo>
                    <a:pt x="411061" y="356809"/>
                  </a:lnTo>
                  <a:lnTo>
                    <a:pt x="401706" y="365738"/>
                  </a:lnTo>
                  <a:lnTo>
                    <a:pt x="392962" y="368289"/>
                  </a:lnTo>
                  <a:lnTo>
                    <a:pt x="386199" y="365896"/>
                  </a:lnTo>
                  <a:lnTo>
                    <a:pt x="385697" y="367717"/>
                  </a:lnTo>
                  <a:lnTo>
                    <a:pt x="384755" y="371127"/>
                  </a:lnTo>
                  <a:lnTo>
                    <a:pt x="389161" y="377778"/>
                  </a:lnTo>
                  <a:lnTo>
                    <a:pt x="392738" y="382289"/>
                  </a:lnTo>
                  <a:lnTo>
                    <a:pt x="391394" y="389601"/>
                  </a:lnTo>
                  <a:lnTo>
                    <a:pt x="382289" y="396834"/>
                  </a:lnTo>
                  <a:lnTo>
                    <a:pt x="375820" y="399854"/>
                  </a:lnTo>
                  <a:lnTo>
                    <a:pt x="369642" y="398253"/>
                  </a:lnTo>
                  <a:lnTo>
                    <a:pt x="360546" y="394765"/>
                  </a:lnTo>
                  <a:lnTo>
                    <a:pt x="355181" y="400439"/>
                  </a:lnTo>
                  <a:lnTo>
                    <a:pt x="360451" y="403496"/>
                  </a:lnTo>
                  <a:lnTo>
                    <a:pt x="368463" y="409307"/>
                  </a:lnTo>
                  <a:lnTo>
                    <a:pt x="363524" y="418301"/>
                  </a:lnTo>
                  <a:lnTo>
                    <a:pt x="353823" y="427235"/>
                  </a:lnTo>
                  <a:lnTo>
                    <a:pt x="348536" y="429563"/>
                  </a:lnTo>
                  <a:lnTo>
                    <a:pt x="347978" y="432717"/>
                  </a:lnTo>
                  <a:lnTo>
                    <a:pt x="346815" y="439280"/>
                  </a:lnTo>
                  <a:lnTo>
                    <a:pt x="339394" y="437095"/>
                  </a:lnTo>
                  <a:lnTo>
                    <a:pt x="330829" y="432166"/>
                  </a:lnTo>
                  <a:lnTo>
                    <a:pt x="327440" y="435128"/>
                  </a:lnTo>
                  <a:lnTo>
                    <a:pt x="317830" y="432476"/>
                  </a:lnTo>
                  <a:lnTo>
                    <a:pt x="315680" y="423529"/>
                  </a:lnTo>
                  <a:lnTo>
                    <a:pt x="311194" y="416970"/>
                  </a:lnTo>
                  <a:lnTo>
                    <a:pt x="310251" y="415590"/>
                  </a:lnTo>
                  <a:lnTo>
                    <a:pt x="312428" y="409638"/>
                  </a:lnTo>
                  <a:lnTo>
                    <a:pt x="310524" y="401440"/>
                  </a:lnTo>
                  <a:lnTo>
                    <a:pt x="304590" y="395094"/>
                  </a:lnTo>
                  <a:lnTo>
                    <a:pt x="301444" y="391726"/>
                  </a:lnTo>
                  <a:lnTo>
                    <a:pt x="300263" y="384124"/>
                  </a:lnTo>
                  <a:lnTo>
                    <a:pt x="288986" y="374401"/>
                  </a:lnTo>
                  <a:lnTo>
                    <a:pt x="287815" y="374154"/>
                  </a:lnTo>
                  <a:lnTo>
                    <a:pt x="282215" y="372976"/>
                  </a:lnTo>
                  <a:lnTo>
                    <a:pt x="274477" y="368695"/>
                  </a:lnTo>
                  <a:lnTo>
                    <a:pt x="273120" y="367943"/>
                  </a:lnTo>
                  <a:lnTo>
                    <a:pt x="272457" y="361085"/>
                  </a:lnTo>
                  <a:lnTo>
                    <a:pt x="268341" y="349285"/>
                  </a:lnTo>
                  <a:lnTo>
                    <a:pt x="268174" y="348558"/>
                  </a:lnTo>
                  <a:lnTo>
                    <a:pt x="265377" y="336353"/>
                  </a:lnTo>
                  <a:lnTo>
                    <a:pt x="258775" y="327694"/>
                  </a:lnTo>
                  <a:lnTo>
                    <a:pt x="253573" y="321822"/>
                  </a:lnTo>
                  <a:lnTo>
                    <a:pt x="251723" y="311730"/>
                  </a:lnTo>
                  <a:lnTo>
                    <a:pt x="246130" y="308331"/>
                  </a:lnTo>
                  <a:lnTo>
                    <a:pt x="238443" y="303651"/>
                  </a:lnTo>
                  <a:lnTo>
                    <a:pt x="236654" y="303248"/>
                  </a:lnTo>
                  <a:lnTo>
                    <a:pt x="231341" y="302050"/>
                  </a:lnTo>
                  <a:lnTo>
                    <a:pt x="218887" y="296903"/>
                  </a:lnTo>
                  <a:lnTo>
                    <a:pt x="217036" y="290538"/>
                  </a:lnTo>
                  <a:lnTo>
                    <a:pt x="216778" y="289650"/>
                  </a:lnTo>
                  <a:lnTo>
                    <a:pt x="206178" y="285708"/>
                  </a:lnTo>
                  <a:lnTo>
                    <a:pt x="206065" y="284925"/>
                  </a:lnTo>
                  <a:lnTo>
                    <a:pt x="204901" y="276875"/>
                  </a:lnTo>
                  <a:lnTo>
                    <a:pt x="193859" y="272757"/>
                  </a:lnTo>
                  <a:lnTo>
                    <a:pt x="193919" y="262979"/>
                  </a:lnTo>
                  <a:lnTo>
                    <a:pt x="192081" y="255669"/>
                  </a:lnTo>
                  <a:lnTo>
                    <a:pt x="183825" y="252348"/>
                  </a:lnTo>
                  <a:lnTo>
                    <a:pt x="180077" y="247838"/>
                  </a:lnTo>
                  <a:lnTo>
                    <a:pt x="178374" y="245787"/>
                  </a:lnTo>
                  <a:lnTo>
                    <a:pt x="168150" y="239928"/>
                  </a:lnTo>
                  <a:lnTo>
                    <a:pt x="167115" y="239750"/>
                  </a:lnTo>
                  <a:lnTo>
                    <a:pt x="161302" y="238753"/>
                  </a:lnTo>
                  <a:lnTo>
                    <a:pt x="155883" y="232720"/>
                  </a:lnTo>
                  <a:lnTo>
                    <a:pt x="153357" y="228709"/>
                  </a:lnTo>
                  <a:lnTo>
                    <a:pt x="149746" y="222969"/>
                  </a:lnTo>
                  <a:lnTo>
                    <a:pt x="137899" y="211733"/>
                  </a:lnTo>
                  <a:lnTo>
                    <a:pt x="124446" y="206841"/>
                  </a:lnTo>
                  <a:lnTo>
                    <a:pt x="113449" y="198257"/>
                  </a:lnTo>
                  <a:lnTo>
                    <a:pt x="108147" y="197795"/>
                  </a:lnTo>
                  <a:lnTo>
                    <a:pt x="107199" y="196302"/>
                  </a:lnTo>
                  <a:lnTo>
                    <a:pt x="102763" y="189309"/>
                  </a:lnTo>
                  <a:lnTo>
                    <a:pt x="102302" y="188721"/>
                  </a:lnTo>
                  <a:lnTo>
                    <a:pt x="95353" y="179854"/>
                  </a:lnTo>
                  <a:lnTo>
                    <a:pt x="85539" y="171524"/>
                  </a:lnTo>
                  <a:lnTo>
                    <a:pt x="81787" y="162272"/>
                  </a:lnTo>
                  <a:lnTo>
                    <a:pt x="80150" y="158229"/>
                  </a:lnTo>
                  <a:lnTo>
                    <a:pt x="75826" y="152513"/>
                  </a:lnTo>
                  <a:lnTo>
                    <a:pt x="74999" y="151418"/>
                  </a:lnTo>
                  <a:lnTo>
                    <a:pt x="68741" y="143257"/>
                  </a:lnTo>
                  <a:lnTo>
                    <a:pt x="65767" y="137729"/>
                  </a:lnTo>
                  <a:lnTo>
                    <a:pt x="60642" y="128016"/>
                  </a:lnTo>
                  <a:lnTo>
                    <a:pt x="54404" y="127385"/>
                  </a:lnTo>
                  <a:lnTo>
                    <a:pt x="46951" y="129696"/>
                  </a:lnTo>
                  <a:lnTo>
                    <a:pt x="46531" y="129827"/>
                  </a:lnTo>
                  <a:lnTo>
                    <a:pt x="39941" y="127714"/>
                  </a:lnTo>
                  <a:lnTo>
                    <a:pt x="39640" y="127494"/>
                  </a:lnTo>
                  <a:lnTo>
                    <a:pt x="33551" y="123028"/>
                  </a:lnTo>
                  <a:lnTo>
                    <a:pt x="32737" y="122281"/>
                  </a:lnTo>
                  <a:lnTo>
                    <a:pt x="25747" y="115857"/>
                  </a:lnTo>
                  <a:lnTo>
                    <a:pt x="17569" y="113806"/>
                  </a:lnTo>
                  <a:lnTo>
                    <a:pt x="10334" y="109712"/>
                  </a:lnTo>
                  <a:lnTo>
                    <a:pt x="2578" y="105357"/>
                  </a:lnTo>
                  <a:lnTo>
                    <a:pt x="2339" y="104761"/>
                  </a:lnTo>
                  <a:lnTo>
                    <a:pt x="643" y="10053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g70"/>
            <p:cNvSpPr/>
            <p:nvPr/>
          </p:nvSpPr>
          <p:spPr>
            <a:xfrm>
              <a:off x="7387656" y="2212588"/>
              <a:ext cx="8855" cy="14305"/>
            </a:xfrm>
            <a:custGeom>
              <a:avLst/>
              <a:gdLst/>
              <a:ahLst/>
              <a:cxnLst/>
              <a:rect l="0" t="0" r="0" b="0"/>
              <a:pathLst>
                <a:path w="8855" h="14305">
                  <a:moveTo>
                    <a:pt x="0" y="4087"/>
                  </a:moveTo>
                  <a:lnTo>
                    <a:pt x="4087" y="0"/>
                  </a:lnTo>
                  <a:lnTo>
                    <a:pt x="8855" y="6812"/>
                  </a:lnTo>
                  <a:lnTo>
                    <a:pt x="6812" y="14305"/>
                  </a:lnTo>
                  <a:lnTo>
                    <a:pt x="0" y="115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7120584" y="1722493"/>
              <a:ext cx="421459" cy="658536"/>
            </a:xfrm>
            <a:custGeom>
              <a:avLst/>
              <a:gdLst/>
              <a:ahLst/>
              <a:cxnLst/>
              <a:rect l="0" t="0" r="0" b="0"/>
              <a:pathLst>
                <a:path w="421459" h="658536">
                  <a:moveTo>
                    <a:pt x="0" y="357665"/>
                  </a:moveTo>
                  <a:lnTo>
                    <a:pt x="4214" y="355574"/>
                  </a:lnTo>
                  <a:lnTo>
                    <a:pt x="5472" y="350368"/>
                  </a:lnTo>
                  <a:lnTo>
                    <a:pt x="12138" y="350531"/>
                  </a:lnTo>
                  <a:lnTo>
                    <a:pt x="17086" y="354435"/>
                  </a:lnTo>
                  <a:lnTo>
                    <a:pt x="21097" y="361807"/>
                  </a:lnTo>
                  <a:lnTo>
                    <a:pt x="25990" y="361173"/>
                  </a:lnTo>
                  <a:lnTo>
                    <a:pt x="25608" y="355747"/>
                  </a:lnTo>
                  <a:lnTo>
                    <a:pt x="25452" y="353542"/>
                  </a:lnTo>
                  <a:lnTo>
                    <a:pt x="26590" y="349575"/>
                  </a:lnTo>
                  <a:lnTo>
                    <a:pt x="24415" y="345741"/>
                  </a:lnTo>
                  <a:lnTo>
                    <a:pt x="24385" y="340540"/>
                  </a:lnTo>
                  <a:lnTo>
                    <a:pt x="21611" y="337772"/>
                  </a:lnTo>
                  <a:lnTo>
                    <a:pt x="24745" y="332345"/>
                  </a:lnTo>
                  <a:lnTo>
                    <a:pt x="27368" y="332047"/>
                  </a:lnTo>
                  <a:lnTo>
                    <a:pt x="30946" y="335375"/>
                  </a:lnTo>
                  <a:lnTo>
                    <a:pt x="36188" y="334687"/>
                  </a:lnTo>
                  <a:lnTo>
                    <a:pt x="40806" y="335020"/>
                  </a:lnTo>
                  <a:lnTo>
                    <a:pt x="39056" y="328940"/>
                  </a:lnTo>
                  <a:lnTo>
                    <a:pt x="34301" y="326592"/>
                  </a:lnTo>
                  <a:lnTo>
                    <a:pt x="27409" y="319871"/>
                  </a:lnTo>
                  <a:lnTo>
                    <a:pt x="28806" y="311544"/>
                  </a:lnTo>
                  <a:lnTo>
                    <a:pt x="31264" y="305806"/>
                  </a:lnTo>
                  <a:lnTo>
                    <a:pt x="35690" y="299790"/>
                  </a:lnTo>
                  <a:lnTo>
                    <a:pt x="38006" y="293626"/>
                  </a:lnTo>
                  <a:lnTo>
                    <a:pt x="46877" y="285817"/>
                  </a:lnTo>
                  <a:lnTo>
                    <a:pt x="51829" y="279878"/>
                  </a:lnTo>
                  <a:lnTo>
                    <a:pt x="46773" y="273666"/>
                  </a:lnTo>
                  <a:lnTo>
                    <a:pt x="47765" y="270081"/>
                  </a:lnTo>
                  <a:lnTo>
                    <a:pt x="52491" y="262054"/>
                  </a:lnTo>
                  <a:lnTo>
                    <a:pt x="57890" y="255075"/>
                  </a:lnTo>
                  <a:lnTo>
                    <a:pt x="56902" y="249057"/>
                  </a:lnTo>
                  <a:lnTo>
                    <a:pt x="54533" y="245337"/>
                  </a:lnTo>
                  <a:lnTo>
                    <a:pt x="49986" y="246723"/>
                  </a:lnTo>
                  <a:lnTo>
                    <a:pt x="49526" y="241346"/>
                  </a:lnTo>
                  <a:lnTo>
                    <a:pt x="47354" y="238967"/>
                  </a:lnTo>
                  <a:lnTo>
                    <a:pt x="46790" y="232858"/>
                  </a:lnTo>
                  <a:lnTo>
                    <a:pt x="49157" y="226323"/>
                  </a:lnTo>
                  <a:lnTo>
                    <a:pt x="50133" y="219860"/>
                  </a:lnTo>
                  <a:lnTo>
                    <a:pt x="43560" y="215300"/>
                  </a:lnTo>
                  <a:lnTo>
                    <a:pt x="44642" y="206019"/>
                  </a:lnTo>
                  <a:lnTo>
                    <a:pt x="45376" y="200186"/>
                  </a:lnTo>
                  <a:lnTo>
                    <a:pt x="47368" y="197344"/>
                  </a:lnTo>
                  <a:lnTo>
                    <a:pt x="46002" y="193064"/>
                  </a:lnTo>
                  <a:lnTo>
                    <a:pt x="49275" y="187756"/>
                  </a:lnTo>
                  <a:lnTo>
                    <a:pt x="52471" y="183419"/>
                  </a:lnTo>
                  <a:lnTo>
                    <a:pt x="55123" y="178781"/>
                  </a:lnTo>
                  <a:lnTo>
                    <a:pt x="56940" y="175500"/>
                  </a:lnTo>
                  <a:lnTo>
                    <a:pt x="54320" y="154861"/>
                  </a:lnTo>
                  <a:lnTo>
                    <a:pt x="52100" y="137450"/>
                  </a:lnTo>
                  <a:lnTo>
                    <a:pt x="62110" y="108002"/>
                  </a:lnTo>
                  <a:lnTo>
                    <a:pt x="76236" y="66965"/>
                  </a:lnTo>
                  <a:lnTo>
                    <a:pt x="83330" y="46423"/>
                  </a:lnTo>
                  <a:lnTo>
                    <a:pt x="95774" y="12165"/>
                  </a:lnTo>
                  <a:lnTo>
                    <a:pt x="102013" y="11263"/>
                  </a:lnTo>
                  <a:lnTo>
                    <a:pt x="107107" y="12036"/>
                  </a:lnTo>
                  <a:lnTo>
                    <a:pt x="114116" y="12019"/>
                  </a:lnTo>
                  <a:lnTo>
                    <a:pt x="114510" y="18467"/>
                  </a:lnTo>
                  <a:lnTo>
                    <a:pt x="121084" y="36233"/>
                  </a:lnTo>
                  <a:lnTo>
                    <a:pt x="129317" y="38632"/>
                  </a:lnTo>
                  <a:lnTo>
                    <a:pt x="136844" y="41500"/>
                  </a:lnTo>
                  <a:lnTo>
                    <a:pt x="144508" y="33683"/>
                  </a:lnTo>
                  <a:lnTo>
                    <a:pt x="155436" y="26513"/>
                  </a:lnTo>
                  <a:lnTo>
                    <a:pt x="161841" y="23608"/>
                  </a:lnTo>
                  <a:lnTo>
                    <a:pt x="162045" y="18752"/>
                  </a:lnTo>
                  <a:lnTo>
                    <a:pt x="169072" y="14449"/>
                  </a:lnTo>
                  <a:lnTo>
                    <a:pt x="173946" y="14567"/>
                  </a:lnTo>
                  <a:lnTo>
                    <a:pt x="181618" y="11354"/>
                  </a:lnTo>
                  <a:lnTo>
                    <a:pt x="179391" y="6870"/>
                  </a:lnTo>
                  <a:lnTo>
                    <a:pt x="180352" y="2325"/>
                  </a:lnTo>
                  <a:lnTo>
                    <a:pt x="189036" y="0"/>
                  </a:lnTo>
                  <a:lnTo>
                    <a:pt x="195742" y="63"/>
                  </a:lnTo>
                  <a:lnTo>
                    <a:pt x="201553" y="2130"/>
                  </a:lnTo>
                  <a:lnTo>
                    <a:pt x="209905" y="5868"/>
                  </a:lnTo>
                  <a:lnTo>
                    <a:pt x="220083" y="10828"/>
                  </a:lnTo>
                  <a:lnTo>
                    <a:pt x="225288" y="12475"/>
                  </a:lnTo>
                  <a:lnTo>
                    <a:pt x="234420" y="21211"/>
                  </a:lnTo>
                  <a:lnTo>
                    <a:pt x="245963" y="25583"/>
                  </a:lnTo>
                  <a:lnTo>
                    <a:pt x="257249" y="62492"/>
                  </a:lnTo>
                  <a:lnTo>
                    <a:pt x="265433" y="88778"/>
                  </a:lnTo>
                  <a:lnTo>
                    <a:pt x="279490" y="132592"/>
                  </a:lnTo>
                  <a:lnTo>
                    <a:pt x="289718" y="165447"/>
                  </a:lnTo>
                  <a:lnTo>
                    <a:pt x="293954" y="179137"/>
                  </a:lnTo>
                  <a:lnTo>
                    <a:pt x="297628" y="181041"/>
                  </a:lnTo>
                  <a:lnTo>
                    <a:pt x="294564" y="189231"/>
                  </a:lnTo>
                  <a:lnTo>
                    <a:pt x="300013" y="193453"/>
                  </a:lnTo>
                  <a:lnTo>
                    <a:pt x="298237" y="201226"/>
                  </a:lnTo>
                  <a:lnTo>
                    <a:pt x="302429" y="207485"/>
                  </a:lnTo>
                  <a:lnTo>
                    <a:pt x="302600" y="215248"/>
                  </a:lnTo>
                  <a:lnTo>
                    <a:pt x="302603" y="215402"/>
                  </a:lnTo>
                  <a:lnTo>
                    <a:pt x="311450" y="212471"/>
                  </a:lnTo>
                  <a:lnTo>
                    <a:pt x="316845" y="218057"/>
                  </a:lnTo>
                  <a:lnTo>
                    <a:pt x="321437" y="218075"/>
                  </a:lnTo>
                  <a:lnTo>
                    <a:pt x="331828" y="218760"/>
                  </a:lnTo>
                  <a:lnTo>
                    <a:pt x="339069" y="215138"/>
                  </a:lnTo>
                  <a:lnTo>
                    <a:pt x="343494" y="218635"/>
                  </a:lnTo>
                  <a:lnTo>
                    <a:pt x="347066" y="228037"/>
                  </a:lnTo>
                  <a:lnTo>
                    <a:pt x="341554" y="230456"/>
                  </a:lnTo>
                  <a:lnTo>
                    <a:pt x="342751" y="236868"/>
                  </a:lnTo>
                  <a:lnTo>
                    <a:pt x="351559" y="245866"/>
                  </a:lnTo>
                  <a:lnTo>
                    <a:pt x="351455" y="256883"/>
                  </a:lnTo>
                  <a:lnTo>
                    <a:pt x="350919" y="261874"/>
                  </a:lnTo>
                  <a:lnTo>
                    <a:pt x="354648" y="264774"/>
                  </a:lnTo>
                  <a:lnTo>
                    <a:pt x="364410" y="274791"/>
                  </a:lnTo>
                  <a:lnTo>
                    <a:pt x="370520" y="277169"/>
                  </a:lnTo>
                  <a:lnTo>
                    <a:pt x="373647" y="273034"/>
                  </a:lnTo>
                  <a:lnTo>
                    <a:pt x="374374" y="266147"/>
                  </a:lnTo>
                  <a:lnTo>
                    <a:pt x="381693" y="266813"/>
                  </a:lnTo>
                  <a:lnTo>
                    <a:pt x="386177" y="266689"/>
                  </a:lnTo>
                  <a:lnTo>
                    <a:pt x="393056" y="272120"/>
                  </a:lnTo>
                  <a:lnTo>
                    <a:pt x="397015" y="277423"/>
                  </a:lnTo>
                  <a:lnTo>
                    <a:pt x="399535" y="282504"/>
                  </a:lnTo>
                  <a:lnTo>
                    <a:pt x="408089" y="293283"/>
                  </a:lnTo>
                  <a:lnTo>
                    <a:pt x="414498" y="296769"/>
                  </a:lnTo>
                  <a:lnTo>
                    <a:pt x="415917" y="304450"/>
                  </a:lnTo>
                  <a:lnTo>
                    <a:pt x="421459" y="307475"/>
                  </a:lnTo>
                  <a:lnTo>
                    <a:pt x="416184" y="316533"/>
                  </a:lnTo>
                  <a:lnTo>
                    <a:pt x="412723" y="321564"/>
                  </a:lnTo>
                  <a:lnTo>
                    <a:pt x="410056" y="327787"/>
                  </a:lnTo>
                  <a:lnTo>
                    <a:pt x="406781" y="335424"/>
                  </a:lnTo>
                  <a:lnTo>
                    <a:pt x="401581" y="340790"/>
                  </a:lnTo>
                  <a:lnTo>
                    <a:pt x="397447" y="347778"/>
                  </a:lnTo>
                  <a:lnTo>
                    <a:pt x="389076" y="346567"/>
                  </a:lnTo>
                  <a:lnTo>
                    <a:pt x="387023" y="350514"/>
                  </a:lnTo>
                  <a:lnTo>
                    <a:pt x="382297" y="352326"/>
                  </a:lnTo>
                  <a:lnTo>
                    <a:pt x="379958" y="359685"/>
                  </a:lnTo>
                  <a:lnTo>
                    <a:pt x="379047" y="366903"/>
                  </a:lnTo>
                  <a:lnTo>
                    <a:pt x="382197" y="370882"/>
                  </a:lnTo>
                  <a:lnTo>
                    <a:pt x="376747" y="379738"/>
                  </a:lnTo>
                  <a:lnTo>
                    <a:pt x="368922" y="373455"/>
                  </a:lnTo>
                  <a:lnTo>
                    <a:pt x="365500" y="368690"/>
                  </a:lnTo>
                  <a:lnTo>
                    <a:pt x="361277" y="373565"/>
                  </a:lnTo>
                  <a:lnTo>
                    <a:pt x="353093" y="377151"/>
                  </a:lnTo>
                  <a:lnTo>
                    <a:pt x="350022" y="382605"/>
                  </a:lnTo>
                  <a:lnTo>
                    <a:pt x="350238" y="389323"/>
                  </a:lnTo>
                  <a:lnTo>
                    <a:pt x="346949" y="394128"/>
                  </a:lnTo>
                  <a:lnTo>
                    <a:pt x="342619" y="392881"/>
                  </a:lnTo>
                  <a:lnTo>
                    <a:pt x="342077" y="393671"/>
                  </a:lnTo>
                  <a:lnTo>
                    <a:pt x="339483" y="397455"/>
                  </a:lnTo>
                  <a:lnTo>
                    <a:pt x="335911" y="398056"/>
                  </a:lnTo>
                  <a:lnTo>
                    <a:pt x="334927" y="407277"/>
                  </a:lnTo>
                  <a:lnTo>
                    <a:pt x="328198" y="404273"/>
                  </a:lnTo>
                  <a:lnTo>
                    <a:pt x="325112" y="401794"/>
                  </a:lnTo>
                  <a:lnTo>
                    <a:pt x="319440" y="405497"/>
                  </a:lnTo>
                  <a:lnTo>
                    <a:pt x="322845" y="411278"/>
                  </a:lnTo>
                  <a:lnTo>
                    <a:pt x="321948" y="414803"/>
                  </a:lnTo>
                  <a:lnTo>
                    <a:pt x="319907" y="421375"/>
                  </a:lnTo>
                  <a:lnTo>
                    <a:pt x="327018" y="425379"/>
                  </a:lnTo>
                  <a:lnTo>
                    <a:pt x="313670" y="428056"/>
                  </a:lnTo>
                  <a:lnTo>
                    <a:pt x="314411" y="433477"/>
                  </a:lnTo>
                  <a:lnTo>
                    <a:pt x="316505" y="446271"/>
                  </a:lnTo>
                  <a:lnTo>
                    <a:pt x="305575" y="448251"/>
                  </a:lnTo>
                  <a:lnTo>
                    <a:pt x="299908" y="452405"/>
                  </a:lnTo>
                  <a:lnTo>
                    <a:pt x="297508" y="454597"/>
                  </a:lnTo>
                  <a:lnTo>
                    <a:pt x="293065" y="458651"/>
                  </a:lnTo>
                  <a:lnTo>
                    <a:pt x="292324" y="468078"/>
                  </a:lnTo>
                  <a:lnTo>
                    <a:pt x="288639" y="470109"/>
                  </a:lnTo>
                  <a:lnTo>
                    <a:pt x="284467" y="460485"/>
                  </a:lnTo>
                  <a:lnTo>
                    <a:pt x="274354" y="466254"/>
                  </a:lnTo>
                  <a:lnTo>
                    <a:pt x="266345" y="473456"/>
                  </a:lnTo>
                  <a:lnTo>
                    <a:pt x="261191" y="467191"/>
                  </a:lnTo>
                  <a:lnTo>
                    <a:pt x="256072" y="460758"/>
                  </a:lnTo>
                  <a:lnTo>
                    <a:pt x="259498" y="455392"/>
                  </a:lnTo>
                  <a:lnTo>
                    <a:pt x="253182" y="450759"/>
                  </a:lnTo>
                  <a:lnTo>
                    <a:pt x="250880" y="449069"/>
                  </a:lnTo>
                  <a:lnTo>
                    <a:pt x="243599" y="449444"/>
                  </a:lnTo>
                  <a:lnTo>
                    <a:pt x="241587" y="449547"/>
                  </a:lnTo>
                  <a:lnTo>
                    <a:pt x="242668" y="458519"/>
                  </a:lnTo>
                  <a:lnTo>
                    <a:pt x="242254" y="464850"/>
                  </a:lnTo>
                  <a:lnTo>
                    <a:pt x="248619" y="470614"/>
                  </a:lnTo>
                  <a:lnTo>
                    <a:pt x="246620" y="477067"/>
                  </a:lnTo>
                  <a:lnTo>
                    <a:pt x="250352" y="480978"/>
                  </a:lnTo>
                  <a:lnTo>
                    <a:pt x="248393" y="486436"/>
                  </a:lnTo>
                  <a:lnTo>
                    <a:pt x="242909" y="487667"/>
                  </a:lnTo>
                  <a:lnTo>
                    <a:pt x="238581" y="488795"/>
                  </a:lnTo>
                  <a:lnTo>
                    <a:pt x="237047" y="497542"/>
                  </a:lnTo>
                  <a:lnTo>
                    <a:pt x="234195" y="498754"/>
                  </a:lnTo>
                  <a:lnTo>
                    <a:pt x="232086" y="505228"/>
                  </a:lnTo>
                  <a:lnTo>
                    <a:pt x="228925" y="509559"/>
                  </a:lnTo>
                  <a:lnTo>
                    <a:pt x="223176" y="502091"/>
                  </a:lnTo>
                  <a:lnTo>
                    <a:pt x="219584" y="499259"/>
                  </a:lnTo>
                  <a:lnTo>
                    <a:pt x="217811" y="497860"/>
                  </a:lnTo>
                  <a:lnTo>
                    <a:pt x="216288" y="503283"/>
                  </a:lnTo>
                  <a:lnTo>
                    <a:pt x="215237" y="505603"/>
                  </a:lnTo>
                  <a:lnTo>
                    <a:pt x="211618" y="517375"/>
                  </a:lnTo>
                  <a:lnTo>
                    <a:pt x="206584" y="518266"/>
                  </a:lnTo>
                  <a:lnTo>
                    <a:pt x="204724" y="521490"/>
                  </a:lnTo>
                  <a:lnTo>
                    <a:pt x="198321" y="526232"/>
                  </a:lnTo>
                  <a:lnTo>
                    <a:pt x="194159" y="528569"/>
                  </a:lnTo>
                  <a:lnTo>
                    <a:pt x="192192" y="529673"/>
                  </a:lnTo>
                  <a:lnTo>
                    <a:pt x="190418" y="537422"/>
                  </a:lnTo>
                  <a:lnTo>
                    <a:pt x="185742" y="541102"/>
                  </a:lnTo>
                  <a:lnTo>
                    <a:pt x="184194" y="545540"/>
                  </a:lnTo>
                  <a:lnTo>
                    <a:pt x="181910" y="545668"/>
                  </a:lnTo>
                  <a:lnTo>
                    <a:pt x="179091" y="538372"/>
                  </a:lnTo>
                  <a:lnTo>
                    <a:pt x="176285" y="538025"/>
                  </a:lnTo>
                  <a:lnTo>
                    <a:pt x="173152" y="537636"/>
                  </a:lnTo>
                  <a:lnTo>
                    <a:pt x="167579" y="543786"/>
                  </a:lnTo>
                  <a:lnTo>
                    <a:pt x="167150" y="548980"/>
                  </a:lnTo>
                  <a:lnTo>
                    <a:pt x="160052" y="550464"/>
                  </a:lnTo>
                  <a:lnTo>
                    <a:pt x="159196" y="556893"/>
                  </a:lnTo>
                  <a:lnTo>
                    <a:pt x="151898" y="558503"/>
                  </a:lnTo>
                  <a:lnTo>
                    <a:pt x="150799" y="563217"/>
                  </a:lnTo>
                  <a:lnTo>
                    <a:pt x="150052" y="570711"/>
                  </a:lnTo>
                  <a:lnTo>
                    <a:pt x="152651" y="575818"/>
                  </a:lnTo>
                  <a:lnTo>
                    <a:pt x="149414" y="579401"/>
                  </a:lnTo>
                  <a:lnTo>
                    <a:pt x="142342" y="583208"/>
                  </a:lnTo>
                  <a:lnTo>
                    <a:pt x="140550" y="583577"/>
                  </a:lnTo>
                  <a:lnTo>
                    <a:pt x="138265" y="584049"/>
                  </a:lnTo>
                  <a:lnTo>
                    <a:pt x="137442" y="590561"/>
                  </a:lnTo>
                  <a:lnTo>
                    <a:pt x="144360" y="592898"/>
                  </a:lnTo>
                  <a:lnTo>
                    <a:pt x="140440" y="600778"/>
                  </a:lnTo>
                  <a:lnTo>
                    <a:pt x="139190" y="608859"/>
                  </a:lnTo>
                  <a:lnTo>
                    <a:pt x="135012" y="613113"/>
                  </a:lnTo>
                  <a:lnTo>
                    <a:pt x="129687" y="614013"/>
                  </a:lnTo>
                  <a:lnTo>
                    <a:pt x="126908" y="618077"/>
                  </a:lnTo>
                  <a:lnTo>
                    <a:pt x="125735" y="626116"/>
                  </a:lnTo>
                  <a:lnTo>
                    <a:pt x="128511" y="632547"/>
                  </a:lnTo>
                  <a:lnTo>
                    <a:pt x="128682" y="641205"/>
                  </a:lnTo>
                  <a:lnTo>
                    <a:pt x="127133" y="645935"/>
                  </a:lnTo>
                  <a:lnTo>
                    <a:pt x="124977" y="655221"/>
                  </a:lnTo>
                  <a:lnTo>
                    <a:pt x="121789" y="658536"/>
                  </a:lnTo>
                  <a:lnTo>
                    <a:pt x="115736" y="657180"/>
                  </a:lnTo>
                  <a:lnTo>
                    <a:pt x="107754" y="652906"/>
                  </a:lnTo>
                  <a:lnTo>
                    <a:pt x="106673" y="652327"/>
                  </a:lnTo>
                  <a:lnTo>
                    <a:pt x="105101" y="645216"/>
                  </a:lnTo>
                  <a:lnTo>
                    <a:pt x="104860" y="639685"/>
                  </a:lnTo>
                  <a:lnTo>
                    <a:pt x="96900" y="633964"/>
                  </a:lnTo>
                  <a:lnTo>
                    <a:pt x="89697" y="627779"/>
                  </a:lnTo>
                  <a:lnTo>
                    <a:pt x="81719" y="622286"/>
                  </a:lnTo>
                  <a:lnTo>
                    <a:pt x="81331" y="614479"/>
                  </a:lnTo>
                  <a:lnTo>
                    <a:pt x="79680" y="602940"/>
                  </a:lnTo>
                  <a:lnTo>
                    <a:pt x="77637" y="598964"/>
                  </a:lnTo>
                  <a:lnTo>
                    <a:pt x="75622" y="595038"/>
                  </a:lnTo>
                  <a:lnTo>
                    <a:pt x="69813" y="577157"/>
                  </a:lnTo>
                  <a:lnTo>
                    <a:pt x="65844" y="564540"/>
                  </a:lnTo>
                  <a:lnTo>
                    <a:pt x="63850" y="558196"/>
                  </a:lnTo>
                  <a:lnTo>
                    <a:pt x="53240" y="523334"/>
                  </a:lnTo>
                  <a:lnTo>
                    <a:pt x="46320" y="500542"/>
                  </a:lnTo>
                  <a:lnTo>
                    <a:pt x="45196" y="496972"/>
                  </a:lnTo>
                  <a:lnTo>
                    <a:pt x="44465" y="494649"/>
                  </a:lnTo>
                  <a:lnTo>
                    <a:pt x="35919" y="467505"/>
                  </a:lnTo>
                  <a:lnTo>
                    <a:pt x="25764" y="435132"/>
                  </a:lnTo>
                  <a:lnTo>
                    <a:pt x="13886" y="39921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g72"/>
            <p:cNvSpPr/>
            <p:nvPr/>
          </p:nvSpPr>
          <p:spPr>
            <a:xfrm>
              <a:off x="6856059" y="2721012"/>
              <a:ext cx="151540" cy="347491"/>
            </a:xfrm>
            <a:custGeom>
              <a:avLst/>
              <a:gdLst/>
              <a:ahLst/>
              <a:cxnLst/>
              <a:rect l="0" t="0" r="0" b="0"/>
              <a:pathLst>
                <a:path w="151540" h="347491">
                  <a:moveTo>
                    <a:pt x="0" y="263503"/>
                  </a:moveTo>
                  <a:lnTo>
                    <a:pt x="2063" y="260483"/>
                  </a:lnTo>
                  <a:lnTo>
                    <a:pt x="3579" y="254406"/>
                  </a:lnTo>
                  <a:lnTo>
                    <a:pt x="6116" y="249582"/>
                  </a:lnTo>
                  <a:lnTo>
                    <a:pt x="6489" y="241997"/>
                  </a:lnTo>
                  <a:lnTo>
                    <a:pt x="10107" y="235869"/>
                  </a:lnTo>
                  <a:lnTo>
                    <a:pt x="10509" y="235374"/>
                  </a:lnTo>
                  <a:lnTo>
                    <a:pt x="16552" y="227925"/>
                  </a:lnTo>
                  <a:lnTo>
                    <a:pt x="21626" y="226404"/>
                  </a:lnTo>
                  <a:lnTo>
                    <a:pt x="25281" y="224685"/>
                  </a:lnTo>
                  <a:lnTo>
                    <a:pt x="28951" y="222957"/>
                  </a:lnTo>
                  <a:lnTo>
                    <a:pt x="29829" y="221963"/>
                  </a:lnTo>
                  <a:lnTo>
                    <a:pt x="32344" y="219114"/>
                  </a:lnTo>
                  <a:lnTo>
                    <a:pt x="36400" y="216451"/>
                  </a:lnTo>
                  <a:lnTo>
                    <a:pt x="37181" y="215937"/>
                  </a:lnTo>
                  <a:lnTo>
                    <a:pt x="36503" y="213323"/>
                  </a:lnTo>
                  <a:lnTo>
                    <a:pt x="35475" y="209357"/>
                  </a:lnTo>
                  <a:lnTo>
                    <a:pt x="35337" y="208826"/>
                  </a:lnTo>
                  <a:lnTo>
                    <a:pt x="36517" y="205858"/>
                  </a:lnTo>
                  <a:lnTo>
                    <a:pt x="42066" y="200612"/>
                  </a:lnTo>
                  <a:lnTo>
                    <a:pt x="47995" y="192659"/>
                  </a:lnTo>
                  <a:lnTo>
                    <a:pt x="49517" y="190957"/>
                  </a:lnTo>
                  <a:lnTo>
                    <a:pt x="53139" y="186903"/>
                  </a:lnTo>
                  <a:lnTo>
                    <a:pt x="59961" y="183322"/>
                  </a:lnTo>
                  <a:lnTo>
                    <a:pt x="62655" y="176546"/>
                  </a:lnTo>
                  <a:lnTo>
                    <a:pt x="68471" y="174452"/>
                  </a:lnTo>
                  <a:lnTo>
                    <a:pt x="72599" y="170000"/>
                  </a:lnTo>
                  <a:lnTo>
                    <a:pt x="72758" y="169829"/>
                  </a:lnTo>
                  <a:lnTo>
                    <a:pt x="68913" y="166104"/>
                  </a:lnTo>
                  <a:lnTo>
                    <a:pt x="67183" y="164426"/>
                  </a:lnTo>
                  <a:lnTo>
                    <a:pt x="59119" y="159956"/>
                  </a:lnTo>
                  <a:lnTo>
                    <a:pt x="54524" y="155688"/>
                  </a:lnTo>
                  <a:lnTo>
                    <a:pt x="48357" y="151434"/>
                  </a:lnTo>
                  <a:lnTo>
                    <a:pt x="44965" y="148618"/>
                  </a:lnTo>
                  <a:lnTo>
                    <a:pt x="42518" y="146586"/>
                  </a:lnTo>
                  <a:lnTo>
                    <a:pt x="38680" y="141173"/>
                  </a:lnTo>
                  <a:lnTo>
                    <a:pt x="32731" y="141965"/>
                  </a:lnTo>
                  <a:lnTo>
                    <a:pt x="29022" y="140932"/>
                  </a:lnTo>
                  <a:lnTo>
                    <a:pt x="26262" y="135773"/>
                  </a:lnTo>
                  <a:lnTo>
                    <a:pt x="26316" y="131885"/>
                  </a:lnTo>
                  <a:lnTo>
                    <a:pt x="22491" y="122855"/>
                  </a:lnTo>
                  <a:lnTo>
                    <a:pt x="15484" y="120367"/>
                  </a:lnTo>
                  <a:lnTo>
                    <a:pt x="10410" y="122432"/>
                  </a:lnTo>
                  <a:lnTo>
                    <a:pt x="9528" y="119200"/>
                  </a:lnTo>
                  <a:lnTo>
                    <a:pt x="8904" y="116910"/>
                  </a:lnTo>
                  <a:lnTo>
                    <a:pt x="7806" y="112883"/>
                  </a:lnTo>
                  <a:lnTo>
                    <a:pt x="5203" y="101956"/>
                  </a:lnTo>
                  <a:lnTo>
                    <a:pt x="5281" y="94797"/>
                  </a:lnTo>
                  <a:lnTo>
                    <a:pt x="11692" y="89398"/>
                  </a:lnTo>
                  <a:lnTo>
                    <a:pt x="11708" y="80812"/>
                  </a:lnTo>
                  <a:lnTo>
                    <a:pt x="13240" y="75078"/>
                  </a:lnTo>
                  <a:lnTo>
                    <a:pt x="8561" y="70069"/>
                  </a:lnTo>
                  <a:lnTo>
                    <a:pt x="4668" y="65233"/>
                  </a:lnTo>
                  <a:lnTo>
                    <a:pt x="3170" y="63371"/>
                  </a:lnTo>
                  <a:lnTo>
                    <a:pt x="8519" y="56497"/>
                  </a:lnTo>
                  <a:lnTo>
                    <a:pt x="12965" y="49208"/>
                  </a:lnTo>
                  <a:lnTo>
                    <a:pt x="14356" y="44196"/>
                  </a:lnTo>
                  <a:lnTo>
                    <a:pt x="14923" y="42150"/>
                  </a:lnTo>
                  <a:lnTo>
                    <a:pt x="15116" y="41456"/>
                  </a:lnTo>
                  <a:lnTo>
                    <a:pt x="21487" y="33336"/>
                  </a:lnTo>
                  <a:lnTo>
                    <a:pt x="22629" y="25782"/>
                  </a:lnTo>
                  <a:lnTo>
                    <a:pt x="23153" y="22306"/>
                  </a:lnTo>
                  <a:lnTo>
                    <a:pt x="26373" y="11473"/>
                  </a:lnTo>
                  <a:lnTo>
                    <a:pt x="30739" y="3954"/>
                  </a:lnTo>
                  <a:lnTo>
                    <a:pt x="37010" y="0"/>
                  </a:lnTo>
                  <a:lnTo>
                    <a:pt x="65270" y="9663"/>
                  </a:lnTo>
                  <a:lnTo>
                    <a:pt x="76145" y="13660"/>
                  </a:lnTo>
                  <a:lnTo>
                    <a:pt x="83963" y="16524"/>
                  </a:lnTo>
                  <a:lnTo>
                    <a:pt x="91982" y="19054"/>
                  </a:lnTo>
                  <a:lnTo>
                    <a:pt x="94693" y="19888"/>
                  </a:lnTo>
                  <a:lnTo>
                    <a:pt x="114937" y="26083"/>
                  </a:lnTo>
                  <a:lnTo>
                    <a:pt x="132357" y="31137"/>
                  </a:lnTo>
                  <a:lnTo>
                    <a:pt x="132484" y="37877"/>
                  </a:lnTo>
                  <a:lnTo>
                    <a:pt x="132196" y="42822"/>
                  </a:lnTo>
                  <a:lnTo>
                    <a:pt x="131879" y="48219"/>
                  </a:lnTo>
                  <a:lnTo>
                    <a:pt x="131809" y="49413"/>
                  </a:lnTo>
                  <a:lnTo>
                    <a:pt x="131127" y="53609"/>
                  </a:lnTo>
                  <a:lnTo>
                    <a:pt x="130456" y="57732"/>
                  </a:lnTo>
                  <a:lnTo>
                    <a:pt x="130273" y="58425"/>
                  </a:lnTo>
                  <a:lnTo>
                    <a:pt x="129492" y="61388"/>
                  </a:lnTo>
                  <a:lnTo>
                    <a:pt x="128249" y="66099"/>
                  </a:lnTo>
                  <a:lnTo>
                    <a:pt x="127785" y="67856"/>
                  </a:lnTo>
                  <a:lnTo>
                    <a:pt x="127557" y="69583"/>
                  </a:lnTo>
                  <a:lnTo>
                    <a:pt x="127161" y="72588"/>
                  </a:lnTo>
                  <a:lnTo>
                    <a:pt x="126450" y="77966"/>
                  </a:lnTo>
                  <a:lnTo>
                    <a:pt x="124969" y="81290"/>
                  </a:lnTo>
                  <a:lnTo>
                    <a:pt x="124724" y="81838"/>
                  </a:lnTo>
                  <a:lnTo>
                    <a:pt x="123583" y="84397"/>
                  </a:lnTo>
                  <a:lnTo>
                    <a:pt x="116056" y="86979"/>
                  </a:lnTo>
                  <a:lnTo>
                    <a:pt x="114982" y="87346"/>
                  </a:lnTo>
                  <a:lnTo>
                    <a:pt x="112314" y="89961"/>
                  </a:lnTo>
                  <a:lnTo>
                    <a:pt x="112128" y="90143"/>
                  </a:lnTo>
                  <a:lnTo>
                    <a:pt x="113229" y="95544"/>
                  </a:lnTo>
                  <a:lnTo>
                    <a:pt x="112961" y="100652"/>
                  </a:lnTo>
                  <a:lnTo>
                    <a:pt x="109997" y="103350"/>
                  </a:lnTo>
                  <a:lnTo>
                    <a:pt x="110191" y="109616"/>
                  </a:lnTo>
                  <a:lnTo>
                    <a:pt x="111290" y="114946"/>
                  </a:lnTo>
                  <a:lnTo>
                    <a:pt x="115740" y="116285"/>
                  </a:lnTo>
                  <a:lnTo>
                    <a:pt x="117948" y="116948"/>
                  </a:lnTo>
                  <a:lnTo>
                    <a:pt x="122898" y="114774"/>
                  </a:lnTo>
                  <a:lnTo>
                    <a:pt x="128166" y="114101"/>
                  </a:lnTo>
                  <a:lnTo>
                    <a:pt x="135355" y="116098"/>
                  </a:lnTo>
                  <a:lnTo>
                    <a:pt x="136634" y="108043"/>
                  </a:lnTo>
                  <a:lnTo>
                    <a:pt x="138708" y="106751"/>
                  </a:lnTo>
                  <a:lnTo>
                    <a:pt x="143173" y="115797"/>
                  </a:lnTo>
                  <a:lnTo>
                    <a:pt x="145768" y="124148"/>
                  </a:lnTo>
                  <a:lnTo>
                    <a:pt x="146953" y="134034"/>
                  </a:lnTo>
                  <a:lnTo>
                    <a:pt x="146984" y="146444"/>
                  </a:lnTo>
                  <a:lnTo>
                    <a:pt x="147005" y="157225"/>
                  </a:lnTo>
                  <a:lnTo>
                    <a:pt x="147168" y="160185"/>
                  </a:lnTo>
                  <a:lnTo>
                    <a:pt x="148151" y="178242"/>
                  </a:lnTo>
                  <a:lnTo>
                    <a:pt x="148987" y="187888"/>
                  </a:lnTo>
                  <a:lnTo>
                    <a:pt x="149009" y="188141"/>
                  </a:lnTo>
                  <a:lnTo>
                    <a:pt x="151213" y="204072"/>
                  </a:lnTo>
                  <a:lnTo>
                    <a:pt x="151259" y="204967"/>
                  </a:lnTo>
                  <a:lnTo>
                    <a:pt x="151540" y="210486"/>
                  </a:lnTo>
                  <a:lnTo>
                    <a:pt x="146312" y="231127"/>
                  </a:lnTo>
                  <a:lnTo>
                    <a:pt x="139418" y="250127"/>
                  </a:lnTo>
                  <a:lnTo>
                    <a:pt x="139290" y="253993"/>
                  </a:lnTo>
                  <a:lnTo>
                    <a:pt x="139239" y="255539"/>
                  </a:lnTo>
                  <a:lnTo>
                    <a:pt x="134802" y="266851"/>
                  </a:lnTo>
                  <a:lnTo>
                    <a:pt x="131250" y="273774"/>
                  </a:lnTo>
                  <a:lnTo>
                    <a:pt x="121084" y="283077"/>
                  </a:lnTo>
                  <a:lnTo>
                    <a:pt x="119494" y="285484"/>
                  </a:lnTo>
                  <a:lnTo>
                    <a:pt x="116124" y="290581"/>
                  </a:lnTo>
                  <a:lnTo>
                    <a:pt x="110979" y="300464"/>
                  </a:lnTo>
                  <a:lnTo>
                    <a:pt x="109347" y="305602"/>
                  </a:lnTo>
                  <a:lnTo>
                    <a:pt x="106660" y="315094"/>
                  </a:lnTo>
                  <a:lnTo>
                    <a:pt x="108111" y="317259"/>
                  </a:lnTo>
                  <a:lnTo>
                    <a:pt x="102822" y="330280"/>
                  </a:lnTo>
                  <a:lnTo>
                    <a:pt x="100869" y="336216"/>
                  </a:lnTo>
                  <a:lnTo>
                    <a:pt x="96226" y="344005"/>
                  </a:lnTo>
                  <a:lnTo>
                    <a:pt x="89151" y="347361"/>
                  </a:lnTo>
                  <a:lnTo>
                    <a:pt x="85360" y="347491"/>
                  </a:lnTo>
                  <a:lnTo>
                    <a:pt x="84495" y="337651"/>
                  </a:lnTo>
                  <a:lnTo>
                    <a:pt x="87328" y="324266"/>
                  </a:lnTo>
                  <a:lnTo>
                    <a:pt x="87451" y="315927"/>
                  </a:lnTo>
                  <a:lnTo>
                    <a:pt x="84385" y="311987"/>
                  </a:lnTo>
                  <a:lnTo>
                    <a:pt x="83257" y="311982"/>
                  </a:lnTo>
                  <a:lnTo>
                    <a:pt x="73891" y="311938"/>
                  </a:lnTo>
                  <a:lnTo>
                    <a:pt x="67708" y="309781"/>
                  </a:lnTo>
                  <a:lnTo>
                    <a:pt x="63300" y="311421"/>
                  </a:lnTo>
                  <a:lnTo>
                    <a:pt x="59278" y="316595"/>
                  </a:lnTo>
                  <a:lnTo>
                    <a:pt x="54775" y="311584"/>
                  </a:lnTo>
                  <a:lnTo>
                    <a:pt x="48590" y="307022"/>
                  </a:lnTo>
                  <a:lnTo>
                    <a:pt x="44451" y="304550"/>
                  </a:lnTo>
                  <a:lnTo>
                    <a:pt x="39846" y="304608"/>
                  </a:lnTo>
                  <a:lnTo>
                    <a:pt x="34144" y="299921"/>
                  </a:lnTo>
                  <a:lnTo>
                    <a:pt x="30574" y="298441"/>
                  </a:lnTo>
                  <a:lnTo>
                    <a:pt x="24895" y="295015"/>
                  </a:lnTo>
                  <a:lnTo>
                    <a:pt x="22693" y="294108"/>
                  </a:lnTo>
                  <a:lnTo>
                    <a:pt x="19565" y="292819"/>
                  </a:lnTo>
                  <a:lnTo>
                    <a:pt x="15983" y="288194"/>
                  </a:lnTo>
                  <a:lnTo>
                    <a:pt x="7679" y="286819"/>
                  </a:lnTo>
                  <a:lnTo>
                    <a:pt x="7415" y="281330"/>
                  </a:lnTo>
                  <a:lnTo>
                    <a:pt x="6313" y="276083"/>
                  </a:lnTo>
                  <a:lnTo>
                    <a:pt x="6595" y="269712"/>
                  </a:lnTo>
                  <a:lnTo>
                    <a:pt x="2697" y="26790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g73"/>
            <p:cNvSpPr/>
            <p:nvPr/>
          </p:nvSpPr>
          <p:spPr>
            <a:xfrm>
              <a:off x="6267789" y="2646766"/>
              <a:ext cx="661028" cy="426733"/>
            </a:xfrm>
            <a:custGeom>
              <a:avLst/>
              <a:gdLst/>
              <a:ahLst/>
              <a:cxnLst/>
              <a:rect l="0" t="0" r="0" b="0"/>
              <a:pathLst>
                <a:path w="661028" h="426733">
                  <a:moveTo>
                    <a:pt x="24974" y="258075"/>
                  </a:moveTo>
                  <a:lnTo>
                    <a:pt x="19938" y="226994"/>
                  </a:lnTo>
                  <a:lnTo>
                    <a:pt x="19751" y="225838"/>
                  </a:lnTo>
                  <a:lnTo>
                    <a:pt x="17461" y="211705"/>
                  </a:lnTo>
                  <a:lnTo>
                    <a:pt x="11437" y="175229"/>
                  </a:lnTo>
                  <a:lnTo>
                    <a:pt x="11196" y="173775"/>
                  </a:lnTo>
                  <a:lnTo>
                    <a:pt x="7195" y="149550"/>
                  </a:lnTo>
                  <a:lnTo>
                    <a:pt x="2991" y="123995"/>
                  </a:lnTo>
                  <a:lnTo>
                    <a:pt x="0" y="105811"/>
                  </a:lnTo>
                  <a:lnTo>
                    <a:pt x="18414" y="94206"/>
                  </a:lnTo>
                  <a:lnTo>
                    <a:pt x="34899" y="79974"/>
                  </a:lnTo>
                  <a:lnTo>
                    <a:pt x="35920" y="74665"/>
                  </a:lnTo>
                  <a:lnTo>
                    <a:pt x="40333" y="70526"/>
                  </a:lnTo>
                  <a:lnTo>
                    <a:pt x="47678" y="70752"/>
                  </a:lnTo>
                  <a:lnTo>
                    <a:pt x="56642" y="62737"/>
                  </a:lnTo>
                  <a:lnTo>
                    <a:pt x="64211" y="57360"/>
                  </a:lnTo>
                  <a:lnTo>
                    <a:pt x="71973" y="51003"/>
                  </a:lnTo>
                  <a:lnTo>
                    <a:pt x="75348" y="70672"/>
                  </a:lnTo>
                  <a:lnTo>
                    <a:pt x="78675" y="89450"/>
                  </a:lnTo>
                  <a:lnTo>
                    <a:pt x="94384" y="86768"/>
                  </a:lnTo>
                  <a:lnTo>
                    <a:pt x="108825" y="84281"/>
                  </a:lnTo>
                  <a:lnTo>
                    <a:pt x="151687" y="76569"/>
                  </a:lnTo>
                  <a:lnTo>
                    <a:pt x="159834" y="75082"/>
                  </a:lnTo>
                  <a:lnTo>
                    <a:pt x="166516" y="73848"/>
                  </a:lnTo>
                  <a:lnTo>
                    <a:pt x="200064" y="67580"/>
                  </a:lnTo>
                  <a:lnTo>
                    <a:pt x="230120" y="62084"/>
                  </a:lnTo>
                  <a:lnTo>
                    <a:pt x="233967" y="61374"/>
                  </a:lnTo>
                  <a:lnTo>
                    <a:pt x="240709" y="60081"/>
                  </a:lnTo>
                  <a:lnTo>
                    <a:pt x="258928" y="56565"/>
                  </a:lnTo>
                  <a:lnTo>
                    <a:pt x="279663" y="52705"/>
                  </a:lnTo>
                  <a:lnTo>
                    <a:pt x="288192" y="51016"/>
                  </a:lnTo>
                  <a:lnTo>
                    <a:pt x="302724" y="48122"/>
                  </a:lnTo>
                  <a:lnTo>
                    <a:pt x="365241" y="35415"/>
                  </a:lnTo>
                  <a:lnTo>
                    <a:pt x="369586" y="34544"/>
                  </a:lnTo>
                  <a:lnTo>
                    <a:pt x="373621" y="33733"/>
                  </a:lnTo>
                  <a:lnTo>
                    <a:pt x="411940" y="25944"/>
                  </a:lnTo>
                  <a:lnTo>
                    <a:pt x="421882" y="24055"/>
                  </a:lnTo>
                  <a:lnTo>
                    <a:pt x="454700" y="17164"/>
                  </a:lnTo>
                  <a:lnTo>
                    <a:pt x="458811" y="16293"/>
                  </a:lnTo>
                  <a:lnTo>
                    <a:pt x="483167" y="11091"/>
                  </a:lnTo>
                  <a:lnTo>
                    <a:pt x="523256" y="2301"/>
                  </a:lnTo>
                  <a:lnTo>
                    <a:pt x="523876" y="2163"/>
                  </a:lnTo>
                  <a:lnTo>
                    <a:pt x="536177" y="300"/>
                  </a:lnTo>
                  <a:lnTo>
                    <a:pt x="538151" y="0"/>
                  </a:lnTo>
                  <a:lnTo>
                    <a:pt x="544678" y="5293"/>
                  </a:lnTo>
                  <a:lnTo>
                    <a:pt x="549586" y="13349"/>
                  </a:lnTo>
                  <a:lnTo>
                    <a:pt x="557834" y="14859"/>
                  </a:lnTo>
                  <a:lnTo>
                    <a:pt x="562884" y="15611"/>
                  </a:lnTo>
                  <a:lnTo>
                    <a:pt x="566474" y="16143"/>
                  </a:lnTo>
                  <a:lnTo>
                    <a:pt x="571721" y="20653"/>
                  </a:lnTo>
                  <a:lnTo>
                    <a:pt x="575459" y="27145"/>
                  </a:lnTo>
                  <a:lnTo>
                    <a:pt x="579376" y="42606"/>
                  </a:lnTo>
                  <a:lnTo>
                    <a:pt x="580897" y="47890"/>
                  </a:lnTo>
                  <a:lnTo>
                    <a:pt x="582041" y="51866"/>
                  </a:lnTo>
                  <a:lnTo>
                    <a:pt x="590911" y="61485"/>
                  </a:lnTo>
                  <a:lnTo>
                    <a:pt x="601801" y="65108"/>
                  </a:lnTo>
                  <a:lnTo>
                    <a:pt x="612021" y="66346"/>
                  </a:lnTo>
                  <a:lnTo>
                    <a:pt x="616643" y="65837"/>
                  </a:lnTo>
                  <a:lnTo>
                    <a:pt x="618927" y="65585"/>
                  </a:lnTo>
                  <a:lnTo>
                    <a:pt x="625280" y="74246"/>
                  </a:lnTo>
                  <a:lnTo>
                    <a:pt x="619009" y="78200"/>
                  </a:lnTo>
                  <a:lnTo>
                    <a:pt x="614643" y="85719"/>
                  </a:lnTo>
                  <a:lnTo>
                    <a:pt x="611423" y="96552"/>
                  </a:lnTo>
                  <a:lnTo>
                    <a:pt x="610899" y="100028"/>
                  </a:lnTo>
                  <a:lnTo>
                    <a:pt x="609757" y="107582"/>
                  </a:lnTo>
                  <a:lnTo>
                    <a:pt x="603386" y="115702"/>
                  </a:lnTo>
                  <a:lnTo>
                    <a:pt x="603193" y="116396"/>
                  </a:lnTo>
                  <a:lnTo>
                    <a:pt x="602626" y="118442"/>
                  </a:lnTo>
                  <a:lnTo>
                    <a:pt x="601235" y="123455"/>
                  </a:lnTo>
                  <a:lnTo>
                    <a:pt x="596789" y="130743"/>
                  </a:lnTo>
                  <a:lnTo>
                    <a:pt x="591440" y="137617"/>
                  </a:lnTo>
                  <a:lnTo>
                    <a:pt x="592938" y="139479"/>
                  </a:lnTo>
                  <a:lnTo>
                    <a:pt x="596831" y="144315"/>
                  </a:lnTo>
                  <a:lnTo>
                    <a:pt x="601510" y="149324"/>
                  </a:lnTo>
                  <a:lnTo>
                    <a:pt x="599978" y="155058"/>
                  </a:lnTo>
                  <a:lnTo>
                    <a:pt x="599962" y="163644"/>
                  </a:lnTo>
                  <a:lnTo>
                    <a:pt x="593551" y="169043"/>
                  </a:lnTo>
                  <a:lnTo>
                    <a:pt x="593473" y="176202"/>
                  </a:lnTo>
                  <a:lnTo>
                    <a:pt x="596076" y="187130"/>
                  </a:lnTo>
                  <a:lnTo>
                    <a:pt x="597174" y="191156"/>
                  </a:lnTo>
                  <a:lnTo>
                    <a:pt x="597799" y="193446"/>
                  </a:lnTo>
                  <a:lnTo>
                    <a:pt x="598680" y="196678"/>
                  </a:lnTo>
                  <a:lnTo>
                    <a:pt x="603754" y="194613"/>
                  </a:lnTo>
                  <a:lnTo>
                    <a:pt x="610761" y="197101"/>
                  </a:lnTo>
                  <a:lnTo>
                    <a:pt x="614586" y="206131"/>
                  </a:lnTo>
                  <a:lnTo>
                    <a:pt x="614532" y="210019"/>
                  </a:lnTo>
                  <a:lnTo>
                    <a:pt x="617292" y="215179"/>
                  </a:lnTo>
                  <a:lnTo>
                    <a:pt x="621001" y="216211"/>
                  </a:lnTo>
                  <a:lnTo>
                    <a:pt x="626950" y="215419"/>
                  </a:lnTo>
                  <a:lnTo>
                    <a:pt x="630789" y="220832"/>
                  </a:lnTo>
                  <a:lnTo>
                    <a:pt x="633235" y="222864"/>
                  </a:lnTo>
                  <a:lnTo>
                    <a:pt x="636627" y="225680"/>
                  </a:lnTo>
                  <a:lnTo>
                    <a:pt x="642794" y="229934"/>
                  </a:lnTo>
                  <a:lnTo>
                    <a:pt x="647389" y="234203"/>
                  </a:lnTo>
                  <a:lnTo>
                    <a:pt x="655453" y="238673"/>
                  </a:lnTo>
                  <a:lnTo>
                    <a:pt x="657183" y="240350"/>
                  </a:lnTo>
                  <a:lnTo>
                    <a:pt x="661028" y="244075"/>
                  </a:lnTo>
                  <a:lnTo>
                    <a:pt x="660869" y="244246"/>
                  </a:lnTo>
                  <a:lnTo>
                    <a:pt x="656741" y="248698"/>
                  </a:lnTo>
                  <a:lnTo>
                    <a:pt x="650925" y="250792"/>
                  </a:lnTo>
                  <a:lnTo>
                    <a:pt x="648231" y="257569"/>
                  </a:lnTo>
                  <a:lnTo>
                    <a:pt x="641409" y="261149"/>
                  </a:lnTo>
                  <a:lnTo>
                    <a:pt x="637787" y="265204"/>
                  </a:lnTo>
                  <a:lnTo>
                    <a:pt x="636266" y="266905"/>
                  </a:lnTo>
                  <a:lnTo>
                    <a:pt x="630234" y="274955"/>
                  </a:lnTo>
                  <a:lnTo>
                    <a:pt x="624788" y="280104"/>
                  </a:lnTo>
                  <a:lnTo>
                    <a:pt x="623607" y="283072"/>
                  </a:lnTo>
                  <a:lnTo>
                    <a:pt x="623745" y="283603"/>
                  </a:lnTo>
                  <a:lnTo>
                    <a:pt x="624773" y="287569"/>
                  </a:lnTo>
                  <a:lnTo>
                    <a:pt x="625451" y="290184"/>
                  </a:lnTo>
                  <a:lnTo>
                    <a:pt x="624670" y="290697"/>
                  </a:lnTo>
                  <a:lnTo>
                    <a:pt x="620615" y="293360"/>
                  </a:lnTo>
                  <a:lnTo>
                    <a:pt x="618099" y="296210"/>
                  </a:lnTo>
                  <a:lnTo>
                    <a:pt x="617221" y="297204"/>
                  </a:lnTo>
                  <a:lnTo>
                    <a:pt x="613551" y="298931"/>
                  </a:lnTo>
                  <a:lnTo>
                    <a:pt x="609896" y="300650"/>
                  </a:lnTo>
                  <a:lnTo>
                    <a:pt x="604822" y="302171"/>
                  </a:lnTo>
                  <a:lnTo>
                    <a:pt x="598779" y="309620"/>
                  </a:lnTo>
                  <a:lnTo>
                    <a:pt x="598377" y="310116"/>
                  </a:lnTo>
                  <a:lnTo>
                    <a:pt x="590477" y="307823"/>
                  </a:lnTo>
                  <a:lnTo>
                    <a:pt x="580651" y="308498"/>
                  </a:lnTo>
                  <a:lnTo>
                    <a:pt x="579723" y="308962"/>
                  </a:lnTo>
                  <a:lnTo>
                    <a:pt x="578421" y="309612"/>
                  </a:lnTo>
                  <a:lnTo>
                    <a:pt x="578244" y="309701"/>
                  </a:lnTo>
                  <a:lnTo>
                    <a:pt x="571337" y="313149"/>
                  </a:lnTo>
                  <a:lnTo>
                    <a:pt x="566440" y="318507"/>
                  </a:lnTo>
                  <a:lnTo>
                    <a:pt x="563625" y="324184"/>
                  </a:lnTo>
                  <a:lnTo>
                    <a:pt x="562519" y="329706"/>
                  </a:lnTo>
                  <a:lnTo>
                    <a:pt x="560936" y="330048"/>
                  </a:lnTo>
                  <a:lnTo>
                    <a:pt x="523831" y="338053"/>
                  </a:lnTo>
                  <a:lnTo>
                    <a:pt x="513373" y="340284"/>
                  </a:lnTo>
                  <a:lnTo>
                    <a:pt x="512709" y="340425"/>
                  </a:lnTo>
                  <a:lnTo>
                    <a:pt x="493524" y="344471"/>
                  </a:lnTo>
                  <a:lnTo>
                    <a:pt x="477416" y="347834"/>
                  </a:lnTo>
                  <a:lnTo>
                    <a:pt x="463686" y="350680"/>
                  </a:lnTo>
                  <a:lnTo>
                    <a:pt x="461747" y="351080"/>
                  </a:lnTo>
                  <a:lnTo>
                    <a:pt x="454116" y="352698"/>
                  </a:lnTo>
                  <a:lnTo>
                    <a:pt x="432288" y="357293"/>
                  </a:lnTo>
                  <a:lnTo>
                    <a:pt x="431403" y="357471"/>
                  </a:lnTo>
                  <a:lnTo>
                    <a:pt x="408059" y="362152"/>
                  </a:lnTo>
                  <a:lnTo>
                    <a:pt x="405600" y="362642"/>
                  </a:lnTo>
                  <a:lnTo>
                    <a:pt x="382089" y="367317"/>
                  </a:lnTo>
                  <a:lnTo>
                    <a:pt x="381002" y="367532"/>
                  </a:lnTo>
                  <a:lnTo>
                    <a:pt x="348836" y="373639"/>
                  </a:lnTo>
                  <a:lnTo>
                    <a:pt x="315821" y="379863"/>
                  </a:lnTo>
                  <a:lnTo>
                    <a:pt x="313338" y="380334"/>
                  </a:lnTo>
                  <a:lnTo>
                    <a:pt x="287129" y="385267"/>
                  </a:lnTo>
                  <a:lnTo>
                    <a:pt x="283082" y="386020"/>
                  </a:lnTo>
                  <a:lnTo>
                    <a:pt x="246181" y="392811"/>
                  </a:lnTo>
                  <a:lnTo>
                    <a:pt x="237069" y="394489"/>
                  </a:lnTo>
                  <a:lnTo>
                    <a:pt x="224148" y="396854"/>
                  </a:lnTo>
                  <a:lnTo>
                    <a:pt x="211543" y="399146"/>
                  </a:lnTo>
                  <a:lnTo>
                    <a:pt x="174236" y="406021"/>
                  </a:lnTo>
                  <a:lnTo>
                    <a:pt x="165176" y="407669"/>
                  </a:lnTo>
                  <a:lnTo>
                    <a:pt x="134250" y="413097"/>
                  </a:lnTo>
                  <a:lnTo>
                    <a:pt x="117833" y="415875"/>
                  </a:lnTo>
                  <a:lnTo>
                    <a:pt x="100584" y="418765"/>
                  </a:lnTo>
                  <a:lnTo>
                    <a:pt x="63328" y="425021"/>
                  </a:lnTo>
                  <a:lnTo>
                    <a:pt x="52753" y="426733"/>
                  </a:lnTo>
                  <a:lnTo>
                    <a:pt x="47139" y="392454"/>
                  </a:lnTo>
                  <a:lnTo>
                    <a:pt x="45876" y="384738"/>
                  </a:lnTo>
                  <a:lnTo>
                    <a:pt x="42528" y="364347"/>
                  </a:lnTo>
                  <a:lnTo>
                    <a:pt x="38266" y="338385"/>
                  </a:lnTo>
                  <a:lnTo>
                    <a:pt x="36921" y="330196"/>
                  </a:lnTo>
                  <a:lnTo>
                    <a:pt x="35105" y="319136"/>
                  </a:lnTo>
                  <a:lnTo>
                    <a:pt x="31332" y="296166"/>
                  </a:lnTo>
                  <a:lnTo>
                    <a:pt x="26287" y="265941"/>
                  </a:lnTo>
                  <a:lnTo>
                    <a:pt x="25124" y="25897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g74"/>
            <p:cNvSpPr/>
            <p:nvPr/>
          </p:nvSpPr>
          <p:spPr>
            <a:xfrm>
              <a:off x="7055183" y="2080159"/>
              <a:ext cx="187190" cy="393810"/>
            </a:xfrm>
            <a:custGeom>
              <a:avLst/>
              <a:gdLst/>
              <a:ahLst/>
              <a:cxnLst/>
              <a:rect l="0" t="0" r="0" b="0"/>
              <a:pathLst>
                <a:path w="187190" h="393810">
                  <a:moveTo>
                    <a:pt x="7116" y="376867"/>
                  </a:moveTo>
                  <a:lnTo>
                    <a:pt x="8501" y="371817"/>
                  </a:lnTo>
                  <a:lnTo>
                    <a:pt x="6424" y="363886"/>
                  </a:lnTo>
                  <a:lnTo>
                    <a:pt x="9987" y="361103"/>
                  </a:lnTo>
                  <a:lnTo>
                    <a:pt x="13511" y="354758"/>
                  </a:lnTo>
                  <a:lnTo>
                    <a:pt x="10360" y="349652"/>
                  </a:lnTo>
                  <a:lnTo>
                    <a:pt x="11600" y="343048"/>
                  </a:lnTo>
                  <a:lnTo>
                    <a:pt x="7563" y="334153"/>
                  </a:lnTo>
                  <a:lnTo>
                    <a:pt x="7433" y="333040"/>
                  </a:lnTo>
                  <a:lnTo>
                    <a:pt x="6519" y="325257"/>
                  </a:lnTo>
                  <a:lnTo>
                    <a:pt x="6598" y="322625"/>
                  </a:lnTo>
                  <a:lnTo>
                    <a:pt x="6733" y="318057"/>
                  </a:lnTo>
                  <a:lnTo>
                    <a:pt x="6642" y="309637"/>
                  </a:lnTo>
                  <a:lnTo>
                    <a:pt x="4054" y="304012"/>
                  </a:lnTo>
                  <a:lnTo>
                    <a:pt x="2705" y="284984"/>
                  </a:lnTo>
                  <a:lnTo>
                    <a:pt x="0" y="273711"/>
                  </a:lnTo>
                  <a:lnTo>
                    <a:pt x="3483" y="268154"/>
                  </a:lnTo>
                  <a:lnTo>
                    <a:pt x="3792" y="267660"/>
                  </a:lnTo>
                  <a:lnTo>
                    <a:pt x="4304" y="250932"/>
                  </a:lnTo>
                  <a:lnTo>
                    <a:pt x="9180" y="243837"/>
                  </a:lnTo>
                  <a:lnTo>
                    <a:pt x="9768" y="241728"/>
                  </a:lnTo>
                  <a:lnTo>
                    <a:pt x="11332" y="236120"/>
                  </a:lnTo>
                  <a:lnTo>
                    <a:pt x="10362" y="226696"/>
                  </a:lnTo>
                  <a:lnTo>
                    <a:pt x="14029" y="214498"/>
                  </a:lnTo>
                  <a:lnTo>
                    <a:pt x="11428" y="208854"/>
                  </a:lnTo>
                  <a:lnTo>
                    <a:pt x="14011" y="201867"/>
                  </a:lnTo>
                  <a:lnTo>
                    <a:pt x="15401" y="191356"/>
                  </a:lnTo>
                  <a:lnTo>
                    <a:pt x="11680" y="183895"/>
                  </a:lnTo>
                  <a:lnTo>
                    <a:pt x="10041" y="180608"/>
                  </a:lnTo>
                  <a:lnTo>
                    <a:pt x="8554" y="171808"/>
                  </a:lnTo>
                  <a:lnTo>
                    <a:pt x="7705" y="165351"/>
                  </a:lnTo>
                  <a:lnTo>
                    <a:pt x="10890" y="159657"/>
                  </a:lnTo>
                  <a:lnTo>
                    <a:pt x="16093" y="156406"/>
                  </a:lnTo>
                  <a:lnTo>
                    <a:pt x="22973" y="154678"/>
                  </a:lnTo>
                  <a:lnTo>
                    <a:pt x="26366" y="152259"/>
                  </a:lnTo>
                  <a:lnTo>
                    <a:pt x="28061" y="151049"/>
                  </a:lnTo>
                  <a:lnTo>
                    <a:pt x="30351" y="143507"/>
                  </a:lnTo>
                  <a:lnTo>
                    <a:pt x="31740" y="142586"/>
                  </a:lnTo>
                  <a:lnTo>
                    <a:pt x="38251" y="138267"/>
                  </a:lnTo>
                  <a:lnTo>
                    <a:pt x="40907" y="130509"/>
                  </a:lnTo>
                  <a:lnTo>
                    <a:pt x="46287" y="124218"/>
                  </a:lnTo>
                  <a:lnTo>
                    <a:pt x="43808" y="118038"/>
                  </a:lnTo>
                  <a:lnTo>
                    <a:pt x="46921" y="112560"/>
                  </a:lnTo>
                  <a:lnTo>
                    <a:pt x="44487" y="106037"/>
                  </a:lnTo>
                  <a:lnTo>
                    <a:pt x="39873" y="101653"/>
                  </a:lnTo>
                  <a:lnTo>
                    <a:pt x="32725" y="91396"/>
                  </a:lnTo>
                  <a:lnTo>
                    <a:pt x="36170" y="81889"/>
                  </a:lnTo>
                  <a:lnTo>
                    <a:pt x="38133" y="70179"/>
                  </a:lnTo>
                  <a:lnTo>
                    <a:pt x="39748" y="65156"/>
                  </a:lnTo>
                  <a:lnTo>
                    <a:pt x="33755" y="57226"/>
                  </a:lnTo>
                  <a:lnTo>
                    <a:pt x="35383" y="51263"/>
                  </a:lnTo>
                  <a:lnTo>
                    <a:pt x="33592" y="43402"/>
                  </a:lnTo>
                  <a:lnTo>
                    <a:pt x="37020" y="36666"/>
                  </a:lnTo>
                  <a:lnTo>
                    <a:pt x="37665" y="27387"/>
                  </a:lnTo>
                  <a:lnTo>
                    <a:pt x="37964" y="23212"/>
                  </a:lnTo>
                  <a:lnTo>
                    <a:pt x="33253" y="18406"/>
                  </a:lnTo>
                  <a:lnTo>
                    <a:pt x="39726" y="12126"/>
                  </a:lnTo>
                  <a:lnTo>
                    <a:pt x="46054" y="5684"/>
                  </a:lnTo>
                  <a:lnTo>
                    <a:pt x="51123" y="9347"/>
                  </a:lnTo>
                  <a:lnTo>
                    <a:pt x="58163" y="11479"/>
                  </a:lnTo>
                  <a:lnTo>
                    <a:pt x="62304" y="10092"/>
                  </a:lnTo>
                  <a:lnTo>
                    <a:pt x="63784" y="3876"/>
                  </a:lnTo>
                  <a:lnTo>
                    <a:pt x="65401" y="0"/>
                  </a:lnTo>
                  <a:lnTo>
                    <a:pt x="79287" y="41553"/>
                  </a:lnTo>
                  <a:lnTo>
                    <a:pt x="91165" y="77467"/>
                  </a:lnTo>
                  <a:lnTo>
                    <a:pt x="101320" y="109840"/>
                  </a:lnTo>
                  <a:lnTo>
                    <a:pt x="109866" y="136984"/>
                  </a:lnTo>
                  <a:lnTo>
                    <a:pt x="110597" y="139306"/>
                  </a:lnTo>
                  <a:lnTo>
                    <a:pt x="111721" y="142876"/>
                  </a:lnTo>
                  <a:lnTo>
                    <a:pt x="118641" y="165668"/>
                  </a:lnTo>
                  <a:lnTo>
                    <a:pt x="129251" y="200531"/>
                  </a:lnTo>
                  <a:lnTo>
                    <a:pt x="131245" y="206874"/>
                  </a:lnTo>
                  <a:lnTo>
                    <a:pt x="135214" y="219492"/>
                  </a:lnTo>
                  <a:lnTo>
                    <a:pt x="141023" y="237373"/>
                  </a:lnTo>
                  <a:lnTo>
                    <a:pt x="143038" y="241299"/>
                  </a:lnTo>
                  <a:lnTo>
                    <a:pt x="145081" y="245275"/>
                  </a:lnTo>
                  <a:lnTo>
                    <a:pt x="146732" y="256813"/>
                  </a:lnTo>
                  <a:lnTo>
                    <a:pt x="147120" y="264621"/>
                  </a:lnTo>
                  <a:lnTo>
                    <a:pt x="155098" y="270114"/>
                  </a:lnTo>
                  <a:lnTo>
                    <a:pt x="162301" y="276298"/>
                  </a:lnTo>
                  <a:lnTo>
                    <a:pt x="170261" y="282020"/>
                  </a:lnTo>
                  <a:lnTo>
                    <a:pt x="170502" y="287550"/>
                  </a:lnTo>
                  <a:lnTo>
                    <a:pt x="172075" y="294661"/>
                  </a:lnTo>
                  <a:lnTo>
                    <a:pt x="173155" y="295240"/>
                  </a:lnTo>
                  <a:lnTo>
                    <a:pt x="181138" y="299515"/>
                  </a:lnTo>
                  <a:lnTo>
                    <a:pt x="187190" y="300871"/>
                  </a:lnTo>
                  <a:lnTo>
                    <a:pt x="185803" y="308347"/>
                  </a:lnTo>
                  <a:lnTo>
                    <a:pt x="184198" y="314276"/>
                  </a:lnTo>
                  <a:lnTo>
                    <a:pt x="182756" y="322278"/>
                  </a:lnTo>
                  <a:lnTo>
                    <a:pt x="182768" y="323456"/>
                  </a:lnTo>
                  <a:lnTo>
                    <a:pt x="182802" y="326842"/>
                  </a:lnTo>
                  <a:lnTo>
                    <a:pt x="182833" y="330007"/>
                  </a:lnTo>
                  <a:lnTo>
                    <a:pt x="178119" y="331588"/>
                  </a:lnTo>
                  <a:lnTo>
                    <a:pt x="170913" y="331401"/>
                  </a:lnTo>
                  <a:lnTo>
                    <a:pt x="167894" y="334540"/>
                  </a:lnTo>
                  <a:lnTo>
                    <a:pt x="161729" y="337675"/>
                  </a:lnTo>
                  <a:lnTo>
                    <a:pt x="161006" y="342044"/>
                  </a:lnTo>
                  <a:lnTo>
                    <a:pt x="160366" y="345906"/>
                  </a:lnTo>
                  <a:lnTo>
                    <a:pt x="154882" y="346541"/>
                  </a:lnTo>
                  <a:lnTo>
                    <a:pt x="151378" y="346946"/>
                  </a:lnTo>
                  <a:lnTo>
                    <a:pt x="148619" y="351376"/>
                  </a:lnTo>
                  <a:lnTo>
                    <a:pt x="151026" y="358640"/>
                  </a:lnTo>
                  <a:lnTo>
                    <a:pt x="144627" y="360502"/>
                  </a:lnTo>
                  <a:lnTo>
                    <a:pt x="143599" y="360801"/>
                  </a:lnTo>
                  <a:lnTo>
                    <a:pt x="141147" y="367319"/>
                  </a:lnTo>
                  <a:lnTo>
                    <a:pt x="135260" y="368710"/>
                  </a:lnTo>
                  <a:lnTo>
                    <a:pt x="106188" y="375375"/>
                  </a:lnTo>
                  <a:lnTo>
                    <a:pt x="94984" y="377948"/>
                  </a:lnTo>
                  <a:lnTo>
                    <a:pt x="79315" y="381402"/>
                  </a:lnTo>
                  <a:lnTo>
                    <a:pt x="76215" y="382082"/>
                  </a:lnTo>
                  <a:lnTo>
                    <a:pt x="57560" y="386153"/>
                  </a:lnTo>
                  <a:lnTo>
                    <a:pt x="56179" y="386452"/>
                  </a:lnTo>
                  <a:lnTo>
                    <a:pt x="39928" y="389960"/>
                  </a:lnTo>
                  <a:lnTo>
                    <a:pt x="21930" y="393810"/>
                  </a:lnTo>
                  <a:lnTo>
                    <a:pt x="18778" y="389504"/>
                  </a:lnTo>
                  <a:lnTo>
                    <a:pt x="10950" y="38501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g75"/>
            <p:cNvSpPr/>
            <p:nvPr/>
          </p:nvSpPr>
          <p:spPr>
            <a:xfrm>
              <a:off x="2386204" y="3409698"/>
              <a:ext cx="772949" cy="900088"/>
            </a:xfrm>
            <a:custGeom>
              <a:avLst/>
              <a:gdLst/>
              <a:ahLst/>
              <a:cxnLst/>
              <a:rect l="0" t="0" r="0" b="0"/>
              <a:pathLst>
                <a:path w="772949" h="900088">
                  <a:moveTo>
                    <a:pt x="4446" y="605700"/>
                  </a:moveTo>
                  <a:lnTo>
                    <a:pt x="3965" y="602163"/>
                  </a:lnTo>
                  <a:lnTo>
                    <a:pt x="10109" y="598668"/>
                  </a:lnTo>
                  <a:lnTo>
                    <a:pt x="17395" y="589965"/>
                  </a:lnTo>
                  <a:lnTo>
                    <a:pt x="19673" y="587078"/>
                  </a:lnTo>
                  <a:lnTo>
                    <a:pt x="23964" y="589010"/>
                  </a:lnTo>
                  <a:lnTo>
                    <a:pt x="30252" y="589227"/>
                  </a:lnTo>
                  <a:lnTo>
                    <a:pt x="35723" y="589412"/>
                  </a:lnTo>
                  <a:lnTo>
                    <a:pt x="40065" y="586258"/>
                  </a:lnTo>
                  <a:lnTo>
                    <a:pt x="41280" y="585375"/>
                  </a:lnTo>
                  <a:lnTo>
                    <a:pt x="50401" y="578001"/>
                  </a:lnTo>
                  <a:lnTo>
                    <a:pt x="52661" y="570141"/>
                  </a:lnTo>
                  <a:lnTo>
                    <a:pt x="51677" y="566764"/>
                  </a:lnTo>
                  <a:lnTo>
                    <a:pt x="52473" y="559829"/>
                  </a:lnTo>
                  <a:lnTo>
                    <a:pt x="50379" y="551891"/>
                  </a:lnTo>
                  <a:lnTo>
                    <a:pt x="49693" y="551571"/>
                  </a:lnTo>
                  <a:lnTo>
                    <a:pt x="43261" y="548567"/>
                  </a:lnTo>
                  <a:lnTo>
                    <a:pt x="36880" y="548106"/>
                  </a:lnTo>
                  <a:lnTo>
                    <a:pt x="32092" y="546139"/>
                  </a:lnTo>
                  <a:lnTo>
                    <a:pt x="29839" y="535823"/>
                  </a:lnTo>
                  <a:lnTo>
                    <a:pt x="34499" y="528812"/>
                  </a:lnTo>
                  <a:lnTo>
                    <a:pt x="36633" y="518865"/>
                  </a:lnTo>
                  <a:lnTo>
                    <a:pt x="37765" y="515384"/>
                  </a:lnTo>
                  <a:lnTo>
                    <a:pt x="32979" y="509669"/>
                  </a:lnTo>
                  <a:lnTo>
                    <a:pt x="35760" y="505044"/>
                  </a:lnTo>
                  <a:lnTo>
                    <a:pt x="37327" y="497558"/>
                  </a:lnTo>
                  <a:lnTo>
                    <a:pt x="36034" y="493134"/>
                  </a:lnTo>
                  <a:lnTo>
                    <a:pt x="42400" y="492461"/>
                  </a:lnTo>
                  <a:lnTo>
                    <a:pt x="47040" y="492734"/>
                  </a:lnTo>
                  <a:lnTo>
                    <a:pt x="48047" y="491349"/>
                  </a:lnTo>
                  <a:lnTo>
                    <a:pt x="53359" y="484032"/>
                  </a:lnTo>
                  <a:lnTo>
                    <a:pt x="63546" y="477022"/>
                  </a:lnTo>
                  <a:lnTo>
                    <a:pt x="64527" y="469240"/>
                  </a:lnTo>
                  <a:lnTo>
                    <a:pt x="66521" y="461582"/>
                  </a:lnTo>
                  <a:lnTo>
                    <a:pt x="69746" y="457610"/>
                  </a:lnTo>
                  <a:lnTo>
                    <a:pt x="71453" y="454116"/>
                  </a:lnTo>
                  <a:lnTo>
                    <a:pt x="71638" y="448097"/>
                  </a:lnTo>
                  <a:lnTo>
                    <a:pt x="71701" y="438241"/>
                  </a:lnTo>
                  <a:lnTo>
                    <a:pt x="74438" y="433430"/>
                  </a:lnTo>
                  <a:lnTo>
                    <a:pt x="75094" y="428228"/>
                  </a:lnTo>
                  <a:lnTo>
                    <a:pt x="72823" y="423694"/>
                  </a:lnTo>
                  <a:lnTo>
                    <a:pt x="76571" y="420216"/>
                  </a:lnTo>
                  <a:lnTo>
                    <a:pt x="84407" y="413885"/>
                  </a:lnTo>
                  <a:lnTo>
                    <a:pt x="87520" y="409857"/>
                  </a:lnTo>
                  <a:lnTo>
                    <a:pt x="89154" y="404852"/>
                  </a:lnTo>
                  <a:lnTo>
                    <a:pt x="89777" y="402943"/>
                  </a:lnTo>
                  <a:lnTo>
                    <a:pt x="92851" y="400797"/>
                  </a:lnTo>
                  <a:lnTo>
                    <a:pt x="100181" y="398872"/>
                  </a:lnTo>
                  <a:lnTo>
                    <a:pt x="107458" y="395561"/>
                  </a:lnTo>
                  <a:lnTo>
                    <a:pt x="115307" y="394127"/>
                  </a:lnTo>
                  <a:lnTo>
                    <a:pt x="122731" y="387791"/>
                  </a:lnTo>
                  <a:lnTo>
                    <a:pt x="127770" y="385898"/>
                  </a:lnTo>
                  <a:lnTo>
                    <a:pt x="128757" y="379699"/>
                  </a:lnTo>
                  <a:lnTo>
                    <a:pt x="128820" y="379302"/>
                  </a:lnTo>
                  <a:lnTo>
                    <a:pt x="126205" y="373070"/>
                  </a:lnTo>
                  <a:lnTo>
                    <a:pt x="117201" y="363060"/>
                  </a:lnTo>
                  <a:lnTo>
                    <a:pt x="110356" y="354582"/>
                  </a:lnTo>
                  <a:lnTo>
                    <a:pt x="105357" y="353555"/>
                  </a:lnTo>
                  <a:lnTo>
                    <a:pt x="107259" y="344225"/>
                  </a:lnTo>
                  <a:lnTo>
                    <a:pt x="103958" y="334160"/>
                  </a:lnTo>
                  <a:lnTo>
                    <a:pt x="102102" y="317583"/>
                  </a:lnTo>
                  <a:lnTo>
                    <a:pt x="100086" y="312248"/>
                  </a:lnTo>
                  <a:lnTo>
                    <a:pt x="92809" y="297534"/>
                  </a:lnTo>
                  <a:lnTo>
                    <a:pt x="87788" y="288083"/>
                  </a:lnTo>
                  <a:lnTo>
                    <a:pt x="90284" y="278278"/>
                  </a:lnTo>
                  <a:lnTo>
                    <a:pt x="91509" y="269885"/>
                  </a:lnTo>
                  <a:lnTo>
                    <a:pt x="94340" y="260664"/>
                  </a:lnTo>
                  <a:lnTo>
                    <a:pt x="96420" y="253270"/>
                  </a:lnTo>
                  <a:lnTo>
                    <a:pt x="98775" y="253823"/>
                  </a:lnTo>
                  <a:lnTo>
                    <a:pt x="102280" y="251922"/>
                  </a:lnTo>
                  <a:lnTo>
                    <a:pt x="104101" y="234123"/>
                  </a:lnTo>
                  <a:lnTo>
                    <a:pt x="103672" y="212427"/>
                  </a:lnTo>
                  <a:lnTo>
                    <a:pt x="100549" y="205931"/>
                  </a:lnTo>
                  <a:lnTo>
                    <a:pt x="102816" y="195363"/>
                  </a:lnTo>
                  <a:lnTo>
                    <a:pt x="105411" y="186548"/>
                  </a:lnTo>
                  <a:lnTo>
                    <a:pt x="106342" y="183385"/>
                  </a:lnTo>
                  <a:lnTo>
                    <a:pt x="103405" y="176831"/>
                  </a:lnTo>
                  <a:lnTo>
                    <a:pt x="104827" y="165023"/>
                  </a:lnTo>
                  <a:lnTo>
                    <a:pt x="106383" y="153444"/>
                  </a:lnTo>
                  <a:lnTo>
                    <a:pt x="111651" y="147071"/>
                  </a:lnTo>
                  <a:lnTo>
                    <a:pt x="109229" y="141196"/>
                  </a:lnTo>
                  <a:lnTo>
                    <a:pt x="106930" y="134543"/>
                  </a:lnTo>
                  <a:lnTo>
                    <a:pt x="107484" y="124944"/>
                  </a:lnTo>
                  <a:lnTo>
                    <a:pt x="109007" y="117020"/>
                  </a:lnTo>
                  <a:lnTo>
                    <a:pt x="109132" y="116369"/>
                  </a:lnTo>
                  <a:lnTo>
                    <a:pt x="110896" y="111747"/>
                  </a:lnTo>
                  <a:lnTo>
                    <a:pt x="119103" y="111476"/>
                  </a:lnTo>
                  <a:lnTo>
                    <a:pt x="124125" y="108995"/>
                  </a:lnTo>
                  <a:lnTo>
                    <a:pt x="130707" y="108742"/>
                  </a:lnTo>
                  <a:lnTo>
                    <a:pt x="137480" y="110177"/>
                  </a:lnTo>
                  <a:lnTo>
                    <a:pt x="139659" y="113775"/>
                  </a:lnTo>
                  <a:lnTo>
                    <a:pt x="143900" y="115048"/>
                  </a:lnTo>
                  <a:lnTo>
                    <a:pt x="148009" y="113012"/>
                  </a:lnTo>
                  <a:lnTo>
                    <a:pt x="152987" y="114377"/>
                  </a:lnTo>
                  <a:lnTo>
                    <a:pt x="155941" y="120110"/>
                  </a:lnTo>
                  <a:lnTo>
                    <a:pt x="157087" y="126931"/>
                  </a:lnTo>
                  <a:lnTo>
                    <a:pt x="161460" y="131806"/>
                  </a:lnTo>
                  <a:lnTo>
                    <a:pt x="167335" y="135900"/>
                  </a:lnTo>
                  <a:lnTo>
                    <a:pt x="174575" y="135989"/>
                  </a:lnTo>
                  <a:lnTo>
                    <a:pt x="176883" y="132236"/>
                  </a:lnTo>
                  <a:lnTo>
                    <a:pt x="183078" y="123375"/>
                  </a:lnTo>
                  <a:lnTo>
                    <a:pt x="191029" y="114273"/>
                  </a:lnTo>
                  <a:lnTo>
                    <a:pt x="192908" y="103651"/>
                  </a:lnTo>
                  <a:lnTo>
                    <a:pt x="194524" y="95637"/>
                  </a:lnTo>
                  <a:lnTo>
                    <a:pt x="201891" y="56159"/>
                  </a:lnTo>
                  <a:lnTo>
                    <a:pt x="208326" y="22283"/>
                  </a:lnTo>
                  <a:lnTo>
                    <a:pt x="212559" y="0"/>
                  </a:lnTo>
                  <a:lnTo>
                    <a:pt x="221989" y="1863"/>
                  </a:lnTo>
                  <a:lnTo>
                    <a:pt x="333511" y="22565"/>
                  </a:lnTo>
                  <a:lnTo>
                    <a:pt x="341028" y="23906"/>
                  </a:lnTo>
                  <a:lnTo>
                    <a:pt x="348815" y="25290"/>
                  </a:lnTo>
                  <a:lnTo>
                    <a:pt x="380605" y="30880"/>
                  </a:lnTo>
                  <a:lnTo>
                    <a:pt x="381334" y="31007"/>
                  </a:lnTo>
                  <a:lnTo>
                    <a:pt x="401563" y="34502"/>
                  </a:lnTo>
                  <a:lnTo>
                    <a:pt x="507290" y="52275"/>
                  </a:lnTo>
                  <a:lnTo>
                    <a:pt x="508091" y="52406"/>
                  </a:lnTo>
                  <a:lnTo>
                    <a:pt x="522358" y="54878"/>
                  </a:lnTo>
                  <a:lnTo>
                    <a:pt x="525447" y="55342"/>
                  </a:lnTo>
                  <a:lnTo>
                    <a:pt x="546133" y="58425"/>
                  </a:lnTo>
                  <a:lnTo>
                    <a:pt x="581551" y="63909"/>
                  </a:lnTo>
                  <a:lnTo>
                    <a:pt x="612895" y="69525"/>
                  </a:lnTo>
                  <a:lnTo>
                    <a:pt x="665584" y="77482"/>
                  </a:lnTo>
                  <a:lnTo>
                    <a:pt x="722362" y="85587"/>
                  </a:lnTo>
                  <a:lnTo>
                    <a:pt x="772949" y="92701"/>
                  </a:lnTo>
                  <a:lnTo>
                    <a:pt x="770468" y="110486"/>
                  </a:lnTo>
                  <a:lnTo>
                    <a:pt x="755485" y="218698"/>
                  </a:lnTo>
                  <a:lnTo>
                    <a:pt x="753214" y="235022"/>
                  </a:lnTo>
                  <a:lnTo>
                    <a:pt x="750772" y="252570"/>
                  </a:lnTo>
                  <a:lnTo>
                    <a:pt x="745503" y="290479"/>
                  </a:lnTo>
                  <a:lnTo>
                    <a:pt x="740503" y="326249"/>
                  </a:lnTo>
                  <a:lnTo>
                    <a:pt x="736845" y="353101"/>
                  </a:lnTo>
                  <a:lnTo>
                    <a:pt x="732649" y="383900"/>
                  </a:lnTo>
                  <a:lnTo>
                    <a:pt x="725119" y="438161"/>
                  </a:lnTo>
                  <a:lnTo>
                    <a:pt x="723993" y="446274"/>
                  </a:lnTo>
                  <a:lnTo>
                    <a:pt x="711217" y="538549"/>
                  </a:lnTo>
                  <a:lnTo>
                    <a:pt x="709273" y="552459"/>
                  </a:lnTo>
                  <a:lnTo>
                    <a:pt x="701957" y="604812"/>
                  </a:lnTo>
                  <a:lnTo>
                    <a:pt x="698013" y="633416"/>
                  </a:lnTo>
                  <a:lnTo>
                    <a:pt x="689546" y="694802"/>
                  </a:lnTo>
                  <a:lnTo>
                    <a:pt x="682586" y="744743"/>
                  </a:lnTo>
                  <a:lnTo>
                    <a:pt x="675782" y="793386"/>
                  </a:lnTo>
                  <a:lnTo>
                    <a:pt x="670030" y="834221"/>
                  </a:lnTo>
                  <a:lnTo>
                    <a:pt x="660823" y="900088"/>
                  </a:lnTo>
                  <a:lnTo>
                    <a:pt x="607116" y="892409"/>
                  </a:lnTo>
                  <a:lnTo>
                    <a:pt x="566635" y="886451"/>
                  </a:lnTo>
                  <a:lnTo>
                    <a:pt x="490555" y="875177"/>
                  </a:lnTo>
                  <a:lnTo>
                    <a:pt x="416357" y="863685"/>
                  </a:lnTo>
                  <a:lnTo>
                    <a:pt x="383308" y="844918"/>
                  </a:lnTo>
                  <a:lnTo>
                    <a:pt x="271051" y="780019"/>
                  </a:lnTo>
                  <a:lnTo>
                    <a:pt x="163021" y="717085"/>
                  </a:lnTo>
                  <a:lnTo>
                    <a:pt x="116851" y="689674"/>
                  </a:lnTo>
                  <a:lnTo>
                    <a:pt x="0" y="619355"/>
                  </a:lnTo>
                  <a:lnTo>
                    <a:pt x="1051" y="615385"/>
                  </a:lnTo>
                  <a:lnTo>
                    <a:pt x="3719" y="611802"/>
                  </a:lnTo>
                  <a:lnTo>
                    <a:pt x="1923" y="60941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g76"/>
            <p:cNvSpPr/>
            <p:nvPr/>
          </p:nvSpPr>
          <p:spPr>
            <a:xfrm>
              <a:off x="6995318" y="2554796"/>
              <a:ext cx="196403" cy="193148"/>
            </a:xfrm>
            <a:custGeom>
              <a:avLst/>
              <a:gdLst/>
              <a:ahLst/>
              <a:cxnLst/>
              <a:rect l="0" t="0" r="0" b="0"/>
              <a:pathLst>
                <a:path w="196403" h="193148">
                  <a:moveTo>
                    <a:pt x="7003" y="178711"/>
                  </a:moveTo>
                  <a:lnTo>
                    <a:pt x="28773" y="156873"/>
                  </a:lnTo>
                  <a:lnTo>
                    <a:pt x="18879" y="147005"/>
                  </a:lnTo>
                  <a:lnTo>
                    <a:pt x="17191" y="136878"/>
                  </a:lnTo>
                  <a:lnTo>
                    <a:pt x="16947" y="135412"/>
                  </a:lnTo>
                  <a:lnTo>
                    <a:pt x="15418" y="126247"/>
                  </a:lnTo>
                  <a:lnTo>
                    <a:pt x="13270" y="114008"/>
                  </a:lnTo>
                  <a:lnTo>
                    <a:pt x="10957" y="100845"/>
                  </a:lnTo>
                  <a:lnTo>
                    <a:pt x="10421" y="97795"/>
                  </a:lnTo>
                  <a:lnTo>
                    <a:pt x="9777" y="94169"/>
                  </a:lnTo>
                  <a:lnTo>
                    <a:pt x="5807" y="71855"/>
                  </a:lnTo>
                  <a:lnTo>
                    <a:pt x="0" y="39795"/>
                  </a:lnTo>
                  <a:lnTo>
                    <a:pt x="26513" y="34051"/>
                  </a:lnTo>
                  <a:lnTo>
                    <a:pt x="37283" y="31832"/>
                  </a:lnTo>
                  <a:lnTo>
                    <a:pt x="44941" y="30247"/>
                  </a:lnTo>
                  <a:lnTo>
                    <a:pt x="50525" y="29087"/>
                  </a:lnTo>
                  <a:lnTo>
                    <a:pt x="64538" y="25850"/>
                  </a:lnTo>
                  <a:lnTo>
                    <a:pt x="66245" y="25454"/>
                  </a:lnTo>
                  <a:lnTo>
                    <a:pt x="71394" y="29898"/>
                  </a:lnTo>
                  <a:lnTo>
                    <a:pt x="74890" y="28461"/>
                  </a:lnTo>
                  <a:lnTo>
                    <a:pt x="75684" y="28134"/>
                  </a:lnTo>
                  <a:lnTo>
                    <a:pt x="77729" y="22666"/>
                  </a:lnTo>
                  <a:lnTo>
                    <a:pt x="91023" y="20167"/>
                  </a:lnTo>
                  <a:lnTo>
                    <a:pt x="99092" y="17617"/>
                  </a:lnTo>
                  <a:lnTo>
                    <a:pt x="120826" y="12466"/>
                  </a:lnTo>
                  <a:lnTo>
                    <a:pt x="132353" y="9778"/>
                  </a:lnTo>
                  <a:lnTo>
                    <a:pt x="139531" y="8098"/>
                  </a:lnTo>
                  <a:lnTo>
                    <a:pt x="154827" y="4497"/>
                  </a:lnTo>
                  <a:lnTo>
                    <a:pt x="169400" y="1096"/>
                  </a:lnTo>
                  <a:lnTo>
                    <a:pt x="174077" y="0"/>
                  </a:lnTo>
                  <a:lnTo>
                    <a:pt x="174783" y="2123"/>
                  </a:lnTo>
                  <a:lnTo>
                    <a:pt x="182743" y="29973"/>
                  </a:lnTo>
                  <a:lnTo>
                    <a:pt x="186047" y="41357"/>
                  </a:lnTo>
                  <a:lnTo>
                    <a:pt x="190723" y="59177"/>
                  </a:lnTo>
                  <a:lnTo>
                    <a:pt x="193596" y="71991"/>
                  </a:lnTo>
                  <a:lnTo>
                    <a:pt x="196403" y="84518"/>
                  </a:lnTo>
                  <a:lnTo>
                    <a:pt x="192233" y="86286"/>
                  </a:lnTo>
                  <a:lnTo>
                    <a:pt x="194724" y="94302"/>
                  </a:lnTo>
                  <a:lnTo>
                    <a:pt x="193403" y="99660"/>
                  </a:lnTo>
                  <a:lnTo>
                    <a:pt x="190149" y="98098"/>
                  </a:lnTo>
                  <a:lnTo>
                    <a:pt x="183094" y="100899"/>
                  </a:lnTo>
                  <a:lnTo>
                    <a:pt x="176818" y="104459"/>
                  </a:lnTo>
                  <a:lnTo>
                    <a:pt x="169401" y="106766"/>
                  </a:lnTo>
                  <a:lnTo>
                    <a:pt x="165809" y="109885"/>
                  </a:lnTo>
                  <a:lnTo>
                    <a:pt x="158264" y="109393"/>
                  </a:lnTo>
                  <a:lnTo>
                    <a:pt x="155275" y="112430"/>
                  </a:lnTo>
                  <a:lnTo>
                    <a:pt x="154108" y="113404"/>
                  </a:lnTo>
                  <a:lnTo>
                    <a:pt x="150038" y="116795"/>
                  </a:lnTo>
                  <a:lnTo>
                    <a:pt x="144366" y="118625"/>
                  </a:lnTo>
                  <a:lnTo>
                    <a:pt x="140981" y="121811"/>
                  </a:lnTo>
                  <a:lnTo>
                    <a:pt x="138391" y="120000"/>
                  </a:lnTo>
                  <a:lnTo>
                    <a:pt x="131774" y="122908"/>
                  </a:lnTo>
                  <a:lnTo>
                    <a:pt x="125912" y="126807"/>
                  </a:lnTo>
                  <a:lnTo>
                    <a:pt x="124714" y="127604"/>
                  </a:lnTo>
                  <a:lnTo>
                    <a:pt x="118802" y="126387"/>
                  </a:lnTo>
                  <a:lnTo>
                    <a:pt x="113064" y="128284"/>
                  </a:lnTo>
                  <a:lnTo>
                    <a:pt x="109980" y="131868"/>
                  </a:lnTo>
                  <a:lnTo>
                    <a:pt x="102912" y="134447"/>
                  </a:lnTo>
                  <a:lnTo>
                    <a:pt x="99410" y="131820"/>
                  </a:lnTo>
                  <a:lnTo>
                    <a:pt x="90283" y="137387"/>
                  </a:lnTo>
                  <a:lnTo>
                    <a:pt x="87718" y="137044"/>
                  </a:lnTo>
                  <a:lnTo>
                    <a:pt x="84101" y="136559"/>
                  </a:lnTo>
                  <a:lnTo>
                    <a:pt x="81075" y="139864"/>
                  </a:lnTo>
                  <a:lnTo>
                    <a:pt x="79707" y="141357"/>
                  </a:lnTo>
                  <a:lnTo>
                    <a:pt x="77087" y="146026"/>
                  </a:lnTo>
                  <a:lnTo>
                    <a:pt x="71378" y="149270"/>
                  </a:lnTo>
                  <a:lnTo>
                    <a:pt x="70160" y="154065"/>
                  </a:lnTo>
                  <a:lnTo>
                    <a:pt x="69757" y="155650"/>
                  </a:lnTo>
                  <a:lnTo>
                    <a:pt x="67714" y="157178"/>
                  </a:lnTo>
                  <a:lnTo>
                    <a:pt x="63053" y="157335"/>
                  </a:lnTo>
                  <a:lnTo>
                    <a:pt x="59789" y="157443"/>
                  </a:lnTo>
                  <a:lnTo>
                    <a:pt x="54960" y="164646"/>
                  </a:lnTo>
                  <a:lnTo>
                    <a:pt x="54211" y="164951"/>
                  </a:lnTo>
                  <a:lnTo>
                    <a:pt x="51459" y="166068"/>
                  </a:lnTo>
                  <a:lnTo>
                    <a:pt x="48098" y="167430"/>
                  </a:lnTo>
                  <a:lnTo>
                    <a:pt x="43962" y="169321"/>
                  </a:lnTo>
                  <a:lnTo>
                    <a:pt x="46471" y="171439"/>
                  </a:lnTo>
                  <a:lnTo>
                    <a:pt x="43961" y="176111"/>
                  </a:lnTo>
                  <a:lnTo>
                    <a:pt x="40679" y="178491"/>
                  </a:lnTo>
                  <a:lnTo>
                    <a:pt x="35743" y="179123"/>
                  </a:lnTo>
                  <a:lnTo>
                    <a:pt x="31092" y="182116"/>
                  </a:lnTo>
                  <a:lnTo>
                    <a:pt x="27128" y="186324"/>
                  </a:lnTo>
                  <a:lnTo>
                    <a:pt x="23633" y="187283"/>
                  </a:lnTo>
                  <a:lnTo>
                    <a:pt x="18231" y="193148"/>
                  </a:lnTo>
                  <a:lnTo>
                    <a:pt x="17386" y="190554"/>
                  </a:lnTo>
                  <a:lnTo>
                    <a:pt x="16904" y="188621"/>
                  </a:lnTo>
                  <a:lnTo>
                    <a:pt x="10156" y="18187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g77"/>
            <p:cNvSpPr/>
            <p:nvPr/>
          </p:nvSpPr>
          <p:spPr>
            <a:xfrm>
              <a:off x="6909684" y="2131422"/>
              <a:ext cx="192420" cy="360254"/>
            </a:xfrm>
            <a:custGeom>
              <a:avLst/>
              <a:gdLst/>
              <a:ahLst/>
              <a:cxnLst/>
              <a:rect l="0" t="0" r="0" b="0"/>
              <a:pathLst>
                <a:path w="192420" h="360254">
                  <a:moveTo>
                    <a:pt x="23556" y="174963"/>
                  </a:moveTo>
                  <a:lnTo>
                    <a:pt x="23363" y="165045"/>
                  </a:lnTo>
                  <a:lnTo>
                    <a:pt x="25752" y="155095"/>
                  </a:lnTo>
                  <a:lnTo>
                    <a:pt x="28136" y="150467"/>
                  </a:lnTo>
                  <a:lnTo>
                    <a:pt x="27858" y="149685"/>
                  </a:lnTo>
                  <a:lnTo>
                    <a:pt x="25607" y="143367"/>
                  </a:lnTo>
                  <a:lnTo>
                    <a:pt x="22983" y="137087"/>
                  </a:lnTo>
                  <a:lnTo>
                    <a:pt x="23469" y="133161"/>
                  </a:lnTo>
                  <a:lnTo>
                    <a:pt x="24221" y="124432"/>
                  </a:lnTo>
                  <a:lnTo>
                    <a:pt x="20047" y="115604"/>
                  </a:lnTo>
                  <a:lnTo>
                    <a:pt x="15246" y="111028"/>
                  </a:lnTo>
                  <a:lnTo>
                    <a:pt x="13103" y="108985"/>
                  </a:lnTo>
                  <a:lnTo>
                    <a:pt x="12609" y="108514"/>
                  </a:lnTo>
                  <a:lnTo>
                    <a:pt x="8600" y="101803"/>
                  </a:lnTo>
                  <a:lnTo>
                    <a:pt x="8289" y="89977"/>
                  </a:lnTo>
                  <a:lnTo>
                    <a:pt x="7353" y="82722"/>
                  </a:lnTo>
                  <a:lnTo>
                    <a:pt x="7919" y="75037"/>
                  </a:lnTo>
                  <a:lnTo>
                    <a:pt x="4011" y="72408"/>
                  </a:lnTo>
                  <a:lnTo>
                    <a:pt x="1581" y="68488"/>
                  </a:lnTo>
                  <a:lnTo>
                    <a:pt x="3560" y="59065"/>
                  </a:lnTo>
                  <a:lnTo>
                    <a:pt x="1206" y="51854"/>
                  </a:lnTo>
                  <a:lnTo>
                    <a:pt x="0" y="46196"/>
                  </a:lnTo>
                  <a:lnTo>
                    <a:pt x="14755" y="42300"/>
                  </a:lnTo>
                  <a:lnTo>
                    <a:pt x="28881" y="38547"/>
                  </a:lnTo>
                  <a:lnTo>
                    <a:pt x="39913" y="35899"/>
                  </a:lnTo>
                  <a:lnTo>
                    <a:pt x="74824" y="27590"/>
                  </a:lnTo>
                  <a:lnTo>
                    <a:pt x="77708" y="27176"/>
                  </a:lnTo>
                  <a:lnTo>
                    <a:pt x="79854" y="26867"/>
                  </a:lnTo>
                  <a:lnTo>
                    <a:pt x="98005" y="22603"/>
                  </a:lnTo>
                  <a:lnTo>
                    <a:pt x="129905" y="14265"/>
                  </a:lnTo>
                  <a:lnTo>
                    <a:pt x="140495" y="11381"/>
                  </a:lnTo>
                  <a:lnTo>
                    <a:pt x="142026" y="10946"/>
                  </a:lnTo>
                  <a:lnTo>
                    <a:pt x="162249" y="5182"/>
                  </a:lnTo>
                  <a:lnTo>
                    <a:pt x="170247" y="2896"/>
                  </a:lnTo>
                  <a:lnTo>
                    <a:pt x="180882" y="0"/>
                  </a:lnTo>
                  <a:lnTo>
                    <a:pt x="179254" y="5962"/>
                  </a:lnTo>
                  <a:lnTo>
                    <a:pt x="185247" y="13893"/>
                  </a:lnTo>
                  <a:lnTo>
                    <a:pt x="183632" y="18916"/>
                  </a:lnTo>
                  <a:lnTo>
                    <a:pt x="181669" y="30625"/>
                  </a:lnTo>
                  <a:lnTo>
                    <a:pt x="178224" y="40132"/>
                  </a:lnTo>
                  <a:lnTo>
                    <a:pt x="185372" y="50390"/>
                  </a:lnTo>
                  <a:lnTo>
                    <a:pt x="189986" y="54773"/>
                  </a:lnTo>
                  <a:lnTo>
                    <a:pt x="192420" y="61297"/>
                  </a:lnTo>
                  <a:lnTo>
                    <a:pt x="189307" y="66775"/>
                  </a:lnTo>
                  <a:lnTo>
                    <a:pt x="191786" y="72955"/>
                  </a:lnTo>
                  <a:lnTo>
                    <a:pt x="186406" y="79246"/>
                  </a:lnTo>
                  <a:lnTo>
                    <a:pt x="183749" y="87004"/>
                  </a:lnTo>
                  <a:lnTo>
                    <a:pt x="177239" y="91323"/>
                  </a:lnTo>
                  <a:lnTo>
                    <a:pt x="175849" y="92244"/>
                  </a:lnTo>
                  <a:lnTo>
                    <a:pt x="173560" y="99786"/>
                  </a:lnTo>
                  <a:lnTo>
                    <a:pt x="171865" y="100995"/>
                  </a:lnTo>
                  <a:lnTo>
                    <a:pt x="168472" y="103415"/>
                  </a:lnTo>
                  <a:lnTo>
                    <a:pt x="161592" y="105142"/>
                  </a:lnTo>
                  <a:lnTo>
                    <a:pt x="156389" y="108394"/>
                  </a:lnTo>
                  <a:lnTo>
                    <a:pt x="153204" y="114087"/>
                  </a:lnTo>
                  <a:lnTo>
                    <a:pt x="154053" y="120544"/>
                  </a:lnTo>
                  <a:lnTo>
                    <a:pt x="155540" y="129345"/>
                  </a:lnTo>
                  <a:lnTo>
                    <a:pt x="157179" y="132631"/>
                  </a:lnTo>
                  <a:lnTo>
                    <a:pt x="160900" y="140092"/>
                  </a:lnTo>
                  <a:lnTo>
                    <a:pt x="159509" y="150604"/>
                  </a:lnTo>
                  <a:lnTo>
                    <a:pt x="156927" y="157590"/>
                  </a:lnTo>
                  <a:lnTo>
                    <a:pt x="159528" y="163235"/>
                  </a:lnTo>
                  <a:lnTo>
                    <a:pt x="155861" y="175433"/>
                  </a:lnTo>
                  <a:lnTo>
                    <a:pt x="156831" y="184856"/>
                  </a:lnTo>
                  <a:lnTo>
                    <a:pt x="155267" y="190465"/>
                  </a:lnTo>
                  <a:lnTo>
                    <a:pt x="154679" y="192574"/>
                  </a:lnTo>
                  <a:lnTo>
                    <a:pt x="149803" y="199669"/>
                  </a:lnTo>
                  <a:lnTo>
                    <a:pt x="149291" y="216396"/>
                  </a:lnTo>
                  <a:lnTo>
                    <a:pt x="148982" y="216890"/>
                  </a:lnTo>
                  <a:lnTo>
                    <a:pt x="145498" y="222448"/>
                  </a:lnTo>
                  <a:lnTo>
                    <a:pt x="148204" y="233720"/>
                  </a:lnTo>
                  <a:lnTo>
                    <a:pt x="149553" y="252748"/>
                  </a:lnTo>
                  <a:lnTo>
                    <a:pt x="152141" y="258374"/>
                  </a:lnTo>
                  <a:lnTo>
                    <a:pt x="152232" y="266794"/>
                  </a:lnTo>
                  <a:lnTo>
                    <a:pt x="152097" y="271362"/>
                  </a:lnTo>
                  <a:lnTo>
                    <a:pt x="152018" y="273993"/>
                  </a:lnTo>
                  <a:lnTo>
                    <a:pt x="152932" y="281776"/>
                  </a:lnTo>
                  <a:lnTo>
                    <a:pt x="153062" y="282889"/>
                  </a:lnTo>
                  <a:lnTo>
                    <a:pt x="157099" y="291785"/>
                  </a:lnTo>
                  <a:lnTo>
                    <a:pt x="155859" y="298388"/>
                  </a:lnTo>
                  <a:lnTo>
                    <a:pt x="159010" y="303495"/>
                  </a:lnTo>
                  <a:lnTo>
                    <a:pt x="155486" y="309840"/>
                  </a:lnTo>
                  <a:lnTo>
                    <a:pt x="151923" y="312623"/>
                  </a:lnTo>
                  <a:lnTo>
                    <a:pt x="154000" y="320553"/>
                  </a:lnTo>
                  <a:lnTo>
                    <a:pt x="152615" y="325604"/>
                  </a:lnTo>
                  <a:lnTo>
                    <a:pt x="156449" y="333749"/>
                  </a:lnTo>
                  <a:lnTo>
                    <a:pt x="164276" y="338240"/>
                  </a:lnTo>
                  <a:lnTo>
                    <a:pt x="167429" y="342547"/>
                  </a:lnTo>
                  <a:lnTo>
                    <a:pt x="131453" y="350132"/>
                  </a:lnTo>
                  <a:lnTo>
                    <a:pt x="125802" y="351369"/>
                  </a:lnTo>
                  <a:lnTo>
                    <a:pt x="119062" y="352841"/>
                  </a:lnTo>
                  <a:lnTo>
                    <a:pt x="109545" y="354910"/>
                  </a:lnTo>
                  <a:lnTo>
                    <a:pt x="84754" y="360254"/>
                  </a:lnTo>
                  <a:lnTo>
                    <a:pt x="80203" y="353075"/>
                  </a:lnTo>
                  <a:lnTo>
                    <a:pt x="80378" y="348370"/>
                  </a:lnTo>
                  <a:lnTo>
                    <a:pt x="77115" y="332847"/>
                  </a:lnTo>
                  <a:lnTo>
                    <a:pt x="74382" y="319852"/>
                  </a:lnTo>
                  <a:lnTo>
                    <a:pt x="66348" y="280582"/>
                  </a:lnTo>
                  <a:lnTo>
                    <a:pt x="64935" y="273683"/>
                  </a:lnTo>
                  <a:lnTo>
                    <a:pt x="60180" y="249485"/>
                  </a:lnTo>
                  <a:lnTo>
                    <a:pt x="53456" y="243793"/>
                  </a:lnTo>
                  <a:lnTo>
                    <a:pt x="48471" y="238884"/>
                  </a:lnTo>
                  <a:lnTo>
                    <a:pt x="43586" y="248619"/>
                  </a:lnTo>
                  <a:lnTo>
                    <a:pt x="39610" y="245046"/>
                  </a:lnTo>
                  <a:lnTo>
                    <a:pt x="38649" y="236494"/>
                  </a:lnTo>
                  <a:lnTo>
                    <a:pt x="39353" y="230265"/>
                  </a:lnTo>
                  <a:lnTo>
                    <a:pt x="40797" y="221928"/>
                  </a:lnTo>
                  <a:lnTo>
                    <a:pt x="41257" y="219270"/>
                  </a:lnTo>
                  <a:lnTo>
                    <a:pt x="36788" y="214784"/>
                  </a:lnTo>
                  <a:lnTo>
                    <a:pt x="35697" y="213687"/>
                  </a:lnTo>
                  <a:lnTo>
                    <a:pt x="35355" y="205171"/>
                  </a:lnTo>
                  <a:lnTo>
                    <a:pt x="30144" y="198409"/>
                  </a:lnTo>
                  <a:lnTo>
                    <a:pt x="28248" y="192116"/>
                  </a:lnTo>
                  <a:lnTo>
                    <a:pt x="27562" y="186981"/>
                  </a:lnTo>
                  <a:lnTo>
                    <a:pt x="23422" y="1833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1932270" y="2012326"/>
              <a:ext cx="376671" cy="384689"/>
            </a:xfrm>
            <a:custGeom>
              <a:avLst/>
              <a:gdLst/>
              <a:ahLst/>
              <a:cxnLst/>
              <a:rect l="0" t="0" r="0" b="0"/>
              <a:pathLst>
                <a:path w="376671" h="384689">
                  <a:moveTo>
                    <a:pt x="39389" y="182"/>
                  </a:moveTo>
                  <a:lnTo>
                    <a:pt x="42928" y="0"/>
                  </a:lnTo>
                  <a:lnTo>
                    <a:pt x="44019" y="2761"/>
                  </a:lnTo>
                  <a:lnTo>
                    <a:pt x="36072" y="20999"/>
                  </a:lnTo>
                  <a:lnTo>
                    <a:pt x="9184" y="44329"/>
                  </a:lnTo>
                  <a:lnTo>
                    <a:pt x="2319" y="53448"/>
                  </a:lnTo>
                  <a:lnTo>
                    <a:pt x="0" y="64851"/>
                  </a:lnTo>
                  <a:lnTo>
                    <a:pt x="14945" y="85095"/>
                  </a:lnTo>
                  <a:lnTo>
                    <a:pt x="26184" y="92130"/>
                  </a:lnTo>
                  <a:lnTo>
                    <a:pt x="33824" y="93593"/>
                  </a:lnTo>
                  <a:lnTo>
                    <a:pt x="40581" y="100229"/>
                  </a:lnTo>
                  <a:lnTo>
                    <a:pt x="59525" y="105333"/>
                  </a:lnTo>
                  <a:lnTo>
                    <a:pt x="62619" y="107419"/>
                  </a:lnTo>
                  <a:lnTo>
                    <a:pt x="66719" y="116563"/>
                  </a:lnTo>
                  <a:lnTo>
                    <a:pt x="74472" y="112427"/>
                  </a:lnTo>
                  <a:lnTo>
                    <a:pt x="83573" y="122700"/>
                  </a:lnTo>
                  <a:lnTo>
                    <a:pt x="90674" y="124163"/>
                  </a:lnTo>
                  <a:lnTo>
                    <a:pt x="91798" y="133036"/>
                  </a:lnTo>
                  <a:lnTo>
                    <a:pt x="83237" y="140496"/>
                  </a:lnTo>
                  <a:lnTo>
                    <a:pt x="80165" y="150111"/>
                  </a:lnTo>
                  <a:lnTo>
                    <a:pt x="81491" y="158620"/>
                  </a:lnTo>
                  <a:lnTo>
                    <a:pt x="90157" y="162961"/>
                  </a:lnTo>
                  <a:lnTo>
                    <a:pt x="89912" y="164685"/>
                  </a:lnTo>
                  <a:lnTo>
                    <a:pt x="106098" y="167623"/>
                  </a:lnTo>
                  <a:lnTo>
                    <a:pt x="112665" y="178204"/>
                  </a:lnTo>
                  <a:lnTo>
                    <a:pt x="116313" y="190882"/>
                  </a:lnTo>
                  <a:lnTo>
                    <a:pt x="132706" y="215985"/>
                  </a:lnTo>
                  <a:lnTo>
                    <a:pt x="132632" y="229901"/>
                  </a:lnTo>
                  <a:lnTo>
                    <a:pt x="146401" y="236711"/>
                  </a:lnTo>
                  <a:lnTo>
                    <a:pt x="158491" y="261202"/>
                  </a:lnTo>
                  <a:lnTo>
                    <a:pt x="174899" y="269383"/>
                  </a:lnTo>
                  <a:lnTo>
                    <a:pt x="203293" y="290145"/>
                  </a:lnTo>
                  <a:lnTo>
                    <a:pt x="223065" y="309609"/>
                  </a:lnTo>
                  <a:lnTo>
                    <a:pt x="232549" y="326289"/>
                  </a:lnTo>
                  <a:lnTo>
                    <a:pt x="248379" y="330291"/>
                  </a:lnTo>
                  <a:lnTo>
                    <a:pt x="261089" y="343533"/>
                  </a:lnTo>
                  <a:lnTo>
                    <a:pt x="266653" y="342910"/>
                  </a:lnTo>
                  <a:lnTo>
                    <a:pt x="294266" y="349189"/>
                  </a:lnTo>
                  <a:lnTo>
                    <a:pt x="330453" y="362797"/>
                  </a:lnTo>
                  <a:lnTo>
                    <a:pt x="335082" y="361516"/>
                  </a:lnTo>
                  <a:lnTo>
                    <a:pt x="339138" y="353995"/>
                  </a:lnTo>
                  <a:lnTo>
                    <a:pt x="347197" y="355985"/>
                  </a:lnTo>
                  <a:lnTo>
                    <a:pt x="361673" y="381015"/>
                  </a:lnTo>
                  <a:lnTo>
                    <a:pt x="376671" y="38468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2308942" y="2397015"/>
              <a:ext cx="350856" cy="447814"/>
            </a:xfrm>
            <a:custGeom>
              <a:avLst/>
              <a:gdLst/>
              <a:ahLst/>
              <a:cxnLst/>
              <a:rect l="0" t="0" r="0" b="0"/>
              <a:pathLst>
                <a:path w="350856" h="447814">
                  <a:moveTo>
                    <a:pt x="0" y="0"/>
                  </a:moveTo>
                  <a:lnTo>
                    <a:pt x="4367" y="4107"/>
                  </a:lnTo>
                  <a:lnTo>
                    <a:pt x="522" y="24290"/>
                  </a:lnTo>
                  <a:lnTo>
                    <a:pt x="24549" y="45904"/>
                  </a:lnTo>
                  <a:lnTo>
                    <a:pt x="57473" y="111808"/>
                  </a:lnTo>
                  <a:lnTo>
                    <a:pt x="44417" y="154212"/>
                  </a:lnTo>
                  <a:lnTo>
                    <a:pt x="47812" y="179518"/>
                  </a:lnTo>
                  <a:lnTo>
                    <a:pt x="45416" y="231516"/>
                  </a:lnTo>
                  <a:lnTo>
                    <a:pt x="20480" y="298305"/>
                  </a:lnTo>
                  <a:lnTo>
                    <a:pt x="25795" y="322709"/>
                  </a:lnTo>
                  <a:lnTo>
                    <a:pt x="23232" y="340437"/>
                  </a:lnTo>
                  <a:lnTo>
                    <a:pt x="11615" y="366868"/>
                  </a:lnTo>
                  <a:lnTo>
                    <a:pt x="28096" y="363931"/>
                  </a:lnTo>
                  <a:lnTo>
                    <a:pt x="35541" y="377271"/>
                  </a:lnTo>
                  <a:lnTo>
                    <a:pt x="62482" y="397719"/>
                  </a:lnTo>
                  <a:lnTo>
                    <a:pt x="83141" y="434471"/>
                  </a:lnTo>
                  <a:lnTo>
                    <a:pt x="95786" y="440601"/>
                  </a:lnTo>
                  <a:lnTo>
                    <a:pt x="108201" y="434460"/>
                  </a:lnTo>
                  <a:lnTo>
                    <a:pt x="127960" y="434500"/>
                  </a:lnTo>
                  <a:lnTo>
                    <a:pt x="146737" y="447814"/>
                  </a:lnTo>
                  <a:lnTo>
                    <a:pt x="170352" y="441042"/>
                  </a:lnTo>
                  <a:lnTo>
                    <a:pt x="186854" y="445183"/>
                  </a:lnTo>
                  <a:lnTo>
                    <a:pt x="226967" y="421137"/>
                  </a:lnTo>
                  <a:lnTo>
                    <a:pt x="249292" y="422001"/>
                  </a:lnTo>
                  <a:lnTo>
                    <a:pt x="273569" y="408599"/>
                  </a:lnTo>
                  <a:lnTo>
                    <a:pt x="324719" y="415001"/>
                  </a:lnTo>
                  <a:lnTo>
                    <a:pt x="350856" y="42733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2659798" y="2824354"/>
              <a:ext cx="461957" cy="439498"/>
            </a:xfrm>
            <a:custGeom>
              <a:avLst/>
              <a:gdLst/>
              <a:ahLst/>
              <a:cxnLst/>
              <a:rect l="0" t="0" r="0" b="0"/>
              <a:pathLst>
                <a:path w="461957" h="439498">
                  <a:moveTo>
                    <a:pt x="0" y="0"/>
                  </a:moveTo>
                  <a:lnTo>
                    <a:pt x="17508" y="25662"/>
                  </a:lnTo>
                  <a:lnTo>
                    <a:pt x="23021" y="30073"/>
                  </a:lnTo>
                  <a:lnTo>
                    <a:pt x="34850" y="53128"/>
                  </a:lnTo>
                  <a:lnTo>
                    <a:pt x="40746" y="55836"/>
                  </a:lnTo>
                  <a:lnTo>
                    <a:pt x="136858" y="75717"/>
                  </a:lnTo>
                  <a:lnTo>
                    <a:pt x="153976" y="72845"/>
                  </a:lnTo>
                  <a:lnTo>
                    <a:pt x="165321" y="66585"/>
                  </a:lnTo>
                  <a:lnTo>
                    <a:pt x="176803" y="78075"/>
                  </a:lnTo>
                  <a:lnTo>
                    <a:pt x="190829" y="82623"/>
                  </a:lnTo>
                  <a:lnTo>
                    <a:pt x="220613" y="99856"/>
                  </a:lnTo>
                  <a:lnTo>
                    <a:pt x="226426" y="98876"/>
                  </a:lnTo>
                  <a:lnTo>
                    <a:pt x="243087" y="87928"/>
                  </a:lnTo>
                  <a:lnTo>
                    <a:pt x="267781" y="93019"/>
                  </a:lnTo>
                  <a:lnTo>
                    <a:pt x="264810" y="127153"/>
                  </a:lnTo>
                  <a:lnTo>
                    <a:pt x="260641" y="137707"/>
                  </a:lnTo>
                  <a:lnTo>
                    <a:pt x="277347" y="159109"/>
                  </a:lnTo>
                  <a:lnTo>
                    <a:pt x="276780" y="165061"/>
                  </a:lnTo>
                  <a:lnTo>
                    <a:pt x="282884" y="179016"/>
                  </a:lnTo>
                  <a:lnTo>
                    <a:pt x="282535" y="191042"/>
                  </a:lnTo>
                  <a:lnTo>
                    <a:pt x="297058" y="210185"/>
                  </a:lnTo>
                  <a:lnTo>
                    <a:pt x="307838" y="212935"/>
                  </a:lnTo>
                  <a:lnTo>
                    <a:pt x="315709" y="219631"/>
                  </a:lnTo>
                  <a:lnTo>
                    <a:pt x="322353" y="220505"/>
                  </a:lnTo>
                  <a:lnTo>
                    <a:pt x="325265" y="224474"/>
                  </a:lnTo>
                  <a:lnTo>
                    <a:pt x="338247" y="226810"/>
                  </a:lnTo>
                  <a:lnTo>
                    <a:pt x="342088" y="237347"/>
                  </a:lnTo>
                  <a:lnTo>
                    <a:pt x="349854" y="244090"/>
                  </a:lnTo>
                  <a:lnTo>
                    <a:pt x="355577" y="257042"/>
                  </a:lnTo>
                  <a:lnTo>
                    <a:pt x="355125" y="274811"/>
                  </a:lnTo>
                  <a:lnTo>
                    <a:pt x="365442" y="287234"/>
                  </a:lnTo>
                  <a:lnTo>
                    <a:pt x="378341" y="288836"/>
                  </a:lnTo>
                  <a:lnTo>
                    <a:pt x="387287" y="295895"/>
                  </a:lnTo>
                  <a:lnTo>
                    <a:pt x="401173" y="322440"/>
                  </a:lnTo>
                  <a:lnTo>
                    <a:pt x="402917" y="335485"/>
                  </a:lnTo>
                  <a:lnTo>
                    <a:pt x="400469" y="352813"/>
                  </a:lnTo>
                  <a:lnTo>
                    <a:pt x="401838" y="367259"/>
                  </a:lnTo>
                  <a:lnTo>
                    <a:pt x="404743" y="372201"/>
                  </a:lnTo>
                  <a:lnTo>
                    <a:pt x="408960" y="376257"/>
                  </a:lnTo>
                  <a:lnTo>
                    <a:pt x="414681" y="375419"/>
                  </a:lnTo>
                  <a:lnTo>
                    <a:pt x="424568" y="380463"/>
                  </a:lnTo>
                  <a:lnTo>
                    <a:pt x="432788" y="387640"/>
                  </a:lnTo>
                  <a:lnTo>
                    <a:pt x="439358" y="389442"/>
                  </a:lnTo>
                  <a:lnTo>
                    <a:pt x="453305" y="388380"/>
                  </a:lnTo>
                  <a:lnTo>
                    <a:pt x="452895" y="400918"/>
                  </a:lnTo>
                  <a:lnTo>
                    <a:pt x="461957" y="428906"/>
                  </a:lnTo>
                  <a:lnTo>
                    <a:pt x="447596" y="433551"/>
                  </a:lnTo>
                  <a:lnTo>
                    <a:pt x="446205" y="4394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3106004" y="3081666"/>
              <a:ext cx="542288" cy="182186"/>
            </a:xfrm>
            <a:custGeom>
              <a:avLst/>
              <a:gdLst/>
              <a:ahLst/>
              <a:cxnLst/>
              <a:rect l="0" t="0" r="0" b="0"/>
              <a:pathLst>
                <a:path w="542288" h="182186">
                  <a:moveTo>
                    <a:pt x="0" y="182186"/>
                  </a:moveTo>
                  <a:lnTo>
                    <a:pt x="1391" y="176238"/>
                  </a:lnTo>
                  <a:lnTo>
                    <a:pt x="15752" y="171594"/>
                  </a:lnTo>
                  <a:lnTo>
                    <a:pt x="6689" y="143606"/>
                  </a:lnTo>
                  <a:lnTo>
                    <a:pt x="7099" y="131068"/>
                  </a:lnTo>
                  <a:lnTo>
                    <a:pt x="18042" y="129738"/>
                  </a:lnTo>
                  <a:lnTo>
                    <a:pt x="27307" y="133935"/>
                  </a:lnTo>
                  <a:lnTo>
                    <a:pt x="50698" y="138421"/>
                  </a:lnTo>
                  <a:lnTo>
                    <a:pt x="81443" y="115308"/>
                  </a:lnTo>
                  <a:lnTo>
                    <a:pt x="89103" y="106952"/>
                  </a:lnTo>
                  <a:lnTo>
                    <a:pt x="100402" y="107992"/>
                  </a:lnTo>
                  <a:lnTo>
                    <a:pt x="111566" y="103917"/>
                  </a:lnTo>
                  <a:lnTo>
                    <a:pt x="137310" y="124895"/>
                  </a:lnTo>
                  <a:lnTo>
                    <a:pt x="159321" y="128900"/>
                  </a:lnTo>
                  <a:lnTo>
                    <a:pt x="173253" y="128406"/>
                  </a:lnTo>
                  <a:lnTo>
                    <a:pt x="182902" y="116210"/>
                  </a:lnTo>
                  <a:lnTo>
                    <a:pt x="181596" y="112723"/>
                  </a:lnTo>
                  <a:lnTo>
                    <a:pt x="183588" y="109017"/>
                  </a:lnTo>
                  <a:lnTo>
                    <a:pt x="195517" y="94498"/>
                  </a:lnTo>
                  <a:lnTo>
                    <a:pt x="211129" y="83004"/>
                  </a:lnTo>
                  <a:lnTo>
                    <a:pt x="223202" y="79178"/>
                  </a:lnTo>
                  <a:lnTo>
                    <a:pt x="268409" y="74628"/>
                  </a:lnTo>
                  <a:lnTo>
                    <a:pt x="278497" y="75193"/>
                  </a:lnTo>
                  <a:lnTo>
                    <a:pt x="290591" y="80458"/>
                  </a:lnTo>
                  <a:lnTo>
                    <a:pt x="296517" y="78568"/>
                  </a:lnTo>
                  <a:lnTo>
                    <a:pt x="299468" y="80262"/>
                  </a:lnTo>
                  <a:lnTo>
                    <a:pt x="319119" y="69789"/>
                  </a:lnTo>
                  <a:lnTo>
                    <a:pt x="343624" y="71804"/>
                  </a:lnTo>
                  <a:lnTo>
                    <a:pt x="361162" y="64976"/>
                  </a:lnTo>
                  <a:lnTo>
                    <a:pt x="367799" y="73752"/>
                  </a:lnTo>
                  <a:lnTo>
                    <a:pt x="386691" y="82861"/>
                  </a:lnTo>
                  <a:lnTo>
                    <a:pt x="393765" y="78329"/>
                  </a:lnTo>
                  <a:lnTo>
                    <a:pt x="402360" y="79080"/>
                  </a:lnTo>
                  <a:lnTo>
                    <a:pt x="408751" y="87816"/>
                  </a:lnTo>
                  <a:lnTo>
                    <a:pt x="412083" y="100313"/>
                  </a:lnTo>
                  <a:lnTo>
                    <a:pt x="416213" y="101598"/>
                  </a:lnTo>
                  <a:lnTo>
                    <a:pt x="418517" y="101115"/>
                  </a:lnTo>
                  <a:lnTo>
                    <a:pt x="420986" y="93135"/>
                  </a:lnTo>
                  <a:lnTo>
                    <a:pt x="431263" y="83155"/>
                  </a:lnTo>
                  <a:lnTo>
                    <a:pt x="452106" y="76373"/>
                  </a:lnTo>
                  <a:lnTo>
                    <a:pt x="466821" y="78898"/>
                  </a:lnTo>
                  <a:lnTo>
                    <a:pt x="472279" y="72417"/>
                  </a:lnTo>
                  <a:lnTo>
                    <a:pt x="478525" y="69731"/>
                  </a:lnTo>
                  <a:lnTo>
                    <a:pt x="489952" y="74529"/>
                  </a:lnTo>
                  <a:lnTo>
                    <a:pt x="498976" y="74748"/>
                  </a:lnTo>
                  <a:lnTo>
                    <a:pt x="501061" y="78200"/>
                  </a:lnTo>
                  <a:lnTo>
                    <a:pt x="509615" y="82187"/>
                  </a:lnTo>
                  <a:lnTo>
                    <a:pt x="512325" y="80615"/>
                  </a:lnTo>
                  <a:lnTo>
                    <a:pt x="523194" y="84388"/>
                  </a:lnTo>
                  <a:lnTo>
                    <a:pt x="531686" y="73228"/>
                  </a:lnTo>
                  <a:lnTo>
                    <a:pt x="541512" y="71657"/>
                  </a:lnTo>
                  <a:lnTo>
                    <a:pt x="542288" y="62329"/>
                  </a:lnTo>
                  <a:lnTo>
                    <a:pt x="539037" y="54154"/>
                  </a:lnTo>
                  <a:lnTo>
                    <a:pt x="538821" y="42378"/>
                  </a:lnTo>
                  <a:lnTo>
                    <a:pt x="54220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3648206" y="3079602"/>
              <a:ext cx="15858" cy="213419"/>
            </a:xfrm>
            <a:custGeom>
              <a:avLst/>
              <a:gdLst/>
              <a:ahLst/>
              <a:cxnLst/>
              <a:rect l="0" t="0" r="0" b="0"/>
              <a:pathLst>
                <a:path w="15858" h="213419">
                  <a:moveTo>
                    <a:pt x="0" y="2063"/>
                  </a:moveTo>
                  <a:lnTo>
                    <a:pt x="645" y="0"/>
                  </a:lnTo>
                  <a:lnTo>
                    <a:pt x="14103" y="1631"/>
                  </a:lnTo>
                  <a:lnTo>
                    <a:pt x="7045" y="72883"/>
                  </a:lnTo>
                  <a:lnTo>
                    <a:pt x="2421" y="81116"/>
                  </a:lnTo>
                  <a:lnTo>
                    <a:pt x="4328" y="87288"/>
                  </a:lnTo>
                  <a:lnTo>
                    <a:pt x="10941" y="92246"/>
                  </a:lnTo>
                  <a:lnTo>
                    <a:pt x="15858" y="107885"/>
                  </a:lnTo>
                  <a:lnTo>
                    <a:pt x="13292" y="127852"/>
                  </a:lnTo>
                  <a:lnTo>
                    <a:pt x="14685" y="135199"/>
                  </a:lnTo>
                  <a:lnTo>
                    <a:pt x="9191" y="149975"/>
                  </a:lnTo>
                  <a:lnTo>
                    <a:pt x="13193" y="162701"/>
                  </a:lnTo>
                  <a:lnTo>
                    <a:pt x="10894" y="180597"/>
                  </a:lnTo>
                  <a:lnTo>
                    <a:pt x="15559" y="196256"/>
                  </a:lnTo>
                  <a:lnTo>
                    <a:pt x="9161" y="21341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3643785" y="3293022"/>
              <a:ext cx="331802" cy="588043"/>
            </a:xfrm>
            <a:custGeom>
              <a:avLst/>
              <a:gdLst/>
              <a:ahLst/>
              <a:cxnLst/>
              <a:rect l="0" t="0" r="0" b="0"/>
              <a:pathLst>
                <a:path w="331802" h="588043">
                  <a:moveTo>
                    <a:pt x="13581" y="0"/>
                  </a:moveTo>
                  <a:lnTo>
                    <a:pt x="24666" y="17940"/>
                  </a:lnTo>
                  <a:lnTo>
                    <a:pt x="33020" y="48287"/>
                  </a:lnTo>
                  <a:lnTo>
                    <a:pt x="32740" y="83395"/>
                  </a:lnTo>
                  <a:lnTo>
                    <a:pt x="27827" y="97859"/>
                  </a:lnTo>
                  <a:lnTo>
                    <a:pt x="3022" y="133048"/>
                  </a:lnTo>
                  <a:lnTo>
                    <a:pt x="0" y="156011"/>
                  </a:lnTo>
                  <a:lnTo>
                    <a:pt x="30694" y="229115"/>
                  </a:lnTo>
                  <a:lnTo>
                    <a:pt x="25951" y="259903"/>
                  </a:lnTo>
                  <a:lnTo>
                    <a:pt x="34108" y="284822"/>
                  </a:lnTo>
                  <a:lnTo>
                    <a:pt x="50807" y="300618"/>
                  </a:lnTo>
                  <a:lnTo>
                    <a:pt x="78762" y="309298"/>
                  </a:lnTo>
                  <a:lnTo>
                    <a:pt x="100091" y="308243"/>
                  </a:lnTo>
                  <a:lnTo>
                    <a:pt x="105306" y="321869"/>
                  </a:lnTo>
                  <a:lnTo>
                    <a:pt x="115312" y="330686"/>
                  </a:lnTo>
                  <a:lnTo>
                    <a:pt x="138991" y="347789"/>
                  </a:lnTo>
                  <a:lnTo>
                    <a:pt x="163128" y="354732"/>
                  </a:lnTo>
                  <a:lnTo>
                    <a:pt x="185569" y="368446"/>
                  </a:lnTo>
                  <a:lnTo>
                    <a:pt x="242368" y="419563"/>
                  </a:lnTo>
                  <a:lnTo>
                    <a:pt x="262956" y="467457"/>
                  </a:lnTo>
                  <a:lnTo>
                    <a:pt x="259698" y="480127"/>
                  </a:lnTo>
                  <a:lnTo>
                    <a:pt x="267707" y="502549"/>
                  </a:lnTo>
                  <a:lnTo>
                    <a:pt x="283207" y="508511"/>
                  </a:lnTo>
                  <a:lnTo>
                    <a:pt x="288165" y="535593"/>
                  </a:lnTo>
                  <a:lnTo>
                    <a:pt x="302340" y="542238"/>
                  </a:lnTo>
                  <a:lnTo>
                    <a:pt x="298796" y="559651"/>
                  </a:lnTo>
                  <a:lnTo>
                    <a:pt x="304069" y="560863"/>
                  </a:lnTo>
                  <a:lnTo>
                    <a:pt x="302349" y="574550"/>
                  </a:lnTo>
                  <a:lnTo>
                    <a:pt x="306229" y="580741"/>
                  </a:lnTo>
                  <a:lnTo>
                    <a:pt x="328981" y="581360"/>
                  </a:lnTo>
                  <a:lnTo>
                    <a:pt x="331802" y="58804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3953939" y="3857931"/>
              <a:ext cx="541722" cy="439603"/>
            </a:xfrm>
            <a:custGeom>
              <a:avLst/>
              <a:gdLst/>
              <a:ahLst/>
              <a:cxnLst/>
              <a:rect l="0" t="0" r="0" b="0"/>
              <a:pathLst>
                <a:path w="541722" h="439603">
                  <a:moveTo>
                    <a:pt x="21648" y="23134"/>
                  </a:moveTo>
                  <a:lnTo>
                    <a:pt x="18532" y="16321"/>
                  </a:lnTo>
                  <a:lnTo>
                    <a:pt x="0" y="15320"/>
                  </a:lnTo>
                  <a:lnTo>
                    <a:pt x="880" y="0"/>
                  </a:lnTo>
                  <a:lnTo>
                    <a:pt x="57846" y="677"/>
                  </a:lnTo>
                  <a:lnTo>
                    <a:pt x="73476" y="11468"/>
                  </a:lnTo>
                  <a:lnTo>
                    <a:pt x="88055" y="13854"/>
                  </a:lnTo>
                  <a:lnTo>
                    <a:pt x="138209" y="40653"/>
                  </a:lnTo>
                  <a:lnTo>
                    <a:pt x="156109" y="67466"/>
                  </a:lnTo>
                  <a:lnTo>
                    <a:pt x="161107" y="88130"/>
                  </a:lnTo>
                  <a:lnTo>
                    <a:pt x="181626" y="102954"/>
                  </a:lnTo>
                  <a:lnTo>
                    <a:pt x="236906" y="126964"/>
                  </a:lnTo>
                  <a:lnTo>
                    <a:pt x="272733" y="134747"/>
                  </a:lnTo>
                  <a:lnTo>
                    <a:pt x="352036" y="176962"/>
                  </a:lnTo>
                  <a:lnTo>
                    <a:pt x="382791" y="182071"/>
                  </a:lnTo>
                  <a:lnTo>
                    <a:pt x="387932" y="190747"/>
                  </a:lnTo>
                  <a:lnTo>
                    <a:pt x="404287" y="193769"/>
                  </a:lnTo>
                  <a:lnTo>
                    <a:pt x="428516" y="208492"/>
                  </a:lnTo>
                  <a:lnTo>
                    <a:pt x="439218" y="225937"/>
                  </a:lnTo>
                  <a:lnTo>
                    <a:pt x="464012" y="243342"/>
                  </a:lnTo>
                  <a:lnTo>
                    <a:pt x="502091" y="299682"/>
                  </a:lnTo>
                  <a:lnTo>
                    <a:pt x="511278" y="324900"/>
                  </a:lnTo>
                  <a:lnTo>
                    <a:pt x="523292" y="336993"/>
                  </a:lnTo>
                  <a:lnTo>
                    <a:pt x="522549" y="385084"/>
                  </a:lnTo>
                  <a:lnTo>
                    <a:pt x="541722" y="431559"/>
                  </a:lnTo>
                  <a:lnTo>
                    <a:pt x="527582" y="439603"/>
                  </a:lnTo>
                  <a:lnTo>
                    <a:pt x="522550" y="43736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4476490" y="3917583"/>
              <a:ext cx="595597" cy="379951"/>
            </a:xfrm>
            <a:custGeom>
              <a:avLst/>
              <a:gdLst/>
              <a:ahLst/>
              <a:cxnLst/>
              <a:rect l="0" t="0" r="0" b="0"/>
              <a:pathLst>
                <a:path w="595597" h="379951">
                  <a:moveTo>
                    <a:pt x="0" y="377715"/>
                  </a:moveTo>
                  <a:lnTo>
                    <a:pt x="5031" y="379951"/>
                  </a:lnTo>
                  <a:lnTo>
                    <a:pt x="19325" y="371816"/>
                  </a:lnTo>
                  <a:lnTo>
                    <a:pt x="12307" y="347921"/>
                  </a:lnTo>
                  <a:lnTo>
                    <a:pt x="13393" y="345101"/>
                  </a:lnTo>
                  <a:lnTo>
                    <a:pt x="36728" y="337096"/>
                  </a:lnTo>
                  <a:lnTo>
                    <a:pt x="42545" y="323154"/>
                  </a:lnTo>
                  <a:lnTo>
                    <a:pt x="58837" y="304012"/>
                  </a:lnTo>
                  <a:lnTo>
                    <a:pt x="62716" y="294520"/>
                  </a:lnTo>
                  <a:lnTo>
                    <a:pt x="77448" y="290676"/>
                  </a:lnTo>
                  <a:lnTo>
                    <a:pt x="119074" y="266407"/>
                  </a:lnTo>
                  <a:lnTo>
                    <a:pt x="127544" y="263976"/>
                  </a:lnTo>
                  <a:lnTo>
                    <a:pt x="149708" y="242747"/>
                  </a:lnTo>
                  <a:lnTo>
                    <a:pt x="207047" y="245353"/>
                  </a:lnTo>
                  <a:lnTo>
                    <a:pt x="210893" y="241279"/>
                  </a:lnTo>
                  <a:lnTo>
                    <a:pt x="231335" y="238071"/>
                  </a:lnTo>
                  <a:lnTo>
                    <a:pt x="273505" y="238851"/>
                  </a:lnTo>
                  <a:lnTo>
                    <a:pt x="287837" y="232718"/>
                  </a:lnTo>
                  <a:lnTo>
                    <a:pt x="303194" y="219992"/>
                  </a:lnTo>
                  <a:lnTo>
                    <a:pt x="312070" y="218124"/>
                  </a:lnTo>
                  <a:lnTo>
                    <a:pt x="333905" y="197620"/>
                  </a:lnTo>
                  <a:lnTo>
                    <a:pt x="343293" y="192318"/>
                  </a:lnTo>
                  <a:lnTo>
                    <a:pt x="364458" y="191829"/>
                  </a:lnTo>
                  <a:lnTo>
                    <a:pt x="383704" y="195035"/>
                  </a:lnTo>
                  <a:lnTo>
                    <a:pt x="398289" y="190454"/>
                  </a:lnTo>
                  <a:lnTo>
                    <a:pt x="411672" y="180039"/>
                  </a:lnTo>
                  <a:lnTo>
                    <a:pt x="417095" y="172520"/>
                  </a:lnTo>
                  <a:lnTo>
                    <a:pt x="439297" y="162869"/>
                  </a:lnTo>
                  <a:lnTo>
                    <a:pt x="482798" y="123372"/>
                  </a:lnTo>
                  <a:lnTo>
                    <a:pt x="495650" y="108000"/>
                  </a:lnTo>
                  <a:lnTo>
                    <a:pt x="503357" y="86634"/>
                  </a:lnTo>
                  <a:lnTo>
                    <a:pt x="521270" y="63797"/>
                  </a:lnTo>
                  <a:lnTo>
                    <a:pt x="548368" y="34278"/>
                  </a:lnTo>
                  <a:lnTo>
                    <a:pt x="579879" y="14966"/>
                  </a:lnTo>
                  <a:lnTo>
                    <a:pt x="589981" y="11855"/>
                  </a:lnTo>
                  <a:lnTo>
                    <a:pt x="594655" y="7449"/>
                  </a:lnTo>
                  <a:lnTo>
                    <a:pt x="59559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5072087" y="3850176"/>
              <a:ext cx="241069" cy="67406"/>
            </a:xfrm>
            <a:custGeom>
              <a:avLst/>
              <a:gdLst/>
              <a:ahLst/>
              <a:cxnLst/>
              <a:rect l="0" t="0" r="0" b="0"/>
              <a:pathLst>
                <a:path w="241069" h="67406">
                  <a:moveTo>
                    <a:pt x="0" y="67406"/>
                  </a:moveTo>
                  <a:lnTo>
                    <a:pt x="664" y="65181"/>
                  </a:lnTo>
                  <a:lnTo>
                    <a:pt x="7957" y="64911"/>
                  </a:lnTo>
                  <a:lnTo>
                    <a:pt x="28702" y="60771"/>
                  </a:lnTo>
                  <a:lnTo>
                    <a:pt x="56714" y="59970"/>
                  </a:lnTo>
                  <a:lnTo>
                    <a:pt x="65703" y="58947"/>
                  </a:lnTo>
                  <a:lnTo>
                    <a:pt x="70324" y="56497"/>
                  </a:lnTo>
                  <a:lnTo>
                    <a:pt x="86053" y="55605"/>
                  </a:lnTo>
                  <a:lnTo>
                    <a:pt x="96116" y="51289"/>
                  </a:lnTo>
                  <a:lnTo>
                    <a:pt x="106728" y="49927"/>
                  </a:lnTo>
                  <a:lnTo>
                    <a:pt x="114138" y="46305"/>
                  </a:lnTo>
                  <a:lnTo>
                    <a:pt x="119606" y="41528"/>
                  </a:lnTo>
                  <a:lnTo>
                    <a:pt x="125375" y="40484"/>
                  </a:lnTo>
                  <a:lnTo>
                    <a:pt x="154734" y="29317"/>
                  </a:lnTo>
                  <a:lnTo>
                    <a:pt x="168335" y="20280"/>
                  </a:lnTo>
                  <a:lnTo>
                    <a:pt x="176934" y="20084"/>
                  </a:lnTo>
                  <a:lnTo>
                    <a:pt x="186138" y="11816"/>
                  </a:lnTo>
                  <a:lnTo>
                    <a:pt x="201090" y="4557"/>
                  </a:lnTo>
                  <a:lnTo>
                    <a:pt x="209476" y="3581"/>
                  </a:lnTo>
                  <a:lnTo>
                    <a:pt x="214296" y="851"/>
                  </a:lnTo>
                  <a:lnTo>
                    <a:pt x="239916" y="0"/>
                  </a:lnTo>
                  <a:lnTo>
                    <a:pt x="240268" y="2687"/>
                  </a:lnTo>
                  <a:lnTo>
                    <a:pt x="241069" y="233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313156" y="3661878"/>
              <a:ext cx="387452" cy="190635"/>
            </a:xfrm>
            <a:custGeom>
              <a:avLst/>
              <a:gdLst/>
              <a:ahLst/>
              <a:cxnLst/>
              <a:rect l="0" t="0" r="0" b="0"/>
              <a:pathLst>
                <a:path w="387452" h="190635">
                  <a:moveTo>
                    <a:pt x="0" y="190635"/>
                  </a:moveTo>
                  <a:lnTo>
                    <a:pt x="3714" y="186577"/>
                  </a:lnTo>
                  <a:lnTo>
                    <a:pt x="16498" y="186700"/>
                  </a:lnTo>
                  <a:lnTo>
                    <a:pt x="18808" y="180427"/>
                  </a:lnTo>
                  <a:lnTo>
                    <a:pt x="27939" y="179908"/>
                  </a:lnTo>
                  <a:lnTo>
                    <a:pt x="32766" y="185280"/>
                  </a:lnTo>
                  <a:lnTo>
                    <a:pt x="84776" y="147442"/>
                  </a:lnTo>
                  <a:lnTo>
                    <a:pt x="99805" y="134091"/>
                  </a:lnTo>
                  <a:lnTo>
                    <a:pt x="102016" y="125046"/>
                  </a:lnTo>
                  <a:lnTo>
                    <a:pt x="201871" y="79737"/>
                  </a:lnTo>
                  <a:lnTo>
                    <a:pt x="226510" y="74709"/>
                  </a:lnTo>
                  <a:lnTo>
                    <a:pt x="239440" y="66189"/>
                  </a:lnTo>
                  <a:lnTo>
                    <a:pt x="275838" y="62556"/>
                  </a:lnTo>
                  <a:lnTo>
                    <a:pt x="283675" y="58740"/>
                  </a:lnTo>
                  <a:lnTo>
                    <a:pt x="301924" y="42514"/>
                  </a:lnTo>
                  <a:lnTo>
                    <a:pt x="313941" y="38232"/>
                  </a:lnTo>
                  <a:lnTo>
                    <a:pt x="333891" y="35689"/>
                  </a:lnTo>
                  <a:lnTo>
                    <a:pt x="345562" y="25377"/>
                  </a:lnTo>
                  <a:lnTo>
                    <a:pt x="357648" y="26132"/>
                  </a:lnTo>
                  <a:lnTo>
                    <a:pt x="367492" y="14530"/>
                  </a:lnTo>
                  <a:lnTo>
                    <a:pt x="375606" y="10309"/>
                  </a:lnTo>
                  <a:lnTo>
                    <a:pt x="378886" y="892"/>
                  </a:lnTo>
                  <a:lnTo>
                    <a:pt x="385819" y="0"/>
                  </a:lnTo>
                  <a:lnTo>
                    <a:pt x="387452" y="2565"/>
                  </a:lnTo>
                  <a:lnTo>
                    <a:pt x="386044" y="202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694047" y="3518462"/>
              <a:ext cx="66253" cy="145982"/>
            </a:xfrm>
            <a:custGeom>
              <a:avLst/>
              <a:gdLst/>
              <a:ahLst/>
              <a:cxnLst/>
              <a:rect l="0" t="0" r="0" b="0"/>
              <a:pathLst>
                <a:path w="66253" h="145982">
                  <a:moveTo>
                    <a:pt x="5153" y="143618"/>
                  </a:moveTo>
                  <a:lnTo>
                    <a:pt x="6699" y="145982"/>
                  </a:lnTo>
                  <a:lnTo>
                    <a:pt x="5090" y="143435"/>
                  </a:lnTo>
                  <a:lnTo>
                    <a:pt x="0" y="142934"/>
                  </a:lnTo>
                  <a:lnTo>
                    <a:pt x="1148" y="137392"/>
                  </a:lnTo>
                  <a:lnTo>
                    <a:pt x="4346" y="132247"/>
                  </a:lnTo>
                  <a:lnTo>
                    <a:pt x="1633" y="126509"/>
                  </a:lnTo>
                  <a:lnTo>
                    <a:pt x="2312" y="123826"/>
                  </a:lnTo>
                  <a:lnTo>
                    <a:pt x="710" y="118212"/>
                  </a:lnTo>
                  <a:lnTo>
                    <a:pt x="10812" y="92600"/>
                  </a:lnTo>
                  <a:lnTo>
                    <a:pt x="13761" y="88637"/>
                  </a:lnTo>
                  <a:lnTo>
                    <a:pt x="14824" y="82160"/>
                  </a:lnTo>
                  <a:lnTo>
                    <a:pt x="19693" y="70213"/>
                  </a:lnTo>
                  <a:lnTo>
                    <a:pt x="22003" y="66965"/>
                  </a:lnTo>
                  <a:lnTo>
                    <a:pt x="25900" y="45031"/>
                  </a:lnTo>
                  <a:lnTo>
                    <a:pt x="30702" y="31241"/>
                  </a:lnTo>
                  <a:lnTo>
                    <a:pt x="32594" y="28817"/>
                  </a:lnTo>
                  <a:lnTo>
                    <a:pt x="40816" y="27242"/>
                  </a:lnTo>
                  <a:lnTo>
                    <a:pt x="44942" y="25682"/>
                  </a:lnTo>
                  <a:lnTo>
                    <a:pt x="48496" y="22239"/>
                  </a:lnTo>
                  <a:lnTo>
                    <a:pt x="52865" y="21793"/>
                  </a:lnTo>
                  <a:lnTo>
                    <a:pt x="60019" y="18774"/>
                  </a:lnTo>
                  <a:lnTo>
                    <a:pt x="65101" y="14427"/>
                  </a:lnTo>
                  <a:lnTo>
                    <a:pt x="66253" y="12262"/>
                  </a:lnTo>
                  <a:lnTo>
                    <a:pt x="63644" y="6799"/>
                  </a:lnTo>
                  <a:lnTo>
                    <a:pt x="60299" y="4847"/>
                  </a:lnTo>
                  <a:lnTo>
                    <a:pt x="61430" y="2545"/>
                  </a:lnTo>
                  <a:lnTo>
                    <a:pt x="5994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691297" y="3518462"/>
              <a:ext cx="178100" cy="309863"/>
            </a:xfrm>
            <a:custGeom>
              <a:avLst/>
              <a:gdLst/>
              <a:ahLst/>
              <a:cxnLst/>
              <a:rect l="0" t="0" r="0" b="0"/>
              <a:pathLst>
                <a:path w="178100" h="309863">
                  <a:moveTo>
                    <a:pt x="62698" y="0"/>
                  </a:moveTo>
                  <a:lnTo>
                    <a:pt x="63049" y="4847"/>
                  </a:lnTo>
                  <a:lnTo>
                    <a:pt x="68890" y="12129"/>
                  </a:lnTo>
                  <a:lnTo>
                    <a:pt x="67851" y="14383"/>
                  </a:lnTo>
                  <a:lnTo>
                    <a:pt x="62750" y="18749"/>
                  </a:lnTo>
                  <a:lnTo>
                    <a:pt x="33408" y="31267"/>
                  </a:lnTo>
                  <a:lnTo>
                    <a:pt x="24731" y="66922"/>
                  </a:lnTo>
                  <a:lnTo>
                    <a:pt x="3268" y="118268"/>
                  </a:lnTo>
                  <a:lnTo>
                    <a:pt x="7051" y="132317"/>
                  </a:lnTo>
                  <a:lnTo>
                    <a:pt x="0" y="145472"/>
                  </a:lnTo>
                  <a:lnTo>
                    <a:pt x="554" y="152020"/>
                  </a:lnTo>
                  <a:lnTo>
                    <a:pt x="11901" y="167162"/>
                  </a:lnTo>
                  <a:lnTo>
                    <a:pt x="51236" y="202699"/>
                  </a:lnTo>
                  <a:lnTo>
                    <a:pt x="67861" y="222679"/>
                  </a:lnTo>
                  <a:lnTo>
                    <a:pt x="71897" y="233429"/>
                  </a:lnTo>
                  <a:lnTo>
                    <a:pt x="90288" y="242283"/>
                  </a:lnTo>
                  <a:lnTo>
                    <a:pt x="114148" y="268850"/>
                  </a:lnTo>
                  <a:lnTo>
                    <a:pt x="117596" y="276643"/>
                  </a:lnTo>
                  <a:lnTo>
                    <a:pt x="123689" y="277430"/>
                  </a:lnTo>
                  <a:lnTo>
                    <a:pt x="138143" y="300445"/>
                  </a:lnTo>
                  <a:lnTo>
                    <a:pt x="142710" y="302920"/>
                  </a:lnTo>
                  <a:lnTo>
                    <a:pt x="151091" y="300963"/>
                  </a:lnTo>
                  <a:lnTo>
                    <a:pt x="172857" y="309863"/>
                  </a:lnTo>
                  <a:lnTo>
                    <a:pt x="178100" y="301873"/>
                  </a:lnTo>
                  <a:lnTo>
                    <a:pt x="175446" y="30154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5307859" y="3820007"/>
              <a:ext cx="558884" cy="540473"/>
            </a:xfrm>
            <a:custGeom>
              <a:avLst/>
              <a:gdLst/>
              <a:ahLst/>
              <a:cxnLst/>
              <a:rect l="0" t="0" r="0" b="0"/>
              <a:pathLst>
                <a:path w="558884" h="540473">
                  <a:moveTo>
                    <a:pt x="558884" y="0"/>
                  </a:moveTo>
                  <a:lnTo>
                    <a:pt x="551129" y="13487"/>
                  </a:lnTo>
                  <a:lnTo>
                    <a:pt x="545563" y="32675"/>
                  </a:lnTo>
                  <a:lnTo>
                    <a:pt x="547962" y="43334"/>
                  </a:lnTo>
                  <a:lnTo>
                    <a:pt x="533328" y="79215"/>
                  </a:lnTo>
                  <a:lnTo>
                    <a:pt x="494020" y="157587"/>
                  </a:lnTo>
                  <a:lnTo>
                    <a:pt x="454166" y="192621"/>
                  </a:lnTo>
                  <a:lnTo>
                    <a:pt x="433107" y="220634"/>
                  </a:lnTo>
                  <a:lnTo>
                    <a:pt x="404933" y="237053"/>
                  </a:lnTo>
                  <a:lnTo>
                    <a:pt x="383833" y="273488"/>
                  </a:lnTo>
                  <a:lnTo>
                    <a:pt x="369806" y="283750"/>
                  </a:lnTo>
                  <a:lnTo>
                    <a:pt x="325764" y="294937"/>
                  </a:lnTo>
                  <a:lnTo>
                    <a:pt x="269862" y="362631"/>
                  </a:lnTo>
                  <a:lnTo>
                    <a:pt x="252941" y="390284"/>
                  </a:lnTo>
                  <a:lnTo>
                    <a:pt x="233906" y="408093"/>
                  </a:lnTo>
                  <a:lnTo>
                    <a:pt x="206015" y="419450"/>
                  </a:lnTo>
                  <a:lnTo>
                    <a:pt x="106596" y="427716"/>
                  </a:lnTo>
                  <a:lnTo>
                    <a:pt x="58343" y="440893"/>
                  </a:lnTo>
                  <a:lnTo>
                    <a:pt x="25592" y="442513"/>
                  </a:lnTo>
                  <a:lnTo>
                    <a:pt x="4701" y="495091"/>
                  </a:lnTo>
                  <a:lnTo>
                    <a:pt x="0" y="540192"/>
                  </a:lnTo>
                  <a:lnTo>
                    <a:pt x="7086" y="54047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226628" y="4360481"/>
              <a:ext cx="88317" cy="178798"/>
            </a:xfrm>
            <a:custGeom>
              <a:avLst/>
              <a:gdLst/>
              <a:ahLst/>
              <a:cxnLst/>
              <a:rect l="0" t="0" r="0" b="0"/>
              <a:pathLst>
                <a:path w="88317" h="178798">
                  <a:moveTo>
                    <a:pt x="88317" y="0"/>
                  </a:moveTo>
                  <a:lnTo>
                    <a:pt x="84590" y="3386"/>
                  </a:lnTo>
                  <a:lnTo>
                    <a:pt x="84859" y="8099"/>
                  </a:lnTo>
                  <a:lnTo>
                    <a:pt x="80011" y="9069"/>
                  </a:lnTo>
                  <a:lnTo>
                    <a:pt x="83521" y="64508"/>
                  </a:lnTo>
                  <a:lnTo>
                    <a:pt x="79222" y="105811"/>
                  </a:lnTo>
                  <a:lnTo>
                    <a:pt x="81005" y="135397"/>
                  </a:lnTo>
                  <a:lnTo>
                    <a:pt x="84990" y="145694"/>
                  </a:lnTo>
                  <a:lnTo>
                    <a:pt x="85869" y="158015"/>
                  </a:lnTo>
                  <a:lnTo>
                    <a:pt x="87562" y="160804"/>
                  </a:lnTo>
                  <a:lnTo>
                    <a:pt x="44738" y="164211"/>
                  </a:lnTo>
                  <a:lnTo>
                    <a:pt x="34844" y="166058"/>
                  </a:lnTo>
                  <a:lnTo>
                    <a:pt x="13828" y="173895"/>
                  </a:lnTo>
                  <a:lnTo>
                    <a:pt x="1758" y="171971"/>
                  </a:lnTo>
                  <a:lnTo>
                    <a:pt x="0" y="1787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4878789" y="4530931"/>
              <a:ext cx="350016" cy="122474"/>
            </a:xfrm>
            <a:custGeom>
              <a:avLst/>
              <a:gdLst/>
              <a:ahLst/>
              <a:cxnLst/>
              <a:rect l="0" t="0" r="0" b="0"/>
              <a:pathLst>
                <a:path w="350016" h="122474">
                  <a:moveTo>
                    <a:pt x="347838" y="8348"/>
                  </a:moveTo>
                  <a:lnTo>
                    <a:pt x="350016" y="532"/>
                  </a:lnTo>
                  <a:lnTo>
                    <a:pt x="333747" y="0"/>
                  </a:lnTo>
                  <a:lnTo>
                    <a:pt x="244733" y="33204"/>
                  </a:lnTo>
                  <a:lnTo>
                    <a:pt x="216355" y="33619"/>
                  </a:lnTo>
                  <a:lnTo>
                    <a:pt x="190801" y="37650"/>
                  </a:lnTo>
                  <a:lnTo>
                    <a:pt x="170528" y="36122"/>
                  </a:lnTo>
                  <a:lnTo>
                    <a:pt x="105215" y="38222"/>
                  </a:lnTo>
                  <a:lnTo>
                    <a:pt x="57867" y="48184"/>
                  </a:lnTo>
                  <a:lnTo>
                    <a:pt x="38444" y="58265"/>
                  </a:lnTo>
                  <a:lnTo>
                    <a:pt x="26221" y="59035"/>
                  </a:lnTo>
                  <a:lnTo>
                    <a:pt x="27040" y="68403"/>
                  </a:lnTo>
                  <a:lnTo>
                    <a:pt x="8158" y="96982"/>
                  </a:lnTo>
                  <a:lnTo>
                    <a:pt x="10176" y="106880"/>
                  </a:lnTo>
                  <a:lnTo>
                    <a:pt x="18326" y="113860"/>
                  </a:lnTo>
                  <a:lnTo>
                    <a:pt x="12390" y="118817"/>
                  </a:lnTo>
                  <a:lnTo>
                    <a:pt x="0" y="12247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4732960" y="4614031"/>
              <a:ext cx="164156" cy="39374"/>
            </a:xfrm>
            <a:custGeom>
              <a:avLst/>
              <a:gdLst/>
              <a:ahLst/>
              <a:cxnLst/>
              <a:rect l="0" t="0" r="0" b="0"/>
              <a:pathLst>
                <a:path w="164156" h="39374">
                  <a:moveTo>
                    <a:pt x="145829" y="39374"/>
                  </a:moveTo>
                  <a:lnTo>
                    <a:pt x="158220" y="35717"/>
                  </a:lnTo>
                  <a:lnTo>
                    <a:pt x="160914" y="34363"/>
                  </a:lnTo>
                  <a:lnTo>
                    <a:pt x="164156" y="30760"/>
                  </a:lnTo>
                  <a:lnTo>
                    <a:pt x="159803" y="28654"/>
                  </a:lnTo>
                  <a:lnTo>
                    <a:pt x="158385" y="25156"/>
                  </a:lnTo>
                  <a:lnTo>
                    <a:pt x="156006" y="23780"/>
                  </a:lnTo>
                  <a:lnTo>
                    <a:pt x="155052" y="21157"/>
                  </a:lnTo>
                  <a:lnTo>
                    <a:pt x="155593" y="19180"/>
                  </a:lnTo>
                  <a:lnTo>
                    <a:pt x="153986" y="13952"/>
                  </a:lnTo>
                  <a:lnTo>
                    <a:pt x="155210" y="11948"/>
                  </a:lnTo>
                  <a:lnTo>
                    <a:pt x="152022" y="9553"/>
                  </a:lnTo>
                  <a:lnTo>
                    <a:pt x="145587" y="8946"/>
                  </a:lnTo>
                  <a:lnTo>
                    <a:pt x="140080" y="13268"/>
                  </a:lnTo>
                  <a:lnTo>
                    <a:pt x="121205" y="18365"/>
                  </a:lnTo>
                  <a:lnTo>
                    <a:pt x="96121" y="18689"/>
                  </a:lnTo>
                  <a:lnTo>
                    <a:pt x="75132" y="17363"/>
                  </a:lnTo>
                  <a:lnTo>
                    <a:pt x="57021" y="17579"/>
                  </a:lnTo>
                  <a:lnTo>
                    <a:pt x="50460" y="18983"/>
                  </a:lnTo>
                  <a:lnTo>
                    <a:pt x="36559" y="20359"/>
                  </a:lnTo>
                  <a:lnTo>
                    <a:pt x="33700" y="21759"/>
                  </a:lnTo>
                  <a:lnTo>
                    <a:pt x="23274" y="23570"/>
                  </a:lnTo>
                  <a:lnTo>
                    <a:pt x="20044" y="24911"/>
                  </a:lnTo>
                  <a:lnTo>
                    <a:pt x="17514" y="24286"/>
                  </a:lnTo>
                  <a:lnTo>
                    <a:pt x="7585" y="27699"/>
                  </a:lnTo>
                  <a:lnTo>
                    <a:pt x="6857" y="26837"/>
                  </a:lnTo>
                  <a:lnTo>
                    <a:pt x="5803" y="20854"/>
                  </a:lnTo>
                  <a:lnTo>
                    <a:pt x="3251" y="17279"/>
                  </a:lnTo>
                  <a:lnTo>
                    <a:pt x="3025" y="13558"/>
                  </a:lnTo>
                  <a:lnTo>
                    <a:pt x="1138" y="10840"/>
                  </a:lnTo>
                  <a:lnTo>
                    <a:pt x="1519" y="5945"/>
                  </a:lnTo>
                  <a:lnTo>
                    <a:pt x="0" y="4229"/>
                  </a:lnTo>
                  <a:lnTo>
                    <a:pt x="7" y="3222"/>
                  </a:lnTo>
                  <a:lnTo>
                    <a:pt x="2211" y="1985"/>
                  </a:lnTo>
                  <a:lnTo>
                    <a:pt x="2118" y="210"/>
                  </a:lnTo>
                  <a:lnTo>
                    <a:pt x="121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4327419" y="4614031"/>
              <a:ext cx="406752" cy="72210"/>
            </a:xfrm>
            <a:custGeom>
              <a:avLst/>
              <a:gdLst/>
              <a:ahLst/>
              <a:cxnLst/>
              <a:rect l="0" t="0" r="0" b="0"/>
              <a:pathLst>
                <a:path w="406752" h="72210">
                  <a:moveTo>
                    <a:pt x="406752" y="0"/>
                  </a:moveTo>
                  <a:lnTo>
                    <a:pt x="405471" y="4504"/>
                  </a:lnTo>
                  <a:lnTo>
                    <a:pt x="363283" y="5908"/>
                  </a:lnTo>
                  <a:lnTo>
                    <a:pt x="361752" y="26158"/>
                  </a:lnTo>
                  <a:lnTo>
                    <a:pt x="292180" y="27619"/>
                  </a:lnTo>
                  <a:lnTo>
                    <a:pt x="240001" y="39383"/>
                  </a:lnTo>
                  <a:lnTo>
                    <a:pt x="165496" y="38052"/>
                  </a:lnTo>
                  <a:lnTo>
                    <a:pt x="122434" y="44178"/>
                  </a:lnTo>
                  <a:lnTo>
                    <a:pt x="99405" y="43468"/>
                  </a:lnTo>
                  <a:lnTo>
                    <a:pt x="82800" y="48355"/>
                  </a:lnTo>
                  <a:lnTo>
                    <a:pt x="61896" y="50333"/>
                  </a:lnTo>
                  <a:lnTo>
                    <a:pt x="52415" y="57207"/>
                  </a:lnTo>
                  <a:lnTo>
                    <a:pt x="9495" y="72210"/>
                  </a:lnTo>
                  <a:lnTo>
                    <a:pt x="7691" y="65452"/>
                  </a:lnTo>
                  <a:lnTo>
                    <a:pt x="0" y="63061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3681104" y="4428082"/>
              <a:ext cx="646314" cy="249010"/>
            </a:xfrm>
            <a:custGeom>
              <a:avLst/>
              <a:gdLst/>
              <a:ahLst/>
              <a:cxnLst/>
              <a:rect l="0" t="0" r="0" b="0"/>
              <a:pathLst>
                <a:path w="646314" h="249010">
                  <a:moveTo>
                    <a:pt x="646314" y="249010"/>
                  </a:moveTo>
                  <a:lnTo>
                    <a:pt x="644604" y="245991"/>
                  </a:lnTo>
                  <a:lnTo>
                    <a:pt x="635776" y="247898"/>
                  </a:lnTo>
                  <a:lnTo>
                    <a:pt x="622322" y="217232"/>
                  </a:lnTo>
                  <a:lnTo>
                    <a:pt x="612083" y="206814"/>
                  </a:lnTo>
                  <a:lnTo>
                    <a:pt x="607372" y="195644"/>
                  </a:lnTo>
                  <a:lnTo>
                    <a:pt x="594452" y="179349"/>
                  </a:lnTo>
                  <a:lnTo>
                    <a:pt x="580648" y="168100"/>
                  </a:lnTo>
                  <a:lnTo>
                    <a:pt x="565305" y="164490"/>
                  </a:lnTo>
                  <a:lnTo>
                    <a:pt x="554347" y="156050"/>
                  </a:lnTo>
                  <a:lnTo>
                    <a:pt x="552380" y="151145"/>
                  </a:lnTo>
                  <a:lnTo>
                    <a:pt x="535699" y="144908"/>
                  </a:lnTo>
                  <a:lnTo>
                    <a:pt x="515986" y="130593"/>
                  </a:lnTo>
                  <a:lnTo>
                    <a:pt x="506409" y="116086"/>
                  </a:lnTo>
                  <a:lnTo>
                    <a:pt x="496151" y="110300"/>
                  </a:lnTo>
                  <a:lnTo>
                    <a:pt x="492703" y="102799"/>
                  </a:lnTo>
                  <a:lnTo>
                    <a:pt x="487575" y="98979"/>
                  </a:lnTo>
                  <a:lnTo>
                    <a:pt x="479113" y="96436"/>
                  </a:lnTo>
                  <a:lnTo>
                    <a:pt x="431631" y="106175"/>
                  </a:lnTo>
                  <a:lnTo>
                    <a:pt x="396998" y="87784"/>
                  </a:lnTo>
                  <a:lnTo>
                    <a:pt x="358808" y="77647"/>
                  </a:lnTo>
                  <a:lnTo>
                    <a:pt x="319706" y="62769"/>
                  </a:lnTo>
                  <a:lnTo>
                    <a:pt x="298781" y="66310"/>
                  </a:lnTo>
                  <a:lnTo>
                    <a:pt x="254262" y="53698"/>
                  </a:lnTo>
                  <a:lnTo>
                    <a:pt x="241283" y="57641"/>
                  </a:lnTo>
                  <a:lnTo>
                    <a:pt x="224344" y="49055"/>
                  </a:lnTo>
                  <a:lnTo>
                    <a:pt x="216265" y="40023"/>
                  </a:lnTo>
                  <a:lnTo>
                    <a:pt x="198073" y="29472"/>
                  </a:lnTo>
                  <a:lnTo>
                    <a:pt x="173761" y="27306"/>
                  </a:lnTo>
                  <a:lnTo>
                    <a:pt x="146639" y="30382"/>
                  </a:lnTo>
                  <a:lnTo>
                    <a:pt x="110869" y="21300"/>
                  </a:lnTo>
                  <a:lnTo>
                    <a:pt x="87820" y="20455"/>
                  </a:lnTo>
                  <a:lnTo>
                    <a:pt x="10843" y="0"/>
                  </a:lnTo>
                  <a:lnTo>
                    <a:pt x="2871" y="3385"/>
                  </a:lnTo>
                  <a:lnTo>
                    <a:pt x="0" y="7396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3336582" y="4208438"/>
              <a:ext cx="350205" cy="227040"/>
            </a:xfrm>
            <a:custGeom>
              <a:avLst/>
              <a:gdLst/>
              <a:ahLst/>
              <a:cxnLst/>
              <a:rect l="0" t="0" r="0" b="0"/>
              <a:pathLst>
                <a:path w="350205" h="227040">
                  <a:moveTo>
                    <a:pt x="344522" y="227040"/>
                  </a:moveTo>
                  <a:lnTo>
                    <a:pt x="350205" y="221422"/>
                  </a:lnTo>
                  <a:lnTo>
                    <a:pt x="349397" y="217840"/>
                  </a:lnTo>
                  <a:lnTo>
                    <a:pt x="337447" y="217454"/>
                  </a:lnTo>
                  <a:lnTo>
                    <a:pt x="313591" y="203488"/>
                  </a:lnTo>
                  <a:lnTo>
                    <a:pt x="300460" y="206596"/>
                  </a:lnTo>
                  <a:lnTo>
                    <a:pt x="269464" y="202025"/>
                  </a:lnTo>
                  <a:lnTo>
                    <a:pt x="211342" y="202025"/>
                  </a:lnTo>
                  <a:lnTo>
                    <a:pt x="141013" y="169195"/>
                  </a:lnTo>
                  <a:lnTo>
                    <a:pt x="134948" y="172102"/>
                  </a:lnTo>
                  <a:lnTo>
                    <a:pt x="113034" y="172052"/>
                  </a:lnTo>
                  <a:lnTo>
                    <a:pt x="89969" y="140410"/>
                  </a:lnTo>
                  <a:lnTo>
                    <a:pt x="68019" y="119984"/>
                  </a:lnTo>
                  <a:lnTo>
                    <a:pt x="46854" y="84045"/>
                  </a:lnTo>
                  <a:lnTo>
                    <a:pt x="38330" y="77060"/>
                  </a:lnTo>
                  <a:lnTo>
                    <a:pt x="25674" y="78775"/>
                  </a:lnTo>
                  <a:lnTo>
                    <a:pt x="24081" y="71963"/>
                  </a:lnTo>
                  <a:lnTo>
                    <a:pt x="18961" y="67100"/>
                  </a:lnTo>
                  <a:lnTo>
                    <a:pt x="20090" y="41953"/>
                  </a:lnTo>
                  <a:lnTo>
                    <a:pt x="14338" y="22258"/>
                  </a:lnTo>
                  <a:lnTo>
                    <a:pt x="6109" y="42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3025285" y="3910193"/>
              <a:ext cx="311297" cy="298245"/>
            </a:xfrm>
            <a:custGeom>
              <a:avLst/>
              <a:gdLst/>
              <a:ahLst/>
              <a:cxnLst/>
              <a:rect l="0" t="0" r="0" b="0"/>
              <a:pathLst>
                <a:path w="311297" h="298245">
                  <a:moveTo>
                    <a:pt x="311297" y="298245"/>
                  </a:moveTo>
                  <a:lnTo>
                    <a:pt x="238257" y="296928"/>
                  </a:lnTo>
                  <a:lnTo>
                    <a:pt x="210266" y="286163"/>
                  </a:lnTo>
                  <a:lnTo>
                    <a:pt x="194599" y="286585"/>
                  </a:lnTo>
                  <a:lnTo>
                    <a:pt x="156965" y="228473"/>
                  </a:lnTo>
                  <a:lnTo>
                    <a:pt x="157181" y="208021"/>
                  </a:lnTo>
                  <a:lnTo>
                    <a:pt x="144796" y="205530"/>
                  </a:lnTo>
                  <a:lnTo>
                    <a:pt x="134306" y="209463"/>
                  </a:lnTo>
                  <a:lnTo>
                    <a:pt x="118471" y="202717"/>
                  </a:lnTo>
                  <a:lnTo>
                    <a:pt x="114539" y="186935"/>
                  </a:lnTo>
                  <a:lnTo>
                    <a:pt x="108221" y="181924"/>
                  </a:lnTo>
                  <a:lnTo>
                    <a:pt x="105074" y="174102"/>
                  </a:lnTo>
                  <a:lnTo>
                    <a:pt x="87350" y="151539"/>
                  </a:lnTo>
                  <a:lnTo>
                    <a:pt x="80531" y="128801"/>
                  </a:lnTo>
                  <a:lnTo>
                    <a:pt x="77531" y="97096"/>
                  </a:lnTo>
                  <a:lnTo>
                    <a:pt x="78530" y="86730"/>
                  </a:lnTo>
                  <a:lnTo>
                    <a:pt x="85381" y="78930"/>
                  </a:lnTo>
                  <a:lnTo>
                    <a:pt x="85056" y="74425"/>
                  </a:lnTo>
                  <a:lnTo>
                    <a:pt x="90270" y="66661"/>
                  </a:lnTo>
                  <a:lnTo>
                    <a:pt x="80825" y="59030"/>
                  </a:lnTo>
                  <a:lnTo>
                    <a:pt x="81697" y="47609"/>
                  </a:lnTo>
                  <a:lnTo>
                    <a:pt x="75939" y="45042"/>
                  </a:lnTo>
                  <a:lnTo>
                    <a:pt x="74457" y="47624"/>
                  </a:lnTo>
                  <a:lnTo>
                    <a:pt x="68444" y="46764"/>
                  </a:lnTo>
                  <a:lnTo>
                    <a:pt x="58330" y="38430"/>
                  </a:lnTo>
                  <a:lnTo>
                    <a:pt x="59799" y="33118"/>
                  </a:lnTo>
                  <a:lnTo>
                    <a:pt x="54384" y="24296"/>
                  </a:lnTo>
                  <a:lnTo>
                    <a:pt x="59083" y="14341"/>
                  </a:lnTo>
                  <a:lnTo>
                    <a:pt x="58074" y="4660"/>
                  </a:lnTo>
                  <a:lnTo>
                    <a:pt x="44682" y="0"/>
                  </a:lnTo>
                  <a:lnTo>
                    <a:pt x="31754" y="622"/>
                  </a:lnTo>
                  <a:lnTo>
                    <a:pt x="22750" y="4599"/>
                  </a:lnTo>
                  <a:lnTo>
                    <a:pt x="14771" y="3808"/>
                  </a:lnTo>
                  <a:lnTo>
                    <a:pt x="5084" y="6991"/>
                  </a:lnTo>
                  <a:lnTo>
                    <a:pt x="0" y="3243"/>
                  </a:lnTo>
                  <a:lnTo>
                    <a:pt x="815" y="555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2720312" y="3694423"/>
              <a:ext cx="305788" cy="221327"/>
            </a:xfrm>
            <a:custGeom>
              <a:avLst/>
              <a:gdLst/>
              <a:ahLst/>
              <a:cxnLst/>
              <a:rect l="0" t="0" r="0" b="0"/>
              <a:pathLst>
                <a:path w="305788" h="221327">
                  <a:moveTo>
                    <a:pt x="305788" y="221327"/>
                  </a:moveTo>
                  <a:lnTo>
                    <a:pt x="304972" y="219013"/>
                  </a:lnTo>
                  <a:lnTo>
                    <a:pt x="298220" y="216794"/>
                  </a:lnTo>
                  <a:lnTo>
                    <a:pt x="294032" y="212496"/>
                  </a:lnTo>
                  <a:lnTo>
                    <a:pt x="287931" y="212463"/>
                  </a:lnTo>
                  <a:lnTo>
                    <a:pt x="284916" y="210553"/>
                  </a:lnTo>
                  <a:lnTo>
                    <a:pt x="281002" y="210281"/>
                  </a:lnTo>
                  <a:lnTo>
                    <a:pt x="280211" y="204226"/>
                  </a:lnTo>
                  <a:lnTo>
                    <a:pt x="277392" y="202958"/>
                  </a:lnTo>
                  <a:lnTo>
                    <a:pt x="270338" y="193863"/>
                  </a:lnTo>
                  <a:lnTo>
                    <a:pt x="269417" y="187865"/>
                  </a:lnTo>
                  <a:lnTo>
                    <a:pt x="270176" y="183359"/>
                  </a:lnTo>
                  <a:lnTo>
                    <a:pt x="271476" y="183135"/>
                  </a:lnTo>
                  <a:lnTo>
                    <a:pt x="269369" y="170142"/>
                  </a:lnTo>
                  <a:lnTo>
                    <a:pt x="270037" y="166132"/>
                  </a:lnTo>
                  <a:lnTo>
                    <a:pt x="266313" y="156261"/>
                  </a:lnTo>
                  <a:lnTo>
                    <a:pt x="269466" y="148197"/>
                  </a:lnTo>
                  <a:lnTo>
                    <a:pt x="270644" y="136965"/>
                  </a:lnTo>
                  <a:lnTo>
                    <a:pt x="269019" y="96540"/>
                  </a:lnTo>
                  <a:lnTo>
                    <a:pt x="267922" y="92862"/>
                  </a:lnTo>
                  <a:lnTo>
                    <a:pt x="268898" y="88945"/>
                  </a:lnTo>
                  <a:lnTo>
                    <a:pt x="259552" y="86023"/>
                  </a:lnTo>
                  <a:lnTo>
                    <a:pt x="251703" y="78525"/>
                  </a:lnTo>
                  <a:lnTo>
                    <a:pt x="228207" y="71976"/>
                  </a:lnTo>
                  <a:lnTo>
                    <a:pt x="212077" y="63338"/>
                  </a:lnTo>
                  <a:lnTo>
                    <a:pt x="210245" y="59947"/>
                  </a:lnTo>
                  <a:lnTo>
                    <a:pt x="204447" y="58744"/>
                  </a:lnTo>
                  <a:lnTo>
                    <a:pt x="185951" y="48457"/>
                  </a:lnTo>
                  <a:lnTo>
                    <a:pt x="158090" y="39529"/>
                  </a:lnTo>
                  <a:lnTo>
                    <a:pt x="146503" y="31931"/>
                  </a:lnTo>
                  <a:lnTo>
                    <a:pt x="143475" y="31895"/>
                  </a:lnTo>
                  <a:lnTo>
                    <a:pt x="131754" y="23575"/>
                  </a:lnTo>
                  <a:lnTo>
                    <a:pt x="124002" y="22375"/>
                  </a:lnTo>
                  <a:lnTo>
                    <a:pt x="113144" y="18188"/>
                  </a:lnTo>
                  <a:lnTo>
                    <a:pt x="102355" y="23212"/>
                  </a:lnTo>
                  <a:lnTo>
                    <a:pt x="90906" y="16647"/>
                  </a:lnTo>
                  <a:lnTo>
                    <a:pt x="82305" y="8699"/>
                  </a:lnTo>
                  <a:lnTo>
                    <a:pt x="73418" y="5857"/>
                  </a:lnTo>
                  <a:lnTo>
                    <a:pt x="67233" y="6166"/>
                  </a:lnTo>
                  <a:lnTo>
                    <a:pt x="59306" y="2319"/>
                  </a:lnTo>
                  <a:lnTo>
                    <a:pt x="55794" y="2749"/>
                  </a:lnTo>
                  <a:lnTo>
                    <a:pt x="44658" y="0"/>
                  </a:lnTo>
                  <a:lnTo>
                    <a:pt x="37138" y="4369"/>
                  </a:lnTo>
                  <a:lnTo>
                    <a:pt x="32225" y="4323"/>
                  </a:lnTo>
                  <a:lnTo>
                    <a:pt x="27308" y="2933"/>
                  </a:lnTo>
                  <a:lnTo>
                    <a:pt x="17324" y="2634"/>
                  </a:lnTo>
                  <a:lnTo>
                    <a:pt x="10178" y="143"/>
                  </a:lnTo>
                  <a:lnTo>
                    <a:pt x="10637" y="8778"/>
                  </a:lnTo>
                  <a:lnTo>
                    <a:pt x="14716" y="21978"/>
                  </a:lnTo>
                  <a:lnTo>
                    <a:pt x="14447" y="33403"/>
                  </a:lnTo>
                  <a:lnTo>
                    <a:pt x="3870" y="44836"/>
                  </a:lnTo>
                  <a:lnTo>
                    <a:pt x="1843" y="50506"/>
                  </a:lnTo>
                  <a:lnTo>
                    <a:pt x="2567" y="59886"/>
                  </a:lnTo>
                  <a:lnTo>
                    <a:pt x="0" y="72259"/>
                  </a:lnTo>
                  <a:lnTo>
                    <a:pt x="1452" y="87588"/>
                  </a:lnTo>
                  <a:lnTo>
                    <a:pt x="234" y="8994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2302715" y="3784364"/>
              <a:ext cx="417832" cy="98283"/>
            </a:xfrm>
            <a:custGeom>
              <a:avLst/>
              <a:gdLst/>
              <a:ahLst/>
              <a:cxnLst/>
              <a:rect l="0" t="0" r="0" b="0"/>
              <a:pathLst>
                <a:path w="417832" h="98283">
                  <a:moveTo>
                    <a:pt x="417832" y="0"/>
                  </a:moveTo>
                  <a:lnTo>
                    <a:pt x="399869" y="21124"/>
                  </a:lnTo>
                  <a:lnTo>
                    <a:pt x="395402" y="20662"/>
                  </a:lnTo>
                  <a:lnTo>
                    <a:pt x="385407" y="26138"/>
                  </a:lnTo>
                  <a:lnTo>
                    <a:pt x="376133" y="35990"/>
                  </a:lnTo>
                  <a:lnTo>
                    <a:pt x="370005" y="48544"/>
                  </a:lnTo>
                  <a:lnTo>
                    <a:pt x="364741" y="47329"/>
                  </a:lnTo>
                  <a:lnTo>
                    <a:pt x="359488" y="52438"/>
                  </a:lnTo>
                  <a:lnTo>
                    <a:pt x="339979" y="57714"/>
                  </a:lnTo>
                  <a:lnTo>
                    <a:pt x="320495" y="71262"/>
                  </a:lnTo>
                  <a:lnTo>
                    <a:pt x="318201" y="77667"/>
                  </a:lnTo>
                  <a:lnTo>
                    <a:pt x="269264" y="85972"/>
                  </a:lnTo>
                  <a:lnTo>
                    <a:pt x="252226" y="93112"/>
                  </a:lnTo>
                  <a:lnTo>
                    <a:pt x="248987" y="96778"/>
                  </a:lnTo>
                  <a:lnTo>
                    <a:pt x="209555" y="98283"/>
                  </a:lnTo>
                  <a:lnTo>
                    <a:pt x="200374" y="94157"/>
                  </a:lnTo>
                  <a:lnTo>
                    <a:pt x="167465" y="92311"/>
                  </a:lnTo>
                  <a:lnTo>
                    <a:pt x="149613" y="95497"/>
                  </a:lnTo>
                  <a:lnTo>
                    <a:pt x="94718" y="83857"/>
                  </a:lnTo>
                  <a:lnTo>
                    <a:pt x="52256" y="59938"/>
                  </a:lnTo>
                  <a:lnTo>
                    <a:pt x="27467" y="60238"/>
                  </a:lnTo>
                  <a:lnTo>
                    <a:pt x="1950" y="56807"/>
                  </a:lnTo>
                  <a:lnTo>
                    <a:pt x="1283" y="43968"/>
                  </a:lnTo>
                  <a:lnTo>
                    <a:pt x="11641" y="33974"/>
                  </a:lnTo>
                  <a:lnTo>
                    <a:pt x="5228" y="22098"/>
                  </a:lnTo>
                  <a:lnTo>
                    <a:pt x="0" y="1887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2129004" y="3254929"/>
              <a:ext cx="173711" cy="548313"/>
            </a:xfrm>
            <a:custGeom>
              <a:avLst/>
              <a:gdLst/>
              <a:ahLst/>
              <a:cxnLst/>
              <a:rect l="0" t="0" r="0" b="0"/>
              <a:pathLst>
                <a:path w="173711" h="548313">
                  <a:moveTo>
                    <a:pt x="173711" y="548313"/>
                  </a:moveTo>
                  <a:lnTo>
                    <a:pt x="159645" y="534876"/>
                  </a:lnTo>
                  <a:lnTo>
                    <a:pt x="160720" y="513183"/>
                  </a:lnTo>
                  <a:lnTo>
                    <a:pt x="118646" y="505874"/>
                  </a:lnTo>
                  <a:lnTo>
                    <a:pt x="119903" y="486360"/>
                  </a:lnTo>
                  <a:lnTo>
                    <a:pt x="111756" y="468396"/>
                  </a:lnTo>
                  <a:lnTo>
                    <a:pt x="98916" y="465192"/>
                  </a:lnTo>
                  <a:lnTo>
                    <a:pt x="77482" y="449609"/>
                  </a:lnTo>
                  <a:lnTo>
                    <a:pt x="53904" y="442817"/>
                  </a:lnTo>
                  <a:lnTo>
                    <a:pt x="28791" y="420532"/>
                  </a:lnTo>
                  <a:lnTo>
                    <a:pt x="18566" y="417344"/>
                  </a:lnTo>
                  <a:lnTo>
                    <a:pt x="20588" y="300697"/>
                  </a:lnTo>
                  <a:lnTo>
                    <a:pt x="16309" y="290852"/>
                  </a:lnTo>
                  <a:lnTo>
                    <a:pt x="20161" y="283758"/>
                  </a:lnTo>
                  <a:lnTo>
                    <a:pt x="3278" y="247753"/>
                  </a:lnTo>
                  <a:lnTo>
                    <a:pt x="7624" y="224430"/>
                  </a:lnTo>
                  <a:lnTo>
                    <a:pt x="5784" y="156599"/>
                  </a:lnTo>
                  <a:lnTo>
                    <a:pt x="11621" y="116533"/>
                  </a:lnTo>
                  <a:lnTo>
                    <a:pt x="777" y="78128"/>
                  </a:lnTo>
                  <a:lnTo>
                    <a:pt x="7450" y="473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2034249" y="2919460"/>
              <a:ext cx="94754" cy="335469"/>
            </a:xfrm>
            <a:custGeom>
              <a:avLst/>
              <a:gdLst/>
              <a:ahLst/>
              <a:cxnLst/>
              <a:rect l="0" t="0" r="0" b="0"/>
              <a:pathLst>
                <a:path w="94754" h="335469">
                  <a:moveTo>
                    <a:pt x="94754" y="335469"/>
                  </a:moveTo>
                  <a:lnTo>
                    <a:pt x="79594" y="324830"/>
                  </a:lnTo>
                  <a:lnTo>
                    <a:pt x="79197" y="309105"/>
                  </a:lnTo>
                  <a:lnTo>
                    <a:pt x="73199" y="301195"/>
                  </a:lnTo>
                  <a:lnTo>
                    <a:pt x="62476" y="295699"/>
                  </a:lnTo>
                  <a:lnTo>
                    <a:pt x="57569" y="288693"/>
                  </a:lnTo>
                  <a:lnTo>
                    <a:pt x="46766" y="281769"/>
                  </a:lnTo>
                  <a:lnTo>
                    <a:pt x="43638" y="264524"/>
                  </a:lnTo>
                  <a:lnTo>
                    <a:pt x="36348" y="247319"/>
                  </a:lnTo>
                  <a:lnTo>
                    <a:pt x="37394" y="235296"/>
                  </a:lnTo>
                  <a:lnTo>
                    <a:pt x="33921" y="224981"/>
                  </a:lnTo>
                  <a:lnTo>
                    <a:pt x="36131" y="213925"/>
                  </a:lnTo>
                  <a:lnTo>
                    <a:pt x="33712" y="214423"/>
                  </a:lnTo>
                  <a:lnTo>
                    <a:pt x="35436" y="199182"/>
                  </a:lnTo>
                  <a:lnTo>
                    <a:pt x="32736" y="193956"/>
                  </a:lnTo>
                  <a:lnTo>
                    <a:pt x="35131" y="188085"/>
                  </a:lnTo>
                  <a:lnTo>
                    <a:pt x="30054" y="186499"/>
                  </a:lnTo>
                  <a:lnTo>
                    <a:pt x="27597" y="181935"/>
                  </a:lnTo>
                  <a:lnTo>
                    <a:pt x="27116" y="172612"/>
                  </a:lnTo>
                  <a:lnTo>
                    <a:pt x="13451" y="169301"/>
                  </a:lnTo>
                  <a:lnTo>
                    <a:pt x="19631" y="146041"/>
                  </a:lnTo>
                  <a:lnTo>
                    <a:pt x="16444" y="144485"/>
                  </a:lnTo>
                  <a:lnTo>
                    <a:pt x="15447" y="140511"/>
                  </a:lnTo>
                  <a:lnTo>
                    <a:pt x="15899" y="112160"/>
                  </a:lnTo>
                  <a:lnTo>
                    <a:pt x="11222" y="94803"/>
                  </a:lnTo>
                  <a:lnTo>
                    <a:pt x="0" y="74968"/>
                  </a:lnTo>
                  <a:lnTo>
                    <a:pt x="6568" y="52442"/>
                  </a:lnTo>
                  <a:lnTo>
                    <a:pt x="9428" y="52180"/>
                  </a:lnTo>
                  <a:lnTo>
                    <a:pt x="12014" y="46358"/>
                  </a:lnTo>
                  <a:lnTo>
                    <a:pt x="6274" y="38749"/>
                  </a:lnTo>
                  <a:lnTo>
                    <a:pt x="7526" y="24857"/>
                  </a:lnTo>
                  <a:lnTo>
                    <a:pt x="17940" y="16536"/>
                  </a:lnTo>
                  <a:lnTo>
                    <a:pt x="19921" y="11190"/>
                  </a:lnTo>
                  <a:lnTo>
                    <a:pt x="17545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1943679" y="2420724"/>
              <a:ext cx="110978" cy="498735"/>
            </a:xfrm>
            <a:custGeom>
              <a:avLst/>
              <a:gdLst/>
              <a:ahLst/>
              <a:cxnLst/>
              <a:rect l="0" t="0" r="0" b="0"/>
              <a:pathLst>
                <a:path w="110978" h="498735">
                  <a:moveTo>
                    <a:pt x="108116" y="498735"/>
                  </a:moveTo>
                  <a:lnTo>
                    <a:pt x="110978" y="489270"/>
                  </a:lnTo>
                  <a:lnTo>
                    <a:pt x="90421" y="462326"/>
                  </a:lnTo>
                  <a:lnTo>
                    <a:pt x="99828" y="428521"/>
                  </a:lnTo>
                  <a:lnTo>
                    <a:pt x="91034" y="405930"/>
                  </a:lnTo>
                  <a:lnTo>
                    <a:pt x="71736" y="387832"/>
                  </a:lnTo>
                  <a:lnTo>
                    <a:pt x="63345" y="368754"/>
                  </a:lnTo>
                  <a:lnTo>
                    <a:pt x="71547" y="365920"/>
                  </a:lnTo>
                  <a:lnTo>
                    <a:pt x="73399" y="359241"/>
                  </a:lnTo>
                  <a:lnTo>
                    <a:pt x="88554" y="358036"/>
                  </a:lnTo>
                  <a:lnTo>
                    <a:pt x="101145" y="329070"/>
                  </a:lnTo>
                  <a:lnTo>
                    <a:pt x="95883" y="301580"/>
                  </a:lnTo>
                  <a:lnTo>
                    <a:pt x="85010" y="278055"/>
                  </a:lnTo>
                  <a:lnTo>
                    <a:pt x="94776" y="258270"/>
                  </a:lnTo>
                  <a:lnTo>
                    <a:pt x="92870" y="248210"/>
                  </a:lnTo>
                  <a:lnTo>
                    <a:pt x="102415" y="198533"/>
                  </a:lnTo>
                  <a:lnTo>
                    <a:pt x="86893" y="194632"/>
                  </a:lnTo>
                  <a:lnTo>
                    <a:pt x="65663" y="197189"/>
                  </a:lnTo>
                  <a:lnTo>
                    <a:pt x="58277" y="186207"/>
                  </a:lnTo>
                  <a:lnTo>
                    <a:pt x="41429" y="176174"/>
                  </a:lnTo>
                  <a:lnTo>
                    <a:pt x="33631" y="146276"/>
                  </a:lnTo>
                  <a:lnTo>
                    <a:pt x="36601" y="128712"/>
                  </a:lnTo>
                  <a:lnTo>
                    <a:pt x="19172" y="97247"/>
                  </a:lnTo>
                  <a:lnTo>
                    <a:pt x="13088" y="95367"/>
                  </a:lnTo>
                  <a:lnTo>
                    <a:pt x="8367" y="86331"/>
                  </a:lnTo>
                  <a:lnTo>
                    <a:pt x="9438" y="72560"/>
                  </a:lnTo>
                  <a:lnTo>
                    <a:pt x="0" y="66769"/>
                  </a:lnTo>
                  <a:lnTo>
                    <a:pt x="5958" y="39612"/>
                  </a:lnTo>
                  <a:lnTo>
                    <a:pt x="4208" y="17504"/>
                  </a:lnTo>
                  <a:lnTo>
                    <a:pt x="1213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1891353" y="2012508"/>
              <a:ext cx="100429" cy="409564"/>
            </a:xfrm>
            <a:custGeom>
              <a:avLst/>
              <a:gdLst/>
              <a:ahLst/>
              <a:cxnLst/>
              <a:rect l="0" t="0" r="0" b="0"/>
              <a:pathLst>
                <a:path w="100429" h="409564">
                  <a:moveTo>
                    <a:pt x="64462" y="408216"/>
                  </a:moveTo>
                  <a:lnTo>
                    <a:pt x="61752" y="409564"/>
                  </a:lnTo>
                  <a:lnTo>
                    <a:pt x="69503" y="397655"/>
                  </a:lnTo>
                  <a:lnTo>
                    <a:pt x="84005" y="350970"/>
                  </a:lnTo>
                  <a:lnTo>
                    <a:pt x="100429" y="317994"/>
                  </a:lnTo>
                  <a:lnTo>
                    <a:pt x="87706" y="277854"/>
                  </a:lnTo>
                  <a:lnTo>
                    <a:pt x="80546" y="269407"/>
                  </a:lnTo>
                  <a:lnTo>
                    <a:pt x="73880" y="268493"/>
                  </a:lnTo>
                  <a:lnTo>
                    <a:pt x="61735" y="250880"/>
                  </a:lnTo>
                  <a:lnTo>
                    <a:pt x="39999" y="239269"/>
                  </a:lnTo>
                  <a:lnTo>
                    <a:pt x="33119" y="221962"/>
                  </a:lnTo>
                  <a:lnTo>
                    <a:pt x="1676" y="189883"/>
                  </a:lnTo>
                  <a:lnTo>
                    <a:pt x="0" y="183535"/>
                  </a:lnTo>
                  <a:lnTo>
                    <a:pt x="28527" y="85456"/>
                  </a:lnTo>
                  <a:lnTo>
                    <a:pt x="40892" y="67204"/>
                  </a:lnTo>
                  <a:lnTo>
                    <a:pt x="43485" y="52946"/>
                  </a:lnTo>
                  <a:lnTo>
                    <a:pt x="76999" y="20906"/>
                  </a:lnTo>
                  <a:lnTo>
                    <a:pt x="85080" y="2441"/>
                  </a:lnTo>
                  <a:lnTo>
                    <a:pt x="80306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2284414" y="23720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2634972" y="279952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3081197" y="323904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3623351" y="305715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3632523" y="326821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3950674" y="385657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4451648" y="42704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5047261" y="389274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5288348" y="382770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5674369" y="363725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5729155" y="349362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5841919" y="379516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5290126" y="433565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5201831" y="451449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4853966" y="462860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4709344" y="458920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4302595" y="465225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3656273" y="441067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3311769" y="418365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001269" y="389094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2695710" y="375957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2275237" y="378371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2104177" y="323010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2026944" y="289467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1930936" y="23957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tx131"/>
            <p:cNvSpPr/>
            <p:nvPr/>
          </p:nvSpPr>
          <p:spPr>
            <a:xfrm>
              <a:off x="1554649" y="2045046"/>
              <a:ext cx="530115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Tigard, OR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176679" y="2081897"/>
              <a:ext cx="921865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Crane Hot Springs,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556309" y="2259438"/>
              <a:ext cx="162607" cy="802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603440" y="2673222"/>
              <a:ext cx="42160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Well, NV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715329" y="3113639"/>
              <a:ext cx="475912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Moab, UT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503211" y="2929621"/>
              <a:ext cx="596492" cy="943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Boulder, CO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281734" y="3326448"/>
              <a:ext cx="1060442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Colorado Springs, 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255700" y="3914092"/>
              <a:ext cx="885819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Palo Duro Canyon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346161" y="4077659"/>
              <a:ext cx="704897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 Park, TX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285516" y="4136577"/>
              <a:ext cx="686900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Covington ,TX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560292" y="3959484"/>
              <a:ext cx="716912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Little Rock, AR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002338" y="3695174"/>
              <a:ext cx="644501" cy="99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Memphis, TN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734750" y="3531653"/>
              <a:ext cx="64455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Nashville, TN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473429" y="3366604"/>
              <a:ext cx="1024130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Mammoth Caves, KY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700593" y="3862005"/>
              <a:ext cx="82558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Chattanooga, TN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068354" y="4208245"/>
              <a:ext cx="801392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Brookhaven, MS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289640" y="4395179"/>
              <a:ext cx="825688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Baton Rogue, LA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820221" y="4693408"/>
              <a:ext cx="982049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 Rim State Park,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241984" y="4866185"/>
              <a:ext cx="138523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561404" y="4463289"/>
              <a:ext cx="602526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Houston, TX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940851" y="4791681"/>
              <a:ext cx="789429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San Antonio, TX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3539329" y="4480463"/>
              <a:ext cx="807479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Balmorhea State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3732240" y="4623862"/>
              <a:ext cx="421657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Park, TX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794791" y="4249717"/>
              <a:ext cx="777096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Las Cruces, NM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587192" y="3950737"/>
              <a:ext cx="572143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McNary, AZ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576258" y="3633301"/>
              <a:ext cx="596386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Prescott, AZ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1466295" y="3863930"/>
              <a:ext cx="1030429" cy="789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Joshua Tree National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764647" y="4004682"/>
              <a:ext cx="433725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Park, CA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044463" y="3096570"/>
              <a:ext cx="542289" cy="1004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Bishop, CA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517840" y="2934958"/>
              <a:ext cx="46998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Reno, NV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538075" y="2461118"/>
              <a:ext cx="530062" cy="943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Collier, OR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3585709" y="1179048"/>
              <a:ext cx="1972580" cy="1298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March 23, 2024 - May 26, 2024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533295" y="948873"/>
              <a:ext cx="2077409" cy="1551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Great American Road Trip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6">
            <a:extLst>
              <a:ext uri="{FF2B5EF4-FFF2-40B4-BE49-F238E27FC236}">
                <a16:creationId xmlns:a16="http://schemas.microsoft.com/office/drawing/2014/main" id="{2DDB18E1-A29D-0A06-7736-6DCA0B933B10}"/>
              </a:ext>
            </a:extLst>
          </p:cNvPr>
          <p:cNvGrpSpPr/>
          <p:nvPr/>
        </p:nvGrpSpPr>
        <p:grpSpPr>
          <a:xfrm>
            <a:off x="-6469" y="573832"/>
            <a:ext cx="10064869" cy="6972106"/>
            <a:chOff x="1304951" y="914400"/>
            <a:chExt cx="6534097" cy="4526280"/>
          </a:xfrm>
        </p:grpSpPr>
        <p:sp>
          <p:nvSpPr>
            <p:cNvPr id="3" name="rc4"/>
            <p:cNvSpPr/>
            <p:nvPr/>
          </p:nvSpPr>
          <p:spPr>
            <a:xfrm>
              <a:off x="1304951" y="914400"/>
              <a:ext cx="6534097" cy="4526280"/>
            </a:xfrm>
            <a:prstGeom prst="rect">
              <a:avLst/>
            </a:prstGeom>
            <a:solidFill>
              <a:srgbClr val="A2BEA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g5"/>
            <p:cNvSpPr/>
            <p:nvPr/>
          </p:nvSpPr>
          <p:spPr>
            <a:xfrm>
              <a:off x="3348062" y="3645981"/>
              <a:ext cx="1589874" cy="1553478"/>
            </a:xfrm>
            <a:custGeom>
              <a:avLst/>
              <a:gdLst/>
              <a:ahLst/>
              <a:cxnLst/>
              <a:rect l="0" t="0" r="0" b="0"/>
              <a:pathLst>
                <a:path w="1589874" h="1553478">
                  <a:moveTo>
                    <a:pt x="2178" y="617771"/>
                  </a:moveTo>
                  <a:lnTo>
                    <a:pt x="2291" y="609525"/>
                  </a:lnTo>
                  <a:lnTo>
                    <a:pt x="4158" y="605515"/>
                  </a:lnTo>
                  <a:lnTo>
                    <a:pt x="16736" y="606873"/>
                  </a:lnTo>
                  <a:lnTo>
                    <a:pt x="33206" y="608629"/>
                  </a:lnTo>
                  <a:lnTo>
                    <a:pt x="54453" y="610860"/>
                  </a:lnTo>
                  <a:lnTo>
                    <a:pt x="78860" y="613437"/>
                  </a:lnTo>
                  <a:lnTo>
                    <a:pt x="108658" y="616510"/>
                  </a:lnTo>
                  <a:lnTo>
                    <a:pt x="180494" y="623925"/>
                  </a:lnTo>
                  <a:lnTo>
                    <a:pt x="208891" y="626637"/>
                  </a:lnTo>
                  <a:lnTo>
                    <a:pt x="217403" y="627436"/>
                  </a:lnTo>
                  <a:lnTo>
                    <a:pt x="242021" y="629711"/>
                  </a:lnTo>
                  <a:lnTo>
                    <a:pt x="316666" y="636337"/>
                  </a:lnTo>
                  <a:lnTo>
                    <a:pt x="322011" y="636785"/>
                  </a:lnTo>
                  <a:lnTo>
                    <a:pt x="353060" y="639337"/>
                  </a:lnTo>
                  <a:lnTo>
                    <a:pt x="400899" y="643103"/>
                  </a:lnTo>
                  <a:lnTo>
                    <a:pt x="432538" y="645482"/>
                  </a:lnTo>
                  <a:lnTo>
                    <a:pt x="433460" y="633103"/>
                  </a:lnTo>
                  <a:lnTo>
                    <a:pt x="434077" y="624812"/>
                  </a:lnTo>
                  <a:lnTo>
                    <a:pt x="438065" y="570827"/>
                  </a:lnTo>
                  <a:lnTo>
                    <a:pt x="438759" y="561407"/>
                  </a:lnTo>
                  <a:lnTo>
                    <a:pt x="440232" y="541507"/>
                  </a:lnTo>
                  <a:lnTo>
                    <a:pt x="441531" y="523975"/>
                  </a:lnTo>
                  <a:lnTo>
                    <a:pt x="442871" y="508266"/>
                  </a:lnTo>
                  <a:lnTo>
                    <a:pt x="446047" y="471023"/>
                  </a:lnTo>
                  <a:lnTo>
                    <a:pt x="448280" y="446804"/>
                  </a:lnTo>
                  <a:lnTo>
                    <a:pt x="450683" y="420718"/>
                  </a:lnTo>
                  <a:lnTo>
                    <a:pt x="454013" y="384325"/>
                  </a:lnTo>
                  <a:lnTo>
                    <a:pt x="457178" y="347817"/>
                  </a:lnTo>
                  <a:lnTo>
                    <a:pt x="459520" y="315773"/>
                  </a:lnTo>
                  <a:lnTo>
                    <a:pt x="459626" y="314323"/>
                  </a:lnTo>
                  <a:lnTo>
                    <a:pt x="460327" y="304734"/>
                  </a:lnTo>
                  <a:lnTo>
                    <a:pt x="462990" y="270254"/>
                  </a:lnTo>
                  <a:lnTo>
                    <a:pt x="464385" y="251937"/>
                  </a:lnTo>
                  <a:lnTo>
                    <a:pt x="466594" y="222241"/>
                  </a:lnTo>
                  <a:lnTo>
                    <a:pt x="468629" y="194863"/>
                  </a:lnTo>
                  <a:lnTo>
                    <a:pt x="469050" y="189344"/>
                  </a:lnTo>
                  <a:lnTo>
                    <a:pt x="473860" y="126225"/>
                  </a:lnTo>
                  <a:lnTo>
                    <a:pt x="475130" y="109418"/>
                  </a:lnTo>
                  <a:lnTo>
                    <a:pt x="478561" y="64026"/>
                  </a:lnTo>
                  <a:lnTo>
                    <a:pt x="483187" y="0"/>
                  </a:lnTo>
                  <a:lnTo>
                    <a:pt x="487686" y="339"/>
                  </a:lnTo>
                  <a:lnTo>
                    <a:pt x="583422" y="6991"/>
                  </a:lnTo>
                  <a:lnTo>
                    <a:pt x="598255" y="7981"/>
                  </a:lnTo>
                  <a:lnTo>
                    <a:pt x="621716" y="9506"/>
                  </a:lnTo>
                  <a:lnTo>
                    <a:pt x="644826" y="10919"/>
                  </a:lnTo>
                  <a:lnTo>
                    <a:pt x="706280" y="14426"/>
                  </a:lnTo>
                  <a:lnTo>
                    <a:pt x="721228" y="15175"/>
                  </a:lnTo>
                  <a:lnTo>
                    <a:pt x="729214" y="15567"/>
                  </a:lnTo>
                  <a:lnTo>
                    <a:pt x="762482" y="17258"/>
                  </a:lnTo>
                  <a:lnTo>
                    <a:pt x="767785" y="17507"/>
                  </a:lnTo>
                  <a:lnTo>
                    <a:pt x="794621" y="18733"/>
                  </a:lnTo>
                  <a:lnTo>
                    <a:pt x="829692" y="20266"/>
                  </a:lnTo>
                  <a:lnTo>
                    <a:pt x="830075" y="20282"/>
                  </a:lnTo>
                  <a:lnTo>
                    <a:pt x="827381" y="84248"/>
                  </a:lnTo>
                  <a:lnTo>
                    <a:pt x="826323" y="109372"/>
                  </a:lnTo>
                  <a:lnTo>
                    <a:pt x="824734" y="147118"/>
                  </a:lnTo>
                  <a:lnTo>
                    <a:pt x="823541" y="175446"/>
                  </a:lnTo>
                  <a:lnTo>
                    <a:pt x="822089" y="209945"/>
                  </a:lnTo>
                  <a:lnTo>
                    <a:pt x="821163" y="231932"/>
                  </a:lnTo>
                  <a:lnTo>
                    <a:pt x="819444" y="272734"/>
                  </a:lnTo>
                  <a:lnTo>
                    <a:pt x="818318" y="299470"/>
                  </a:lnTo>
                  <a:lnTo>
                    <a:pt x="818644" y="299393"/>
                  </a:lnTo>
                  <a:lnTo>
                    <a:pt x="826734" y="297486"/>
                  </a:lnTo>
                  <a:lnTo>
                    <a:pt x="836544" y="307942"/>
                  </a:lnTo>
                  <a:lnTo>
                    <a:pt x="839232" y="310801"/>
                  </a:lnTo>
                  <a:lnTo>
                    <a:pt x="845180" y="318612"/>
                  </a:lnTo>
                  <a:lnTo>
                    <a:pt x="852901" y="326728"/>
                  </a:lnTo>
                  <a:lnTo>
                    <a:pt x="864186" y="328075"/>
                  </a:lnTo>
                  <a:lnTo>
                    <a:pt x="866190" y="323400"/>
                  </a:lnTo>
                  <a:lnTo>
                    <a:pt x="878977" y="325431"/>
                  </a:lnTo>
                  <a:lnTo>
                    <a:pt x="879451" y="325506"/>
                  </a:lnTo>
                  <a:lnTo>
                    <a:pt x="885299" y="328024"/>
                  </a:lnTo>
                  <a:lnTo>
                    <a:pt x="888606" y="319265"/>
                  </a:lnTo>
                  <a:lnTo>
                    <a:pt x="893806" y="320172"/>
                  </a:lnTo>
                  <a:lnTo>
                    <a:pt x="902362" y="327742"/>
                  </a:lnTo>
                  <a:lnTo>
                    <a:pt x="908371" y="336764"/>
                  </a:lnTo>
                  <a:lnTo>
                    <a:pt x="909491" y="338445"/>
                  </a:lnTo>
                  <a:lnTo>
                    <a:pt x="911605" y="352866"/>
                  </a:lnTo>
                  <a:lnTo>
                    <a:pt x="918400" y="353807"/>
                  </a:lnTo>
                  <a:lnTo>
                    <a:pt x="926923" y="355250"/>
                  </a:lnTo>
                  <a:lnTo>
                    <a:pt x="933533" y="354377"/>
                  </a:lnTo>
                  <a:lnTo>
                    <a:pt x="939468" y="355155"/>
                  </a:lnTo>
                  <a:lnTo>
                    <a:pt x="940888" y="355341"/>
                  </a:lnTo>
                  <a:lnTo>
                    <a:pt x="948701" y="361805"/>
                  </a:lnTo>
                  <a:lnTo>
                    <a:pt x="956384" y="362689"/>
                  </a:lnTo>
                  <a:lnTo>
                    <a:pt x="964474" y="366511"/>
                  </a:lnTo>
                  <a:lnTo>
                    <a:pt x="970038" y="366359"/>
                  </a:lnTo>
                  <a:lnTo>
                    <a:pt x="975111" y="361997"/>
                  </a:lnTo>
                  <a:lnTo>
                    <a:pt x="979537" y="363310"/>
                  </a:lnTo>
                  <a:lnTo>
                    <a:pt x="983403" y="364454"/>
                  </a:lnTo>
                  <a:lnTo>
                    <a:pt x="988960" y="372376"/>
                  </a:lnTo>
                  <a:lnTo>
                    <a:pt x="995107" y="376956"/>
                  </a:lnTo>
                  <a:lnTo>
                    <a:pt x="1001247" y="374569"/>
                  </a:lnTo>
                  <a:lnTo>
                    <a:pt x="1002332" y="374147"/>
                  </a:lnTo>
                  <a:lnTo>
                    <a:pt x="1004374" y="367955"/>
                  </a:lnTo>
                  <a:lnTo>
                    <a:pt x="1008531" y="363934"/>
                  </a:lnTo>
                  <a:lnTo>
                    <a:pt x="1013826" y="365603"/>
                  </a:lnTo>
                  <a:lnTo>
                    <a:pt x="1024770" y="368625"/>
                  </a:lnTo>
                  <a:lnTo>
                    <a:pt x="1031344" y="370659"/>
                  </a:lnTo>
                  <a:lnTo>
                    <a:pt x="1035041" y="366852"/>
                  </a:lnTo>
                  <a:lnTo>
                    <a:pt x="1036864" y="364973"/>
                  </a:lnTo>
                  <a:lnTo>
                    <a:pt x="1039537" y="372264"/>
                  </a:lnTo>
                  <a:lnTo>
                    <a:pt x="1039387" y="380271"/>
                  </a:lnTo>
                  <a:lnTo>
                    <a:pt x="1041159" y="386962"/>
                  </a:lnTo>
                  <a:lnTo>
                    <a:pt x="1050246" y="388086"/>
                  </a:lnTo>
                  <a:lnTo>
                    <a:pt x="1057088" y="388935"/>
                  </a:lnTo>
                  <a:lnTo>
                    <a:pt x="1056168" y="398511"/>
                  </a:lnTo>
                  <a:lnTo>
                    <a:pt x="1056282" y="403282"/>
                  </a:lnTo>
                  <a:lnTo>
                    <a:pt x="1056325" y="405125"/>
                  </a:lnTo>
                  <a:lnTo>
                    <a:pt x="1066344" y="409503"/>
                  </a:lnTo>
                  <a:lnTo>
                    <a:pt x="1073794" y="405216"/>
                  </a:lnTo>
                  <a:lnTo>
                    <a:pt x="1079072" y="398838"/>
                  </a:lnTo>
                  <a:lnTo>
                    <a:pt x="1089642" y="389509"/>
                  </a:lnTo>
                  <a:lnTo>
                    <a:pt x="1096984" y="392985"/>
                  </a:lnTo>
                  <a:lnTo>
                    <a:pt x="1098400" y="399626"/>
                  </a:lnTo>
                  <a:lnTo>
                    <a:pt x="1102471" y="403009"/>
                  </a:lnTo>
                  <a:lnTo>
                    <a:pt x="1102817" y="403297"/>
                  </a:lnTo>
                  <a:lnTo>
                    <a:pt x="1111343" y="400571"/>
                  </a:lnTo>
                  <a:lnTo>
                    <a:pt x="1111615" y="401022"/>
                  </a:lnTo>
                  <a:lnTo>
                    <a:pt x="1115382" y="407261"/>
                  </a:lnTo>
                  <a:lnTo>
                    <a:pt x="1116139" y="414056"/>
                  </a:lnTo>
                  <a:lnTo>
                    <a:pt x="1124558" y="414802"/>
                  </a:lnTo>
                  <a:lnTo>
                    <a:pt x="1131120" y="408326"/>
                  </a:lnTo>
                  <a:lnTo>
                    <a:pt x="1139707" y="403374"/>
                  </a:lnTo>
                  <a:lnTo>
                    <a:pt x="1144464" y="401431"/>
                  </a:lnTo>
                  <a:lnTo>
                    <a:pt x="1149015" y="411122"/>
                  </a:lnTo>
                  <a:lnTo>
                    <a:pt x="1144332" y="416456"/>
                  </a:lnTo>
                  <a:lnTo>
                    <a:pt x="1150835" y="429173"/>
                  </a:lnTo>
                  <a:lnTo>
                    <a:pt x="1157765" y="427364"/>
                  </a:lnTo>
                  <a:lnTo>
                    <a:pt x="1158211" y="421762"/>
                  </a:lnTo>
                  <a:lnTo>
                    <a:pt x="1159370" y="416215"/>
                  </a:lnTo>
                  <a:lnTo>
                    <a:pt x="1162131" y="410062"/>
                  </a:lnTo>
                  <a:lnTo>
                    <a:pt x="1170487" y="405724"/>
                  </a:lnTo>
                  <a:lnTo>
                    <a:pt x="1170159" y="401125"/>
                  </a:lnTo>
                  <a:lnTo>
                    <a:pt x="1174501" y="397413"/>
                  </a:lnTo>
                  <a:lnTo>
                    <a:pt x="1175411" y="397360"/>
                  </a:lnTo>
                  <a:lnTo>
                    <a:pt x="1176625" y="397289"/>
                  </a:lnTo>
                  <a:lnTo>
                    <a:pt x="1180063" y="397088"/>
                  </a:lnTo>
                  <a:lnTo>
                    <a:pt x="1180955" y="403464"/>
                  </a:lnTo>
                  <a:lnTo>
                    <a:pt x="1186391" y="411533"/>
                  </a:lnTo>
                  <a:lnTo>
                    <a:pt x="1193077" y="408473"/>
                  </a:lnTo>
                  <a:lnTo>
                    <a:pt x="1195116" y="412361"/>
                  </a:lnTo>
                  <a:lnTo>
                    <a:pt x="1202715" y="413908"/>
                  </a:lnTo>
                  <a:lnTo>
                    <a:pt x="1206348" y="407460"/>
                  </a:lnTo>
                  <a:lnTo>
                    <a:pt x="1209013" y="401721"/>
                  </a:lnTo>
                  <a:lnTo>
                    <a:pt x="1216690" y="406612"/>
                  </a:lnTo>
                  <a:lnTo>
                    <a:pt x="1217227" y="406954"/>
                  </a:lnTo>
                  <a:lnTo>
                    <a:pt x="1216850" y="414108"/>
                  </a:lnTo>
                  <a:lnTo>
                    <a:pt x="1219204" y="415822"/>
                  </a:lnTo>
                  <a:lnTo>
                    <a:pt x="1225010" y="415998"/>
                  </a:lnTo>
                  <a:lnTo>
                    <a:pt x="1227528" y="422434"/>
                  </a:lnTo>
                  <a:lnTo>
                    <a:pt x="1235326" y="421525"/>
                  </a:lnTo>
                  <a:lnTo>
                    <a:pt x="1239205" y="426397"/>
                  </a:lnTo>
                  <a:lnTo>
                    <a:pt x="1242012" y="430833"/>
                  </a:lnTo>
                  <a:lnTo>
                    <a:pt x="1243958" y="433906"/>
                  </a:lnTo>
                  <a:lnTo>
                    <a:pt x="1250583" y="428063"/>
                  </a:lnTo>
                  <a:lnTo>
                    <a:pt x="1254165" y="423079"/>
                  </a:lnTo>
                  <a:lnTo>
                    <a:pt x="1259869" y="426217"/>
                  </a:lnTo>
                  <a:lnTo>
                    <a:pt x="1266514" y="418675"/>
                  </a:lnTo>
                  <a:lnTo>
                    <a:pt x="1269053" y="414164"/>
                  </a:lnTo>
                  <a:lnTo>
                    <a:pt x="1279429" y="412799"/>
                  </a:lnTo>
                  <a:lnTo>
                    <a:pt x="1294637" y="407969"/>
                  </a:lnTo>
                  <a:lnTo>
                    <a:pt x="1300294" y="409581"/>
                  </a:lnTo>
                  <a:lnTo>
                    <a:pt x="1305334" y="410068"/>
                  </a:lnTo>
                  <a:lnTo>
                    <a:pt x="1308206" y="410344"/>
                  </a:lnTo>
                  <a:lnTo>
                    <a:pt x="1311862" y="408327"/>
                  </a:lnTo>
                  <a:lnTo>
                    <a:pt x="1318016" y="404927"/>
                  </a:lnTo>
                  <a:lnTo>
                    <a:pt x="1325993" y="403481"/>
                  </a:lnTo>
                  <a:lnTo>
                    <a:pt x="1333818" y="400380"/>
                  </a:lnTo>
                  <a:lnTo>
                    <a:pt x="1339341" y="400381"/>
                  </a:lnTo>
                  <a:lnTo>
                    <a:pt x="1343104" y="406337"/>
                  </a:lnTo>
                  <a:lnTo>
                    <a:pt x="1352332" y="408680"/>
                  </a:lnTo>
                  <a:lnTo>
                    <a:pt x="1363570" y="408762"/>
                  </a:lnTo>
                  <a:lnTo>
                    <a:pt x="1368516" y="407856"/>
                  </a:lnTo>
                  <a:lnTo>
                    <a:pt x="1371705" y="407271"/>
                  </a:lnTo>
                  <a:lnTo>
                    <a:pt x="1375171" y="399769"/>
                  </a:lnTo>
                  <a:lnTo>
                    <a:pt x="1378351" y="395105"/>
                  </a:lnTo>
                  <a:lnTo>
                    <a:pt x="1386705" y="398411"/>
                  </a:lnTo>
                  <a:lnTo>
                    <a:pt x="1387469" y="398713"/>
                  </a:lnTo>
                  <a:lnTo>
                    <a:pt x="1393945" y="403188"/>
                  </a:lnTo>
                  <a:lnTo>
                    <a:pt x="1399730" y="409209"/>
                  </a:lnTo>
                  <a:lnTo>
                    <a:pt x="1407422" y="410608"/>
                  </a:lnTo>
                  <a:lnTo>
                    <a:pt x="1412467" y="416563"/>
                  </a:lnTo>
                  <a:lnTo>
                    <a:pt x="1416935" y="421434"/>
                  </a:lnTo>
                  <a:lnTo>
                    <a:pt x="1424178" y="426649"/>
                  </a:lnTo>
                  <a:lnTo>
                    <a:pt x="1433101" y="425300"/>
                  </a:lnTo>
                  <a:lnTo>
                    <a:pt x="1437205" y="429158"/>
                  </a:lnTo>
                  <a:lnTo>
                    <a:pt x="1439253" y="431082"/>
                  </a:lnTo>
                  <a:lnTo>
                    <a:pt x="1449308" y="435812"/>
                  </a:lnTo>
                  <a:lnTo>
                    <a:pt x="1456156" y="436217"/>
                  </a:lnTo>
                  <a:lnTo>
                    <a:pt x="1461471" y="443045"/>
                  </a:lnTo>
                  <a:lnTo>
                    <a:pt x="1466540" y="440661"/>
                  </a:lnTo>
                  <a:lnTo>
                    <a:pt x="1474608" y="449252"/>
                  </a:lnTo>
                  <a:lnTo>
                    <a:pt x="1478316" y="450873"/>
                  </a:lnTo>
                  <a:lnTo>
                    <a:pt x="1482360" y="452106"/>
                  </a:lnTo>
                  <a:lnTo>
                    <a:pt x="1484202" y="450546"/>
                  </a:lnTo>
                  <a:lnTo>
                    <a:pt x="1488325" y="450846"/>
                  </a:lnTo>
                  <a:lnTo>
                    <a:pt x="1495991" y="448947"/>
                  </a:lnTo>
                  <a:lnTo>
                    <a:pt x="1499005" y="449768"/>
                  </a:lnTo>
                  <a:lnTo>
                    <a:pt x="1502531" y="446596"/>
                  </a:lnTo>
                  <a:lnTo>
                    <a:pt x="1507361" y="448586"/>
                  </a:lnTo>
                  <a:lnTo>
                    <a:pt x="1515725" y="449209"/>
                  </a:lnTo>
                  <a:lnTo>
                    <a:pt x="1519257" y="452130"/>
                  </a:lnTo>
                  <a:lnTo>
                    <a:pt x="1519651" y="468746"/>
                  </a:lnTo>
                  <a:lnTo>
                    <a:pt x="1519953" y="483883"/>
                  </a:lnTo>
                  <a:lnTo>
                    <a:pt x="1520143" y="492398"/>
                  </a:lnTo>
                  <a:lnTo>
                    <a:pt x="1520499" y="508339"/>
                  </a:lnTo>
                  <a:lnTo>
                    <a:pt x="1520887" y="528606"/>
                  </a:lnTo>
                  <a:lnTo>
                    <a:pt x="1521291" y="548445"/>
                  </a:lnTo>
                  <a:lnTo>
                    <a:pt x="1521535" y="560453"/>
                  </a:lnTo>
                  <a:lnTo>
                    <a:pt x="1521841" y="575449"/>
                  </a:lnTo>
                  <a:lnTo>
                    <a:pt x="1522218" y="593935"/>
                  </a:lnTo>
                  <a:lnTo>
                    <a:pt x="1522762" y="618616"/>
                  </a:lnTo>
                  <a:lnTo>
                    <a:pt x="1522853" y="622738"/>
                  </a:lnTo>
                  <a:lnTo>
                    <a:pt x="1523353" y="646768"/>
                  </a:lnTo>
                  <a:lnTo>
                    <a:pt x="1523526" y="655103"/>
                  </a:lnTo>
                  <a:lnTo>
                    <a:pt x="1524059" y="675976"/>
                  </a:lnTo>
                  <a:lnTo>
                    <a:pt x="1525598" y="677769"/>
                  </a:lnTo>
                  <a:lnTo>
                    <a:pt x="1532053" y="685274"/>
                  </a:lnTo>
                  <a:lnTo>
                    <a:pt x="1540384" y="689867"/>
                  </a:lnTo>
                  <a:lnTo>
                    <a:pt x="1544334" y="696789"/>
                  </a:lnTo>
                  <a:lnTo>
                    <a:pt x="1547475" y="702285"/>
                  </a:lnTo>
                  <a:lnTo>
                    <a:pt x="1553885" y="717164"/>
                  </a:lnTo>
                  <a:lnTo>
                    <a:pt x="1552512" y="728405"/>
                  </a:lnTo>
                  <a:lnTo>
                    <a:pt x="1550431" y="733657"/>
                  </a:lnTo>
                  <a:lnTo>
                    <a:pt x="1556374" y="741958"/>
                  </a:lnTo>
                  <a:lnTo>
                    <a:pt x="1563973" y="745112"/>
                  </a:lnTo>
                  <a:lnTo>
                    <a:pt x="1561225" y="750252"/>
                  </a:lnTo>
                  <a:lnTo>
                    <a:pt x="1567685" y="755871"/>
                  </a:lnTo>
                  <a:lnTo>
                    <a:pt x="1571463" y="763418"/>
                  </a:lnTo>
                  <a:lnTo>
                    <a:pt x="1570833" y="774047"/>
                  </a:lnTo>
                  <a:lnTo>
                    <a:pt x="1578490" y="779827"/>
                  </a:lnTo>
                  <a:lnTo>
                    <a:pt x="1580172" y="790792"/>
                  </a:lnTo>
                  <a:lnTo>
                    <a:pt x="1580397" y="790775"/>
                  </a:lnTo>
                  <a:lnTo>
                    <a:pt x="1586270" y="790311"/>
                  </a:lnTo>
                  <a:lnTo>
                    <a:pt x="1588394" y="790142"/>
                  </a:lnTo>
                  <a:lnTo>
                    <a:pt x="1587971" y="798282"/>
                  </a:lnTo>
                  <a:lnTo>
                    <a:pt x="1589367" y="809302"/>
                  </a:lnTo>
                  <a:lnTo>
                    <a:pt x="1588509" y="815508"/>
                  </a:lnTo>
                  <a:lnTo>
                    <a:pt x="1587398" y="821463"/>
                  </a:lnTo>
                  <a:lnTo>
                    <a:pt x="1589874" y="827497"/>
                  </a:lnTo>
                  <a:lnTo>
                    <a:pt x="1587148" y="834306"/>
                  </a:lnTo>
                  <a:lnTo>
                    <a:pt x="1586682" y="835470"/>
                  </a:lnTo>
                  <a:lnTo>
                    <a:pt x="1585614" y="845011"/>
                  </a:lnTo>
                  <a:lnTo>
                    <a:pt x="1579902" y="854387"/>
                  </a:lnTo>
                  <a:lnTo>
                    <a:pt x="1578609" y="862797"/>
                  </a:lnTo>
                  <a:lnTo>
                    <a:pt x="1572007" y="870793"/>
                  </a:lnTo>
                  <a:lnTo>
                    <a:pt x="1572218" y="875455"/>
                  </a:lnTo>
                  <a:lnTo>
                    <a:pt x="1566856" y="882415"/>
                  </a:lnTo>
                  <a:lnTo>
                    <a:pt x="1569340" y="887855"/>
                  </a:lnTo>
                  <a:lnTo>
                    <a:pt x="1570522" y="898763"/>
                  </a:lnTo>
                  <a:lnTo>
                    <a:pt x="1566234" y="902785"/>
                  </a:lnTo>
                  <a:lnTo>
                    <a:pt x="1565369" y="903596"/>
                  </a:lnTo>
                  <a:lnTo>
                    <a:pt x="1563744" y="913230"/>
                  </a:lnTo>
                  <a:lnTo>
                    <a:pt x="1570497" y="920849"/>
                  </a:lnTo>
                  <a:lnTo>
                    <a:pt x="1570127" y="925368"/>
                  </a:lnTo>
                  <a:lnTo>
                    <a:pt x="1569907" y="928048"/>
                  </a:lnTo>
                  <a:lnTo>
                    <a:pt x="1571271" y="935353"/>
                  </a:lnTo>
                  <a:lnTo>
                    <a:pt x="1571647" y="944094"/>
                  </a:lnTo>
                  <a:lnTo>
                    <a:pt x="1571662" y="952445"/>
                  </a:lnTo>
                  <a:lnTo>
                    <a:pt x="1571391" y="952734"/>
                  </a:lnTo>
                  <a:lnTo>
                    <a:pt x="1567170" y="957229"/>
                  </a:lnTo>
                  <a:lnTo>
                    <a:pt x="1559115" y="966994"/>
                  </a:lnTo>
                  <a:lnTo>
                    <a:pt x="1556511" y="975653"/>
                  </a:lnTo>
                  <a:lnTo>
                    <a:pt x="1553858" y="978895"/>
                  </a:lnTo>
                  <a:lnTo>
                    <a:pt x="1551422" y="981869"/>
                  </a:lnTo>
                  <a:lnTo>
                    <a:pt x="1544520" y="988978"/>
                  </a:lnTo>
                  <a:lnTo>
                    <a:pt x="1549424" y="994765"/>
                  </a:lnTo>
                  <a:lnTo>
                    <a:pt x="1552980" y="1000058"/>
                  </a:lnTo>
                  <a:lnTo>
                    <a:pt x="1556229" y="1004759"/>
                  </a:lnTo>
                  <a:lnTo>
                    <a:pt x="1553363" y="1006482"/>
                  </a:lnTo>
                  <a:lnTo>
                    <a:pt x="1540829" y="1006300"/>
                  </a:lnTo>
                  <a:lnTo>
                    <a:pt x="1529076" y="1008124"/>
                  </a:lnTo>
                  <a:lnTo>
                    <a:pt x="1516089" y="1013319"/>
                  </a:lnTo>
                  <a:lnTo>
                    <a:pt x="1492278" y="1024388"/>
                  </a:lnTo>
                  <a:lnTo>
                    <a:pt x="1490212" y="1025345"/>
                  </a:lnTo>
                  <a:lnTo>
                    <a:pt x="1475986" y="1031921"/>
                  </a:lnTo>
                  <a:lnTo>
                    <a:pt x="1474111" y="1032786"/>
                  </a:lnTo>
                  <a:lnTo>
                    <a:pt x="1462453" y="1038311"/>
                  </a:lnTo>
                  <a:lnTo>
                    <a:pt x="1453095" y="1043742"/>
                  </a:lnTo>
                  <a:lnTo>
                    <a:pt x="1445635" y="1052639"/>
                  </a:lnTo>
                  <a:lnTo>
                    <a:pt x="1446772" y="1058001"/>
                  </a:lnTo>
                  <a:lnTo>
                    <a:pt x="1436715" y="1065579"/>
                  </a:lnTo>
                  <a:lnTo>
                    <a:pt x="1409057" y="1084600"/>
                  </a:lnTo>
                  <a:lnTo>
                    <a:pt x="1398019" y="1095046"/>
                  </a:lnTo>
                  <a:lnTo>
                    <a:pt x="1396764" y="1096231"/>
                  </a:lnTo>
                  <a:lnTo>
                    <a:pt x="1388505" y="1102609"/>
                  </a:lnTo>
                  <a:lnTo>
                    <a:pt x="1375322" y="1115400"/>
                  </a:lnTo>
                  <a:lnTo>
                    <a:pt x="1364672" y="1125125"/>
                  </a:lnTo>
                  <a:lnTo>
                    <a:pt x="1357483" y="1126213"/>
                  </a:lnTo>
                  <a:lnTo>
                    <a:pt x="1349025" y="1131144"/>
                  </a:lnTo>
                  <a:lnTo>
                    <a:pt x="1338761" y="1137115"/>
                  </a:lnTo>
                  <a:lnTo>
                    <a:pt x="1326788" y="1144158"/>
                  </a:lnTo>
                  <a:lnTo>
                    <a:pt x="1310630" y="1154041"/>
                  </a:lnTo>
                  <a:lnTo>
                    <a:pt x="1286904" y="1164986"/>
                  </a:lnTo>
                  <a:lnTo>
                    <a:pt x="1262431" y="1177206"/>
                  </a:lnTo>
                  <a:lnTo>
                    <a:pt x="1245414" y="1188341"/>
                  </a:lnTo>
                  <a:lnTo>
                    <a:pt x="1239109" y="1193127"/>
                  </a:lnTo>
                  <a:lnTo>
                    <a:pt x="1237606" y="1194266"/>
                  </a:lnTo>
                  <a:lnTo>
                    <a:pt x="1230926" y="1203365"/>
                  </a:lnTo>
                  <a:lnTo>
                    <a:pt x="1206889" y="1216721"/>
                  </a:lnTo>
                  <a:lnTo>
                    <a:pt x="1195721" y="1224924"/>
                  </a:lnTo>
                  <a:lnTo>
                    <a:pt x="1186458" y="1232543"/>
                  </a:lnTo>
                  <a:lnTo>
                    <a:pt x="1178791" y="1239683"/>
                  </a:lnTo>
                  <a:lnTo>
                    <a:pt x="1174385" y="1243778"/>
                  </a:lnTo>
                  <a:lnTo>
                    <a:pt x="1159357" y="1261031"/>
                  </a:lnTo>
                  <a:lnTo>
                    <a:pt x="1154111" y="1271175"/>
                  </a:lnTo>
                  <a:lnTo>
                    <a:pt x="1153960" y="1271467"/>
                  </a:lnTo>
                  <a:lnTo>
                    <a:pt x="1148038" y="1278303"/>
                  </a:lnTo>
                  <a:lnTo>
                    <a:pt x="1141536" y="1288058"/>
                  </a:lnTo>
                  <a:lnTo>
                    <a:pt x="1132161" y="1305023"/>
                  </a:lnTo>
                  <a:lnTo>
                    <a:pt x="1130808" y="1307820"/>
                  </a:lnTo>
                  <a:lnTo>
                    <a:pt x="1126300" y="1317127"/>
                  </a:lnTo>
                  <a:lnTo>
                    <a:pt x="1121188" y="1328908"/>
                  </a:lnTo>
                  <a:lnTo>
                    <a:pt x="1115845" y="1344354"/>
                  </a:lnTo>
                  <a:lnTo>
                    <a:pt x="1114391" y="1349989"/>
                  </a:lnTo>
                  <a:lnTo>
                    <a:pt x="1112815" y="1356090"/>
                  </a:lnTo>
                  <a:lnTo>
                    <a:pt x="1109862" y="1380833"/>
                  </a:lnTo>
                  <a:lnTo>
                    <a:pt x="1111025" y="1405582"/>
                  </a:lnTo>
                  <a:lnTo>
                    <a:pt x="1116342" y="1431705"/>
                  </a:lnTo>
                  <a:lnTo>
                    <a:pt x="1120690" y="1446126"/>
                  </a:lnTo>
                  <a:lnTo>
                    <a:pt x="1124866" y="1459940"/>
                  </a:lnTo>
                  <a:lnTo>
                    <a:pt x="1128126" y="1473003"/>
                  </a:lnTo>
                  <a:lnTo>
                    <a:pt x="1131867" y="1487952"/>
                  </a:lnTo>
                  <a:lnTo>
                    <a:pt x="1136424" y="1519576"/>
                  </a:lnTo>
                  <a:lnTo>
                    <a:pt x="1137206" y="1528776"/>
                  </a:lnTo>
                  <a:lnTo>
                    <a:pt x="1137954" y="1535360"/>
                  </a:lnTo>
                  <a:lnTo>
                    <a:pt x="1136479" y="1538467"/>
                  </a:lnTo>
                  <a:lnTo>
                    <a:pt x="1129950" y="1536707"/>
                  </a:lnTo>
                  <a:lnTo>
                    <a:pt x="1120766" y="1540185"/>
                  </a:lnTo>
                  <a:lnTo>
                    <a:pt x="1112779" y="1541815"/>
                  </a:lnTo>
                  <a:lnTo>
                    <a:pt x="1109141" y="1544686"/>
                  </a:lnTo>
                  <a:lnTo>
                    <a:pt x="1109840" y="1549439"/>
                  </a:lnTo>
                  <a:lnTo>
                    <a:pt x="1108117" y="1553478"/>
                  </a:lnTo>
                  <a:lnTo>
                    <a:pt x="1101633" y="1553345"/>
                  </a:lnTo>
                  <a:lnTo>
                    <a:pt x="1097536" y="1547779"/>
                  </a:lnTo>
                  <a:lnTo>
                    <a:pt x="1092051" y="1547592"/>
                  </a:lnTo>
                  <a:lnTo>
                    <a:pt x="1086140" y="1541848"/>
                  </a:lnTo>
                  <a:lnTo>
                    <a:pt x="1081027" y="1539246"/>
                  </a:lnTo>
                  <a:lnTo>
                    <a:pt x="1073199" y="1529394"/>
                  </a:lnTo>
                  <a:lnTo>
                    <a:pt x="1066342" y="1526893"/>
                  </a:lnTo>
                  <a:lnTo>
                    <a:pt x="1058335" y="1525521"/>
                  </a:lnTo>
                  <a:lnTo>
                    <a:pt x="1053658" y="1522170"/>
                  </a:lnTo>
                  <a:lnTo>
                    <a:pt x="1044959" y="1521645"/>
                  </a:lnTo>
                  <a:lnTo>
                    <a:pt x="1043803" y="1521574"/>
                  </a:lnTo>
                  <a:lnTo>
                    <a:pt x="1034301" y="1521166"/>
                  </a:lnTo>
                  <a:lnTo>
                    <a:pt x="1025656" y="1520387"/>
                  </a:lnTo>
                  <a:lnTo>
                    <a:pt x="1021915" y="1523500"/>
                  </a:lnTo>
                  <a:lnTo>
                    <a:pt x="1016652" y="1521392"/>
                  </a:lnTo>
                  <a:lnTo>
                    <a:pt x="1015238" y="1520825"/>
                  </a:lnTo>
                  <a:lnTo>
                    <a:pt x="1007636" y="1521130"/>
                  </a:lnTo>
                  <a:lnTo>
                    <a:pt x="1001454" y="1520941"/>
                  </a:lnTo>
                  <a:lnTo>
                    <a:pt x="994785" y="1518388"/>
                  </a:lnTo>
                  <a:lnTo>
                    <a:pt x="987874" y="1512998"/>
                  </a:lnTo>
                  <a:lnTo>
                    <a:pt x="977172" y="1505970"/>
                  </a:lnTo>
                  <a:lnTo>
                    <a:pt x="970075" y="1499950"/>
                  </a:lnTo>
                  <a:lnTo>
                    <a:pt x="962226" y="1497532"/>
                  </a:lnTo>
                  <a:lnTo>
                    <a:pt x="952876" y="1494393"/>
                  </a:lnTo>
                  <a:lnTo>
                    <a:pt x="950687" y="1493242"/>
                  </a:lnTo>
                  <a:lnTo>
                    <a:pt x="948108" y="1491885"/>
                  </a:lnTo>
                  <a:lnTo>
                    <a:pt x="942762" y="1494010"/>
                  </a:lnTo>
                  <a:lnTo>
                    <a:pt x="937093" y="1489654"/>
                  </a:lnTo>
                  <a:lnTo>
                    <a:pt x="926840" y="1480736"/>
                  </a:lnTo>
                  <a:lnTo>
                    <a:pt x="923466" y="1474568"/>
                  </a:lnTo>
                  <a:lnTo>
                    <a:pt x="912590" y="1475919"/>
                  </a:lnTo>
                  <a:lnTo>
                    <a:pt x="904030" y="1470490"/>
                  </a:lnTo>
                  <a:lnTo>
                    <a:pt x="894537" y="1467639"/>
                  </a:lnTo>
                  <a:lnTo>
                    <a:pt x="888037" y="1469635"/>
                  </a:lnTo>
                  <a:lnTo>
                    <a:pt x="884441" y="1465303"/>
                  </a:lnTo>
                  <a:lnTo>
                    <a:pt x="887161" y="1458212"/>
                  </a:lnTo>
                  <a:lnTo>
                    <a:pt x="885537" y="1454851"/>
                  </a:lnTo>
                  <a:lnTo>
                    <a:pt x="877192" y="1447563"/>
                  </a:lnTo>
                  <a:lnTo>
                    <a:pt x="876587" y="1444736"/>
                  </a:lnTo>
                  <a:lnTo>
                    <a:pt x="873939" y="1432352"/>
                  </a:lnTo>
                  <a:lnTo>
                    <a:pt x="873184" y="1422645"/>
                  </a:lnTo>
                  <a:lnTo>
                    <a:pt x="869168" y="1413508"/>
                  </a:lnTo>
                  <a:lnTo>
                    <a:pt x="866065" y="1405612"/>
                  </a:lnTo>
                  <a:lnTo>
                    <a:pt x="858486" y="1400167"/>
                  </a:lnTo>
                  <a:lnTo>
                    <a:pt x="854583" y="1393058"/>
                  </a:lnTo>
                  <a:lnTo>
                    <a:pt x="851481" y="1385363"/>
                  </a:lnTo>
                  <a:lnTo>
                    <a:pt x="844046" y="1378907"/>
                  </a:lnTo>
                  <a:lnTo>
                    <a:pt x="845084" y="1367479"/>
                  </a:lnTo>
                  <a:lnTo>
                    <a:pt x="846909" y="1360122"/>
                  </a:lnTo>
                  <a:lnTo>
                    <a:pt x="845283" y="1350953"/>
                  </a:lnTo>
                  <a:lnTo>
                    <a:pt x="843486" y="1345366"/>
                  </a:lnTo>
                  <a:lnTo>
                    <a:pt x="843200" y="1344475"/>
                  </a:lnTo>
                  <a:lnTo>
                    <a:pt x="840183" y="1340602"/>
                  </a:lnTo>
                  <a:lnTo>
                    <a:pt x="834900" y="1338830"/>
                  </a:lnTo>
                  <a:lnTo>
                    <a:pt x="840848" y="1323949"/>
                  </a:lnTo>
                  <a:lnTo>
                    <a:pt x="840083" y="1318364"/>
                  </a:lnTo>
                  <a:lnTo>
                    <a:pt x="840030" y="1311405"/>
                  </a:lnTo>
                  <a:lnTo>
                    <a:pt x="836087" y="1311486"/>
                  </a:lnTo>
                  <a:lnTo>
                    <a:pt x="836284" y="1299941"/>
                  </a:lnTo>
                  <a:lnTo>
                    <a:pt x="833061" y="1294972"/>
                  </a:lnTo>
                  <a:lnTo>
                    <a:pt x="824534" y="1291782"/>
                  </a:lnTo>
                  <a:lnTo>
                    <a:pt x="814434" y="1288487"/>
                  </a:lnTo>
                  <a:lnTo>
                    <a:pt x="807907" y="1279401"/>
                  </a:lnTo>
                  <a:lnTo>
                    <a:pt x="802554" y="1275677"/>
                  </a:lnTo>
                  <a:lnTo>
                    <a:pt x="797279" y="1270199"/>
                  </a:lnTo>
                  <a:lnTo>
                    <a:pt x="793329" y="1263559"/>
                  </a:lnTo>
                  <a:lnTo>
                    <a:pt x="790249" y="1256192"/>
                  </a:lnTo>
                  <a:lnTo>
                    <a:pt x="788837" y="1250062"/>
                  </a:lnTo>
                  <a:lnTo>
                    <a:pt x="787261" y="1242922"/>
                  </a:lnTo>
                  <a:lnTo>
                    <a:pt x="780696" y="1239374"/>
                  </a:lnTo>
                  <a:lnTo>
                    <a:pt x="775631" y="1227436"/>
                  </a:lnTo>
                  <a:lnTo>
                    <a:pt x="770016" y="1219830"/>
                  </a:lnTo>
                  <a:lnTo>
                    <a:pt x="757815" y="1211533"/>
                  </a:lnTo>
                  <a:lnTo>
                    <a:pt x="754999" y="1208910"/>
                  </a:lnTo>
                  <a:lnTo>
                    <a:pt x="746461" y="1200945"/>
                  </a:lnTo>
                  <a:lnTo>
                    <a:pt x="744262" y="1193608"/>
                  </a:lnTo>
                  <a:lnTo>
                    <a:pt x="740503" y="1184746"/>
                  </a:lnTo>
                  <a:lnTo>
                    <a:pt x="738818" y="1175406"/>
                  </a:lnTo>
                  <a:lnTo>
                    <a:pt x="735201" y="1168110"/>
                  </a:lnTo>
                  <a:lnTo>
                    <a:pt x="732858" y="1162508"/>
                  </a:lnTo>
                  <a:lnTo>
                    <a:pt x="732191" y="1153943"/>
                  </a:lnTo>
                  <a:lnTo>
                    <a:pt x="725988" y="1147790"/>
                  </a:lnTo>
                  <a:lnTo>
                    <a:pt x="719777" y="1141057"/>
                  </a:lnTo>
                  <a:lnTo>
                    <a:pt x="719347" y="1133225"/>
                  </a:lnTo>
                  <a:lnTo>
                    <a:pt x="716351" y="1126447"/>
                  </a:lnTo>
                  <a:lnTo>
                    <a:pt x="716287" y="1120368"/>
                  </a:lnTo>
                  <a:lnTo>
                    <a:pt x="711338" y="1115812"/>
                  </a:lnTo>
                  <a:lnTo>
                    <a:pt x="705477" y="1105890"/>
                  </a:lnTo>
                  <a:lnTo>
                    <a:pt x="703364" y="1098177"/>
                  </a:lnTo>
                  <a:lnTo>
                    <a:pt x="702226" y="1087502"/>
                  </a:lnTo>
                  <a:lnTo>
                    <a:pt x="701210" y="1080028"/>
                  </a:lnTo>
                  <a:lnTo>
                    <a:pt x="700893" y="1077692"/>
                  </a:lnTo>
                  <a:lnTo>
                    <a:pt x="694485" y="1073186"/>
                  </a:lnTo>
                  <a:lnTo>
                    <a:pt x="689108" y="1067297"/>
                  </a:lnTo>
                  <a:lnTo>
                    <a:pt x="686652" y="1058716"/>
                  </a:lnTo>
                  <a:lnTo>
                    <a:pt x="685915" y="1057950"/>
                  </a:lnTo>
                  <a:lnTo>
                    <a:pt x="680343" y="1052157"/>
                  </a:lnTo>
                  <a:lnTo>
                    <a:pt x="675837" y="1046724"/>
                  </a:lnTo>
                  <a:lnTo>
                    <a:pt x="662664" y="1038103"/>
                  </a:lnTo>
                  <a:lnTo>
                    <a:pt x="655328" y="1024106"/>
                  </a:lnTo>
                  <a:lnTo>
                    <a:pt x="645796" y="1021468"/>
                  </a:lnTo>
                  <a:lnTo>
                    <a:pt x="639276" y="1014433"/>
                  </a:lnTo>
                  <a:lnTo>
                    <a:pt x="631529" y="1013999"/>
                  </a:lnTo>
                  <a:lnTo>
                    <a:pt x="625678" y="1005443"/>
                  </a:lnTo>
                  <a:lnTo>
                    <a:pt x="625954" y="996482"/>
                  </a:lnTo>
                  <a:lnTo>
                    <a:pt x="618693" y="992739"/>
                  </a:lnTo>
                  <a:lnTo>
                    <a:pt x="615135" y="981951"/>
                  </a:lnTo>
                  <a:lnTo>
                    <a:pt x="608742" y="978498"/>
                  </a:lnTo>
                  <a:lnTo>
                    <a:pt x="602606" y="977441"/>
                  </a:lnTo>
                  <a:lnTo>
                    <a:pt x="595609" y="972732"/>
                  </a:lnTo>
                  <a:lnTo>
                    <a:pt x="583810" y="976253"/>
                  </a:lnTo>
                  <a:lnTo>
                    <a:pt x="576423" y="975454"/>
                  </a:lnTo>
                  <a:lnTo>
                    <a:pt x="570633" y="973502"/>
                  </a:lnTo>
                  <a:lnTo>
                    <a:pt x="564793" y="971529"/>
                  </a:lnTo>
                  <a:lnTo>
                    <a:pt x="556638" y="970475"/>
                  </a:lnTo>
                  <a:lnTo>
                    <a:pt x="545489" y="967873"/>
                  </a:lnTo>
                  <a:lnTo>
                    <a:pt x="538526" y="968128"/>
                  </a:lnTo>
                  <a:lnTo>
                    <a:pt x="531963" y="969937"/>
                  </a:lnTo>
                  <a:lnTo>
                    <a:pt x="526795" y="968823"/>
                  </a:lnTo>
                  <a:lnTo>
                    <a:pt x="521337" y="964592"/>
                  </a:lnTo>
                  <a:lnTo>
                    <a:pt x="513387" y="960632"/>
                  </a:lnTo>
                  <a:lnTo>
                    <a:pt x="504552" y="955163"/>
                  </a:lnTo>
                  <a:lnTo>
                    <a:pt x="502355" y="955801"/>
                  </a:lnTo>
                  <a:lnTo>
                    <a:pt x="498395" y="956950"/>
                  </a:lnTo>
                  <a:lnTo>
                    <a:pt x="495556" y="962760"/>
                  </a:lnTo>
                  <a:lnTo>
                    <a:pt x="492129" y="970376"/>
                  </a:lnTo>
                  <a:lnTo>
                    <a:pt x="482827" y="967707"/>
                  </a:lnTo>
                  <a:lnTo>
                    <a:pt x="477403" y="967266"/>
                  </a:lnTo>
                  <a:lnTo>
                    <a:pt x="472363" y="970919"/>
                  </a:lnTo>
                  <a:lnTo>
                    <a:pt x="464649" y="970981"/>
                  </a:lnTo>
                  <a:lnTo>
                    <a:pt x="456565" y="971835"/>
                  </a:lnTo>
                  <a:lnTo>
                    <a:pt x="453924" y="980487"/>
                  </a:lnTo>
                  <a:lnTo>
                    <a:pt x="447786" y="987862"/>
                  </a:lnTo>
                  <a:lnTo>
                    <a:pt x="442259" y="996831"/>
                  </a:lnTo>
                  <a:lnTo>
                    <a:pt x="438032" y="1001418"/>
                  </a:lnTo>
                  <a:lnTo>
                    <a:pt x="434459" y="1012327"/>
                  </a:lnTo>
                  <a:lnTo>
                    <a:pt x="434800" y="1018747"/>
                  </a:lnTo>
                  <a:lnTo>
                    <a:pt x="428415" y="1025074"/>
                  </a:lnTo>
                  <a:lnTo>
                    <a:pt x="425354" y="1034145"/>
                  </a:lnTo>
                  <a:lnTo>
                    <a:pt x="427341" y="1040793"/>
                  </a:lnTo>
                  <a:lnTo>
                    <a:pt x="421011" y="1047614"/>
                  </a:lnTo>
                  <a:lnTo>
                    <a:pt x="410970" y="1051092"/>
                  </a:lnTo>
                  <a:lnTo>
                    <a:pt x="405357" y="1058996"/>
                  </a:lnTo>
                  <a:lnTo>
                    <a:pt x="400086" y="1061078"/>
                  </a:lnTo>
                  <a:lnTo>
                    <a:pt x="396456" y="1069218"/>
                  </a:lnTo>
                  <a:lnTo>
                    <a:pt x="392676" y="1075330"/>
                  </a:lnTo>
                  <a:lnTo>
                    <a:pt x="380121" y="1073036"/>
                  </a:lnTo>
                  <a:lnTo>
                    <a:pt x="373333" y="1073859"/>
                  </a:lnTo>
                  <a:lnTo>
                    <a:pt x="363619" y="1067853"/>
                  </a:lnTo>
                  <a:lnTo>
                    <a:pt x="351488" y="1060055"/>
                  </a:lnTo>
                  <a:lnTo>
                    <a:pt x="344416" y="1051749"/>
                  </a:lnTo>
                  <a:lnTo>
                    <a:pt x="336281" y="1046916"/>
                  </a:lnTo>
                  <a:lnTo>
                    <a:pt x="328041" y="1043296"/>
                  </a:lnTo>
                  <a:lnTo>
                    <a:pt x="320217" y="1039723"/>
                  </a:lnTo>
                  <a:lnTo>
                    <a:pt x="312960" y="1029682"/>
                  </a:lnTo>
                  <a:lnTo>
                    <a:pt x="312376" y="1029386"/>
                  </a:lnTo>
                  <a:lnTo>
                    <a:pt x="304780" y="1025523"/>
                  </a:lnTo>
                  <a:lnTo>
                    <a:pt x="290189" y="1022277"/>
                  </a:lnTo>
                  <a:lnTo>
                    <a:pt x="280591" y="1016471"/>
                  </a:lnTo>
                  <a:lnTo>
                    <a:pt x="270251" y="1008091"/>
                  </a:lnTo>
                  <a:lnTo>
                    <a:pt x="266098" y="1001578"/>
                  </a:lnTo>
                  <a:lnTo>
                    <a:pt x="260823" y="993275"/>
                  </a:lnTo>
                  <a:lnTo>
                    <a:pt x="251445" y="986257"/>
                  </a:lnTo>
                  <a:lnTo>
                    <a:pt x="243928" y="982913"/>
                  </a:lnTo>
                  <a:lnTo>
                    <a:pt x="234614" y="973404"/>
                  </a:lnTo>
                  <a:lnTo>
                    <a:pt x="224681" y="962136"/>
                  </a:lnTo>
                  <a:lnTo>
                    <a:pt x="222678" y="948425"/>
                  </a:lnTo>
                  <a:lnTo>
                    <a:pt x="217024" y="937305"/>
                  </a:lnTo>
                  <a:lnTo>
                    <a:pt x="211294" y="927221"/>
                  </a:lnTo>
                  <a:lnTo>
                    <a:pt x="210695" y="915859"/>
                  </a:lnTo>
                  <a:lnTo>
                    <a:pt x="208855" y="910774"/>
                  </a:lnTo>
                  <a:lnTo>
                    <a:pt x="211409" y="899087"/>
                  </a:lnTo>
                  <a:lnTo>
                    <a:pt x="211455" y="884104"/>
                  </a:lnTo>
                  <a:lnTo>
                    <a:pt x="207440" y="876885"/>
                  </a:lnTo>
                  <a:lnTo>
                    <a:pt x="205379" y="870710"/>
                  </a:lnTo>
                  <a:lnTo>
                    <a:pt x="198583" y="860126"/>
                  </a:lnTo>
                  <a:lnTo>
                    <a:pt x="194518" y="856883"/>
                  </a:lnTo>
                  <a:lnTo>
                    <a:pt x="194155" y="847050"/>
                  </a:lnTo>
                  <a:lnTo>
                    <a:pt x="192781" y="835933"/>
                  </a:lnTo>
                  <a:lnTo>
                    <a:pt x="189368" y="825600"/>
                  </a:lnTo>
                  <a:lnTo>
                    <a:pt x="183644" y="824280"/>
                  </a:lnTo>
                  <a:lnTo>
                    <a:pt x="182830" y="821537"/>
                  </a:lnTo>
                  <a:lnTo>
                    <a:pt x="180911" y="815065"/>
                  </a:lnTo>
                  <a:lnTo>
                    <a:pt x="173614" y="812397"/>
                  </a:lnTo>
                  <a:lnTo>
                    <a:pt x="169657" y="807331"/>
                  </a:lnTo>
                  <a:lnTo>
                    <a:pt x="162607" y="801169"/>
                  </a:lnTo>
                  <a:lnTo>
                    <a:pt x="156065" y="794135"/>
                  </a:lnTo>
                  <a:lnTo>
                    <a:pt x="144516" y="790792"/>
                  </a:lnTo>
                  <a:lnTo>
                    <a:pt x="135320" y="784704"/>
                  </a:lnTo>
                  <a:lnTo>
                    <a:pt x="135173" y="779517"/>
                  </a:lnTo>
                  <a:lnTo>
                    <a:pt x="125149" y="770702"/>
                  </a:lnTo>
                  <a:lnTo>
                    <a:pt x="117354" y="763163"/>
                  </a:lnTo>
                  <a:lnTo>
                    <a:pt x="115308" y="756457"/>
                  </a:lnTo>
                  <a:lnTo>
                    <a:pt x="110395" y="746871"/>
                  </a:lnTo>
                  <a:lnTo>
                    <a:pt x="100943" y="740461"/>
                  </a:lnTo>
                  <a:lnTo>
                    <a:pt x="93630" y="735314"/>
                  </a:lnTo>
                  <a:lnTo>
                    <a:pt x="91580" y="730014"/>
                  </a:lnTo>
                  <a:lnTo>
                    <a:pt x="83746" y="716760"/>
                  </a:lnTo>
                  <a:lnTo>
                    <a:pt x="75802" y="711594"/>
                  </a:lnTo>
                  <a:lnTo>
                    <a:pt x="74611" y="704840"/>
                  </a:lnTo>
                  <a:lnTo>
                    <a:pt x="69802" y="701007"/>
                  </a:lnTo>
                  <a:lnTo>
                    <a:pt x="68841" y="700240"/>
                  </a:lnTo>
                  <a:lnTo>
                    <a:pt x="59798" y="698382"/>
                  </a:lnTo>
                  <a:lnTo>
                    <a:pt x="49108" y="688941"/>
                  </a:lnTo>
                  <a:lnTo>
                    <a:pt x="42579" y="680008"/>
                  </a:lnTo>
                  <a:lnTo>
                    <a:pt x="38004" y="672494"/>
                  </a:lnTo>
                  <a:lnTo>
                    <a:pt x="36159" y="663881"/>
                  </a:lnTo>
                  <a:lnTo>
                    <a:pt x="32527" y="656373"/>
                  </a:lnTo>
                  <a:lnTo>
                    <a:pt x="29515" y="650135"/>
                  </a:lnTo>
                  <a:lnTo>
                    <a:pt x="24390" y="643616"/>
                  </a:lnTo>
                  <a:lnTo>
                    <a:pt x="18510" y="641871"/>
                  </a:lnTo>
                  <a:lnTo>
                    <a:pt x="16272" y="643325"/>
                  </a:lnTo>
                  <a:lnTo>
                    <a:pt x="11570" y="637706"/>
                  </a:lnTo>
                  <a:lnTo>
                    <a:pt x="5653" y="632608"/>
                  </a:lnTo>
                  <a:lnTo>
                    <a:pt x="0" y="62366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6"/>
            <p:cNvSpPr/>
            <p:nvPr/>
          </p:nvSpPr>
          <p:spPr>
            <a:xfrm>
              <a:off x="1975061" y="3794910"/>
              <a:ext cx="31689" cy="30981"/>
            </a:xfrm>
            <a:custGeom>
              <a:avLst/>
              <a:gdLst/>
              <a:ahLst/>
              <a:cxnLst/>
              <a:rect l="0" t="0" r="0" b="0"/>
              <a:pathLst>
                <a:path w="31689" h="30981">
                  <a:moveTo>
                    <a:pt x="0" y="0"/>
                  </a:moveTo>
                  <a:lnTo>
                    <a:pt x="13296" y="213"/>
                  </a:lnTo>
                  <a:lnTo>
                    <a:pt x="23897" y="14325"/>
                  </a:lnTo>
                  <a:lnTo>
                    <a:pt x="31689" y="24737"/>
                  </a:lnTo>
                  <a:lnTo>
                    <a:pt x="25423" y="30981"/>
                  </a:lnTo>
                  <a:lnTo>
                    <a:pt x="20391" y="26673"/>
                  </a:lnTo>
                  <a:lnTo>
                    <a:pt x="10104" y="23314"/>
                  </a:lnTo>
                  <a:lnTo>
                    <a:pt x="9586" y="16705"/>
                  </a:lnTo>
                  <a:lnTo>
                    <a:pt x="2416" y="543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7"/>
            <p:cNvSpPr/>
            <p:nvPr/>
          </p:nvSpPr>
          <p:spPr>
            <a:xfrm>
              <a:off x="1954297" y="3855145"/>
              <a:ext cx="26938" cy="37594"/>
            </a:xfrm>
            <a:custGeom>
              <a:avLst/>
              <a:gdLst/>
              <a:ahLst/>
              <a:cxnLst/>
              <a:rect l="0" t="0" r="0" b="0"/>
              <a:pathLst>
                <a:path w="26938" h="37594">
                  <a:moveTo>
                    <a:pt x="6159" y="0"/>
                  </a:moveTo>
                  <a:lnTo>
                    <a:pt x="10570" y="9200"/>
                  </a:lnTo>
                  <a:lnTo>
                    <a:pt x="18541" y="23758"/>
                  </a:lnTo>
                  <a:lnTo>
                    <a:pt x="26938" y="36627"/>
                  </a:lnTo>
                  <a:lnTo>
                    <a:pt x="17816" y="37594"/>
                  </a:lnTo>
                  <a:lnTo>
                    <a:pt x="12041" y="29703"/>
                  </a:lnTo>
                  <a:lnTo>
                    <a:pt x="4087" y="14912"/>
                  </a:lnTo>
                  <a:lnTo>
                    <a:pt x="0" y="128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8"/>
            <p:cNvSpPr/>
            <p:nvPr/>
          </p:nvSpPr>
          <p:spPr>
            <a:xfrm>
              <a:off x="1854781" y="3791036"/>
              <a:ext cx="17088" cy="14132"/>
            </a:xfrm>
            <a:custGeom>
              <a:avLst/>
              <a:gdLst/>
              <a:ahLst/>
              <a:cxnLst/>
              <a:rect l="0" t="0" r="0" b="0"/>
              <a:pathLst>
                <a:path w="17088" h="14132">
                  <a:moveTo>
                    <a:pt x="0" y="1991"/>
                  </a:moveTo>
                  <a:lnTo>
                    <a:pt x="8913" y="0"/>
                  </a:lnTo>
                  <a:lnTo>
                    <a:pt x="17088" y="8174"/>
                  </a:lnTo>
                  <a:lnTo>
                    <a:pt x="15484" y="13381"/>
                  </a:lnTo>
                  <a:lnTo>
                    <a:pt x="10972" y="14132"/>
                  </a:lnTo>
                  <a:lnTo>
                    <a:pt x="2225" y="925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9"/>
            <p:cNvSpPr/>
            <p:nvPr/>
          </p:nvSpPr>
          <p:spPr>
            <a:xfrm>
              <a:off x="1843771" y="3674418"/>
              <a:ext cx="62840" cy="24210"/>
            </a:xfrm>
            <a:custGeom>
              <a:avLst/>
              <a:gdLst/>
              <a:ahLst/>
              <a:cxnLst/>
              <a:rect l="0" t="0" r="0" b="0"/>
              <a:pathLst>
                <a:path w="62840" h="24210">
                  <a:moveTo>
                    <a:pt x="0" y="76"/>
                  </a:moveTo>
                  <a:lnTo>
                    <a:pt x="7193" y="0"/>
                  </a:lnTo>
                  <a:lnTo>
                    <a:pt x="19873" y="6510"/>
                  </a:lnTo>
                  <a:lnTo>
                    <a:pt x="39773" y="10951"/>
                  </a:lnTo>
                  <a:lnTo>
                    <a:pt x="50767" y="13648"/>
                  </a:lnTo>
                  <a:lnTo>
                    <a:pt x="53985" y="14435"/>
                  </a:lnTo>
                  <a:lnTo>
                    <a:pt x="62840" y="17160"/>
                  </a:lnTo>
                  <a:lnTo>
                    <a:pt x="61212" y="24205"/>
                  </a:lnTo>
                  <a:lnTo>
                    <a:pt x="57740" y="24210"/>
                  </a:lnTo>
                  <a:lnTo>
                    <a:pt x="46801" y="21177"/>
                  </a:lnTo>
                  <a:lnTo>
                    <a:pt x="39207" y="19065"/>
                  </a:lnTo>
                  <a:lnTo>
                    <a:pt x="26387" y="17583"/>
                  </a:lnTo>
                  <a:lnTo>
                    <a:pt x="18772" y="19550"/>
                  </a:lnTo>
                  <a:lnTo>
                    <a:pt x="10340" y="16900"/>
                  </a:lnTo>
                  <a:lnTo>
                    <a:pt x="2107" y="12200"/>
                  </a:lnTo>
                  <a:lnTo>
                    <a:pt x="3244" y="608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10"/>
            <p:cNvSpPr/>
            <p:nvPr/>
          </p:nvSpPr>
          <p:spPr>
            <a:xfrm>
              <a:off x="1781258" y="3658573"/>
              <a:ext cx="52061" cy="32505"/>
            </a:xfrm>
            <a:custGeom>
              <a:avLst/>
              <a:gdLst/>
              <a:ahLst/>
              <a:cxnLst/>
              <a:rect l="0" t="0" r="0" b="0"/>
              <a:pathLst>
                <a:path w="52061" h="32505">
                  <a:moveTo>
                    <a:pt x="11563" y="0"/>
                  </a:moveTo>
                  <a:lnTo>
                    <a:pt x="25215" y="6438"/>
                  </a:lnTo>
                  <a:lnTo>
                    <a:pt x="36263" y="13934"/>
                  </a:lnTo>
                  <a:lnTo>
                    <a:pt x="45906" y="14703"/>
                  </a:lnTo>
                  <a:lnTo>
                    <a:pt x="52061" y="24284"/>
                  </a:lnTo>
                  <a:lnTo>
                    <a:pt x="51787" y="30374"/>
                  </a:lnTo>
                  <a:lnTo>
                    <a:pt x="42089" y="32018"/>
                  </a:lnTo>
                  <a:lnTo>
                    <a:pt x="33157" y="32505"/>
                  </a:lnTo>
                  <a:lnTo>
                    <a:pt x="27778" y="26310"/>
                  </a:lnTo>
                  <a:lnTo>
                    <a:pt x="26420" y="21660"/>
                  </a:lnTo>
                  <a:lnTo>
                    <a:pt x="8866" y="11888"/>
                  </a:lnTo>
                  <a:lnTo>
                    <a:pt x="0" y="416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g11"/>
            <p:cNvSpPr/>
            <p:nvPr/>
          </p:nvSpPr>
          <p:spPr>
            <a:xfrm>
              <a:off x="1601955" y="2442611"/>
              <a:ext cx="913069" cy="1557053"/>
            </a:xfrm>
            <a:custGeom>
              <a:avLst/>
              <a:gdLst/>
              <a:ahLst/>
              <a:cxnLst/>
              <a:rect l="0" t="0" r="0" b="0"/>
              <a:pathLst>
                <a:path w="913069" h="1557053">
                  <a:moveTo>
                    <a:pt x="7905" y="200249"/>
                  </a:moveTo>
                  <a:lnTo>
                    <a:pt x="23307" y="181649"/>
                  </a:lnTo>
                  <a:lnTo>
                    <a:pt x="43920" y="160221"/>
                  </a:lnTo>
                  <a:lnTo>
                    <a:pt x="56073" y="141978"/>
                  </a:lnTo>
                  <a:lnTo>
                    <a:pt x="57813" y="133581"/>
                  </a:lnTo>
                  <a:lnTo>
                    <a:pt x="56456" y="127341"/>
                  </a:lnTo>
                  <a:lnTo>
                    <a:pt x="57652" y="119943"/>
                  </a:lnTo>
                  <a:lnTo>
                    <a:pt x="64034" y="114198"/>
                  </a:lnTo>
                  <a:lnTo>
                    <a:pt x="71261" y="101640"/>
                  </a:lnTo>
                  <a:lnTo>
                    <a:pt x="80620" y="81611"/>
                  </a:lnTo>
                  <a:lnTo>
                    <a:pt x="81226" y="78006"/>
                  </a:lnTo>
                  <a:lnTo>
                    <a:pt x="83228" y="66111"/>
                  </a:lnTo>
                  <a:lnTo>
                    <a:pt x="83162" y="53879"/>
                  </a:lnTo>
                  <a:lnTo>
                    <a:pt x="83749" y="41944"/>
                  </a:lnTo>
                  <a:lnTo>
                    <a:pt x="83475" y="38921"/>
                  </a:lnTo>
                  <a:lnTo>
                    <a:pt x="80040" y="36775"/>
                  </a:lnTo>
                  <a:lnTo>
                    <a:pt x="76924" y="27353"/>
                  </a:lnTo>
                  <a:lnTo>
                    <a:pt x="81789" y="20688"/>
                  </a:lnTo>
                  <a:lnTo>
                    <a:pt x="87413" y="8172"/>
                  </a:lnTo>
                  <a:lnTo>
                    <a:pt x="89004" y="0"/>
                  </a:lnTo>
                  <a:lnTo>
                    <a:pt x="110224" y="6813"/>
                  </a:lnTo>
                  <a:lnTo>
                    <a:pt x="128364" y="12379"/>
                  </a:lnTo>
                  <a:lnTo>
                    <a:pt x="145084" y="17475"/>
                  </a:lnTo>
                  <a:lnTo>
                    <a:pt x="159242" y="21099"/>
                  </a:lnTo>
                  <a:lnTo>
                    <a:pt x="167905" y="23305"/>
                  </a:lnTo>
                  <a:lnTo>
                    <a:pt x="176656" y="26280"/>
                  </a:lnTo>
                  <a:lnTo>
                    <a:pt x="188733" y="28966"/>
                  </a:lnTo>
                  <a:lnTo>
                    <a:pt x="197546" y="30917"/>
                  </a:lnTo>
                  <a:lnTo>
                    <a:pt x="207529" y="34773"/>
                  </a:lnTo>
                  <a:lnTo>
                    <a:pt x="232499" y="41889"/>
                  </a:lnTo>
                  <a:lnTo>
                    <a:pt x="263094" y="50043"/>
                  </a:lnTo>
                  <a:lnTo>
                    <a:pt x="284615" y="56283"/>
                  </a:lnTo>
                  <a:lnTo>
                    <a:pt x="303653" y="61967"/>
                  </a:lnTo>
                  <a:lnTo>
                    <a:pt x="329571" y="69636"/>
                  </a:lnTo>
                  <a:lnTo>
                    <a:pt x="346951" y="74873"/>
                  </a:lnTo>
                  <a:lnTo>
                    <a:pt x="370089" y="81723"/>
                  </a:lnTo>
                  <a:lnTo>
                    <a:pt x="370894" y="81960"/>
                  </a:lnTo>
                  <a:lnTo>
                    <a:pt x="390172" y="87154"/>
                  </a:lnTo>
                  <a:lnTo>
                    <a:pt x="412083" y="93724"/>
                  </a:lnTo>
                  <a:lnTo>
                    <a:pt x="427970" y="97971"/>
                  </a:lnTo>
                  <a:lnTo>
                    <a:pt x="447186" y="103071"/>
                  </a:lnTo>
                  <a:lnTo>
                    <a:pt x="466761" y="108237"/>
                  </a:lnTo>
                  <a:lnTo>
                    <a:pt x="499526" y="116698"/>
                  </a:lnTo>
                  <a:lnTo>
                    <a:pt x="518224" y="121550"/>
                  </a:lnTo>
                  <a:lnTo>
                    <a:pt x="513908" y="138232"/>
                  </a:lnTo>
                  <a:lnTo>
                    <a:pt x="504792" y="173981"/>
                  </a:lnTo>
                  <a:lnTo>
                    <a:pt x="488974" y="234603"/>
                  </a:lnTo>
                  <a:lnTo>
                    <a:pt x="477585" y="279015"/>
                  </a:lnTo>
                  <a:lnTo>
                    <a:pt x="472542" y="299289"/>
                  </a:lnTo>
                  <a:lnTo>
                    <a:pt x="458285" y="355141"/>
                  </a:lnTo>
                  <a:lnTo>
                    <a:pt x="451161" y="382330"/>
                  </a:lnTo>
                  <a:lnTo>
                    <a:pt x="444986" y="406040"/>
                  </a:lnTo>
                  <a:lnTo>
                    <a:pt x="436306" y="438675"/>
                  </a:lnTo>
                  <a:lnTo>
                    <a:pt x="429498" y="464266"/>
                  </a:lnTo>
                  <a:lnTo>
                    <a:pt x="425979" y="477334"/>
                  </a:lnTo>
                  <a:lnTo>
                    <a:pt x="421155" y="495247"/>
                  </a:lnTo>
                  <a:lnTo>
                    <a:pt x="420209" y="498760"/>
                  </a:lnTo>
                  <a:lnTo>
                    <a:pt x="415869" y="516360"/>
                  </a:lnTo>
                  <a:lnTo>
                    <a:pt x="414040" y="523776"/>
                  </a:lnTo>
                  <a:lnTo>
                    <a:pt x="412479" y="530108"/>
                  </a:lnTo>
                  <a:lnTo>
                    <a:pt x="410133" y="539624"/>
                  </a:lnTo>
                  <a:lnTo>
                    <a:pt x="418097" y="551545"/>
                  </a:lnTo>
                  <a:lnTo>
                    <a:pt x="444268" y="590776"/>
                  </a:lnTo>
                  <a:lnTo>
                    <a:pt x="444456" y="591059"/>
                  </a:lnTo>
                  <a:lnTo>
                    <a:pt x="465651" y="622833"/>
                  </a:lnTo>
                  <a:lnTo>
                    <a:pt x="469916" y="629195"/>
                  </a:lnTo>
                  <a:lnTo>
                    <a:pt x="480226" y="644630"/>
                  </a:lnTo>
                  <a:lnTo>
                    <a:pt x="497522" y="670383"/>
                  </a:lnTo>
                  <a:lnTo>
                    <a:pt x="535330" y="727114"/>
                  </a:lnTo>
                  <a:lnTo>
                    <a:pt x="541498" y="736435"/>
                  </a:lnTo>
                  <a:lnTo>
                    <a:pt x="576033" y="788215"/>
                  </a:lnTo>
                  <a:lnTo>
                    <a:pt x="592189" y="812409"/>
                  </a:lnTo>
                  <a:lnTo>
                    <a:pt x="605344" y="831997"/>
                  </a:lnTo>
                  <a:lnTo>
                    <a:pt x="642973" y="888474"/>
                  </a:lnTo>
                  <a:lnTo>
                    <a:pt x="649823" y="898761"/>
                  </a:lnTo>
                  <a:lnTo>
                    <a:pt x="664204" y="920267"/>
                  </a:lnTo>
                  <a:lnTo>
                    <a:pt x="709133" y="987639"/>
                  </a:lnTo>
                  <a:lnTo>
                    <a:pt x="719026" y="1002572"/>
                  </a:lnTo>
                  <a:lnTo>
                    <a:pt x="744042" y="1039955"/>
                  </a:lnTo>
                  <a:lnTo>
                    <a:pt x="761892" y="1066740"/>
                  </a:lnTo>
                  <a:lnTo>
                    <a:pt x="766076" y="1072994"/>
                  </a:lnTo>
                  <a:lnTo>
                    <a:pt x="783854" y="1099458"/>
                  </a:lnTo>
                  <a:lnTo>
                    <a:pt x="805695" y="1132240"/>
                  </a:lnTo>
                  <a:lnTo>
                    <a:pt x="814797" y="1145803"/>
                  </a:lnTo>
                  <a:lnTo>
                    <a:pt x="827790" y="1165250"/>
                  </a:lnTo>
                  <a:lnTo>
                    <a:pt x="838349" y="1180947"/>
                  </a:lnTo>
                  <a:lnTo>
                    <a:pt x="847035" y="1193996"/>
                  </a:lnTo>
                  <a:lnTo>
                    <a:pt x="860148" y="1213612"/>
                  </a:lnTo>
                  <a:lnTo>
                    <a:pt x="875758" y="1236973"/>
                  </a:lnTo>
                  <a:lnTo>
                    <a:pt x="874533" y="1245366"/>
                  </a:lnTo>
                  <a:lnTo>
                    <a:pt x="872037" y="1255171"/>
                  </a:lnTo>
                  <a:lnTo>
                    <a:pt x="877058" y="1264622"/>
                  </a:lnTo>
                  <a:lnTo>
                    <a:pt x="884335" y="1279336"/>
                  </a:lnTo>
                  <a:lnTo>
                    <a:pt x="886351" y="1284671"/>
                  </a:lnTo>
                  <a:lnTo>
                    <a:pt x="888207" y="1301248"/>
                  </a:lnTo>
                  <a:lnTo>
                    <a:pt x="891508" y="1311312"/>
                  </a:lnTo>
                  <a:lnTo>
                    <a:pt x="889606" y="1320643"/>
                  </a:lnTo>
                  <a:lnTo>
                    <a:pt x="894605" y="1321670"/>
                  </a:lnTo>
                  <a:lnTo>
                    <a:pt x="901450" y="1330148"/>
                  </a:lnTo>
                  <a:lnTo>
                    <a:pt x="910454" y="1340158"/>
                  </a:lnTo>
                  <a:lnTo>
                    <a:pt x="913069" y="1346390"/>
                  </a:lnTo>
                  <a:lnTo>
                    <a:pt x="913006" y="1346786"/>
                  </a:lnTo>
                  <a:lnTo>
                    <a:pt x="912019" y="1352985"/>
                  </a:lnTo>
                  <a:lnTo>
                    <a:pt x="906980" y="1354879"/>
                  </a:lnTo>
                  <a:lnTo>
                    <a:pt x="899556" y="1361214"/>
                  </a:lnTo>
                  <a:lnTo>
                    <a:pt x="891707" y="1362649"/>
                  </a:lnTo>
                  <a:lnTo>
                    <a:pt x="884429" y="1365959"/>
                  </a:lnTo>
                  <a:lnTo>
                    <a:pt x="877100" y="1367884"/>
                  </a:lnTo>
                  <a:lnTo>
                    <a:pt x="874026" y="1370031"/>
                  </a:lnTo>
                  <a:lnTo>
                    <a:pt x="873403" y="1371940"/>
                  </a:lnTo>
                  <a:lnTo>
                    <a:pt x="871769" y="1376944"/>
                  </a:lnTo>
                  <a:lnTo>
                    <a:pt x="868656" y="1380973"/>
                  </a:lnTo>
                  <a:lnTo>
                    <a:pt x="860820" y="1387304"/>
                  </a:lnTo>
                  <a:lnTo>
                    <a:pt x="857072" y="1390782"/>
                  </a:lnTo>
                  <a:lnTo>
                    <a:pt x="859343" y="1395315"/>
                  </a:lnTo>
                  <a:lnTo>
                    <a:pt x="858687" y="1400517"/>
                  </a:lnTo>
                  <a:lnTo>
                    <a:pt x="855950" y="1405329"/>
                  </a:lnTo>
                  <a:lnTo>
                    <a:pt x="855887" y="1415185"/>
                  </a:lnTo>
                  <a:lnTo>
                    <a:pt x="855702" y="1421204"/>
                  </a:lnTo>
                  <a:lnTo>
                    <a:pt x="853995" y="1424698"/>
                  </a:lnTo>
                  <a:lnTo>
                    <a:pt x="850770" y="1428670"/>
                  </a:lnTo>
                  <a:lnTo>
                    <a:pt x="848776" y="1436328"/>
                  </a:lnTo>
                  <a:lnTo>
                    <a:pt x="847794" y="1444110"/>
                  </a:lnTo>
                  <a:lnTo>
                    <a:pt x="837608" y="1451120"/>
                  </a:lnTo>
                  <a:lnTo>
                    <a:pt x="832296" y="1458436"/>
                  </a:lnTo>
                  <a:lnTo>
                    <a:pt x="831289" y="1459822"/>
                  </a:lnTo>
                  <a:lnTo>
                    <a:pt x="826649" y="1459548"/>
                  </a:lnTo>
                  <a:lnTo>
                    <a:pt x="820283" y="1460222"/>
                  </a:lnTo>
                  <a:lnTo>
                    <a:pt x="821576" y="1464646"/>
                  </a:lnTo>
                  <a:lnTo>
                    <a:pt x="820009" y="1472132"/>
                  </a:lnTo>
                  <a:lnTo>
                    <a:pt x="817228" y="1476757"/>
                  </a:lnTo>
                  <a:lnTo>
                    <a:pt x="822014" y="1482471"/>
                  </a:lnTo>
                  <a:lnTo>
                    <a:pt x="820882" y="1485953"/>
                  </a:lnTo>
                  <a:lnTo>
                    <a:pt x="818748" y="1495900"/>
                  </a:lnTo>
                  <a:lnTo>
                    <a:pt x="814088" y="1502910"/>
                  </a:lnTo>
                  <a:lnTo>
                    <a:pt x="816340" y="1513227"/>
                  </a:lnTo>
                  <a:lnTo>
                    <a:pt x="821129" y="1515194"/>
                  </a:lnTo>
                  <a:lnTo>
                    <a:pt x="827510" y="1515655"/>
                  </a:lnTo>
                  <a:lnTo>
                    <a:pt x="833942" y="1518659"/>
                  </a:lnTo>
                  <a:lnTo>
                    <a:pt x="834628" y="1518979"/>
                  </a:lnTo>
                  <a:lnTo>
                    <a:pt x="836722" y="1526917"/>
                  </a:lnTo>
                  <a:lnTo>
                    <a:pt x="835926" y="1533852"/>
                  </a:lnTo>
                  <a:lnTo>
                    <a:pt x="836910" y="1537229"/>
                  </a:lnTo>
                  <a:lnTo>
                    <a:pt x="834650" y="1545089"/>
                  </a:lnTo>
                  <a:lnTo>
                    <a:pt x="825529" y="1552462"/>
                  </a:lnTo>
                  <a:lnTo>
                    <a:pt x="824314" y="1553346"/>
                  </a:lnTo>
                  <a:lnTo>
                    <a:pt x="819972" y="1556500"/>
                  </a:lnTo>
                  <a:lnTo>
                    <a:pt x="814500" y="1556314"/>
                  </a:lnTo>
                  <a:lnTo>
                    <a:pt x="808213" y="1556098"/>
                  </a:lnTo>
                  <a:lnTo>
                    <a:pt x="803922" y="1554166"/>
                  </a:lnTo>
                  <a:lnTo>
                    <a:pt x="801644" y="1557053"/>
                  </a:lnTo>
                  <a:lnTo>
                    <a:pt x="768028" y="1553088"/>
                  </a:lnTo>
                  <a:lnTo>
                    <a:pt x="712487" y="1546467"/>
                  </a:lnTo>
                  <a:lnTo>
                    <a:pt x="642867" y="1538202"/>
                  </a:lnTo>
                  <a:lnTo>
                    <a:pt x="635729" y="1537372"/>
                  </a:lnTo>
                  <a:lnTo>
                    <a:pt x="583653" y="1531180"/>
                  </a:lnTo>
                  <a:lnTo>
                    <a:pt x="573279" y="1529998"/>
                  </a:lnTo>
                  <a:lnTo>
                    <a:pt x="546175" y="1526703"/>
                  </a:lnTo>
                  <a:lnTo>
                    <a:pt x="545691" y="1526644"/>
                  </a:lnTo>
                  <a:lnTo>
                    <a:pt x="513551" y="1522856"/>
                  </a:lnTo>
                  <a:lnTo>
                    <a:pt x="514338" y="1515461"/>
                  </a:lnTo>
                  <a:lnTo>
                    <a:pt x="514845" y="1510696"/>
                  </a:lnTo>
                  <a:lnTo>
                    <a:pt x="512760" y="1502392"/>
                  </a:lnTo>
                  <a:lnTo>
                    <a:pt x="510030" y="1499285"/>
                  </a:lnTo>
                  <a:lnTo>
                    <a:pt x="503639" y="1500705"/>
                  </a:lnTo>
                  <a:lnTo>
                    <a:pt x="503551" y="1496164"/>
                  </a:lnTo>
                  <a:lnTo>
                    <a:pt x="506343" y="1484001"/>
                  </a:lnTo>
                  <a:lnTo>
                    <a:pt x="504429" y="1478366"/>
                  </a:lnTo>
                  <a:lnTo>
                    <a:pt x="504841" y="1475911"/>
                  </a:lnTo>
                  <a:lnTo>
                    <a:pt x="506190" y="1474466"/>
                  </a:lnTo>
                  <a:lnTo>
                    <a:pt x="507404" y="1475051"/>
                  </a:lnTo>
                  <a:lnTo>
                    <a:pt x="508512" y="1473816"/>
                  </a:lnTo>
                  <a:lnTo>
                    <a:pt x="510007" y="1468160"/>
                  </a:lnTo>
                  <a:lnTo>
                    <a:pt x="510185" y="1462397"/>
                  </a:lnTo>
                  <a:lnTo>
                    <a:pt x="510517" y="1451746"/>
                  </a:lnTo>
                  <a:lnTo>
                    <a:pt x="509089" y="1439460"/>
                  </a:lnTo>
                  <a:lnTo>
                    <a:pt x="505983" y="1427706"/>
                  </a:lnTo>
                  <a:lnTo>
                    <a:pt x="499548" y="1411476"/>
                  </a:lnTo>
                  <a:lnTo>
                    <a:pt x="490826" y="1395165"/>
                  </a:lnTo>
                  <a:lnTo>
                    <a:pt x="485898" y="1390859"/>
                  </a:lnTo>
                  <a:lnTo>
                    <a:pt x="481918" y="1382004"/>
                  </a:lnTo>
                  <a:lnTo>
                    <a:pt x="474485" y="1377352"/>
                  </a:lnTo>
                  <a:lnTo>
                    <a:pt x="473941" y="1373850"/>
                  </a:lnTo>
                  <a:lnTo>
                    <a:pt x="472805" y="1372127"/>
                  </a:lnTo>
                  <a:lnTo>
                    <a:pt x="466043" y="1361851"/>
                  </a:lnTo>
                  <a:lnTo>
                    <a:pt x="463723" y="1358164"/>
                  </a:lnTo>
                  <a:lnTo>
                    <a:pt x="454745" y="1351333"/>
                  </a:lnTo>
                  <a:lnTo>
                    <a:pt x="447867" y="1342506"/>
                  </a:lnTo>
                  <a:lnTo>
                    <a:pt x="440179" y="1329533"/>
                  </a:lnTo>
                  <a:lnTo>
                    <a:pt x="437625" y="1326861"/>
                  </a:lnTo>
                  <a:lnTo>
                    <a:pt x="435907" y="1325063"/>
                  </a:lnTo>
                  <a:lnTo>
                    <a:pt x="429462" y="1326060"/>
                  </a:lnTo>
                  <a:lnTo>
                    <a:pt x="423211" y="1327650"/>
                  </a:lnTo>
                  <a:lnTo>
                    <a:pt x="419742" y="1328531"/>
                  </a:lnTo>
                  <a:lnTo>
                    <a:pt x="413301" y="1325650"/>
                  </a:lnTo>
                  <a:lnTo>
                    <a:pt x="411728" y="1324036"/>
                  </a:lnTo>
                  <a:lnTo>
                    <a:pt x="409634" y="1321889"/>
                  </a:lnTo>
                  <a:lnTo>
                    <a:pt x="404929" y="1320227"/>
                  </a:lnTo>
                  <a:lnTo>
                    <a:pt x="402572" y="1313922"/>
                  </a:lnTo>
                  <a:lnTo>
                    <a:pt x="407491" y="1310725"/>
                  </a:lnTo>
                  <a:lnTo>
                    <a:pt x="408049" y="1299084"/>
                  </a:lnTo>
                  <a:lnTo>
                    <a:pt x="405413" y="1285844"/>
                  </a:lnTo>
                  <a:lnTo>
                    <a:pt x="400805" y="1276418"/>
                  </a:lnTo>
                  <a:lnTo>
                    <a:pt x="400623" y="1276046"/>
                  </a:lnTo>
                  <a:lnTo>
                    <a:pt x="391374" y="1272100"/>
                  </a:lnTo>
                  <a:lnTo>
                    <a:pt x="382487" y="1270800"/>
                  </a:lnTo>
                  <a:lnTo>
                    <a:pt x="374929" y="1269129"/>
                  </a:lnTo>
                  <a:lnTo>
                    <a:pt x="366978" y="1271757"/>
                  </a:lnTo>
                  <a:lnTo>
                    <a:pt x="362429" y="1265758"/>
                  </a:lnTo>
                  <a:lnTo>
                    <a:pt x="352567" y="1261479"/>
                  </a:lnTo>
                  <a:lnTo>
                    <a:pt x="351443" y="1260991"/>
                  </a:lnTo>
                  <a:lnTo>
                    <a:pt x="339709" y="1251823"/>
                  </a:lnTo>
                  <a:lnTo>
                    <a:pt x="335293" y="1250121"/>
                  </a:lnTo>
                  <a:lnTo>
                    <a:pt x="324136" y="1237387"/>
                  </a:lnTo>
                  <a:lnTo>
                    <a:pt x="322585" y="1229351"/>
                  </a:lnTo>
                  <a:lnTo>
                    <a:pt x="322519" y="1225952"/>
                  </a:lnTo>
                  <a:lnTo>
                    <a:pt x="322471" y="1223448"/>
                  </a:lnTo>
                  <a:lnTo>
                    <a:pt x="318372" y="1219043"/>
                  </a:lnTo>
                  <a:lnTo>
                    <a:pt x="312805" y="1210906"/>
                  </a:lnTo>
                  <a:lnTo>
                    <a:pt x="304948" y="1201072"/>
                  </a:lnTo>
                  <a:lnTo>
                    <a:pt x="303189" y="1199920"/>
                  </a:lnTo>
                  <a:lnTo>
                    <a:pt x="297056" y="1195898"/>
                  </a:lnTo>
                  <a:lnTo>
                    <a:pt x="288862" y="1190036"/>
                  </a:lnTo>
                  <a:lnTo>
                    <a:pt x="280696" y="1189847"/>
                  </a:lnTo>
                  <a:lnTo>
                    <a:pt x="277461" y="1190939"/>
                  </a:lnTo>
                  <a:lnTo>
                    <a:pt x="269456" y="1185836"/>
                  </a:lnTo>
                  <a:lnTo>
                    <a:pt x="263773" y="1184411"/>
                  </a:lnTo>
                  <a:lnTo>
                    <a:pt x="259178" y="1184273"/>
                  </a:lnTo>
                  <a:lnTo>
                    <a:pt x="249323" y="1176411"/>
                  </a:lnTo>
                  <a:lnTo>
                    <a:pt x="240989" y="1171731"/>
                  </a:lnTo>
                  <a:lnTo>
                    <a:pt x="231137" y="1167430"/>
                  </a:lnTo>
                  <a:lnTo>
                    <a:pt x="213564" y="1163266"/>
                  </a:lnTo>
                  <a:lnTo>
                    <a:pt x="194955" y="1161887"/>
                  </a:lnTo>
                  <a:lnTo>
                    <a:pt x="190932" y="1149534"/>
                  </a:lnTo>
                  <a:lnTo>
                    <a:pt x="187278" y="1145615"/>
                  </a:lnTo>
                  <a:lnTo>
                    <a:pt x="184263" y="1142709"/>
                  </a:lnTo>
                  <a:lnTo>
                    <a:pt x="179478" y="1141880"/>
                  </a:lnTo>
                  <a:lnTo>
                    <a:pt x="177851" y="1137424"/>
                  </a:lnTo>
                  <a:lnTo>
                    <a:pt x="186902" y="1123281"/>
                  </a:lnTo>
                  <a:lnTo>
                    <a:pt x="186869" y="1117520"/>
                  </a:lnTo>
                  <a:lnTo>
                    <a:pt x="185844" y="1116152"/>
                  </a:lnTo>
                  <a:lnTo>
                    <a:pt x="192088" y="1099914"/>
                  </a:lnTo>
                  <a:lnTo>
                    <a:pt x="186951" y="1091707"/>
                  </a:lnTo>
                  <a:lnTo>
                    <a:pt x="191891" y="1082431"/>
                  </a:lnTo>
                  <a:lnTo>
                    <a:pt x="195915" y="1074867"/>
                  </a:lnTo>
                  <a:lnTo>
                    <a:pt x="198035" y="1068682"/>
                  </a:lnTo>
                  <a:lnTo>
                    <a:pt x="199015" y="1062170"/>
                  </a:lnTo>
                  <a:lnTo>
                    <a:pt x="195680" y="1056924"/>
                  </a:lnTo>
                  <a:lnTo>
                    <a:pt x="192134" y="1052563"/>
                  </a:lnTo>
                  <a:lnTo>
                    <a:pt x="186850" y="1053472"/>
                  </a:lnTo>
                  <a:lnTo>
                    <a:pt x="178310" y="1044635"/>
                  </a:lnTo>
                  <a:lnTo>
                    <a:pt x="174305" y="1037082"/>
                  </a:lnTo>
                  <a:lnTo>
                    <a:pt x="177964" y="1031156"/>
                  </a:lnTo>
                  <a:lnTo>
                    <a:pt x="182400" y="1022413"/>
                  </a:lnTo>
                  <a:lnTo>
                    <a:pt x="182455" y="1012071"/>
                  </a:lnTo>
                  <a:lnTo>
                    <a:pt x="175378" y="1006658"/>
                  </a:lnTo>
                  <a:lnTo>
                    <a:pt x="172361" y="1005226"/>
                  </a:lnTo>
                  <a:lnTo>
                    <a:pt x="170327" y="1004259"/>
                  </a:lnTo>
                  <a:lnTo>
                    <a:pt x="162106" y="985470"/>
                  </a:lnTo>
                  <a:lnTo>
                    <a:pt x="158650" y="975026"/>
                  </a:lnTo>
                  <a:lnTo>
                    <a:pt x="148059" y="967472"/>
                  </a:lnTo>
                  <a:lnTo>
                    <a:pt x="145111" y="959707"/>
                  </a:lnTo>
                  <a:lnTo>
                    <a:pt x="145777" y="949461"/>
                  </a:lnTo>
                  <a:lnTo>
                    <a:pt x="144611" y="947337"/>
                  </a:lnTo>
                  <a:lnTo>
                    <a:pt x="139845" y="938646"/>
                  </a:lnTo>
                  <a:lnTo>
                    <a:pt x="135248" y="931258"/>
                  </a:lnTo>
                  <a:lnTo>
                    <a:pt x="135826" y="918750"/>
                  </a:lnTo>
                  <a:lnTo>
                    <a:pt x="132443" y="911238"/>
                  </a:lnTo>
                  <a:lnTo>
                    <a:pt x="128120" y="908434"/>
                  </a:lnTo>
                  <a:lnTo>
                    <a:pt x="125729" y="896626"/>
                  </a:lnTo>
                  <a:lnTo>
                    <a:pt x="121838" y="885658"/>
                  </a:lnTo>
                  <a:lnTo>
                    <a:pt x="113192" y="874043"/>
                  </a:lnTo>
                  <a:lnTo>
                    <a:pt x="108607" y="870603"/>
                  </a:lnTo>
                  <a:lnTo>
                    <a:pt x="104118" y="860227"/>
                  </a:lnTo>
                  <a:lnTo>
                    <a:pt x="106020" y="847165"/>
                  </a:lnTo>
                  <a:lnTo>
                    <a:pt x="105365" y="833206"/>
                  </a:lnTo>
                  <a:lnTo>
                    <a:pt x="105974" y="818827"/>
                  </a:lnTo>
                  <a:lnTo>
                    <a:pt x="113104" y="813065"/>
                  </a:lnTo>
                  <a:lnTo>
                    <a:pt x="119144" y="818260"/>
                  </a:lnTo>
                  <a:lnTo>
                    <a:pt x="126990" y="809710"/>
                  </a:lnTo>
                  <a:lnTo>
                    <a:pt x="132588" y="797093"/>
                  </a:lnTo>
                  <a:lnTo>
                    <a:pt x="134623" y="792023"/>
                  </a:lnTo>
                  <a:lnTo>
                    <a:pt x="133650" y="786533"/>
                  </a:lnTo>
                  <a:lnTo>
                    <a:pt x="131384" y="773697"/>
                  </a:lnTo>
                  <a:lnTo>
                    <a:pt x="128000" y="767151"/>
                  </a:lnTo>
                  <a:lnTo>
                    <a:pt x="123155" y="765421"/>
                  </a:lnTo>
                  <a:lnTo>
                    <a:pt x="114109" y="765925"/>
                  </a:lnTo>
                  <a:lnTo>
                    <a:pt x="105682" y="762834"/>
                  </a:lnTo>
                  <a:lnTo>
                    <a:pt x="97009" y="751692"/>
                  </a:lnTo>
                  <a:lnTo>
                    <a:pt x="93387" y="741881"/>
                  </a:lnTo>
                  <a:lnTo>
                    <a:pt x="91876" y="737074"/>
                  </a:lnTo>
                  <a:lnTo>
                    <a:pt x="90982" y="736311"/>
                  </a:lnTo>
                  <a:lnTo>
                    <a:pt x="88264" y="733991"/>
                  </a:lnTo>
                  <a:lnTo>
                    <a:pt x="87099" y="729365"/>
                  </a:lnTo>
                  <a:lnTo>
                    <a:pt x="83029" y="721733"/>
                  </a:lnTo>
                  <a:lnTo>
                    <a:pt x="83126" y="712569"/>
                  </a:lnTo>
                  <a:lnTo>
                    <a:pt x="88490" y="700825"/>
                  </a:lnTo>
                  <a:lnTo>
                    <a:pt x="89124" y="695336"/>
                  </a:lnTo>
                  <a:lnTo>
                    <a:pt x="87808" y="685788"/>
                  </a:lnTo>
                  <a:lnTo>
                    <a:pt x="88573" y="682165"/>
                  </a:lnTo>
                  <a:lnTo>
                    <a:pt x="84612" y="676411"/>
                  </a:lnTo>
                  <a:lnTo>
                    <a:pt x="83282" y="671678"/>
                  </a:lnTo>
                  <a:lnTo>
                    <a:pt x="85308" y="664035"/>
                  </a:lnTo>
                  <a:lnTo>
                    <a:pt x="89044" y="659702"/>
                  </a:lnTo>
                  <a:lnTo>
                    <a:pt x="91168" y="652284"/>
                  </a:lnTo>
                  <a:lnTo>
                    <a:pt x="91994" y="649397"/>
                  </a:lnTo>
                  <a:lnTo>
                    <a:pt x="92435" y="646267"/>
                  </a:lnTo>
                  <a:lnTo>
                    <a:pt x="93716" y="637179"/>
                  </a:lnTo>
                  <a:lnTo>
                    <a:pt x="99927" y="634492"/>
                  </a:lnTo>
                  <a:lnTo>
                    <a:pt x="107376" y="635906"/>
                  </a:lnTo>
                  <a:lnTo>
                    <a:pt x="108170" y="638369"/>
                  </a:lnTo>
                  <a:lnTo>
                    <a:pt x="107065" y="645880"/>
                  </a:lnTo>
                  <a:lnTo>
                    <a:pt x="108834" y="647742"/>
                  </a:lnTo>
                  <a:lnTo>
                    <a:pt x="107724" y="649600"/>
                  </a:lnTo>
                  <a:lnTo>
                    <a:pt x="104425" y="649662"/>
                  </a:lnTo>
                  <a:lnTo>
                    <a:pt x="104030" y="649670"/>
                  </a:lnTo>
                  <a:lnTo>
                    <a:pt x="103050" y="666647"/>
                  </a:lnTo>
                  <a:lnTo>
                    <a:pt x="114245" y="674981"/>
                  </a:lnTo>
                  <a:lnTo>
                    <a:pt x="120356" y="684806"/>
                  </a:lnTo>
                  <a:lnTo>
                    <a:pt x="125287" y="683623"/>
                  </a:lnTo>
                  <a:lnTo>
                    <a:pt x="127448" y="683104"/>
                  </a:lnTo>
                  <a:lnTo>
                    <a:pt x="126012" y="674751"/>
                  </a:lnTo>
                  <a:lnTo>
                    <a:pt x="127399" y="666312"/>
                  </a:lnTo>
                  <a:lnTo>
                    <a:pt x="127366" y="662231"/>
                  </a:lnTo>
                  <a:lnTo>
                    <a:pt x="123084" y="656408"/>
                  </a:lnTo>
                  <a:lnTo>
                    <a:pt x="120276" y="651457"/>
                  </a:lnTo>
                  <a:lnTo>
                    <a:pt x="121121" y="647389"/>
                  </a:lnTo>
                  <a:lnTo>
                    <a:pt x="115452" y="642463"/>
                  </a:lnTo>
                  <a:lnTo>
                    <a:pt x="114497" y="637309"/>
                  </a:lnTo>
                  <a:lnTo>
                    <a:pt x="118513" y="635407"/>
                  </a:lnTo>
                  <a:lnTo>
                    <a:pt x="118353" y="625799"/>
                  </a:lnTo>
                  <a:lnTo>
                    <a:pt x="118316" y="623545"/>
                  </a:lnTo>
                  <a:lnTo>
                    <a:pt x="113410" y="622689"/>
                  </a:lnTo>
                  <a:lnTo>
                    <a:pt x="110390" y="614253"/>
                  </a:lnTo>
                  <a:lnTo>
                    <a:pt x="117494" y="612903"/>
                  </a:lnTo>
                  <a:lnTo>
                    <a:pt x="118530" y="608731"/>
                  </a:lnTo>
                  <a:lnTo>
                    <a:pt x="123704" y="609849"/>
                  </a:lnTo>
                  <a:lnTo>
                    <a:pt x="131663" y="605934"/>
                  </a:lnTo>
                  <a:lnTo>
                    <a:pt x="131318" y="604502"/>
                  </a:lnTo>
                  <a:lnTo>
                    <a:pt x="129587" y="597295"/>
                  </a:lnTo>
                  <a:lnTo>
                    <a:pt x="121231" y="589171"/>
                  </a:lnTo>
                  <a:lnTo>
                    <a:pt x="120745" y="589249"/>
                  </a:lnTo>
                  <a:lnTo>
                    <a:pt x="109668" y="591023"/>
                  </a:lnTo>
                  <a:lnTo>
                    <a:pt x="109329" y="591077"/>
                  </a:lnTo>
                  <a:lnTo>
                    <a:pt x="105434" y="601357"/>
                  </a:lnTo>
                  <a:lnTo>
                    <a:pt x="109008" y="607782"/>
                  </a:lnTo>
                  <a:lnTo>
                    <a:pt x="103998" y="610769"/>
                  </a:lnTo>
                  <a:lnTo>
                    <a:pt x="102465" y="617059"/>
                  </a:lnTo>
                  <a:lnTo>
                    <a:pt x="105428" y="622179"/>
                  </a:lnTo>
                  <a:lnTo>
                    <a:pt x="107045" y="628746"/>
                  </a:lnTo>
                  <a:lnTo>
                    <a:pt x="99000" y="630348"/>
                  </a:lnTo>
                  <a:lnTo>
                    <a:pt x="93338" y="628186"/>
                  </a:lnTo>
                  <a:lnTo>
                    <a:pt x="88220" y="619991"/>
                  </a:lnTo>
                  <a:lnTo>
                    <a:pt x="81159" y="613232"/>
                  </a:lnTo>
                  <a:lnTo>
                    <a:pt x="78044" y="614253"/>
                  </a:lnTo>
                  <a:lnTo>
                    <a:pt x="74117" y="606855"/>
                  </a:lnTo>
                  <a:lnTo>
                    <a:pt x="71161" y="599821"/>
                  </a:lnTo>
                  <a:lnTo>
                    <a:pt x="66408" y="592424"/>
                  </a:lnTo>
                  <a:lnTo>
                    <a:pt x="58084" y="587721"/>
                  </a:lnTo>
                  <a:lnTo>
                    <a:pt x="52763" y="592103"/>
                  </a:lnTo>
                  <a:lnTo>
                    <a:pt x="49215" y="589412"/>
                  </a:lnTo>
                  <a:lnTo>
                    <a:pt x="59082" y="575830"/>
                  </a:lnTo>
                  <a:lnTo>
                    <a:pt x="62394" y="567370"/>
                  </a:lnTo>
                  <a:lnTo>
                    <a:pt x="61300" y="557752"/>
                  </a:lnTo>
                  <a:lnTo>
                    <a:pt x="62829" y="552844"/>
                  </a:lnTo>
                  <a:lnTo>
                    <a:pt x="61939" y="549195"/>
                  </a:lnTo>
                  <a:lnTo>
                    <a:pt x="61887" y="548984"/>
                  </a:lnTo>
                  <a:lnTo>
                    <a:pt x="56698" y="547110"/>
                  </a:lnTo>
                  <a:lnTo>
                    <a:pt x="56552" y="541681"/>
                  </a:lnTo>
                  <a:lnTo>
                    <a:pt x="56963" y="533485"/>
                  </a:lnTo>
                  <a:lnTo>
                    <a:pt x="51757" y="519262"/>
                  </a:lnTo>
                  <a:lnTo>
                    <a:pt x="44332" y="511647"/>
                  </a:lnTo>
                  <a:lnTo>
                    <a:pt x="37807" y="501520"/>
                  </a:lnTo>
                  <a:lnTo>
                    <a:pt x="37200" y="496636"/>
                  </a:lnTo>
                  <a:lnTo>
                    <a:pt x="31616" y="479488"/>
                  </a:lnTo>
                  <a:lnTo>
                    <a:pt x="25594" y="471340"/>
                  </a:lnTo>
                  <a:lnTo>
                    <a:pt x="23877" y="466960"/>
                  </a:lnTo>
                  <a:lnTo>
                    <a:pt x="21838" y="461755"/>
                  </a:lnTo>
                  <a:lnTo>
                    <a:pt x="16655" y="453326"/>
                  </a:lnTo>
                  <a:lnTo>
                    <a:pt x="15593" y="448691"/>
                  </a:lnTo>
                  <a:lnTo>
                    <a:pt x="11908" y="441455"/>
                  </a:lnTo>
                  <a:lnTo>
                    <a:pt x="11275" y="434973"/>
                  </a:lnTo>
                  <a:lnTo>
                    <a:pt x="18485" y="427149"/>
                  </a:lnTo>
                  <a:lnTo>
                    <a:pt x="19548" y="411796"/>
                  </a:lnTo>
                  <a:lnTo>
                    <a:pt x="17700" y="400947"/>
                  </a:lnTo>
                  <a:lnTo>
                    <a:pt x="17441" y="389162"/>
                  </a:lnTo>
                  <a:lnTo>
                    <a:pt x="18392" y="375968"/>
                  </a:lnTo>
                  <a:lnTo>
                    <a:pt x="23080" y="364464"/>
                  </a:lnTo>
                  <a:lnTo>
                    <a:pt x="32564" y="351309"/>
                  </a:lnTo>
                  <a:lnTo>
                    <a:pt x="33756" y="341320"/>
                  </a:lnTo>
                  <a:lnTo>
                    <a:pt x="35277" y="332341"/>
                  </a:lnTo>
                  <a:lnTo>
                    <a:pt x="33035" y="325797"/>
                  </a:lnTo>
                  <a:lnTo>
                    <a:pt x="35255" y="310048"/>
                  </a:lnTo>
                  <a:lnTo>
                    <a:pt x="30700" y="304003"/>
                  </a:lnTo>
                  <a:lnTo>
                    <a:pt x="28243" y="294315"/>
                  </a:lnTo>
                  <a:lnTo>
                    <a:pt x="24220" y="281198"/>
                  </a:lnTo>
                  <a:lnTo>
                    <a:pt x="23609" y="279200"/>
                  </a:lnTo>
                  <a:lnTo>
                    <a:pt x="20505" y="277052"/>
                  </a:lnTo>
                  <a:lnTo>
                    <a:pt x="21011" y="268592"/>
                  </a:lnTo>
                  <a:lnTo>
                    <a:pt x="17104" y="261685"/>
                  </a:lnTo>
                  <a:lnTo>
                    <a:pt x="12717" y="258205"/>
                  </a:lnTo>
                  <a:lnTo>
                    <a:pt x="7654" y="248551"/>
                  </a:lnTo>
                  <a:lnTo>
                    <a:pt x="1390" y="237621"/>
                  </a:lnTo>
                  <a:lnTo>
                    <a:pt x="0" y="234629"/>
                  </a:lnTo>
                  <a:lnTo>
                    <a:pt x="4054" y="225246"/>
                  </a:lnTo>
                  <a:lnTo>
                    <a:pt x="4628" y="218870"/>
                  </a:lnTo>
                  <a:lnTo>
                    <a:pt x="2731" y="20874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12"/>
            <p:cNvSpPr/>
            <p:nvPr/>
          </p:nvSpPr>
          <p:spPr>
            <a:xfrm>
              <a:off x="5368583" y="3220457"/>
              <a:ext cx="841758" cy="430597"/>
            </a:xfrm>
            <a:custGeom>
              <a:avLst/>
              <a:gdLst/>
              <a:ahLst/>
              <a:cxnLst/>
              <a:rect l="0" t="0" r="0" b="0"/>
              <a:pathLst>
                <a:path w="841758" h="430597">
                  <a:moveTo>
                    <a:pt x="2724" y="419619"/>
                  </a:moveTo>
                  <a:lnTo>
                    <a:pt x="10218" y="420301"/>
                  </a:lnTo>
                  <a:lnTo>
                    <a:pt x="18392" y="420301"/>
                  </a:lnTo>
                  <a:lnTo>
                    <a:pt x="21117" y="411445"/>
                  </a:lnTo>
                  <a:lnTo>
                    <a:pt x="26946" y="410797"/>
                  </a:lnTo>
                  <a:lnTo>
                    <a:pt x="27248" y="410764"/>
                  </a:lnTo>
                  <a:lnTo>
                    <a:pt x="32923" y="417061"/>
                  </a:lnTo>
                  <a:lnTo>
                    <a:pt x="38884" y="417841"/>
                  </a:lnTo>
                  <a:lnTo>
                    <a:pt x="41513" y="409517"/>
                  </a:lnTo>
                  <a:lnTo>
                    <a:pt x="43919" y="405632"/>
                  </a:lnTo>
                  <a:lnTo>
                    <a:pt x="44960" y="403951"/>
                  </a:lnTo>
                  <a:lnTo>
                    <a:pt x="40191" y="396458"/>
                  </a:lnTo>
                  <a:lnTo>
                    <a:pt x="44955" y="390426"/>
                  </a:lnTo>
                  <a:lnTo>
                    <a:pt x="44755" y="386055"/>
                  </a:lnTo>
                  <a:lnTo>
                    <a:pt x="44736" y="385647"/>
                  </a:lnTo>
                  <a:lnTo>
                    <a:pt x="45066" y="377233"/>
                  </a:lnTo>
                  <a:lnTo>
                    <a:pt x="47685" y="370572"/>
                  </a:lnTo>
                  <a:lnTo>
                    <a:pt x="49097" y="362824"/>
                  </a:lnTo>
                  <a:lnTo>
                    <a:pt x="49446" y="360906"/>
                  </a:lnTo>
                  <a:lnTo>
                    <a:pt x="45335" y="357703"/>
                  </a:lnTo>
                  <a:lnTo>
                    <a:pt x="45416" y="352513"/>
                  </a:lnTo>
                  <a:lnTo>
                    <a:pt x="40586" y="345023"/>
                  </a:lnTo>
                  <a:lnTo>
                    <a:pt x="40398" y="344731"/>
                  </a:lnTo>
                  <a:lnTo>
                    <a:pt x="47507" y="334563"/>
                  </a:lnTo>
                  <a:lnTo>
                    <a:pt x="51637" y="327348"/>
                  </a:lnTo>
                  <a:lnTo>
                    <a:pt x="57701" y="321748"/>
                  </a:lnTo>
                  <a:lnTo>
                    <a:pt x="65280" y="320736"/>
                  </a:lnTo>
                  <a:lnTo>
                    <a:pt x="65478" y="320710"/>
                  </a:lnTo>
                  <a:lnTo>
                    <a:pt x="65926" y="320855"/>
                  </a:lnTo>
                  <a:lnTo>
                    <a:pt x="76726" y="324366"/>
                  </a:lnTo>
                  <a:lnTo>
                    <a:pt x="86439" y="329673"/>
                  </a:lnTo>
                  <a:lnTo>
                    <a:pt x="93261" y="331109"/>
                  </a:lnTo>
                  <a:lnTo>
                    <a:pt x="102902" y="334473"/>
                  </a:lnTo>
                  <a:lnTo>
                    <a:pt x="108918" y="338161"/>
                  </a:lnTo>
                  <a:lnTo>
                    <a:pt x="112440" y="340317"/>
                  </a:lnTo>
                  <a:lnTo>
                    <a:pt x="117077" y="339840"/>
                  </a:lnTo>
                  <a:lnTo>
                    <a:pt x="117830" y="339763"/>
                  </a:lnTo>
                  <a:lnTo>
                    <a:pt x="118696" y="339673"/>
                  </a:lnTo>
                  <a:lnTo>
                    <a:pt x="121911" y="335022"/>
                  </a:lnTo>
                  <a:lnTo>
                    <a:pt x="123562" y="327467"/>
                  </a:lnTo>
                  <a:lnTo>
                    <a:pt x="117456" y="317786"/>
                  </a:lnTo>
                  <a:lnTo>
                    <a:pt x="111813" y="307988"/>
                  </a:lnTo>
                  <a:lnTo>
                    <a:pt x="114382" y="300745"/>
                  </a:lnTo>
                  <a:lnTo>
                    <a:pt x="116060" y="291791"/>
                  </a:lnTo>
                  <a:lnTo>
                    <a:pt x="121132" y="288284"/>
                  </a:lnTo>
                  <a:lnTo>
                    <a:pt x="121417" y="288363"/>
                  </a:lnTo>
                  <a:lnTo>
                    <a:pt x="128098" y="290204"/>
                  </a:lnTo>
                  <a:lnTo>
                    <a:pt x="136176" y="282640"/>
                  </a:lnTo>
                  <a:lnTo>
                    <a:pt x="150015" y="279429"/>
                  </a:lnTo>
                  <a:lnTo>
                    <a:pt x="160415" y="275538"/>
                  </a:lnTo>
                  <a:lnTo>
                    <a:pt x="159774" y="273232"/>
                  </a:lnTo>
                  <a:lnTo>
                    <a:pt x="158804" y="269738"/>
                  </a:lnTo>
                  <a:lnTo>
                    <a:pt x="151609" y="263947"/>
                  </a:lnTo>
                  <a:lnTo>
                    <a:pt x="151491" y="263622"/>
                  </a:lnTo>
                  <a:lnTo>
                    <a:pt x="147450" y="252513"/>
                  </a:lnTo>
                  <a:lnTo>
                    <a:pt x="150047" y="246100"/>
                  </a:lnTo>
                  <a:lnTo>
                    <a:pt x="157651" y="238883"/>
                  </a:lnTo>
                  <a:lnTo>
                    <a:pt x="160500" y="230447"/>
                  </a:lnTo>
                  <a:lnTo>
                    <a:pt x="167175" y="232398"/>
                  </a:lnTo>
                  <a:lnTo>
                    <a:pt x="170928" y="230944"/>
                  </a:lnTo>
                  <a:lnTo>
                    <a:pt x="174171" y="226604"/>
                  </a:lnTo>
                  <a:lnTo>
                    <a:pt x="169685" y="219328"/>
                  </a:lnTo>
                  <a:lnTo>
                    <a:pt x="170754" y="215046"/>
                  </a:lnTo>
                  <a:lnTo>
                    <a:pt x="171060" y="213819"/>
                  </a:lnTo>
                  <a:lnTo>
                    <a:pt x="176395" y="211464"/>
                  </a:lnTo>
                  <a:lnTo>
                    <a:pt x="184170" y="217428"/>
                  </a:lnTo>
                  <a:lnTo>
                    <a:pt x="193387" y="214185"/>
                  </a:lnTo>
                  <a:lnTo>
                    <a:pt x="194671" y="215379"/>
                  </a:lnTo>
                  <a:lnTo>
                    <a:pt x="198535" y="218969"/>
                  </a:lnTo>
                  <a:lnTo>
                    <a:pt x="204820" y="218995"/>
                  </a:lnTo>
                  <a:lnTo>
                    <a:pt x="206165" y="212086"/>
                  </a:lnTo>
                  <a:lnTo>
                    <a:pt x="212213" y="207692"/>
                  </a:lnTo>
                  <a:lnTo>
                    <a:pt x="219529" y="207791"/>
                  </a:lnTo>
                  <a:lnTo>
                    <a:pt x="223555" y="205453"/>
                  </a:lnTo>
                  <a:lnTo>
                    <a:pt x="226775" y="203581"/>
                  </a:lnTo>
                  <a:lnTo>
                    <a:pt x="236943" y="207946"/>
                  </a:lnTo>
                  <a:lnTo>
                    <a:pt x="240232" y="209792"/>
                  </a:lnTo>
                  <a:lnTo>
                    <a:pt x="244230" y="212034"/>
                  </a:lnTo>
                  <a:lnTo>
                    <a:pt x="246028" y="213041"/>
                  </a:lnTo>
                  <a:lnTo>
                    <a:pt x="254773" y="215991"/>
                  </a:lnTo>
                  <a:lnTo>
                    <a:pt x="259987" y="220447"/>
                  </a:lnTo>
                  <a:lnTo>
                    <a:pt x="264086" y="225807"/>
                  </a:lnTo>
                  <a:lnTo>
                    <a:pt x="268618" y="216710"/>
                  </a:lnTo>
                  <a:lnTo>
                    <a:pt x="269624" y="209718"/>
                  </a:lnTo>
                  <a:lnTo>
                    <a:pt x="272671" y="202963"/>
                  </a:lnTo>
                  <a:lnTo>
                    <a:pt x="276224" y="201751"/>
                  </a:lnTo>
                  <a:lnTo>
                    <a:pt x="281675" y="199889"/>
                  </a:lnTo>
                  <a:lnTo>
                    <a:pt x="286966" y="194189"/>
                  </a:lnTo>
                  <a:lnTo>
                    <a:pt x="293560" y="189885"/>
                  </a:lnTo>
                  <a:lnTo>
                    <a:pt x="293842" y="189701"/>
                  </a:lnTo>
                  <a:lnTo>
                    <a:pt x="297856" y="195200"/>
                  </a:lnTo>
                  <a:lnTo>
                    <a:pt x="305193" y="203744"/>
                  </a:lnTo>
                  <a:lnTo>
                    <a:pt x="312651" y="206385"/>
                  </a:lnTo>
                  <a:lnTo>
                    <a:pt x="314016" y="206898"/>
                  </a:lnTo>
                  <a:lnTo>
                    <a:pt x="317704" y="208281"/>
                  </a:lnTo>
                  <a:lnTo>
                    <a:pt x="318651" y="200372"/>
                  </a:lnTo>
                  <a:lnTo>
                    <a:pt x="328801" y="199921"/>
                  </a:lnTo>
                  <a:lnTo>
                    <a:pt x="326099" y="190716"/>
                  </a:lnTo>
                  <a:lnTo>
                    <a:pt x="325466" y="180615"/>
                  </a:lnTo>
                  <a:lnTo>
                    <a:pt x="329149" y="179471"/>
                  </a:lnTo>
                  <a:lnTo>
                    <a:pt x="330911" y="178924"/>
                  </a:lnTo>
                  <a:lnTo>
                    <a:pt x="334585" y="172618"/>
                  </a:lnTo>
                  <a:lnTo>
                    <a:pt x="339197" y="166715"/>
                  </a:lnTo>
                  <a:lnTo>
                    <a:pt x="346196" y="162697"/>
                  </a:lnTo>
                  <a:lnTo>
                    <a:pt x="351654" y="169232"/>
                  </a:lnTo>
                  <a:lnTo>
                    <a:pt x="360825" y="179403"/>
                  </a:lnTo>
                  <a:lnTo>
                    <a:pt x="373342" y="179979"/>
                  </a:lnTo>
                  <a:lnTo>
                    <a:pt x="380870" y="184782"/>
                  </a:lnTo>
                  <a:lnTo>
                    <a:pt x="384568" y="181368"/>
                  </a:lnTo>
                  <a:lnTo>
                    <a:pt x="386756" y="179347"/>
                  </a:lnTo>
                  <a:lnTo>
                    <a:pt x="389288" y="177427"/>
                  </a:lnTo>
                  <a:lnTo>
                    <a:pt x="392344" y="175109"/>
                  </a:lnTo>
                  <a:lnTo>
                    <a:pt x="393001" y="163083"/>
                  </a:lnTo>
                  <a:lnTo>
                    <a:pt x="392975" y="153096"/>
                  </a:lnTo>
                  <a:lnTo>
                    <a:pt x="392972" y="151855"/>
                  </a:lnTo>
                  <a:lnTo>
                    <a:pt x="398301" y="143840"/>
                  </a:lnTo>
                  <a:lnTo>
                    <a:pt x="400242" y="137363"/>
                  </a:lnTo>
                  <a:lnTo>
                    <a:pt x="402722" y="137824"/>
                  </a:lnTo>
                  <a:lnTo>
                    <a:pt x="407708" y="138748"/>
                  </a:lnTo>
                  <a:lnTo>
                    <a:pt x="414752" y="133977"/>
                  </a:lnTo>
                  <a:lnTo>
                    <a:pt x="418149" y="126719"/>
                  </a:lnTo>
                  <a:lnTo>
                    <a:pt x="418895" y="121487"/>
                  </a:lnTo>
                  <a:lnTo>
                    <a:pt x="419706" y="115782"/>
                  </a:lnTo>
                  <a:lnTo>
                    <a:pt x="422927" y="110579"/>
                  </a:lnTo>
                  <a:lnTo>
                    <a:pt x="432477" y="106948"/>
                  </a:lnTo>
                  <a:lnTo>
                    <a:pt x="434617" y="101508"/>
                  </a:lnTo>
                  <a:lnTo>
                    <a:pt x="438868" y="98125"/>
                  </a:lnTo>
                  <a:lnTo>
                    <a:pt x="440432" y="94723"/>
                  </a:lnTo>
                  <a:lnTo>
                    <a:pt x="438046" y="89190"/>
                  </a:lnTo>
                  <a:lnTo>
                    <a:pt x="437329" y="87527"/>
                  </a:lnTo>
                  <a:lnTo>
                    <a:pt x="436068" y="78807"/>
                  </a:lnTo>
                  <a:lnTo>
                    <a:pt x="434088" y="71181"/>
                  </a:lnTo>
                  <a:lnTo>
                    <a:pt x="439057" y="67343"/>
                  </a:lnTo>
                  <a:lnTo>
                    <a:pt x="445648" y="66905"/>
                  </a:lnTo>
                  <a:lnTo>
                    <a:pt x="446549" y="66670"/>
                  </a:lnTo>
                  <a:lnTo>
                    <a:pt x="452745" y="65047"/>
                  </a:lnTo>
                  <a:lnTo>
                    <a:pt x="457102" y="67264"/>
                  </a:lnTo>
                  <a:lnTo>
                    <a:pt x="461577" y="70393"/>
                  </a:lnTo>
                  <a:lnTo>
                    <a:pt x="463334" y="71620"/>
                  </a:lnTo>
                  <a:lnTo>
                    <a:pt x="467660" y="69989"/>
                  </a:lnTo>
                  <a:lnTo>
                    <a:pt x="475153" y="62425"/>
                  </a:lnTo>
                  <a:lnTo>
                    <a:pt x="480473" y="59346"/>
                  </a:lnTo>
                  <a:lnTo>
                    <a:pt x="486588" y="55801"/>
                  </a:lnTo>
                  <a:lnTo>
                    <a:pt x="498006" y="52691"/>
                  </a:lnTo>
                  <a:lnTo>
                    <a:pt x="502919" y="52712"/>
                  </a:lnTo>
                  <a:lnTo>
                    <a:pt x="502883" y="43325"/>
                  </a:lnTo>
                  <a:lnTo>
                    <a:pt x="503238" y="42048"/>
                  </a:lnTo>
                  <a:lnTo>
                    <a:pt x="504199" y="38593"/>
                  </a:lnTo>
                  <a:lnTo>
                    <a:pt x="499103" y="37011"/>
                  </a:lnTo>
                  <a:lnTo>
                    <a:pt x="495105" y="35080"/>
                  </a:lnTo>
                  <a:lnTo>
                    <a:pt x="493519" y="34313"/>
                  </a:lnTo>
                  <a:lnTo>
                    <a:pt x="497781" y="27839"/>
                  </a:lnTo>
                  <a:lnTo>
                    <a:pt x="495268" y="22402"/>
                  </a:lnTo>
                  <a:lnTo>
                    <a:pt x="491671" y="18418"/>
                  </a:lnTo>
                  <a:lnTo>
                    <a:pt x="489166" y="15640"/>
                  </a:lnTo>
                  <a:lnTo>
                    <a:pt x="492731" y="11482"/>
                  </a:lnTo>
                  <a:lnTo>
                    <a:pt x="496710" y="7041"/>
                  </a:lnTo>
                  <a:lnTo>
                    <a:pt x="503598" y="140"/>
                  </a:lnTo>
                  <a:lnTo>
                    <a:pt x="507867" y="1767"/>
                  </a:lnTo>
                  <a:lnTo>
                    <a:pt x="508132" y="2023"/>
                  </a:lnTo>
                  <a:lnTo>
                    <a:pt x="512485" y="6214"/>
                  </a:lnTo>
                  <a:lnTo>
                    <a:pt x="518874" y="8342"/>
                  </a:lnTo>
                  <a:lnTo>
                    <a:pt x="520509" y="8886"/>
                  </a:lnTo>
                  <a:lnTo>
                    <a:pt x="526309" y="4389"/>
                  </a:lnTo>
                  <a:lnTo>
                    <a:pt x="531121" y="3456"/>
                  </a:lnTo>
                  <a:lnTo>
                    <a:pt x="532508" y="3187"/>
                  </a:lnTo>
                  <a:lnTo>
                    <a:pt x="533660" y="968"/>
                  </a:lnTo>
                  <a:lnTo>
                    <a:pt x="535642" y="0"/>
                  </a:lnTo>
                  <a:lnTo>
                    <a:pt x="537608" y="820"/>
                  </a:lnTo>
                  <a:lnTo>
                    <a:pt x="539489" y="5024"/>
                  </a:lnTo>
                  <a:lnTo>
                    <a:pt x="543654" y="9979"/>
                  </a:lnTo>
                  <a:lnTo>
                    <a:pt x="552139" y="11682"/>
                  </a:lnTo>
                  <a:lnTo>
                    <a:pt x="552845" y="12595"/>
                  </a:lnTo>
                  <a:lnTo>
                    <a:pt x="556018" y="16694"/>
                  </a:lnTo>
                  <a:lnTo>
                    <a:pt x="557616" y="21426"/>
                  </a:lnTo>
                  <a:lnTo>
                    <a:pt x="565103" y="31445"/>
                  </a:lnTo>
                  <a:lnTo>
                    <a:pt x="565187" y="32274"/>
                  </a:lnTo>
                  <a:lnTo>
                    <a:pt x="565653" y="36875"/>
                  </a:lnTo>
                  <a:lnTo>
                    <a:pt x="566664" y="38626"/>
                  </a:lnTo>
                  <a:lnTo>
                    <a:pt x="568549" y="41889"/>
                  </a:lnTo>
                  <a:lnTo>
                    <a:pt x="577392" y="43141"/>
                  </a:lnTo>
                  <a:lnTo>
                    <a:pt x="586891" y="44576"/>
                  </a:lnTo>
                  <a:lnTo>
                    <a:pt x="594610" y="41312"/>
                  </a:lnTo>
                  <a:lnTo>
                    <a:pt x="600373" y="42399"/>
                  </a:lnTo>
                  <a:lnTo>
                    <a:pt x="603153" y="43106"/>
                  </a:lnTo>
                  <a:lnTo>
                    <a:pt x="609192" y="44637"/>
                  </a:lnTo>
                  <a:lnTo>
                    <a:pt x="611831" y="49451"/>
                  </a:lnTo>
                  <a:lnTo>
                    <a:pt x="617750" y="51651"/>
                  </a:lnTo>
                  <a:lnTo>
                    <a:pt x="619705" y="56853"/>
                  </a:lnTo>
                  <a:lnTo>
                    <a:pt x="627376" y="58784"/>
                  </a:lnTo>
                  <a:lnTo>
                    <a:pt x="630428" y="59551"/>
                  </a:lnTo>
                  <a:lnTo>
                    <a:pt x="633788" y="57395"/>
                  </a:lnTo>
                  <a:lnTo>
                    <a:pt x="634197" y="57132"/>
                  </a:lnTo>
                  <a:lnTo>
                    <a:pt x="635290" y="51734"/>
                  </a:lnTo>
                  <a:lnTo>
                    <a:pt x="645155" y="47131"/>
                  </a:lnTo>
                  <a:lnTo>
                    <a:pt x="655995" y="50461"/>
                  </a:lnTo>
                  <a:lnTo>
                    <a:pt x="663196" y="50650"/>
                  </a:lnTo>
                  <a:lnTo>
                    <a:pt x="670074" y="55372"/>
                  </a:lnTo>
                  <a:lnTo>
                    <a:pt x="674269" y="58225"/>
                  </a:lnTo>
                  <a:lnTo>
                    <a:pt x="676450" y="55909"/>
                  </a:lnTo>
                  <a:lnTo>
                    <a:pt x="678875" y="53331"/>
                  </a:lnTo>
                  <a:lnTo>
                    <a:pt x="686394" y="53527"/>
                  </a:lnTo>
                  <a:lnTo>
                    <a:pt x="690810" y="50017"/>
                  </a:lnTo>
                  <a:lnTo>
                    <a:pt x="692022" y="45271"/>
                  </a:lnTo>
                  <a:lnTo>
                    <a:pt x="699002" y="38980"/>
                  </a:lnTo>
                  <a:lnTo>
                    <a:pt x="700153" y="37577"/>
                  </a:lnTo>
                  <a:lnTo>
                    <a:pt x="701928" y="35412"/>
                  </a:lnTo>
                  <a:lnTo>
                    <a:pt x="709208" y="32482"/>
                  </a:lnTo>
                  <a:lnTo>
                    <a:pt x="714878" y="29833"/>
                  </a:lnTo>
                  <a:lnTo>
                    <a:pt x="717603" y="34946"/>
                  </a:lnTo>
                  <a:lnTo>
                    <a:pt x="718578" y="40667"/>
                  </a:lnTo>
                  <a:lnTo>
                    <a:pt x="722056" y="50941"/>
                  </a:lnTo>
                  <a:lnTo>
                    <a:pt x="727069" y="54898"/>
                  </a:lnTo>
                  <a:lnTo>
                    <a:pt x="728510" y="56035"/>
                  </a:lnTo>
                  <a:lnTo>
                    <a:pt x="736905" y="55672"/>
                  </a:lnTo>
                  <a:lnTo>
                    <a:pt x="743159" y="60925"/>
                  </a:lnTo>
                  <a:lnTo>
                    <a:pt x="744593" y="61857"/>
                  </a:lnTo>
                  <a:lnTo>
                    <a:pt x="750240" y="65522"/>
                  </a:lnTo>
                  <a:lnTo>
                    <a:pt x="754093" y="73031"/>
                  </a:lnTo>
                  <a:lnTo>
                    <a:pt x="755178" y="84085"/>
                  </a:lnTo>
                  <a:lnTo>
                    <a:pt x="758650" y="87836"/>
                  </a:lnTo>
                  <a:lnTo>
                    <a:pt x="758919" y="97591"/>
                  </a:lnTo>
                  <a:lnTo>
                    <a:pt x="758763" y="98790"/>
                  </a:lnTo>
                  <a:lnTo>
                    <a:pt x="757999" y="104656"/>
                  </a:lnTo>
                  <a:lnTo>
                    <a:pt x="756318" y="114538"/>
                  </a:lnTo>
                  <a:lnTo>
                    <a:pt x="766274" y="123584"/>
                  </a:lnTo>
                  <a:lnTo>
                    <a:pt x="777389" y="134559"/>
                  </a:lnTo>
                  <a:lnTo>
                    <a:pt x="776573" y="140259"/>
                  </a:lnTo>
                  <a:lnTo>
                    <a:pt x="776111" y="143471"/>
                  </a:lnTo>
                  <a:lnTo>
                    <a:pt x="784669" y="148744"/>
                  </a:lnTo>
                  <a:lnTo>
                    <a:pt x="787518" y="152608"/>
                  </a:lnTo>
                  <a:lnTo>
                    <a:pt x="791535" y="158050"/>
                  </a:lnTo>
                  <a:lnTo>
                    <a:pt x="797087" y="163007"/>
                  </a:lnTo>
                  <a:lnTo>
                    <a:pt x="798167" y="165222"/>
                  </a:lnTo>
                  <a:lnTo>
                    <a:pt x="802137" y="173363"/>
                  </a:lnTo>
                  <a:lnTo>
                    <a:pt x="810617" y="176952"/>
                  </a:lnTo>
                  <a:lnTo>
                    <a:pt x="821243" y="183843"/>
                  </a:lnTo>
                  <a:lnTo>
                    <a:pt x="830903" y="189806"/>
                  </a:lnTo>
                  <a:lnTo>
                    <a:pt x="841758" y="189177"/>
                  </a:lnTo>
                  <a:lnTo>
                    <a:pt x="819132" y="216239"/>
                  </a:lnTo>
                  <a:lnTo>
                    <a:pt x="808655" y="228705"/>
                  </a:lnTo>
                  <a:lnTo>
                    <a:pt x="808178" y="229322"/>
                  </a:lnTo>
                  <a:lnTo>
                    <a:pt x="804236" y="234424"/>
                  </a:lnTo>
                  <a:lnTo>
                    <a:pt x="794171" y="238981"/>
                  </a:lnTo>
                  <a:lnTo>
                    <a:pt x="783335" y="246717"/>
                  </a:lnTo>
                  <a:lnTo>
                    <a:pt x="782864" y="247053"/>
                  </a:lnTo>
                  <a:lnTo>
                    <a:pt x="782144" y="247696"/>
                  </a:lnTo>
                  <a:lnTo>
                    <a:pt x="765785" y="262255"/>
                  </a:lnTo>
                  <a:lnTo>
                    <a:pt x="767322" y="269891"/>
                  </a:lnTo>
                  <a:lnTo>
                    <a:pt x="764804" y="275174"/>
                  </a:lnTo>
                  <a:lnTo>
                    <a:pt x="757834" y="278613"/>
                  </a:lnTo>
                  <a:lnTo>
                    <a:pt x="752484" y="284166"/>
                  </a:lnTo>
                  <a:lnTo>
                    <a:pt x="753991" y="291713"/>
                  </a:lnTo>
                  <a:lnTo>
                    <a:pt x="752375" y="295402"/>
                  </a:lnTo>
                  <a:lnTo>
                    <a:pt x="751356" y="297726"/>
                  </a:lnTo>
                  <a:lnTo>
                    <a:pt x="738850" y="304528"/>
                  </a:lnTo>
                  <a:lnTo>
                    <a:pt x="731687" y="305031"/>
                  </a:lnTo>
                  <a:lnTo>
                    <a:pt x="728344" y="313421"/>
                  </a:lnTo>
                  <a:lnTo>
                    <a:pt x="726929" y="321329"/>
                  </a:lnTo>
                  <a:lnTo>
                    <a:pt x="715956" y="325176"/>
                  </a:lnTo>
                  <a:lnTo>
                    <a:pt x="699825" y="333206"/>
                  </a:lnTo>
                  <a:lnTo>
                    <a:pt x="694519" y="336882"/>
                  </a:lnTo>
                  <a:lnTo>
                    <a:pt x="691757" y="337257"/>
                  </a:lnTo>
                  <a:lnTo>
                    <a:pt x="684283" y="338267"/>
                  </a:lnTo>
                  <a:lnTo>
                    <a:pt x="675004" y="344143"/>
                  </a:lnTo>
                  <a:lnTo>
                    <a:pt x="668736" y="349787"/>
                  </a:lnTo>
                  <a:lnTo>
                    <a:pt x="667345" y="352620"/>
                  </a:lnTo>
                  <a:lnTo>
                    <a:pt x="644217" y="355040"/>
                  </a:lnTo>
                  <a:lnTo>
                    <a:pt x="640081" y="355392"/>
                  </a:lnTo>
                  <a:lnTo>
                    <a:pt x="633585" y="355943"/>
                  </a:lnTo>
                  <a:lnTo>
                    <a:pt x="606423" y="358985"/>
                  </a:lnTo>
                  <a:lnTo>
                    <a:pt x="602564" y="359383"/>
                  </a:lnTo>
                  <a:lnTo>
                    <a:pt x="575470" y="362140"/>
                  </a:lnTo>
                  <a:lnTo>
                    <a:pt x="543806" y="364995"/>
                  </a:lnTo>
                  <a:lnTo>
                    <a:pt x="543017" y="365065"/>
                  </a:lnTo>
                  <a:lnTo>
                    <a:pt x="524897" y="365862"/>
                  </a:lnTo>
                  <a:lnTo>
                    <a:pt x="521360" y="365983"/>
                  </a:lnTo>
                  <a:lnTo>
                    <a:pt x="507489" y="366443"/>
                  </a:lnTo>
                  <a:lnTo>
                    <a:pt x="487012" y="368250"/>
                  </a:lnTo>
                  <a:lnTo>
                    <a:pt x="485382" y="368392"/>
                  </a:lnTo>
                  <a:lnTo>
                    <a:pt x="484799" y="368502"/>
                  </a:lnTo>
                  <a:lnTo>
                    <a:pt x="468994" y="371460"/>
                  </a:lnTo>
                  <a:lnTo>
                    <a:pt x="463153" y="372547"/>
                  </a:lnTo>
                  <a:lnTo>
                    <a:pt x="435455" y="374799"/>
                  </a:lnTo>
                  <a:lnTo>
                    <a:pt x="429006" y="375310"/>
                  </a:lnTo>
                  <a:lnTo>
                    <a:pt x="419302" y="376073"/>
                  </a:lnTo>
                  <a:lnTo>
                    <a:pt x="407674" y="376586"/>
                  </a:lnTo>
                  <a:lnTo>
                    <a:pt x="395546" y="377107"/>
                  </a:lnTo>
                  <a:lnTo>
                    <a:pt x="381443" y="377792"/>
                  </a:lnTo>
                  <a:lnTo>
                    <a:pt x="357950" y="378893"/>
                  </a:lnTo>
                  <a:lnTo>
                    <a:pt x="346967" y="379390"/>
                  </a:lnTo>
                  <a:lnTo>
                    <a:pt x="342236" y="381958"/>
                  </a:lnTo>
                  <a:lnTo>
                    <a:pt x="340974" y="381684"/>
                  </a:lnTo>
                  <a:lnTo>
                    <a:pt x="335782" y="380554"/>
                  </a:lnTo>
                  <a:lnTo>
                    <a:pt x="318026" y="382790"/>
                  </a:lnTo>
                  <a:lnTo>
                    <a:pt x="312395" y="383493"/>
                  </a:lnTo>
                  <a:lnTo>
                    <a:pt x="284308" y="386597"/>
                  </a:lnTo>
                  <a:lnTo>
                    <a:pt x="278166" y="387266"/>
                  </a:lnTo>
                  <a:lnTo>
                    <a:pt x="253109" y="389957"/>
                  </a:lnTo>
                  <a:lnTo>
                    <a:pt x="251769" y="390100"/>
                  </a:lnTo>
                  <a:lnTo>
                    <a:pt x="218493" y="393579"/>
                  </a:lnTo>
                  <a:lnTo>
                    <a:pt x="212483" y="394280"/>
                  </a:lnTo>
                  <a:lnTo>
                    <a:pt x="194460" y="396364"/>
                  </a:lnTo>
                  <a:lnTo>
                    <a:pt x="194497" y="391953"/>
                  </a:lnTo>
                  <a:lnTo>
                    <a:pt x="175908" y="391606"/>
                  </a:lnTo>
                  <a:lnTo>
                    <a:pt x="169223" y="392009"/>
                  </a:lnTo>
                  <a:lnTo>
                    <a:pt x="171477" y="398716"/>
                  </a:lnTo>
                  <a:lnTo>
                    <a:pt x="174921" y="409822"/>
                  </a:lnTo>
                  <a:lnTo>
                    <a:pt x="173648" y="417408"/>
                  </a:lnTo>
                  <a:lnTo>
                    <a:pt x="173320" y="417444"/>
                  </a:lnTo>
                  <a:lnTo>
                    <a:pt x="164909" y="418356"/>
                  </a:lnTo>
                  <a:lnTo>
                    <a:pt x="123688" y="421303"/>
                  </a:lnTo>
                  <a:lnTo>
                    <a:pt x="121085" y="421484"/>
                  </a:lnTo>
                  <a:lnTo>
                    <a:pt x="120579" y="421523"/>
                  </a:lnTo>
                  <a:lnTo>
                    <a:pt x="86355" y="424098"/>
                  </a:lnTo>
                  <a:lnTo>
                    <a:pt x="85169" y="424186"/>
                  </a:lnTo>
                  <a:lnTo>
                    <a:pt x="84324" y="424248"/>
                  </a:lnTo>
                  <a:lnTo>
                    <a:pt x="69525" y="425325"/>
                  </a:lnTo>
                  <a:lnTo>
                    <a:pt x="41352" y="426881"/>
                  </a:lnTo>
                  <a:lnTo>
                    <a:pt x="26149" y="428578"/>
                  </a:lnTo>
                  <a:lnTo>
                    <a:pt x="17955" y="429483"/>
                  </a:lnTo>
                  <a:lnTo>
                    <a:pt x="4067" y="430597"/>
                  </a:lnTo>
                  <a:lnTo>
                    <a:pt x="0" y="42506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3"/>
            <p:cNvSpPr/>
            <p:nvPr/>
          </p:nvSpPr>
          <p:spPr>
            <a:xfrm>
              <a:off x="5844143" y="3790206"/>
              <a:ext cx="617719" cy="642912"/>
            </a:xfrm>
            <a:custGeom>
              <a:avLst/>
              <a:gdLst/>
              <a:ahLst/>
              <a:cxnLst/>
              <a:rect l="0" t="0" r="0" b="0"/>
              <a:pathLst>
                <a:path w="617719" h="642912">
                  <a:moveTo>
                    <a:pt x="0" y="37839"/>
                  </a:moveTo>
                  <a:lnTo>
                    <a:pt x="15171" y="36308"/>
                  </a:lnTo>
                  <a:lnTo>
                    <a:pt x="25534" y="35250"/>
                  </a:lnTo>
                  <a:lnTo>
                    <a:pt x="27965" y="34920"/>
                  </a:lnTo>
                  <a:lnTo>
                    <a:pt x="37942" y="33563"/>
                  </a:lnTo>
                  <a:lnTo>
                    <a:pt x="39388" y="33384"/>
                  </a:lnTo>
                  <a:lnTo>
                    <a:pt x="64817" y="30208"/>
                  </a:lnTo>
                  <a:lnTo>
                    <a:pt x="72374" y="29283"/>
                  </a:lnTo>
                  <a:lnTo>
                    <a:pt x="72708" y="29242"/>
                  </a:lnTo>
                  <a:lnTo>
                    <a:pt x="86086" y="27592"/>
                  </a:lnTo>
                  <a:lnTo>
                    <a:pt x="91968" y="26885"/>
                  </a:lnTo>
                  <a:lnTo>
                    <a:pt x="95976" y="26402"/>
                  </a:lnTo>
                  <a:lnTo>
                    <a:pt x="101577" y="25724"/>
                  </a:lnTo>
                  <a:lnTo>
                    <a:pt x="113832" y="24212"/>
                  </a:lnTo>
                  <a:lnTo>
                    <a:pt x="126845" y="22681"/>
                  </a:lnTo>
                  <a:lnTo>
                    <a:pt x="148492" y="19975"/>
                  </a:lnTo>
                  <a:lnTo>
                    <a:pt x="170753" y="17270"/>
                  </a:lnTo>
                  <a:lnTo>
                    <a:pt x="185109" y="15501"/>
                  </a:lnTo>
                  <a:lnTo>
                    <a:pt x="193079" y="14510"/>
                  </a:lnTo>
                  <a:lnTo>
                    <a:pt x="229671" y="9908"/>
                  </a:lnTo>
                  <a:lnTo>
                    <a:pt x="237811" y="8517"/>
                  </a:lnTo>
                  <a:lnTo>
                    <a:pt x="245433" y="7209"/>
                  </a:lnTo>
                  <a:lnTo>
                    <a:pt x="263832" y="4030"/>
                  </a:lnTo>
                  <a:lnTo>
                    <a:pt x="288470" y="0"/>
                  </a:lnTo>
                  <a:lnTo>
                    <a:pt x="287532" y="6730"/>
                  </a:lnTo>
                  <a:lnTo>
                    <a:pt x="286245" y="11313"/>
                  </a:lnTo>
                  <a:lnTo>
                    <a:pt x="280024" y="18010"/>
                  </a:lnTo>
                  <a:lnTo>
                    <a:pt x="274680" y="23262"/>
                  </a:lnTo>
                  <a:lnTo>
                    <a:pt x="271536" y="28109"/>
                  </a:lnTo>
                  <a:lnTo>
                    <a:pt x="267654" y="33474"/>
                  </a:lnTo>
                  <a:lnTo>
                    <a:pt x="268671" y="37710"/>
                  </a:lnTo>
                  <a:lnTo>
                    <a:pt x="265419" y="42645"/>
                  </a:lnTo>
                  <a:lnTo>
                    <a:pt x="266062" y="44250"/>
                  </a:lnTo>
                  <a:lnTo>
                    <a:pt x="267758" y="48480"/>
                  </a:lnTo>
                  <a:lnTo>
                    <a:pt x="267997" y="49076"/>
                  </a:lnTo>
                  <a:lnTo>
                    <a:pt x="275754" y="53431"/>
                  </a:lnTo>
                  <a:lnTo>
                    <a:pt x="282989" y="57526"/>
                  </a:lnTo>
                  <a:lnTo>
                    <a:pt x="291166" y="59576"/>
                  </a:lnTo>
                  <a:lnTo>
                    <a:pt x="298156" y="66000"/>
                  </a:lnTo>
                  <a:lnTo>
                    <a:pt x="298970" y="66747"/>
                  </a:lnTo>
                  <a:lnTo>
                    <a:pt x="305059" y="71213"/>
                  </a:lnTo>
                  <a:lnTo>
                    <a:pt x="305360" y="71433"/>
                  </a:lnTo>
                  <a:lnTo>
                    <a:pt x="311950" y="73546"/>
                  </a:lnTo>
                  <a:lnTo>
                    <a:pt x="312370" y="73416"/>
                  </a:lnTo>
                  <a:lnTo>
                    <a:pt x="319823" y="71105"/>
                  </a:lnTo>
                  <a:lnTo>
                    <a:pt x="326061" y="71735"/>
                  </a:lnTo>
                  <a:lnTo>
                    <a:pt x="331186" y="81448"/>
                  </a:lnTo>
                  <a:lnTo>
                    <a:pt x="334160" y="86977"/>
                  </a:lnTo>
                  <a:lnTo>
                    <a:pt x="340418" y="95137"/>
                  </a:lnTo>
                  <a:lnTo>
                    <a:pt x="341246" y="96232"/>
                  </a:lnTo>
                  <a:lnTo>
                    <a:pt x="345569" y="101949"/>
                  </a:lnTo>
                  <a:lnTo>
                    <a:pt x="347206" y="105991"/>
                  </a:lnTo>
                  <a:lnTo>
                    <a:pt x="350958" y="115243"/>
                  </a:lnTo>
                  <a:lnTo>
                    <a:pt x="360772" y="123573"/>
                  </a:lnTo>
                  <a:lnTo>
                    <a:pt x="367721" y="132440"/>
                  </a:lnTo>
                  <a:lnTo>
                    <a:pt x="368182" y="133028"/>
                  </a:lnTo>
                  <a:lnTo>
                    <a:pt x="372618" y="140021"/>
                  </a:lnTo>
                  <a:lnTo>
                    <a:pt x="373566" y="141514"/>
                  </a:lnTo>
                  <a:lnTo>
                    <a:pt x="378868" y="141976"/>
                  </a:lnTo>
                  <a:lnTo>
                    <a:pt x="389865" y="150560"/>
                  </a:lnTo>
                  <a:lnTo>
                    <a:pt x="403318" y="155452"/>
                  </a:lnTo>
                  <a:lnTo>
                    <a:pt x="415166" y="166688"/>
                  </a:lnTo>
                  <a:lnTo>
                    <a:pt x="418776" y="172428"/>
                  </a:lnTo>
                  <a:lnTo>
                    <a:pt x="421302" y="176440"/>
                  </a:lnTo>
                  <a:lnTo>
                    <a:pt x="426721" y="182472"/>
                  </a:lnTo>
                  <a:lnTo>
                    <a:pt x="432534" y="183469"/>
                  </a:lnTo>
                  <a:lnTo>
                    <a:pt x="433569" y="183647"/>
                  </a:lnTo>
                  <a:lnTo>
                    <a:pt x="443793" y="189507"/>
                  </a:lnTo>
                  <a:lnTo>
                    <a:pt x="445496" y="191557"/>
                  </a:lnTo>
                  <a:lnTo>
                    <a:pt x="449244" y="196067"/>
                  </a:lnTo>
                  <a:lnTo>
                    <a:pt x="457500" y="199388"/>
                  </a:lnTo>
                  <a:lnTo>
                    <a:pt x="459338" y="206699"/>
                  </a:lnTo>
                  <a:lnTo>
                    <a:pt x="459279" y="216476"/>
                  </a:lnTo>
                  <a:lnTo>
                    <a:pt x="470320" y="220594"/>
                  </a:lnTo>
                  <a:lnTo>
                    <a:pt x="471484" y="228644"/>
                  </a:lnTo>
                  <a:lnTo>
                    <a:pt x="471598" y="229427"/>
                  </a:lnTo>
                  <a:lnTo>
                    <a:pt x="482197" y="233369"/>
                  </a:lnTo>
                  <a:lnTo>
                    <a:pt x="482455" y="234258"/>
                  </a:lnTo>
                  <a:lnTo>
                    <a:pt x="484306" y="240622"/>
                  </a:lnTo>
                  <a:lnTo>
                    <a:pt x="496760" y="245769"/>
                  </a:lnTo>
                  <a:lnTo>
                    <a:pt x="502073" y="246968"/>
                  </a:lnTo>
                  <a:lnTo>
                    <a:pt x="503862" y="247371"/>
                  </a:lnTo>
                  <a:lnTo>
                    <a:pt x="511550" y="252051"/>
                  </a:lnTo>
                  <a:lnTo>
                    <a:pt x="517142" y="255449"/>
                  </a:lnTo>
                  <a:lnTo>
                    <a:pt x="518992" y="265542"/>
                  </a:lnTo>
                  <a:lnTo>
                    <a:pt x="524194" y="271413"/>
                  </a:lnTo>
                  <a:lnTo>
                    <a:pt x="530796" y="280072"/>
                  </a:lnTo>
                  <a:lnTo>
                    <a:pt x="533594" y="292277"/>
                  </a:lnTo>
                  <a:lnTo>
                    <a:pt x="533760" y="293004"/>
                  </a:lnTo>
                  <a:lnTo>
                    <a:pt x="537877" y="304804"/>
                  </a:lnTo>
                  <a:lnTo>
                    <a:pt x="538539" y="311662"/>
                  </a:lnTo>
                  <a:lnTo>
                    <a:pt x="539896" y="312414"/>
                  </a:lnTo>
                  <a:lnTo>
                    <a:pt x="547634" y="316695"/>
                  </a:lnTo>
                  <a:lnTo>
                    <a:pt x="553234" y="317874"/>
                  </a:lnTo>
                  <a:lnTo>
                    <a:pt x="554406" y="318120"/>
                  </a:lnTo>
                  <a:lnTo>
                    <a:pt x="565682" y="327843"/>
                  </a:lnTo>
                  <a:lnTo>
                    <a:pt x="566864" y="335445"/>
                  </a:lnTo>
                  <a:lnTo>
                    <a:pt x="570009" y="338814"/>
                  </a:lnTo>
                  <a:lnTo>
                    <a:pt x="575943" y="345159"/>
                  </a:lnTo>
                  <a:lnTo>
                    <a:pt x="577847" y="353358"/>
                  </a:lnTo>
                  <a:lnTo>
                    <a:pt x="575670" y="359310"/>
                  </a:lnTo>
                  <a:lnTo>
                    <a:pt x="576613" y="360689"/>
                  </a:lnTo>
                  <a:lnTo>
                    <a:pt x="581099" y="367248"/>
                  </a:lnTo>
                  <a:lnTo>
                    <a:pt x="583249" y="376195"/>
                  </a:lnTo>
                  <a:lnTo>
                    <a:pt x="592859" y="378847"/>
                  </a:lnTo>
                  <a:lnTo>
                    <a:pt x="596248" y="375885"/>
                  </a:lnTo>
                  <a:lnTo>
                    <a:pt x="604813" y="380814"/>
                  </a:lnTo>
                  <a:lnTo>
                    <a:pt x="612234" y="382999"/>
                  </a:lnTo>
                  <a:lnTo>
                    <a:pt x="617535" y="383655"/>
                  </a:lnTo>
                  <a:lnTo>
                    <a:pt x="617719" y="388848"/>
                  </a:lnTo>
                  <a:lnTo>
                    <a:pt x="611224" y="396355"/>
                  </a:lnTo>
                  <a:lnTo>
                    <a:pt x="608314" y="401292"/>
                  </a:lnTo>
                  <a:lnTo>
                    <a:pt x="602525" y="410382"/>
                  </a:lnTo>
                  <a:lnTo>
                    <a:pt x="599137" y="417312"/>
                  </a:lnTo>
                  <a:lnTo>
                    <a:pt x="595474" y="425364"/>
                  </a:lnTo>
                  <a:lnTo>
                    <a:pt x="589910" y="431841"/>
                  </a:lnTo>
                  <a:lnTo>
                    <a:pt x="589621" y="433647"/>
                  </a:lnTo>
                  <a:lnTo>
                    <a:pt x="589368" y="435232"/>
                  </a:lnTo>
                  <a:lnTo>
                    <a:pt x="591786" y="445962"/>
                  </a:lnTo>
                  <a:lnTo>
                    <a:pt x="588531" y="456259"/>
                  </a:lnTo>
                  <a:lnTo>
                    <a:pt x="588684" y="458602"/>
                  </a:lnTo>
                  <a:lnTo>
                    <a:pt x="588894" y="461836"/>
                  </a:lnTo>
                  <a:lnTo>
                    <a:pt x="585739" y="470202"/>
                  </a:lnTo>
                  <a:lnTo>
                    <a:pt x="581598" y="479319"/>
                  </a:lnTo>
                  <a:lnTo>
                    <a:pt x="580279" y="487254"/>
                  </a:lnTo>
                  <a:lnTo>
                    <a:pt x="583540" y="493590"/>
                  </a:lnTo>
                  <a:lnTo>
                    <a:pt x="583334" y="494972"/>
                  </a:lnTo>
                  <a:lnTo>
                    <a:pt x="582216" y="502435"/>
                  </a:lnTo>
                  <a:lnTo>
                    <a:pt x="580388" y="508251"/>
                  </a:lnTo>
                  <a:lnTo>
                    <a:pt x="574272" y="519295"/>
                  </a:lnTo>
                  <a:lnTo>
                    <a:pt x="570423" y="521508"/>
                  </a:lnTo>
                  <a:lnTo>
                    <a:pt x="571675" y="528936"/>
                  </a:lnTo>
                  <a:lnTo>
                    <a:pt x="570578" y="537230"/>
                  </a:lnTo>
                  <a:lnTo>
                    <a:pt x="572108" y="540741"/>
                  </a:lnTo>
                  <a:lnTo>
                    <a:pt x="572883" y="542521"/>
                  </a:lnTo>
                  <a:lnTo>
                    <a:pt x="574809" y="552292"/>
                  </a:lnTo>
                  <a:lnTo>
                    <a:pt x="572464" y="565230"/>
                  </a:lnTo>
                  <a:lnTo>
                    <a:pt x="571167" y="572881"/>
                  </a:lnTo>
                  <a:lnTo>
                    <a:pt x="574417" y="581095"/>
                  </a:lnTo>
                  <a:lnTo>
                    <a:pt x="566459" y="580406"/>
                  </a:lnTo>
                  <a:lnTo>
                    <a:pt x="563889" y="580740"/>
                  </a:lnTo>
                  <a:lnTo>
                    <a:pt x="559993" y="582461"/>
                  </a:lnTo>
                  <a:lnTo>
                    <a:pt x="550990" y="581808"/>
                  </a:lnTo>
                  <a:lnTo>
                    <a:pt x="546410" y="580328"/>
                  </a:lnTo>
                  <a:lnTo>
                    <a:pt x="538529" y="580801"/>
                  </a:lnTo>
                  <a:lnTo>
                    <a:pt x="534226" y="577951"/>
                  </a:lnTo>
                  <a:lnTo>
                    <a:pt x="528392" y="576486"/>
                  </a:lnTo>
                  <a:lnTo>
                    <a:pt x="521033" y="577195"/>
                  </a:lnTo>
                  <a:lnTo>
                    <a:pt x="516340" y="573836"/>
                  </a:lnTo>
                  <a:lnTo>
                    <a:pt x="515887" y="573819"/>
                  </a:lnTo>
                  <a:lnTo>
                    <a:pt x="511239" y="573640"/>
                  </a:lnTo>
                  <a:lnTo>
                    <a:pt x="505815" y="580431"/>
                  </a:lnTo>
                  <a:lnTo>
                    <a:pt x="501976" y="586121"/>
                  </a:lnTo>
                  <a:lnTo>
                    <a:pt x="502082" y="594538"/>
                  </a:lnTo>
                  <a:lnTo>
                    <a:pt x="501916" y="599889"/>
                  </a:lnTo>
                  <a:lnTo>
                    <a:pt x="507162" y="606899"/>
                  </a:lnTo>
                  <a:lnTo>
                    <a:pt x="508317" y="616925"/>
                  </a:lnTo>
                  <a:lnTo>
                    <a:pt x="508871" y="628956"/>
                  </a:lnTo>
                  <a:lnTo>
                    <a:pt x="508113" y="635448"/>
                  </a:lnTo>
                  <a:lnTo>
                    <a:pt x="508957" y="640108"/>
                  </a:lnTo>
                  <a:lnTo>
                    <a:pt x="507746" y="640544"/>
                  </a:lnTo>
                  <a:lnTo>
                    <a:pt x="502561" y="642408"/>
                  </a:lnTo>
                  <a:lnTo>
                    <a:pt x="496568" y="642912"/>
                  </a:lnTo>
                  <a:lnTo>
                    <a:pt x="491969" y="642831"/>
                  </a:lnTo>
                  <a:lnTo>
                    <a:pt x="487112" y="635454"/>
                  </a:lnTo>
                  <a:lnTo>
                    <a:pt x="487223" y="628233"/>
                  </a:lnTo>
                  <a:lnTo>
                    <a:pt x="482791" y="622177"/>
                  </a:lnTo>
                  <a:lnTo>
                    <a:pt x="483210" y="615816"/>
                  </a:lnTo>
                  <a:lnTo>
                    <a:pt x="458437" y="617019"/>
                  </a:lnTo>
                  <a:lnTo>
                    <a:pt x="453392" y="617259"/>
                  </a:lnTo>
                  <a:lnTo>
                    <a:pt x="438095" y="618379"/>
                  </a:lnTo>
                  <a:lnTo>
                    <a:pt x="425099" y="619316"/>
                  </a:lnTo>
                  <a:lnTo>
                    <a:pt x="401973" y="620946"/>
                  </a:lnTo>
                  <a:lnTo>
                    <a:pt x="370686" y="623149"/>
                  </a:lnTo>
                  <a:lnTo>
                    <a:pt x="370047" y="623191"/>
                  </a:lnTo>
                  <a:lnTo>
                    <a:pt x="348773" y="624574"/>
                  </a:lnTo>
                  <a:lnTo>
                    <a:pt x="342815" y="624954"/>
                  </a:lnTo>
                  <a:lnTo>
                    <a:pt x="325297" y="626055"/>
                  </a:lnTo>
                  <a:lnTo>
                    <a:pt x="311547" y="627015"/>
                  </a:lnTo>
                  <a:lnTo>
                    <a:pt x="295304" y="628128"/>
                  </a:lnTo>
                  <a:lnTo>
                    <a:pt x="285800" y="628768"/>
                  </a:lnTo>
                  <a:lnTo>
                    <a:pt x="262863" y="630336"/>
                  </a:lnTo>
                  <a:lnTo>
                    <a:pt x="253478" y="630964"/>
                  </a:lnTo>
                  <a:lnTo>
                    <a:pt x="248406" y="631301"/>
                  </a:lnTo>
                  <a:lnTo>
                    <a:pt x="228685" y="632784"/>
                  </a:lnTo>
                  <a:lnTo>
                    <a:pt x="216984" y="633649"/>
                  </a:lnTo>
                  <a:lnTo>
                    <a:pt x="205464" y="634488"/>
                  </a:lnTo>
                  <a:lnTo>
                    <a:pt x="163834" y="637056"/>
                  </a:lnTo>
                  <a:lnTo>
                    <a:pt x="157638" y="637521"/>
                  </a:lnTo>
                  <a:lnTo>
                    <a:pt x="157487" y="637533"/>
                  </a:lnTo>
                  <a:lnTo>
                    <a:pt x="149948" y="629696"/>
                  </a:lnTo>
                  <a:lnTo>
                    <a:pt x="146949" y="621121"/>
                  </a:lnTo>
                  <a:lnTo>
                    <a:pt x="146033" y="614792"/>
                  </a:lnTo>
                  <a:lnTo>
                    <a:pt x="139209" y="607189"/>
                  </a:lnTo>
                  <a:lnTo>
                    <a:pt x="135829" y="601810"/>
                  </a:lnTo>
                  <a:lnTo>
                    <a:pt x="135872" y="598397"/>
                  </a:lnTo>
                  <a:lnTo>
                    <a:pt x="133917" y="591005"/>
                  </a:lnTo>
                  <a:lnTo>
                    <a:pt x="132373" y="588025"/>
                  </a:lnTo>
                  <a:lnTo>
                    <a:pt x="130068" y="583575"/>
                  </a:lnTo>
                  <a:lnTo>
                    <a:pt x="120044" y="573451"/>
                  </a:lnTo>
                  <a:lnTo>
                    <a:pt x="118780" y="563196"/>
                  </a:lnTo>
                  <a:lnTo>
                    <a:pt x="120418" y="557754"/>
                  </a:lnTo>
                  <a:lnTo>
                    <a:pt x="120309" y="555803"/>
                  </a:lnTo>
                  <a:lnTo>
                    <a:pt x="120205" y="553940"/>
                  </a:lnTo>
                  <a:lnTo>
                    <a:pt x="118975" y="548136"/>
                  </a:lnTo>
                  <a:lnTo>
                    <a:pt x="121059" y="538018"/>
                  </a:lnTo>
                  <a:lnTo>
                    <a:pt x="119770" y="532827"/>
                  </a:lnTo>
                  <a:lnTo>
                    <a:pt x="121341" y="525266"/>
                  </a:lnTo>
                  <a:lnTo>
                    <a:pt x="122112" y="521550"/>
                  </a:lnTo>
                  <a:lnTo>
                    <a:pt x="119737" y="518051"/>
                  </a:lnTo>
                  <a:lnTo>
                    <a:pt x="118899" y="511022"/>
                  </a:lnTo>
                  <a:lnTo>
                    <a:pt x="109536" y="501317"/>
                  </a:lnTo>
                  <a:lnTo>
                    <a:pt x="109715" y="495857"/>
                  </a:lnTo>
                  <a:lnTo>
                    <a:pt x="108433" y="491631"/>
                  </a:lnTo>
                  <a:lnTo>
                    <a:pt x="107702" y="489217"/>
                  </a:lnTo>
                  <a:lnTo>
                    <a:pt x="105209" y="480990"/>
                  </a:lnTo>
                  <a:lnTo>
                    <a:pt x="107673" y="472899"/>
                  </a:lnTo>
                  <a:lnTo>
                    <a:pt x="112019" y="461715"/>
                  </a:lnTo>
                  <a:lnTo>
                    <a:pt x="112125" y="458165"/>
                  </a:lnTo>
                  <a:lnTo>
                    <a:pt x="112429" y="447965"/>
                  </a:lnTo>
                  <a:lnTo>
                    <a:pt x="112537" y="444323"/>
                  </a:lnTo>
                  <a:lnTo>
                    <a:pt x="110332" y="437555"/>
                  </a:lnTo>
                  <a:lnTo>
                    <a:pt x="116834" y="429662"/>
                  </a:lnTo>
                  <a:lnTo>
                    <a:pt x="124388" y="423927"/>
                  </a:lnTo>
                  <a:lnTo>
                    <a:pt x="125413" y="422102"/>
                  </a:lnTo>
                  <a:lnTo>
                    <a:pt x="128237" y="417068"/>
                  </a:lnTo>
                  <a:lnTo>
                    <a:pt x="119876" y="411905"/>
                  </a:lnTo>
                  <a:lnTo>
                    <a:pt x="113090" y="408250"/>
                  </a:lnTo>
                  <a:lnTo>
                    <a:pt x="115599" y="404128"/>
                  </a:lnTo>
                  <a:lnTo>
                    <a:pt x="115613" y="401835"/>
                  </a:lnTo>
                  <a:lnTo>
                    <a:pt x="115668" y="392609"/>
                  </a:lnTo>
                  <a:lnTo>
                    <a:pt x="111260" y="383841"/>
                  </a:lnTo>
                  <a:lnTo>
                    <a:pt x="111049" y="383419"/>
                  </a:lnTo>
                  <a:lnTo>
                    <a:pt x="110108" y="381547"/>
                  </a:lnTo>
                  <a:lnTo>
                    <a:pt x="101635" y="373961"/>
                  </a:lnTo>
                  <a:lnTo>
                    <a:pt x="100481" y="370492"/>
                  </a:lnTo>
                  <a:lnTo>
                    <a:pt x="98173" y="363548"/>
                  </a:lnTo>
                  <a:lnTo>
                    <a:pt x="93916" y="353560"/>
                  </a:lnTo>
                  <a:lnTo>
                    <a:pt x="92343" y="350678"/>
                  </a:lnTo>
                  <a:lnTo>
                    <a:pt x="86776" y="340469"/>
                  </a:lnTo>
                  <a:lnTo>
                    <a:pt x="83421" y="335844"/>
                  </a:lnTo>
                  <a:lnTo>
                    <a:pt x="83073" y="334609"/>
                  </a:lnTo>
                  <a:lnTo>
                    <a:pt x="73697" y="301273"/>
                  </a:lnTo>
                  <a:lnTo>
                    <a:pt x="72855" y="298264"/>
                  </a:lnTo>
                  <a:lnTo>
                    <a:pt x="61184" y="256417"/>
                  </a:lnTo>
                  <a:lnTo>
                    <a:pt x="59048" y="248735"/>
                  </a:lnTo>
                  <a:lnTo>
                    <a:pt x="57214" y="242135"/>
                  </a:lnTo>
                  <a:lnTo>
                    <a:pt x="52388" y="224836"/>
                  </a:lnTo>
                  <a:lnTo>
                    <a:pt x="47902" y="208720"/>
                  </a:lnTo>
                  <a:lnTo>
                    <a:pt x="42683" y="189948"/>
                  </a:lnTo>
                  <a:lnTo>
                    <a:pt x="40250" y="181184"/>
                  </a:lnTo>
                  <a:lnTo>
                    <a:pt x="35780" y="164791"/>
                  </a:lnTo>
                  <a:lnTo>
                    <a:pt x="34085" y="158569"/>
                  </a:lnTo>
                  <a:lnTo>
                    <a:pt x="27579" y="135968"/>
                  </a:lnTo>
                  <a:lnTo>
                    <a:pt x="19994" y="109536"/>
                  </a:lnTo>
                  <a:lnTo>
                    <a:pt x="17978" y="102602"/>
                  </a:lnTo>
                  <a:lnTo>
                    <a:pt x="15338" y="93517"/>
                  </a:lnTo>
                  <a:lnTo>
                    <a:pt x="13908" y="88590"/>
                  </a:lnTo>
                  <a:lnTo>
                    <a:pt x="8770" y="70863"/>
                  </a:lnTo>
                  <a:lnTo>
                    <a:pt x="4547" y="55340"/>
                  </a:lnTo>
                  <a:lnTo>
                    <a:pt x="2110" y="4637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4"/>
            <p:cNvSpPr/>
            <p:nvPr/>
          </p:nvSpPr>
          <p:spPr>
            <a:xfrm>
              <a:off x="5545637" y="2342698"/>
              <a:ext cx="14247" cy="22702"/>
            </a:xfrm>
            <a:custGeom>
              <a:avLst/>
              <a:gdLst/>
              <a:ahLst/>
              <a:cxnLst/>
              <a:rect l="0" t="0" r="0" b="0"/>
              <a:pathLst>
                <a:path w="14247" h="22702">
                  <a:moveTo>
                    <a:pt x="1257" y="5086"/>
                  </a:moveTo>
                  <a:lnTo>
                    <a:pt x="10737" y="0"/>
                  </a:lnTo>
                  <a:lnTo>
                    <a:pt x="14247" y="5020"/>
                  </a:lnTo>
                  <a:lnTo>
                    <a:pt x="8864" y="14144"/>
                  </a:lnTo>
                  <a:lnTo>
                    <a:pt x="6429" y="22702"/>
                  </a:lnTo>
                  <a:lnTo>
                    <a:pt x="0" y="1514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g15"/>
            <p:cNvSpPr/>
            <p:nvPr/>
          </p:nvSpPr>
          <p:spPr>
            <a:xfrm>
              <a:off x="5148354" y="2143279"/>
              <a:ext cx="26561" cy="20970"/>
            </a:xfrm>
            <a:custGeom>
              <a:avLst/>
              <a:gdLst/>
              <a:ahLst/>
              <a:cxnLst/>
              <a:rect l="0" t="0" r="0" b="0"/>
              <a:pathLst>
                <a:path w="26561" h="20970">
                  <a:moveTo>
                    <a:pt x="0" y="5008"/>
                  </a:moveTo>
                  <a:lnTo>
                    <a:pt x="3514" y="3133"/>
                  </a:lnTo>
                  <a:lnTo>
                    <a:pt x="12175" y="0"/>
                  </a:lnTo>
                  <a:lnTo>
                    <a:pt x="21099" y="2013"/>
                  </a:lnTo>
                  <a:lnTo>
                    <a:pt x="22836" y="4714"/>
                  </a:lnTo>
                  <a:lnTo>
                    <a:pt x="26561" y="12487"/>
                  </a:lnTo>
                  <a:lnTo>
                    <a:pt x="25551" y="16219"/>
                  </a:lnTo>
                  <a:lnTo>
                    <a:pt x="23253" y="19235"/>
                  </a:lnTo>
                  <a:lnTo>
                    <a:pt x="14669" y="20970"/>
                  </a:lnTo>
                  <a:lnTo>
                    <a:pt x="10113" y="14190"/>
                  </a:lnTo>
                  <a:lnTo>
                    <a:pt x="6679" y="10211"/>
                  </a:lnTo>
                  <a:lnTo>
                    <a:pt x="1049" y="808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g16"/>
            <p:cNvSpPr/>
            <p:nvPr/>
          </p:nvSpPr>
          <p:spPr>
            <a:xfrm>
              <a:off x="4947467" y="2152263"/>
              <a:ext cx="597596" cy="641285"/>
            </a:xfrm>
            <a:custGeom>
              <a:avLst/>
              <a:gdLst/>
              <a:ahLst/>
              <a:cxnLst/>
              <a:rect l="0" t="0" r="0" b="0"/>
              <a:pathLst>
                <a:path w="597596" h="641285">
                  <a:moveTo>
                    <a:pt x="99" y="202025"/>
                  </a:moveTo>
                  <a:lnTo>
                    <a:pt x="1471" y="191822"/>
                  </a:lnTo>
                  <a:lnTo>
                    <a:pt x="4305" y="189688"/>
                  </a:lnTo>
                  <a:lnTo>
                    <a:pt x="5747" y="188602"/>
                  </a:lnTo>
                  <a:lnTo>
                    <a:pt x="10450" y="180810"/>
                  </a:lnTo>
                  <a:lnTo>
                    <a:pt x="11934" y="174276"/>
                  </a:lnTo>
                  <a:lnTo>
                    <a:pt x="15530" y="167221"/>
                  </a:lnTo>
                  <a:lnTo>
                    <a:pt x="21825" y="161190"/>
                  </a:lnTo>
                  <a:lnTo>
                    <a:pt x="29262" y="157807"/>
                  </a:lnTo>
                  <a:lnTo>
                    <a:pt x="32622" y="154272"/>
                  </a:lnTo>
                  <a:lnTo>
                    <a:pt x="39888" y="153600"/>
                  </a:lnTo>
                  <a:lnTo>
                    <a:pt x="42041" y="149330"/>
                  </a:lnTo>
                  <a:lnTo>
                    <a:pt x="47630" y="146648"/>
                  </a:lnTo>
                  <a:lnTo>
                    <a:pt x="51733" y="147042"/>
                  </a:lnTo>
                  <a:lnTo>
                    <a:pt x="52882" y="141784"/>
                  </a:lnTo>
                  <a:lnTo>
                    <a:pt x="57166" y="138440"/>
                  </a:lnTo>
                  <a:lnTo>
                    <a:pt x="56724" y="126601"/>
                  </a:lnTo>
                  <a:lnTo>
                    <a:pt x="56262" y="114225"/>
                  </a:lnTo>
                  <a:lnTo>
                    <a:pt x="55383" y="89520"/>
                  </a:lnTo>
                  <a:lnTo>
                    <a:pt x="54986" y="78344"/>
                  </a:lnTo>
                  <a:lnTo>
                    <a:pt x="54071" y="54447"/>
                  </a:lnTo>
                  <a:lnTo>
                    <a:pt x="62627" y="53895"/>
                  </a:lnTo>
                  <a:lnTo>
                    <a:pt x="64665" y="49460"/>
                  </a:lnTo>
                  <a:lnTo>
                    <a:pt x="68380" y="44122"/>
                  </a:lnTo>
                  <a:lnTo>
                    <a:pt x="72615" y="43543"/>
                  </a:lnTo>
                  <a:lnTo>
                    <a:pt x="77635" y="46750"/>
                  </a:lnTo>
                  <a:lnTo>
                    <a:pt x="81166" y="47180"/>
                  </a:lnTo>
                  <a:lnTo>
                    <a:pt x="86583" y="50367"/>
                  </a:lnTo>
                  <a:lnTo>
                    <a:pt x="93934" y="48956"/>
                  </a:lnTo>
                  <a:lnTo>
                    <a:pt x="100543" y="48673"/>
                  </a:lnTo>
                  <a:lnTo>
                    <a:pt x="117482" y="41552"/>
                  </a:lnTo>
                  <a:lnTo>
                    <a:pt x="124356" y="37987"/>
                  </a:lnTo>
                  <a:lnTo>
                    <a:pt x="126620" y="37883"/>
                  </a:lnTo>
                  <a:lnTo>
                    <a:pt x="130591" y="37699"/>
                  </a:lnTo>
                  <a:lnTo>
                    <a:pt x="140159" y="32648"/>
                  </a:lnTo>
                  <a:lnTo>
                    <a:pt x="145126" y="31194"/>
                  </a:lnTo>
                  <a:lnTo>
                    <a:pt x="149457" y="26887"/>
                  </a:lnTo>
                  <a:lnTo>
                    <a:pt x="155109" y="25171"/>
                  </a:lnTo>
                  <a:lnTo>
                    <a:pt x="159332" y="20687"/>
                  </a:lnTo>
                  <a:lnTo>
                    <a:pt x="163827" y="23608"/>
                  </a:lnTo>
                  <a:lnTo>
                    <a:pt x="167298" y="19827"/>
                  </a:lnTo>
                  <a:lnTo>
                    <a:pt x="171473" y="18262"/>
                  </a:lnTo>
                  <a:lnTo>
                    <a:pt x="176497" y="14635"/>
                  </a:lnTo>
                  <a:lnTo>
                    <a:pt x="181236" y="11169"/>
                  </a:lnTo>
                  <a:lnTo>
                    <a:pt x="180343" y="3130"/>
                  </a:lnTo>
                  <a:lnTo>
                    <a:pt x="186604" y="0"/>
                  </a:lnTo>
                  <a:lnTo>
                    <a:pt x="193909" y="5217"/>
                  </a:lnTo>
                  <a:lnTo>
                    <a:pt x="198670" y="8357"/>
                  </a:lnTo>
                  <a:lnTo>
                    <a:pt x="205015" y="14356"/>
                  </a:lnTo>
                  <a:lnTo>
                    <a:pt x="200293" y="24766"/>
                  </a:lnTo>
                  <a:lnTo>
                    <a:pt x="194620" y="33286"/>
                  </a:lnTo>
                  <a:lnTo>
                    <a:pt x="192866" y="37046"/>
                  </a:lnTo>
                  <a:lnTo>
                    <a:pt x="195952" y="42644"/>
                  </a:lnTo>
                  <a:lnTo>
                    <a:pt x="190104" y="48839"/>
                  </a:lnTo>
                  <a:lnTo>
                    <a:pt x="188691" y="54787"/>
                  </a:lnTo>
                  <a:lnTo>
                    <a:pt x="186604" y="58439"/>
                  </a:lnTo>
                  <a:lnTo>
                    <a:pt x="189649" y="58993"/>
                  </a:lnTo>
                  <a:lnTo>
                    <a:pt x="192344" y="59483"/>
                  </a:lnTo>
                  <a:lnTo>
                    <a:pt x="198935" y="54410"/>
                  </a:lnTo>
                  <a:lnTo>
                    <a:pt x="202250" y="52961"/>
                  </a:lnTo>
                  <a:lnTo>
                    <a:pt x="205983" y="49706"/>
                  </a:lnTo>
                  <a:lnTo>
                    <a:pt x="207400" y="43061"/>
                  </a:lnTo>
                  <a:lnTo>
                    <a:pt x="215076" y="49337"/>
                  </a:lnTo>
                  <a:lnTo>
                    <a:pt x="225216" y="57395"/>
                  </a:lnTo>
                  <a:lnTo>
                    <a:pt x="226883" y="57108"/>
                  </a:lnTo>
                  <a:lnTo>
                    <a:pt x="231072" y="56384"/>
                  </a:lnTo>
                  <a:lnTo>
                    <a:pt x="238056" y="59995"/>
                  </a:lnTo>
                  <a:lnTo>
                    <a:pt x="239942" y="59227"/>
                  </a:lnTo>
                  <a:lnTo>
                    <a:pt x="243270" y="63665"/>
                  </a:lnTo>
                  <a:lnTo>
                    <a:pt x="248575" y="60547"/>
                  </a:lnTo>
                  <a:lnTo>
                    <a:pt x="253436" y="65176"/>
                  </a:lnTo>
                  <a:lnTo>
                    <a:pt x="260606" y="67443"/>
                  </a:lnTo>
                  <a:lnTo>
                    <a:pt x="266904" y="78418"/>
                  </a:lnTo>
                  <a:lnTo>
                    <a:pt x="271381" y="90101"/>
                  </a:lnTo>
                  <a:lnTo>
                    <a:pt x="290694" y="94168"/>
                  </a:lnTo>
                  <a:lnTo>
                    <a:pt x="320068" y="100273"/>
                  </a:lnTo>
                  <a:lnTo>
                    <a:pt x="375431" y="111475"/>
                  </a:lnTo>
                  <a:lnTo>
                    <a:pt x="385852" y="116721"/>
                  </a:lnTo>
                  <a:lnTo>
                    <a:pt x="391924" y="119770"/>
                  </a:lnTo>
                  <a:lnTo>
                    <a:pt x="404487" y="126061"/>
                  </a:lnTo>
                  <a:lnTo>
                    <a:pt x="411588" y="124704"/>
                  </a:lnTo>
                  <a:lnTo>
                    <a:pt x="417378" y="126099"/>
                  </a:lnTo>
                  <a:lnTo>
                    <a:pt x="417797" y="126200"/>
                  </a:lnTo>
                  <a:lnTo>
                    <a:pt x="420192" y="129490"/>
                  </a:lnTo>
                  <a:lnTo>
                    <a:pt x="424628" y="128953"/>
                  </a:lnTo>
                  <a:lnTo>
                    <a:pt x="426267" y="125314"/>
                  </a:lnTo>
                  <a:lnTo>
                    <a:pt x="432891" y="123978"/>
                  </a:lnTo>
                  <a:lnTo>
                    <a:pt x="444984" y="128914"/>
                  </a:lnTo>
                  <a:lnTo>
                    <a:pt x="447803" y="126973"/>
                  </a:lnTo>
                  <a:lnTo>
                    <a:pt x="455210" y="131003"/>
                  </a:lnTo>
                  <a:lnTo>
                    <a:pt x="461464" y="129976"/>
                  </a:lnTo>
                  <a:lnTo>
                    <a:pt x="468452" y="131677"/>
                  </a:lnTo>
                  <a:lnTo>
                    <a:pt x="474830" y="134634"/>
                  </a:lnTo>
                  <a:lnTo>
                    <a:pt x="474988" y="134707"/>
                  </a:lnTo>
                  <a:lnTo>
                    <a:pt x="479668" y="141002"/>
                  </a:lnTo>
                  <a:lnTo>
                    <a:pt x="474211" y="149188"/>
                  </a:lnTo>
                  <a:lnTo>
                    <a:pt x="477430" y="152199"/>
                  </a:lnTo>
                  <a:lnTo>
                    <a:pt x="482438" y="153770"/>
                  </a:lnTo>
                  <a:lnTo>
                    <a:pt x="483315" y="154044"/>
                  </a:lnTo>
                  <a:lnTo>
                    <a:pt x="488415" y="151766"/>
                  </a:lnTo>
                  <a:lnTo>
                    <a:pt x="491680" y="155998"/>
                  </a:lnTo>
                  <a:lnTo>
                    <a:pt x="500495" y="156564"/>
                  </a:lnTo>
                  <a:lnTo>
                    <a:pt x="505559" y="160734"/>
                  </a:lnTo>
                  <a:lnTo>
                    <a:pt x="508590" y="163228"/>
                  </a:lnTo>
                  <a:lnTo>
                    <a:pt x="511361" y="167240"/>
                  </a:lnTo>
                  <a:lnTo>
                    <a:pt x="507250" y="170570"/>
                  </a:lnTo>
                  <a:lnTo>
                    <a:pt x="512495" y="176434"/>
                  </a:lnTo>
                  <a:lnTo>
                    <a:pt x="511955" y="181405"/>
                  </a:lnTo>
                  <a:lnTo>
                    <a:pt x="510881" y="188711"/>
                  </a:lnTo>
                  <a:lnTo>
                    <a:pt x="511359" y="196071"/>
                  </a:lnTo>
                  <a:lnTo>
                    <a:pt x="507536" y="200560"/>
                  </a:lnTo>
                  <a:lnTo>
                    <a:pt x="507219" y="207923"/>
                  </a:lnTo>
                  <a:lnTo>
                    <a:pt x="507041" y="213696"/>
                  </a:lnTo>
                  <a:lnTo>
                    <a:pt x="513365" y="213067"/>
                  </a:lnTo>
                  <a:lnTo>
                    <a:pt x="518324" y="212432"/>
                  </a:lnTo>
                  <a:lnTo>
                    <a:pt x="522401" y="207940"/>
                  </a:lnTo>
                  <a:lnTo>
                    <a:pt x="527552" y="209653"/>
                  </a:lnTo>
                  <a:lnTo>
                    <a:pt x="527197" y="217213"/>
                  </a:lnTo>
                  <a:lnTo>
                    <a:pt x="523656" y="227746"/>
                  </a:lnTo>
                  <a:lnTo>
                    <a:pt x="521203" y="234883"/>
                  </a:lnTo>
                  <a:lnTo>
                    <a:pt x="526492" y="241109"/>
                  </a:lnTo>
                  <a:lnTo>
                    <a:pt x="531768" y="246993"/>
                  </a:lnTo>
                  <a:lnTo>
                    <a:pt x="537755" y="248060"/>
                  </a:lnTo>
                  <a:lnTo>
                    <a:pt x="534803" y="255526"/>
                  </a:lnTo>
                  <a:lnTo>
                    <a:pt x="535204" y="265312"/>
                  </a:lnTo>
                  <a:lnTo>
                    <a:pt x="528550" y="266275"/>
                  </a:lnTo>
                  <a:lnTo>
                    <a:pt x="522010" y="268497"/>
                  </a:lnTo>
                  <a:lnTo>
                    <a:pt x="517030" y="270185"/>
                  </a:lnTo>
                  <a:lnTo>
                    <a:pt x="514318" y="274684"/>
                  </a:lnTo>
                  <a:lnTo>
                    <a:pt x="515450" y="281830"/>
                  </a:lnTo>
                  <a:lnTo>
                    <a:pt x="513997" y="284287"/>
                  </a:lnTo>
                  <a:lnTo>
                    <a:pt x="509433" y="290295"/>
                  </a:lnTo>
                  <a:lnTo>
                    <a:pt x="506449" y="299559"/>
                  </a:lnTo>
                  <a:lnTo>
                    <a:pt x="502621" y="305046"/>
                  </a:lnTo>
                  <a:lnTo>
                    <a:pt x="501705" y="311242"/>
                  </a:lnTo>
                  <a:lnTo>
                    <a:pt x="501412" y="313228"/>
                  </a:lnTo>
                  <a:lnTo>
                    <a:pt x="502414" y="321020"/>
                  </a:lnTo>
                  <a:lnTo>
                    <a:pt x="498538" y="326628"/>
                  </a:lnTo>
                  <a:lnTo>
                    <a:pt x="502567" y="331090"/>
                  </a:lnTo>
                  <a:lnTo>
                    <a:pt x="508959" y="331920"/>
                  </a:lnTo>
                  <a:lnTo>
                    <a:pt x="512985" y="325181"/>
                  </a:lnTo>
                  <a:lnTo>
                    <a:pt x="515817" y="320002"/>
                  </a:lnTo>
                  <a:lnTo>
                    <a:pt x="524752" y="314792"/>
                  </a:lnTo>
                  <a:lnTo>
                    <a:pt x="525980" y="312611"/>
                  </a:lnTo>
                  <a:lnTo>
                    <a:pt x="527122" y="310580"/>
                  </a:lnTo>
                  <a:lnTo>
                    <a:pt x="528099" y="309072"/>
                  </a:lnTo>
                  <a:lnTo>
                    <a:pt x="529702" y="306596"/>
                  </a:lnTo>
                  <a:lnTo>
                    <a:pt x="529199" y="302136"/>
                  </a:lnTo>
                  <a:lnTo>
                    <a:pt x="535828" y="290879"/>
                  </a:lnTo>
                  <a:lnTo>
                    <a:pt x="541738" y="282724"/>
                  </a:lnTo>
                  <a:lnTo>
                    <a:pt x="546757" y="281464"/>
                  </a:lnTo>
                  <a:lnTo>
                    <a:pt x="548206" y="279586"/>
                  </a:lnTo>
                  <a:lnTo>
                    <a:pt x="554939" y="276605"/>
                  </a:lnTo>
                  <a:lnTo>
                    <a:pt x="559680" y="269229"/>
                  </a:lnTo>
                  <a:lnTo>
                    <a:pt x="564403" y="257414"/>
                  </a:lnTo>
                  <a:lnTo>
                    <a:pt x="570735" y="247076"/>
                  </a:lnTo>
                  <a:lnTo>
                    <a:pt x="572290" y="234579"/>
                  </a:lnTo>
                  <a:lnTo>
                    <a:pt x="578571" y="233164"/>
                  </a:lnTo>
                  <a:lnTo>
                    <a:pt x="583462" y="227424"/>
                  </a:lnTo>
                  <a:lnTo>
                    <a:pt x="584125" y="220572"/>
                  </a:lnTo>
                  <a:lnTo>
                    <a:pt x="588782" y="214981"/>
                  </a:lnTo>
                  <a:lnTo>
                    <a:pt x="592774" y="213681"/>
                  </a:lnTo>
                  <a:lnTo>
                    <a:pt x="596834" y="214527"/>
                  </a:lnTo>
                  <a:lnTo>
                    <a:pt x="597596" y="223565"/>
                  </a:lnTo>
                  <a:lnTo>
                    <a:pt x="591561" y="229946"/>
                  </a:lnTo>
                  <a:lnTo>
                    <a:pt x="592102" y="237369"/>
                  </a:lnTo>
                  <a:lnTo>
                    <a:pt x="591098" y="245472"/>
                  </a:lnTo>
                  <a:lnTo>
                    <a:pt x="584304" y="255713"/>
                  </a:lnTo>
                  <a:lnTo>
                    <a:pt x="580215" y="265373"/>
                  </a:lnTo>
                  <a:lnTo>
                    <a:pt x="579229" y="274408"/>
                  </a:lnTo>
                  <a:lnTo>
                    <a:pt x="572870" y="282586"/>
                  </a:lnTo>
                  <a:lnTo>
                    <a:pt x="569332" y="291812"/>
                  </a:lnTo>
                  <a:lnTo>
                    <a:pt x="564853" y="306013"/>
                  </a:lnTo>
                  <a:lnTo>
                    <a:pt x="562776" y="312582"/>
                  </a:lnTo>
                  <a:lnTo>
                    <a:pt x="558753" y="319413"/>
                  </a:lnTo>
                  <a:lnTo>
                    <a:pt x="555110" y="337823"/>
                  </a:lnTo>
                  <a:lnTo>
                    <a:pt x="552262" y="357257"/>
                  </a:lnTo>
                  <a:lnTo>
                    <a:pt x="552130" y="358152"/>
                  </a:lnTo>
                  <a:lnTo>
                    <a:pt x="555325" y="366715"/>
                  </a:lnTo>
                  <a:lnTo>
                    <a:pt x="557418" y="373609"/>
                  </a:lnTo>
                  <a:lnTo>
                    <a:pt x="554748" y="381212"/>
                  </a:lnTo>
                  <a:lnTo>
                    <a:pt x="548872" y="385768"/>
                  </a:lnTo>
                  <a:lnTo>
                    <a:pt x="543945" y="393379"/>
                  </a:lnTo>
                  <a:lnTo>
                    <a:pt x="540921" y="410355"/>
                  </a:lnTo>
                  <a:lnTo>
                    <a:pt x="538799" y="421166"/>
                  </a:lnTo>
                  <a:lnTo>
                    <a:pt x="538267" y="423877"/>
                  </a:lnTo>
                  <a:lnTo>
                    <a:pt x="540043" y="432843"/>
                  </a:lnTo>
                  <a:lnTo>
                    <a:pt x="543271" y="438774"/>
                  </a:lnTo>
                  <a:lnTo>
                    <a:pt x="543012" y="445206"/>
                  </a:lnTo>
                  <a:lnTo>
                    <a:pt x="543758" y="451392"/>
                  </a:lnTo>
                  <a:lnTo>
                    <a:pt x="536560" y="468816"/>
                  </a:lnTo>
                  <a:lnTo>
                    <a:pt x="536717" y="471692"/>
                  </a:lnTo>
                  <a:lnTo>
                    <a:pt x="537110" y="478903"/>
                  </a:lnTo>
                  <a:lnTo>
                    <a:pt x="533072" y="489652"/>
                  </a:lnTo>
                  <a:lnTo>
                    <a:pt x="529469" y="506265"/>
                  </a:lnTo>
                  <a:lnTo>
                    <a:pt x="530089" y="522161"/>
                  </a:lnTo>
                  <a:lnTo>
                    <a:pt x="530119" y="522876"/>
                  </a:lnTo>
                  <a:lnTo>
                    <a:pt x="530525" y="532397"/>
                  </a:lnTo>
                  <a:lnTo>
                    <a:pt x="534426" y="540938"/>
                  </a:lnTo>
                  <a:lnTo>
                    <a:pt x="532361" y="548129"/>
                  </a:lnTo>
                  <a:lnTo>
                    <a:pt x="535057" y="552256"/>
                  </a:lnTo>
                  <a:lnTo>
                    <a:pt x="538767" y="557929"/>
                  </a:lnTo>
                  <a:lnTo>
                    <a:pt x="540658" y="570383"/>
                  </a:lnTo>
                  <a:lnTo>
                    <a:pt x="542266" y="572330"/>
                  </a:lnTo>
                  <a:lnTo>
                    <a:pt x="548660" y="580061"/>
                  </a:lnTo>
                  <a:lnTo>
                    <a:pt x="547785" y="592278"/>
                  </a:lnTo>
                  <a:lnTo>
                    <a:pt x="546418" y="597091"/>
                  </a:lnTo>
                  <a:lnTo>
                    <a:pt x="545396" y="600687"/>
                  </a:lnTo>
                  <a:lnTo>
                    <a:pt x="546345" y="609964"/>
                  </a:lnTo>
                  <a:lnTo>
                    <a:pt x="548766" y="622364"/>
                  </a:lnTo>
                  <a:lnTo>
                    <a:pt x="506921" y="625342"/>
                  </a:lnTo>
                  <a:lnTo>
                    <a:pt x="505083" y="625468"/>
                  </a:lnTo>
                  <a:lnTo>
                    <a:pt x="495886" y="626264"/>
                  </a:lnTo>
                  <a:lnTo>
                    <a:pt x="478396" y="627755"/>
                  </a:lnTo>
                  <a:lnTo>
                    <a:pt x="474698" y="628066"/>
                  </a:lnTo>
                  <a:lnTo>
                    <a:pt x="453692" y="629890"/>
                  </a:lnTo>
                  <a:lnTo>
                    <a:pt x="446433" y="630366"/>
                  </a:lnTo>
                  <a:lnTo>
                    <a:pt x="429244" y="631473"/>
                  </a:lnTo>
                  <a:lnTo>
                    <a:pt x="418485" y="632150"/>
                  </a:lnTo>
                  <a:lnTo>
                    <a:pt x="415908" y="632297"/>
                  </a:lnTo>
                  <a:lnTo>
                    <a:pt x="384581" y="634034"/>
                  </a:lnTo>
                  <a:lnTo>
                    <a:pt x="380840" y="634235"/>
                  </a:lnTo>
                  <a:lnTo>
                    <a:pt x="371200" y="634746"/>
                  </a:lnTo>
                  <a:lnTo>
                    <a:pt x="335040" y="636670"/>
                  </a:lnTo>
                  <a:lnTo>
                    <a:pt x="325705" y="637146"/>
                  </a:lnTo>
                  <a:lnTo>
                    <a:pt x="294554" y="638805"/>
                  </a:lnTo>
                  <a:lnTo>
                    <a:pt x="273235" y="640164"/>
                  </a:lnTo>
                  <a:lnTo>
                    <a:pt x="272119" y="640234"/>
                  </a:lnTo>
                  <a:lnTo>
                    <a:pt x="250504" y="641285"/>
                  </a:lnTo>
                  <a:lnTo>
                    <a:pt x="246818" y="631675"/>
                  </a:lnTo>
                  <a:lnTo>
                    <a:pt x="243468" y="624678"/>
                  </a:lnTo>
                  <a:lnTo>
                    <a:pt x="238829" y="622182"/>
                  </a:lnTo>
                  <a:lnTo>
                    <a:pt x="227278" y="620039"/>
                  </a:lnTo>
                  <a:lnTo>
                    <a:pt x="222547" y="618926"/>
                  </a:lnTo>
                  <a:lnTo>
                    <a:pt x="217802" y="617808"/>
                  </a:lnTo>
                  <a:lnTo>
                    <a:pt x="209608" y="613094"/>
                  </a:lnTo>
                  <a:lnTo>
                    <a:pt x="203594" y="605350"/>
                  </a:lnTo>
                  <a:lnTo>
                    <a:pt x="199995" y="592729"/>
                  </a:lnTo>
                  <a:lnTo>
                    <a:pt x="195613" y="587286"/>
                  </a:lnTo>
                  <a:lnTo>
                    <a:pt x="193256" y="577038"/>
                  </a:lnTo>
                  <a:lnTo>
                    <a:pt x="192799" y="575376"/>
                  </a:lnTo>
                  <a:lnTo>
                    <a:pt x="190797" y="568100"/>
                  </a:lnTo>
                  <a:lnTo>
                    <a:pt x="190469" y="562135"/>
                  </a:lnTo>
                  <a:lnTo>
                    <a:pt x="190039" y="554324"/>
                  </a:lnTo>
                  <a:lnTo>
                    <a:pt x="194021" y="548400"/>
                  </a:lnTo>
                  <a:lnTo>
                    <a:pt x="198526" y="541332"/>
                  </a:lnTo>
                  <a:lnTo>
                    <a:pt x="201357" y="536568"/>
                  </a:lnTo>
                  <a:lnTo>
                    <a:pt x="195792" y="528266"/>
                  </a:lnTo>
                  <a:lnTo>
                    <a:pt x="190700" y="525479"/>
                  </a:lnTo>
                  <a:lnTo>
                    <a:pt x="184965" y="520182"/>
                  </a:lnTo>
                  <a:lnTo>
                    <a:pt x="185577" y="515924"/>
                  </a:lnTo>
                  <a:lnTo>
                    <a:pt x="184292" y="513627"/>
                  </a:lnTo>
                  <a:lnTo>
                    <a:pt x="181825" y="509218"/>
                  </a:lnTo>
                  <a:lnTo>
                    <a:pt x="182976" y="502024"/>
                  </a:lnTo>
                  <a:lnTo>
                    <a:pt x="180949" y="492876"/>
                  </a:lnTo>
                  <a:lnTo>
                    <a:pt x="178615" y="487884"/>
                  </a:lnTo>
                  <a:lnTo>
                    <a:pt x="176041" y="478481"/>
                  </a:lnTo>
                  <a:lnTo>
                    <a:pt x="177296" y="469928"/>
                  </a:lnTo>
                  <a:lnTo>
                    <a:pt x="178301" y="463064"/>
                  </a:lnTo>
                  <a:lnTo>
                    <a:pt x="173269" y="452671"/>
                  </a:lnTo>
                  <a:lnTo>
                    <a:pt x="172884" y="451876"/>
                  </a:lnTo>
                  <a:lnTo>
                    <a:pt x="165592" y="442962"/>
                  </a:lnTo>
                  <a:lnTo>
                    <a:pt x="158323" y="433675"/>
                  </a:lnTo>
                  <a:lnTo>
                    <a:pt x="156461" y="431292"/>
                  </a:lnTo>
                  <a:lnTo>
                    <a:pt x="144113" y="428613"/>
                  </a:lnTo>
                  <a:lnTo>
                    <a:pt x="142650" y="428295"/>
                  </a:lnTo>
                  <a:lnTo>
                    <a:pt x="134743" y="423314"/>
                  </a:lnTo>
                  <a:lnTo>
                    <a:pt x="127012" y="414363"/>
                  </a:lnTo>
                  <a:lnTo>
                    <a:pt x="116714" y="409738"/>
                  </a:lnTo>
                  <a:lnTo>
                    <a:pt x="112694" y="405176"/>
                  </a:lnTo>
                  <a:lnTo>
                    <a:pt x="108569" y="400489"/>
                  </a:lnTo>
                  <a:lnTo>
                    <a:pt x="105627" y="388123"/>
                  </a:lnTo>
                  <a:lnTo>
                    <a:pt x="100508" y="382021"/>
                  </a:lnTo>
                  <a:lnTo>
                    <a:pt x="87893" y="376447"/>
                  </a:lnTo>
                  <a:lnTo>
                    <a:pt x="85125" y="375221"/>
                  </a:lnTo>
                  <a:lnTo>
                    <a:pt x="72544" y="371208"/>
                  </a:lnTo>
                  <a:lnTo>
                    <a:pt x="71177" y="369996"/>
                  </a:lnTo>
                  <a:lnTo>
                    <a:pt x="66342" y="365706"/>
                  </a:lnTo>
                  <a:lnTo>
                    <a:pt x="63696" y="358268"/>
                  </a:lnTo>
                  <a:lnTo>
                    <a:pt x="63397" y="358098"/>
                  </a:lnTo>
                  <a:lnTo>
                    <a:pt x="58742" y="355456"/>
                  </a:lnTo>
                  <a:lnTo>
                    <a:pt x="54895" y="355695"/>
                  </a:lnTo>
                  <a:lnTo>
                    <a:pt x="39499" y="353481"/>
                  </a:lnTo>
                  <a:lnTo>
                    <a:pt x="32312" y="348694"/>
                  </a:lnTo>
                  <a:lnTo>
                    <a:pt x="23936" y="338005"/>
                  </a:lnTo>
                  <a:lnTo>
                    <a:pt x="20234" y="334478"/>
                  </a:lnTo>
                  <a:lnTo>
                    <a:pt x="13842" y="328376"/>
                  </a:lnTo>
                  <a:lnTo>
                    <a:pt x="12483" y="327077"/>
                  </a:lnTo>
                  <a:lnTo>
                    <a:pt x="15796" y="314632"/>
                  </a:lnTo>
                  <a:lnTo>
                    <a:pt x="15916" y="313537"/>
                  </a:lnTo>
                  <a:lnTo>
                    <a:pt x="17173" y="302083"/>
                  </a:lnTo>
                  <a:lnTo>
                    <a:pt x="15652" y="290539"/>
                  </a:lnTo>
                  <a:lnTo>
                    <a:pt x="11293" y="284533"/>
                  </a:lnTo>
                  <a:lnTo>
                    <a:pt x="12579" y="283035"/>
                  </a:lnTo>
                  <a:lnTo>
                    <a:pt x="17373" y="277449"/>
                  </a:lnTo>
                  <a:lnTo>
                    <a:pt x="14302" y="265846"/>
                  </a:lnTo>
                  <a:lnTo>
                    <a:pt x="14315" y="263709"/>
                  </a:lnTo>
                  <a:lnTo>
                    <a:pt x="14376" y="252975"/>
                  </a:lnTo>
                  <a:lnTo>
                    <a:pt x="15693" y="251337"/>
                  </a:lnTo>
                  <a:lnTo>
                    <a:pt x="20465" y="245398"/>
                  </a:lnTo>
                  <a:lnTo>
                    <a:pt x="24246" y="236719"/>
                  </a:lnTo>
                  <a:lnTo>
                    <a:pt x="25214" y="230689"/>
                  </a:lnTo>
                  <a:lnTo>
                    <a:pt x="21015" y="225919"/>
                  </a:lnTo>
                  <a:lnTo>
                    <a:pt x="16604" y="218430"/>
                  </a:lnTo>
                  <a:lnTo>
                    <a:pt x="13545" y="213976"/>
                  </a:lnTo>
                  <a:lnTo>
                    <a:pt x="9039" y="213362"/>
                  </a:lnTo>
                  <a:lnTo>
                    <a:pt x="989" y="212119"/>
                  </a:lnTo>
                  <a:lnTo>
                    <a:pt x="0" y="20276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g17"/>
            <p:cNvSpPr/>
            <p:nvPr/>
          </p:nvSpPr>
          <p:spPr>
            <a:xfrm>
              <a:off x="1681465" y="1867477"/>
              <a:ext cx="914060" cy="769824"/>
            </a:xfrm>
            <a:custGeom>
              <a:avLst/>
              <a:gdLst/>
              <a:ahLst/>
              <a:cxnLst/>
              <a:rect l="0" t="0" r="0" b="0"/>
              <a:pathLst>
                <a:path w="914060" h="769824">
                  <a:moveTo>
                    <a:pt x="10865" y="448740"/>
                  </a:moveTo>
                  <a:lnTo>
                    <a:pt x="22723" y="435707"/>
                  </a:lnTo>
                  <a:lnTo>
                    <a:pt x="22948" y="435351"/>
                  </a:lnTo>
                  <a:lnTo>
                    <a:pt x="32267" y="420621"/>
                  </a:lnTo>
                  <a:lnTo>
                    <a:pt x="38489" y="409218"/>
                  </a:lnTo>
                  <a:lnTo>
                    <a:pt x="42771" y="400901"/>
                  </a:lnTo>
                  <a:lnTo>
                    <a:pt x="46035" y="394948"/>
                  </a:lnTo>
                  <a:lnTo>
                    <a:pt x="45604" y="390009"/>
                  </a:lnTo>
                  <a:lnTo>
                    <a:pt x="51993" y="385878"/>
                  </a:lnTo>
                  <a:lnTo>
                    <a:pt x="62536" y="375040"/>
                  </a:lnTo>
                  <a:lnTo>
                    <a:pt x="72911" y="360060"/>
                  </a:lnTo>
                  <a:lnTo>
                    <a:pt x="76606" y="353107"/>
                  </a:lnTo>
                  <a:lnTo>
                    <a:pt x="83135" y="340810"/>
                  </a:lnTo>
                  <a:lnTo>
                    <a:pt x="93031" y="320161"/>
                  </a:lnTo>
                  <a:lnTo>
                    <a:pt x="95986" y="313988"/>
                  </a:lnTo>
                  <a:lnTo>
                    <a:pt x="106836" y="288242"/>
                  </a:lnTo>
                  <a:lnTo>
                    <a:pt x="113416" y="270649"/>
                  </a:lnTo>
                  <a:lnTo>
                    <a:pt x="114811" y="264906"/>
                  </a:lnTo>
                  <a:lnTo>
                    <a:pt x="115161" y="263469"/>
                  </a:lnTo>
                  <a:lnTo>
                    <a:pt x="123574" y="246667"/>
                  </a:lnTo>
                  <a:lnTo>
                    <a:pt x="127224" y="234958"/>
                  </a:lnTo>
                  <a:lnTo>
                    <a:pt x="134523" y="217487"/>
                  </a:lnTo>
                  <a:lnTo>
                    <a:pt x="137628" y="207842"/>
                  </a:lnTo>
                  <a:lnTo>
                    <a:pt x="140551" y="194509"/>
                  </a:lnTo>
                  <a:lnTo>
                    <a:pt x="143165" y="189727"/>
                  </a:lnTo>
                  <a:lnTo>
                    <a:pt x="151756" y="175192"/>
                  </a:lnTo>
                  <a:lnTo>
                    <a:pt x="157050" y="162551"/>
                  </a:lnTo>
                  <a:lnTo>
                    <a:pt x="157176" y="162250"/>
                  </a:lnTo>
                  <a:lnTo>
                    <a:pt x="164586" y="149800"/>
                  </a:lnTo>
                  <a:lnTo>
                    <a:pt x="167791" y="140102"/>
                  </a:lnTo>
                  <a:lnTo>
                    <a:pt x="171395" y="131705"/>
                  </a:lnTo>
                  <a:lnTo>
                    <a:pt x="172573" y="121965"/>
                  </a:lnTo>
                  <a:lnTo>
                    <a:pt x="177869" y="111149"/>
                  </a:lnTo>
                  <a:lnTo>
                    <a:pt x="178776" y="102609"/>
                  </a:lnTo>
                  <a:lnTo>
                    <a:pt x="184684" y="93166"/>
                  </a:lnTo>
                  <a:lnTo>
                    <a:pt x="189529" y="80130"/>
                  </a:lnTo>
                  <a:lnTo>
                    <a:pt x="191428" y="73702"/>
                  </a:lnTo>
                  <a:lnTo>
                    <a:pt x="190634" y="66256"/>
                  </a:lnTo>
                  <a:lnTo>
                    <a:pt x="191934" y="62756"/>
                  </a:lnTo>
                  <a:lnTo>
                    <a:pt x="194627" y="55503"/>
                  </a:lnTo>
                  <a:lnTo>
                    <a:pt x="196976" y="45655"/>
                  </a:lnTo>
                  <a:lnTo>
                    <a:pt x="196083" y="39616"/>
                  </a:lnTo>
                  <a:lnTo>
                    <a:pt x="202740" y="37023"/>
                  </a:lnTo>
                  <a:lnTo>
                    <a:pt x="206195" y="28415"/>
                  </a:lnTo>
                  <a:lnTo>
                    <a:pt x="207473" y="13921"/>
                  </a:lnTo>
                  <a:lnTo>
                    <a:pt x="201985" y="3899"/>
                  </a:lnTo>
                  <a:lnTo>
                    <a:pt x="207650" y="0"/>
                  </a:lnTo>
                  <a:lnTo>
                    <a:pt x="213497" y="10108"/>
                  </a:lnTo>
                  <a:lnTo>
                    <a:pt x="221040" y="10483"/>
                  </a:lnTo>
                  <a:lnTo>
                    <a:pt x="229638" y="9972"/>
                  </a:lnTo>
                  <a:lnTo>
                    <a:pt x="232412" y="14385"/>
                  </a:lnTo>
                  <a:lnTo>
                    <a:pt x="238995" y="12288"/>
                  </a:lnTo>
                  <a:lnTo>
                    <a:pt x="246620" y="12728"/>
                  </a:lnTo>
                  <a:lnTo>
                    <a:pt x="251539" y="9658"/>
                  </a:lnTo>
                  <a:lnTo>
                    <a:pt x="258431" y="10218"/>
                  </a:lnTo>
                  <a:lnTo>
                    <a:pt x="261773" y="17137"/>
                  </a:lnTo>
                  <a:lnTo>
                    <a:pt x="259534" y="23551"/>
                  </a:lnTo>
                  <a:lnTo>
                    <a:pt x="263769" y="30089"/>
                  </a:lnTo>
                  <a:lnTo>
                    <a:pt x="264498" y="30324"/>
                  </a:lnTo>
                  <a:lnTo>
                    <a:pt x="272428" y="32877"/>
                  </a:lnTo>
                  <a:lnTo>
                    <a:pt x="279955" y="31187"/>
                  </a:lnTo>
                  <a:lnTo>
                    <a:pt x="285078" y="30033"/>
                  </a:lnTo>
                  <a:lnTo>
                    <a:pt x="289755" y="31958"/>
                  </a:lnTo>
                  <a:lnTo>
                    <a:pt x="298368" y="42135"/>
                  </a:lnTo>
                  <a:lnTo>
                    <a:pt x="301184" y="47272"/>
                  </a:lnTo>
                  <a:lnTo>
                    <a:pt x="305948" y="51797"/>
                  </a:lnTo>
                  <a:lnTo>
                    <a:pt x="307782" y="62635"/>
                  </a:lnTo>
                  <a:lnTo>
                    <a:pt x="309697" y="71148"/>
                  </a:lnTo>
                  <a:lnTo>
                    <a:pt x="308016" y="77841"/>
                  </a:lnTo>
                  <a:lnTo>
                    <a:pt x="308770" y="84760"/>
                  </a:lnTo>
                  <a:lnTo>
                    <a:pt x="307812" y="86966"/>
                  </a:lnTo>
                  <a:lnTo>
                    <a:pt x="305458" y="92387"/>
                  </a:lnTo>
                  <a:lnTo>
                    <a:pt x="306724" y="100320"/>
                  </a:lnTo>
                  <a:lnTo>
                    <a:pt x="305025" y="104369"/>
                  </a:lnTo>
                  <a:lnTo>
                    <a:pt x="302337" y="110770"/>
                  </a:lnTo>
                  <a:lnTo>
                    <a:pt x="303362" y="113749"/>
                  </a:lnTo>
                  <a:lnTo>
                    <a:pt x="304404" y="116772"/>
                  </a:lnTo>
                  <a:lnTo>
                    <a:pt x="312130" y="124122"/>
                  </a:lnTo>
                  <a:lnTo>
                    <a:pt x="325730" y="131963"/>
                  </a:lnTo>
                  <a:lnTo>
                    <a:pt x="330134" y="136153"/>
                  </a:lnTo>
                  <a:lnTo>
                    <a:pt x="336260" y="136063"/>
                  </a:lnTo>
                  <a:lnTo>
                    <a:pt x="339894" y="141217"/>
                  </a:lnTo>
                  <a:lnTo>
                    <a:pt x="346402" y="143648"/>
                  </a:lnTo>
                  <a:lnTo>
                    <a:pt x="347923" y="143235"/>
                  </a:lnTo>
                  <a:lnTo>
                    <a:pt x="355337" y="141216"/>
                  </a:lnTo>
                  <a:lnTo>
                    <a:pt x="363496" y="142654"/>
                  </a:lnTo>
                  <a:lnTo>
                    <a:pt x="374227" y="140856"/>
                  </a:lnTo>
                  <a:lnTo>
                    <a:pt x="380362" y="138265"/>
                  </a:lnTo>
                  <a:lnTo>
                    <a:pt x="383439" y="137730"/>
                  </a:lnTo>
                  <a:lnTo>
                    <a:pt x="385947" y="137294"/>
                  </a:lnTo>
                  <a:lnTo>
                    <a:pt x="390406" y="133897"/>
                  </a:lnTo>
                  <a:lnTo>
                    <a:pt x="396322" y="133544"/>
                  </a:lnTo>
                  <a:lnTo>
                    <a:pt x="403199" y="137345"/>
                  </a:lnTo>
                  <a:lnTo>
                    <a:pt x="410073" y="137612"/>
                  </a:lnTo>
                  <a:lnTo>
                    <a:pt x="423965" y="138264"/>
                  </a:lnTo>
                  <a:lnTo>
                    <a:pt x="424743" y="138879"/>
                  </a:lnTo>
                  <a:lnTo>
                    <a:pt x="431862" y="144507"/>
                  </a:lnTo>
                  <a:lnTo>
                    <a:pt x="433324" y="145662"/>
                  </a:lnTo>
                  <a:lnTo>
                    <a:pt x="442042" y="146423"/>
                  </a:lnTo>
                  <a:lnTo>
                    <a:pt x="452584" y="154291"/>
                  </a:lnTo>
                  <a:lnTo>
                    <a:pt x="453250" y="164075"/>
                  </a:lnTo>
                  <a:lnTo>
                    <a:pt x="459586" y="164366"/>
                  </a:lnTo>
                  <a:lnTo>
                    <a:pt x="464387" y="160949"/>
                  </a:lnTo>
                  <a:lnTo>
                    <a:pt x="478368" y="163450"/>
                  </a:lnTo>
                  <a:lnTo>
                    <a:pt x="480970" y="165389"/>
                  </a:lnTo>
                  <a:lnTo>
                    <a:pt x="482560" y="166574"/>
                  </a:lnTo>
                  <a:lnTo>
                    <a:pt x="487488" y="163660"/>
                  </a:lnTo>
                  <a:lnTo>
                    <a:pt x="505241" y="161838"/>
                  </a:lnTo>
                  <a:lnTo>
                    <a:pt x="509559" y="159978"/>
                  </a:lnTo>
                  <a:lnTo>
                    <a:pt x="511614" y="159092"/>
                  </a:lnTo>
                  <a:lnTo>
                    <a:pt x="515884" y="160120"/>
                  </a:lnTo>
                  <a:lnTo>
                    <a:pt x="522456" y="168733"/>
                  </a:lnTo>
                  <a:lnTo>
                    <a:pt x="524130" y="169195"/>
                  </a:lnTo>
                  <a:lnTo>
                    <a:pt x="532312" y="171446"/>
                  </a:lnTo>
                  <a:lnTo>
                    <a:pt x="544928" y="171497"/>
                  </a:lnTo>
                  <a:lnTo>
                    <a:pt x="552026" y="172654"/>
                  </a:lnTo>
                  <a:lnTo>
                    <a:pt x="560457" y="167873"/>
                  </a:lnTo>
                  <a:lnTo>
                    <a:pt x="567793" y="168003"/>
                  </a:lnTo>
                  <a:lnTo>
                    <a:pt x="575594" y="166101"/>
                  </a:lnTo>
                  <a:lnTo>
                    <a:pt x="579320" y="165189"/>
                  </a:lnTo>
                  <a:lnTo>
                    <a:pt x="589276" y="165703"/>
                  </a:lnTo>
                  <a:lnTo>
                    <a:pt x="595957" y="166042"/>
                  </a:lnTo>
                  <a:lnTo>
                    <a:pt x="609164" y="168034"/>
                  </a:lnTo>
                  <a:lnTo>
                    <a:pt x="618092" y="161053"/>
                  </a:lnTo>
                  <a:lnTo>
                    <a:pt x="621105" y="160951"/>
                  </a:lnTo>
                  <a:lnTo>
                    <a:pt x="628554" y="165656"/>
                  </a:lnTo>
                  <a:lnTo>
                    <a:pt x="634195" y="166060"/>
                  </a:lnTo>
                  <a:lnTo>
                    <a:pt x="641057" y="166548"/>
                  </a:lnTo>
                  <a:lnTo>
                    <a:pt x="652093" y="166611"/>
                  </a:lnTo>
                  <a:lnTo>
                    <a:pt x="664558" y="170756"/>
                  </a:lnTo>
                  <a:lnTo>
                    <a:pt x="671713" y="168750"/>
                  </a:lnTo>
                  <a:lnTo>
                    <a:pt x="680338" y="164799"/>
                  </a:lnTo>
                  <a:lnTo>
                    <a:pt x="710371" y="171998"/>
                  </a:lnTo>
                  <a:lnTo>
                    <a:pt x="740461" y="179312"/>
                  </a:lnTo>
                  <a:lnTo>
                    <a:pt x="776473" y="187937"/>
                  </a:lnTo>
                  <a:lnTo>
                    <a:pt x="778349" y="188382"/>
                  </a:lnTo>
                  <a:lnTo>
                    <a:pt x="803602" y="194337"/>
                  </a:lnTo>
                  <a:lnTo>
                    <a:pt x="814698" y="197072"/>
                  </a:lnTo>
                  <a:lnTo>
                    <a:pt x="826676" y="200010"/>
                  </a:lnTo>
                  <a:lnTo>
                    <a:pt x="838903" y="202992"/>
                  </a:lnTo>
                  <a:lnTo>
                    <a:pt x="881533" y="212769"/>
                  </a:lnTo>
                  <a:lnTo>
                    <a:pt x="883228" y="218536"/>
                  </a:lnTo>
                  <a:lnTo>
                    <a:pt x="884268" y="226287"/>
                  </a:lnTo>
                  <a:lnTo>
                    <a:pt x="888437" y="235449"/>
                  </a:lnTo>
                  <a:lnTo>
                    <a:pt x="889242" y="237215"/>
                  </a:lnTo>
                  <a:lnTo>
                    <a:pt x="893817" y="240285"/>
                  </a:lnTo>
                  <a:lnTo>
                    <a:pt x="899388" y="247987"/>
                  </a:lnTo>
                  <a:lnTo>
                    <a:pt x="906359" y="250030"/>
                  </a:lnTo>
                  <a:lnTo>
                    <a:pt x="910609" y="257451"/>
                  </a:lnTo>
                  <a:lnTo>
                    <a:pt x="909719" y="264980"/>
                  </a:lnTo>
                  <a:lnTo>
                    <a:pt x="914060" y="275548"/>
                  </a:lnTo>
                  <a:lnTo>
                    <a:pt x="908703" y="281576"/>
                  </a:lnTo>
                  <a:lnTo>
                    <a:pt x="896511" y="297017"/>
                  </a:lnTo>
                  <a:lnTo>
                    <a:pt x="884037" y="313110"/>
                  </a:lnTo>
                  <a:lnTo>
                    <a:pt x="881032" y="319096"/>
                  </a:lnTo>
                  <a:lnTo>
                    <a:pt x="880084" y="320983"/>
                  </a:lnTo>
                  <a:lnTo>
                    <a:pt x="869942" y="339372"/>
                  </a:lnTo>
                  <a:lnTo>
                    <a:pt x="865920" y="343907"/>
                  </a:lnTo>
                  <a:lnTo>
                    <a:pt x="858792" y="349080"/>
                  </a:lnTo>
                  <a:lnTo>
                    <a:pt x="855484" y="355996"/>
                  </a:lnTo>
                  <a:lnTo>
                    <a:pt x="856376" y="363502"/>
                  </a:lnTo>
                  <a:lnTo>
                    <a:pt x="851414" y="370966"/>
                  </a:lnTo>
                  <a:lnTo>
                    <a:pt x="848100" y="374641"/>
                  </a:lnTo>
                  <a:lnTo>
                    <a:pt x="842214" y="381159"/>
                  </a:lnTo>
                  <a:lnTo>
                    <a:pt x="833124" y="383576"/>
                  </a:lnTo>
                  <a:lnTo>
                    <a:pt x="827378" y="386646"/>
                  </a:lnTo>
                  <a:lnTo>
                    <a:pt x="821760" y="396420"/>
                  </a:lnTo>
                  <a:lnTo>
                    <a:pt x="813995" y="408597"/>
                  </a:lnTo>
                  <a:lnTo>
                    <a:pt x="810510" y="412779"/>
                  </a:lnTo>
                  <a:lnTo>
                    <a:pt x="803263" y="417611"/>
                  </a:lnTo>
                  <a:lnTo>
                    <a:pt x="802686" y="425162"/>
                  </a:lnTo>
                  <a:lnTo>
                    <a:pt x="798748" y="429590"/>
                  </a:lnTo>
                  <a:lnTo>
                    <a:pt x="800375" y="434492"/>
                  </a:lnTo>
                  <a:lnTo>
                    <a:pt x="801840" y="439464"/>
                  </a:lnTo>
                  <a:lnTo>
                    <a:pt x="798842" y="443517"/>
                  </a:lnTo>
                  <a:lnTo>
                    <a:pt x="798088" y="444537"/>
                  </a:lnTo>
                  <a:lnTo>
                    <a:pt x="801812" y="449717"/>
                  </a:lnTo>
                  <a:lnTo>
                    <a:pt x="807332" y="448216"/>
                  </a:lnTo>
                  <a:lnTo>
                    <a:pt x="812225" y="455254"/>
                  </a:lnTo>
                  <a:lnTo>
                    <a:pt x="820917" y="457438"/>
                  </a:lnTo>
                  <a:lnTo>
                    <a:pt x="820259" y="463401"/>
                  </a:lnTo>
                  <a:lnTo>
                    <a:pt x="826081" y="466861"/>
                  </a:lnTo>
                  <a:lnTo>
                    <a:pt x="825976" y="470539"/>
                  </a:lnTo>
                  <a:lnTo>
                    <a:pt x="825732" y="470724"/>
                  </a:lnTo>
                  <a:lnTo>
                    <a:pt x="815655" y="478366"/>
                  </a:lnTo>
                  <a:lnTo>
                    <a:pt x="817910" y="487107"/>
                  </a:lnTo>
                  <a:lnTo>
                    <a:pt x="814190" y="493108"/>
                  </a:lnTo>
                  <a:lnTo>
                    <a:pt x="809822" y="504985"/>
                  </a:lnTo>
                  <a:lnTo>
                    <a:pt x="808413" y="506782"/>
                  </a:lnTo>
                  <a:lnTo>
                    <a:pt x="802781" y="513961"/>
                  </a:lnTo>
                  <a:lnTo>
                    <a:pt x="798047" y="534024"/>
                  </a:lnTo>
                  <a:lnTo>
                    <a:pt x="795267" y="545806"/>
                  </a:lnTo>
                  <a:lnTo>
                    <a:pt x="777283" y="625870"/>
                  </a:lnTo>
                  <a:lnTo>
                    <a:pt x="770453" y="656425"/>
                  </a:lnTo>
                  <a:lnTo>
                    <a:pt x="756879" y="716628"/>
                  </a:lnTo>
                  <a:lnTo>
                    <a:pt x="744952" y="769824"/>
                  </a:lnTo>
                  <a:lnTo>
                    <a:pt x="727241" y="765751"/>
                  </a:lnTo>
                  <a:lnTo>
                    <a:pt x="705954" y="761060"/>
                  </a:lnTo>
                  <a:lnTo>
                    <a:pt x="683211" y="755943"/>
                  </a:lnTo>
                  <a:lnTo>
                    <a:pt x="657447" y="749961"/>
                  </a:lnTo>
                  <a:lnTo>
                    <a:pt x="624017" y="742266"/>
                  </a:lnTo>
                  <a:lnTo>
                    <a:pt x="592693" y="734990"/>
                  </a:lnTo>
                  <a:lnTo>
                    <a:pt x="564310" y="728506"/>
                  </a:lnTo>
                  <a:lnTo>
                    <a:pt x="541189" y="722664"/>
                  </a:lnTo>
                  <a:lnTo>
                    <a:pt x="519862" y="717465"/>
                  </a:lnTo>
                  <a:lnTo>
                    <a:pt x="507976" y="714392"/>
                  </a:lnTo>
                  <a:lnTo>
                    <a:pt x="504292" y="713437"/>
                  </a:lnTo>
                  <a:lnTo>
                    <a:pt x="466830" y="703634"/>
                  </a:lnTo>
                  <a:lnTo>
                    <a:pt x="438715" y="696683"/>
                  </a:lnTo>
                  <a:lnTo>
                    <a:pt x="420016" y="691832"/>
                  </a:lnTo>
                  <a:lnTo>
                    <a:pt x="387251" y="683371"/>
                  </a:lnTo>
                  <a:lnTo>
                    <a:pt x="367676" y="678204"/>
                  </a:lnTo>
                  <a:lnTo>
                    <a:pt x="348461" y="673105"/>
                  </a:lnTo>
                  <a:lnTo>
                    <a:pt x="332574" y="668857"/>
                  </a:lnTo>
                  <a:lnTo>
                    <a:pt x="310663" y="662288"/>
                  </a:lnTo>
                  <a:lnTo>
                    <a:pt x="291385" y="657094"/>
                  </a:lnTo>
                  <a:lnTo>
                    <a:pt x="290579" y="656857"/>
                  </a:lnTo>
                  <a:lnTo>
                    <a:pt x="267442" y="650006"/>
                  </a:lnTo>
                  <a:lnTo>
                    <a:pt x="250061" y="644770"/>
                  </a:lnTo>
                  <a:lnTo>
                    <a:pt x="224143" y="637101"/>
                  </a:lnTo>
                  <a:lnTo>
                    <a:pt x="205083" y="631411"/>
                  </a:lnTo>
                  <a:lnTo>
                    <a:pt x="183584" y="625177"/>
                  </a:lnTo>
                  <a:lnTo>
                    <a:pt x="152989" y="617022"/>
                  </a:lnTo>
                  <a:lnTo>
                    <a:pt x="128020" y="609906"/>
                  </a:lnTo>
                  <a:lnTo>
                    <a:pt x="118037" y="606050"/>
                  </a:lnTo>
                  <a:lnTo>
                    <a:pt x="109224" y="604100"/>
                  </a:lnTo>
                  <a:lnTo>
                    <a:pt x="97146" y="601413"/>
                  </a:lnTo>
                  <a:lnTo>
                    <a:pt x="88395" y="598438"/>
                  </a:lnTo>
                  <a:lnTo>
                    <a:pt x="79733" y="596232"/>
                  </a:lnTo>
                  <a:lnTo>
                    <a:pt x="65574" y="592609"/>
                  </a:lnTo>
                  <a:lnTo>
                    <a:pt x="48854" y="587512"/>
                  </a:lnTo>
                  <a:lnTo>
                    <a:pt x="30715" y="581947"/>
                  </a:lnTo>
                  <a:lnTo>
                    <a:pt x="9495" y="575133"/>
                  </a:lnTo>
                  <a:lnTo>
                    <a:pt x="5522" y="566824"/>
                  </a:lnTo>
                  <a:lnTo>
                    <a:pt x="2031" y="562393"/>
                  </a:lnTo>
                  <a:lnTo>
                    <a:pt x="885" y="552712"/>
                  </a:lnTo>
                  <a:lnTo>
                    <a:pt x="2085" y="545405"/>
                  </a:lnTo>
                  <a:lnTo>
                    <a:pt x="1767" y="538317"/>
                  </a:lnTo>
                  <a:lnTo>
                    <a:pt x="0" y="534249"/>
                  </a:lnTo>
                  <a:lnTo>
                    <a:pt x="2454" y="526437"/>
                  </a:lnTo>
                  <a:lnTo>
                    <a:pt x="2828" y="519858"/>
                  </a:lnTo>
                  <a:lnTo>
                    <a:pt x="5612" y="507418"/>
                  </a:lnTo>
                  <a:lnTo>
                    <a:pt x="13464" y="494814"/>
                  </a:lnTo>
                  <a:lnTo>
                    <a:pt x="15718" y="486837"/>
                  </a:lnTo>
                  <a:lnTo>
                    <a:pt x="17054" y="478152"/>
                  </a:lnTo>
                  <a:lnTo>
                    <a:pt x="14040" y="474533"/>
                  </a:lnTo>
                  <a:lnTo>
                    <a:pt x="14872" y="472665"/>
                  </a:lnTo>
                  <a:lnTo>
                    <a:pt x="10607" y="46459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8"/>
            <p:cNvSpPr/>
            <p:nvPr/>
          </p:nvSpPr>
          <p:spPr>
            <a:xfrm>
              <a:off x="4660374" y="3072037"/>
              <a:ext cx="757655" cy="657313"/>
            </a:xfrm>
            <a:custGeom>
              <a:avLst/>
              <a:gdLst/>
              <a:ahLst/>
              <a:cxnLst/>
              <a:rect l="0" t="0" r="0" b="0"/>
              <a:pathLst>
                <a:path w="757655" h="657313">
                  <a:moveTo>
                    <a:pt x="0" y="14431"/>
                  </a:moveTo>
                  <a:lnTo>
                    <a:pt x="25119" y="14765"/>
                  </a:lnTo>
                  <a:lnTo>
                    <a:pt x="42329" y="14943"/>
                  </a:lnTo>
                  <a:lnTo>
                    <a:pt x="46472" y="14981"/>
                  </a:lnTo>
                  <a:lnTo>
                    <a:pt x="60879" y="15086"/>
                  </a:lnTo>
                  <a:lnTo>
                    <a:pt x="75290" y="15171"/>
                  </a:lnTo>
                  <a:lnTo>
                    <a:pt x="91936" y="15276"/>
                  </a:lnTo>
                  <a:lnTo>
                    <a:pt x="102195" y="15328"/>
                  </a:lnTo>
                  <a:lnTo>
                    <a:pt x="122509" y="15338"/>
                  </a:lnTo>
                  <a:lnTo>
                    <a:pt x="133117" y="15327"/>
                  </a:lnTo>
                  <a:lnTo>
                    <a:pt x="139888" y="15188"/>
                  </a:lnTo>
                  <a:lnTo>
                    <a:pt x="157228" y="14813"/>
                  </a:lnTo>
                  <a:lnTo>
                    <a:pt x="165707" y="14588"/>
                  </a:lnTo>
                  <a:lnTo>
                    <a:pt x="180956" y="14166"/>
                  </a:lnTo>
                  <a:lnTo>
                    <a:pt x="189120" y="13829"/>
                  </a:lnTo>
                  <a:lnTo>
                    <a:pt x="207971" y="13026"/>
                  </a:lnTo>
                  <a:lnTo>
                    <a:pt x="215162" y="12753"/>
                  </a:lnTo>
                  <a:lnTo>
                    <a:pt x="234275" y="12004"/>
                  </a:lnTo>
                  <a:lnTo>
                    <a:pt x="238645" y="11869"/>
                  </a:lnTo>
                  <a:lnTo>
                    <a:pt x="258356" y="11237"/>
                  </a:lnTo>
                  <a:lnTo>
                    <a:pt x="261482" y="11134"/>
                  </a:lnTo>
                  <a:lnTo>
                    <a:pt x="284115" y="10139"/>
                  </a:lnTo>
                  <a:lnTo>
                    <a:pt x="288270" y="9873"/>
                  </a:lnTo>
                  <a:lnTo>
                    <a:pt x="305067" y="8780"/>
                  </a:lnTo>
                  <a:lnTo>
                    <a:pt x="329570" y="7697"/>
                  </a:lnTo>
                  <a:lnTo>
                    <a:pt x="332582" y="7559"/>
                  </a:lnTo>
                  <a:lnTo>
                    <a:pt x="337844" y="7209"/>
                  </a:lnTo>
                  <a:lnTo>
                    <a:pt x="357705" y="5862"/>
                  </a:lnTo>
                  <a:lnTo>
                    <a:pt x="368807" y="5157"/>
                  </a:lnTo>
                  <a:lnTo>
                    <a:pt x="387249" y="3960"/>
                  </a:lnTo>
                  <a:lnTo>
                    <a:pt x="412759" y="2104"/>
                  </a:lnTo>
                  <a:lnTo>
                    <a:pt x="413171" y="2073"/>
                  </a:lnTo>
                  <a:lnTo>
                    <a:pt x="435804" y="0"/>
                  </a:lnTo>
                  <a:lnTo>
                    <a:pt x="437213" y="1365"/>
                  </a:lnTo>
                  <a:lnTo>
                    <a:pt x="440750" y="4791"/>
                  </a:lnTo>
                  <a:lnTo>
                    <a:pt x="442487" y="8747"/>
                  </a:lnTo>
                  <a:lnTo>
                    <a:pt x="448180" y="10197"/>
                  </a:lnTo>
                  <a:lnTo>
                    <a:pt x="449591" y="15768"/>
                  </a:lnTo>
                  <a:lnTo>
                    <a:pt x="454663" y="21170"/>
                  </a:lnTo>
                  <a:lnTo>
                    <a:pt x="459688" y="25000"/>
                  </a:lnTo>
                  <a:lnTo>
                    <a:pt x="462175" y="29343"/>
                  </a:lnTo>
                  <a:lnTo>
                    <a:pt x="470852" y="32344"/>
                  </a:lnTo>
                  <a:lnTo>
                    <a:pt x="465798" y="40651"/>
                  </a:lnTo>
                  <a:lnTo>
                    <a:pt x="463640" y="48332"/>
                  </a:lnTo>
                  <a:lnTo>
                    <a:pt x="463344" y="51409"/>
                  </a:lnTo>
                  <a:lnTo>
                    <a:pt x="462666" y="58451"/>
                  </a:lnTo>
                  <a:lnTo>
                    <a:pt x="462251" y="62761"/>
                  </a:lnTo>
                  <a:lnTo>
                    <a:pt x="464432" y="75969"/>
                  </a:lnTo>
                  <a:lnTo>
                    <a:pt x="466314" y="84388"/>
                  </a:lnTo>
                  <a:lnTo>
                    <a:pt x="471929" y="94649"/>
                  </a:lnTo>
                  <a:lnTo>
                    <a:pt x="471964" y="94817"/>
                  </a:lnTo>
                  <a:lnTo>
                    <a:pt x="473083" y="100181"/>
                  </a:lnTo>
                  <a:lnTo>
                    <a:pt x="472741" y="109183"/>
                  </a:lnTo>
                  <a:lnTo>
                    <a:pt x="477076" y="112496"/>
                  </a:lnTo>
                  <a:lnTo>
                    <a:pt x="481270" y="117140"/>
                  </a:lnTo>
                  <a:lnTo>
                    <a:pt x="481141" y="121311"/>
                  </a:lnTo>
                  <a:lnTo>
                    <a:pt x="481007" y="125605"/>
                  </a:lnTo>
                  <a:lnTo>
                    <a:pt x="488082" y="131441"/>
                  </a:lnTo>
                  <a:lnTo>
                    <a:pt x="491466" y="134228"/>
                  </a:lnTo>
                  <a:lnTo>
                    <a:pt x="502154" y="143445"/>
                  </a:lnTo>
                  <a:lnTo>
                    <a:pt x="503145" y="144299"/>
                  </a:lnTo>
                  <a:lnTo>
                    <a:pt x="506325" y="150807"/>
                  </a:lnTo>
                  <a:lnTo>
                    <a:pt x="511630" y="151561"/>
                  </a:lnTo>
                  <a:lnTo>
                    <a:pt x="515902" y="157703"/>
                  </a:lnTo>
                  <a:lnTo>
                    <a:pt x="519102" y="164212"/>
                  </a:lnTo>
                  <a:lnTo>
                    <a:pt x="530523" y="170491"/>
                  </a:lnTo>
                  <a:lnTo>
                    <a:pt x="530767" y="170669"/>
                  </a:lnTo>
                  <a:lnTo>
                    <a:pt x="541670" y="178612"/>
                  </a:lnTo>
                  <a:lnTo>
                    <a:pt x="554437" y="190127"/>
                  </a:lnTo>
                  <a:lnTo>
                    <a:pt x="555425" y="194666"/>
                  </a:lnTo>
                  <a:lnTo>
                    <a:pt x="557705" y="205123"/>
                  </a:lnTo>
                  <a:lnTo>
                    <a:pt x="561062" y="212200"/>
                  </a:lnTo>
                  <a:lnTo>
                    <a:pt x="557852" y="219116"/>
                  </a:lnTo>
                  <a:lnTo>
                    <a:pt x="562519" y="228953"/>
                  </a:lnTo>
                  <a:lnTo>
                    <a:pt x="564553" y="235977"/>
                  </a:lnTo>
                  <a:lnTo>
                    <a:pt x="565148" y="238030"/>
                  </a:lnTo>
                  <a:lnTo>
                    <a:pt x="572353" y="244157"/>
                  </a:lnTo>
                  <a:lnTo>
                    <a:pt x="576769" y="244521"/>
                  </a:lnTo>
                  <a:lnTo>
                    <a:pt x="582578" y="238459"/>
                  </a:lnTo>
                  <a:lnTo>
                    <a:pt x="585716" y="230848"/>
                  </a:lnTo>
                  <a:lnTo>
                    <a:pt x="587575" y="230799"/>
                  </a:lnTo>
                  <a:lnTo>
                    <a:pt x="593671" y="230638"/>
                  </a:lnTo>
                  <a:lnTo>
                    <a:pt x="604701" y="235277"/>
                  </a:lnTo>
                  <a:lnTo>
                    <a:pt x="607190" y="235717"/>
                  </a:lnTo>
                  <a:lnTo>
                    <a:pt x="612357" y="236626"/>
                  </a:lnTo>
                  <a:lnTo>
                    <a:pt x="616858" y="239327"/>
                  </a:lnTo>
                  <a:lnTo>
                    <a:pt x="625823" y="244698"/>
                  </a:lnTo>
                  <a:lnTo>
                    <a:pt x="625727" y="251001"/>
                  </a:lnTo>
                  <a:lnTo>
                    <a:pt x="620602" y="256156"/>
                  </a:lnTo>
                  <a:lnTo>
                    <a:pt x="616235" y="263106"/>
                  </a:lnTo>
                  <a:lnTo>
                    <a:pt x="618201" y="268551"/>
                  </a:lnTo>
                  <a:lnTo>
                    <a:pt x="620010" y="272488"/>
                  </a:lnTo>
                  <a:lnTo>
                    <a:pt x="620057" y="279424"/>
                  </a:lnTo>
                  <a:lnTo>
                    <a:pt x="613501" y="289480"/>
                  </a:lnTo>
                  <a:lnTo>
                    <a:pt x="612914" y="291523"/>
                  </a:lnTo>
                  <a:lnTo>
                    <a:pt x="612380" y="293377"/>
                  </a:lnTo>
                  <a:lnTo>
                    <a:pt x="611439" y="296645"/>
                  </a:lnTo>
                  <a:lnTo>
                    <a:pt x="609996" y="305058"/>
                  </a:lnTo>
                  <a:lnTo>
                    <a:pt x="604722" y="312798"/>
                  </a:lnTo>
                  <a:lnTo>
                    <a:pt x="603748" y="314227"/>
                  </a:lnTo>
                  <a:lnTo>
                    <a:pt x="601678" y="322192"/>
                  </a:lnTo>
                  <a:lnTo>
                    <a:pt x="603378" y="334667"/>
                  </a:lnTo>
                  <a:lnTo>
                    <a:pt x="608482" y="342278"/>
                  </a:lnTo>
                  <a:lnTo>
                    <a:pt x="616743" y="349590"/>
                  </a:lnTo>
                  <a:lnTo>
                    <a:pt x="620803" y="354144"/>
                  </a:lnTo>
                  <a:lnTo>
                    <a:pt x="622519" y="355051"/>
                  </a:lnTo>
                  <a:lnTo>
                    <a:pt x="631541" y="359815"/>
                  </a:lnTo>
                  <a:lnTo>
                    <a:pt x="636888" y="364564"/>
                  </a:lnTo>
                  <a:lnTo>
                    <a:pt x="645411" y="370570"/>
                  </a:lnTo>
                  <a:lnTo>
                    <a:pt x="651418" y="370700"/>
                  </a:lnTo>
                  <a:lnTo>
                    <a:pt x="649693" y="377667"/>
                  </a:lnTo>
                  <a:lnTo>
                    <a:pt x="654654" y="383007"/>
                  </a:lnTo>
                  <a:lnTo>
                    <a:pt x="655850" y="384293"/>
                  </a:lnTo>
                  <a:lnTo>
                    <a:pt x="663614" y="378977"/>
                  </a:lnTo>
                  <a:lnTo>
                    <a:pt x="671797" y="385513"/>
                  </a:lnTo>
                  <a:lnTo>
                    <a:pt x="681755" y="390749"/>
                  </a:lnTo>
                  <a:lnTo>
                    <a:pt x="682972" y="393258"/>
                  </a:lnTo>
                  <a:lnTo>
                    <a:pt x="685482" y="398433"/>
                  </a:lnTo>
                  <a:lnTo>
                    <a:pt x="694428" y="403021"/>
                  </a:lnTo>
                  <a:lnTo>
                    <a:pt x="702470" y="406397"/>
                  </a:lnTo>
                  <a:lnTo>
                    <a:pt x="704900" y="416560"/>
                  </a:lnTo>
                  <a:lnTo>
                    <a:pt x="706748" y="422932"/>
                  </a:lnTo>
                  <a:lnTo>
                    <a:pt x="706433" y="424418"/>
                  </a:lnTo>
                  <a:lnTo>
                    <a:pt x="706088" y="426046"/>
                  </a:lnTo>
                  <a:lnTo>
                    <a:pt x="705182" y="430314"/>
                  </a:lnTo>
                  <a:lnTo>
                    <a:pt x="710441" y="439112"/>
                  </a:lnTo>
                  <a:lnTo>
                    <a:pt x="716122" y="447253"/>
                  </a:lnTo>
                  <a:lnTo>
                    <a:pt x="716380" y="454655"/>
                  </a:lnTo>
                  <a:lnTo>
                    <a:pt x="711383" y="458132"/>
                  </a:lnTo>
                  <a:lnTo>
                    <a:pt x="709143" y="459689"/>
                  </a:lnTo>
                  <a:lnTo>
                    <a:pt x="707099" y="466029"/>
                  </a:lnTo>
                  <a:lnTo>
                    <a:pt x="711157" y="468783"/>
                  </a:lnTo>
                  <a:lnTo>
                    <a:pt x="712627" y="469780"/>
                  </a:lnTo>
                  <a:lnTo>
                    <a:pt x="714902" y="479056"/>
                  </a:lnTo>
                  <a:lnTo>
                    <a:pt x="723877" y="490704"/>
                  </a:lnTo>
                  <a:lnTo>
                    <a:pt x="727283" y="499237"/>
                  </a:lnTo>
                  <a:lnTo>
                    <a:pt x="733227" y="500794"/>
                  </a:lnTo>
                  <a:lnTo>
                    <a:pt x="739084" y="502325"/>
                  </a:lnTo>
                  <a:lnTo>
                    <a:pt x="746431" y="505521"/>
                  </a:lnTo>
                  <a:lnTo>
                    <a:pt x="753544" y="506124"/>
                  </a:lnTo>
                  <a:lnTo>
                    <a:pt x="757655" y="509326"/>
                  </a:lnTo>
                  <a:lnTo>
                    <a:pt x="757306" y="511245"/>
                  </a:lnTo>
                  <a:lnTo>
                    <a:pt x="755894" y="518992"/>
                  </a:lnTo>
                  <a:lnTo>
                    <a:pt x="753275" y="525653"/>
                  </a:lnTo>
                  <a:lnTo>
                    <a:pt x="752945" y="534067"/>
                  </a:lnTo>
                  <a:lnTo>
                    <a:pt x="752964" y="534476"/>
                  </a:lnTo>
                  <a:lnTo>
                    <a:pt x="753164" y="538846"/>
                  </a:lnTo>
                  <a:lnTo>
                    <a:pt x="748400" y="544879"/>
                  </a:lnTo>
                  <a:lnTo>
                    <a:pt x="753169" y="552372"/>
                  </a:lnTo>
                  <a:lnTo>
                    <a:pt x="752128" y="554053"/>
                  </a:lnTo>
                  <a:lnTo>
                    <a:pt x="749722" y="557937"/>
                  </a:lnTo>
                  <a:lnTo>
                    <a:pt x="747093" y="566261"/>
                  </a:lnTo>
                  <a:lnTo>
                    <a:pt x="741132" y="565482"/>
                  </a:lnTo>
                  <a:lnTo>
                    <a:pt x="735457" y="559184"/>
                  </a:lnTo>
                  <a:lnTo>
                    <a:pt x="735155" y="559218"/>
                  </a:lnTo>
                  <a:lnTo>
                    <a:pt x="729326" y="559865"/>
                  </a:lnTo>
                  <a:lnTo>
                    <a:pt x="726601" y="568721"/>
                  </a:lnTo>
                  <a:lnTo>
                    <a:pt x="718427" y="568721"/>
                  </a:lnTo>
                  <a:lnTo>
                    <a:pt x="710934" y="568040"/>
                  </a:lnTo>
                  <a:lnTo>
                    <a:pt x="708209" y="573490"/>
                  </a:lnTo>
                  <a:lnTo>
                    <a:pt x="712276" y="579017"/>
                  </a:lnTo>
                  <a:lnTo>
                    <a:pt x="714706" y="584055"/>
                  </a:lnTo>
                  <a:lnTo>
                    <a:pt x="712684" y="590239"/>
                  </a:lnTo>
                  <a:lnTo>
                    <a:pt x="716741" y="595996"/>
                  </a:lnTo>
                  <a:lnTo>
                    <a:pt x="715665" y="600921"/>
                  </a:lnTo>
                  <a:lnTo>
                    <a:pt x="713119" y="601169"/>
                  </a:lnTo>
                  <a:lnTo>
                    <a:pt x="706790" y="601784"/>
                  </a:lnTo>
                  <a:lnTo>
                    <a:pt x="705831" y="606747"/>
                  </a:lnTo>
                  <a:lnTo>
                    <a:pt x="712712" y="610810"/>
                  </a:lnTo>
                  <a:lnTo>
                    <a:pt x="707599" y="616886"/>
                  </a:lnTo>
                  <a:lnTo>
                    <a:pt x="698845" y="616002"/>
                  </a:lnTo>
                  <a:lnTo>
                    <a:pt x="697400" y="619468"/>
                  </a:lnTo>
                  <a:lnTo>
                    <a:pt x="705217" y="624654"/>
                  </a:lnTo>
                  <a:lnTo>
                    <a:pt x="705679" y="624960"/>
                  </a:lnTo>
                  <a:lnTo>
                    <a:pt x="709769" y="631547"/>
                  </a:lnTo>
                  <a:lnTo>
                    <a:pt x="704245" y="636545"/>
                  </a:lnTo>
                  <a:lnTo>
                    <a:pt x="700207" y="639867"/>
                  </a:lnTo>
                  <a:lnTo>
                    <a:pt x="699377" y="648878"/>
                  </a:lnTo>
                  <a:lnTo>
                    <a:pt x="694901" y="652050"/>
                  </a:lnTo>
                  <a:lnTo>
                    <a:pt x="675622" y="653485"/>
                  </a:lnTo>
                  <a:lnTo>
                    <a:pt x="668946" y="653963"/>
                  </a:lnTo>
                  <a:lnTo>
                    <a:pt x="652372" y="655131"/>
                  </a:lnTo>
                  <a:lnTo>
                    <a:pt x="631121" y="656666"/>
                  </a:lnTo>
                  <a:lnTo>
                    <a:pt x="621984" y="657313"/>
                  </a:lnTo>
                  <a:lnTo>
                    <a:pt x="624916" y="649730"/>
                  </a:lnTo>
                  <a:lnTo>
                    <a:pt x="629492" y="639947"/>
                  </a:lnTo>
                  <a:lnTo>
                    <a:pt x="636013" y="635722"/>
                  </a:lnTo>
                  <a:lnTo>
                    <a:pt x="637353" y="629099"/>
                  </a:lnTo>
                  <a:lnTo>
                    <a:pt x="640815" y="626832"/>
                  </a:lnTo>
                  <a:lnTo>
                    <a:pt x="644479" y="624429"/>
                  </a:lnTo>
                  <a:lnTo>
                    <a:pt x="648714" y="616725"/>
                  </a:lnTo>
                  <a:lnTo>
                    <a:pt x="654204" y="610973"/>
                  </a:lnTo>
                  <a:lnTo>
                    <a:pt x="653770" y="603217"/>
                  </a:lnTo>
                  <a:lnTo>
                    <a:pt x="653208" y="599010"/>
                  </a:lnTo>
                  <a:lnTo>
                    <a:pt x="645540" y="595327"/>
                  </a:lnTo>
                  <a:lnTo>
                    <a:pt x="643959" y="588951"/>
                  </a:lnTo>
                  <a:lnTo>
                    <a:pt x="642222" y="583934"/>
                  </a:lnTo>
                  <a:lnTo>
                    <a:pt x="634589" y="584315"/>
                  </a:lnTo>
                  <a:lnTo>
                    <a:pt x="603338" y="585822"/>
                  </a:lnTo>
                  <a:lnTo>
                    <a:pt x="594029" y="586352"/>
                  </a:lnTo>
                  <a:lnTo>
                    <a:pt x="572412" y="587553"/>
                  </a:lnTo>
                  <a:lnTo>
                    <a:pt x="570319" y="587673"/>
                  </a:lnTo>
                  <a:lnTo>
                    <a:pt x="543631" y="589164"/>
                  </a:lnTo>
                  <a:lnTo>
                    <a:pt x="531246" y="589845"/>
                  </a:lnTo>
                  <a:lnTo>
                    <a:pt x="499484" y="591526"/>
                  </a:lnTo>
                  <a:lnTo>
                    <a:pt x="499261" y="591534"/>
                  </a:lnTo>
                  <a:lnTo>
                    <a:pt x="494334" y="591714"/>
                  </a:lnTo>
                  <a:lnTo>
                    <a:pt x="472344" y="592486"/>
                  </a:lnTo>
                  <a:lnTo>
                    <a:pt x="468950" y="592652"/>
                  </a:lnTo>
                  <a:lnTo>
                    <a:pt x="433175" y="594343"/>
                  </a:lnTo>
                  <a:lnTo>
                    <a:pt x="417813" y="595015"/>
                  </a:lnTo>
                  <a:lnTo>
                    <a:pt x="414398" y="595162"/>
                  </a:lnTo>
                  <a:lnTo>
                    <a:pt x="391570" y="596114"/>
                  </a:lnTo>
                  <a:lnTo>
                    <a:pt x="371147" y="596825"/>
                  </a:lnTo>
                  <a:lnTo>
                    <a:pt x="367139" y="596960"/>
                  </a:lnTo>
                  <a:lnTo>
                    <a:pt x="343379" y="597816"/>
                  </a:lnTo>
                  <a:lnTo>
                    <a:pt x="335781" y="598079"/>
                  </a:lnTo>
                  <a:lnTo>
                    <a:pt x="334053" y="598137"/>
                  </a:lnTo>
                  <a:lnTo>
                    <a:pt x="302997" y="599146"/>
                  </a:lnTo>
                  <a:lnTo>
                    <a:pt x="283912" y="599648"/>
                  </a:lnTo>
                  <a:lnTo>
                    <a:pt x="281370" y="599712"/>
                  </a:lnTo>
                  <a:lnTo>
                    <a:pt x="268615" y="600026"/>
                  </a:lnTo>
                  <a:lnTo>
                    <a:pt x="250651" y="600452"/>
                  </a:lnTo>
                  <a:lnTo>
                    <a:pt x="237412" y="600747"/>
                  </a:lnTo>
                  <a:lnTo>
                    <a:pt x="218393" y="601229"/>
                  </a:lnTo>
                  <a:lnTo>
                    <a:pt x="207827" y="601483"/>
                  </a:lnTo>
                  <a:lnTo>
                    <a:pt x="194360" y="601726"/>
                  </a:lnTo>
                  <a:lnTo>
                    <a:pt x="161903" y="602245"/>
                  </a:lnTo>
                  <a:lnTo>
                    <a:pt x="132577" y="602738"/>
                  </a:lnTo>
                  <a:lnTo>
                    <a:pt x="132351" y="586416"/>
                  </a:lnTo>
                  <a:lnTo>
                    <a:pt x="132215" y="578439"/>
                  </a:lnTo>
                  <a:lnTo>
                    <a:pt x="131972" y="564215"/>
                  </a:lnTo>
                  <a:lnTo>
                    <a:pt x="131524" y="530706"/>
                  </a:lnTo>
                  <a:lnTo>
                    <a:pt x="131387" y="522356"/>
                  </a:lnTo>
                  <a:lnTo>
                    <a:pt x="131142" y="507440"/>
                  </a:lnTo>
                  <a:lnTo>
                    <a:pt x="130836" y="481734"/>
                  </a:lnTo>
                  <a:lnTo>
                    <a:pt x="130791" y="478019"/>
                  </a:lnTo>
                  <a:lnTo>
                    <a:pt x="130711" y="471277"/>
                  </a:lnTo>
                  <a:lnTo>
                    <a:pt x="130164" y="436271"/>
                  </a:lnTo>
                  <a:lnTo>
                    <a:pt x="130120" y="433453"/>
                  </a:lnTo>
                  <a:lnTo>
                    <a:pt x="130100" y="432140"/>
                  </a:lnTo>
                  <a:lnTo>
                    <a:pt x="129841" y="388048"/>
                  </a:lnTo>
                  <a:lnTo>
                    <a:pt x="129778" y="380941"/>
                  </a:lnTo>
                  <a:lnTo>
                    <a:pt x="129749" y="377623"/>
                  </a:lnTo>
                  <a:lnTo>
                    <a:pt x="129522" y="351981"/>
                  </a:lnTo>
                  <a:lnTo>
                    <a:pt x="129186" y="330203"/>
                  </a:lnTo>
                  <a:lnTo>
                    <a:pt x="128989" y="317379"/>
                  </a:lnTo>
                  <a:lnTo>
                    <a:pt x="128814" y="279789"/>
                  </a:lnTo>
                  <a:lnTo>
                    <a:pt x="128813" y="279414"/>
                  </a:lnTo>
                  <a:lnTo>
                    <a:pt x="128643" y="264047"/>
                  </a:lnTo>
                  <a:lnTo>
                    <a:pt x="128428" y="244627"/>
                  </a:lnTo>
                  <a:lnTo>
                    <a:pt x="128347" y="235641"/>
                  </a:lnTo>
                  <a:lnTo>
                    <a:pt x="128288" y="229048"/>
                  </a:lnTo>
                  <a:lnTo>
                    <a:pt x="128258" y="225634"/>
                  </a:lnTo>
                  <a:lnTo>
                    <a:pt x="129869" y="219614"/>
                  </a:lnTo>
                  <a:lnTo>
                    <a:pt x="128765" y="219558"/>
                  </a:lnTo>
                  <a:lnTo>
                    <a:pt x="126339" y="219434"/>
                  </a:lnTo>
                  <a:lnTo>
                    <a:pt x="120068" y="215526"/>
                  </a:lnTo>
                  <a:lnTo>
                    <a:pt x="113308" y="217653"/>
                  </a:lnTo>
                  <a:lnTo>
                    <a:pt x="107736" y="213244"/>
                  </a:lnTo>
                  <a:lnTo>
                    <a:pt x="106882" y="212568"/>
                  </a:lnTo>
                  <a:lnTo>
                    <a:pt x="103955" y="207452"/>
                  </a:lnTo>
                  <a:lnTo>
                    <a:pt x="100442" y="202863"/>
                  </a:lnTo>
                  <a:lnTo>
                    <a:pt x="94749" y="195739"/>
                  </a:lnTo>
                  <a:lnTo>
                    <a:pt x="96732" y="185794"/>
                  </a:lnTo>
                  <a:lnTo>
                    <a:pt x="90383" y="184815"/>
                  </a:lnTo>
                  <a:lnTo>
                    <a:pt x="88252" y="181669"/>
                  </a:lnTo>
                  <a:lnTo>
                    <a:pt x="86422" y="178966"/>
                  </a:lnTo>
                  <a:lnTo>
                    <a:pt x="78912" y="171273"/>
                  </a:lnTo>
                  <a:lnTo>
                    <a:pt x="74298" y="165714"/>
                  </a:lnTo>
                  <a:lnTo>
                    <a:pt x="71843" y="162753"/>
                  </a:lnTo>
                  <a:lnTo>
                    <a:pt x="75852" y="159422"/>
                  </a:lnTo>
                  <a:lnTo>
                    <a:pt x="79061" y="156743"/>
                  </a:lnTo>
                  <a:lnTo>
                    <a:pt x="79375" y="154063"/>
                  </a:lnTo>
                  <a:lnTo>
                    <a:pt x="80039" y="148396"/>
                  </a:lnTo>
                  <a:lnTo>
                    <a:pt x="87227" y="143487"/>
                  </a:lnTo>
                  <a:lnTo>
                    <a:pt x="87196" y="138187"/>
                  </a:lnTo>
                  <a:lnTo>
                    <a:pt x="95042" y="137970"/>
                  </a:lnTo>
                  <a:lnTo>
                    <a:pt x="99256" y="134243"/>
                  </a:lnTo>
                  <a:lnTo>
                    <a:pt x="98038" y="130873"/>
                  </a:lnTo>
                  <a:lnTo>
                    <a:pt x="97223" y="124000"/>
                  </a:lnTo>
                  <a:lnTo>
                    <a:pt x="97124" y="123161"/>
                  </a:lnTo>
                  <a:lnTo>
                    <a:pt x="91606" y="116038"/>
                  </a:lnTo>
                  <a:lnTo>
                    <a:pt x="89050" y="112577"/>
                  </a:lnTo>
                  <a:lnTo>
                    <a:pt x="84490" y="112910"/>
                  </a:lnTo>
                  <a:lnTo>
                    <a:pt x="81724" y="113111"/>
                  </a:lnTo>
                  <a:lnTo>
                    <a:pt x="74924" y="118322"/>
                  </a:lnTo>
                  <a:lnTo>
                    <a:pt x="68232" y="113523"/>
                  </a:lnTo>
                  <a:lnTo>
                    <a:pt x="58503" y="106630"/>
                  </a:lnTo>
                  <a:lnTo>
                    <a:pt x="50030" y="98586"/>
                  </a:lnTo>
                  <a:lnTo>
                    <a:pt x="45591" y="94391"/>
                  </a:lnTo>
                  <a:lnTo>
                    <a:pt x="41871" y="94731"/>
                  </a:lnTo>
                  <a:lnTo>
                    <a:pt x="38373" y="88593"/>
                  </a:lnTo>
                  <a:lnTo>
                    <a:pt x="40570" y="83035"/>
                  </a:lnTo>
                  <a:lnTo>
                    <a:pt x="36414" y="78335"/>
                  </a:lnTo>
                  <a:lnTo>
                    <a:pt x="31065" y="71515"/>
                  </a:lnTo>
                  <a:lnTo>
                    <a:pt x="31948" y="64651"/>
                  </a:lnTo>
                  <a:lnTo>
                    <a:pt x="23831" y="61378"/>
                  </a:lnTo>
                  <a:lnTo>
                    <a:pt x="23751" y="60842"/>
                  </a:lnTo>
                  <a:lnTo>
                    <a:pt x="23716" y="60607"/>
                  </a:lnTo>
                  <a:lnTo>
                    <a:pt x="23143" y="56752"/>
                  </a:lnTo>
                  <a:lnTo>
                    <a:pt x="18210" y="54085"/>
                  </a:lnTo>
                  <a:lnTo>
                    <a:pt x="12230" y="52266"/>
                  </a:lnTo>
                  <a:lnTo>
                    <a:pt x="13583" y="45942"/>
                  </a:lnTo>
                  <a:lnTo>
                    <a:pt x="12658" y="41655"/>
                  </a:lnTo>
                  <a:lnTo>
                    <a:pt x="8840" y="31975"/>
                  </a:lnTo>
                  <a:lnTo>
                    <a:pt x="7705" y="27619"/>
                  </a:lnTo>
                  <a:lnTo>
                    <a:pt x="5792" y="23277"/>
                  </a:lnTo>
                  <a:lnTo>
                    <a:pt x="5573" y="22779"/>
                  </a:lnTo>
                  <a:lnTo>
                    <a:pt x="944" y="2296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g19"/>
            <p:cNvSpPr/>
            <p:nvPr/>
          </p:nvSpPr>
          <p:spPr>
            <a:xfrm>
              <a:off x="6876864" y="3202785"/>
              <a:ext cx="63220" cy="148967"/>
            </a:xfrm>
            <a:custGeom>
              <a:avLst/>
              <a:gdLst/>
              <a:ahLst/>
              <a:cxnLst/>
              <a:rect l="0" t="0" r="0" b="0"/>
              <a:pathLst>
                <a:path w="63220" h="148967">
                  <a:moveTo>
                    <a:pt x="0" y="122749"/>
                  </a:moveTo>
                  <a:lnTo>
                    <a:pt x="1622" y="110678"/>
                  </a:lnTo>
                  <a:lnTo>
                    <a:pt x="493" y="99658"/>
                  </a:lnTo>
                  <a:lnTo>
                    <a:pt x="756" y="84234"/>
                  </a:lnTo>
                  <a:lnTo>
                    <a:pt x="792" y="82043"/>
                  </a:lnTo>
                  <a:lnTo>
                    <a:pt x="3306" y="70941"/>
                  </a:lnTo>
                  <a:lnTo>
                    <a:pt x="5587" y="60462"/>
                  </a:lnTo>
                  <a:lnTo>
                    <a:pt x="9353" y="52804"/>
                  </a:lnTo>
                  <a:lnTo>
                    <a:pt x="7414" y="46994"/>
                  </a:lnTo>
                  <a:lnTo>
                    <a:pt x="15682" y="41537"/>
                  </a:lnTo>
                  <a:lnTo>
                    <a:pt x="18286" y="36086"/>
                  </a:lnTo>
                  <a:lnTo>
                    <a:pt x="10625" y="29736"/>
                  </a:lnTo>
                  <a:lnTo>
                    <a:pt x="18829" y="21036"/>
                  </a:lnTo>
                  <a:lnTo>
                    <a:pt x="22464" y="13835"/>
                  </a:lnTo>
                  <a:lnTo>
                    <a:pt x="63220" y="0"/>
                  </a:lnTo>
                  <a:lnTo>
                    <a:pt x="56804" y="20960"/>
                  </a:lnTo>
                  <a:lnTo>
                    <a:pt x="53548" y="28074"/>
                  </a:lnTo>
                  <a:lnTo>
                    <a:pt x="46607" y="26997"/>
                  </a:lnTo>
                  <a:lnTo>
                    <a:pt x="42239" y="33403"/>
                  </a:lnTo>
                  <a:lnTo>
                    <a:pt x="37971" y="46794"/>
                  </a:lnTo>
                  <a:lnTo>
                    <a:pt x="36186" y="59728"/>
                  </a:lnTo>
                  <a:lnTo>
                    <a:pt x="35359" y="67865"/>
                  </a:lnTo>
                  <a:lnTo>
                    <a:pt x="37589" y="74553"/>
                  </a:lnTo>
                  <a:lnTo>
                    <a:pt x="32788" y="86968"/>
                  </a:lnTo>
                  <a:lnTo>
                    <a:pt x="34112" y="89102"/>
                  </a:lnTo>
                  <a:lnTo>
                    <a:pt x="35362" y="91116"/>
                  </a:lnTo>
                  <a:lnTo>
                    <a:pt x="30892" y="103702"/>
                  </a:lnTo>
                  <a:lnTo>
                    <a:pt x="30377" y="109379"/>
                  </a:lnTo>
                  <a:lnTo>
                    <a:pt x="26795" y="115799"/>
                  </a:lnTo>
                  <a:lnTo>
                    <a:pt x="26514" y="123251"/>
                  </a:lnTo>
                  <a:lnTo>
                    <a:pt x="25688" y="131348"/>
                  </a:lnTo>
                  <a:lnTo>
                    <a:pt x="19128" y="143885"/>
                  </a:lnTo>
                  <a:lnTo>
                    <a:pt x="14991" y="148967"/>
                  </a:lnTo>
                  <a:lnTo>
                    <a:pt x="10539" y="148321"/>
                  </a:lnTo>
                  <a:lnTo>
                    <a:pt x="5768" y="13631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g20"/>
            <p:cNvSpPr/>
            <p:nvPr/>
          </p:nvSpPr>
          <p:spPr>
            <a:xfrm>
              <a:off x="6037320" y="3068507"/>
              <a:ext cx="879228" cy="501736"/>
            </a:xfrm>
            <a:custGeom>
              <a:avLst/>
              <a:gdLst/>
              <a:ahLst/>
              <a:cxnLst/>
              <a:rect l="0" t="0" r="0" b="0"/>
              <a:pathLst>
                <a:path w="879228" h="501736">
                  <a:moveTo>
                    <a:pt x="6268" y="496093"/>
                  </a:moveTo>
                  <a:lnTo>
                    <a:pt x="15546" y="490217"/>
                  </a:lnTo>
                  <a:lnTo>
                    <a:pt x="23020" y="489206"/>
                  </a:lnTo>
                  <a:lnTo>
                    <a:pt x="25782" y="488832"/>
                  </a:lnTo>
                  <a:lnTo>
                    <a:pt x="31089" y="485156"/>
                  </a:lnTo>
                  <a:lnTo>
                    <a:pt x="47220" y="477125"/>
                  </a:lnTo>
                  <a:lnTo>
                    <a:pt x="58192" y="473279"/>
                  </a:lnTo>
                  <a:lnTo>
                    <a:pt x="59607" y="465371"/>
                  </a:lnTo>
                  <a:lnTo>
                    <a:pt x="62951" y="456980"/>
                  </a:lnTo>
                  <a:lnTo>
                    <a:pt x="70114" y="456478"/>
                  </a:lnTo>
                  <a:lnTo>
                    <a:pt x="82619" y="449675"/>
                  </a:lnTo>
                  <a:lnTo>
                    <a:pt x="83638" y="447352"/>
                  </a:lnTo>
                  <a:lnTo>
                    <a:pt x="85255" y="443662"/>
                  </a:lnTo>
                  <a:lnTo>
                    <a:pt x="83747" y="436116"/>
                  </a:lnTo>
                  <a:lnTo>
                    <a:pt x="89097" y="430562"/>
                  </a:lnTo>
                  <a:lnTo>
                    <a:pt x="96067" y="427124"/>
                  </a:lnTo>
                  <a:lnTo>
                    <a:pt x="98585" y="421840"/>
                  </a:lnTo>
                  <a:lnTo>
                    <a:pt x="97049" y="414204"/>
                  </a:lnTo>
                  <a:lnTo>
                    <a:pt x="113408" y="399645"/>
                  </a:lnTo>
                  <a:lnTo>
                    <a:pt x="114128" y="399003"/>
                  </a:lnTo>
                  <a:lnTo>
                    <a:pt x="114599" y="398667"/>
                  </a:lnTo>
                  <a:lnTo>
                    <a:pt x="125434" y="390930"/>
                  </a:lnTo>
                  <a:lnTo>
                    <a:pt x="135499" y="386374"/>
                  </a:lnTo>
                  <a:lnTo>
                    <a:pt x="139441" y="381272"/>
                  </a:lnTo>
                  <a:lnTo>
                    <a:pt x="139918" y="380655"/>
                  </a:lnTo>
                  <a:lnTo>
                    <a:pt x="150395" y="368189"/>
                  </a:lnTo>
                  <a:lnTo>
                    <a:pt x="173022" y="341127"/>
                  </a:lnTo>
                  <a:lnTo>
                    <a:pt x="177585" y="344216"/>
                  </a:lnTo>
                  <a:lnTo>
                    <a:pt x="172942" y="353315"/>
                  </a:lnTo>
                  <a:lnTo>
                    <a:pt x="179022" y="357427"/>
                  </a:lnTo>
                  <a:lnTo>
                    <a:pt x="180049" y="361752"/>
                  </a:lnTo>
                  <a:lnTo>
                    <a:pt x="185469" y="369294"/>
                  </a:lnTo>
                  <a:lnTo>
                    <a:pt x="191615" y="375192"/>
                  </a:lnTo>
                  <a:lnTo>
                    <a:pt x="200246" y="375408"/>
                  </a:lnTo>
                  <a:lnTo>
                    <a:pt x="204381" y="379499"/>
                  </a:lnTo>
                  <a:lnTo>
                    <a:pt x="204999" y="379847"/>
                  </a:lnTo>
                  <a:lnTo>
                    <a:pt x="212563" y="384104"/>
                  </a:lnTo>
                  <a:lnTo>
                    <a:pt x="225672" y="381493"/>
                  </a:lnTo>
                  <a:lnTo>
                    <a:pt x="228388" y="378632"/>
                  </a:lnTo>
                  <a:lnTo>
                    <a:pt x="233329" y="373904"/>
                  </a:lnTo>
                  <a:lnTo>
                    <a:pt x="239096" y="370035"/>
                  </a:lnTo>
                  <a:lnTo>
                    <a:pt x="244972" y="359392"/>
                  </a:lnTo>
                  <a:lnTo>
                    <a:pt x="262568" y="371658"/>
                  </a:lnTo>
                  <a:lnTo>
                    <a:pt x="274160" y="363464"/>
                  </a:lnTo>
                  <a:lnTo>
                    <a:pt x="286702" y="358401"/>
                  </a:lnTo>
                  <a:lnTo>
                    <a:pt x="288365" y="357945"/>
                  </a:lnTo>
                  <a:lnTo>
                    <a:pt x="295119" y="356091"/>
                  </a:lnTo>
                  <a:lnTo>
                    <a:pt x="303811" y="350508"/>
                  </a:lnTo>
                  <a:lnTo>
                    <a:pt x="297360" y="344369"/>
                  </a:lnTo>
                  <a:lnTo>
                    <a:pt x="298555" y="338918"/>
                  </a:lnTo>
                  <a:lnTo>
                    <a:pt x="299395" y="338607"/>
                  </a:lnTo>
                  <a:lnTo>
                    <a:pt x="301651" y="337773"/>
                  </a:lnTo>
                  <a:lnTo>
                    <a:pt x="310242" y="343985"/>
                  </a:lnTo>
                  <a:lnTo>
                    <a:pt x="320988" y="336125"/>
                  </a:lnTo>
                  <a:lnTo>
                    <a:pt x="332957" y="325328"/>
                  </a:lnTo>
                  <a:lnTo>
                    <a:pt x="342404" y="330451"/>
                  </a:lnTo>
                  <a:lnTo>
                    <a:pt x="343001" y="330774"/>
                  </a:lnTo>
                  <a:lnTo>
                    <a:pt x="349378" y="324431"/>
                  </a:lnTo>
                  <a:lnTo>
                    <a:pt x="359659" y="311872"/>
                  </a:lnTo>
                  <a:lnTo>
                    <a:pt x="359519" y="304731"/>
                  </a:lnTo>
                  <a:lnTo>
                    <a:pt x="365058" y="298172"/>
                  </a:lnTo>
                  <a:lnTo>
                    <a:pt x="356096" y="290931"/>
                  </a:lnTo>
                  <a:lnTo>
                    <a:pt x="356286" y="290548"/>
                  </a:lnTo>
                  <a:lnTo>
                    <a:pt x="359003" y="285051"/>
                  </a:lnTo>
                  <a:lnTo>
                    <a:pt x="361890" y="275399"/>
                  </a:lnTo>
                  <a:lnTo>
                    <a:pt x="362936" y="268754"/>
                  </a:lnTo>
                  <a:lnTo>
                    <a:pt x="368943" y="258674"/>
                  </a:lnTo>
                  <a:lnTo>
                    <a:pt x="375857" y="248378"/>
                  </a:lnTo>
                  <a:lnTo>
                    <a:pt x="377633" y="245730"/>
                  </a:lnTo>
                  <a:lnTo>
                    <a:pt x="382961" y="233642"/>
                  </a:lnTo>
                  <a:lnTo>
                    <a:pt x="383514" y="230725"/>
                  </a:lnTo>
                  <a:lnTo>
                    <a:pt x="384889" y="223463"/>
                  </a:lnTo>
                  <a:lnTo>
                    <a:pt x="385631" y="212685"/>
                  </a:lnTo>
                  <a:lnTo>
                    <a:pt x="391686" y="204483"/>
                  </a:lnTo>
                  <a:lnTo>
                    <a:pt x="396719" y="198649"/>
                  </a:lnTo>
                  <a:lnTo>
                    <a:pt x="397613" y="197613"/>
                  </a:lnTo>
                  <a:lnTo>
                    <a:pt x="394799" y="192149"/>
                  </a:lnTo>
                  <a:lnTo>
                    <a:pt x="401383" y="184746"/>
                  </a:lnTo>
                  <a:lnTo>
                    <a:pt x="404474" y="173270"/>
                  </a:lnTo>
                  <a:lnTo>
                    <a:pt x="403523" y="168704"/>
                  </a:lnTo>
                  <a:lnTo>
                    <a:pt x="404768" y="161585"/>
                  </a:lnTo>
                  <a:lnTo>
                    <a:pt x="404973" y="149741"/>
                  </a:lnTo>
                  <a:lnTo>
                    <a:pt x="417579" y="153152"/>
                  </a:lnTo>
                  <a:lnTo>
                    <a:pt x="427193" y="165529"/>
                  </a:lnTo>
                  <a:lnTo>
                    <a:pt x="439599" y="167736"/>
                  </a:lnTo>
                  <a:lnTo>
                    <a:pt x="446289" y="167839"/>
                  </a:lnTo>
                  <a:lnTo>
                    <a:pt x="447824" y="167862"/>
                  </a:lnTo>
                  <a:lnTo>
                    <a:pt x="453615" y="158389"/>
                  </a:lnTo>
                  <a:lnTo>
                    <a:pt x="453821" y="157517"/>
                  </a:lnTo>
                  <a:lnTo>
                    <a:pt x="455554" y="150160"/>
                  </a:lnTo>
                  <a:lnTo>
                    <a:pt x="458706" y="138061"/>
                  </a:lnTo>
                  <a:lnTo>
                    <a:pt x="464064" y="129330"/>
                  </a:lnTo>
                  <a:lnTo>
                    <a:pt x="463818" y="124888"/>
                  </a:lnTo>
                  <a:lnTo>
                    <a:pt x="465356" y="114158"/>
                  </a:lnTo>
                  <a:lnTo>
                    <a:pt x="468132" y="108203"/>
                  </a:lnTo>
                  <a:lnTo>
                    <a:pt x="469688" y="101843"/>
                  </a:lnTo>
                  <a:lnTo>
                    <a:pt x="485813" y="110220"/>
                  </a:lnTo>
                  <a:lnTo>
                    <a:pt x="489294" y="99612"/>
                  </a:lnTo>
                  <a:lnTo>
                    <a:pt x="492929" y="89740"/>
                  </a:lnTo>
                  <a:lnTo>
                    <a:pt x="502009" y="83363"/>
                  </a:lnTo>
                  <a:lnTo>
                    <a:pt x="507170" y="74082"/>
                  </a:lnTo>
                  <a:lnTo>
                    <a:pt x="512856" y="69153"/>
                  </a:lnTo>
                  <a:lnTo>
                    <a:pt x="514900" y="62352"/>
                  </a:lnTo>
                  <a:lnTo>
                    <a:pt x="516571" y="56777"/>
                  </a:lnTo>
                  <a:lnTo>
                    <a:pt x="524933" y="44974"/>
                  </a:lnTo>
                  <a:lnTo>
                    <a:pt x="522571" y="41188"/>
                  </a:lnTo>
                  <a:lnTo>
                    <a:pt x="523790" y="33505"/>
                  </a:lnTo>
                  <a:lnTo>
                    <a:pt x="523104" y="27945"/>
                  </a:lnTo>
                  <a:lnTo>
                    <a:pt x="527691" y="15820"/>
                  </a:lnTo>
                  <a:lnTo>
                    <a:pt x="526568" y="7857"/>
                  </a:lnTo>
                  <a:lnTo>
                    <a:pt x="523979" y="0"/>
                  </a:lnTo>
                  <a:lnTo>
                    <a:pt x="538722" y="8282"/>
                  </a:lnTo>
                  <a:lnTo>
                    <a:pt x="543946" y="11209"/>
                  </a:lnTo>
                  <a:lnTo>
                    <a:pt x="563330" y="22143"/>
                  </a:lnTo>
                  <a:lnTo>
                    <a:pt x="589072" y="36594"/>
                  </a:lnTo>
                  <a:lnTo>
                    <a:pt x="590137" y="31062"/>
                  </a:lnTo>
                  <a:lnTo>
                    <a:pt x="591827" y="21808"/>
                  </a:lnTo>
                  <a:lnTo>
                    <a:pt x="595617" y="7547"/>
                  </a:lnTo>
                  <a:lnTo>
                    <a:pt x="600225" y="7144"/>
                  </a:lnTo>
                  <a:lnTo>
                    <a:pt x="601499" y="7033"/>
                  </a:lnTo>
                  <a:lnTo>
                    <a:pt x="610324" y="7518"/>
                  </a:lnTo>
                  <a:lnTo>
                    <a:pt x="614746" y="9985"/>
                  </a:lnTo>
                  <a:lnTo>
                    <a:pt x="621634" y="12779"/>
                  </a:lnTo>
                  <a:lnTo>
                    <a:pt x="626505" y="16577"/>
                  </a:lnTo>
                  <a:lnTo>
                    <a:pt x="624609" y="21807"/>
                  </a:lnTo>
                  <a:lnTo>
                    <a:pt x="621484" y="26042"/>
                  </a:lnTo>
                  <a:lnTo>
                    <a:pt x="622743" y="31696"/>
                  </a:lnTo>
                  <a:lnTo>
                    <a:pt x="627351" y="33032"/>
                  </a:lnTo>
                  <a:lnTo>
                    <a:pt x="630193" y="36797"/>
                  </a:lnTo>
                  <a:lnTo>
                    <a:pt x="641733" y="36605"/>
                  </a:lnTo>
                  <a:lnTo>
                    <a:pt x="643637" y="36728"/>
                  </a:lnTo>
                  <a:lnTo>
                    <a:pt x="645114" y="36823"/>
                  </a:lnTo>
                  <a:lnTo>
                    <a:pt x="647318" y="36965"/>
                  </a:lnTo>
                  <a:lnTo>
                    <a:pt x="654771" y="39170"/>
                  </a:lnTo>
                  <a:lnTo>
                    <a:pt x="655780" y="45001"/>
                  </a:lnTo>
                  <a:lnTo>
                    <a:pt x="661414" y="46522"/>
                  </a:lnTo>
                  <a:lnTo>
                    <a:pt x="663890" y="46244"/>
                  </a:lnTo>
                  <a:lnTo>
                    <a:pt x="667576" y="45830"/>
                  </a:lnTo>
                  <a:lnTo>
                    <a:pt x="671334" y="49469"/>
                  </a:lnTo>
                  <a:lnTo>
                    <a:pt x="675397" y="53086"/>
                  </a:lnTo>
                  <a:lnTo>
                    <a:pt x="681969" y="57072"/>
                  </a:lnTo>
                  <a:lnTo>
                    <a:pt x="682741" y="60868"/>
                  </a:lnTo>
                  <a:lnTo>
                    <a:pt x="684166" y="67885"/>
                  </a:lnTo>
                  <a:lnTo>
                    <a:pt x="684321" y="68782"/>
                  </a:lnTo>
                  <a:lnTo>
                    <a:pt x="685271" y="74279"/>
                  </a:lnTo>
                  <a:lnTo>
                    <a:pt x="685487" y="75528"/>
                  </a:lnTo>
                  <a:lnTo>
                    <a:pt x="684961" y="79756"/>
                  </a:lnTo>
                  <a:lnTo>
                    <a:pt x="682114" y="80390"/>
                  </a:lnTo>
                  <a:lnTo>
                    <a:pt x="681551" y="81126"/>
                  </a:lnTo>
                  <a:lnTo>
                    <a:pt x="677368" y="86600"/>
                  </a:lnTo>
                  <a:lnTo>
                    <a:pt x="678722" y="92038"/>
                  </a:lnTo>
                  <a:lnTo>
                    <a:pt x="668493" y="94068"/>
                  </a:lnTo>
                  <a:lnTo>
                    <a:pt x="666036" y="94553"/>
                  </a:lnTo>
                  <a:lnTo>
                    <a:pt x="662811" y="105952"/>
                  </a:lnTo>
                  <a:lnTo>
                    <a:pt x="662620" y="114847"/>
                  </a:lnTo>
                  <a:lnTo>
                    <a:pt x="662507" y="119989"/>
                  </a:lnTo>
                  <a:lnTo>
                    <a:pt x="665444" y="131697"/>
                  </a:lnTo>
                  <a:lnTo>
                    <a:pt x="669945" y="135499"/>
                  </a:lnTo>
                  <a:lnTo>
                    <a:pt x="672549" y="137698"/>
                  </a:lnTo>
                  <a:lnTo>
                    <a:pt x="683398" y="133636"/>
                  </a:lnTo>
                  <a:lnTo>
                    <a:pt x="690741" y="131157"/>
                  </a:lnTo>
                  <a:lnTo>
                    <a:pt x="695509" y="129113"/>
                  </a:lnTo>
                  <a:lnTo>
                    <a:pt x="699363" y="132879"/>
                  </a:lnTo>
                  <a:lnTo>
                    <a:pt x="699538" y="136758"/>
                  </a:lnTo>
                  <a:lnTo>
                    <a:pt x="703438" y="139433"/>
                  </a:lnTo>
                  <a:lnTo>
                    <a:pt x="704302" y="140025"/>
                  </a:lnTo>
                  <a:lnTo>
                    <a:pt x="708734" y="143654"/>
                  </a:lnTo>
                  <a:lnTo>
                    <a:pt x="709076" y="147870"/>
                  </a:lnTo>
                  <a:lnTo>
                    <a:pt x="715198" y="149129"/>
                  </a:lnTo>
                  <a:lnTo>
                    <a:pt x="724051" y="152270"/>
                  </a:lnTo>
                  <a:lnTo>
                    <a:pt x="733844" y="150464"/>
                  </a:lnTo>
                  <a:lnTo>
                    <a:pt x="741098" y="149799"/>
                  </a:lnTo>
                  <a:lnTo>
                    <a:pt x="749094" y="149314"/>
                  </a:lnTo>
                  <a:lnTo>
                    <a:pt x="751643" y="154459"/>
                  </a:lnTo>
                  <a:lnTo>
                    <a:pt x="759951" y="158712"/>
                  </a:lnTo>
                  <a:lnTo>
                    <a:pt x="763596" y="162382"/>
                  </a:lnTo>
                  <a:lnTo>
                    <a:pt x="766300" y="165101"/>
                  </a:lnTo>
                  <a:lnTo>
                    <a:pt x="774555" y="169302"/>
                  </a:lnTo>
                  <a:lnTo>
                    <a:pt x="787922" y="172709"/>
                  </a:lnTo>
                  <a:lnTo>
                    <a:pt x="798084" y="177316"/>
                  </a:lnTo>
                  <a:lnTo>
                    <a:pt x="798148" y="185575"/>
                  </a:lnTo>
                  <a:lnTo>
                    <a:pt x="792809" y="192335"/>
                  </a:lnTo>
                  <a:lnTo>
                    <a:pt x="794740" y="202915"/>
                  </a:lnTo>
                  <a:lnTo>
                    <a:pt x="794491" y="208534"/>
                  </a:lnTo>
                  <a:lnTo>
                    <a:pt x="794414" y="210260"/>
                  </a:lnTo>
                  <a:lnTo>
                    <a:pt x="801450" y="216558"/>
                  </a:lnTo>
                  <a:lnTo>
                    <a:pt x="801328" y="221134"/>
                  </a:lnTo>
                  <a:lnTo>
                    <a:pt x="801210" y="225541"/>
                  </a:lnTo>
                  <a:lnTo>
                    <a:pt x="802784" y="228389"/>
                  </a:lnTo>
                  <a:lnTo>
                    <a:pt x="805760" y="233771"/>
                  </a:lnTo>
                  <a:lnTo>
                    <a:pt x="810487" y="243602"/>
                  </a:lnTo>
                  <a:lnTo>
                    <a:pt x="812099" y="250155"/>
                  </a:lnTo>
                  <a:lnTo>
                    <a:pt x="811043" y="259986"/>
                  </a:lnTo>
                  <a:lnTo>
                    <a:pt x="799046" y="252994"/>
                  </a:lnTo>
                  <a:lnTo>
                    <a:pt x="795405" y="250595"/>
                  </a:lnTo>
                  <a:lnTo>
                    <a:pt x="794511" y="251275"/>
                  </a:lnTo>
                  <a:lnTo>
                    <a:pt x="791069" y="253888"/>
                  </a:lnTo>
                  <a:lnTo>
                    <a:pt x="798699" y="262916"/>
                  </a:lnTo>
                  <a:lnTo>
                    <a:pt x="802626" y="267612"/>
                  </a:lnTo>
                  <a:lnTo>
                    <a:pt x="801618" y="270880"/>
                  </a:lnTo>
                  <a:lnTo>
                    <a:pt x="800433" y="274715"/>
                  </a:lnTo>
                  <a:lnTo>
                    <a:pt x="806684" y="278639"/>
                  </a:lnTo>
                  <a:lnTo>
                    <a:pt x="807228" y="278980"/>
                  </a:lnTo>
                  <a:lnTo>
                    <a:pt x="812201" y="285020"/>
                  </a:lnTo>
                  <a:lnTo>
                    <a:pt x="814915" y="288035"/>
                  </a:lnTo>
                  <a:lnTo>
                    <a:pt x="818220" y="291706"/>
                  </a:lnTo>
                  <a:lnTo>
                    <a:pt x="817027" y="304216"/>
                  </a:lnTo>
                  <a:lnTo>
                    <a:pt x="820316" y="307008"/>
                  </a:lnTo>
                  <a:lnTo>
                    <a:pt x="822154" y="308566"/>
                  </a:lnTo>
                  <a:lnTo>
                    <a:pt x="831808" y="311408"/>
                  </a:lnTo>
                  <a:lnTo>
                    <a:pt x="833341" y="311512"/>
                  </a:lnTo>
                  <a:lnTo>
                    <a:pt x="843827" y="312220"/>
                  </a:lnTo>
                  <a:lnTo>
                    <a:pt x="848249" y="308492"/>
                  </a:lnTo>
                  <a:lnTo>
                    <a:pt x="853615" y="308158"/>
                  </a:lnTo>
                  <a:lnTo>
                    <a:pt x="861150" y="324549"/>
                  </a:lnTo>
                  <a:lnTo>
                    <a:pt x="868848" y="338821"/>
                  </a:lnTo>
                  <a:lnTo>
                    <a:pt x="874137" y="346728"/>
                  </a:lnTo>
                  <a:lnTo>
                    <a:pt x="879228" y="357434"/>
                  </a:lnTo>
                  <a:lnTo>
                    <a:pt x="861404" y="361281"/>
                  </a:lnTo>
                  <a:lnTo>
                    <a:pt x="850728" y="363553"/>
                  </a:lnTo>
                  <a:lnTo>
                    <a:pt x="829397" y="368059"/>
                  </a:lnTo>
                  <a:lnTo>
                    <a:pt x="809479" y="372199"/>
                  </a:lnTo>
                  <a:lnTo>
                    <a:pt x="803835" y="373365"/>
                  </a:lnTo>
                  <a:lnTo>
                    <a:pt x="781873" y="377872"/>
                  </a:lnTo>
                  <a:lnTo>
                    <a:pt x="762136" y="382631"/>
                  </a:lnTo>
                  <a:lnTo>
                    <a:pt x="761994" y="382665"/>
                  </a:lnTo>
                  <a:lnTo>
                    <a:pt x="744725" y="386156"/>
                  </a:lnTo>
                  <a:lnTo>
                    <a:pt x="734347" y="388239"/>
                  </a:lnTo>
                  <a:lnTo>
                    <a:pt x="731452" y="388819"/>
                  </a:lnTo>
                  <a:lnTo>
                    <a:pt x="719297" y="391268"/>
                  </a:lnTo>
                  <a:lnTo>
                    <a:pt x="668793" y="401288"/>
                  </a:lnTo>
                  <a:lnTo>
                    <a:pt x="666845" y="401678"/>
                  </a:lnTo>
                  <a:lnTo>
                    <a:pt x="651989" y="404640"/>
                  </a:lnTo>
                  <a:lnTo>
                    <a:pt x="635586" y="407885"/>
                  </a:lnTo>
                  <a:lnTo>
                    <a:pt x="625872" y="409795"/>
                  </a:lnTo>
                  <a:lnTo>
                    <a:pt x="604502" y="414042"/>
                  </a:lnTo>
                  <a:lnTo>
                    <a:pt x="589538" y="416990"/>
                  </a:lnTo>
                  <a:lnTo>
                    <a:pt x="583634" y="418147"/>
                  </a:lnTo>
                  <a:lnTo>
                    <a:pt x="558450" y="422724"/>
                  </a:lnTo>
                  <a:lnTo>
                    <a:pt x="551466" y="423983"/>
                  </a:lnTo>
                  <a:lnTo>
                    <a:pt x="535085" y="426916"/>
                  </a:lnTo>
                  <a:lnTo>
                    <a:pt x="513035" y="430963"/>
                  </a:lnTo>
                  <a:lnTo>
                    <a:pt x="507533" y="431966"/>
                  </a:lnTo>
                  <a:lnTo>
                    <a:pt x="504035" y="432602"/>
                  </a:lnTo>
                  <a:lnTo>
                    <a:pt x="490027" y="435136"/>
                  </a:lnTo>
                  <a:lnTo>
                    <a:pt x="475760" y="437698"/>
                  </a:lnTo>
                  <a:lnTo>
                    <a:pt x="471198" y="438513"/>
                  </a:lnTo>
                  <a:lnTo>
                    <a:pt x="470860" y="438571"/>
                  </a:lnTo>
                  <a:lnTo>
                    <a:pt x="448208" y="442415"/>
                  </a:lnTo>
                  <a:lnTo>
                    <a:pt x="413013" y="448291"/>
                  </a:lnTo>
                  <a:lnTo>
                    <a:pt x="410070" y="448769"/>
                  </a:lnTo>
                  <a:lnTo>
                    <a:pt x="382811" y="453156"/>
                  </a:lnTo>
                  <a:lnTo>
                    <a:pt x="367304" y="454817"/>
                  </a:lnTo>
                  <a:lnTo>
                    <a:pt x="366311" y="454925"/>
                  </a:lnTo>
                  <a:lnTo>
                    <a:pt x="346773" y="457022"/>
                  </a:lnTo>
                  <a:lnTo>
                    <a:pt x="336239" y="458138"/>
                  </a:lnTo>
                  <a:lnTo>
                    <a:pt x="320992" y="460660"/>
                  </a:lnTo>
                  <a:lnTo>
                    <a:pt x="314062" y="461798"/>
                  </a:lnTo>
                  <a:lnTo>
                    <a:pt x="295890" y="463925"/>
                  </a:lnTo>
                  <a:lnTo>
                    <a:pt x="282831" y="465270"/>
                  </a:lnTo>
                  <a:lnTo>
                    <a:pt x="262830" y="467767"/>
                  </a:lnTo>
                  <a:lnTo>
                    <a:pt x="246215" y="469812"/>
                  </a:lnTo>
                  <a:lnTo>
                    <a:pt x="225987" y="471693"/>
                  </a:lnTo>
                  <a:lnTo>
                    <a:pt x="228927" y="467774"/>
                  </a:lnTo>
                  <a:lnTo>
                    <a:pt x="208582" y="470442"/>
                  </a:lnTo>
                  <a:lnTo>
                    <a:pt x="197729" y="471850"/>
                  </a:lnTo>
                  <a:lnTo>
                    <a:pt x="196900" y="475181"/>
                  </a:lnTo>
                  <a:lnTo>
                    <a:pt x="173027" y="478663"/>
                  </a:lnTo>
                  <a:lnTo>
                    <a:pt x="169818" y="479127"/>
                  </a:lnTo>
                  <a:lnTo>
                    <a:pt x="161977" y="480233"/>
                  </a:lnTo>
                  <a:lnTo>
                    <a:pt x="156242" y="481039"/>
                  </a:lnTo>
                  <a:lnTo>
                    <a:pt x="134418" y="484077"/>
                  </a:lnTo>
                  <a:lnTo>
                    <a:pt x="120657" y="486144"/>
                  </a:lnTo>
                  <a:lnTo>
                    <a:pt x="95684" y="489851"/>
                  </a:lnTo>
                  <a:lnTo>
                    <a:pt x="78245" y="492046"/>
                  </a:lnTo>
                  <a:lnTo>
                    <a:pt x="45193" y="496128"/>
                  </a:lnTo>
                  <a:lnTo>
                    <a:pt x="23025" y="498903"/>
                  </a:lnTo>
                  <a:lnTo>
                    <a:pt x="0" y="50173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1"/>
            <p:cNvSpPr/>
            <p:nvPr/>
          </p:nvSpPr>
          <p:spPr>
            <a:xfrm>
              <a:off x="5297805" y="3536282"/>
              <a:ext cx="968441" cy="336518"/>
            </a:xfrm>
            <a:custGeom>
              <a:avLst/>
              <a:gdLst/>
              <a:ahLst/>
              <a:cxnLst/>
              <a:rect l="0" t="0" r="0" b="0"/>
              <a:pathLst>
                <a:path w="968441" h="336518">
                  <a:moveTo>
                    <a:pt x="714" y="331699"/>
                  </a:moveTo>
                  <a:lnTo>
                    <a:pt x="4730" y="329798"/>
                  </a:lnTo>
                  <a:lnTo>
                    <a:pt x="12561" y="327816"/>
                  </a:lnTo>
                  <a:lnTo>
                    <a:pt x="14034" y="321856"/>
                  </a:lnTo>
                  <a:lnTo>
                    <a:pt x="16181" y="316323"/>
                  </a:lnTo>
                  <a:lnTo>
                    <a:pt x="24339" y="317339"/>
                  </a:lnTo>
                  <a:lnTo>
                    <a:pt x="22861" y="310765"/>
                  </a:lnTo>
                  <a:lnTo>
                    <a:pt x="23268" y="305138"/>
                  </a:lnTo>
                  <a:lnTo>
                    <a:pt x="22309" y="298457"/>
                  </a:lnTo>
                  <a:lnTo>
                    <a:pt x="14134" y="295411"/>
                  </a:lnTo>
                  <a:lnTo>
                    <a:pt x="19051" y="290785"/>
                  </a:lnTo>
                  <a:lnTo>
                    <a:pt x="22459" y="282094"/>
                  </a:lnTo>
                  <a:lnTo>
                    <a:pt x="19193" y="275529"/>
                  </a:lnTo>
                  <a:lnTo>
                    <a:pt x="23928" y="273337"/>
                  </a:lnTo>
                  <a:lnTo>
                    <a:pt x="26919" y="274284"/>
                  </a:lnTo>
                  <a:lnTo>
                    <a:pt x="29227" y="268084"/>
                  </a:lnTo>
                  <a:lnTo>
                    <a:pt x="26129" y="262625"/>
                  </a:lnTo>
                  <a:lnTo>
                    <a:pt x="26590" y="254829"/>
                  </a:lnTo>
                  <a:lnTo>
                    <a:pt x="35803" y="255491"/>
                  </a:lnTo>
                  <a:lnTo>
                    <a:pt x="37220" y="252715"/>
                  </a:lnTo>
                  <a:lnTo>
                    <a:pt x="38197" y="245785"/>
                  </a:lnTo>
                  <a:lnTo>
                    <a:pt x="44478" y="242668"/>
                  </a:lnTo>
                  <a:lnTo>
                    <a:pt x="41674" y="239346"/>
                  </a:lnTo>
                  <a:lnTo>
                    <a:pt x="34615" y="233360"/>
                  </a:lnTo>
                  <a:lnTo>
                    <a:pt x="38803" y="224509"/>
                  </a:lnTo>
                  <a:lnTo>
                    <a:pt x="44815" y="225180"/>
                  </a:lnTo>
                  <a:lnTo>
                    <a:pt x="52180" y="219638"/>
                  </a:lnTo>
                  <a:lnTo>
                    <a:pt x="60399" y="215236"/>
                  </a:lnTo>
                  <a:lnTo>
                    <a:pt x="59335" y="209780"/>
                  </a:lnTo>
                  <a:lnTo>
                    <a:pt x="59878" y="205976"/>
                  </a:lnTo>
                  <a:lnTo>
                    <a:pt x="68337" y="202350"/>
                  </a:lnTo>
                  <a:lnTo>
                    <a:pt x="68030" y="200956"/>
                  </a:lnTo>
                  <a:lnTo>
                    <a:pt x="67506" y="198571"/>
                  </a:lnTo>
                  <a:lnTo>
                    <a:pt x="63275" y="195061"/>
                  </a:lnTo>
                  <a:lnTo>
                    <a:pt x="57470" y="187804"/>
                  </a:lnTo>
                  <a:lnTo>
                    <a:pt x="61946" y="184633"/>
                  </a:lnTo>
                  <a:lnTo>
                    <a:pt x="62775" y="175621"/>
                  </a:lnTo>
                  <a:lnTo>
                    <a:pt x="66814" y="172299"/>
                  </a:lnTo>
                  <a:lnTo>
                    <a:pt x="72338" y="167301"/>
                  </a:lnTo>
                  <a:lnTo>
                    <a:pt x="68248" y="160714"/>
                  </a:lnTo>
                  <a:lnTo>
                    <a:pt x="67786" y="160408"/>
                  </a:lnTo>
                  <a:lnTo>
                    <a:pt x="59969" y="155223"/>
                  </a:lnTo>
                  <a:lnTo>
                    <a:pt x="61414" y="151756"/>
                  </a:lnTo>
                  <a:lnTo>
                    <a:pt x="70168" y="152640"/>
                  </a:lnTo>
                  <a:lnTo>
                    <a:pt x="75280" y="146565"/>
                  </a:lnTo>
                  <a:lnTo>
                    <a:pt x="68400" y="142501"/>
                  </a:lnTo>
                  <a:lnTo>
                    <a:pt x="69359" y="137538"/>
                  </a:lnTo>
                  <a:lnTo>
                    <a:pt x="75688" y="136923"/>
                  </a:lnTo>
                  <a:lnTo>
                    <a:pt x="78234" y="136675"/>
                  </a:lnTo>
                  <a:lnTo>
                    <a:pt x="79310" y="131750"/>
                  </a:lnTo>
                  <a:lnTo>
                    <a:pt x="75253" y="125993"/>
                  </a:lnTo>
                  <a:lnTo>
                    <a:pt x="77274" y="119809"/>
                  </a:lnTo>
                  <a:lnTo>
                    <a:pt x="74845" y="114771"/>
                  </a:lnTo>
                  <a:lnTo>
                    <a:pt x="88733" y="113658"/>
                  </a:lnTo>
                  <a:lnTo>
                    <a:pt x="96927" y="112752"/>
                  </a:lnTo>
                  <a:lnTo>
                    <a:pt x="112130" y="111056"/>
                  </a:lnTo>
                  <a:lnTo>
                    <a:pt x="140303" y="109500"/>
                  </a:lnTo>
                  <a:lnTo>
                    <a:pt x="155102" y="108423"/>
                  </a:lnTo>
                  <a:lnTo>
                    <a:pt x="155947" y="108361"/>
                  </a:lnTo>
                  <a:lnTo>
                    <a:pt x="157133" y="108273"/>
                  </a:lnTo>
                  <a:lnTo>
                    <a:pt x="191357" y="105698"/>
                  </a:lnTo>
                  <a:lnTo>
                    <a:pt x="191863" y="105659"/>
                  </a:lnTo>
                  <a:lnTo>
                    <a:pt x="194466" y="105478"/>
                  </a:lnTo>
                  <a:lnTo>
                    <a:pt x="235687" y="102531"/>
                  </a:lnTo>
                  <a:lnTo>
                    <a:pt x="244098" y="101619"/>
                  </a:lnTo>
                  <a:lnTo>
                    <a:pt x="244426" y="101583"/>
                  </a:lnTo>
                  <a:lnTo>
                    <a:pt x="245699" y="93997"/>
                  </a:lnTo>
                  <a:lnTo>
                    <a:pt x="242255" y="82891"/>
                  </a:lnTo>
                  <a:lnTo>
                    <a:pt x="240001" y="76184"/>
                  </a:lnTo>
                  <a:lnTo>
                    <a:pt x="246686" y="75781"/>
                  </a:lnTo>
                  <a:lnTo>
                    <a:pt x="265275" y="76128"/>
                  </a:lnTo>
                  <a:lnTo>
                    <a:pt x="265238" y="80539"/>
                  </a:lnTo>
                  <a:lnTo>
                    <a:pt x="283261" y="78455"/>
                  </a:lnTo>
                  <a:lnTo>
                    <a:pt x="289271" y="77754"/>
                  </a:lnTo>
                  <a:lnTo>
                    <a:pt x="322547" y="74274"/>
                  </a:lnTo>
                  <a:lnTo>
                    <a:pt x="323887" y="74132"/>
                  </a:lnTo>
                  <a:lnTo>
                    <a:pt x="348944" y="71441"/>
                  </a:lnTo>
                  <a:lnTo>
                    <a:pt x="355086" y="70772"/>
                  </a:lnTo>
                  <a:lnTo>
                    <a:pt x="383173" y="67668"/>
                  </a:lnTo>
                  <a:lnTo>
                    <a:pt x="388804" y="66965"/>
                  </a:lnTo>
                  <a:lnTo>
                    <a:pt x="406560" y="64728"/>
                  </a:lnTo>
                  <a:lnTo>
                    <a:pt x="411752" y="65859"/>
                  </a:lnTo>
                  <a:lnTo>
                    <a:pt x="413014" y="66133"/>
                  </a:lnTo>
                  <a:lnTo>
                    <a:pt x="417745" y="63564"/>
                  </a:lnTo>
                  <a:lnTo>
                    <a:pt x="428728" y="63068"/>
                  </a:lnTo>
                  <a:lnTo>
                    <a:pt x="452221" y="61967"/>
                  </a:lnTo>
                  <a:lnTo>
                    <a:pt x="466324" y="61282"/>
                  </a:lnTo>
                  <a:lnTo>
                    <a:pt x="478452" y="60760"/>
                  </a:lnTo>
                  <a:lnTo>
                    <a:pt x="490080" y="60248"/>
                  </a:lnTo>
                  <a:lnTo>
                    <a:pt x="499784" y="59485"/>
                  </a:lnTo>
                  <a:lnTo>
                    <a:pt x="506233" y="58974"/>
                  </a:lnTo>
                  <a:lnTo>
                    <a:pt x="533931" y="56722"/>
                  </a:lnTo>
                  <a:lnTo>
                    <a:pt x="539772" y="55635"/>
                  </a:lnTo>
                  <a:lnTo>
                    <a:pt x="555577" y="52677"/>
                  </a:lnTo>
                  <a:lnTo>
                    <a:pt x="556160" y="52567"/>
                  </a:lnTo>
                  <a:lnTo>
                    <a:pt x="557790" y="52425"/>
                  </a:lnTo>
                  <a:lnTo>
                    <a:pt x="578267" y="50618"/>
                  </a:lnTo>
                  <a:lnTo>
                    <a:pt x="592138" y="50158"/>
                  </a:lnTo>
                  <a:lnTo>
                    <a:pt x="595675" y="50037"/>
                  </a:lnTo>
                  <a:lnTo>
                    <a:pt x="613801" y="49239"/>
                  </a:lnTo>
                  <a:lnTo>
                    <a:pt x="614584" y="49170"/>
                  </a:lnTo>
                  <a:lnTo>
                    <a:pt x="646248" y="46315"/>
                  </a:lnTo>
                  <a:lnTo>
                    <a:pt x="673342" y="43558"/>
                  </a:lnTo>
                  <a:lnTo>
                    <a:pt x="677217" y="43158"/>
                  </a:lnTo>
                  <a:lnTo>
                    <a:pt x="704389" y="40116"/>
                  </a:lnTo>
                  <a:lnTo>
                    <a:pt x="710859" y="39567"/>
                  </a:lnTo>
                  <a:lnTo>
                    <a:pt x="714995" y="39215"/>
                  </a:lnTo>
                  <a:lnTo>
                    <a:pt x="738123" y="36795"/>
                  </a:lnTo>
                  <a:lnTo>
                    <a:pt x="739514" y="33962"/>
                  </a:lnTo>
                  <a:lnTo>
                    <a:pt x="762540" y="31128"/>
                  </a:lnTo>
                  <a:lnTo>
                    <a:pt x="784708" y="28353"/>
                  </a:lnTo>
                  <a:lnTo>
                    <a:pt x="817759" y="24271"/>
                  </a:lnTo>
                  <a:lnTo>
                    <a:pt x="835199" y="22076"/>
                  </a:lnTo>
                  <a:lnTo>
                    <a:pt x="860172" y="18370"/>
                  </a:lnTo>
                  <a:lnTo>
                    <a:pt x="873933" y="16302"/>
                  </a:lnTo>
                  <a:lnTo>
                    <a:pt x="895756" y="13264"/>
                  </a:lnTo>
                  <a:lnTo>
                    <a:pt x="901491" y="12459"/>
                  </a:lnTo>
                  <a:lnTo>
                    <a:pt x="909333" y="11352"/>
                  </a:lnTo>
                  <a:lnTo>
                    <a:pt x="912541" y="10888"/>
                  </a:lnTo>
                  <a:lnTo>
                    <a:pt x="936414" y="7406"/>
                  </a:lnTo>
                  <a:lnTo>
                    <a:pt x="937244" y="4075"/>
                  </a:lnTo>
                  <a:lnTo>
                    <a:pt x="948096" y="2668"/>
                  </a:lnTo>
                  <a:lnTo>
                    <a:pt x="968441" y="0"/>
                  </a:lnTo>
                  <a:lnTo>
                    <a:pt x="965501" y="3918"/>
                  </a:lnTo>
                  <a:lnTo>
                    <a:pt x="964080" y="11615"/>
                  </a:lnTo>
                  <a:lnTo>
                    <a:pt x="966095" y="21361"/>
                  </a:lnTo>
                  <a:lnTo>
                    <a:pt x="962865" y="29809"/>
                  </a:lnTo>
                  <a:lnTo>
                    <a:pt x="964385" y="33022"/>
                  </a:lnTo>
                  <a:lnTo>
                    <a:pt x="967688" y="39995"/>
                  </a:lnTo>
                  <a:lnTo>
                    <a:pt x="960499" y="40710"/>
                  </a:lnTo>
                  <a:lnTo>
                    <a:pt x="953093" y="40907"/>
                  </a:lnTo>
                  <a:lnTo>
                    <a:pt x="945575" y="48642"/>
                  </a:lnTo>
                  <a:lnTo>
                    <a:pt x="944719" y="50906"/>
                  </a:lnTo>
                  <a:lnTo>
                    <a:pt x="943396" y="54404"/>
                  </a:lnTo>
                  <a:lnTo>
                    <a:pt x="941255" y="60056"/>
                  </a:lnTo>
                  <a:lnTo>
                    <a:pt x="935663" y="76017"/>
                  </a:lnTo>
                  <a:lnTo>
                    <a:pt x="930102" y="79554"/>
                  </a:lnTo>
                  <a:lnTo>
                    <a:pt x="924902" y="80506"/>
                  </a:lnTo>
                  <a:lnTo>
                    <a:pt x="922679" y="76199"/>
                  </a:lnTo>
                  <a:lnTo>
                    <a:pt x="914207" y="74118"/>
                  </a:lnTo>
                  <a:lnTo>
                    <a:pt x="913293" y="75008"/>
                  </a:lnTo>
                  <a:lnTo>
                    <a:pt x="908676" y="79500"/>
                  </a:lnTo>
                  <a:lnTo>
                    <a:pt x="904922" y="79186"/>
                  </a:lnTo>
                  <a:lnTo>
                    <a:pt x="899710" y="82608"/>
                  </a:lnTo>
                  <a:lnTo>
                    <a:pt x="893248" y="88172"/>
                  </a:lnTo>
                  <a:lnTo>
                    <a:pt x="892612" y="89784"/>
                  </a:lnTo>
                  <a:lnTo>
                    <a:pt x="888556" y="100047"/>
                  </a:lnTo>
                  <a:lnTo>
                    <a:pt x="884109" y="104251"/>
                  </a:lnTo>
                  <a:lnTo>
                    <a:pt x="879002" y="109073"/>
                  </a:lnTo>
                  <a:lnTo>
                    <a:pt x="872546" y="106999"/>
                  </a:lnTo>
                  <a:lnTo>
                    <a:pt x="873251" y="99391"/>
                  </a:lnTo>
                  <a:lnTo>
                    <a:pt x="871865" y="97958"/>
                  </a:lnTo>
                  <a:lnTo>
                    <a:pt x="868783" y="94769"/>
                  </a:lnTo>
                  <a:lnTo>
                    <a:pt x="858661" y="102589"/>
                  </a:lnTo>
                  <a:lnTo>
                    <a:pt x="852988" y="107125"/>
                  </a:lnTo>
                  <a:lnTo>
                    <a:pt x="852875" y="113014"/>
                  </a:lnTo>
                  <a:lnTo>
                    <a:pt x="850169" y="117494"/>
                  </a:lnTo>
                  <a:lnTo>
                    <a:pt x="844619" y="114855"/>
                  </a:lnTo>
                  <a:lnTo>
                    <a:pt x="841123" y="117316"/>
                  </a:lnTo>
                  <a:lnTo>
                    <a:pt x="839338" y="118572"/>
                  </a:lnTo>
                  <a:lnTo>
                    <a:pt x="841616" y="125871"/>
                  </a:lnTo>
                  <a:lnTo>
                    <a:pt x="838246" y="133218"/>
                  </a:lnTo>
                  <a:lnTo>
                    <a:pt x="835538" y="138230"/>
                  </a:lnTo>
                  <a:lnTo>
                    <a:pt x="834447" y="140249"/>
                  </a:lnTo>
                  <a:lnTo>
                    <a:pt x="826336" y="140623"/>
                  </a:lnTo>
                  <a:lnTo>
                    <a:pt x="821002" y="143046"/>
                  </a:lnTo>
                  <a:lnTo>
                    <a:pt x="813895" y="145862"/>
                  </a:lnTo>
                  <a:lnTo>
                    <a:pt x="810429" y="151841"/>
                  </a:lnTo>
                  <a:lnTo>
                    <a:pt x="804078" y="154047"/>
                  </a:lnTo>
                  <a:lnTo>
                    <a:pt x="804009" y="154217"/>
                  </a:lnTo>
                  <a:lnTo>
                    <a:pt x="803256" y="156069"/>
                  </a:lnTo>
                  <a:lnTo>
                    <a:pt x="800419" y="163044"/>
                  </a:lnTo>
                  <a:lnTo>
                    <a:pt x="794629" y="163425"/>
                  </a:lnTo>
                  <a:lnTo>
                    <a:pt x="787057" y="171603"/>
                  </a:lnTo>
                  <a:lnTo>
                    <a:pt x="783678" y="173254"/>
                  </a:lnTo>
                  <a:lnTo>
                    <a:pt x="779172" y="179657"/>
                  </a:lnTo>
                  <a:lnTo>
                    <a:pt x="768834" y="180441"/>
                  </a:lnTo>
                  <a:lnTo>
                    <a:pt x="761317" y="181230"/>
                  </a:lnTo>
                  <a:lnTo>
                    <a:pt x="760208" y="181449"/>
                  </a:lnTo>
                  <a:lnTo>
                    <a:pt x="747831" y="183884"/>
                  </a:lnTo>
                  <a:lnTo>
                    <a:pt x="739811" y="191145"/>
                  </a:lnTo>
                  <a:lnTo>
                    <a:pt x="732805" y="198675"/>
                  </a:lnTo>
                  <a:lnTo>
                    <a:pt x="728867" y="201152"/>
                  </a:lnTo>
                  <a:lnTo>
                    <a:pt x="728253" y="201539"/>
                  </a:lnTo>
                  <a:lnTo>
                    <a:pt x="726712" y="202507"/>
                  </a:lnTo>
                  <a:lnTo>
                    <a:pt x="721943" y="209673"/>
                  </a:lnTo>
                  <a:lnTo>
                    <a:pt x="724224" y="214577"/>
                  </a:lnTo>
                  <a:lnTo>
                    <a:pt x="721137" y="218352"/>
                  </a:lnTo>
                  <a:lnTo>
                    <a:pt x="723766" y="225655"/>
                  </a:lnTo>
                  <a:lnTo>
                    <a:pt x="723188" y="226260"/>
                  </a:lnTo>
                  <a:lnTo>
                    <a:pt x="716116" y="233650"/>
                  </a:lnTo>
                  <a:lnTo>
                    <a:pt x="706900" y="235779"/>
                  </a:lnTo>
                  <a:lnTo>
                    <a:pt x="701184" y="232370"/>
                  </a:lnTo>
                  <a:lnTo>
                    <a:pt x="695080" y="239298"/>
                  </a:lnTo>
                  <a:lnTo>
                    <a:pt x="695059" y="242323"/>
                  </a:lnTo>
                  <a:lnTo>
                    <a:pt x="694829" y="273899"/>
                  </a:lnTo>
                  <a:lnTo>
                    <a:pt x="673183" y="276605"/>
                  </a:lnTo>
                  <a:lnTo>
                    <a:pt x="660169" y="278135"/>
                  </a:lnTo>
                  <a:lnTo>
                    <a:pt x="647914" y="279648"/>
                  </a:lnTo>
                  <a:lnTo>
                    <a:pt x="642314" y="280326"/>
                  </a:lnTo>
                  <a:lnTo>
                    <a:pt x="638306" y="280809"/>
                  </a:lnTo>
                  <a:lnTo>
                    <a:pt x="632423" y="281516"/>
                  </a:lnTo>
                  <a:lnTo>
                    <a:pt x="619045" y="283166"/>
                  </a:lnTo>
                  <a:lnTo>
                    <a:pt x="618712" y="283207"/>
                  </a:lnTo>
                  <a:lnTo>
                    <a:pt x="611154" y="284131"/>
                  </a:lnTo>
                  <a:lnTo>
                    <a:pt x="585725" y="287307"/>
                  </a:lnTo>
                  <a:lnTo>
                    <a:pt x="584279" y="287486"/>
                  </a:lnTo>
                  <a:lnTo>
                    <a:pt x="574303" y="288844"/>
                  </a:lnTo>
                  <a:lnTo>
                    <a:pt x="571871" y="289173"/>
                  </a:lnTo>
                  <a:lnTo>
                    <a:pt x="561508" y="290231"/>
                  </a:lnTo>
                  <a:lnTo>
                    <a:pt x="546337" y="291762"/>
                  </a:lnTo>
                  <a:lnTo>
                    <a:pt x="516316" y="294677"/>
                  </a:lnTo>
                  <a:lnTo>
                    <a:pt x="464406" y="299522"/>
                  </a:lnTo>
                  <a:lnTo>
                    <a:pt x="463538" y="299614"/>
                  </a:lnTo>
                  <a:lnTo>
                    <a:pt x="446264" y="301422"/>
                  </a:lnTo>
                  <a:lnTo>
                    <a:pt x="409617" y="304870"/>
                  </a:lnTo>
                  <a:lnTo>
                    <a:pt x="403499" y="305336"/>
                  </a:lnTo>
                  <a:lnTo>
                    <a:pt x="359971" y="308557"/>
                  </a:lnTo>
                  <a:lnTo>
                    <a:pt x="359282" y="308606"/>
                  </a:lnTo>
                  <a:lnTo>
                    <a:pt x="358426" y="308673"/>
                  </a:lnTo>
                  <a:lnTo>
                    <a:pt x="314034" y="312074"/>
                  </a:lnTo>
                  <a:lnTo>
                    <a:pt x="311835" y="312238"/>
                  </a:lnTo>
                  <a:lnTo>
                    <a:pt x="304436" y="312811"/>
                  </a:lnTo>
                  <a:lnTo>
                    <a:pt x="285477" y="314257"/>
                  </a:lnTo>
                  <a:lnTo>
                    <a:pt x="270030" y="315537"/>
                  </a:lnTo>
                  <a:lnTo>
                    <a:pt x="268274" y="315681"/>
                  </a:lnTo>
                  <a:lnTo>
                    <a:pt x="244687" y="317344"/>
                  </a:lnTo>
                  <a:lnTo>
                    <a:pt x="245170" y="319096"/>
                  </a:lnTo>
                  <a:lnTo>
                    <a:pt x="238430" y="319673"/>
                  </a:lnTo>
                  <a:lnTo>
                    <a:pt x="226182" y="320625"/>
                  </a:lnTo>
                  <a:lnTo>
                    <a:pt x="224211" y="320777"/>
                  </a:lnTo>
                  <a:lnTo>
                    <a:pt x="213825" y="321572"/>
                  </a:lnTo>
                  <a:lnTo>
                    <a:pt x="177035" y="324544"/>
                  </a:lnTo>
                  <a:lnTo>
                    <a:pt x="172802" y="324872"/>
                  </a:lnTo>
                  <a:lnTo>
                    <a:pt x="150251" y="326590"/>
                  </a:lnTo>
                  <a:lnTo>
                    <a:pt x="149157" y="326672"/>
                  </a:lnTo>
                  <a:lnTo>
                    <a:pt x="129200" y="328194"/>
                  </a:lnTo>
                  <a:lnTo>
                    <a:pt x="111258" y="329531"/>
                  </a:lnTo>
                  <a:lnTo>
                    <a:pt x="101696" y="330232"/>
                  </a:lnTo>
                  <a:lnTo>
                    <a:pt x="77382" y="331842"/>
                  </a:lnTo>
                  <a:lnTo>
                    <a:pt x="70107" y="332313"/>
                  </a:lnTo>
                  <a:lnTo>
                    <a:pt x="68048" y="332446"/>
                  </a:lnTo>
                  <a:lnTo>
                    <a:pt x="59806" y="332972"/>
                  </a:lnTo>
                  <a:lnTo>
                    <a:pt x="0" y="33651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2"/>
            <p:cNvSpPr/>
            <p:nvPr/>
          </p:nvSpPr>
          <p:spPr>
            <a:xfrm>
              <a:off x="4868949" y="4164473"/>
              <a:ext cx="640818" cy="568489"/>
            </a:xfrm>
            <a:custGeom>
              <a:avLst/>
              <a:gdLst/>
              <a:ahLst/>
              <a:cxnLst/>
              <a:rect l="0" t="0" r="0" b="0"/>
              <a:pathLst>
                <a:path w="640818" h="568489">
                  <a:moveTo>
                    <a:pt x="954" y="56957"/>
                  </a:moveTo>
                  <a:lnTo>
                    <a:pt x="648" y="41960"/>
                  </a:lnTo>
                  <a:lnTo>
                    <a:pt x="403" y="29953"/>
                  </a:lnTo>
                  <a:lnTo>
                    <a:pt x="0" y="10114"/>
                  </a:lnTo>
                  <a:lnTo>
                    <a:pt x="27288" y="9494"/>
                  </a:lnTo>
                  <a:lnTo>
                    <a:pt x="28181" y="9473"/>
                  </a:lnTo>
                  <a:lnTo>
                    <a:pt x="38200" y="9228"/>
                  </a:lnTo>
                  <a:lnTo>
                    <a:pt x="62372" y="8726"/>
                  </a:lnTo>
                  <a:lnTo>
                    <a:pt x="66009" y="8646"/>
                  </a:lnTo>
                  <a:lnTo>
                    <a:pt x="79563" y="8338"/>
                  </a:lnTo>
                  <a:lnTo>
                    <a:pt x="96110" y="7900"/>
                  </a:lnTo>
                  <a:lnTo>
                    <a:pt x="101038" y="7765"/>
                  </a:lnTo>
                  <a:lnTo>
                    <a:pt x="125966" y="7103"/>
                  </a:lnTo>
                  <a:lnTo>
                    <a:pt x="128073" y="7045"/>
                  </a:lnTo>
                  <a:lnTo>
                    <a:pt x="157522" y="6477"/>
                  </a:lnTo>
                  <a:lnTo>
                    <a:pt x="157664" y="6474"/>
                  </a:lnTo>
                  <a:lnTo>
                    <a:pt x="184215" y="5839"/>
                  </a:lnTo>
                  <a:lnTo>
                    <a:pt x="217506" y="5007"/>
                  </a:lnTo>
                  <a:lnTo>
                    <a:pt x="235891" y="4347"/>
                  </a:lnTo>
                  <a:lnTo>
                    <a:pt x="259042" y="3474"/>
                  </a:lnTo>
                  <a:lnTo>
                    <a:pt x="305142" y="1600"/>
                  </a:lnTo>
                  <a:lnTo>
                    <a:pt x="308582" y="1463"/>
                  </a:lnTo>
                  <a:lnTo>
                    <a:pt x="311502" y="1345"/>
                  </a:lnTo>
                  <a:lnTo>
                    <a:pt x="331971" y="501"/>
                  </a:lnTo>
                  <a:lnTo>
                    <a:pt x="343735" y="0"/>
                  </a:lnTo>
                  <a:lnTo>
                    <a:pt x="347688" y="3189"/>
                  </a:lnTo>
                  <a:lnTo>
                    <a:pt x="355451" y="8931"/>
                  </a:lnTo>
                  <a:lnTo>
                    <a:pt x="355993" y="15976"/>
                  </a:lnTo>
                  <a:lnTo>
                    <a:pt x="348240" y="22083"/>
                  </a:lnTo>
                  <a:lnTo>
                    <a:pt x="345662" y="27466"/>
                  </a:lnTo>
                  <a:lnTo>
                    <a:pt x="346414" y="32667"/>
                  </a:lnTo>
                  <a:lnTo>
                    <a:pt x="351944" y="37570"/>
                  </a:lnTo>
                  <a:lnTo>
                    <a:pt x="358837" y="39282"/>
                  </a:lnTo>
                  <a:lnTo>
                    <a:pt x="354132" y="45319"/>
                  </a:lnTo>
                  <a:lnTo>
                    <a:pt x="357069" y="57333"/>
                  </a:lnTo>
                  <a:lnTo>
                    <a:pt x="360122" y="60279"/>
                  </a:lnTo>
                  <a:lnTo>
                    <a:pt x="360967" y="61139"/>
                  </a:lnTo>
                  <a:lnTo>
                    <a:pt x="365890" y="68961"/>
                  </a:lnTo>
                  <a:lnTo>
                    <a:pt x="360006" y="69877"/>
                  </a:lnTo>
                  <a:lnTo>
                    <a:pt x="361473" y="80426"/>
                  </a:lnTo>
                  <a:lnTo>
                    <a:pt x="372027" y="81831"/>
                  </a:lnTo>
                  <a:lnTo>
                    <a:pt x="370093" y="92433"/>
                  </a:lnTo>
                  <a:lnTo>
                    <a:pt x="378051" y="93402"/>
                  </a:lnTo>
                  <a:lnTo>
                    <a:pt x="375288" y="101969"/>
                  </a:lnTo>
                  <a:lnTo>
                    <a:pt x="370581" y="112108"/>
                  </a:lnTo>
                  <a:lnTo>
                    <a:pt x="356487" y="113779"/>
                  </a:lnTo>
                  <a:lnTo>
                    <a:pt x="365562" y="127700"/>
                  </a:lnTo>
                  <a:lnTo>
                    <a:pt x="366189" y="128661"/>
                  </a:lnTo>
                  <a:lnTo>
                    <a:pt x="361205" y="136217"/>
                  </a:lnTo>
                  <a:lnTo>
                    <a:pt x="361199" y="140067"/>
                  </a:lnTo>
                  <a:lnTo>
                    <a:pt x="357043" y="145509"/>
                  </a:lnTo>
                  <a:lnTo>
                    <a:pt x="349888" y="147857"/>
                  </a:lnTo>
                  <a:lnTo>
                    <a:pt x="349827" y="155499"/>
                  </a:lnTo>
                  <a:lnTo>
                    <a:pt x="343627" y="162015"/>
                  </a:lnTo>
                  <a:lnTo>
                    <a:pt x="342575" y="163091"/>
                  </a:lnTo>
                  <a:lnTo>
                    <a:pt x="337245" y="168536"/>
                  </a:lnTo>
                  <a:lnTo>
                    <a:pt x="330446" y="167550"/>
                  </a:lnTo>
                  <a:lnTo>
                    <a:pt x="329079" y="173862"/>
                  </a:lnTo>
                  <a:lnTo>
                    <a:pt x="334177" y="181013"/>
                  </a:lnTo>
                  <a:lnTo>
                    <a:pt x="334423" y="181358"/>
                  </a:lnTo>
                  <a:lnTo>
                    <a:pt x="326950" y="183568"/>
                  </a:lnTo>
                  <a:lnTo>
                    <a:pt x="325768" y="196298"/>
                  </a:lnTo>
                  <a:lnTo>
                    <a:pt x="317659" y="200104"/>
                  </a:lnTo>
                  <a:lnTo>
                    <a:pt x="318649" y="204763"/>
                  </a:lnTo>
                  <a:lnTo>
                    <a:pt x="321353" y="210574"/>
                  </a:lnTo>
                  <a:lnTo>
                    <a:pt x="315110" y="212579"/>
                  </a:lnTo>
                  <a:lnTo>
                    <a:pt x="312005" y="217873"/>
                  </a:lnTo>
                  <a:lnTo>
                    <a:pt x="313232" y="226345"/>
                  </a:lnTo>
                  <a:lnTo>
                    <a:pt x="310883" y="233434"/>
                  </a:lnTo>
                  <a:lnTo>
                    <a:pt x="310779" y="240886"/>
                  </a:lnTo>
                  <a:lnTo>
                    <a:pt x="314412" y="247413"/>
                  </a:lnTo>
                  <a:lnTo>
                    <a:pt x="307862" y="252025"/>
                  </a:lnTo>
                  <a:lnTo>
                    <a:pt x="300844" y="251465"/>
                  </a:lnTo>
                  <a:lnTo>
                    <a:pt x="298257" y="256372"/>
                  </a:lnTo>
                  <a:lnTo>
                    <a:pt x="305157" y="261892"/>
                  </a:lnTo>
                  <a:lnTo>
                    <a:pt x="305053" y="262140"/>
                  </a:lnTo>
                  <a:lnTo>
                    <a:pt x="301670" y="270200"/>
                  </a:lnTo>
                  <a:lnTo>
                    <a:pt x="305269" y="276545"/>
                  </a:lnTo>
                  <a:lnTo>
                    <a:pt x="309747" y="282347"/>
                  </a:lnTo>
                  <a:lnTo>
                    <a:pt x="301732" y="289084"/>
                  </a:lnTo>
                  <a:lnTo>
                    <a:pt x="300706" y="289946"/>
                  </a:lnTo>
                  <a:lnTo>
                    <a:pt x="351256" y="287546"/>
                  </a:lnTo>
                  <a:lnTo>
                    <a:pt x="357123" y="287244"/>
                  </a:lnTo>
                  <a:lnTo>
                    <a:pt x="371324" y="286500"/>
                  </a:lnTo>
                  <a:lnTo>
                    <a:pt x="400000" y="284943"/>
                  </a:lnTo>
                  <a:lnTo>
                    <a:pt x="408206" y="284485"/>
                  </a:lnTo>
                  <a:lnTo>
                    <a:pt x="431648" y="283115"/>
                  </a:lnTo>
                  <a:lnTo>
                    <a:pt x="434049" y="282972"/>
                  </a:lnTo>
                  <a:lnTo>
                    <a:pt x="458551" y="281485"/>
                  </a:lnTo>
                  <a:lnTo>
                    <a:pt x="458710" y="281475"/>
                  </a:lnTo>
                  <a:lnTo>
                    <a:pt x="469285" y="280797"/>
                  </a:lnTo>
                  <a:lnTo>
                    <a:pt x="513563" y="277855"/>
                  </a:lnTo>
                  <a:lnTo>
                    <a:pt x="521097" y="277341"/>
                  </a:lnTo>
                  <a:lnTo>
                    <a:pt x="534271" y="276448"/>
                  </a:lnTo>
                  <a:lnTo>
                    <a:pt x="532434" y="289392"/>
                  </a:lnTo>
                  <a:lnTo>
                    <a:pt x="528196" y="302943"/>
                  </a:lnTo>
                  <a:lnTo>
                    <a:pt x="523595" y="316607"/>
                  </a:lnTo>
                  <a:lnTo>
                    <a:pt x="525383" y="324860"/>
                  </a:lnTo>
                  <a:lnTo>
                    <a:pt x="526143" y="328366"/>
                  </a:lnTo>
                  <a:lnTo>
                    <a:pt x="530717" y="341327"/>
                  </a:lnTo>
                  <a:lnTo>
                    <a:pt x="541153" y="351248"/>
                  </a:lnTo>
                  <a:lnTo>
                    <a:pt x="542922" y="354495"/>
                  </a:lnTo>
                  <a:lnTo>
                    <a:pt x="545939" y="360030"/>
                  </a:lnTo>
                  <a:lnTo>
                    <a:pt x="552409" y="374751"/>
                  </a:lnTo>
                  <a:lnTo>
                    <a:pt x="556560" y="387532"/>
                  </a:lnTo>
                  <a:lnTo>
                    <a:pt x="567180" y="392018"/>
                  </a:lnTo>
                  <a:lnTo>
                    <a:pt x="557590" y="398102"/>
                  </a:lnTo>
                  <a:lnTo>
                    <a:pt x="551410" y="402017"/>
                  </a:lnTo>
                  <a:lnTo>
                    <a:pt x="548508" y="408277"/>
                  </a:lnTo>
                  <a:lnTo>
                    <a:pt x="536570" y="413453"/>
                  </a:lnTo>
                  <a:lnTo>
                    <a:pt x="529082" y="417802"/>
                  </a:lnTo>
                  <a:lnTo>
                    <a:pt x="529072" y="418093"/>
                  </a:lnTo>
                  <a:lnTo>
                    <a:pt x="528758" y="427226"/>
                  </a:lnTo>
                  <a:lnTo>
                    <a:pt x="535946" y="429438"/>
                  </a:lnTo>
                  <a:lnTo>
                    <a:pt x="542505" y="431348"/>
                  </a:lnTo>
                  <a:lnTo>
                    <a:pt x="548190" y="437207"/>
                  </a:lnTo>
                  <a:lnTo>
                    <a:pt x="555067" y="438249"/>
                  </a:lnTo>
                  <a:lnTo>
                    <a:pt x="560964" y="435304"/>
                  </a:lnTo>
                  <a:lnTo>
                    <a:pt x="562915" y="420523"/>
                  </a:lnTo>
                  <a:lnTo>
                    <a:pt x="572306" y="411687"/>
                  </a:lnTo>
                  <a:lnTo>
                    <a:pt x="578227" y="408418"/>
                  </a:lnTo>
                  <a:lnTo>
                    <a:pt x="590917" y="407790"/>
                  </a:lnTo>
                  <a:lnTo>
                    <a:pt x="595431" y="402832"/>
                  </a:lnTo>
                  <a:lnTo>
                    <a:pt x="603627" y="396035"/>
                  </a:lnTo>
                  <a:lnTo>
                    <a:pt x="609646" y="393543"/>
                  </a:lnTo>
                  <a:lnTo>
                    <a:pt x="610206" y="405738"/>
                  </a:lnTo>
                  <a:lnTo>
                    <a:pt x="607229" y="416037"/>
                  </a:lnTo>
                  <a:lnTo>
                    <a:pt x="606002" y="425868"/>
                  </a:lnTo>
                  <a:lnTo>
                    <a:pt x="605860" y="432809"/>
                  </a:lnTo>
                  <a:lnTo>
                    <a:pt x="599546" y="443855"/>
                  </a:lnTo>
                  <a:lnTo>
                    <a:pt x="602774" y="450311"/>
                  </a:lnTo>
                  <a:lnTo>
                    <a:pt x="586727" y="449401"/>
                  </a:lnTo>
                  <a:lnTo>
                    <a:pt x="587011" y="462087"/>
                  </a:lnTo>
                  <a:lnTo>
                    <a:pt x="579651" y="466899"/>
                  </a:lnTo>
                  <a:lnTo>
                    <a:pt x="575428" y="469805"/>
                  </a:lnTo>
                  <a:lnTo>
                    <a:pt x="574979" y="470115"/>
                  </a:lnTo>
                  <a:lnTo>
                    <a:pt x="571025" y="467944"/>
                  </a:lnTo>
                  <a:lnTo>
                    <a:pt x="563075" y="473958"/>
                  </a:lnTo>
                  <a:lnTo>
                    <a:pt x="568380" y="483113"/>
                  </a:lnTo>
                  <a:lnTo>
                    <a:pt x="568239" y="490237"/>
                  </a:lnTo>
                  <a:lnTo>
                    <a:pt x="573481" y="498387"/>
                  </a:lnTo>
                  <a:lnTo>
                    <a:pt x="579969" y="501996"/>
                  </a:lnTo>
                  <a:lnTo>
                    <a:pt x="592869" y="503167"/>
                  </a:lnTo>
                  <a:lnTo>
                    <a:pt x="601374" y="503107"/>
                  </a:lnTo>
                  <a:lnTo>
                    <a:pt x="608653" y="509908"/>
                  </a:lnTo>
                  <a:lnTo>
                    <a:pt x="615745" y="508323"/>
                  </a:lnTo>
                  <a:lnTo>
                    <a:pt x="624655" y="516988"/>
                  </a:lnTo>
                  <a:lnTo>
                    <a:pt x="627479" y="525334"/>
                  </a:lnTo>
                  <a:lnTo>
                    <a:pt x="638852" y="525130"/>
                  </a:lnTo>
                  <a:lnTo>
                    <a:pt x="640818" y="531882"/>
                  </a:lnTo>
                  <a:lnTo>
                    <a:pt x="635068" y="543197"/>
                  </a:lnTo>
                  <a:lnTo>
                    <a:pt x="628995" y="546014"/>
                  </a:lnTo>
                  <a:lnTo>
                    <a:pt x="625414" y="552622"/>
                  </a:lnTo>
                  <a:lnTo>
                    <a:pt x="626547" y="557977"/>
                  </a:lnTo>
                  <a:lnTo>
                    <a:pt x="616737" y="554268"/>
                  </a:lnTo>
                  <a:lnTo>
                    <a:pt x="611281" y="549535"/>
                  </a:lnTo>
                  <a:lnTo>
                    <a:pt x="603919" y="556930"/>
                  </a:lnTo>
                  <a:lnTo>
                    <a:pt x="594785" y="568489"/>
                  </a:lnTo>
                  <a:lnTo>
                    <a:pt x="593642" y="556690"/>
                  </a:lnTo>
                  <a:lnTo>
                    <a:pt x="598410" y="548515"/>
                  </a:lnTo>
                  <a:lnTo>
                    <a:pt x="594216" y="541416"/>
                  </a:lnTo>
                  <a:lnTo>
                    <a:pt x="588659" y="538165"/>
                  </a:lnTo>
                  <a:lnTo>
                    <a:pt x="581772" y="529203"/>
                  </a:lnTo>
                  <a:lnTo>
                    <a:pt x="571297" y="525991"/>
                  </a:lnTo>
                  <a:lnTo>
                    <a:pt x="565946" y="524995"/>
                  </a:lnTo>
                  <a:lnTo>
                    <a:pt x="561455" y="519793"/>
                  </a:lnTo>
                  <a:lnTo>
                    <a:pt x="550527" y="518591"/>
                  </a:lnTo>
                  <a:lnTo>
                    <a:pt x="535848" y="517438"/>
                  </a:lnTo>
                  <a:lnTo>
                    <a:pt x="530859" y="519435"/>
                  </a:lnTo>
                  <a:lnTo>
                    <a:pt x="528585" y="521592"/>
                  </a:lnTo>
                  <a:lnTo>
                    <a:pt x="522228" y="527614"/>
                  </a:lnTo>
                  <a:lnTo>
                    <a:pt x="510101" y="538389"/>
                  </a:lnTo>
                  <a:lnTo>
                    <a:pt x="506354" y="541368"/>
                  </a:lnTo>
                  <a:lnTo>
                    <a:pt x="502414" y="544497"/>
                  </a:lnTo>
                  <a:lnTo>
                    <a:pt x="490310" y="553697"/>
                  </a:lnTo>
                  <a:lnTo>
                    <a:pt x="476547" y="557564"/>
                  </a:lnTo>
                  <a:lnTo>
                    <a:pt x="467237" y="558883"/>
                  </a:lnTo>
                  <a:lnTo>
                    <a:pt x="463109" y="559465"/>
                  </a:lnTo>
                  <a:lnTo>
                    <a:pt x="457401" y="559411"/>
                  </a:lnTo>
                  <a:lnTo>
                    <a:pt x="436862" y="560734"/>
                  </a:lnTo>
                  <a:lnTo>
                    <a:pt x="424940" y="563921"/>
                  </a:lnTo>
                  <a:lnTo>
                    <a:pt x="416881" y="564068"/>
                  </a:lnTo>
                  <a:lnTo>
                    <a:pt x="409843" y="562462"/>
                  </a:lnTo>
                  <a:lnTo>
                    <a:pt x="408249" y="555578"/>
                  </a:lnTo>
                  <a:lnTo>
                    <a:pt x="399761" y="547826"/>
                  </a:lnTo>
                  <a:lnTo>
                    <a:pt x="396943" y="547586"/>
                  </a:lnTo>
                  <a:lnTo>
                    <a:pt x="392421" y="547200"/>
                  </a:lnTo>
                  <a:lnTo>
                    <a:pt x="380532" y="545217"/>
                  </a:lnTo>
                  <a:lnTo>
                    <a:pt x="372287" y="541302"/>
                  </a:lnTo>
                  <a:lnTo>
                    <a:pt x="356985" y="537835"/>
                  </a:lnTo>
                  <a:lnTo>
                    <a:pt x="349613" y="530917"/>
                  </a:lnTo>
                  <a:lnTo>
                    <a:pt x="356672" y="526134"/>
                  </a:lnTo>
                  <a:lnTo>
                    <a:pt x="357737" y="521577"/>
                  </a:lnTo>
                  <a:lnTo>
                    <a:pt x="349068" y="517698"/>
                  </a:lnTo>
                  <a:lnTo>
                    <a:pt x="345131" y="513729"/>
                  </a:lnTo>
                  <a:lnTo>
                    <a:pt x="347018" y="510241"/>
                  </a:lnTo>
                  <a:lnTo>
                    <a:pt x="340816" y="503018"/>
                  </a:lnTo>
                  <a:lnTo>
                    <a:pt x="335252" y="505943"/>
                  </a:lnTo>
                  <a:lnTo>
                    <a:pt x="332690" y="507288"/>
                  </a:lnTo>
                  <a:lnTo>
                    <a:pt x="329420" y="503280"/>
                  </a:lnTo>
                  <a:lnTo>
                    <a:pt x="323538" y="498925"/>
                  </a:lnTo>
                  <a:lnTo>
                    <a:pt x="322507" y="494067"/>
                  </a:lnTo>
                  <a:lnTo>
                    <a:pt x="321753" y="490035"/>
                  </a:lnTo>
                  <a:lnTo>
                    <a:pt x="314260" y="485126"/>
                  </a:lnTo>
                  <a:lnTo>
                    <a:pt x="308829" y="485453"/>
                  </a:lnTo>
                  <a:lnTo>
                    <a:pt x="310868" y="475554"/>
                  </a:lnTo>
                  <a:lnTo>
                    <a:pt x="305179" y="469157"/>
                  </a:lnTo>
                  <a:lnTo>
                    <a:pt x="296437" y="469046"/>
                  </a:lnTo>
                  <a:lnTo>
                    <a:pt x="287777" y="472900"/>
                  </a:lnTo>
                  <a:lnTo>
                    <a:pt x="282327" y="476306"/>
                  </a:lnTo>
                  <a:lnTo>
                    <a:pt x="281367" y="481427"/>
                  </a:lnTo>
                  <a:lnTo>
                    <a:pt x="280283" y="487206"/>
                  </a:lnTo>
                  <a:lnTo>
                    <a:pt x="289139" y="491293"/>
                  </a:lnTo>
                  <a:lnTo>
                    <a:pt x="300851" y="494573"/>
                  </a:lnTo>
                  <a:lnTo>
                    <a:pt x="294228" y="506151"/>
                  </a:lnTo>
                  <a:lnTo>
                    <a:pt x="287681" y="508788"/>
                  </a:lnTo>
                  <a:lnTo>
                    <a:pt x="275713" y="502940"/>
                  </a:lnTo>
                  <a:lnTo>
                    <a:pt x="261068" y="495826"/>
                  </a:lnTo>
                  <a:lnTo>
                    <a:pt x="259456" y="495206"/>
                  </a:lnTo>
                  <a:lnTo>
                    <a:pt x="256714" y="494151"/>
                  </a:lnTo>
                  <a:lnTo>
                    <a:pt x="245012" y="495208"/>
                  </a:lnTo>
                  <a:lnTo>
                    <a:pt x="233632" y="501699"/>
                  </a:lnTo>
                  <a:lnTo>
                    <a:pt x="224748" y="503168"/>
                  </a:lnTo>
                  <a:lnTo>
                    <a:pt x="213889" y="501301"/>
                  </a:lnTo>
                  <a:lnTo>
                    <a:pt x="205873" y="499659"/>
                  </a:lnTo>
                  <a:lnTo>
                    <a:pt x="194015" y="497763"/>
                  </a:lnTo>
                  <a:lnTo>
                    <a:pt x="187969" y="496354"/>
                  </a:lnTo>
                  <a:lnTo>
                    <a:pt x="179364" y="494341"/>
                  </a:lnTo>
                  <a:lnTo>
                    <a:pt x="154652" y="484426"/>
                  </a:lnTo>
                  <a:lnTo>
                    <a:pt x="140370" y="478665"/>
                  </a:lnTo>
                  <a:lnTo>
                    <a:pt x="128432" y="475426"/>
                  </a:lnTo>
                  <a:lnTo>
                    <a:pt x="117302" y="472710"/>
                  </a:lnTo>
                  <a:lnTo>
                    <a:pt x="102528" y="472485"/>
                  </a:lnTo>
                  <a:lnTo>
                    <a:pt x="88192" y="473986"/>
                  </a:lnTo>
                  <a:lnTo>
                    <a:pt x="72363" y="474987"/>
                  </a:lnTo>
                  <a:lnTo>
                    <a:pt x="47142" y="479463"/>
                  </a:lnTo>
                  <a:lnTo>
                    <a:pt x="40082" y="482639"/>
                  </a:lnTo>
                  <a:lnTo>
                    <a:pt x="35342" y="486267"/>
                  </a:lnTo>
                  <a:lnTo>
                    <a:pt x="32093" y="481565"/>
                  </a:lnTo>
                  <a:lnTo>
                    <a:pt x="28536" y="476273"/>
                  </a:lnTo>
                  <a:lnTo>
                    <a:pt x="23632" y="470485"/>
                  </a:lnTo>
                  <a:lnTo>
                    <a:pt x="30535" y="463377"/>
                  </a:lnTo>
                  <a:lnTo>
                    <a:pt x="32971" y="460402"/>
                  </a:lnTo>
                  <a:lnTo>
                    <a:pt x="35624" y="457161"/>
                  </a:lnTo>
                  <a:lnTo>
                    <a:pt x="38227" y="448502"/>
                  </a:lnTo>
                  <a:lnTo>
                    <a:pt x="46282" y="438736"/>
                  </a:lnTo>
                  <a:lnTo>
                    <a:pt x="50504" y="434241"/>
                  </a:lnTo>
                  <a:lnTo>
                    <a:pt x="50775" y="433952"/>
                  </a:lnTo>
                  <a:lnTo>
                    <a:pt x="50760" y="425602"/>
                  </a:lnTo>
                  <a:lnTo>
                    <a:pt x="50384" y="416860"/>
                  </a:lnTo>
                  <a:lnTo>
                    <a:pt x="49020" y="409556"/>
                  </a:lnTo>
                  <a:lnTo>
                    <a:pt x="49239" y="406876"/>
                  </a:lnTo>
                  <a:lnTo>
                    <a:pt x="49609" y="402357"/>
                  </a:lnTo>
                  <a:lnTo>
                    <a:pt x="42857" y="394737"/>
                  </a:lnTo>
                  <a:lnTo>
                    <a:pt x="44482" y="385103"/>
                  </a:lnTo>
                  <a:lnTo>
                    <a:pt x="45347" y="384292"/>
                  </a:lnTo>
                  <a:lnTo>
                    <a:pt x="49635" y="380271"/>
                  </a:lnTo>
                  <a:lnTo>
                    <a:pt x="48452" y="369363"/>
                  </a:lnTo>
                  <a:lnTo>
                    <a:pt x="45969" y="363923"/>
                  </a:lnTo>
                  <a:lnTo>
                    <a:pt x="51331" y="356962"/>
                  </a:lnTo>
                  <a:lnTo>
                    <a:pt x="51120" y="352301"/>
                  </a:lnTo>
                  <a:lnTo>
                    <a:pt x="57722" y="344305"/>
                  </a:lnTo>
                  <a:lnTo>
                    <a:pt x="59014" y="335894"/>
                  </a:lnTo>
                  <a:lnTo>
                    <a:pt x="64726" y="326518"/>
                  </a:lnTo>
                  <a:lnTo>
                    <a:pt x="65794" y="316977"/>
                  </a:lnTo>
                  <a:lnTo>
                    <a:pt x="66261" y="315813"/>
                  </a:lnTo>
                  <a:lnTo>
                    <a:pt x="68987" y="309004"/>
                  </a:lnTo>
                  <a:lnTo>
                    <a:pt x="66511" y="302971"/>
                  </a:lnTo>
                  <a:lnTo>
                    <a:pt x="67622" y="297016"/>
                  </a:lnTo>
                  <a:lnTo>
                    <a:pt x="68479" y="290810"/>
                  </a:lnTo>
                  <a:lnTo>
                    <a:pt x="67084" y="279790"/>
                  </a:lnTo>
                  <a:lnTo>
                    <a:pt x="67507" y="271649"/>
                  </a:lnTo>
                  <a:lnTo>
                    <a:pt x="65383" y="271818"/>
                  </a:lnTo>
                  <a:lnTo>
                    <a:pt x="59510" y="272282"/>
                  </a:lnTo>
                  <a:lnTo>
                    <a:pt x="59285" y="272300"/>
                  </a:lnTo>
                  <a:lnTo>
                    <a:pt x="57603" y="261334"/>
                  </a:lnTo>
                  <a:lnTo>
                    <a:pt x="49945" y="255554"/>
                  </a:lnTo>
                  <a:lnTo>
                    <a:pt x="50575" y="244926"/>
                  </a:lnTo>
                  <a:lnTo>
                    <a:pt x="46798" y="237378"/>
                  </a:lnTo>
                  <a:lnTo>
                    <a:pt x="40338" y="231760"/>
                  </a:lnTo>
                  <a:lnTo>
                    <a:pt x="43086" y="226620"/>
                  </a:lnTo>
                  <a:lnTo>
                    <a:pt x="35487" y="223466"/>
                  </a:lnTo>
                  <a:lnTo>
                    <a:pt x="29544" y="215164"/>
                  </a:lnTo>
                  <a:lnTo>
                    <a:pt x="31625" y="209913"/>
                  </a:lnTo>
                  <a:lnTo>
                    <a:pt x="32998" y="198672"/>
                  </a:lnTo>
                  <a:lnTo>
                    <a:pt x="26588" y="183792"/>
                  </a:lnTo>
                  <a:lnTo>
                    <a:pt x="23447" y="178296"/>
                  </a:lnTo>
                  <a:lnTo>
                    <a:pt x="19497" y="171375"/>
                  </a:lnTo>
                  <a:lnTo>
                    <a:pt x="11165" y="166782"/>
                  </a:lnTo>
                  <a:lnTo>
                    <a:pt x="4711" y="159276"/>
                  </a:lnTo>
                  <a:lnTo>
                    <a:pt x="3172" y="157484"/>
                  </a:lnTo>
                  <a:lnTo>
                    <a:pt x="2639" y="136611"/>
                  </a:lnTo>
                  <a:lnTo>
                    <a:pt x="2466" y="128276"/>
                  </a:lnTo>
                  <a:lnTo>
                    <a:pt x="1965" y="104245"/>
                  </a:lnTo>
                  <a:lnTo>
                    <a:pt x="1875" y="100124"/>
                  </a:lnTo>
                  <a:lnTo>
                    <a:pt x="1331" y="7544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3"/>
            <p:cNvSpPr/>
            <p:nvPr/>
          </p:nvSpPr>
          <p:spPr>
            <a:xfrm>
              <a:off x="7173755" y="2660439"/>
              <a:ext cx="11580" cy="10605"/>
            </a:xfrm>
            <a:custGeom>
              <a:avLst/>
              <a:gdLst/>
              <a:ahLst/>
              <a:cxnLst/>
              <a:rect l="0" t="0" r="0" b="0"/>
              <a:pathLst>
                <a:path w="11580" h="10605">
                  <a:moveTo>
                    <a:pt x="227" y="4699"/>
                  </a:moveTo>
                  <a:lnTo>
                    <a:pt x="9193" y="0"/>
                  </a:lnTo>
                  <a:lnTo>
                    <a:pt x="11580" y="5156"/>
                  </a:lnTo>
                  <a:lnTo>
                    <a:pt x="0" y="1060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4"/>
            <p:cNvSpPr/>
            <p:nvPr/>
          </p:nvSpPr>
          <p:spPr>
            <a:xfrm>
              <a:off x="6339762" y="2177618"/>
              <a:ext cx="858447" cy="653010"/>
            </a:xfrm>
            <a:custGeom>
              <a:avLst/>
              <a:gdLst/>
              <a:ahLst/>
              <a:cxnLst/>
              <a:rect l="0" t="0" r="0" b="0"/>
              <a:pathLst>
                <a:path w="858447" h="653010">
                  <a:moveTo>
                    <a:pt x="0" y="520151"/>
                  </a:moveTo>
                  <a:lnTo>
                    <a:pt x="12624" y="509954"/>
                  </a:lnTo>
                  <a:lnTo>
                    <a:pt x="28530" y="494535"/>
                  </a:lnTo>
                  <a:lnTo>
                    <a:pt x="34567" y="485385"/>
                  </a:lnTo>
                  <a:lnTo>
                    <a:pt x="43651" y="477236"/>
                  </a:lnTo>
                  <a:lnTo>
                    <a:pt x="52103" y="470664"/>
                  </a:lnTo>
                  <a:lnTo>
                    <a:pt x="57285" y="467020"/>
                  </a:lnTo>
                  <a:lnTo>
                    <a:pt x="57436" y="466304"/>
                  </a:lnTo>
                  <a:lnTo>
                    <a:pt x="58854" y="459590"/>
                  </a:lnTo>
                  <a:lnTo>
                    <a:pt x="62971" y="454259"/>
                  </a:lnTo>
                  <a:lnTo>
                    <a:pt x="63376" y="447695"/>
                  </a:lnTo>
                  <a:lnTo>
                    <a:pt x="70580" y="442470"/>
                  </a:lnTo>
                  <a:lnTo>
                    <a:pt x="76770" y="436942"/>
                  </a:lnTo>
                  <a:lnTo>
                    <a:pt x="81105" y="429479"/>
                  </a:lnTo>
                  <a:lnTo>
                    <a:pt x="78729" y="424794"/>
                  </a:lnTo>
                  <a:lnTo>
                    <a:pt x="78349" y="424054"/>
                  </a:lnTo>
                  <a:lnTo>
                    <a:pt x="75945" y="419380"/>
                  </a:lnTo>
                  <a:lnTo>
                    <a:pt x="72372" y="417208"/>
                  </a:lnTo>
                  <a:lnTo>
                    <a:pt x="71510" y="410538"/>
                  </a:lnTo>
                  <a:lnTo>
                    <a:pt x="69072" y="408107"/>
                  </a:lnTo>
                  <a:lnTo>
                    <a:pt x="65474" y="408053"/>
                  </a:lnTo>
                  <a:lnTo>
                    <a:pt x="58546" y="403899"/>
                  </a:lnTo>
                  <a:lnTo>
                    <a:pt x="58439" y="394789"/>
                  </a:lnTo>
                  <a:lnTo>
                    <a:pt x="56901" y="393783"/>
                  </a:lnTo>
                  <a:lnTo>
                    <a:pt x="56757" y="393768"/>
                  </a:lnTo>
                  <a:lnTo>
                    <a:pt x="50829" y="393148"/>
                  </a:lnTo>
                  <a:lnTo>
                    <a:pt x="51096" y="386241"/>
                  </a:lnTo>
                  <a:lnTo>
                    <a:pt x="51973" y="381926"/>
                  </a:lnTo>
                  <a:lnTo>
                    <a:pt x="49368" y="372345"/>
                  </a:lnTo>
                  <a:lnTo>
                    <a:pt x="46536" y="366954"/>
                  </a:lnTo>
                  <a:lnTo>
                    <a:pt x="69304" y="354776"/>
                  </a:lnTo>
                  <a:lnTo>
                    <a:pt x="77076" y="351241"/>
                  </a:lnTo>
                  <a:lnTo>
                    <a:pt x="97234" y="342035"/>
                  </a:lnTo>
                  <a:lnTo>
                    <a:pt x="105552" y="340288"/>
                  </a:lnTo>
                  <a:lnTo>
                    <a:pt x="119389" y="337365"/>
                  </a:lnTo>
                  <a:lnTo>
                    <a:pt x="138115" y="333479"/>
                  </a:lnTo>
                  <a:lnTo>
                    <a:pt x="153726" y="331998"/>
                  </a:lnTo>
                  <a:lnTo>
                    <a:pt x="172499" y="331556"/>
                  </a:lnTo>
                  <a:lnTo>
                    <a:pt x="178306" y="330780"/>
                  </a:lnTo>
                  <a:lnTo>
                    <a:pt x="190092" y="337001"/>
                  </a:lnTo>
                  <a:lnTo>
                    <a:pt x="202556" y="341477"/>
                  </a:lnTo>
                  <a:lnTo>
                    <a:pt x="207265" y="338411"/>
                  </a:lnTo>
                  <a:lnTo>
                    <a:pt x="219343" y="332553"/>
                  </a:lnTo>
                  <a:lnTo>
                    <a:pt x="222722" y="330910"/>
                  </a:lnTo>
                  <a:lnTo>
                    <a:pt x="230657" y="329812"/>
                  </a:lnTo>
                  <a:lnTo>
                    <a:pt x="244057" y="325913"/>
                  </a:lnTo>
                  <a:lnTo>
                    <a:pt x="257784" y="325220"/>
                  </a:lnTo>
                  <a:lnTo>
                    <a:pt x="262648" y="324345"/>
                  </a:lnTo>
                  <a:lnTo>
                    <a:pt x="272908" y="317164"/>
                  </a:lnTo>
                  <a:lnTo>
                    <a:pt x="279927" y="313811"/>
                  </a:lnTo>
                  <a:lnTo>
                    <a:pt x="284159" y="310135"/>
                  </a:lnTo>
                  <a:lnTo>
                    <a:pt x="287500" y="307230"/>
                  </a:lnTo>
                  <a:lnTo>
                    <a:pt x="291237" y="297556"/>
                  </a:lnTo>
                  <a:lnTo>
                    <a:pt x="292416" y="296311"/>
                  </a:lnTo>
                  <a:lnTo>
                    <a:pt x="301220" y="287007"/>
                  </a:lnTo>
                  <a:lnTo>
                    <a:pt x="309722" y="277873"/>
                  </a:lnTo>
                  <a:lnTo>
                    <a:pt x="314530" y="276201"/>
                  </a:lnTo>
                  <a:lnTo>
                    <a:pt x="319913" y="277060"/>
                  </a:lnTo>
                  <a:lnTo>
                    <a:pt x="327913" y="272882"/>
                  </a:lnTo>
                  <a:lnTo>
                    <a:pt x="329834" y="265762"/>
                  </a:lnTo>
                  <a:lnTo>
                    <a:pt x="328308" y="255104"/>
                  </a:lnTo>
                  <a:lnTo>
                    <a:pt x="326907" y="250918"/>
                  </a:lnTo>
                  <a:lnTo>
                    <a:pt x="323547" y="240878"/>
                  </a:lnTo>
                  <a:lnTo>
                    <a:pt x="320423" y="234107"/>
                  </a:lnTo>
                  <a:lnTo>
                    <a:pt x="312044" y="228103"/>
                  </a:lnTo>
                  <a:lnTo>
                    <a:pt x="305102" y="227286"/>
                  </a:lnTo>
                  <a:lnTo>
                    <a:pt x="296648" y="227546"/>
                  </a:lnTo>
                  <a:lnTo>
                    <a:pt x="298387" y="220903"/>
                  </a:lnTo>
                  <a:lnTo>
                    <a:pt x="310391" y="211521"/>
                  </a:lnTo>
                  <a:lnTo>
                    <a:pt x="305975" y="204702"/>
                  </a:lnTo>
                  <a:lnTo>
                    <a:pt x="298958" y="205257"/>
                  </a:lnTo>
                  <a:lnTo>
                    <a:pt x="299126" y="199181"/>
                  </a:lnTo>
                  <a:lnTo>
                    <a:pt x="297416" y="195466"/>
                  </a:lnTo>
                  <a:lnTo>
                    <a:pt x="297962" y="190547"/>
                  </a:lnTo>
                  <a:lnTo>
                    <a:pt x="299148" y="185652"/>
                  </a:lnTo>
                  <a:lnTo>
                    <a:pt x="302825" y="179185"/>
                  </a:lnTo>
                  <a:lnTo>
                    <a:pt x="310511" y="175985"/>
                  </a:lnTo>
                  <a:lnTo>
                    <a:pt x="314031" y="171564"/>
                  </a:lnTo>
                  <a:lnTo>
                    <a:pt x="313051" y="165733"/>
                  </a:lnTo>
                  <a:lnTo>
                    <a:pt x="318953" y="161728"/>
                  </a:lnTo>
                  <a:lnTo>
                    <a:pt x="327167" y="152938"/>
                  </a:lnTo>
                  <a:lnTo>
                    <a:pt x="329204" y="152410"/>
                  </a:lnTo>
                  <a:lnTo>
                    <a:pt x="332270" y="151613"/>
                  </a:lnTo>
                  <a:lnTo>
                    <a:pt x="339412" y="141855"/>
                  </a:lnTo>
                  <a:lnTo>
                    <a:pt x="341605" y="138853"/>
                  </a:lnTo>
                  <a:lnTo>
                    <a:pt x="342749" y="131385"/>
                  </a:lnTo>
                  <a:lnTo>
                    <a:pt x="345559" y="124293"/>
                  </a:lnTo>
                  <a:lnTo>
                    <a:pt x="361025" y="99970"/>
                  </a:lnTo>
                  <a:lnTo>
                    <a:pt x="372297" y="83174"/>
                  </a:lnTo>
                  <a:lnTo>
                    <a:pt x="379710" y="74194"/>
                  </a:lnTo>
                  <a:lnTo>
                    <a:pt x="385884" y="65302"/>
                  </a:lnTo>
                  <a:lnTo>
                    <a:pt x="395716" y="56863"/>
                  </a:lnTo>
                  <a:lnTo>
                    <a:pt x="402380" y="50979"/>
                  </a:lnTo>
                  <a:lnTo>
                    <a:pt x="407542" y="45677"/>
                  </a:lnTo>
                  <a:lnTo>
                    <a:pt x="408171" y="42739"/>
                  </a:lnTo>
                  <a:lnTo>
                    <a:pt x="416373" y="40024"/>
                  </a:lnTo>
                  <a:lnTo>
                    <a:pt x="422630" y="34009"/>
                  </a:lnTo>
                  <a:lnTo>
                    <a:pt x="432294" y="35356"/>
                  </a:lnTo>
                  <a:lnTo>
                    <a:pt x="434116" y="34763"/>
                  </a:lnTo>
                  <a:lnTo>
                    <a:pt x="441963" y="32204"/>
                  </a:lnTo>
                  <a:lnTo>
                    <a:pt x="445223" y="31138"/>
                  </a:lnTo>
                  <a:lnTo>
                    <a:pt x="462521" y="27606"/>
                  </a:lnTo>
                  <a:lnTo>
                    <a:pt x="482679" y="23522"/>
                  </a:lnTo>
                  <a:lnTo>
                    <a:pt x="502911" y="18015"/>
                  </a:lnTo>
                  <a:lnTo>
                    <a:pt x="517862" y="13914"/>
                  </a:lnTo>
                  <a:lnTo>
                    <a:pt x="540946" y="8080"/>
                  </a:lnTo>
                  <a:lnTo>
                    <a:pt x="569921" y="0"/>
                  </a:lnTo>
                  <a:lnTo>
                    <a:pt x="571128" y="5658"/>
                  </a:lnTo>
                  <a:lnTo>
                    <a:pt x="573482" y="12869"/>
                  </a:lnTo>
                  <a:lnTo>
                    <a:pt x="571503" y="22292"/>
                  </a:lnTo>
                  <a:lnTo>
                    <a:pt x="573933" y="26212"/>
                  </a:lnTo>
                  <a:lnTo>
                    <a:pt x="577840" y="28841"/>
                  </a:lnTo>
                  <a:lnTo>
                    <a:pt x="577275" y="36526"/>
                  </a:lnTo>
                  <a:lnTo>
                    <a:pt x="578211" y="43781"/>
                  </a:lnTo>
                  <a:lnTo>
                    <a:pt x="578522" y="55607"/>
                  </a:lnTo>
                  <a:lnTo>
                    <a:pt x="582531" y="62317"/>
                  </a:lnTo>
                  <a:lnTo>
                    <a:pt x="583025" y="62789"/>
                  </a:lnTo>
                  <a:lnTo>
                    <a:pt x="585167" y="64832"/>
                  </a:lnTo>
                  <a:lnTo>
                    <a:pt x="589969" y="69408"/>
                  </a:lnTo>
                  <a:lnTo>
                    <a:pt x="594143" y="78236"/>
                  </a:lnTo>
                  <a:lnTo>
                    <a:pt x="593391" y="86965"/>
                  </a:lnTo>
                  <a:lnTo>
                    <a:pt x="592905" y="90891"/>
                  </a:lnTo>
                  <a:lnTo>
                    <a:pt x="595528" y="97171"/>
                  </a:lnTo>
                  <a:lnTo>
                    <a:pt x="597780" y="103489"/>
                  </a:lnTo>
                  <a:lnTo>
                    <a:pt x="598058" y="104271"/>
                  </a:lnTo>
                  <a:lnTo>
                    <a:pt x="595674" y="108899"/>
                  </a:lnTo>
                  <a:lnTo>
                    <a:pt x="593285" y="118849"/>
                  </a:lnTo>
                  <a:lnTo>
                    <a:pt x="593478" y="128767"/>
                  </a:lnTo>
                  <a:lnTo>
                    <a:pt x="593344" y="137195"/>
                  </a:lnTo>
                  <a:lnTo>
                    <a:pt x="597483" y="140785"/>
                  </a:lnTo>
                  <a:lnTo>
                    <a:pt x="598170" y="145920"/>
                  </a:lnTo>
                  <a:lnTo>
                    <a:pt x="600066" y="152213"/>
                  </a:lnTo>
                  <a:lnTo>
                    <a:pt x="605277" y="158975"/>
                  </a:lnTo>
                  <a:lnTo>
                    <a:pt x="605619" y="167491"/>
                  </a:lnTo>
                  <a:lnTo>
                    <a:pt x="606710" y="168588"/>
                  </a:lnTo>
                  <a:lnTo>
                    <a:pt x="611178" y="173074"/>
                  </a:lnTo>
                  <a:lnTo>
                    <a:pt x="610719" y="175732"/>
                  </a:lnTo>
                  <a:lnTo>
                    <a:pt x="609275" y="184068"/>
                  </a:lnTo>
                  <a:lnTo>
                    <a:pt x="608570" y="190298"/>
                  </a:lnTo>
                  <a:lnTo>
                    <a:pt x="609531" y="198850"/>
                  </a:lnTo>
                  <a:lnTo>
                    <a:pt x="613508" y="202423"/>
                  </a:lnTo>
                  <a:lnTo>
                    <a:pt x="618393" y="192688"/>
                  </a:lnTo>
                  <a:lnTo>
                    <a:pt x="623377" y="197597"/>
                  </a:lnTo>
                  <a:lnTo>
                    <a:pt x="630102" y="203289"/>
                  </a:lnTo>
                  <a:lnTo>
                    <a:pt x="634857" y="227487"/>
                  </a:lnTo>
                  <a:lnTo>
                    <a:pt x="636270" y="234386"/>
                  </a:lnTo>
                  <a:lnTo>
                    <a:pt x="644304" y="273656"/>
                  </a:lnTo>
                  <a:lnTo>
                    <a:pt x="647037" y="286651"/>
                  </a:lnTo>
                  <a:lnTo>
                    <a:pt x="650300" y="302173"/>
                  </a:lnTo>
                  <a:lnTo>
                    <a:pt x="650125" y="306879"/>
                  </a:lnTo>
                  <a:lnTo>
                    <a:pt x="654676" y="314058"/>
                  </a:lnTo>
                  <a:lnTo>
                    <a:pt x="653775" y="349217"/>
                  </a:lnTo>
                  <a:lnTo>
                    <a:pt x="652177" y="412364"/>
                  </a:lnTo>
                  <a:lnTo>
                    <a:pt x="655172" y="416449"/>
                  </a:lnTo>
                  <a:lnTo>
                    <a:pt x="655556" y="416973"/>
                  </a:lnTo>
                  <a:lnTo>
                    <a:pt x="661363" y="449033"/>
                  </a:lnTo>
                  <a:lnTo>
                    <a:pt x="665333" y="471347"/>
                  </a:lnTo>
                  <a:lnTo>
                    <a:pt x="665977" y="474974"/>
                  </a:lnTo>
                  <a:lnTo>
                    <a:pt x="666513" y="478023"/>
                  </a:lnTo>
                  <a:lnTo>
                    <a:pt x="668826" y="491187"/>
                  </a:lnTo>
                  <a:lnTo>
                    <a:pt x="670974" y="503425"/>
                  </a:lnTo>
                  <a:lnTo>
                    <a:pt x="672503" y="512590"/>
                  </a:lnTo>
                  <a:lnTo>
                    <a:pt x="672747" y="514056"/>
                  </a:lnTo>
                  <a:lnTo>
                    <a:pt x="674435" y="524183"/>
                  </a:lnTo>
                  <a:lnTo>
                    <a:pt x="684329" y="534052"/>
                  </a:lnTo>
                  <a:lnTo>
                    <a:pt x="662559" y="555890"/>
                  </a:lnTo>
                  <a:lnTo>
                    <a:pt x="665712" y="559048"/>
                  </a:lnTo>
                  <a:lnTo>
                    <a:pt x="672460" y="565799"/>
                  </a:lnTo>
                  <a:lnTo>
                    <a:pt x="672942" y="567733"/>
                  </a:lnTo>
                  <a:lnTo>
                    <a:pt x="673787" y="570326"/>
                  </a:lnTo>
                  <a:lnTo>
                    <a:pt x="671068" y="577732"/>
                  </a:lnTo>
                  <a:lnTo>
                    <a:pt x="665822" y="582986"/>
                  </a:lnTo>
                  <a:lnTo>
                    <a:pt x="665880" y="587640"/>
                  </a:lnTo>
                  <a:lnTo>
                    <a:pt x="668681" y="587749"/>
                  </a:lnTo>
                  <a:lnTo>
                    <a:pt x="671754" y="587869"/>
                  </a:lnTo>
                  <a:lnTo>
                    <a:pt x="677689" y="585248"/>
                  </a:lnTo>
                  <a:lnTo>
                    <a:pt x="680877" y="581564"/>
                  </a:lnTo>
                  <a:lnTo>
                    <a:pt x="692495" y="575763"/>
                  </a:lnTo>
                  <a:lnTo>
                    <a:pt x="692596" y="574995"/>
                  </a:lnTo>
                  <a:lnTo>
                    <a:pt x="693063" y="571439"/>
                  </a:lnTo>
                  <a:lnTo>
                    <a:pt x="698542" y="571820"/>
                  </a:lnTo>
                  <a:lnTo>
                    <a:pt x="702426" y="567854"/>
                  </a:lnTo>
                  <a:lnTo>
                    <a:pt x="709726" y="569894"/>
                  </a:lnTo>
                  <a:lnTo>
                    <a:pt x="721227" y="570722"/>
                  </a:lnTo>
                  <a:lnTo>
                    <a:pt x="728799" y="565340"/>
                  </a:lnTo>
                  <a:lnTo>
                    <a:pt x="728325" y="561457"/>
                  </a:lnTo>
                  <a:lnTo>
                    <a:pt x="731353" y="558325"/>
                  </a:lnTo>
                  <a:lnTo>
                    <a:pt x="738906" y="557571"/>
                  </a:lnTo>
                  <a:lnTo>
                    <a:pt x="757694" y="552686"/>
                  </a:lnTo>
                  <a:lnTo>
                    <a:pt x="773108" y="547097"/>
                  </a:lnTo>
                  <a:lnTo>
                    <a:pt x="785207" y="541129"/>
                  </a:lnTo>
                  <a:lnTo>
                    <a:pt x="792034" y="532610"/>
                  </a:lnTo>
                  <a:lnTo>
                    <a:pt x="796668" y="525077"/>
                  </a:lnTo>
                  <a:lnTo>
                    <a:pt x="801647" y="520517"/>
                  </a:lnTo>
                  <a:lnTo>
                    <a:pt x="804233" y="515154"/>
                  </a:lnTo>
                  <a:lnTo>
                    <a:pt x="810214" y="511264"/>
                  </a:lnTo>
                  <a:lnTo>
                    <a:pt x="819455" y="503300"/>
                  </a:lnTo>
                  <a:lnTo>
                    <a:pt x="820738" y="505234"/>
                  </a:lnTo>
                  <a:lnTo>
                    <a:pt x="815599" y="516587"/>
                  </a:lnTo>
                  <a:lnTo>
                    <a:pt x="814179" y="523343"/>
                  </a:lnTo>
                  <a:lnTo>
                    <a:pt x="821975" y="525408"/>
                  </a:lnTo>
                  <a:lnTo>
                    <a:pt x="827202" y="522200"/>
                  </a:lnTo>
                  <a:lnTo>
                    <a:pt x="828745" y="512585"/>
                  </a:lnTo>
                  <a:lnTo>
                    <a:pt x="833648" y="513352"/>
                  </a:lnTo>
                  <a:lnTo>
                    <a:pt x="834157" y="520291"/>
                  </a:lnTo>
                  <a:lnTo>
                    <a:pt x="839913" y="523798"/>
                  </a:lnTo>
                  <a:lnTo>
                    <a:pt x="847684" y="514242"/>
                  </a:lnTo>
                  <a:lnTo>
                    <a:pt x="851526" y="511866"/>
                  </a:lnTo>
                  <a:lnTo>
                    <a:pt x="858447" y="511548"/>
                  </a:lnTo>
                  <a:lnTo>
                    <a:pt x="852385" y="522718"/>
                  </a:lnTo>
                  <a:lnTo>
                    <a:pt x="837398" y="533618"/>
                  </a:lnTo>
                  <a:lnTo>
                    <a:pt x="818414" y="546767"/>
                  </a:lnTo>
                  <a:lnTo>
                    <a:pt x="809582" y="554440"/>
                  </a:lnTo>
                  <a:lnTo>
                    <a:pt x="778187" y="576330"/>
                  </a:lnTo>
                  <a:lnTo>
                    <a:pt x="775441" y="578235"/>
                  </a:lnTo>
                  <a:lnTo>
                    <a:pt x="759846" y="589703"/>
                  </a:lnTo>
                  <a:lnTo>
                    <a:pt x="751654" y="596723"/>
                  </a:lnTo>
                  <a:lnTo>
                    <a:pt x="732796" y="608596"/>
                  </a:lnTo>
                  <a:lnTo>
                    <a:pt x="722866" y="612522"/>
                  </a:lnTo>
                  <a:lnTo>
                    <a:pt x="717805" y="612307"/>
                  </a:lnTo>
                  <a:lnTo>
                    <a:pt x="710768" y="616578"/>
                  </a:lnTo>
                  <a:lnTo>
                    <a:pt x="704879" y="620147"/>
                  </a:lnTo>
                  <a:lnTo>
                    <a:pt x="702701" y="621465"/>
                  </a:lnTo>
                  <a:lnTo>
                    <a:pt x="689026" y="626324"/>
                  </a:lnTo>
                  <a:lnTo>
                    <a:pt x="677278" y="628169"/>
                  </a:lnTo>
                  <a:lnTo>
                    <a:pt x="674676" y="628577"/>
                  </a:lnTo>
                  <a:lnTo>
                    <a:pt x="669848" y="631891"/>
                  </a:lnTo>
                  <a:lnTo>
                    <a:pt x="658848" y="639426"/>
                  </a:lnTo>
                  <a:lnTo>
                    <a:pt x="654760" y="637730"/>
                  </a:lnTo>
                  <a:lnTo>
                    <a:pt x="652599" y="636833"/>
                  </a:lnTo>
                  <a:lnTo>
                    <a:pt x="647228" y="635338"/>
                  </a:lnTo>
                  <a:lnTo>
                    <a:pt x="647060" y="635291"/>
                  </a:lnTo>
                  <a:lnTo>
                    <a:pt x="644762" y="634650"/>
                  </a:lnTo>
                  <a:lnTo>
                    <a:pt x="640594" y="643026"/>
                  </a:lnTo>
                  <a:lnTo>
                    <a:pt x="632576" y="650215"/>
                  </a:lnTo>
                  <a:lnTo>
                    <a:pt x="626488" y="653010"/>
                  </a:lnTo>
                  <a:lnTo>
                    <a:pt x="626294" y="646744"/>
                  </a:lnTo>
                  <a:lnTo>
                    <a:pt x="629258" y="644046"/>
                  </a:lnTo>
                  <a:lnTo>
                    <a:pt x="629511" y="638866"/>
                  </a:lnTo>
                  <a:lnTo>
                    <a:pt x="628424" y="633538"/>
                  </a:lnTo>
                  <a:lnTo>
                    <a:pt x="628610" y="633356"/>
                  </a:lnTo>
                  <a:lnTo>
                    <a:pt x="631279" y="630741"/>
                  </a:lnTo>
                  <a:lnTo>
                    <a:pt x="632353" y="630373"/>
                  </a:lnTo>
                  <a:lnTo>
                    <a:pt x="639880" y="627791"/>
                  </a:lnTo>
                  <a:lnTo>
                    <a:pt x="641021" y="625233"/>
                  </a:lnTo>
                  <a:lnTo>
                    <a:pt x="641266" y="624684"/>
                  </a:lnTo>
                  <a:lnTo>
                    <a:pt x="642758" y="621278"/>
                  </a:lnTo>
                  <a:lnTo>
                    <a:pt x="643458" y="615982"/>
                  </a:lnTo>
                  <a:lnTo>
                    <a:pt x="643854" y="612977"/>
                  </a:lnTo>
                  <a:lnTo>
                    <a:pt x="644082" y="611251"/>
                  </a:lnTo>
                  <a:lnTo>
                    <a:pt x="644546" y="609493"/>
                  </a:lnTo>
                  <a:lnTo>
                    <a:pt x="645789" y="604782"/>
                  </a:lnTo>
                  <a:lnTo>
                    <a:pt x="646570" y="601819"/>
                  </a:lnTo>
                  <a:lnTo>
                    <a:pt x="646753" y="601126"/>
                  </a:lnTo>
                  <a:lnTo>
                    <a:pt x="647424" y="597004"/>
                  </a:lnTo>
                  <a:lnTo>
                    <a:pt x="648106" y="592807"/>
                  </a:lnTo>
                  <a:lnTo>
                    <a:pt x="648176" y="591613"/>
                  </a:lnTo>
                  <a:lnTo>
                    <a:pt x="648493" y="586216"/>
                  </a:lnTo>
                  <a:lnTo>
                    <a:pt x="648781" y="581271"/>
                  </a:lnTo>
                  <a:lnTo>
                    <a:pt x="648654" y="574531"/>
                  </a:lnTo>
                  <a:lnTo>
                    <a:pt x="631234" y="569477"/>
                  </a:lnTo>
                  <a:lnTo>
                    <a:pt x="610990" y="563282"/>
                  </a:lnTo>
                  <a:lnTo>
                    <a:pt x="608277" y="562448"/>
                  </a:lnTo>
                  <a:lnTo>
                    <a:pt x="600260" y="559918"/>
                  </a:lnTo>
                  <a:lnTo>
                    <a:pt x="592442" y="557054"/>
                  </a:lnTo>
                  <a:lnTo>
                    <a:pt x="581567" y="553058"/>
                  </a:lnTo>
                  <a:lnTo>
                    <a:pt x="553307" y="543394"/>
                  </a:lnTo>
                  <a:lnTo>
                    <a:pt x="546954" y="534733"/>
                  </a:lnTo>
                  <a:lnTo>
                    <a:pt x="544670" y="534985"/>
                  </a:lnTo>
                  <a:lnTo>
                    <a:pt x="540047" y="535494"/>
                  </a:lnTo>
                  <a:lnTo>
                    <a:pt x="529828" y="534256"/>
                  </a:lnTo>
                  <a:lnTo>
                    <a:pt x="518938" y="530634"/>
                  </a:lnTo>
                  <a:lnTo>
                    <a:pt x="510068" y="521014"/>
                  </a:lnTo>
                  <a:lnTo>
                    <a:pt x="508924" y="517038"/>
                  </a:lnTo>
                  <a:lnTo>
                    <a:pt x="507403" y="511754"/>
                  </a:lnTo>
                  <a:lnTo>
                    <a:pt x="503486" y="496293"/>
                  </a:lnTo>
                  <a:lnTo>
                    <a:pt x="499748" y="489801"/>
                  </a:lnTo>
                  <a:lnTo>
                    <a:pt x="494501" y="485291"/>
                  </a:lnTo>
                  <a:lnTo>
                    <a:pt x="490911" y="484759"/>
                  </a:lnTo>
                  <a:lnTo>
                    <a:pt x="485861" y="484007"/>
                  </a:lnTo>
                  <a:lnTo>
                    <a:pt x="477613" y="482497"/>
                  </a:lnTo>
                  <a:lnTo>
                    <a:pt x="472705" y="474441"/>
                  </a:lnTo>
                  <a:lnTo>
                    <a:pt x="466178" y="469148"/>
                  </a:lnTo>
                  <a:lnTo>
                    <a:pt x="464204" y="469448"/>
                  </a:lnTo>
                  <a:lnTo>
                    <a:pt x="451903" y="471311"/>
                  </a:lnTo>
                  <a:lnTo>
                    <a:pt x="451283" y="471449"/>
                  </a:lnTo>
                  <a:lnTo>
                    <a:pt x="411194" y="480239"/>
                  </a:lnTo>
                  <a:lnTo>
                    <a:pt x="386838" y="485441"/>
                  </a:lnTo>
                  <a:lnTo>
                    <a:pt x="382727" y="486312"/>
                  </a:lnTo>
                  <a:lnTo>
                    <a:pt x="349909" y="493203"/>
                  </a:lnTo>
                  <a:lnTo>
                    <a:pt x="339923" y="495100"/>
                  </a:lnTo>
                  <a:lnTo>
                    <a:pt x="301648" y="502881"/>
                  </a:lnTo>
                  <a:lnTo>
                    <a:pt x="297613" y="503692"/>
                  </a:lnTo>
                  <a:lnTo>
                    <a:pt x="293268" y="504563"/>
                  </a:lnTo>
                  <a:lnTo>
                    <a:pt x="230751" y="517270"/>
                  </a:lnTo>
                  <a:lnTo>
                    <a:pt x="216219" y="520164"/>
                  </a:lnTo>
                  <a:lnTo>
                    <a:pt x="207690" y="521853"/>
                  </a:lnTo>
                  <a:lnTo>
                    <a:pt x="186955" y="525713"/>
                  </a:lnTo>
                  <a:lnTo>
                    <a:pt x="168736" y="529229"/>
                  </a:lnTo>
                  <a:lnTo>
                    <a:pt x="161994" y="530522"/>
                  </a:lnTo>
                  <a:lnTo>
                    <a:pt x="158146" y="531232"/>
                  </a:lnTo>
                  <a:lnTo>
                    <a:pt x="128090" y="536728"/>
                  </a:lnTo>
                  <a:lnTo>
                    <a:pt x="94543" y="542996"/>
                  </a:lnTo>
                  <a:lnTo>
                    <a:pt x="87861" y="544230"/>
                  </a:lnTo>
                  <a:lnTo>
                    <a:pt x="79714" y="545717"/>
                  </a:lnTo>
                  <a:lnTo>
                    <a:pt x="36852" y="553429"/>
                  </a:lnTo>
                  <a:lnTo>
                    <a:pt x="22411" y="555916"/>
                  </a:lnTo>
                  <a:lnTo>
                    <a:pt x="6702" y="558598"/>
                  </a:lnTo>
                  <a:lnTo>
                    <a:pt x="3375" y="53982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5"/>
            <p:cNvSpPr/>
            <p:nvPr/>
          </p:nvSpPr>
          <p:spPr>
            <a:xfrm>
              <a:off x="2426417" y="1661007"/>
              <a:ext cx="677623" cy="1095501"/>
            </a:xfrm>
            <a:custGeom>
              <a:avLst/>
              <a:gdLst/>
              <a:ahLst/>
              <a:cxnLst/>
              <a:rect l="0" t="0" r="0" b="0"/>
              <a:pathLst>
                <a:path w="677623" h="1095501">
                  <a:moveTo>
                    <a:pt x="53796" y="636060"/>
                  </a:moveTo>
                  <a:lnTo>
                    <a:pt x="57734" y="631632"/>
                  </a:lnTo>
                  <a:lnTo>
                    <a:pt x="58311" y="624081"/>
                  </a:lnTo>
                  <a:lnTo>
                    <a:pt x="65558" y="619248"/>
                  </a:lnTo>
                  <a:lnTo>
                    <a:pt x="69043" y="615067"/>
                  </a:lnTo>
                  <a:lnTo>
                    <a:pt x="76808" y="602890"/>
                  </a:lnTo>
                  <a:lnTo>
                    <a:pt x="82425" y="593116"/>
                  </a:lnTo>
                  <a:lnTo>
                    <a:pt x="88172" y="590046"/>
                  </a:lnTo>
                  <a:lnTo>
                    <a:pt x="97262" y="587629"/>
                  </a:lnTo>
                  <a:lnTo>
                    <a:pt x="103147" y="581111"/>
                  </a:lnTo>
                  <a:lnTo>
                    <a:pt x="106462" y="577436"/>
                  </a:lnTo>
                  <a:lnTo>
                    <a:pt x="111424" y="569972"/>
                  </a:lnTo>
                  <a:lnTo>
                    <a:pt x="110532" y="562466"/>
                  </a:lnTo>
                  <a:lnTo>
                    <a:pt x="113840" y="555550"/>
                  </a:lnTo>
                  <a:lnTo>
                    <a:pt x="121049" y="550286"/>
                  </a:lnTo>
                  <a:lnTo>
                    <a:pt x="124990" y="545842"/>
                  </a:lnTo>
                  <a:lnTo>
                    <a:pt x="135132" y="527453"/>
                  </a:lnTo>
                  <a:lnTo>
                    <a:pt x="136080" y="525565"/>
                  </a:lnTo>
                  <a:lnTo>
                    <a:pt x="139085" y="519580"/>
                  </a:lnTo>
                  <a:lnTo>
                    <a:pt x="151559" y="503487"/>
                  </a:lnTo>
                  <a:lnTo>
                    <a:pt x="163751" y="488046"/>
                  </a:lnTo>
                  <a:lnTo>
                    <a:pt x="169108" y="482018"/>
                  </a:lnTo>
                  <a:lnTo>
                    <a:pt x="164767" y="471449"/>
                  </a:lnTo>
                  <a:lnTo>
                    <a:pt x="165657" y="463921"/>
                  </a:lnTo>
                  <a:lnTo>
                    <a:pt x="161407" y="456500"/>
                  </a:lnTo>
                  <a:lnTo>
                    <a:pt x="154436" y="454456"/>
                  </a:lnTo>
                  <a:lnTo>
                    <a:pt x="148865" y="446754"/>
                  </a:lnTo>
                  <a:lnTo>
                    <a:pt x="144290" y="443685"/>
                  </a:lnTo>
                  <a:lnTo>
                    <a:pt x="143485" y="441918"/>
                  </a:lnTo>
                  <a:lnTo>
                    <a:pt x="139315" y="432757"/>
                  </a:lnTo>
                  <a:lnTo>
                    <a:pt x="138276" y="425005"/>
                  </a:lnTo>
                  <a:lnTo>
                    <a:pt x="136581" y="419239"/>
                  </a:lnTo>
                  <a:lnTo>
                    <a:pt x="136031" y="409513"/>
                  </a:lnTo>
                  <a:lnTo>
                    <a:pt x="132952" y="405322"/>
                  </a:lnTo>
                  <a:lnTo>
                    <a:pt x="139272" y="398316"/>
                  </a:lnTo>
                  <a:lnTo>
                    <a:pt x="141280" y="394599"/>
                  </a:lnTo>
                  <a:lnTo>
                    <a:pt x="138387" y="389742"/>
                  </a:lnTo>
                  <a:lnTo>
                    <a:pt x="139925" y="382242"/>
                  </a:lnTo>
                  <a:lnTo>
                    <a:pt x="138294" y="374579"/>
                  </a:lnTo>
                  <a:lnTo>
                    <a:pt x="133526" y="366122"/>
                  </a:lnTo>
                  <a:lnTo>
                    <a:pt x="137929" y="358863"/>
                  </a:lnTo>
                  <a:lnTo>
                    <a:pt x="138327" y="356599"/>
                  </a:lnTo>
                  <a:lnTo>
                    <a:pt x="139456" y="350172"/>
                  </a:lnTo>
                  <a:lnTo>
                    <a:pt x="141646" y="340438"/>
                  </a:lnTo>
                  <a:lnTo>
                    <a:pt x="159968" y="259014"/>
                  </a:lnTo>
                  <a:lnTo>
                    <a:pt x="160826" y="255199"/>
                  </a:lnTo>
                  <a:lnTo>
                    <a:pt x="164063" y="240673"/>
                  </a:lnTo>
                  <a:lnTo>
                    <a:pt x="167368" y="225845"/>
                  </a:lnTo>
                  <a:lnTo>
                    <a:pt x="178789" y="174595"/>
                  </a:lnTo>
                  <a:lnTo>
                    <a:pt x="186374" y="141047"/>
                  </a:lnTo>
                  <a:lnTo>
                    <a:pt x="188503" y="131631"/>
                  </a:lnTo>
                  <a:lnTo>
                    <a:pt x="190988" y="120635"/>
                  </a:lnTo>
                  <a:lnTo>
                    <a:pt x="200810" y="79553"/>
                  </a:lnTo>
                  <a:lnTo>
                    <a:pt x="208244" y="47223"/>
                  </a:lnTo>
                  <a:lnTo>
                    <a:pt x="214209" y="21034"/>
                  </a:lnTo>
                  <a:lnTo>
                    <a:pt x="218999" y="0"/>
                  </a:lnTo>
                  <a:lnTo>
                    <a:pt x="244630" y="5618"/>
                  </a:lnTo>
                  <a:lnTo>
                    <a:pt x="276279" y="12561"/>
                  </a:lnTo>
                  <a:lnTo>
                    <a:pt x="310637" y="19871"/>
                  </a:lnTo>
                  <a:lnTo>
                    <a:pt x="295854" y="88917"/>
                  </a:lnTo>
                  <a:lnTo>
                    <a:pt x="295237" y="91798"/>
                  </a:lnTo>
                  <a:lnTo>
                    <a:pt x="290169" y="115559"/>
                  </a:lnTo>
                  <a:lnTo>
                    <a:pt x="287388" y="128556"/>
                  </a:lnTo>
                  <a:lnTo>
                    <a:pt x="284680" y="141207"/>
                  </a:lnTo>
                  <a:lnTo>
                    <a:pt x="280942" y="158551"/>
                  </a:lnTo>
                  <a:lnTo>
                    <a:pt x="281490" y="160888"/>
                  </a:lnTo>
                  <a:lnTo>
                    <a:pt x="281896" y="162613"/>
                  </a:lnTo>
                  <a:lnTo>
                    <a:pt x="286379" y="174490"/>
                  </a:lnTo>
                  <a:lnTo>
                    <a:pt x="290353" y="183334"/>
                  </a:lnTo>
                  <a:lnTo>
                    <a:pt x="294793" y="188356"/>
                  </a:lnTo>
                  <a:lnTo>
                    <a:pt x="294164" y="196067"/>
                  </a:lnTo>
                  <a:lnTo>
                    <a:pt x="302897" y="207248"/>
                  </a:lnTo>
                  <a:lnTo>
                    <a:pt x="300478" y="212825"/>
                  </a:lnTo>
                  <a:lnTo>
                    <a:pt x="303564" y="218022"/>
                  </a:lnTo>
                  <a:lnTo>
                    <a:pt x="299616" y="224039"/>
                  </a:lnTo>
                  <a:lnTo>
                    <a:pt x="298738" y="230194"/>
                  </a:lnTo>
                  <a:lnTo>
                    <a:pt x="305113" y="238935"/>
                  </a:lnTo>
                  <a:lnTo>
                    <a:pt x="298830" y="241179"/>
                  </a:lnTo>
                  <a:lnTo>
                    <a:pt x="296010" y="246321"/>
                  </a:lnTo>
                  <a:lnTo>
                    <a:pt x="307132" y="256035"/>
                  </a:lnTo>
                  <a:lnTo>
                    <a:pt x="310063" y="264334"/>
                  </a:lnTo>
                  <a:lnTo>
                    <a:pt x="315063" y="269626"/>
                  </a:lnTo>
                  <a:lnTo>
                    <a:pt x="324003" y="274337"/>
                  </a:lnTo>
                  <a:lnTo>
                    <a:pt x="328046" y="276523"/>
                  </a:lnTo>
                  <a:lnTo>
                    <a:pt x="330063" y="283632"/>
                  </a:lnTo>
                  <a:lnTo>
                    <a:pt x="332545" y="289249"/>
                  </a:lnTo>
                  <a:lnTo>
                    <a:pt x="337672" y="296651"/>
                  </a:lnTo>
                  <a:lnTo>
                    <a:pt x="342277" y="307737"/>
                  </a:lnTo>
                  <a:lnTo>
                    <a:pt x="345948" y="314176"/>
                  </a:lnTo>
                  <a:lnTo>
                    <a:pt x="348332" y="322007"/>
                  </a:lnTo>
                  <a:lnTo>
                    <a:pt x="354013" y="328777"/>
                  </a:lnTo>
                  <a:lnTo>
                    <a:pt x="356766" y="332053"/>
                  </a:lnTo>
                  <a:lnTo>
                    <a:pt x="353932" y="338199"/>
                  </a:lnTo>
                  <a:lnTo>
                    <a:pt x="358409" y="347270"/>
                  </a:lnTo>
                  <a:lnTo>
                    <a:pt x="366240" y="353650"/>
                  </a:lnTo>
                  <a:lnTo>
                    <a:pt x="367336" y="359671"/>
                  </a:lnTo>
                  <a:lnTo>
                    <a:pt x="373977" y="360795"/>
                  </a:lnTo>
                  <a:lnTo>
                    <a:pt x="375892" y="362395"/>
                  </a:lnTo>
                  <a:lnTo>
                    <a:pt x="380222" y="366011"/>
                  </a:lnTo>
                  <a:lnTo>
                    <a:pt x="379207" y="373768"/>
                  </a:lnTo>
                  <a:lnTo>
                    <a:pt x="381997" y="375135"/>
                  </a:lnTo>
                  <a:lnTo>
                    <a:pt x="386022" y="377104"/>
                  </a:lnTo>
                  <a:lnTo>
                    <a:pt x="395282" y="378235"/>
                  </a:lnTo>
                  <a:lnTo>
                    <a:pt x="404803" y="377226"/>
                  </a:lnTo>
                  <a:lnTo>
                    <a:pt x="406850" y="379629"/>
                  </a:lnTo>
                  <a:lnTo>
                    <a:pt x="408085" y="381078"/>
                  </a:lnTo>
                  <a:lnTo>
                    <a:pt x="405157" y="390560"/>
                  </a:lnTo>
                  <a:lnTo>
                    <a:pt x="401276" y="399927"/>
                  </a:lnTo>
                  <a:lnTo>
                    <a:pt x="396021" y="400271"/>
                  </a:lnTo>
                  <a:lnTo>
                    <a:pt x="395414" y="412787"/>
                  </a:lnTo>
                  <a:lnTo>
                    <a:pt x="391064" y="415525"/>
                  </a:lnTo>
                  <a:lnTo>
                    <a:pt x="388062" y="426042"/>
                  </a:lnTo>
                  <a:lnTo>
                    <a:pt x="386107" y="431033"/>
                  </a:lnTo>
                  <a:lnTo>
                    <a:pt x="384267" y="436009"/>
                  </a:lnTo>
                  <a:lnTo>
                    <a:pt x="382907" y="444937"/>
                  </a:lnTo>
                  <a:lnTo>
                    <a:pt x="376014" y="444483"/>
                  </a:lnTo>
                  <a:lnTo>
                    <a:pt x="374196" y="450303"/>
                  </a:lnTo>
                  <a:lnTo>
                    <a:pt x="379409" y="455433"/>
                  </a:lnTo>
                  <a:lnTo>
                    <a:pt x="375590" y="464405"/>
                  </a:lnTo>
                  <a:lnTo>
                    <a:pt x="378261" y="471028"/>
                  </a:lnTo>
                  <a:lnTo>
                    <a:pt x="381335" y="475557"/>
                  </a:lnTo>
                  <a:lnTo>
                    <a:pt x="378889" y="482361"/>
                  </a:lnTo>
                  <a:lnTo>
                    <a:pt x="380534" y="486927"/>
                  </a:lnTo>
                  <a:lnTo>
                    <a:pt x="376383" y="490040"/>
                  </a:lnTo>
                  <a:lnTo>
                    <a:pt x="366599" y="490939"/>
                  </a:lnTo>
                  <a:lnTo>
                    <a:pt x="360587" y="497921"/>
                  </a:lnTo>
                  <a:lnTo>
                    <a:pt x="364655" y="507142"/>
                  </a:lnTo>
                  <a:lnTo>
                    <a:pt x="363700" y="514699"/>
                  </a:lnTo>
                  <a:lnTo>
                    <a:pt x="359632" y="516581"/>
                  </a:lnTo>
                  <a:lnTo>
                    <a:pt x="358186" y="522678"/>
                  </a:lnTo>
                  <a:lnTo>
                    <a:pt x="359005" y="525976"/>
                  </a:lnTo>
                  <a:lnTo>
                    <a:pt x="360001" y="529980"/>
                  </a:lnTo>
                  <a:lnTo>
                    <a:pt x="364470" y="533081"/>
                  </a:lnTo>
                  <a:lnTo>
                    <a:pt x="371768" y="541987"/>
                  </a:lnTo>
                  <a:lnTo>
                    <a:pt x="380256" y="545409"/>
                  </a:lnTo>
                  <a:lnTo>
                    <a:pt x="384523" y="537902"/>
                  </a:lnTo>
                  <a:lnTo>
                    <a:pt x="391186" y="538070"/>
                  </a:lnTo>
                  <a:lnTo>
                    <a:pt x="402968" y="531829"/>
                  </a:lnTo>
                  <a:lnTo>
                    <a:pt x="411042" y="526097"/>
                  </a:lnTo>
                  <a:lnTo>
                    <a:pt x="412112" y="520169"/>
                  </a:lnTo>
                  <a:lnTo>
                    <a:pt x="416575" y="520368"/>
                  </a:lnTo>
                  <a:lnTo>
                    <a:pt x="418380" y="523342"/>
                  </a:lnTo>
                  <a:lnTo>
                    <a:pt x="422224" y="529668"/>
                  </a:lnTo>
                  <a:lnTo>
                    <a:pt x="425373" y="533253"/>
                  </a:lnTo>
                  <a:lnTo>
                    <a:pt x="430194" y="537301"/>
                  </a:lnTo>
                  <a:lnTo>
                    <a:pt x="428472" y="548475"/>
                  </a:lnTo>
                  <a:lnTo>
                    <a:pt x="431581" y="555242"/>
                  </a:lnTo>
                  <a:lnTo>
                    <a:pt x="429837" y="562631"/>
                  </a:lnTo>
                  <a:lnTo>
                    <a:pt x="431770" y="569211"/>
                  </a:lnTo>
                  <a:lnTo>
                    <a:pt x="429864" y="577560"/>
                  </a:lnTo>
                  <a:lnTo>
                    <a:pt x="435950" y="591898"/>
                  </a:lnTo>
                  <a:lnTo>
                    <a:pt x="440637" y="608263"/>
                  </a:lnTo>
                  <a:lnTo>
                    <a:pt x="446239" y="613462"/>
                  </a:lnTo>
                  <a:lnTo>
                    <a:pt x="451032" y="620277"/>
                  </a:lnTo>
                  <a:lnTo>
                    <a:pt x="451084" y="627903"/>
                  </a:lnTo>
                  <a:lnTo>
                    <a:pt x="448567" y="635220"/>
                  </a:lnTo>
                  <a:lnTo>
                    <a:pt x="444894" y="640759"/>
                  </a:lnTo>
                  <a:lnTo>
                    <a:pt x="448320" y="651343"/>
                  </a:lnTo>
                  <a:lnTo>
                    <a:pt x="452636" y="653270"/>
                  </a:lnTo>
                  <a:lnTo>
                    <a:pt x="459265" y="659720"/>
                  </a:lnTo>
                  <a:lnTo>
                    <a:pt x="465319" y="657341"/>
                  </a:lnTo>
                  <a:lnTo>
                    <a:pt x="475398" y="667666"/>
                  </a:lnTo>
                  <a:lnTo>
                    <a:pt x="476983" y="676136"/>
                  </a:lnTo>
                  <a:lnTo>
                    <a:pt x="480146" y="688251"/>
                  </a:lnTo>
                  <a:lnTo>
                    <a:pt x="477638" y="695380"/>
                  </a:lnTo>
                  <a:lnTo>
                    <a:pt x="481579" y="704677"/>
                  </a:lnTo>
                  <a:lnTo>
                    <a:pt x="480385" y="711270"/>
                  </a:lnTo>
                  <a:lnTo>
                    <a:pt x="484585" y="720047"/>
                  </a:lnTo>
                  <a:lnTo>
                    <a:pt x="490644" y="726440"/>
                  </a:lnTo>
                  <a:lnTo>
                    <a:pt x="496806" y="723918"/>
                  </a:lnTo>
                  <a:lnTo>
                    <a:pt x="497358" y="723691"/>
                  </a:lnTo>
                  <a:lnTo>
                    <a:pt x="497610" y="718631"/>
                  </a:lnTo>
                  <a:lnTo>
                    <a:pt x="508403" y="712298"/>
                  </a:lnTo>
                  <a:lnTo>
                    <a:pt x="511241" y="712240"/>
                  </a:lnTo>
                  <a:lnTo>
                    <a:pt x="521596" y="715823"/>
                  </a:lnTo>
                  <a:lnTo>
                    <a:pt x="534266" y="719650"/>
                  </a:lnTo>
                  <a:lnTo>
                    <a:pt x="542115" y="725675"/>
                  </a:lnTo>
                  <a:lnTo>
                    <a:pt x="546967" y="714759"/>
                  </a:lnTo>
                  <a:lnTo>
                    <a:pt x="555251" y="710429"/>
                  </a:lnTo>
                  <a:lnTo>
                    <a:pt x="561126" y="715075"/>
                  </a:lnTo>
                  <a:lnTo>
                    <a:pt x="570479" y="718863"/>
                  </a:lnTo>
                  <a:lnTo>
                    <a:pt x="579854" y="719128"/>
                  </a:lnTo>
                  <a:lnTo>
                    <a:pt x="596947" y="718197"/>
                  </a:lnTo>
                  <a:lnTo>
                    <a:pt x="602002" y="726655"/>
                  </a:lnTo>
                  <a:lnTo>
                    <a:pt x="613589" y="721544"/>
                  </a:lnTo>
                  <a:lnTo>
                    <a:pt x="622284" y="723438"/>
                  </a:lnTo>
                  <a:lnTo>
                    <a:pt x="627705" y="724614"/>
                  </a:lnTo>
                  <a:lnTo>
                    <a:pt x="632749" y="721419"/>
                  </a:lnTo>
                  <a:lnTo>
                    <a:pt x="640051" y="708611"/>
                  </a:lnTo>
                  <a:lnTo>
                    <a:pt x="641624" y="706500"/>
                  </a:lnTo>
                  <a:lnTo>
                    <a:pt x="644026" y="703276"/>
                  </a:lnTo>
                  <a:lnTo>
                    <a:pt x="650228" y="699268"/>
                  </a:lnTo>
                  <a:lnTo>
                    <a:pt x="650927" y="699954"/>
                  </a:lnTo>
                  <a:lnTo>
                    <a:pt x="655682" y="704609"/>
                  </a:lnTo>
                  <a:lnTo>
                    <a:pt x="659910" y="713457"/>
                  </a:lnTo>
                  <a:lnTo>
                    <a:pt x="663368" y="720534"/>
                  </a:lnTo>
                  <a:lnTo>
                    <a:pt x="664563" y="727656"/>
                  </a:lnTo>
                  <a:lnTo>
                    <a:pt x="669485" y="734253"/>
                  </a:lnTo>
                  <a:lnTo>
                    <a:pt x="670636" y="740548"/>
                  </a:lnTo>
                  <a:lnTo>
                    <a:pt x="677623" y="744512"/>
                  </a:lnTo>
                  <a:lnTo>
                    <a:pt x="675363" y="758552"/>
                  </a:lnTo>
                  <a:lnTo>
                    <a:pt x="669548" y="795417"/>
                  </a:lnTo>
                  <a:lnTo>
                    <a:pt x="666699" y="814063"/>
                  </a:lnTo>
                  <a:lnTo>
                    <a:pt x="665072" y="824716"/>
                  </a:lnTo>
                  <a:lnTo>
                    <a:pt x="660120" y="855997"/>
                  </a:lnTo>
                  <a:lnTo>
                    <a:pt x="655965" y="882510"/>
                  </a:lnTo>
                  <a:lnTo>
                    <a:pt x="651842" y="908823"/>
                  </a:lnTo>
                  <a:lnTo>
                    <a:pt x="646376" y="943380"/>
                  </a:lnTo>
                  <a:lnTo>
                    <a:pt x="645185" y="950901"/>
                  </a:lnTo>
                  <a:lnTo>
                    <a:pt x="643948" y="958707"/>
                  </a:lnTo>
                  <a:lnTo>
                    <a:pt x="638506" y="993064"/>
                  </a:lnTo>
                  <a:lnTo>
                    <a:pt x="633567" y="1022687"/>
                  </a:lnTo>
                  <a:lnTo>
                    <a:pt x="629674" y="1046040"/>
                  </a:lnTo>
                  <a:lnTo>
                    <a:pt x="621818" y="1095501"/>
                  </a:lnTo>
                  <a:lnTo>
                    <a:pt x="587569" y="1090071"/>
                  </a:lnTo>
                  <a:lnTo>
                    <a:pt x="577378" y="1088571"/>
                  </a:lnTo>
                  <a:lnTo>
                    <a:pt x="573570" y="1087952"/>
                  </a:lnTo>
                  <a:lnTo>
                    <a:pt x="548178" y="1083790"/>
                  </a:lnTo>
                  <a:lnTo>
                    <a:pt x="510674" y="1077697"/>
                  </a:lnTo>
                  <a:lnTo>
                    <a:pt x="505519" y="1076655"/>
                  </a:lnTo>
                  <a:lnTo>
                    <a:pt x="494537" y="1074425"/>
                  </a:lnTo>
                  <a:lnTo>
                    <a:pt x="454558" y="1067532"/>
                  </a:lnTo>
                  <a:lnTo>
                    <a:pt x="417725" y="1061248"/>
                  </a:lnTo>
                  <a:lnTo>
                    <a:pt x="391798" y="1056820"/>
                  </a:lnTo>
                  <a:lnTo>
                    <a:pt x="365957" y="1052467"/>
                  </a:lnTo>
                  <a:lnTo>
                    <a:pt x="332374" y="1046847"/>
                  </a:lnTo>
                  <a:lnTo>
                    <a:pt x="309233" y="1041675"/>
                  </a:lnTo>
                  <a:lnTo>
                    <a:pt x="284277" y="1036774"/>
                  </a:lnTo>
                  <a:lnTo>
                    <a:pt x="251402" y="1030270"/>
                  </a:lnTo>
                  <a:lnTo>
                    <a:pt x="220300" y="1023261"/>
                  </a:lnTo>
                  <a:lnTo>
                    <a:pt x="205846" y="1020524"/>
                  </a:lnTo>
                  <a:lnTo>
                    <a:pt x="177159" y="1015028"/>
                  </a:lnTo>
                  <a:lnTo>
                    <a:pt x="144842" y="1008119"/>
                  </a:lnTo>
                  <a:lnTo>
                    <a:pt x="119509" y="1002874"/>
                  </a:lnTo>
                  <a:lnTo>
                    <a:pt x="71625" y="992515"/>
                  </a:lnTo>
                  <a:lnTo>
                    <a:pt x="41296" y="985862"/>
                  </a:lnTo>
                  <a:lnTo>
                    <a:pt x="824" y="976487"/>
                  </a:lnTo>
                  <a:lnTo>
                    <a:pt x="0" y="976294"/>
                  </a:lnTo>
                  <a:lnTo>
                    <a:pt x="11927" y="923098"/>
                  </a:lnTo>
                  <a:lnTo>
                    <a:pt x="25501" y="862894"/>
                  </a:lnTo>
                  <a:lnTo>
                    <a:pt x="32331" y="832340"/>
                  </a:lnTo>
                  <a:lnTo>
                    <a:pt x="50315" y="752275"/>
                  </a:lnTo>
                  <a:lnTo>
                    <a:pt x="53095" y="740494"/>
                  </a:lnTo>
                  <a:lnTo>
                    <a:pt x="57829" y="720431"/>
                  </a:lnTo>
                  <a:lnTo>
                    <a:pt x="63461" y="713252"/>
                  </a:lnTo>
                  <a:lnTo>
                    <a:pt x="64870" y="711454"/>
                  </a:lnTo>
                  <a:lnTo>
                    <a:pt x="69238" y="699577"/>
                  </a:lnTo>
                  <a:lnTo>
                    <a:pt x="72958" y="693577"/>
                  </a:lnTo>
                  <a:lnTo>
                    <a:pt x="70703" y="684835"/>
                  </a:lnTo>
                  <a:lnTo>
                    <a:pt x="80780" y="677193"/>
                  </a:lnTo>
                  <a:lnTo>
                    <a:pt x="81024" y="677008"/>
                  </a:lnTo>
                  <a:lnTo>
                    <a:pt x="81129" y="673330"/>
                  </a:lnTo>
                  <a:lnTo>
                    <a:pt x="75307" y="669871"/>
                  </a:lnTo>
                  <a:lnTo>
                    <a:pt x="75965" y="663908"/>
                  </a:lnTo>
                  <a:lnTo>
                    <a:pt x="67273" y="661723"/>
                  </a:lnTo>
                  <a:lnTo>
                    <a:pt x="62380" y="654685"/>
                  </a:lnTo>
                  <a:lnTo>
                    <a:pt x="56860" y="656187"/>
                  </a:lnTo>
                  <a:lnTo>
                    <a:pt x="53136" y="651007"/>
                  </a:lnTo>
                  <a:lnTo>
                    <a:pt x="53890" y="649987"/>
                  </a:lnTo>
                  <a:lnTo>
                    <a:pt x="56888" y="645933"/>
                  </a:lnTo>
                  <a:lnTo>
                    <a:pt x="55423" y="64096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6"/>
            <p:cNvSpPr/>
            <p:nvPr/>
          </p:nvSpPr>
          <p:spPr>
            <a:xfrm>
              <a:off x="6503541" y="5198884"/>
              <a:ext cx="71980" cy="44609"/>
            </a:xfrm>
            <a:custGeom>
              <a:avLst/>
              <a:gdLst/>
              <a:ahLst/>
              <a:cxnLst/>
              <a:rect l="0" t="0" r="0" b="0"/>
              <a:pathLst>
                <a:path w="71980" h="44609">
                  <a:moveTo>
                    <a:pt x="0" y="41355"/>
                  </a:moveTo>
                  <a:lnTo>
                    <a:pt x="6116" y="28371"/>
                  </a:lnTo>
                  <a:lnTo>
                    <a:pt x="15449" y="20410"/>
                  </a:lnTo>
                  <a:lnTo>
                    <a:pt x="26107" y="13492"/>
                  </a:lnTo>
                  <a:lnTo>
                    <a:pt x="27442" y="10489"/>
                  </a:lnTo>
                  <a:lnTo>
                    <a:pt x="42859" y="0"/>
                  </a:lnTo>
                  <a:lnTo>
                    <a:pt x="62156" y="5294"/>
                  </a:lnTo>
                  <a:lnTo>
                    <a:pt x="71980" y="15325"/>
                  </a:lnTo>
                  <a:lnTo>
                    <a:pt x="59854" y="22376"/>
                  </a:lnTo>
                  <a:lnTo>
                    <a:pt x="52369" y="25563"/>
                  </a:lnTo>
                  <a:lnTo>
                    <a:pt x="46471" y="23751"/>
                  </a:lnTo>
                  <a:lnTo>
                    <a:pt x="37337" y="28210"/>
                  </a:lnTo>
                  <a:lnTo>
                    <a:pt x="27758" y="33681"/>
                  </a:lnTo>
                  <a:lnTo>
                    <a:pt x="16739" y="40258"/>
                  </a:lnTo>
                  <a:lnTo>
                    <a:pt x="376" y="446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7"/>
            <p:cNvSpPr/>
            <p:nvPr/>
          </p:nvSpPr>
          <p:spPr>
            <a:xfrm>
              <a:off x="6476694" y="5239219"/>
              <a:ext cx="19073" cy="14986"/>
            </a:xfrm>
            <a:custGeom>
              <a:avLst/>
              <a:gdLst/>
              <a:ahLst/>
              <a:cxnLst/>
              <a:rect l="0" t="0" r="0" b="0"/>
              <a:pathLst>
                <a:path w="19073" h="14986">
                  <a:moveTo>
                    <a:pt x="810" y="8559"/>
                  </a:moveTo>
                  <a:lnTo>
                    <a:pt x="4087" y="2724"/>
                  </a:lnTo>
                  <a:lnTo>
                    <a:pt x="19073" y="0"/>
                  </a:lnTo>
                  <a:lnTo>
                    <a:pt x="14305" y="12943"/>
                  </a:lnTo>
                  <a:lnTo>
                    <a:pt x="0" y="1498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8"/>
            <p:cNvSpPr/>
            <p:nvPr/>
          </p:nvSpPr>
          <p:spPr>
            <a:xfrm>
              <a:off x="6454214" y="5239219"/>
              <a:ext cx="12943" cy="13624"/>
            </a:xfrm>
            <a:custGeom>
              <a:avLst/>
              <a:gdLst/>
              <a:ahLst/>
              <a:cxnLst/>
              <a:rect l="0" t="0" r="0" b="0"/>
              <a:pathLst>
                <a:path w="12943" h="13624">
                  <a:moveTo>
                    <a:pt x="0" y="7493"/>
                  </a:moveTo>
                  <a:lnTo>
                    <a:pt x="4768" y="0"/>
                  </a:lnTo>
                  <a:lnTo>
                    <a:pt x="12943" y="3406"/>
                  </a:lnTo>
                  <a:lnTo>
                    <a:pt x="12261" y="11580"/>
                  </a:lnTo>
                  <a:lnTo>
                    <a:pt x="2043" y="136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9"/>
            <p:cNvSpPr/>
            <p:nvPr/>
          </p:nvSpPr>
          <p:spPr>
            <a:xfrm>
              <a:off x="5660735" y="4363846"/>
              <a:ext cx="1037352" cy="848124"/>
            </a:xfrm>
            <a:custGeom>
              <a:avLst/>
              <a:gdLst/>
              <a:ahLst/>
              <a:cxnLst/>
              <a:rect l="0" t="0" r="0" b="0"/>
              <a:pathLst>
                <a:path w="1037352" h="848124">
                  <a:moveTo>
                    <a:pt x="4161" y="64125"/>
                  </a:moveTo>
                  <a:lnTo>
                    <a:pt x="2753" y="57644"/>
                  </a:lnTo>
                  <a:lnTo>
                    <a:pt x="12433" y="56764"/>
                  </a:lnTo>
                  <a:lnTo>
                    <a:pt x="23871" y="55662"/>
                  </a:lnTo>
                  <a:lnTo>
                    <a:pt x="37732" y="54350"/>
                  </a:lnTo>
                  <a:lnTo>
                    <a:pt x="55978" y="52573"/>
                  </a:lnTo>
                  <a:lnTo>
                    <a:pt x="84648" y="50058"/>
                  </a:lnTo>
                  <a:lnTo>
                    <a:pt x="96350" y="48978"/>
                  </a:lnTo>
                  <a:lnTo>
                    <a:pt x="99039" y="48743"/>
                  </a:lnTo>
                  <a:lnTo>
                    <a:pt x="102002" y="48483"/>
                  </a:lnTo>
                  <a:lnTo>
                    <a:pt x="113902" y="47431"/>
                  </a:lnTo>
                  <a:lnTo>
                    <a:pt x="129133" y="46068"/>
                  </a:lnTo>
                  <a:lnTo>
                    <a:pt x="150468" y="44020"/>
                  </a:lnTo>
                  <a:lnTo>
                    <a:pt x="153356" y="43739"/>
                  </a:lnTo>
                  <a:lnTo>
                    <a:pt x="175033" y="41567"/>
                  </a:lnTo>
                  <a:lnTo>
                    <a:pt x="181683" y="40892"/>
                  </a:lnTo>
                  <a:lnTo>
                    <a:pt x="193595" y="39674"/>
                  </a:lnTo>
                  <a:lnTo>
                    <a:pt x="210836" y="37889"/>
                  </a:lnTo>
                  <a:lnTo>
                    <a:pt x="228348" y="35743"/>
                  </a:lnTo>
                  <a:lnTo>
                    <a:pt x="258979" y="32013"/>
                  </a:lnTo>
                  <a:lnTo>
                    <a:pt x="260159" y="31868"/>
                  </a:lnTo>
                  <a:lnTo>
                    <a:pt x="279012" y="29529"/>
                  </a:lnTo>
                  <a:lnTo>
                    <a:pt x="301812" y="26773"/>
                  </a:lnTo>
                  <a:lnTo>
                    <a:pt x="315776" y="25169"/>
                  </a:lnTo>
                  <a:lnTo>
                    <a:pt x="319280" y="24757"/>
                  </a:lnTo>
                  <a:lnTo>
                    <a:pt x="319237" y="28170"/>
                  </a:lnTo>
                  <a:lnTo>
                    <a:pt x="322617" y="33549"/>
                  </a:lnTo>
                  <a:lnTo>
                    <a:pt x="329441" y="41151"/>
                  </a:lnTo>
                  <a:lnTo>
                    <a:pt x="330356" y="47481"/>
                  </a:lnTo>
                  <a:lnTo>
                    <a:pt x="333356" y="56056"/>
                  </a:lnTo>
                  <a:lnTo>
                    <a:pt x="340894" y="63892"/>
                  </a:lnTo>
                  <a:lnTo>
                    <a:pt x="341045" y="63881"/>
                  </a:lnTo>
                  <a:lnTo>
                    <a:pt x="347241" y="63416"/>
                  </a:lnTo>
                  <a:lnTo>
                    <a:pt x="388872" y="60848"/>
                  </a:lnTo>
                  <a:lnTo>
                    <a:pt x="400392" y="60008"/>
                  </a:lnTo>
                  <a:lnTo>
                    <a:pt x="412093" y="59144"/>
                  </a:lnTo>
                  <a:lnTo>
                    <a:pt x="431813" y="57660"/>
                  </a:lnTo>
                  <a:lnTo>
                    <a:pt x="436886" y="57324"/>
                  </a:lnTo>
                  <a:lnTo>
                    <a:pt x="446271" y="56696"/>
                  </a:lnTo>
                  <a:lnTo>
                    <a:pt x="469208" y="55128"/>
                  </a:lnTo>
                  <a:lnTo>
                    <a:pt x="478711" y="54487"/>
                  </a:lnTo>
                  <a:lnTo>
                    <a:pt x="494955" y="53375"/>
                  </a:lnTo>
                  <a:lnTo>
                    <a:pt x="508704" y="52415"/>
                  </a:lnTo>
                  <a:lnTo>
                    <a:pt x="526223" y="51314"/>
                  </a:lnTo>
                  <a:lnTo>
                    <a:pt x="532180" y="50934"/>
                  </a:lnTo>
                  <a:lnTo>
                    <a:pt x="553455" y="49550"/>
                  </a:lnTo>
                  <a:lnTo>
                    <a:pt x="554094" y="49508"/>
                  </a:lnTo>
                  <a:lnTo>
                    <a:pt x="585380" y="47305"/>
                  </a:lnTo>
                  <a:lnTo>
                    <a:pt x="608507" y="45675"/>
                  </a:lnTo>
                  <a:lnTo>
                    <a:pt x="621502" y="44739"/>
                  </a:lnTo>
                  <a:lnTo>
                    <a:pt x="636826" y="43616"/>
                  </a:lnTo>
                  <a:lnTo>
                    <a:pt x="641844" y="43379"/>
                  </a:lnTo>
                  <a:lnTo>
                    <a:pt x="666617" y="42176"/>
                  </a:lnTo>
                  <a:lnTo>
                    <a:pt x="666198" y="48536"/>
                  </a:lnTo>
                  <a:lnTo>
                    <a:pt x="670630" y="54593"/>
                  </a:lnTo>
                  <a:lnTo>
                    <a:pt x="670519" y="61813"/>
                  </a:lnTo>
                  <a:lnTo>
                    <a:pt x="675377" y="69190"/>
                  </a:lnTo>
                  <a:lnTo>
                    <a:pt x="679975" y="69272"/>
                  </a:lnTo>
                  <a:lnTo>
                    <a:pt x="685969" y="68768"/>
                  </a:lnTo>
                  <a:lnTo>
                    <a:pt x="691154" y="66904"/>
                  </a:lnTo>
                  <a:lnTo>
                    <a:pt x="692365" y="66468"/>
                  </a:lnTo>
                  <a:lnTo>
                    <a:pt x="691520" y="61807"/>
                  </a:lnTo>
                  <a:lnTo>
                    <a:pt x="692279" y="55316"/>
                  </a:lnTo>
                  <a:lnTo>
                    <a:pt x="691725" y="43284"/>
                  </a:lnTo>
                  <a:lnTo>
                    <a:pt x="690569" y="33258"/>
                  </a:lnTo>
                  <a:lnTo>
                    <a:pt x="685324" y="26248"/>
                  </a:lnTo>
                  <a:lnTo>
                    <a:pt x="685490" y="20897"/>
                  </a:lnTo>
                  <a:lnTo>
                    <a:pt x="685384" y="12481"/>
                  </a:lnTo>
                  <a:lnTo>
                    <a:pt x="689222" y="6791"/>
                  </a:lnTo>
                  <a:lnTo>
                    <a:pt x="694647" y="0"/>
                  </a:lnTo>
                  <a:lnTo>
                    <a:pt x="699295" y="178"/>
                  </a:lnTo>
                  <a:lnTo>
                    <a:pt x="699748" y="196"/>
                  </a:lnTo>
                  <a:lnTo>
                    <a:pt x="704440" y="3554"/>
                  </a:lnTo>
                  <a:lnTo>
                    <a:pt x="711800" y="2846"/>
                  </a:lnTo>
                  <a:lnTo>
                    <a:pt x="717633" y="4311"/>
                  </a:lnTo>
                  <a:lnTo>
                    <a:pt x="721936" y="7161"/>
                  </a:lnTo>
                  <a:lnTo>
                    <a:pt x="729818" y="6688"/>
                  </a:lnTo>
                  <a:lnTo>
                    <a:pt x="734398" y="8168"/>
                  </a:lnTo>
                  <a:lnTo>
                    <a:pt x="743401" y="8820"/>
                  </a:lnTo>
                  <a:lnTo>
                    <a:pt x="747297" y="7099"/>
                  </a:lnTo>
                  <a:lnTo>
                    <a:pt x="749866" y="6766"/>
                  </a:lnTo>
                  <a:lnTo>
                    <a:pt x="757824" y="7454"/>
                  </a:lnTo>
                  <a:lnTo>
                    <a:pt x="760111" y="8794"/>
                  </a:lnTo>
                  <a:lnTo>
                    <a:pt x="760323" y="22814"/>
                  </a:lnTo>
                  <a:lnTo>
                    <a:pt x="763135" y="33722"/>
                  </a:lnTo>
                  <a:lnTo>
                    <a:pt x="764115" y="35942"/>
                  </a:lnTo>
                  <a:lnTo>
                    <a:pt x="764680" y="37221"/>
                  </a:lnTo>
                  <a:lnTo>
                    <a:pt x="766854" y="39012"/>
                  </a:lnTo>
                  <a:lnTo>
                    <a:pt x="769659" y="50431"/>
                  </a:lnTo>
                  <a:lnTo>
                    <a:pt x="771718" y="58805"/>
                  </a:lnTo>
                  <a:lnTo>
                    <a:pt x="776317" y="70693"/>
                  </a:lnTo>
                  <a:lnTo>
                    <a:pt x="794198" y="116751"/>
                  </a:lnTo>
                  <a:lnTo>
                    <a:pt x="797177" y="120922"/>
                  </a:lnTo>
                  <a:lnTo>
                    <a:pt x="799567" y="129363"/>
                  </a:lnTo>
                  <a:lnTo>
                    <a:pt x="801034" y="134544"/>
                  </a:lnTo>
                  <a:lnTo>
                    <a:pt x="809249" y="149739"/>
                  </a:lnTo>
                  <a:lnTo>
                    <a:pt x="817571" y="165097"/>
                  </a:lnTo>
                  <a:lnTo>
                    <a:pt x="827898" y="182001"/>
                  </a:lnTo>
                  <a:lnTo>
                    <a:pt x="837507" y="197686"/>
                  </a:lnTo>
                  <a:lnTo>
                    <a:pt x="846123" y="211017"/>
                  </a:lnTo>
                  <a:lnTo>
                    <a:pt x="851046" y="218620"/>
                  </a:lnTo>
                  <a:lnTo>
                    <a:pt x="860224" y="229236"/>
                  </a:lnTo>
                  <a:lnTo>
                    <a:pt x="879416" y="253430"/>
                  </a:lnTo>
                  <a:lnTo>
                    <a:pt x="888721" y="264057"/>
                  </a:lnTo>
                  <a:lnTo>
                    <a:pt x="901285" y="278366"/>
                  </a:lnTo>
                  <a:lnTo>
                    <a:pt x="911017" y="288344"/>
                  </a:lnTo>
                  <a:lnTo>
                    <a:pt x="921528" y="306563"/>
                  </a:lnTo>
                  <a:lnTo>
                    <a:pt x="914822" y="314672"/>
                  </a:lnTo>
                  <a:lnTo>
                    <a:pt x="914150" y="325505"/>
                  </a:lnTo>
                  <a:lnTo>
                    <a:pt x="916289" y="336507"/>
                  </a:lnTo>
                  <a:lnTo>
                    <a:pt x="919901" y="347410"/>
                  </a:lnTo>
                  <a:lnTo>
                    <a:pt x="928168" y="364672"/>
                  </a:lnTo>
                  <a:lnTo>
                    <a:pt x="945060" y="389013"/>
                  </a:lnTo>
                  <a:lnTo>
                    <a:pt x="955894" y="404569"/>
                  </a:lnTo>
                  <a:lnTo>
                    <a:pt x="965848" y="423432"/>
                  </a:lnTo>
                  <a:lnTo>
                    <a:pt x="968583" y="428764"/>
                  </a:lnTo>
                  <a:lnTo>
                    <a:pt x="980680" y="452296"/>
                  </a:lnTo>
                  <a:lnTo>
                    <a:pt x="990447" y="467461"/>
                  </a:lnTo>
                  <a:lnTo>
                    <a:pt x="998297" y="479619"/>
                  </a:lnTo>
                  <a:lnTo>
                    <a:pt x="1001527" y="487386"/>
                  </a:lnTo>
                  <a:lnTo>
                    <a:pt x="1005214" y="492390"/>
                  </a:lnTo>
                  <a:lnTo>
                    <a:pt x="1011890" y="505908"/>
                  </a:lnTo>
                  <a:lnTo>
                    <a:pt x="1019194" y="520669"/>
                  </a:lnTo>
                  <a:lnTo>
                    <a:pt x="1023001" y="532411"/>
                  </a:lnTo>
                  <a:lnTo>
                    <a:pt x="1023068" y="532616"/>
                  </a:lnTo>
                  <a:lnTo>
                    <a:pt x="1023123" y="533027"/>
                  </a:lnTo>
                  <a:lnTo>
                    <a:pt x="1024866" y="546029"/>
                  </a:lnTo>
                  <a:lnTo>
                    <a:pt x="1026425" y="554914"/>
                  </a:lnTo>
                  <a:lnTo>
                    <a:pt x="1026997" y="560992"/>
                  </a:lnTo>
                  <a:lnTo>
                    <a:pt x="1026946" y="569587"/>
                  </a:lnTo>
                  <a:lnTo>
                    <a:pt x="1027477" y="581432"/>
                  </a:lnTo>
                  <a:lnTo>
                    <a:pt x="1028146" y="596458"/>
                  </a:lnTo>
                  <a:lnTo>
                    <a:pt x="1028597" y="606661"/>
                  </a:lnTo>
                  <a:lnTo>
                    <a:pt x="1029315" y="628907"/>
                  </a:lnTo>
                  <a:lnTo>
                    <a:pt x="1029343" y="629781"/>
                  </a:lnTo>
                  <a:lnTo>
                    <a:pt x="1031276" y="645486"/>
                  </a:lnTo>
                  <a:lnTo>
                    <a:pt x="1032304" y="653847"/>
                  </a:lnTo>
                  <a:lnTo>
                    <a:pt x="1035617" y="667259"/>
                  </a:lnTo>
                  <a:lnTo>
                    <a:pt x="1035140" y="675288"/>
                  </a:lnTo>
                  <a:lnTo>
                    <a:pt x="1034846" y="677716"/>
                  </a:lnTo>
                  <a:lnTo>
                    <a:pt x="1033412" y="689509"/>
                  </a:lnTo>
                  <a:lnTo>
                    <a:pt x="1030129" y="687259"/>
                  </a:lnTo>
                  <a:lnTo>
                    <a:pt x="1022304" y="681778"/>
                  </a:lnTo>
                  <a:lnTo>
                    <a:pt x="1019298" y="692895"/>
                  </a:lnTo>
                  <a:lnTo>
                    <a:pt x="1015761" y="699936"/>
                  </a:lnTo>
                  <a:lnTo>
                    <a:pt x="1015876" y="710525"/>
                  </a:lnTo>
                  <a:lnTo>
                    <a:pt x="1015762" y="711480"/>
                  </a:lnTo>
                  <a:lnTo>
                    <a:pt x="1014595" y="721259"/>
                  </a:lnTo>
                  <a:lnTo>
                    <a:pt x="1019800" y="731249"/>
                  </a:lnTo>
                  <a:lnTo>
                    <a:pt x="1028803" y="725133"/>
                  </a:lnTo>
                  <a:lnTo>
                    <a:pt x="1034078" y="710056"/>
                  </a:lnTo>
                  <a:lnTo>
                    <a:pt x="1037352" y="719374"/>
                  </a:lnTo>
                  <a:lnTo>
                    <a:pt x="1031373" y="736121"/>
                  </a:lnTo>
                  <a:lnTo>
                    <a:pt x="1030540" y="738448"/>
                  </a:lnTo>
                  <a:lnTo>
                    <a:pt x="1019085" y="765171"/>
                  </a:lnTo>
                  <a:lnTo>
                    <a:pt x="1004654" y="789539"/>
                  </a:lnTo>
                  <a:lnTo>
                    <a:pt x="987624" y="811338"/>
                  </a:lnTo>
                  <a:lnTo>
                    <a:pt x="950157" y="839949"/>
                  </a:lnTo>
                  <a:lnTo>
                    <a:pt x="933126" y="848124"/>
                  </a:lnTo>
                  <a:lnTo>
                    <a:pt x="926314" y="843355"/>
                  </a:lnTo>
                  <a:lnTo>
                    <a:pt x="939257" y="832456"/>
                  </a:lnTo>
                  <a:lnTo>
                    <a:pt x="962419" y="817469"/>
                  </a:lnTo>
                  <a:lnTo>
                    <a:pt x="989667" y="790902"/>
                  </a:lnTo>
                  <a:lnTo>
                    <a:pt x="999885" y="776596"/>
                  </a:lnTo>
                  <a:lnTo>
                    <a:pt x="1000567" y="767741"/>
                  </a:lnTo>
                  <a:lnTo>
                    <a:pt x="1000242" y="761632"/>
                  </a:lnTo>
                  <a:lnTo>
                    <a:pt x="994006" y="761718"/>
                  </a:lnTo>
                  <a:lnTo>
                    <a:pt x="980391" y="766413"/>
                  </a:lnTo>
                  <a:lnTo>
                    <a:pt x="973434" y="772767"/>
                  </a:lnTo>
                  <a:lnTo>
                    <a:pt x="968734" y="774255"/>
                  </a:lnTo>
                  <a:lnTo>
                    <a:pt x="959521" y="770232"/>
                  </a:lnTo>
                  <a:lnTo>
                    <a:pt x="953745" y="772378"/>
                  </a:lnTo>
                  <a:lnTo>
                    <a:pt x="951575" y="773183"/>
                  </a:lnTo>
                  <a:lnTo>
                    <a:pt x="947065" y="778620"/>
                  </a:lnTo>
                  <a:lnTo>
                    <a:pt x="935269" y="782771"/>
                  </a:lnTo>
                  <a:lnTo>
                    <a:pt x="926299" y="785137"/>
                  </a:lnTo>
                  <a:lnTo>
                    <a:pt x="916790" y="777478"/>
                  </a:lnTo>
                  <a:lnTo>
                    <a:pt x="911701" y="769308"/>
                  </a:lnTo>
                  <a:lnTo>
                    <a:pt x="912748" y="756733"/>
                  </a:lnTo>
                  <a:lnTo>
                    <a:pt x="911279" y="746286"/>
                  </a:lnTo>
                  <a:lnTo>
                    <a:pt x="901203" y="733965"/>
                  </a:lnTo>
                  <a:lnTo>
                    <a:pt x="894972" y="721498"/>
                  </a:lnTo>
                  <a:lnTo>
                    <a:pt x="886976" y="712102"/>
                  </a:lnTo>
                  <a:lnTo>
                    <a:pt x="877802" y="709247"/>
                  </a:lnTo>
                  <a:lnTo>
                    <a:pt x="872630" y="699585"/>
                  </a:lnTo>
                  <a:lnTo>
                    <a:pt x="864519" y="697041"/>
                  </a:lnTo>
                  <a:lnTo>
                    <a:pt x="860371" y="695737"/>
                  </a:lnTo>
                  <a:lnTo>
                    <a:pt x="840372" y="687792"/>
                  </a:lnTo>
                  <a:lnTo>
                    <a:pt x="837439" y="690588"/>
                  </a:lnTo>
                  <a:lnTo>
                    <a:pt x="833711" y="694139"/>
                  </a:lnTo>
                  <a:lnTo>
                    <a:pt x="825628" y="688141"/>
                  </a:lnTo>
                  <a:lnTo>
                    <a:pt x="822757" y="682070"/>
                  </a:lnTo>
                  <a:lnTo>
                    <a:pt x="819752" y="675714"/>
                  </a:lnTo>
                  <a:lnTo>
                    <a:pt x="809952" y="655479"/>
                  </a:lnTo>
                  <a:lnTo>
                    <a:pt x="801682" y="631626"/>
                  </a:lnTo>
                  <a:lnTo>
                    <a:pt x="801379" y="631291"/>
                  </a:lnTo>
                  <a:lnTo>
                    <a:pt x="789277" y="617895"/>
                  </a:lnTo>
                  <a:lnTo>
                    <a:pt x="784726" y="616326"/>
                  </a:lnTo>
                  <a:lnTo>
                    <a:pt x="777398" y="617458"/>
                  </a:lnTo>
                  <a:lnTo>
                    <a:pt x="770197" y="622815"/>
                  </a:lnTo>
                  <a:lnTo>
                    <a:pt x="763290" y="621798"/>
                  </a:lnTo>
                  <a:lnTo>
                    <a:pt x="755550" y="617215"/>
                  </a:lnTo>
                  <a:lnTo>
                    <a:pt x="744723" y="600937"/>
                  </a:lnTo>
                  <a:lnTo>
                    <a:pt x="740314" y="587640"/>
                  </a:lnTo>
                  <a:lnTo>
                    <a:pt x="739081" y="579469"/>
                  </a:lnTo>
                  <a:lnTo>
                    <a:pt x="736396" y="575211"/>
                  </a:lnTo>
                  <a:lnTo>
                    <a:pt x="730688" y="566150"/>
                  </a:lnTo>
                  <a:lnTo>
                    <a:pt x="721912" y="554862"/>
                  </a:lnTo>
                  <a:lnTo>
                    <a:pt x="708598" y="537690"/>
                  </a:lnTo>
                  <a:lnTo>
                    <a:pt x="694027" y="514707"/>
                  </a:lnTo>
                  <a:lnTo>
                    <a:pt x="683151" y="502713"/>
                  </a:lnTo>
                  <a:lnTo>
                    <a:pt x="677572" y="497641"/>
                  </a:lnTo>
                  <a:lnTo>
                    <a:pt x="671100" y="491746"/>
                  </a:lnTo>
                  <a:lnTo>
                    <a:pt x="662762" y="479463"/>
                  </a:lnTo>
                  <a:lnTo>
                    <a:pt x="665736" y="479354"/>
                  </a:lnTo>
                  <a:lnTo>
                    <a:pt x="674598" y="478938"/>
                  </a:lnTo>
                  <a:lnTo>
                    <a:pt x="681504" y="467504"/>
                  </a:lnTo>
                  <a:lnTo>
                    <a:pt x="684527" y="459985"/>
                  </a:lnTo>
                  <a:lnTo>
                    <a:pt x="685301" y="458055"/>
                  </a:lnTo>
                  <a:lnTo>
                    <a:pt x="688198" y="450833"/>
                  </a:lnTo>
                  <a:lnTo>
                    <a:pt x="692470" y="447723"/>
                  </a:lnTo>
                  <a:lnTo>
                    <a:pt x="697321" y="440556"/>
                  </a:lnTo>
                  <a:lnTo>
                    <a:pt x="694354" y="434962"/>
                  </a:lnTo>
                  <a:lnTo>
                    <a:pt x="688924" y="433936"/>
                  </a:lnTo>
                  <a:lnTo>
                    <a:pt x="680326" y="431452"/>
                  </a:lnTo>
                  <a:lnTo>
                    <a:pt x="679001" y="433381"/>
                  </a:lnTo>
                  <a:lnTo>
                    <a:pt x="676855" y="436504"/>
                  </a:lnTo>
                  <a:lnTo>
                    <a:pt x="673025" y="442334"/>
                  </a:lnTo>
                  <a:lnTo>
                    <a:pt x="673675" y="449008"/>
                  </a:lnTo>
                  <a:lnTo>
                    <a:pt x="670848" y="454056"/>
                  </a:lnTo>
                  <a:lnTo>
                    <a:pt x="668399" y="459528"/>
                  </a:lnTo>
                  <a:lnTo>
                    <a:pt x="667159" y="462296"/>
                  </a:lnTo>
                  <a:lnTo>
                    <a:pt x="667056" y="462525"/>
                  </a:lnTo>
                  <a:lnTo>
                    <a:pt x="665704" y="465539"/>
                  </a:lnTo>
                  <a:lnTo>
                    <a:pt x="662402" y="467773"/>
                  </a:lnTo>
                  <a:lnTo>
                    <a:pt x="660426" y="458652"/>
                  </a:lnTo>
                  <a:lnTo>
                    <a:pt x="658404" y="451363"/>
                  </a:lnTo>
                  <a:lnTo>
                    <a:pt x="651662" y="443658"/>
                  </a:lnTo>
                  <a:lnTo>
                    <a:pt x="643329" y="435826"/>
                  </a:lnTo>
                  <a:lnTo>
                    <a:pt x="642416" y="424064"/>
                  </a:lnTo>
                  <a:lnTo>
                    <a:pt x="642388" y="412160"/>
                  </a:lnTo>
                  <a:lnTo>
                    <a:pt x="637915" y="400966"/>
                  </a:lnTo>
                  <a:lnTo>
                    <a:pt x="635480" y="391295"/>
                  </a:lnTo>
                  <a:lnTo>
                    <a:pt x="635411" y="391023"/>
                  </a:lnTo>
                  <a:lnTo>
                    <a:pt x="646022" y="379457"/>
                  </a:lnTo>
                  <a:lnTo>
                    <a:pt x="648520" y="367510"/>
                  </a:lnTo>
                  <a:lnTo>
                    <a:pt x="650897" y="353511"/>
                  </a:lnTo>
                  <a:lnTo>
                    <a:pt x="651465" y="351542"/>
                  </a:lnTo>
                  <a:lnTo>
                    <a:pt x="653672" y="343882"/>
                  </a:lnTo>
                  <a:lnTo>
                    <a:pt x="653515" y="335224"/>
                  </a:lnTo>
                  <a:lnTo>
                    <a:pt x="650538" y="324487"/>
                  </a:lnTo>
                  <a:lnTo>
                    <a:pt x="649041" y="314392"/>
                  </a:lnTo>
                  <a:lnTo>
                    <a:pt x="649008" y="314169"/>
                  </a:lnTo>
                  <a:lnTo>
                    <a:pt x="643059" y="311374"/>
                  </a:lnTo>
                  <a:lnTo>
                    <a:pt x="641391" y="300194"/>
                  </a:lnTo>
                  <a:lnTo>
                    <a:pt x="638267" y="293458"/>
                  </a:lnTo>
                  <a:lnTo>
                    <a:pt x="642319" y="284909"/>
                  </a:lnTo>
                  <a:lnTo>
                    <a:pt x="637012" y="278764"/>
                  </a:lnTo>
                  <a:lnTo>
                    <a:pt x="632127" y="272625"/>
                  </a:lnTo>
                  <a:lnTo>
                    <a:pt x="631542" y="271889"/>
                  </a:lnTo>
                  <a:lnTo>
                    <a:pt x="630559" y="265179"/>
                  </a:lnTo>
                  <a:lnTo>
                    <a:pt x="621730" y="259979"/>
                  </a:lnTo>
                  <a:lnTo>
                    <a:pt x="624501" y="257346"/>
                  </a:lnTo>
                  <a:lnTo>
                    <a:pt x="620133" y="251634"/>
                  </a:lnTo>
                  <a:lnTo>
                    <a:pt x="607509" y="251879"/>
                  </a:lnTo>
                  <a:lnTo>
                    <a:pt x="598760" y="251768"/>
                  </a:lnTo>
                  <a:lnTo>
                    <a:pt x="597288" y="259555"/>
                  </a:lnTo>
                  <a:lnTo>
                    <a:pt x="592591" y="259413"/>
                  </a:lnTo>
                  <a:lnTo>
                    <a:pt x="588111" y="250513"/>
                  </a:lnTo>
                  <a:lnTo>
                    <a:pt x="587652" y="243231"/>
                  </a:lnTo>
                  <a:lnTo>
                    <a:pt x="583187" y="240831"/>
                  </a:lnTo>
                  <a:lnTo>
                    <a:pt x="575598" y="238975"/>
                  </a:lnTo>
                  <a:lnTo>
                    <a:pt x="575073" y="238847"/>
                  </a:lnTo>
                  <a:lnTo>
                    <a:pt x="573293" y="231267"/>
                  </a:lnTo>
                  <a:lnTo>
                    <a:pt x="569004" y="224690"/>
                  </a:lnTo>
                  <a:lnTo>
                    <a:pt x="563549" y="219848"/>
                  </a:lnTo>
                  <a:lnTo>
                    <a:pt x="556744" y="220083"/>
                  </a:lnTo>
                  <a:lnTo>
                    <a:pt x="554537" y="215925"/>
                  </a:lnTo>
                  <a:lnTo>
                    <a:pt x="541910" y="209780"/>
                  </a:lnTo>
                  <a:lnTo>
                    <a:pt x="540112" y="199613"/>
                  </a:lnTo>
                  <a:lnTo>
                    <a:pt x="537659" y="189771"/>
                  </a:lnTo>
                  <a:lnTo>
                    <a:pt x="537508" y="189165"/>
                  </a:lnTo>
                  <a:lnTo>
                    <a:pt x="528479" y="186331"/>
                  </a:lnTo>
                  <a:lnTo>
                    <a:pt x="521345" y="183743"/>
                  </a:lnTo>
                  <a:lnTo>
                    <a:pt x="514546" y="175386"/>
                  </a:lnTo>
                  <a:lnTo>
                    <a:pt x="508078" y="166213"/>
                  </a:lnTo>
                  <a:lnTo>
                    <a:pt x="500261" y="158359"/>
                  </a:lnTo>
                  <a:lnTo>
                    <a:pt x="485703" y="151827"/>
                  </a:lnTo>
                  <a:lnTo>
                    <a:pt x="467004" y="145286"/>
                  </a:lnTo>
                  <a:lnTo>
                    <a:pt x="458620" y="139123"/>
                  </a:lnTo>
                  <a:lnTo>
                    <a:pt x="457462" y="138271"/>
                  </a:lnTo>
                  <a:lnTo>
                    <a:pt x="449712" y="138507"/>
                  </a:lnTo>
                  <a:lnTo>
                    <a:pt x="448138" y="139036"/>
                  </a:lnTo>
                  <a:lnTo>
                    <a:pt x="442294" y="140994"/>
                  </a:lnTo>
                  <a:lnTo>
                    <a:pt x="435930" y="144299"/>
                  </a:lnTo>
                  <a:lnTo>
                    <a:pt x="432174" y="143099"/>
                  </a:lnTo>
                  <a:lnTo>
                    <a:pt x="422607" y="148259"/>
                  </a:lnTo>
                  <a:lnTo>
                    <a:pt x="414054" y="156301"/>
                  </a:lnTo>
                  <a:lnTo>
                    <a:pt x="417279" y="161505"/>
                  </a:lnTo>
                  <a:lnTo>
                    <a:pt x="417905" y="162513"/>
                  </a:lnTo>
                  <a:lnTo>
                    <a:pt x="419525" y="167853"/>
                  </a:lnTo>
                  <a:lnTo>
                    <a:pt x="418107" y="171900"/>
                  </a:lnTo>
                  <a:lnTo>
                    <a:pt x="408781" y="172156"/>
                  </a:lnTo>
                  <a:lnTo>
                    <a:pt x="402676" y="169804"/>
                  </a:lnTo>
                  <a:lnTo>
                    <a:pt x="394843" y="172832"/>
                  </a:lnTo>
                  <a:lnTo>
                    <a:pt x="390099" y="176610"/>
                  </a:lnTo>
                  <a:lnTo>
                    <a:pt x="392967" y="187432"/>
                  </a:lnTo>
                  <a:lnTo>
                    <a:pt x="388561" y="191439"/>
                  </a:lnTo>
                  <a:lnTo>
                    <a:pt x="378006" y="196011"/>
                  </a:lnTo>
                  <a:lnTo>
                    <a:pt x="368777" y="207296"/>
                  </a:lnTo>
                  <a:lnTo>
                    <a:pt x="357044" y="213919"/>
                  </a:lnTo>
                  <a:lnTo>
                    <a:pt x="337340" y="226100"/>
                  </a:lnTo>
                  <a:lnTo>
                    <a:pt x="322528" y="219775"/>
                  </a:lnTo>
                  <a:lnTo>
                    <a:pt x="314368" y="217322"/>
                  </a:lnTo>
                  <a:lnTo>
                    <a:pt x="309230" y="215774"/>
                  </a:lnTo>
                  <a:lnTo>
                    <a:pt x="298076" y="220124"/>
                  </a:lnTo>
                  <a:lnTo>
                    <a:pt x="290286" y="206777"/>
                  </a:lnTo>
                  <a:lnTo>
                    <a:pt x="287259" y="195068"/>
                  </a:lnTo>
                  <a:lnTo>
                    <a:pt x="289943" y="183512"/>
                  </a:lnTo>
                  <a:lnTo>
                    <a:pt x="289347" y="183132"/>
                  </a:lnTo>
                  <a:lnTo>
                    <a:pt x="284396" y="179974"/>
                  </a:lnTo>
                  <a:lnTo>
                    <a:pt x="276591" y="179214"/>
                  </a:lnTo>
                  <a:lnTo>
                    <a:pt x="265189" y="171102"/>
                  </a:lnTo>
                  <a:lnTo>
                    <a:pt x="261113" y="167253"/>
                  </a:lnTo>
                  <a:lnTo>
                    <a:pt x="248699" y="162782"/>
                  </a:lnTo>
                  <a:lnTo>
                    <a:pt x="233358" y="152738"/>
                  </a:lnTo>
                  <a:lnTo>
                    <a:pt x="209257" y="142300"/>
                  </a:lnTo>
                  <a:lnTo>
                    <a:pt x="208736" y="142073"/>
                  </a:lnTo>
                  <a:lnTo>
                    <a:pt x="197176" y="138576"/>
                  </a:lnTo>
                  <a:lnTo>
                    <a:pt x="185739" y="135874"/>
                  </a:lnTo>
                  <a:lnTo>
                    <a:pt x="180285" y="134580"/>
                  </a:lnTo>
                  <a:lnTo>
                    <a:pt x="158307" y="131955"/>
                  </a:lnTo>
                  <a:lnTo>
                    <a:pt x="156460" y="131733"/>
                  </a:lnTo>
                  <a:lnTo>
                    <a:pt x="129092" y="132179"/>
                  </a:lnTo>
                  <a:lnTo>
                    <a:pt x="108780" y="135856"/>
                  </a:lnTo>
                  <a:lnTo>
                    <a:pt x="102552" y="136975"/>
                  </a:lnTo>
                  <a:lnTo>
                    <a:pt x="94324" y="139479"/>
                  </a:lnTo>
                  <a:lnTo>
                    <a:pt x="65788" y="148109"/>
                  </a:lnTo>
                  <a:lnTo>
                    <a:pt x="56853" y="150091"/>
                  </a:lnTo>
                  <a:lnTo>
                    <a:pt x="52113" y="151139"/>
                  </a:lnTo>
                  <a:lnTo>
                    <a:pt x="45720" y="151391"/>
                  </a:lnTo>
                  <a:lnTo>
                    <a:pt x="33636" y="155461"/>
                  </a:lnTo>
                  <a:lnTo>
                    <a:pt x="21724" y="158929"/>
                  </a:lnTo>
                  <a:lnTo>
                    <a:pt x="29041" y="149134"/>
                  </a:lnTo>
                  <a:lnTo>
                    <a:pt x="30802" y="140491"/>
                  </a:lnTo>
                  <a:lnTo>
                    <a:pt x="38384" y="135001"/>
                  </a:lnTo>
                  <a:lnTo>
                    <a:pt x="32207" y="132597"/>
                  </a:lnTo>
                  <a:lnTo>
                    <a:pt x="27871" y="125782"/>
                  </a:lnTo>
                  <a:lnTo>
                    <a:pt x="28950" y="119543"/>
                  </a:lnTo>
                  <a:lnTo>
                    <a:pt x="31965" y="111495"/>
                  </a:lnTo>
                  <a:lnTo>
                    <a:pt x="31405" y="103959"/>
                  </a:lnTo>
                  <a:lnTo>
                    <a:pt x="25787" y="99374"/>
                  </a:lnTo>
                  <a:lnTo>
                    <a:pt x="15239" y="93768"/>
                  </a:lnTo>
                  <a:lnTo>
                    <a:pt x="12584" y="89811"/>
                  </a:lnTo>
                  <a:lnTo>
                    <a:pt x="0" y="767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g30"/>
            <p:cNvSpPr/>
            <p:nvPr/>
          </p:nvSpPr>
          <p:spPr>
            <a:xfrm>
              <a:off x="5122626" y="2774628"/>
              <a:ext cx="453284" cy="803533"/>
            </a:xfrm>
            <a:custGeom>
              <a:avLst/>
              <a:gdLst/>
              <a:ahLst/>
              <a:cxnLst/>
              <a:rect l="0" t="0" r="0" b="0"/>
              <a:pathLst>
                <a:path w="453284" h="803533">
                  <a:moveTo>
                    <a:pt x="415" y="355861"/>
                  </a:moveTo>
                  <a:lnTo>
                    <a:pt x="1093" y="348819"/>
                  </a:lnTo>
                  <a:lnTo>
                    <a:pt x="1389" y="345741"/>
                  </a:lnTo>
                  <a:lnTo>
                    <a:pt x="3547" y="338060"/>
                  </a:lnTo>
                  <a:lnTo>
                    <a:pt x="8600" y="329753"/>
                  </a:lnTo>
                  <a:lnTo>
                    <a:pt x="13487" y="326507"/>
                  </a:lnTo>
                  <a:lnTo>
                    <a:pt x="12360" y="318910"/>
                  </a:lnTo>
                  <a:lnTo>
                    <a:pt x="13251" y="310439"/>
                  </a:lnTo>
                  <a:lnTo>
                    <a:pt x="10209" y="307113"/>
                  </a:lnTo>
                  <a:lnTo>
                    <a:pt x="12056" y="300087"/>
                  </a:lnTo>
                  <a:lnTo>
                    <a:pt x="15564" y="295455"/>
                  </a:lnTo>
                  <a:lnTo>
                    <a:pt x="25295" y="291378"/>
                  </a:lnTo>
                  <a:lnTo>
                    <a:pt x="31867" y="291205"/>
                  </a:lnTo>
                  <a:lnTo>
                    <a:pt x="32025" y="291079"/>
                  </a:lnTo>
                  <a:lnTo>
                    <a:pt x="38738" y="285732"/>
                  </a:lnTo>
                  <a:lnTo>
                    <a:pt x="38820" y="281864"/>
                  </a:lnTo>
                  <a:lnTo>
                    <a:pt x="38898" y="278160"/>
                  </a:lnTo>
                  <a:lnTo>
                    <a:pt x="41081" y="270173"/>
                  </a:lnTo>
                  <a:lnTo>
                    <a:pt x="40634" y="264224"/>
                  </a:lnTo>
                  <a:lnTo>
                    <a:pt x="45477" y="257148"/>
                  </a:lnTo>
                  <a:lnTo>
                    <a:pt x="51506" y="250510"/>
                  </a:lnTo>
                  <a:lnTo>
                    <a:pt x="54754" y="244289"/>
                  </a:lnTo>
                  <a:lnTo>
                    <a:pt x="54996" y="234859"/>
                  </a:lnTo>
                  <a:lnTo>
                    <a:pt x="53904" y="227615"/>
                  </a:lnTo>
                  <a:lnTo>
                    <a:pt x="53842" y="227205"/>
                  </a:lnTo>
                  <a:lnTo>
                    <a:pt x="53015" y="221713"/>
                  </a:lnTo>
                  <a:lnTo>
                    <a:pt x="48270" y="214534"/>
                  </a:lnTo>
                  <a:lnTo>
                    <a:pt x="43574" y="214265"/>
                  </a:lnTo>
                  <a:lnTo>
                    <a:pt x="38943" y="207536"/>
                  </a:lnTo>
                  <a:lnTo>
                    <a:pt x="35177" y="202593"/>
                  </a:lnTo>
                  <a:lnTo>
                    <a:pt x="38834" y="190241"/>
                  </a:lnTo>
                  <a:lnTo>
                    <a:pt x="39065" y="189460"/>
                  </a:lnTo>
                  <a:lnTo>
                    <a:pt x="39538" y="185185"/>
                  </a:lnTo>
                  <a:lnTo>
                    <a:pt x="43105" y="177135"/>
                  </a:lnTo>
                  <a:lnTo>
                    <a:pt x="49573" y="175864"/>
                  </a:lnTo>
                  <a:lnTo>
                    <a:pt x="54141" y="176658"/>
                  </a:lnTo>
                  <a:lnTo>
                    <a:pt x="60028" y="172683"/>
                  </a:lnTo>
                  <a:lnTo>
                    <a:pt x="68624" y="171540"/>
                  </a:lnTo>
                  <a:lnTo>
                    <a:pt x="77680" y="170771"/>
                  </a:lnTo>
                  <a:lnTo>
                    <a:pt x="86238" y="165919"/>
                  </a:lnTo>
                  <a:lnTo>
                    <a:pt x="91029" y="161129"/>
                  </a:lnTo>
                  <a:lnTo>
                    <a:pt x="97177" y="160313"/>
                  </a:lnTo>
                  <a:lnTo>
                    <a:pt x="102648" y="159419"/>
                  </a:lnTo>
                  <a:lnTo>
                    <a:pt x="107168" y="153467"/>
                  </a:lnTo>
                  <a:lnTo>
                    <a:pt x="112526" y="150741"/>
                  </a:lnTo>
                  <a:lnTo>
                    <a:pt x="114979" y="147852"/>
                  </a:lnTo>
                  <a:lnTo>
                    <a:pt x="114711" y="138358"/>
                  </a:lnTo>
                  <a:lnTo>
                    <a:pt x="116792" y="133861"/>
                  </a:lnTo>
                  <a:lnTo>
                    <a:pt x="116802" y="128997"/>
                  </a:lnTo>
                  <a:lnTo>
                    <a:pt x="116806" y="127022"/>
                  </a:lnTo>
                  <a:lnTo>
                    <a:pt x="123065" y="121221"/>
                  </a:lnTo>
                  <a:lnTo>
                    <a:pt x="123703" y="120754"/>
                  </a:lnTo>
                  <a:lnTo>
                    <a:pt x="129991" y="116156"/>
                  </a:lnTo>
                  <a:lnTo>
                    <a:pt x="129622" y="111464"/>
                  </a:lnTo>
                  <a:lnTo>
                    <a:pt x="131007" y="105733"/>
                  </a:lnTo>
                  <a:lnTo>
                    <a:pt x="131332" y="99066"/>
                  </a:lnTo>
                  <a:lnTo>
                    <a:pt x="131390" y="97859"/>
                  </a:lnTo>
                  <a:lnTo>
                    <a:pt x="132600" y="89442"/>
                  </a:lnTo>
                  <a:lnTo>
                    <a:pt x="130257" y="84236"/>
                  </a:lnTo>
                  <a:lnTo>
                    <a:pt x="129794" y="83208"/>
                  </a:lnTo>
                  <a:lnTo>
                    <a:pt x="129453" y="73713"/>
                  </a:lnTo>
                  <a:lnTo>
                    <a:pt x="124195" y="67870"/>
                  </a:lnTo>
                  <a:lnTo>
                    <a:pt x="117471" y="64616"/>
                  </a:lnTo>
                  <a:lnTo>
                    <a:pt x="112448" y="62146"/>
                  </a:lnTo>
                  <a:lnTo>
                    <a:pt x="109938" y="60911"/>
                  </a:lnTo>
                  <a:lnTo>
                    <a:pt x="103047" y="56132"/>
                  </a:lnTo>
                  <a:lnTo>
                    <a:pt x="99533" y="50724"/>
                  </a:lnTo>
                  <a:lnTo>
                    <a:pt x="100630" y="44645"/>
                  </a:lnTo>
                  <a:lnTo>
                    <a:pt x="97245" y="39494"/>
                  </a:lnTo>
                  <a:lnTo>
                    <a:pt x="93041" y="36198"/>
                  </a:lnTo>
                  <a:lnTo>
                    <a:pt x="89375" y="33322"/>
                  </a:lnTo>
                  <a:lnTo>
                    <a:pt x="84064" y="28478"/>
                  </a:lnTo>
                  <a:lnTo>
                    <a:pt x="81348" y="27371"/>
                  </a:lnTo>
                  <a:lnTo>
                    <a:pt x="75234" y="24199"/>
                  </a:lnTo>
                  <a:lnTo>
                    <a:pt x="75345" y="18920"/>
                  </a:lnTo>
                  <a:lnTo>
                    <a:pt x="96961" y="17869"/>
                  </a:lnTo>
                  <a:lnTo>
                    <a:pt x="98077" y="17800"/>
                  </a:lnTo>
                  <a:lnTo>
                    <a:pt x="119395" y="16440"/>
                  </a:lnTo>
                  <a:lnTo>
                    <a:pt x="150549" y="14781"/>
                  </a:lnTo>
                  <a:lnTo>
                    <a:pt x="159882" y="14305"/>
                  </a:lnTo>
                  <a:lnTo>
                    <a:pt x="196042" y="12381"/>
                  </a:lnTo>
                  <a:lnTo>
                    <a:pt x="205682" y="11870"/>
                  </a:lnTo>
                  <a:lnTo>
                    <a:pt x="209422" y="11669"/>
                  </a:lnTo>
                  <a:lnTo>
                    <a:pt x="240750" y="9932"/>
                  </a:lnTo>
                  <a:lnTo>
                    <a:pt x="243327" y="9785"/>
                  </a:lnTo>
                  <a:lnTo>
                    <a:pt x="254086" y="9108"/>
                  </a:lnTo>
                  <a:lnTo>
                    <a:pt x="271275" y="8001"/>
                  </a:lnTo>
                  <a:lnTo>
                    <a:pt x="278538" y="7525"/>
                  </a:lnTo>
                  <a:lnTo>
                    <a:pt x="299540" y="5701"/>
                  </a:lnTo>
                  <a:lnTo>
                    <a:pt x="303237" y="5390"/>
                  </a:lnTo>
                  <a:lnTo>
                    <a:pt x="320728" y="3899"/>
                  </a:lnTo>
                  <a:lnTo>
                    <a:pt x="329925" y="3103"/>
                  </a:lnTo>
                  <a:lnTo>
                    <a:pt x="331763" y="2977"/>
                  </a:lnTo>
                  <a:lnTo>
                    <a:pt x="373608" y="0"/>
                  </a:lnTo>
                  <a:lnTo>
                    <a:pt x="374189" y="10249"/>
                  </a:lnTo>
                  <a:lnTo>
                    <a:pt x="373085" y="18873"/>
                  </a:lnTo>
                  <a:lnTo>
                    <a:pt x="372367" y="27613"/>
                  </a:lnTo>
                  <a:lnTo>
                    <a:pt x="372559" y="28138"/>
                  </a:lnTo>
                  <a:lnTo>
                    <a:pt x="377092" y="40489"/>
                  </a:lnTo>
                  <a:lnTo>
                    <a:pt x="377173" y="40708"/>
                  </a:lnTo>
                  <a:lnTo>
                    <a:pt x="382162" y="48335"/>
                  </a:lnTo>
                  <a:lnTo>
                    <a:pt x="384349" y="51656"/>
                  </a:lnTo>
                  <a:lnTo>
                    <a:pt x="390252" y="57627"/>
                  </a:lnTo>
                  <a:lnTo>
                    <a:pt x="390413" y="57790"/>
                  </a:lnTo>
                  <a:lnTo>
                    <a:pt x="391219" y="58604"/>
                  </a:lnTo>
                  <a:lnTo>
                    <a:pt x="393216" y="65163"/>
                  </a:lnTo>
                  <a:lnTo>
                    <a:pt x="396978" y="75582"/>
                  </a:lnTo>
                  <a:lnTo>
                    <a:pt x="399538" y="82664"/>
                  </a:lnTo>
                  <a:lnTo>
                    <a:pt x="400384" y="83555"/>
                  </a:lnTo>
                  <a:lnTo>
                    <a:pt x="400918" y="84117"/>
                  </a:lnTo>
                  <a:lnTo>
                    <a:pt x="400897" y="85399"/>
                  </a:lnTo>
                  <a:lnTo>
                    <a:pt x="400780" y="87369"/>
                  </a:lnTo>
                  <a:lnTo>
                    <a:pt x="401520" y="89924"/>
                  </a:lnTo>
                  <a:lnTo>
                    <a:pt x="401829" y="90992"/>
                  </a:lnTo>
                  <a:lnTo>
                    <a:pt x="404032" y="94887"/>
                  </a:lnTo>
                  <a:lnTo>
                    <a:pt x="408001" y="101896"/>
                  </a:lnTo>
                  <a:lnTo>
                    <a:pt x="411394" y="104168"/>
                  </a:lnTo>
                  <a:lnTo>
                    <a:pt x="412111" y="106593"/>
                  </a:lnTo>
                  <a:lnTo>
                    <a:pt x="412404" y="107584"/>
                  </a:lnTo>
                  <a:lnTo>
                    <a:pt x="412615" y="109829"/>
                  </a:lnTo>
                  <a:lnTo>
                    <a:pt x="414811" y="135465"/>
                  </a:lnTo>
                  <a:lnTo>
                    <a:pt x="415525" y="144002"/>
                  </a:lnTo>
                  <a:lnTo>
                    <a:pt x="417590" y="168734"/>
                  </a:lnTo>
                  <a:lnTo>
                    <a:pt x="419296" y="187675"/>
                  </a:lnTo>
                  <a:lnTo>
                    <a:pt x="421123" y="207953"/>
                  </a:lnTo>
                  <a:lnTo>
                    <a:pt x="421315" y="210034"/>
                  </a:lnTo>
                  <a:lnTo>
                    <a:pt x="422836" y="226506"/>
                  </a:lnTo>
                  <a:lnTo>
                    <a:pt x="424860" y="249296"/>
                  </a:lnTo>
                  <a:lnTo>
                    <a:pt x="427431" y="278232"/>
                  </a:lnTo>
                  <a:lnTo>
                    <a:pt x="427935" y="284584"/>
                  </a:lnTo>
                  <a:lnTo>
                    <a:pt x="428099" y="286645"/>
                  </a:lnTo>
                  <a:lnTo>
                    <a:pt x="430680" y="319167"/>
                  </a:lnTo>
                  <a:lnTo>
                    <a:pt x="431893" y="333921"/>
                  </a:lnTo>
                  <a:lnTo>
                    <a:pt x="432947" y="346749"/>
                  </a:lnTo>
                  <a:lnTo>
                    <a:pt x="433505" y="353536"/>
                  </a:lnTo>
                  <a:lnTo>
                    <a:pt x="435140" y="372012"/>
                  </a:lnTo>
                  <a:lnTo>
                    <a:pt x="437913" y="403356"/>
                  </a:lnTo>
                  <a:lnTo>
                    <a:pt x="438686" y="411624"/>
                  </a:lnTo>
                  <a:lnTo>
                    <a:pt x="440436" y="430325"/>
                  </a:lnTo>
                  <a:lnTo>
                    <a:pt x="440540" y="431436"/>
                  </a:lnTo>
                  <a:lnTo>
                    <a:pt x="442097" y="448894"/>
                  </a:lnTo>
                  <a:lnTo>
                    <a:pt x="437082" y="450434"/>
                  </a:lnTo>
                  <a:lnTo>
                    <a:pt x="435015" y="454592"/>
                  </a:lnTo>
                  <a:lnTo>
                    <a:pt x="436316" y="462229"/>
                  </a:lnTo>
                  <a:lnTo>
                    <a:pt x="436606" y="463931"/>
                  </a:lnTo>
                  <a:lnTo>
                    <a:pt x="438875" y="468992"/>
                  </a:lnTo>
                  <a:lnTo>
                    <a:pt x="432482" y="475989"/>
                  </a:lnTo>
                  <a:lnTo>
                    <a:pt x="432822" y="477250"/>
                  </a:lnTo>
                  <a:lnTo>
                    <a:pt x="434959" y="485173"/>
                  </a:lnTo>
                  <a:lnTo>
                    <a:pt x="441328" y="491058"/>
                  </a:lnTo>
                  <a:lnTo>
                    <a:pt x="441321" y="499124"/>
                  </a:lnTo>
                  <a:lnTo>
                    <a:pt x="447161" y="502903"/>
                  </a:lnTo>
                  <a:lnTo>
                    <a:pt x="448190" y="512117"/>
                  </a:lnTo>
                  <a:lnTo>
                    <a:pt x="448095" y="512378"/>
                  </a:lnTo>
                  <a:lnTo>
                    <a:pt x="446428" y="516920"/>
                  </a:lnTo>
                  <a:lnTo>
                    <a:pt x="448060" y="520124"/>
                  </a:lnTo>
                  <a:lnTo>
                    <a:pt x="449890" y="523715"/>
                  </a:lnTo>
                  <a:lnTo>
                    <a:pt x="453284" y="533378"/>
                  </a:lnTo>
                  <a:lnTo>
                    <a:pt x="449169" y="545359"/>
                  </a:lnTo>
                  <a:lnTo>
                    <a:pt x="441411" y="551571"/>
                  </a:lnTo>
                  <a:lnTo>
                    <a:pt x="440108" y="559070"/>
                  </a:lnTo>
                  <a:lnTo>
                    <a:pt x="439212" y="562319"/>
                  </a:lnTo>
                  <a:lnTo>
                    <a:pt x="438165" y="566110"/>
                  </a:lnTo>
                  <a:lnTo>
                    <a:pt x="439261" y="570240"/>
                  </a:lnTo>
                  <a:lnTo>
                    <a:pt x="433030" y="575426"/>
                  </a:lnTo>
                  <a:lnTo>
                    <a:pt x="430594" y="582056"/>
                  </a:lnTo>
                  <a:lnTo>
                    <a:pt x="429687" y="584558"/>
                  </a:lnTo>
                  <a:lnTo>
                    <a:pt x="427081" y="591737"/>
                  </a:lnTo>
                  <a:lnTo>
                    <a:pt x="422099" y="601379"/>
                  </a:lnTo>
                  <a:lnTo>
                    <a:pt x="414067" y="607667"/>
                  </a:lnTo>
                  <a:lnTo>
                    <a:pt x="407730" y="612723"/>
                  </a:lnTo>
                  <a:lnTo>
                    <a:pt x="407679" y="613758"/>
                  </a:lnTo>
                  <a:lnTo>
                    <a:pt x="407449" y="618474"/>
                  </a:lnTo>
                  <a:lnTo>
                    <a:pt x="413391" y="624615"/>
                  </a:lnTo>
                  <a:lnTo>
                    <a:pt x="410155" y="632404"/>
                  </a:lnTo>
                  <a:lnTo>
                    <a:pt x="407736" y="639048"/>
                  </a:lnTo>
                  <a:lnTo>
                    <a:pt x="403341" y="643020"/>
                  </a:lnTo>
                  <a:lnTo>
                    <a:pt x="405804" y="652824"/>
                  </a:lnTo>
                  <a:lnTo>
                    <a:pt x="403905" y="663092"/>
                  </a:lnTo>
                  <a:lnTo>
                    <a:pt x="402128" y="666872"/>
                  </a:lnTo>
                  <a:lnTo>
                    <a:pt x="401374" y="668475"/>
                  </a:lnTo>
                  <a:lnTo>
                    <a:pt x="406458" y="676277"/>
                  </a:lnTo>
                  <a:lnTo>
                    <a:pt x="403609" y="684713"/>
                  </a:lnTo>
                  <a:lnTo>
                    <a:pt x="396005" y="691929"/>
                  </a:lnTo>
                  <a:lnTo>
                    <a:pt x="393408" y="698342"/>
                  </a:lnTo>
                  <a:lnTo>
                    <a:pt x="397449" y="709452"/>
                  </a:lnTo>
                  <a:lnTo>
                    <a:pt x="397567" y="709777"/>
                  </a:lnTo>
                  <a:lnTo>
                    <a:pt x="404762" y="715568"/>
                  </a:lnTo>
                  <a:lnTo>
                    <a:pt x="405732" y="719062"/>
                  </a:lnTo>
                  <a:lnTo>
                    <a:pt x="406372" y="721367"/>
                  </a:lnTo>
                  <a:lnTo>
                    <a:pt x="395973" y="725259"/>
                  </a:lnTo>
                  <a:lnTo>
                    <a:pt x="382134" y="728470"/>
                  </a:lnTo>
                  <a:lnTo>
                    <a:pt x="374051" y="736032"/>
                  </a:lnTo>
                  <a:lnTo>
                    <a:pt x="367375" y="734192"/>
                  </a:lnTo>
                  <a:lnTo>
                    <a:pt x="367090" y="734114"/>
                  </a:lnTo>
                  <a:lnTo>
                    <a:pt x="362018" y="737621"/>
                  </a:lnTo>
                  <a:lnTo>
                    <a:pt x="360339" y="746575"/>
                  </a:lnTo>
                  <a:lnTo>
                    <a:pt x="357770" y="753818"/>
                  </a:lnTo>
                  <a:lnTo>
                    <a:pt x="363414" y="763616"/>
                  </a:lnTo>
                  <a:lnTo>
                    <a:pt x="369520" y="773296"/>
                  </a:lnTo>
                  <a:lnTo>
                    <a:pt x="367869" y="780852"/>
                  </a:lnTo>
                  <a:lnTo>
                    <a:pt x="364654" y="785503"/>
                  </a:lnTo>
                  <a:lnTo>
                    <a:pt x="363788" y="785592"/>
                  </a:lnTo>
                  <a:lnTo>
                    <a:pt x="363035" y="785670"/>
                  </a:lnTo>
                  <a:lnTo>
                    <a:pt x="358398" y="786147"/>
                  </a:lnTo>
                  <a:lnTo>
                    <a:pt x="354876" y="783990"/>
                  </a:lnTo>
                  <a:lnTo>
                    <a:pt x="348860" y="780303"/>
                  </a:lnTo>
                  <a:lnTo>
                    <a:pt x="339219" y="776939"/>
                  </a:lnTo>
                  <a:lnTo>
                    <a:pt x="332397" y="775503"/>
                  </a:lnTo>
                  <a:lnTo>
                    <a:pt x="322684" y="770195"/>
                  </a:lnTo>
                  <a:lnTo>
                    <a:pt x="311884" y="766685"/>
                  </a:lnTo>
                  <a:lnTo>
                    <a:pt x="311436" y="766539"/>
                  </a:lnTo>
                  <a:lnTo>
                    <a:pt x="311238" y="766566"/>
                  </a:lnTo>
                  <a:lnTo>
                    <a:pt x="303659" y="767578"/>
                  </a:lnTo>
                  <a:lnTo>
                    <a:pt x="297595" y="773178"/>
                  </a:lnTo>
                  <a:lnTo>
                    <a:pt x="293464" y="780393"/>
                  </a:lnTo>
                  <a:lnTo>
                    <a:pt x="286356" y="790561"/>
                  </a:lnTo>
                  <a:lnTo>
                    <a:pt x="286543" y="790852"/>
                  </a:lnTo>
                  <a:lnTo>
                    <a:pt x="291374" y="798342"/>
                  </a:lnTo>
                  <a:lnTo>
                    <a:pt x="291293" y="803533"/>
                  </a:lnTo>
                  <a:lnTo>
                    <a:pt x="284179" y="802930"/>
                  </a:lnTo>
                  <a:lnTo>
                    <a:pt x="276832" y="799734"/>
                  </a:lnTo>
                  <a:lnTo>
                    <a:pt x="270976" y="798204"/>
                  </a:lnTo>
                  <a:lnTo>
                    <a:pt x="265031" y="796646"/>
                  </a:lnTo>
                  <a:lnTo>
                    <a:pt x="261626" y="788113"/>
                  </a:lnTo>
                  <a:lnTo>
                    <a:pt x="252651" y="776465"/>
                  </a:lnTo>
                  <a:lnTo>
                    <a:pt x="250376" y="767189"/>
                  </a:lnTo>
                  <a:lnTo>
                    <a:pt x="248906" y="766192"/>
                  </a:lnTo>
                  <a:lnTo>
                    <a:pt x="244847" y="763438"/>
                  </a:lnTo>
                  <a:lnTo>
                    <a:pt x="246892" y="757098"/>
                  </a:lnTo>
                  <a:lnTo>
                    <a:pt x="249132" y="755541"/>
                  </a:lnTo>
                  <a:lnTo>
                    <a:pt x="254129" y="752064"/>
                  </a:lnTo>
                  <a:lnTo>
                    <a:pt x="253870" y="744662"/>
                  </a:lnTo>
                  <a:lnTo>
                    <a:pt x="248189" y="736522"/>
                  </a:lnTo>
                  <a:lnTo>
                    <a:pt x="242930" y="727723"/>
                  </a:lnTo>
                  <a:lnTo>
                    <a:pt x="243836" y="723455"/>
                  </a:lnTo>
                  <a:lnTo>
                    <a:pt x="244182" y="721828"/>
                  </a:lnTo>
                  <a:lnTo>
                    <a:pt x="244497" y="720341"/>
                  </a:lnTo>
                  <a:lnTo>
                    <a:pt x="242648" y="713970"/>
                  </a:lnTo>
                  <a:lnTo>
                    <a:pt x="240219" y="703807"/>
                  </a:lnTo>
                  <a:lnTo>
                    <a:pt x="232177" y="700430"/>
                  </a:lnTo>
                  <a:lnTo>
                    <a:pt x="223231" y="695842"/>
                  </a:lnTo>
                  <a:lnTo>
                    <a:pt x="220720" y="690667"/>
                  </a:lnTo>
                  <a:lnTo>
                    <a:pt x="219504" y="688158"/>
                  </a:lnTo>
                  <a:lnTo>
                    <a:pt x="209545" y="682922"/>
                  </a:lnTo>
                  <a:lnTo>
                    <a:pt x="201363" y="676386"/>
                  </a:lnTo>
                  <a:lnTo>
                    <a:pt x="193599" y="681702"/>
                  </a:lnTo>
                  <a:lnTo>
                    <a:pt x="192402" y="680416"/>
                  </a:lnTo>
                  <a:lnTo>
                    <a:pt x="187442" y="675076"/>
                  </a:lnTo>
                  <a:lnTo>
                    <a:pt x="189167" y="668109"/>
                  </a:lnTo>
                  <a:lnTo>
                    <a:pt x="183160" y="667980"/>
                  </a:lnTo>
                  <a:lnTo>
                    <a:pt x="174636" y="661973"/>
                  </a:lnTo>
                  <a:lnTo>
                    <a:pt x="169290" y="657225"/>
                  </a:lnTo>
                  <a:lnTo>
                    <a:pt x="160267" y="652460"/>
                  </a:lnTo>
                  <a:lnTo>
                    <a:pt x="158552" y="651553"/>
                  </a:lnTo>
                  <a:lnTo>
                    <a:pt x="154461" y="646972"/>
                  </a:lnTo>
                  <a:lnTo>
                    <a:pt x="146231" y="639688"/>
                  </a:lnTo>
                  <a:lnTo>
                    <a:pt x="141127" y="632076"/>
                  </a:lnTo>
                  <a:lnTo>
                    <a:pt x="139427" y="619602"/>
                  </a:lnTo>
                  <a:lnTo>
                    <a:pt x="141496" y="611636"/>
                  </a:lnTo>
                  <a:lnTo>
                    <a:pt x="142471" y="610207"/>
                  </a:lnTo>
                  <a:lnTo>
                    <a:pt x="147744" y="602467"/>
                  </a:lnTo>
                  <a:lnTo>
                    <a:pt x="149188" y="594054"/>
                  </a:lnTo>
                  <a:lnTo>
                    <a:pt x="150129" y="590787"/>
                  </a:lnTo>
                  <a:lnTo>
                    <a:pt x="150663" y="588932"/>
                  </a:lnTo>
                  <a:lnTo>
                    <a:pt x="151250" y="586890"/>
                  </a:lnTo>
                  <a:lnTo>
                    <a:pt x="157805" y="576834"/>
                  </a:lnTo>
                  <a:lnTo>
                    <a:pt x="157729" y="569833"/>
                  </a:lnTo>
                  <a:lnTo>
                    <a:pt x="155950" y="565961"/>
                  </a:lnTo>
                  <a:lnTo>
                    <a:pt x="153984" y="560515"/>
                  </a:lnTo>
                  <a:lnTo>
                    <a:pt x="158386" y="553509"/>
                  </a:lnTo>
                  <a:lnTo>
                    <a:pt x="163476" y="548410"/>
                  </a:lnTo>
                  <a:lnTo>
                    <a:pt x="163571" y="542107"/>
                  </a:lnTo>
                  <a:lnTo>
                    <a:pt x="154606" y="536737"/>
                  </a:lnTo>
                  <a:lnTo>
                    <a:pt x="150106" y="534036"/>
                  </a:lnTo>
                  <a:lnTo>
                    <a:pt x="144939" y="533126"/>
                  </a:lnTo>
                  <a:lnTo>
                    <a:pt x="142449" y="532686"/>
                  </a:lnTo>
                  <a:lnTo>
                    <a:pt x="131420" y="528047"/>
                  </a:lnTo>
                  <a:lnTo>
                    <a:pt x="125323" y="528209"/>
                  </a:lnTo>
                  <a:lnTo>
                    <a:pt x="123465" y="528257"/>
                  </a:lnTo>
                  <a:lnTo>
                    <a:pt x="120327" y="535869"/>
                  </a:lnTo>
                  <a:lnTo>
                    <a:pt x="114518" y="541930"/>
                  </a:lnTo>
                  <a:lnTo>
                    <a:pt x="110102" y="541566"/>
                  </a:lnTo>
                  <a:lnTo>
                    <a:pt x="102897" y="535439"/>
                  </a:lnTo>
                  <a:lnTo>
                    <a:pt x="102302" y="533386"/>
                  </a:lnTo>
                  <a:lnTo>
                    <a:pt x="100268" y="526363"/>
                  </a:lnTo>
                  <a:lnTo>
                    <a:pt x="95600" y="516525"/>
                  </a:lnTo>
                  <a:lnTo>
                    <a:pt x="98810" y="509609"/>
                  </a:lnTo>
                  <a:lnTo>
                    <a:pt x="95453" y="502533"/>
                  </a:lnTo>
                  <a:lnTo>
                    <a:pt x="93174" y="492076"/>
                  </a:lnTo>
                  <a:lnTo>
                    <a:pt x="92186" y="487537"/>
                  </a:lnTo>
                  <a:lnTo>
                    <a:pt x="79419" y="476022"/>
                  </a:lnTo>
                  <a:lnTo>
                    <a:pt x="68516" y="468078"/>
                  </a:lnTo>
                  <a:lnTo>
                    <a:pt x="68272" y="467900"/>
                  </a:lnTo>
                  <a:lnTo>
                    <a:pt x="56851" y="461621"/>
                  </a:lnTo>
                  <a:lnTo>
                    <a:pt x="53650" y="455113"/>
                  </a:lnTo>
                  <a:lnTo>
                    <a:pt x="49379" y="448970"/>
                  </a:lnTo>
                  <a:lnTo>
                    <a:pt x="44074" y="448216"/>
                  </a:lnTo>
                  <a:lnTo>
                    <a:pt x="40894" y="441708"/>
                  </a:lnTo>
                  <a:lnTo>
                    <a:pt x="39903" y="440854"/>
                  </a:lnTo>
                  <a:lnTo>
                    <a:pt x="29215" y="431637"/>
                  </a:lnTo>
                  <a:lnTo>
                    <a:pt x="25831" y="428850"/>
                  </a:lnTo>
                  <a:lnTo>
                    <a:pt x="18756" y="423014"/>
                  </a:lnTo>
                  <a:lnTo>
                    <a:pt x="18889" y="418720"/>
                  </a:lnTo>
                  <a:lnTo>
                    <a:pt x="19019" y="414550"/>
                  </a:lnTo>
                  <a:lnTo>
                    <a:pt x="14825" y="409905"/>
                  </a:lnTo>
                  <a:lnTo>
                    <a:pt x="10489" y="406592"/>
                  </a:lnTo>
                  <a:lnTo>
                    <a:pt x="10832" y="397590"/>
                  </a:lnTo>
                  <a:lnTo>
                    <a:pt x="9712" y="392226"/>
                  </a:lnTo>
                  <a:lnTo>
                    <a:pt x="9677" y="392058"/>
                  </a:lnTo>
                  <a:lnTo>
                    <a:pt x="4063" y="381797"/>
                  </a:lnTo>
                  <a:lnTo>
                    <a:pt x="2181" y="373378"/>
                  </a:lnTo>
                  <a:lnTo>
                    <a:pt x="0" y="36017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g31"/>
            <p:cNvSpPr/>
            <p:nvPr/>
          </p:nvSpPr>
          <p:spPr>
            <a:xfrm>
              <a:off x="2707359" y="1680879"/>
              <a:ext cx="1160966" cy="736494"/>
            </a:xfrm>
            <a:custGeom>
              <a:avLst/>
              <a:gdLst/>
              <a:ahLst/>
              <a:cxnLst/>
              <a:rect l="0" t="0" r="0" b="0"/>
              <a:pathLst>
                <a:path w="1160966" h="736494">
                  <a:moveTo>
                    <a:pt x="29695" y="0"/>
                  </a:moveTo>
                  <a:lnTo>
                    <a:pt x="80842" y="10830"/>
                  </a:lnTo>
                  <a:lnTo>
                    <a:pt x="108177" y="16687"/>
                  </a:lnTo>
                  <a:lnTo>
                    <a:pt x="153166" y="25592"/>
                  </a:lnTo>
                  <a:lnTo>
                    <a:pt x="157738" y="26483"/>
                  </a:lnTo>
                  <a:lnTo>
                    <a:pt x="186035" y="31975"/>
                  </a:lnTo>
                  <a:lnTo>
                    <a:pt x="204316" y="35778"/>
                  </a:lnTo>
                  <a:lnTo>
                    <a:pt x="214798" y="37852"/>
                  </a:lnTo>
                  <a:lnTo>
                    <a:pt x="229837" y="40805"/>
                  </a:lnTo>
                  <a:lnTo>
                    <a:pt x="249906" y="44785"/>
                  </a:lnTo>
                  <a:lnTo>
                    <a:pt x="279657" y="50203"/>
                  </a:lnTo>
                  <a:lnTo>
                    <a:pt x="304005" y="54685"/>
                  </a:lnTo>
                  <a:lnTo>
                    <a:pt x="390694" y="69973"/>
                  </a:lnTo>
                  <a:lnTo>
                    <a:pt x="395361" y="70772"/>
                  </a:lnTo>
                  <a:lnTo>
                    <a:pt x="422579" y="75520"/>
                  </a:lnTo>
                  <a:lnTo>
                    <a:pt x="455790" y="81207"/>
                  </a:lnTo>
                  <a:lnTo>
                    <a:pt x="477536" y="84720"/>
                  </a:lnTo>
                  <a:lnTo>
                    <a:pt x="502587" y="88701"/>
                  </a:lnTo>
                  <a:lnTo>
                    <a:pt x="527173" y="92513"/>
                  </a:lnTo>
                  <a:lnTo>
                    <a:pt x="547110" y="95553"/>
                  </a:lnTo>
                  <a:lnTo>
                    <a:pt x="555938" y="96795"/>
                  </a:lnTo>
                  <a:lnTo>
                    <a:pt x="581075" y="100597"/>
                  </a:lnTo>
                  <a:lnTo>
                    <a:pt x="644405" y="109715"/>
                  </a:lnTo>
                  <a:lnTo>
                    <a:pt x="645461" y="109869"/>
                  </a:lnTo>
                  <a:lnTo>
                    <a:pt x="668005" y="113120"/>
                  </a:lnTo>
                  <a:lnTo>
                    <a:pt x="691608" y="116512"/>
                  </a:lnTo>
                  <a:lnTo>
                    <a:pt x="734853" y="122339"/>
                  </a:lnTo>
                  <a:lnTo>
                    <a:pt x="763872" y="126118"/>
                  </a:lnTo>
                  <a:lnTo>
                    <a:pt x="814183" y="132444"/>
                  </a:lnTo>
                  <a:lnTo>
                    <a:pt x="839137" y="135570"/>
                  </a:lnTo>
                  <a:lnTo>
                    <a:pt x="846480" y="136362"/>
                  </a:lnTo>
                  <a:lnTo>
                    <a:pt x="863882" y="138451"/>
                  </a:lnTo>
                  <a:lnTo>
                    <a:pt x="917151" y="144634"/>
                  </a:lnTo>
                  <a:lnTo>
                    <a:pt x="953510" y="148662"/>
                  </a:lnTo>
                  <a:lnTo>
                    <a:pt x="965070" y="149924"/>
                  </a:lnTo>
                  <a:lnTo>
                    <a:pt x="970903" y="150556"/>
                  </a:lnTo>
                  <a:lnTo>
                    <a:pt x="996970" y="153224"/>
                  </a:lnTo>
                  <a:lnTo>
                    <a:pt x="1036813" y="157288"/>
                  </a:lnTo>
                  <a:lnTo>
                    <a:pt x="1045424" y="158114"/>
                  </a:lnTo>
                  <a:lnTo>
                    <a:pt x="1065124" y="160057"/>
                  </a:lnTo>
                  <a:lnTo>
                    <a:pt x="1082412" y="161727"/>
                  </a:lnTo>
                  <a:lnTo>
                    <a:pt x="1113941" y="164547"/>
                  </a:lnTo>
                  <a:lnTo>
                    <a:pt x="1160966" y="168614"/>
                  </a:lnTo>
                  <a:lnTo>
                    <a:pt x="1159126" y="190104"/>
                  </a:lnTo>
                  <a:lnTo>
                    <a:pt x="1156647" y="220220"/>
                  </a:lnTo>
                  <a:lnTo>
                    <a:pt x="1155024" y="239952"/>
                  </a:lnTo>
                  <a:lnTo>
                    <a:pt x="1153841" y="254763"/>
                  </a:lnTo>
                  <a:lnTo>
                    <a:pt x="1152173" y="275665"/>
                  </a:lnTo>
                  <a:lnTo>
                    <a:pt x="1149383" y="310365"/>
                  </a:lnTo>
                  <a:lnTo>
                    <a:pt x="1149104" y="313842"/>
                  </a:lnTo>
                  <a:lnTo>
                    <a:pt x="1147234" y="337665"/>
                  </a:lnTo>
                  <a:lnTo>
                    <a:pt x="1144682" y="365977"/>
                  </a:lnTo>
                  <a:lnTo>
                    <a:pt x="1142100" y="395183"/>
                  </a:lnTo>
                  <a:lnTo>
                    <a:pt x="1141284" y="404411"/>
                  </a:lnTo>
                  <a:lnTo>
                    <a:pt x="1141262" y="404669"/>
                  </a:lnTo>
                  <a:lnTo>
                    <a:pt x="1138873" y="433425"/>
                  </a:lnTo>
                  <a:lnTo>
                    <a:pt x="1136468" y="460888"/>
                  </a:lnTo>
                  <a:lnTo>
                    <a:pt x="1133814" y="492134"/>
                  </a:lnTo>
                  <a:lnTo>
                    <a:pt x="1132960" y="502420"/>
                  </a:lnTo>
                  <a:lnTo>
                    <a:pt x="1131771" y="516726"/>
                  </a:lnTo>
                  <a:lnTo>
                    <a:pt x="1131404" y="521144"/>
                  </a:lnTo>
                  <a:lnTo>
                    <a:pt x="1129127" y="547483"/>
                  </a:lnTo>
                  <a:lnTo>
                    <a:pt x="1128591" y="553808"/>
                  </a:lnTo>
                  <a:lnTo>
                    <a:pt x="1124549" y="601455"/>
                  </a:lnTo>
                  <a:lnTo>
                    <a:pt x="1123915" y="610485"/>
                  </a:lnTo>
                  <a:lnTo>
                    <a:pt x="1123742" y="612948"/>
                  </a:lnTo>
                  <a:lnTo>
                    <a:pt x="1122473" y="629298"/>
                  </a:lnTo>
                  <a:lnTo>
                    <a:pt x="1120217" y="656677"/>
                  </a:lnTo>
                  <a:lnTo>
                    <a:pt x="1119423" y="666247"/>
                  </a:lnTo>
                  <a:lnTo>
                    <a:pt x="1117691" y="688339"/>
                  </a:lnTo>
                  <a:lnTo>
                    <a:pt x="1116225" y="705894"/>
                  </a:lnTo>
                  <a:lnTo>
                    <a:pt x="1115177" y="718438"/>
                  </a:lnTo>
                  <a:lnTo>
                    <a:pt x="1113731" y="736494"/>
                  </a:lnTo>
                  <a:lnTo>
                    <a:pt x="1111843" y="736491"/>
                  </a:lnTo>
                  <a:lnTo>
                    <a:pt x="1014194" y="727279"/>
                  </a:lnTo>
                  <a:lnTo>
                    <a:pt x="1012883" y="727154"/>
                  </a:lnTo>
                  <a:lnTo>
                    <a:pt x="1009014" y="726783"/>
                  </a:lnTo>
                  <a:lnTo>
                    <a:pt x="931201" y="718996"/>
                  </a:lnTo>
                  <a:lnTo>
                    <a:pt x="913333" y="717526"/>
                  </a:lnTo>
                  <a:lnTo>
                    <a:pt x="889201" y="715487"/>
                  </a:lnTo>
                  <a:lnTo>
                    <a:pt x="826260" y="708151"/>
                  </a:lnTo>
                  <a:lnTo>
                    <a:pt x="779773" y="701890"/>
                  </a:lnTo>
                  <a:lnTo>
                    <a:pt x="723426" y="694939"/>
                  </a:lnTo>
                  <a:lnTo>
                    <a:pt x="714795" y="693844"/>
                  </a:lnTo>
                  <a:lnTo>
                    <a:pt x="689525" y="690738"/>
                  </a:lnTo>
                  <a:lnTo>
                    <a:pt x="664163" y="687552"/>
                  </a:lnTo>
                  <a:lnTo>
                    <a:pt x="652023" y="685940"/>
                  </a:lnTo>
                  <a:lnTo>
                    <a:pt x="607749" y="679929"/>
                  </a:lnTo>
                  <a:lnTo>
                    <a:pt x="603737" y="678465"/>
                  </a:lnTo>
                  <a:lnTo>
                    <a:pt x="556412" y="672252"/>
                  </a:lnTo>
                  <a:lnTo>
                    <a:pt x="533931" y="668950"/>
                  </a:lnTo>
                  <a:lnTo>
                    <a:pt x="514225" y="666010"/>
                  </a:lnTo>
                  <a:lnTo>
                    <a:pt x="481120" y="661623"/>
                  </a:lnTo>
                  <a:lnTo>
                    <a:pt x="442814" y="656717"/>
                  </a:lnTo>
                  <a:lnTo>
                    <a:pt x="435063" y="653963"/>
                  </a:lnTo>
                  <a:lnTo>
                    <a:pt x="409054" y="650148"/>
                  </a:lnTo>
                  <a:lnTo>
                    <a:pt x="404762" y="668937"/>
                  </a:lnTo>
                  <a:lnTo>
                    <a:pt x="401705" y="688958"/>
                  </a:lnTo>
                  <a:lnTo>
                    <a:pt x="400387" y="697325"/>
                  </a:lnTo>
                  <a:lnTo>
                    <a:pt x="399465" y="703178"/>
                  </a:lnTo>
                  <a:lnTo>
                    <a:pt x="396681" y="724640"/>
                  </a:lnTo>
                  <a:lnTo>
                    <a:pt x="389693" y="720677"/>
                  </a:lnTo>
                  <a:lnTo>
                    <a:pt x="388543" y="714381"/>
                  </a:lnTo>
                  <a:lnTo>
                    <a:pt x="383621" y="707784"/>
                  </a:lnTo>
                  <a:lnTo>
                    <a:pt x="382426" y="700662"/>
                  </a:lnTo>
                  <a:lnTo>
                    <a:pt x="378968" y="693585"/>
                  </a:lnTo>
                  <a:lnTo>
                    <a:pt x="374739" y="684737"/>
                  </a:lnTo>
                  <a:lnTo>
                    <a:pt x="369985" y="680082"/>
                  </a:lnTo>
                  <a:lnTo>
                    <a:pt x="369286" y="679397"/>
                  </a:lnTo>
                  <a:lnTo>
                    <a:pt x="363083" y="683405"/>
                  </a:lnTo>
                  <a:lnTo>
                    <a:pt x="360682" y="686629"/>
                  </a:lnTo>
                  <a:lnTo>
                    <a:pt x="359109" y="688739"/>
                  </a:lnTo>
                  <a:lnTo>
                    <a:pt x="351807" y="701548"/>
                  </a:lnTo>
                  <a:lnTo>
                    <a:pt x="346762" y="704742"/>
                  </a:lnTo>
                  <a:lnTo>
                    <a:pt x="341342" y="703566"/>
                  </a:lnTo>
                  <a:lnTo>
                    <a:pt x="332646" y="701672"/>
                  </a:lnTo>
                  <a:lnTo>
                    <a:pt x="321060" y="706784"/>
                  </a:lnTo>
                  <a:lnTo>
                    <a:pt x="316005" y="698326"/>
                  </a:lnTo>
                  <a:lnTo>
                    <a:pt x="298911" y="699257"/>
                  </a:lnTo>
                  <a:lnTo>
                    <a:pt x="289537" y="698992"/>
                  </a:lnTo>
                  <a:lnTo>
                    <a:pt x="280184" y="695203"/>
                  </a:lnTo>
                  <a:lnTo>
                    <a:pt x="274308" y="690557"/>
                  </a:lnTo>
                  <a:lnTo>
                    <a:pt x="266024" y="694887"/>
                  </a:lnTo>
                  <a:lnTo>
                    <a:pt x="261173" y="705804"/>
                  </a:lnTo>
                  <a:lnTo>
                    <a:pt x="253324" y="699778"/>
                  </a:lnTo>
                  <a:lnTo>
                    <a:pt x="240654" y="695951"/>
                  </a:lnTo>
                  <a:lnTo>
                    <a:pt x="230299" y="692369"/>
                  </a:lnTo>
                  <a:lnTo>
                    <a:pt x="227460" y="692427"/>
                  </a:lnTo>
                  <a:lnTo>
                    <a:pt x="216668" y="698759"/>
                  </a:lnTo>
                  <a:lnTo>
                    <a:pt x="216416" y="703820"/>
                  </a:lnTo>
                  <a:lnTo>
                    <a:pt x="215863" y="704046"/>
                  </a:lnTo>
                  <a:lnTo>
                    <a:pt x="209702" y="706569"/>
                  </a:lnTo>
                  <a:lnTo>
                    <a:pt x="203642" y="700176"/>
                  </a:lnTo>
                  <a:lnTo>
                    <a:pt x="199443" y="691399"/>
                  </a:lnTo>
                  <a:lnTo>
                    <a:pt x="200637" y="684805"/>
                  </a:lnTo>
                  <a:lnTo>
                    <a:pt x="196696" y="675509"/>
                  </a:lnTo>
                  <a:lnTo>
                    <a:pt x="199204" y="668379"/>
                  </a:lnTo>
                  <a:lnTo>
                    <a:pt x="196041" y="656265"/>
                  </a:lnTo>
                  <a:lnTo>
                    <a:pt x="194456" y="647794"/>
                  </a:lnTo>
                  <a:lnTo>
                    <a:pt x="184376" y="637469"/>
                  </a:lnTo>
                  <a:lnTo>
                    <a:pt x="178323" y="639849"/>
                  </a:lnTo>
                  <a:lnTo>
                    <a:pt x="171694" y="633398"/>
                  </a:lnTo>
                  <a:lnTo>
                    <a:pt x="167378" y="631471"/>
                  </a:lnTo>
                  <a:lnTo>
                    <a:pt x="163951" y="620888"/>
                  </a:lnTo>
                  <a:lnTo>
                    <a:pt x="167625" y="615348"/>
                  </a:lnTo>
                  <a:lnTo>
                    <a:pt x="170141" y="608031"/>
                  </a:lnTo>
                  <a:lnTo>
                    <a:pt x="170089" y="600405"/>
                  </a:lnTo>
                  <a:lnTo>
                    <a:pt x="165296" y="593591"/>
                  </a:lnTo>
                  <a:lnTo>
                    <a:pt x="159694" y="588391"/>
                  </a:lnTo>
                  <a:lnTo>
                    <a:pt x="155007" y="572026"/>
                  </a:lnTo>
                  <a:lnTo>
                    <a:pt x="148922" y="557689"/>
                  </a:lnTo>
                  <a:lnTo>
                    <a:pt x="150827" y="549339"/>
                  </a:lnTo>
                  <a:lnTo>
                    <a:pt x="148894" y="542759"/>
                  </a:lnTo>
                  <a:lnTo>
                    <a:pt x="150638" y="535370"/>
                  </a:lnTo>
                  <a:lnTo>
                    <a:pt x="147530" y="528604"/>
                  </a:lnTo>
                  <a:lnTo>
                    <a:pt x="149252" y="517430"/>
                  </a:lnTo>
                  <a:lnTo>
                    <a:pt x="144430" y="513382"/>
                  </a:lnTo>
                  <a:lnTo>
                    <a:pt x="141282" y="509797"/>
                  </a:lnTo>
                  <a:lnTo>
                    <a:pt x="137438" y="503470"/>
                  </a:lnTo>
                  <a:lnTo>
                    <a:pt x="135632" y="500496"/>
                  </a:lnTo>
                  <a:lnTo>
                    <a:pt x="131169" y="500297"/>
                  </a:lnTo>
                  <a:lnTo>
                    <a:pt x="130099" y="506225"/>
                  </a:lnTo>
                  <a:lnTo>
                    <a:pt x="122026" y="511957"/>
                  </a:lnTo>
                  <a:lnTo>
                    <a:pt x="110244" y="518198"/>
                  </a:lnTo>
                  <a:lnTo>
                    <a:pt x="103581" y="518031"/>
                  </a:lnTo>
                  <a:lnTo>
                    <a:pt x="99314" y="525537"/>
                  </a:lnTo>
                  <a:lnTo>
                    <a:pt x="90825" y="522116"/>
                  </a:lnTo>
                  <a:lnTo>
                    <a:pt x="83527" y="513209"/>
                  </a:lnTo>
                  <a:lnTo>
                    <a:pt x="79058" y="510108"/>
                  </a:lnTo>
                  <a:lnTo>
                    <a:pt x="78062" y="506104"/>
                  </a:lnTo>
                  <a:lnTo>
                    <a:pt x="77243" y="502807"/>
                  </a:lnTo>
                  <a:lnTo>
                    <a:pt x="78689" y="496710"/>
                  </a:lnTo>
                  <a:lnTo>
                    <a:pt x="82758" y="494827"/>
                  </a:lnTo>
                  <a:lnTo>
                    <a:pt x="83713" y="487270"/>
                  </a:lnTo>
                  <a:lnTo>
                    <a:pt x="79645" y="478049"/>
                  </a:lnTo>
                  <a:lnTo>
                    <a:pt x="85656" y="471067"/>
                  </a:lnTo>
                  <a:lnTo>
                    <a:pt x="95441" y="470168"/>
                  </a:lnTo>
                  <a:lnTo>
                    <a:pt x="99592" y="467056"/>
                  </a:lnTo>
                  <a:lnTo>
                    <a:pt x="97947" y="462489"/>
                  </a:lnTo>
                  <a:lnTo>
                    <a:pt x="100392" y="455686"/>
                  </a:lnTo>
                  <a:lnTo>
                    <a:pt x="97319" y="451156"/>
                  </a:lnTo>
                  <a:lnTo>
                    <a:pt x="94647" y="444533"/>
                  </a:lnTo>
                  <a:lnTo>
                    <a:pt x="98466" y="435562"/>
                  </a:lnTo>
                  <a:lnTo>
                    <a:pt x="93253" y="430431"/>
                  </a:lnTo>
                  <a:lnTo>
                    <a:pt x="95072" y="424612"/>
                  </a:lnTo>
                  <a:lnTo>
                    <a:pt x="101965" y="425066"/>
                  </a:lnTo>
                  <a:lnTo>
                    <a:pt x="103325" y="416137"/>
                  </a:lnTo>
                  <a:lnTo>
                    <a:pt x="105164" y="411161"/>
                  </a:lnTo>
                  <a:lnTo>
                    <a:pt x="107119" y="406170"/>
                  </a:lnTo>
                  <a:lnTo>
                    <a:pt x="110121" y="395653"/>
                  </a:lnTo>
                  <a:lnTo>
                    <a:pt x="114472" y="392916"/>
                  </a:lnTo>
                  <a:lnTo>
                    <a:pt x="115079" y="380400"/>
                  </a:lnTo>
                  <a:lnTo>
                    <a:pt x="120334" y="380056"/>
                  </a:lnTo>
                  <a:lnTo>
                    <a:pt x="124215" y="370688"/>
                  </a:lnTo>
                  <a:lnTo>
                    <a:pt x="127142" y="361206"/>
                  </a:lnTo>
                  <a:lnTo>
                    <a:pt x="125908" y="359757"/>
                  </a:lnTo>
                  <a:lnTo>
                    <a:pt x="123861" y="357354"/>
                  </a:lnTo>
                  <a:lnTo>
                    <a:pt x="114340" y="358363"/>
                  </a:lnTo>
                  <a:lnTo>
                    <a:pt x="105080" y="357232"/>
                  </a:lnTo>
                  <a:lnTo>
                    <a:pt x="101055" y="355263"/>
                  </a:lnTo>
                  <a:lnTo>
                    <a:pt x="98265" y="353896"/>
                  </a:lnTo>
                  <a:lnTo>
                    <a:pt x="99279" y="346139"/>
                  </a:lnTo>
                  <a:lnTo>
                    <a:pt x="94949" y="342523"/>
                  </a:lnTo>
                  <a:lnTo>
                    <a:pt x="93035" y="340923"/>
                  </a:lnTo>
                  <a:lnTo>
                    <a:pt x="86394" y="339799"/>
                  </a:lnTo>
                  <a:lnTo>
                    <a:pt x="85298" y="333779"/>
                  </a:lnTo>
                  <a:lnTo>
                    <a:pt x="77466" y="327399"/>
                  </a:lnTo>
                  <a:lnTo>
                    <a:pt x="72990" y="318328"/>
                  </a:lnTo>
                  <a:lnTo>
                    <a:pt x="75824" y="312181"/>
                  </a:lnTo>
                  <a:lnTo>
                    <a:pt x="73071" y="308905"/>
                  </a:lnTo>
                  <a:lnTo>
                    <a:pt x="67389" y="302135"/>
                  </a:lnTo>
                  <a:lnTo>
                    <a:pt x="65005" y="294304"/>
                  </a:lnTo>
                  <a:lnTo>
                    <a:pt x="61335" y="287865"/>
                  </a:lnTo>
                  <a:lnTo>
                    <a:pt x="56730" y="276779"/>
                  </a:lnTo>
                  <a:lnTo>
                    <a:pt x="51603" y="269377"/>
                  </a:lnTo>
                  <a:lnTo>
                    <a:pt x="49121" y="263760"/>
                  </a:lnTo>
                  <a:lnTo>
                    <a:pt x="47104" y="256652"/>
                  </a:lnTo>
                  <a:lnTo>
                    <a:pt x="43061" y="254465"/>
                  </a:lnTo>
                  <a:lnTo>
                    <a:pt x="34121" y="249755"/>
                  </a:lnTo>
                  <a:lnTo>
                    <a:pt x="29121" y="244462"/>
                  </a:lnTo>
                  <a:lnTo>
                    <a:pt x="26190" y="236163"/>
                  </a:lnTo>
                  <a:lnTo>
                    <a:pt x="15068" y="226450"/>
                  </a:lnTo>
                  <a:lnTo>
                    <a:pt x="17888" y="221308"/>
                  </a:lnTo>
                  <a:lnTo>
                    <a:pt x="24171" y="219063"/>
                  </a:lnTo>
                  <a:lnTo>
                    <a:pt x="17795" y="210322"/>
                  </a:lnTo>
                  <a:lnTo>
                    <a:pt x="18674" y="204168"/>
                  </a:lnTo>
                  <a:lnTo>
                    <a:pt x="22621" y="198150"/>
                  </a:lnTo>
                  <a:lnTo>
                    <a:pt x="19536" y="192954"/>
                  </a:lnTo>
                  <a:lnTo>
                    <a:pt x="21955" y="187376"/>
                  </a:lnTo>
                  <a:lnTo>
                    <a:pt x="13222" y="176195"/>
                  </a:lnTo>
                  <a:lnTo>
                    <a:pt x="13851" y="168485"/>
                  </a:lnTo>
                  <a:lnTo>
                    <a:pt x="9410" y="163462"/>
                  </a:lnTo>
                  <a:lnTo>
                    <a:pt x="5437" y="154619"/>
                  </a:lnTo>
                  <a:lnTo>
                    <a:pt x="953" y="142741"/>
                  </a:lnTo>
                  <a:lnTo>
                    <a:pt x="548" y="141016"/>
                  </a:lnTo>
                  <a:lnTo>
                    <a:pt x="0" y="138679"/>
                  </a:lnTo>
                  <a:lnTo>
                    <a:pt x="3738" y="121336"/>
                  </a:lnTo>
                  <a:lnTo>
                    <a:pt x="6445" y="108684"/>
                  </a:lnTo>
                  <a:lnTo>
                    <a:pt x="9227" y="95687"/>
                  </a:lnTo>
                  <a:lnTo>
                    <a:pt x="14295" y="71927"/>
                  </a:lnTo>
                  <a:lnTo>
                    <a:pt x="14912" y="6904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g32"/>
            <p:cNvSpPr/>
            <p:nvPr/>
          </p:nvSpPr>
          <p:spPr>
            <a:xfrm>
              <a:off x="4517838" y="1827306"/>
              <a:ext cx="747247" cy="839517"/>
            </a:xfrm>
            <a:custGeom>
              <a:avLst/>
              <a:gdLst/>
              <a:ahLst/>
              <a:cxnLst/>
              <a:rect l="0" t="0" r="0" b="0"/>
              <a:pathLst>
                <a:path w="747247" h="839517">
                  <a:moveTo>
                    <a:pt x="0" y="53803"/>
                  </a:moveTo>
                  <a:lnTo>
                    <a:pt x="28425" y="54226"/>
                  </a:lnTo>
                  <a:lnTo>
                    <a:pt x="78548" y="54578"/>
                  </a:lnTo>
                  <a:lnTo>
                    <a:pt x="119561" y="54660"/>
                  </a:lnTo>
                  <a:lnTo>
                    <a:pt x="180070" y="54619"/>
                  </a:lnTo>
                  <a:lnTo>
                    <a:pt x="182080" y="54602"/>
                  </a:lnTo>
                  <a:lnTo>
                    <a:pt x="197928" y="54454"/>
                  </a:lnTo>
                  <a:lnTo>
                    <a:pt x="197732" y="28169"/>
                  </a:lnTo>
                  <a:lnTo>
                    <a:pt x="197574" y="10598"/>
                  </a:lnTo>
                  <a:lnTo>
                    <a:pt x="197481" y="0"/>
                  </a:lnTo>
                  <a:lnTo>
                    <a:pt x="206522" y="4317"/>
                  </a:lnTo>
                  <a:lnTo>
                    <a:pt x="213090" y="2030"/>
                  </a:lnTo>
                  <a:lnTo>
                    <a:pt x="216579" y="2023"/>
                  </a:lnTo>
                  <a:lnTo>
                    <a:pt x="223622" y="6952"/>
                  </a:lnTo>
                  <a:lnTo>
                    <a:pt x="229548" y="8604"/>
                  </a:lnTo>
                  <a:lnTo>
                    <a:pt x="231539" y="23650"/>
                  </a:lnTo>
                  <a:lnTo>
                    <a:pt x="233890" y="36237"/>
                  </a:lnTo>
                  <a:lnTo>
                    <a:pt x="236222" y="39773"/>
                  </a:lnTo>
                  <a:lnTo>
                    <a:pt x="239391" y="53836"/>
                  </a:lnTo>
                  <a:lnTo>
                    <a:pt x="243039" y="70203"/>
                  </a:lnTo>
                  <a:lnTo>
                    <a:pt x="242875" y="76404"/>
                  </a:lnTo>
                  <a:lnTo>
                    <a:pt x="242148" y="83598"/>
                  </a:lnTo>
                  <a:lnTo>
                    <a:pt x="249460" y="90852"/>
                  </a:lnTo>
                  <a:lnTo>
                    <a:pt x="260089" y="95932"/>
                  </a:lnTo>
                  <a:lnTo>
                    <a:pt x="266071" y="96892"/>
                  </a:lnTo>
                  <a:lnTo>
                    <a:pt x="267630" y="96101"/>
                  </a:lnTo>
                  <a:lnTo>
                    <a:pt x="271560" y="94104"/>
                  </a:lnTo>
                  <a:lnTo>
                    <a:pt x="281831" y="94872"/>
                  </a:lnTo>
                  <a:lnTo>
                    <a:pt x="284822" y="97896"/>
                  </a:lnTo>
                  <a:lnTo>
                    <a:pt x="284987" y="101743"/>
                  </a:lnTo>
                  <a:lnTo>
                    <a:pt x="300260" y="103241"/>
                  </a:lnTo>
                  <a:lnTo>
                    <a:pt x="316047" y="104674"/>
                  </a:lnTo>
                  <a:lnTo>
                    <a:pt x="324012" y="104755"/>
                  </a:lnTo>
                  <a:lnTo>
                    <a:pt x="327920" y="113037"/>
                  </a:lnTo>
                  <a:lnTo>
                    <a:pt x="327112" y="119261"/>
                  </a:lnTo>
                  <a:lnTo>
                    <a:pt x="340653" y="120387"/>
                  </a:lnTo>
                  <a:lnTo>
                    <a:pt x="351415" y="118331"/>
                  </a:lnTo>
                  <a:lnTo>
                    <a:pt x="360434" y="115719"/>
                  </a:lnTo>
                  <a:lnTo>
                    <a:pt x="360566" y="109180"/>
                  </a:lnTo>
                  <a:lnTo>
                    <a:pt x="369452" y="107055"/>
                  </a:lnTo>
                  <a:lnTo>
                    <a:pt x="371633" y="103943"/>
                  </a:lnTo>
                  <a:lnTo>
                    <a:pt x="385004" y="101314"/>
                  </a:lnTo>
                  <a:lnTo>
                    <a:pt x="391308" y="103613"/>
                  </a:lnTo>
                  <a:lnTo>
                    <a:pt x="396466" y="103189"/>
                  </a:lnTo>
                  <a:lnTo>
                    <a:pt x="409261" y="102124"/>
                  </a:lnTo>
                  <a:lnTo>
                    <a:pt x="415201" y="107115"/>
                  </a:lnTo>
                  <a:lnTo>
                    <a:pt x="431457" y="114453"/>
                  </a:lnTo>
                  <a:lnTo>
                    <a:pt x="440378" y="113634"/>
                  </a:lnTo>
                  <a:lnTo>
                    <a:pt x="440918" y="118522"/>
                  </a:lnTo>
                  <a:lnTo>
                    <a:pt x="438629" y="124464"/>
                  </a:lnTo>
                  <a:lnTo>
                    <a:pt x="446591" y="127880"/>
                  </a:lnTo>
                  <a:lnTo>
                    <a:pt x="452391" y="126607"/>
                  </a:lnTo>
                  <a:lnTo>
                    <a:pt x="458203" y="131230"/>
                  </a:lnTo>
                  <a:lnTo>
                    <a:pt x="457221" y="140113"/>
                  </a:lnTo>
                  <a:lnTo>
                    <a:pt x="462688" y="147907"/>
                  </a:lnTo>
                  <a:lnTo>
                    <a:pt x="467635" y="158391"/>
                  </a:lnTo>
                  <a:lnTo>
                    <a:pt x="472782" y="155317"/>
                  </a:lnTo>
                  <a:lnTo>
                    <a:pt x="474406" y="149919"/>
                  </a:lnTo>
                  <a:lnTo>
                    <a:pt x="474177" y="143423"/>
                  </a:lnTo>
                  <a:lnTo>
                    <a:pt x="477196" y="138910"/>
                  </a:lnTo>
                  <a:lnTo>
                    <a:pt x="486785" y="137343"/>
                  </a:lnTo>
                  <a:lnTo>
                    <a:pt x="497101" y="137497"/>
                  </a:lnTo>
                  <a:lnTo>
                    <a:pt x="502629" y="142638"/>
                  </a:lnTo>
                  <a:lnTo>
                    <a:pt x="504934" y="152981"/>
                  </a:lnTo>
                  <a:lnTo>
                    <a:pt x="513413" y="154052"/>
                  </a:lnTo>
                  <a:lnTo>
                    <a:pt x="522884" y="158168"/>
                  </a:lnTo>
                  <a:lnTo>
                    <a:pt x="524474" y="158858"/>
                  </a:lnTo>
                  <a:lnTo>
                    <a:pt x="530873" y="158757"/>
                  </a:lnTo>
                  <a:lnTo>
                    <a:pt x="533563" y="169968"/>
                  </a:lnTo>
                  <a:lnTo>
                    <a:pt x="546491" y="170944"/>
                  </a:lnTo>
                  <a:lnTo>
                    <a:pt x="548476" y="178665"/>
                  </a:lnTo>
                  <a:lnTo>
                    <a:pt x="555830" y="176398"/>
                  </a:lnTo>
                  <a:lnTo>
                    <a:pt x="568271" y="175390"/>
                  </a:lnTo>
                  <a:lnTo>
                    <a:pt x="576525" y="172926"/>
                  </a:lnTo>
                  <a:lnTo>
                    <a:pt x="585200" y="164476"/>
                  </a:lnTo>
                  <a:lnTo>
                    <a:pt x="596474" y="156935"/>
                  </a:lnTo>
                  <a:lnTo>
                    <a:pt x="596745" y="156768"/>
                  </a:lnTo>
                  <a:lnTo>
                    <a:pt x="608525" y="149496"/>
                  </a:lnTo>
                  <a:lnTo>
                    <a:pt x="614568" y="148284"/>
                  </a:lnTo>
                  <a:lnTo>
                    <a:pt x="618876" y="157388"/>
                  </a:lnTo>
                  <a:lnTo>
                    <a:pt x="622033" y="165116"/>
                  </a:lnTo>
                  <a:lnTo>
                    <a:pt x="629216" y="168444"/>
                  </a:lnTo>
                  <a:lnTo>
                    <a:pt x="642287" y="163923"/>
                  </a:lnTo>
                  <a:lnTo>
                    <a:pt x="651602" y="165737"/>
                  </a:lnTo>
                  <a:lnTo>
                    <a:pt x="666468" y="165183"/>
                  </a:lnTo>
                  <a:lnTo>
                    <a:pt x="683871" y="162939"/>
                  </a:lnTo>
                  <a:lnTo>
                    <a:pt x="694374" y="165774"/>
                  </a:lnTo>
                  <a:lnTo>
                    <a:pt x="700404" y="174955"/>
                  </a:lnTo>
                  <a:lnTo>
                    <a:pt x="710857" y="178618"/>
                  </a:lnTo>
                  <a:lnTo>
                    <a:pt x="722034" y="173133"/>
                  </a:lnTo>
                  <a:lnTo>
                    <a:pt x="734148" y="174007"/>
                  </a:lnTo>
                  <a:lnTo>
                    <a:pt x="747247" y="172689"/>
                  </a:lnTo>
                  <a:lnTo>
                    <a:pt x="741272" y="178743"/>
                  </a:lnTo>
                  <a:lnTo>
                    <a:pt x="731286" y="182779"/>
                  </a:lnTo>
                  <a:lnTo>
                    <a:pt x="724154" y="187953"/>
                  </a:lnTo>
                  <a:lnTo>
                    <a:pt x="718983" y="192111"/>
                  </a:lnTo>
                  <a:lnTo>
                    <a:pt x="706651" y="197078"/>
                  </a:lnTo>
                  <a:lnTo>
                    <a:pt x="702029" y="201863"/>
                  </a:lnTo>
                  <a:lnTo>
                    <a:pt x="692728" y="205211"/>
                  </a:lnTo>
                  <a:lnTo>
                    <a:pt x="681805" y="210581"/>
                  </a:lnTo>
                  <a:lnTo>
                    <a:pt x="668835" y="214833"/>
                  </a:lnTo>
                  <a:lnTo>
                    <a:pt x="659484" y="218038"/>
                  </a:lnTo>
                  <a:lnTo>
                    <a:pt x="648510" y="223245"/>
                  </a:lnTo>
                  <a:lnTo>
                    <a:pt x="638127" y="230510"/>
                  </a:lnTo>
                  <a:lnTo>
                    <a:pt x="629813" y="235506"/>
                  </a:lnTo>
                  <a:lnTo>
                    <a:pt x="617456" y="245786"/>
                  </a:lnTo>
                  <a:lnTo>
                    <a:pt x="603059" y="259645"/>
                  </a:lnTo>
                  <a:lnTo>
                    <a:pt x="591587" y="272133"/>
                  </a:lnTo>
                  <a:lnTo>
                    <a:pt x="581026" y="287224"/>
                  </a:lnTo>
                  <a:lnTo>
                    <a:pt x="569482" y="300904"/>
                  </a:lnTo>
                  <a:lnTo>
                    <a:pt x="562957" y="308080"/>
                  </a:lnTo>
                  <a:lnTo>
                    <a:pt x="551827" y="315625"/>
                  </a:lnTo>
                  <a:lnTo>
                    <a:pt x="545299" y="324970"/>
                  </a:lnTo>
                  <a:lnTo>
                    <a:pt x="536489" y="331593"/>
                  </a:lnTo>
                  <a:lnTo>
                    <a:pt x="531115" y="337584"/>
                  </a:lnTo>
                  <a:lnTo>
                    <a:pt x="529942" y="338890"/>
                  </a:lnTo>
                  <a:lnTo>
                    <a:pt x="520402" y="345367"/>
                  </a:lnTo>
                  <a:lnTo>
                    <a:pt x="510220" y="354004"/>
                  </a:lnTo>
                  <a:lnTo>
                    <a:pt x="505599" y="358432"/>
                  </a:lnTo>
                  <a:lnTo>
                    <a:pt x="510795" y="372137"/>
                  </a:lnTo>
                  <a:lnTo>
                    <a:pt x="507264" y="371707"/>
                  </a:lnTo>
                  <a:lnTo>
                    <a:pt x="502244" y="368500"/>
                  </a:lnTo>
                  <a:lnTo>
                    <a:pt x="498009" y="369079"/>
                  </a:lnTo>
                  <a:lnTo>
                    <a:pt x="494294" y="374417"/>
                  </a:lnTo>
                  <a:lnTo>
                    <a:pt x="492256" y="378852"/>
                  </a:lnTo>
                  <a:lnTo>
                    <a:pt x="483700" y="379404"/>
                  </a:lnTo>
                  <a:lnTo>
                    <a:pt x="484615" y="403301"/>
                  </a:lnTo>
                  <a:lnTo>
                    <a:pt x="485012" y="414477"/>
                  </a:lnTo>
                  <a:lnTo>
                    <a:pt x="485891" y="439182"/>
                  </a:lnTo>
                  <a:lnTo>
                    <a:pt x="486353" y="451558"/>
                  </a:lnTo>
                  <a:lnTo>
                    <a:pt x="486795" y="463397"/>
                  </a:lnTo>
                  <a:lnTo>
                    <a:pt x="482511" y="466741"/>
                  </a:lnTo>
                  <a:lnTo>
                    <a:pt x="481362" y="471999"/>
                  </a:lnTo>
                  <a:lnTo>
                    <a:pt x="477259" y="471605"/>
                  </a:lnTo>
                  <a:lnTo>
                    <a:pt x="471670" y="474287"/>
                  </a:lnTo>
                  <a:lnTo>
                    <a:pt x="469517" y="478557"/>
                  </a:lnTo>
                  <a:lnTo>
                    <a:pt x="462251" y="479229"/>
                  </a:lnTo>
                  <a:lnTo>
                    <a:pt x="458891" y="482764"/>
                  </a:lnTo>
                  <a:lnTo>
                    <a:pt x="451454" y="486147"/>
                  </a:lnTo>
                  <a:lnTo>
                    <a:pt x="445160" y="492178"/>
                  </a:lnTo>
                  <a:lnTo>
                    <a:pt x="441564" y="499233"/>
                  </a:lnTo>
                  <a:lnTo>
                    <a:pt x="440079" y="505767"/>
                  </a:lnTo>
                  <a:lnTo>
                    <a:pt x="435376" y="513559"/>
                  </a:lnTo>
                  <a:lnTo>
                    <a:pt x="433934" y="514645"/>
                  </a:lnTo>
                  <a:lnTo>
                    <a:pt x="431100" y="516778"/>
                  </a:lnTo>
                  <a:lnTo>
                    <a:pt x="429728" y="526982"/>
                  </a:lnTo>
                  <a:lnTo>
                    <a:pt x="429629" y="527721"/>
                  </a:lnTo>
                  <a:lnTo>
                    <a:pt x="430618" y="537076"/>
                  </a:lnTo>
                  <a:lnTo>
                    <a:pt x="438668" y="538319"/>
                  </a:lnTo>
                  <a:lnTo>
                    <a:pt x="443174" y="538933"/>
                  </a:lnTo>
                  <a:lnTo>
                    <a:pt x="446233" y="543387"/>
                  </a:lnTo>
                  <a:lnTo>
                    <a:pt x="450644" y="550876"/>
                  </a:lnTo>
                  <a:lnTo>
                    <a:pt x="454843" y="555646"/>
                  </a:lnTo>
                  <a:lnTo>
                    <a:pt x="453875" y="561676"/>
                  </a:lnTo>
                  <a:lnTo>
                    <a:pt x="450094" y="570355"/>
                  </a:lnTo>
                  <a:lnTo>
                    <a:pt x="445322" y="576294"/>
                  </a:lnTo>
                  <a:lnTo>
                    <a:pt x="444005" y="577932"/>
                  </a:lnTo>
                  <a:lnTo>
                    <a:pt x="443944" y="588666"/>
                  </a:lnTo>
                  <a:lnTo>
                    <a:pt x="443931" y="590802"/>
                  </a:lnTo>
                  <a:lnTo>
                    <a:pt x="447002" y="602406"/>
                  </a:lnTo>
                  <a:lnTo>
                    <a:pt x="442208" y="607992"/>
                  </a:lnTo>
                  <a:lnTo>
                    <a:pt x="440922" y="609490"/>
                  </a:lnTo>
                  <a:lnTo>
                    <a:pt x="445282" y="615496"/>
                  </a:lnTo>
                  <a:lnTo>
                    <a:pt x="446802" y="627040"/>
                  </a:lnTo>
                  <a:lnTo>
                    <a:pt x="445538" y="638560"/>
                  </a:lnTo>
                  <a:lnTo>
                    <a:pt x="445425" y="639589"/>
                  </a:lnTo>
                  <a:lnTo>
                    <a:pt x="442112" y="652034"/>
                  </a:lnTo>
                  <a:lnTo>
                    <a:pt x="443471" y="653333"/>
                  </a:lnTo>
                  <a:lnTo>
                    <a:pt x="449863" y="659434"/>
                  </a:lnTo>
                  <a:lnTo>
                    <a:pt x="453565" y="662962"/>
                  </a:lnTo>
                  <a:lnTo>
                    <a:pt x="461941" y="673651"/>
                  </a:lnTo>
                  <a:lnTo>
                    <a:pt x="469128" y="678438"/>
                  </a:lnTo>
                  <a:lnTo>
                    <a:pt x="484524" y="680652"/>
                  </a:lnTo>
                  <a:lnTo>
                    <a:pt x="488371" y="680413"/>
                  </a:lnTo>
                  <a:lnTo>
                    <a:pt x="493026" y="683055"/>
                  </a:lnTo>
                  <a:lnTo>
                    <a:pt x="493325" y="683224"/>
                  </a:lnTo>
                  <a:lnTo>
                    <a:pt x="495971" y="690663"/>
                  </a:lnTo>
                  <a:lnTo>
                    <a:pt x="500806" y="694953"/>
                  </a:lnTo>
                  <a:lnTo>
                    <a:pt x="502173" y="696165"/>
                  </a:lnTo>
                  <a:lnTo>
                    <a:pt x="514754" y="700178"/>
                  </a:lnTo>
                  <a:lnTo>
                    <a:pt x="517522" y="701404"/>
                  </a:lnTo>
                  <a:lnTo>
                    <a:pt x="530137" y="706978"/>
                  </a:lnTo>
                  <a:lnTo>
                    <a:pt x="535256" y="713080"/>
                  </a:lnTo>
                  <a:lnTo>
                    <a:pt x="538198" y="725446"/>
                  </a:lnTo>
                  <a:lnTo>
                    <a:pt x="542323" y="730133"/>
                  </a:lnTo>
                  <a:lnTo>
                    <a:pt x="546343" y="734695"/>
                  </a:lnTo>
                  <a:lnTo>
                    <a:pt x="556641" y="739319"/>
                  </a:lnTo>
                  <a:lnTo>
                    <a:pt x="564372" y="748270"/>
                  </a:lnTo>
                  <a:lnTo>
                    <a:pt x="572279" y="753252"/>
                  </a:lnTo>
                  <a:lnTo>
                    <a:pt x="573742" y="753570"/>
                  </a:lnTo>
                  <a:lnTo>
                    <a:pt x="586090" y="756249"/>
                  </a:lnTo>
                  <a:lnTo>
                    <a:pt x="587952" y="758632"/>
                  </a:lnTo>
                  <a:lnTo>
                    <a:pt x="595221" y="767919"/>
                  </a:lnTo>
                  <a:lnTo>
                    <a:pt x="602513" y="776832"/>
                  </a:lnTo>
                  <a:lnTo>
                    <a:pt x="602898" y="777628"/>
                  </a:lnTo>
                  <a:lnTo>
                    <a:pt x="607930" y="788021"/>
                  </a:lnTo>
                  <a:lnTo>
                    <a:pt x="606925" y="794885"/>
                  </a:lnTo>
                  <a:lnTo>
                    <a:pt x="605670" y="803438"/>
                  </a:lnTo>
                  <a:lnTo>
                    <a:pt x="608244" y="812841"/>
                  </a:lnTo>
                  <a:lnTo>
                    <a:pt x="610578" y="817833"/>
                  </a:lnTo>
                  <a:lnTo>
                    <a:pt x="612605" y="826981"/>
                  </a:lnTo>
                  <a:lnTo>
                    <a:pt x="584312" y="828345"/>
                  </a:lnTo>
                  <a:lnTo>
                    <a:pt x="571911" y="828926"/>
                  </a:lnTo>
                  <a:lnTo>
                    <a:pt x="559552" y="829490"/>
                  </a:lnTo>
                  <a:lnTo>
                    <a:pt x="549755" y="829926"/>
                  </a:lnTo>
                  <a:lnTo>
                    <a:pt x="523357" y="831048"/>
                  </a:lnTo>
                  <a:lnTo>
                    <a:pt x="513100" y="831464"/>
                  </a:lnTo>
                  <a:lnTo>
                    <a:pt x="485133" y="832593"/>
                  </a:lnTo>
                  <a:lnTo>
                    <a:pt x="474341" y="833007"/>
                  </a:lnTo>
                  <a:lnTo>
                    <a:pt x="441500" y="834252"/>
                  </a:lnTo>
                  <a:lnTo>
                    <a:pt x="425542" y="834763"/>
                  </a:lnTo>
                  <a:lnTo>
                    <a:pt x="422968" y="834843"/>
                  </a:lnTo>
                  <a:lnTo>
                    <a:pt x="404357" y="835402"/>
                  </a:lnTo>
                  <a:lnTo>
                    <a:pt x="376543" y="836180"/>
                  </a:lnTo>
                  <a:lnTo>
                    <a:pt x="368320" y="836394"/>
                  </a:lnTo>
                  <a:lnTo>
                    <a:pt x="360881" y="836579"/>
                  </a:lnTo>
                  <a:lnTo>
                    <a:pt x="327496" y="837339"/>
                  </a:lnTo>
                  <a:lnTo>
                    <a:pt x="298772" y="837828"/>
                  </a:lnTo>
                  <a:lnTo>
                    <a:pt x="283992" y="838047"/>
                  </a:lnTo>
                  <a:lnTo>
                    <a:pt x="278578" y="838136"/>
                  </a:lnTo>
                  <a:lnTo>
                    <a:pt x="235916" y="838732"/>
                  </a:lnTo>
                  <a:lnTo>
                    <a:pt x="233877" y="838756"/>
                  </a:lnTo>
                  <a:lnTo>
                    <a:pt x="229692" y="838799"/>
                  </a:lnTo>
                  <a:lnTo>
                    <a:pt x="198570" y="839064"/>
                  </a:lnTo>
                  <a:lnTo>
                    <a:pt x="180658" y="839254"/>
                  </a:lnTo>
                  <a:lnTo>
                    <a:pt x="173752" y="839318"/>
                  </a:lnTo>
                  <a:lnTo>
                    <a:pt x="170398" y="839348"/>
                  </a:lnTo>
                  <a:lnTo>
                    <a:pt x="134373" y="839517"/>
                  </a:lnTo>
                  <a:lnTo>
                    <a:pt x="131624" y="839517"/>
                  </a:lnTo>
                  <a:lnTo>
                    <a:pt x="111704" y="839498"/>
                  </a:lnTo>
                  <a:lnTo>
                    <a:pt x="96644" y="839457"/>
                  </a:lnTo>
                  <a:lnTo>
                    <a:pt x="70241" y="839359"/>
                  </a:lnTo>
                  <a:lnTo>
                    <a:pt x="70271" y="831900"/>
                  </a:lnTo>
                  <a:lnTo>
                    <a:pt x="70517" y="789210"/>
                  </a:lnTo>
                  <a:lnTo>
                    <a:pt x="70803" y="739356"/>
                  </a:lnTo>
                  <a:lnTo>
                    <a:pt x="70937" y="715920"/>
                  </a:lnTo>
                  <a:lnTo>
                    <a:pt x="70952" y="689603"/>
                  </a:lnTo>
                  <a:lnTo>
                    <a:pt x="70960" y="677028"/>
                  </a:lnTo>
                  <a:lnTo>
                    <a:pt x="70975" y="652055"/>
                  </a:lnTo>
                  <a:lnTo>
                    <a:pt x="70991" y="627439"/>
                  </a:lnTo>
                  <a:lnTo>
                    <a:pt x="71018" y="585685"/>
                  </a:lnTo>
                  <a:lnTo>
                    <a:pt x="71022" y="580143"/>
                  </a:lnTo>
                  <a:lnTo>
                    <a:pt x="69794" y="577390"/>
                  </a:lnTo>
                  <a:lnTo>
                    <a:pt x="68550" y="574597"/>
                  </a:lnTo>
                  <a:lnTo>
                    <a:pt x="64617" y="570372"/>
                  </a:lnTo>
                  <a:lnTo>
                    <a:pt x="60558" y="568854"/>
                  </a:lnTo>
                  <a:lnTo>
                    <a:pt x="54976" y="565671"/>
                  </a:lnTo>
                  <a:lnTo>
                    <a:pt x="49163" y="565327"/>
                  </a:lnTo>
                  <a:lnTo>
                    <a:pt x="45631" y="561478"/>
                  </a:lnTo>
                  <a:lnTo>
                    <a:pt x="42483" y="555474"/>
                  </a:lnTo>
                  <a:lnTo>
                    <a:pt x="38673" y="547252"/>
                  </a:lnTo>
                  <a:lnTo>
                    <a:pt x="33267" y="540031"/>
                  </a:lnTo>
                  <a:lnTo>
                    <a:pt x="32419" y="538897"/>
                  </a:lnTo>
                  <a:lnTo>
                    <a:pt x="31682" y="535256"/>
                  </a:lnTo>
                  <a:lnTo>
                    <a:pt x="34282" y="530308"/>
                  </a:lnTo>
                  <a:lnTo>
                    <a:pt x="42474" y="523595"/>
                  </a:lnTo>
                  <a:lnTo>
                    <a:pt x="49769" y="519251"/>
                  </a:lnTo>
                  <a:lnTo>
                    <a:pt x="54042" y="512300"/>
                  </a:lnTo>
                  <a:lnTo>
                    <a:pt x="58423" y="507283"/>
                  </a:lnTo>
                  <a:lnTo>
                    <a:pt x="59995" y="499373"/>
                  </a:lnTo>
                  <a:lnTo>
                    <a:pt x="60869" y="490317"/>
                  </a:lnTo>
                  <a:lnTo>
                    <a:pt x="59881" y="478693"/>
                  </a:lnTo>
                  <a:lnTo>
                    <a:pt x="60042" y="477931"/>
                  </a:lnTo>
                  <a:lnTo>
                    <a:pt x="61909" y="469072"/>
                  </a:lnTo>
                  <a:lnTo>
                    <a:pt x="57926" y="449641"/>
                  </a:lnTo>
                  <a:lnTo>
                    <a:pt x="57481" y="435403"/>
                  </a:lnTo>
                  <a:lnTo>
                    <a:pt x="52922" y="429814"/>
                  </a:lnTo>
                  <a:lnTo>
                    <a:pt x="46866" y="418810"/>
                  </a:lnTo>
                  <a:lnTo>
                    <a:pt x="43506" y="400140"/>
                  </a:lnTo>
                  <a:lnTo>
                    <a:pt x="39487" y="391032"/>
                  </a:lnTo>
                  <a:lnTo>
                    <a:pt x="39098" y="390151"/>
                  </a:lnTo>
                  <a:lnTo>
                    <a:pt x="39027" y="389988"/>
                  </a:lnTo>
                  <a:lnTo>
                    <a:pt x="39457" y="382016"/>
                  </a:lnTo>
                  <a:lnTo>
                    <a:pt x="39364" y="369929"/>
                  </a:lnTo>
                  <a:lnTo>
                    <a:pt x="41969" y="350718"/>
                  </a:lnTo>
                  <a:lnTo>
                    <a:pt x="35243" y="336756"/>
                  </a:lnTo>
                  <a:lnTo>
                    <a:pt x="36748" y="326649"/>
                  </a:lnTo>
                  <a:lnTo>
                    <a:pt x="36099" y="316763"/>
                  </a:lnTo>
                  <a:lnTo>
                    <a:pt x="35282" y="304306"/>
                  </a:lnTo>
                  <a:lnTo>
                    <a:pt x="34918" y="298752"/>
                  </a:lnTo>
                  <a:lnTo>
                    <a:pt x="33437" y="275478"/>
                  </a:lnTo>
                  <a:lnTo>
                    <a:pt x="33661" y="267128"/>
                  </a:lnTo>
                  <a:lnTo>
                    <a:pt x="33938" y="256773"/>
                  </a:lnTo>
                  <a:lnTo>
                    <a:pt x="31281" y="245800"/>
                  </a:lnTo>
                  <a:lnTo>
                    <a:pt x="30229" y="242506"/>
                  </a:lnTo>
                  <a:lnTo>
                    <a:pt x="26921" y="232134"/>
                  </a:lnTo>
                  <a:lnTo>
                    <a:pt x="20471" y="217930"/>
                  </a:lnTo>
                  <a:lnTo>
                    <a:pt x="16629" y="205266"/>
                  </a:lnTo>
                  <a:lnTo>
                    <a:pt x="13710" y="192031"/>
                  </a:lnTo>
                  <a:lnTo>
                    <a:pt x="10271" y="182752"/>
                  </a:lnTo>
                  <a:lnTo>
                    <a:pt x="6425" y="171753"/>
                  </a:lnTo>
                  <a:lnTo>
                    <a:pt x="6520" y="171092"/>
                  </a:lnTo>
                  <a:lnTo>
                    <a:pt x="6937" y="168192"/>
                  </a:lnTo>
                  <a:lnTo>
                    <a:pt x="8239" y="159113"/>
                  </a:lnTo>
                  <a:lnTo>
                    <a:pt x="7578" y="146800"/>
                  </a:lnTo>
                  <a:lnTo>
                    <a:pt x="7602" y="134617"/>
                  </a:lnTo>
                  <a:lnTo>
                    <a:pt x="6819" y="120185"/>
                  </a:lnTo>
                  <a:lnTo>
                    <a:pt x="6932" y="118991"/>
                  </a:lnTo>
                  <a:lnTo>
                    <a:pt x="6973" y="118546"/>
                  </a:lnTo>
                  <a:lnTo>
                    <a:pt x="7503" y="112908"/>
                  </a:lnTo>
                  <a:lnTo>
                    <a:pt x="11760" y="101035"/>
                  </a:lnTo>
                  <a:lnTo>
                    <a:pt x="9799" y="94546"/>
                  </a:lnTo>
                  <a:lnTo>
                    <a:pt x="6899" y="86158"/>
                  </a:lnTo>
                  <a:lnTo>
                    <a:pt x="3739" y="72676"/>
                  </a:lnTo>
                  <a:lnTo>
                    <a:pt x="12" y="615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g33"/>
            <p:cNvSpPr/>
            <p:nvPr/>
          </p:nvSpPr>
          <p:spPr>
            <a:xfrm>
              <a:off x="6852203" y="3219665"/>
              <a:ext cx="9376" cy="13379"/>
            </a:xfrm>
            <a:custGeom>
              <a:avLst/>
              <a:gdLst/>
              <a:ahLst/>
              <a:cxnLst/>
              <a:rect l="0" t="0" r="0" b="0"/>
              <a:pathLst>
                <a:path w="9376" h="13379">
                  <a:moveTo>
                    <a:pt x="0" y="2484"/>
                  </a:moveTo>
                  <a:lnTo>
                    <a:pt x="3919" y="0"/>
                  </a:lnTo>
                  <a:lnTo>
                    <a:pt x="7861" y="3851"/>
                  </a:lnTo>
                  <a:lnTo>
                    <a:pt x="9376" y="13379"/>
                  </a:lnTo>
                  <a:lnTo>
                    <a:pt x="2128" y="1264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g34"/>
            <p:cNvSpPr/>
            <p:nvPr/>
          </p:nvSpPr>
          <p:spPr>
            <a:xfrm>
              <a:off x="6432965" y="2976815"/>
              <a:ext cx="514886" cy="257071"/>
            </a:xfrm>
            <a:custGeom>
              <a:avLst/>
              <a:gdLst/>
              <a:ahLst/>
              <a:cxnLst/>
              <a:rect l="0" t="0" r="0" b="0"/>
              <a:pathLst>
                <a:path w="514886" h="257071">
                  <a:moveTo>
                    <a:pt x="8568" y="131305"/>
                  </a:moveTo>
                  <a:lnTo>
                    <a:pt x="4110" y="104639"/>
                  </a:lnTo>
                  <a:lnTo>
                    <a:pt x="0" y="77621"/>
                  </a:lnTo>
                  <a:lnTo>
                    <a:pt x="9059" y="75973"/>
                  </a:lnTo>
                  <a:lnTo>
                    <a:pt x="46367" y="69098"/>
                  </a:lnTo>
                  <a:lnTo>
                    <a:pt x="58972" y="66806"/>
                  </a:lnTo>
                  <a:lnTo>
                    <a:pt x="71893" y="64441"/>
                  </a:lnTo>
                  <a:lnTo>
                    <a:pt x="81005" y="62762"/>
                  </a:lnTo>
                  <a:lnTo>
                    <a:pt x="117906" y="55972"/>
                  </a:lnTo>
                  <a:lnTo>
                    <a:pt x="121979" y="55214"/>
                  </a:lnTo>
                  <a:lnTo>
                    <a:pt x="148162" y="50285"/>
                  </a:lnTo>
                  <a:lnTo>
                    <a:pt x="150644" y="49814"/>
                  </a:lnTo>
                  <a:lnTo>
                    <a:pt x="183660" y="43591"/>
                  </a:lnTo>
                  <a:lnTo>
                    <a:pt x="215839" y="37480"/>
                  </a:lnTo>
                  <a:lnTo>
                    <a:pt x="216913" y="37268"/>
                  </a:lnTo>
                  <a:lnTo>
                    <a:pt x="240424" y="32594"/>
                  </a:lnTo>
                  <a:lnTo>
                    <a:pt x="242882" y="32104"/>
                  </a:lnTo>
                  <a:lnTo>
                    <a:pt x="266227" y="27423"/>
                  </a:lnTo>
                  <a:lnTo>
                    <a:pt x="267112" y="27245"/>
                  </a:lnTo>
                  <a:lnTo>
                    <a:pt x="288940" y="22650"/>
                  </a:lnTo>
                  <a:lnTo>
                    <a:pt x="296570" y="21032"/>
                  </a:lnTo>
                  <a:lnTo>
                    <a:pt x="298510" y="20631"/>
                  </a:lnTo>
                  <a:lnTo>
                    <a:pt x="312239" y="17786"/>
                  </a:lnTo>
                  <a:lnTo>
                    <a:pt x="328347" y="14422"/>
                  </a:lnTo>
                  <a:lnTo>
                    <a:pt x="347533" y="10376"/>
                  </a:lnTo>
                  <a:lnTo>
                    <a:pt x="348218" y="10231"/>
                  </a:lnTo>
                  <a:lnTo>
                    <a:pt x="358655" y="8005"/>
                  </a:lnTo>
                  <a:lnTo>
                    <a:pt x="395760" y="0"/>
                  </a:lnTo>
                  <a:lnTo>
                    <a:pt x="408588" y="48104"/>
                  </a:lnTo>
                  <a:lnTo>
                    <a:pt x="411742" y="59336"/>
                  </a:lnTo>
                  <a:lnTo>
                    <a:pt x="413701" y="66308"/>
                  </a:lnTo>
                  <a:lnTo>
                    <a:pt x="417752" y="80719"/>
                  </a:lnTo>
                  <a:lnTo>
                    <a:pt x="430023" y="124315"/>
                  </a:lnTo>
                  <a:lnTo>
                    <a:pt x="437653" y="151376"/>
                  </a:lnTo>
                  <a:lnTo>
                    <a:pt x="440560" y="161756"/>
                  </a:lnTo>
                  <a:lnTo>
                    <a:pt x="441263" y="164264"/>
                  </a:lnTo>
                  <a:lnTo>
                    <a:pt x="444514" y="175757"/>
                  </a:lnTo>
                  <a:lnTo>
                    <a:pt x="468026" y="171577"/>
                  </a:lnTo>
                  <a:lnTo>
                    <a:pt x="483063" y="168453"/>
                  </a:lnTo>
                  <a:lnTo>
                    <a:pt x="500039" y="164900"/>
                  </a:lnTo>
                  <a:lnTo>
                    <a:pt x="514858" y="161553"/>
                  </a:lnTo>
                  <a:lnTo>
                    <a:pt x="514886" y="180325"/>
                  </a:lnTo>
                  <a:lnTo>
                    <a:pt x="513391" y="182543"/>
                  </a:lnTo>
                  <a:lnTo>
                    <a:pt x="511868" y="196345"/>
                  </a:lnTo>
                  <a:lnTo>
                    <a:pt x="510982" y="209915"/>
                  </a:lnTo>
                  <a:lnTo>
                    <a:pt x="510258" y="215102"/>
                  </a:lnTo>
                  <a:lnTo>
                    <a:pt x="507118" y="225970"/>
                  </a:lnTo>
                  <a:lnTo>
                    <a:pt x="466362" y="239805"/>
                  </a:lnTo>
                  <a:lnTo>
                    <a:pt x="462728" y="247007"/>
                  </a:lnTo>
                  <a:lnTo>
                    <a:pt x="456303" y="245372"/>
                  </a:lnTo>
                  <a:lnTo>
                    <a:pt x="449568" y="246639"/>
                  </a:lnTo>
                  <a:lnTo>
                    <a:pt x="442794" y="256112"/>
                  </a:lnTo>
                  <a:lnTo>
                    <a:pt x="439336" y="257071"/>
                  </a:lnTo>
                  <a:lnTo>
                    <a:pt x="436902" y="249084"/>
                  </a:lnTo>
                  <a:lnTo>
                    <a:pt x="439490" y="239043"/>
                  </a:lnTo>
                  <a:lnTo>
                    <a:pt x="438691" y="236063"/>
                  </a:lnTo>
                  <a:lnTo>
                    <a:pt x="436913" y="230419"/>
                  </a:lnTo>
                  <a:lnTo>
                    <a:pt x="428199" y="228860"/>
                  </a:lnTo>
                  <a:lnTo>
                    <a:pt x="425721" y="220115"/>
                  </a:lnTo>
                  <a:lnTo>
                    <a:pt x="433850" y="216335"/>
                  </a:lnTo>
                  <a:lnTo>
                    <a:pt x="432040" y="213942"/>
                  </a:lnTo>
                  <a:lnTo>
                    <a:pt x="429956" y="211185"/>
                  </a:lnTo>
                  <a:lnTo>
                    <a:pt x="425962" y="211325"/>
                  </a:lnTo>
                  <a:lnTo>
                    <a:pt x="423613" y="211406"/>
                  </a:lnTo>
                  <a:lnTo>
                    <a:pt x="413133" y="212792"/>
                  </a:lnTo>
                  <a:lnTo>
                    <a:pt x="415923" y="222157"/>
                  </a:lnTo>
                  <a:lnTo>
                    <a:pt x="420080" y="230891"/>
                  </a:lnTo>
                  <a:lnTo>
                    <a:pt x="422094" y="237107"/>
                  </a:lnTo>
                  <a:lnTo>
                    <a:pt x="417126" y="236756"/>
                  </a:lnTo>
                  <a:lnTo>
                    <a:pt x="410848" y="232428"/>
                  </a:lnTo>
                  <a:lnTo>
                    <a:pt x="409577" y="222737"/>
                  </a:lnTo>
                  <a:lnTo>
                    <a:pt x="403273" y="218244"/>
                  </a:lnTo>
                  <a:lnTo>
                    <a:pt x="392116" y="209766"/>
                  </a:lnTo>
                  <a:lnTo>
                    <a:pt x="387175" y="207981"/>
                  </a:lnTo>
                  <a:lnTo>
                    <a:pt x="386896" y="202517"/>
                  </a:lnTo>
                  <a:lnTo>
                    <a:pt x="382351" y="197453"/>
                  </a:lnTo>
                  <a:lnTo>
                    <a:pt x="373628" y="186150"/>
                  </a:lnTo>
                  <a:lnTo>
                    <a:pt x="378564" y="177797"/>
                  </a:lnTo>
                  <a:lnTo>
                    <a:pt x="376384" y="174229"/>
                  </a:lnTo>
                  <a:lnTo>
                    <a:pt x="376321" y="168291"/>
                  </a:lnTo>
                  <a:lnTo>
                    <a:pt x="381447" y="166548"/>
                  </a:lnTo>
                  <a:lnTo>
                    <a:pt x="384600" y="166365"/>
                  </a:lnTo>
                  <a:lnTo>
                    <a:pt x="388704" y="165576"/>
                  </a:lnTo>
                  <a:lnTo>
                    <a:pt x="387274" y="161359"/>
                  </a:lnTo>
                  <a:lnTo>
                    <a:pt x="385764" y="156901"/>
                  </a:lnTo>
                  <a:lnTo>
                    <a:pt x="383105" y="157827"/>
                  </a:lnTo>
                  <a:lnTo>
                    <a:pt x="377684" y="152767"/>
                  </a:lnTo>
                  <a:lnTo>
                    <a:pt x="373750" y="153616"/>
                  </a:lnTo>
                  <a:lnTo>
                    <a:pt x="369597" y="159416"/>
                  </a:lnTo>
                  <a:lnTo>
                    <a:pt x="366614" y="159020"/>
                  </a:lnTo>
                  <a:lnTo>
                    <a:pt x="366116" y="152622"/>
                  </a:lnTo>
                  <a:lnTo>
                    <a:pt x="359924" y="149989"/>
                  </a:lnTo>
                  <a:lnTo>
                    <a:pt x="360149" y="145326"/>
                  </a:lnTo>
                  <a:lnTo>
                    <a:pt x="367447" y="142537"/>
                  </a:lnTo>
                  <a:lnTo>
                    <a:pt x="369988" y="133903"/>
                  </a:lnTo>
                  <a:lnTo>
                    <a:pt x="376821" y="138272"/>
                  </a:lnTo>
                  <a:lnTo>
                    <a:pt x="379364" y="135185"/>
                  </a:lnTo>
                  <a:lnTo>
                    <a:pt x="377959" y="131635"/>
                  </a:lnTo>
                  <a:lnTo>
                    <a:pt x="375969" y="126602"/>
                  </a:lnTo>
                  <a:lnTo>
                    <a:pt x="375059" y="121536"/>
                  </a:lnTo>
                  <a:lnTo>
                    <a:pt x="369953" y="122633"/>
                  </a:lnTo>
                  <a:lnTo>
                    <a:pt x="363198" y="126553"/>
                  </a:lnTo>
                  <a:lnTo>
                    <a:pt x="362973" y="134130"/>
                  </a:lnTo>
                  <a:lnTo>
                    <a:pt x="358693" y="136469"/>
                  </a:lnTo>
                  <a:lnTo>
                    <a:pt x="357635" y="123612"/>
                  </a:lnTo>
                  <a:lnTo>
                    <a:pt x="359908" y="113228"/>
                  </a:lnTo>
                  <a:lnTo>
                    <a:pt x="361130" y="108065"/>
                  </a:lnTo>
                  <a:lnTo>
                    <a:pt x="365437" y="108795"/>
                  </a:lnTo>
                  <a:lnTo>
                    <a:pt x="369330" y="109453"/>
                  </a:lnTo>
                  <a:lnTo>
                    <a:pt x="366976" y="99205"/>
                  </a:lnTo>
                  <a:lnTo>
                    <a:pt x="364731" y="95520"/>
                  </a:lnTo>
                  <a:lnTo>
                    <a:pt x="360495" y="92553"/>
                  </a:lnTo>
                  <a:lnTo>
                    <a:pt x="362296" y="82206"/>
                  </a:lnTo>
                  <a:lnTo>
                    <a:pt x="364051" y="73511"/>
                  </a:lnTo>
                  <a:lnTo>
                    <a:pt x="366800" y="68670"/>
                  </a:lnTo>
                  <a:lnTo>
                    <a:pt x="367628" y="63007"/>
                  </a:lnTo>
                  <a:lnTo>
                    <a:pt x="371824" y="56756"/>
                  </a:lnTo>
                  <a:lnTo>
                    <a:pt x="376628" y="53449"/>
                  </a:lnTo>
                  <a:lnTo>
                    <a:pt x="378640" y="52063"/>
                  </a:lnTo>
                  <a:lnTo>
                    <a:pt x="381690" y="48419"/>
                  </a:lnTo>
                  <a:lnTo>
                    <a:pt x="379945" y="43100"/>
                  </a:lnTo>
                  <a:lnTo>
                    <a:pt x="377239" y="43746"/>
                  </a:lnTo>
                  <a:lnTo>
                    <a:pt x="374752" y="44340"/>
                  </a:lnTo>
                  <a:lnTo>
                    <a:pt x="366982" y="52909"/>
                  </a:lnTo>
                  <a:lnTo>
                    <a:pt x="360188" y="62093"/>
                  </a:lnTo>
                  <a:lnTo>
                    <a:pt x="353930" y="71026"/>
                  </a:lnTo>
                  <a:lnTo>
                    <a:pt x="351666" y="75664"/>
                  </a:lnTo>
                  <a:lnTo>
                    <a:pt x="349732" y="79620"/>
                  </a:lnTo>
                  <a:lnTo>
                    <a:pt x="346413" y="82221"/>
                  </a:lnTo>
                  <a:lnTo>
                    <a:pt x="345335" y="83066"/>
                  </a:lnTo>
                  <a:lnTo>
                    <a:pt x="342893" y="87408"/>
                  </a:lnTo>
                  <a:lnTo>
                    <a:pt x="338768" y="88239"/>
                  </a:lnTo>
                  <a:lnTo>
                    <a:pt x="335037" y="89179"/>
                  </a:lnTo>
                  <a:lnTo>
                    <a:pt x="334593" y="90085"/>
                  </a:lnTo>
                  <a:lnTo>
                    <a:pt x="332872" y="93593"/>
                  </a:lnTo>
                  <a:lnTo>
                    <a:pt x="344710" y="97935"/>
                  </a:lnTo>
                  <a:lnTo>
                    <a:pt x="346930" y="104881"/>
                  </a:lnTo>
                  <a:lnTo>
                    <a:pt x="348250" y="110409"/>
                  </a:lnTo>
                  <a:lnTo>
                    <a:pt x="352002" y="114158"/>
                  </a:lnTo>
                  <a:lnTo>
                    <a:pt x="346908" y="119424"/>
                  </a:lnTo>
                  <a:lnTo>
                    <a:pt x="345270" y="123641"/>
                  </a:lnTo>
                  <a:lnTo>
                    <a:pt x="347996" y="125343"/>
                  </a:lnTo>
                  <a:lnTo>
                    <a:pt x="346916" y="130506"/>
                  </a:lnTo>
                  <a:lnTo>
                    <a:pt x="346563" y="131304"/>
                  </a:lnTo>
                  <a:lnTo>
                    <a:pt x="345280" y="134207"/>
                  </a:lnTo>
                  <a:lnTo>
                    <a:pt x="343424" y="139553"/>
                  </a:lnTo>
                  <a:lnTo>
                    <a:pt x="346723" y="140700"/>
                  </a:lnTo>
                  <a:lnTo>
                    <a:pt x="344220" y="148841"/>
                  </a:lnTo>
                  <a:lnTo>
                    <a:pt x="341673" y="153888"/>
                  </a:lnTo>
                  <a:lnTo>
                    <a:pt x="346092" y="157675"/>
                  </a:lnTo>
                  <a:lnTo>
                    <a:pt x="346388" y="159335"/>
                  </a:lnTo>
                  <a:lnTo>
                    <a:pt x="347623" y="166279"/>
                  </a:lnTo>
                  <a:lnTo>
                    <a:pt x="350955" y="172682"/>
                  </a:lnTo>
                  <a:lnTo>
                    <a:pt x="352528" y="183643"/>
                  </a:lnTo>
                  <a:lnTo>
                    <a:pt x="356883" y="191035"/>
                  </a:lnTo>
                  <a:lnTo>
                    <a:pt x="362623" y="195797"/>
                  </a:lnTo>
                  <a:lnTo>
                    <a:pt x="370459" y="201964"/>
                  </a:lnTo>
                  <a:lnTo>
                    <a:pt x="371988" y="205803"/>
                  </a:lnTo>
                  <a:lnTo>
                    <a:pt x="371772" y="211950"/>
                  </a:lnTo>
                  <a:lnTo>
                    <a:pt x="371728" y="213208"/>
                  </a:lnTo>
                  <a:lnTo>
                    <a:pt x="375274" y="214685"/>
                  </a:lnTo>
                  <a:lnTo>
                    <a:pt x="374965" y="223107"/>
                  </a:lnTo>
                  <a:lnTo>
                    <a:pt x="381064" y="230899"/>
                  </a:lnTo>
                  <a:lnTo>
                    <a:pt x="385894" y="235753"/>
                  </a:lnTo>
                  <a:lnTo>
                    <a:pt x="385885" y="241506"/>
                  </a:lnTo>
                  <a:lnTo>
                    <a:pt x="388700" y="250178"/>
                  </a:lnTo>
                  <a:lnTo>
                    <a:pt x="381983" y="245239"/>
                  </a:lnTo>
                  <a:lnTo>
                    <a:pt x="374388" y="240958"/>
                  </a:lnTo>
                  <a:lnTo>
                    <a:pt x="368953" y="242609"/>
                  </a:lnTo>
                  <a:lnTo>
                    <a:pt x="361369" y="238716"/>
                  </a:lnTo>
                  <a:lnTo>
                    <a:pt x="354078" y="231206"/>
                  </a:lnTo>
                  <a:lnTo>
                    <a:pt x="344434" y="230225"/>
                  </a:lnTo>
                  <a:lnTo>
                    <a:pt x="337130" y="231607"/>
                  </a:lnTo>
                  <a:lnTo>
                    <a:pt x="329431" y="230675"/>
                  </a:lnTo>
                  <a:lnTo>
                    <a:pt x="326952" y="230295"/>
                  </a:lnTo>
                  <a:lnTo>
                    <a:pt x="322572" y="229622"/>
                  </a:lnTo>
                  <a:lnTo>
                    <a:pt x="315024" y="224918"/>
                  </a:lnTo>
                  <a:lnTo>
                    <a:pt x="308166" y="221012"/>
                  </a:lnTo>
                  <a:lnTo>
                    <a:pt x="303172" y="211038"/>
                  </a:lnTo>
                  <a:lnTo>
                    <a:pt x="300888" y="208023"/>
                  </a:lnTo>
                  <a:lnTo>
                    <a:pt x="295034" y="212278"/>
                  </a:lnTo>
                  <a:lnTo>
                    <a:pt x="290214" y="215319"/>
                  </a:lnTo>
                  <a:lnTo>
                    <a:pt x="281472" y="221488"/>
                  </a:lnTo>
                  <a:lnTo>
                    <a:pt x="274585" y="214749"/>
                  </a:lnTo>
                  <a:lnTo>
                    <a:pt x="273145" y="199951"/>
                  </a:lnTo>
                  <a:lnTo>
                    <a:pt x="278221" y="189758"/>
                  </a:lnTo>
                  <a:lnTo>
                    <a:pt x="283786" y="186628"/>
                  </a:lnTo>
                  <a:lnTo>
                    <a:pt x="283077" y="183731"/>
                  </a:lnTo>
                  <a:lnTo>
                    <a:pt x="281723" y="178293"/>
                  </a:lnTo>
                  <a:lnTo>
                    <a:pt x="285906" y="172819"/>
                  </a:lnTo>
                  <a:lnTo>
                    <a:pt x="286469" y="172082"/>
                  </a:lnTo>
                  <a:lnTo>
                    <a:pt x="289316" y="171449"/>
                  </a:lnTo>
                  <a:lnTo>
                    <a:pt x="289842" y="167221"/>
                  </a:lnTo>
                  <a:lnTo>
                    <a:pt x="289626" y="165972"/>
                  </a:lnTo>
                  <a:lnTo>
                    <a:pt x="288676" y="160475"/>
                  </a:lnTo>
                  <a:lnTo>
                    <a:pt x="288521" y="159578"/>
                  </a:lnTo>
                  <a:lnTo>
                    <a:pt x="293658" y="151741"/>
                  </a:lnTo>
                  <a:lnTo>
                    <a:pt x="299678" y="142413"/>
                  </a:lnTo>
                  <a:lnTo>
                    <a:pt x="287498" y="134186"/>
                  </a:lnTo>
                  <a:lnTo>
                    <a:pt x="282472" y="130785"/>
                  </a:lnTo>
                  <a:lnTo>
                    <a:pt x="275685" y="141158"/>
                  </a:lnTo>
                  <a:lnTo>
                    <a:pt x="271931" y="137523"/>
                  </a:lnTo>
                  <a:lnTo>
                    <a:pt x="268245" y="137937"/>
                  </a:lnTo>
                  <a:lnTo>
                    <a:pt x="265769" y="138215"/>
                  </a:lnTo>
                  <a:lnTo>
                    <a:pt x="260135" y="136694"/>
                  </a:lnTo>
                  <a:lnTo>
                    <a:pt x="259127" y="130863"/>
                  </a:lnTo>
                  <a:lnTo>
                    <a:pt x="251673" y="128657"/>
                  </a:lnTo>
                  <a:lnTo>
                    <a:pt x="249469" y="128516"/>
                  </a:lnTo>
                  <a:lnTo>
                    <a:pt x="247992" y="128421"/>
                  </a:lnTo>
                  <a:lnTo>
                    <a:pt x="246088" y="128298"/>
                  </a:lnTo>
                  <a:lnTo>
                    <a:pt x="234548" y="128489"/>
                  </a:lnTo>
                  <a:lnTo>
                    <a:pt x="231706" y="124725"/>
                  </a:lnTo>
                  <a:lnTo>
                    <a:pt x="227098" y="123389"/>
                  </a:lnTo>
                  <a:lnTo>
                    <a:pt x="225839" y="117735"/>
                  </a:lnTo>
                  <a:lnTo>
                    <a:pt x="228964" y="113500"/>
                  </a:lnTo>
                  <a:lnTo>
                    <a:pt x="230836" y="108251"/>
                  </a:lnTo>
                  <a:lnTo>
                    <a:pt x="225989" y="104472"/>
                  </a:lnTo>
                  <a:lnTo>
                    <a:pt x="219101" y="101678"/>
                  </a:lnTo>
                  <a:lnTo>
                    <a:pt x="214679" y="99211"/>
                  </a:lnTo>
                  <a:lnTo>
                    <a:pt x="205854" y="98726"/>
                  </a:lnTo>
                  <a:lnTo>
                    <a:pt x="204580" y="98837"/>
                  </a:lnTo>
                  <a:lnTo>
                    <a:pt x="199972" y="99240"/>
                  </a:lnTo>
                  <a:lnTo>
                    <a:pt x="196242" y="95276"/>
                  </a:lnTo>
                  <a:lnTo>
                    <a:pt x="195546" y="88287"/>
                  </a:lnTo>
                  <a:lnTo>
                    <a:pt x="187238" y="79021"/>
                  </a:lnTo>
                  <a:lnTo>
                    <a:pt x="185179" y="75744"/>
                  </a:lnTo>
                  <a:lnTo>
                    <a:pt x="183108" y="72446"/>
                  </a:lnTo>
                  <a:lnTo>
                    <a:pt x="180774" y="63878"/>
                  </a:lnTo>
                  <a:lnTo>
                    <a:pt x="169872" y="62992"/>
                  </a:lnTo>
                  <a:lnTo>
                    <a:pt x="161358" y="65554"/>
                  </a:lnTo>
                  <a:lnTo>
                    <a:pt x="158586" y="63247"/>
                  </a:lnTo>
                  <a:lnTo>
                    <a:pt x="151344" y="57212"/>
                  </a:lnTo>
                  <a:lnTo>
                    <a:pt x="136319" y="61872"/>
                  </a:lnTo>
                  <a:lnTo>
                    <a:pt x="127603" y="67610"/>
                  </a:lnTo>
                  <a:lnTo>
                    <a:pt x="125543" y="68361"/>
                  </a:lnTo>
                  <a:lnTo>
                    <a:pt x="120311" y="70265"/>
                  </a:lnTo>
                  <a:lnTo>
                    <a:pt x="115923" y="79706"/>
                  </a:lnTo>
                  <a:lnTo>
                    <a:pt x="114464" y="85487"/>
                  </a:lnTo>
                  <a:lnTo>
                    <a:pt x="113668" y="85601"/>
                  </a:lnTo>
                  <a:lnTo>
                    <a:pt x="100370" y="87491"/>
                  </a:lnTo>
                  <a:lnTo>
                    <a:pt x="93057" y="86762"/>
                  </a:lnTo>
                  <a:lnTo>
                    <a:pt x="87144" y="86168"/>
                  </a:lnTo>
                  <a:lnTo>
                    <a:pt x="82296" y="79162"/>
                  </a:lnTo>
                  <a:lnTo>
                    <a:pt x="78093" y="75725"/>
                  </a:lnTo>
                  <a:lnTo>
                    <a:pt x="71674" y="89268"/>
                  </a:lnTo>
                  <a:lnTo>
                    <a:pt x="63713" y="101631"/>
                  </a:lnTo>
                  <a:lnTo>
                    <a:pt x="63199" y="107494"/>
                  </a:lnTo>
                  <a:lnTo>
                    <a:pt x="53831" y="104338"/>
                  </a:lnTo>
                  <a:lnTo>
                    <a:pt x="50408" y="105034"/>
                  </a:lnTo>
                  <a:lnTo>
                    <a:pt x="47839" y="105555"/>
                  </a:lnTo>
                  <a:lnTo>
                    <a:pt x="41538" y="117169"/>
                  </a:lnTo>
                  <a:lnTo>
                    <a:pt x="33055" y="129622"/>
                  </a:lnTo>
                  <a:lnTo>
                    <a:pt x="31165" y="132392"/>
                  </a:lnTo>
                  <a:lnTo>
                    <a:pt x="24376" y="138226"/>
                  </a:lnTo>
                  <a:lnTo>
                    <a:pt x="17968" y="146664"/>
                  </a:lnTo>
                  <a:lnTo>
                    <a:pt x="11748" y="15101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g35"/>
            <p:cNvSpPr/>
            <p:nvPr/>
          </p:nvSpPr>
          <p:spPr>
            <a:xfrm>
              <a:off x="4569581" y="2654287"/>
              <a:ext cx="685645" cy="450094"/>
            </a:xfrm>
            <a:custGeom>
              <a:avLst/>
              <a:gdLst/>
              <a:ahLst/>
              <a:cxnLst/>
              <a:rect l="0" t="0" r="0" b="0"/>
              <a:pathLst>
                <a:path w="685645" h="450094">
                  <a:moveTo>
                    <a:pt x="347" y="115958"/>
                  </a:moveTo>
                  <a:lnTo>
                    <a:pt x="4990" y="109027"/>
                  </a:lnTo>
                  <a:lnTo>
                    <a:pt x="9227" y="101740"/>
                  </a:lnTo>
                  <a:lnTo>
                    <a:pt x="8977" y="97406"/>
                  </a:lnTo>
                  <a:lnTo>
                    <a:pt x="8861" y="95395"/>
                  </a:lnTo>
                  <a:lnTo>
                    <a:pt x="13214" y="90124"/>
                  </a:lnTo>
                  <a:lnTo>
                    <a:pt x="11146" y="87488"/>
                  </a:lnTo>
                  <a:lnTo>
                    <a:pt x="14043" y="83556"/>
                  </a:lnTo>
                  <a:lnTo>
                    <a:pt x="12096" y="78536"/>
                  </a:lnTo>
                  <a:lnTo>
                    <a:pt x="17687" y="74592"/>
                  </a:lnTo>
                  <a:lnTo>
                    <a:pt x="18334" y="72438"/>
                  </a:lnTo>
                  <a:lnTo>
                    <a:pt x="19685" y="67935"/>
                  </a:lnTo>
                  <a:lnTo>
                    <a:pt x="17671" y="63692"/>
                  </a:lnTo>
                  <a:lnTo>
                    <a:pt x="15986" y="52513"/>
                  </a:lnTo>
                  <a:lnTo>
                    <a:pt x="11146" y="52502"/>
                  </a:lnTo>
                  <a:lnTo>
                    <a:pt x="7955" y="48700"/>
                  </a:lnTo>
                  <a:lnTo>
                    <a:pt x="7333" y="47219"/>
                  </a:lnTo>
                  <a:lnTo>
                    <a:pt x="5303" y="42386"/>
                  </a:lnTo>
                  <a:lnTo>
                    <a:pt x="10345" y="41130"/>
                  </a:lnTo>
                  <a:lnTo>
                    <a:pt x="11017" y="34352"/>
                  </a:lnTo>
                  <a:lnTo>
                    <a:pt x="11329" y="28831"/>
                  </a:lnTo>
                  <a:lnTo>
                    <a:pt x="3828" y="21815"/>
                  </a:lnTo>
                  <a:lnTo>
                    <a:pt x="4860" y="16726"/>
                  </a:lnTo>
                  <a:lnTo>
                    <a:pt x="3403" y="12285"/>
                  </a:lnTo>
                  <a:lnTo>
                    <a:pt x="18499" y="12378"/>
                  </a:lnTo>
                  <a:lnTo>
                    <a:pt x="44902" y="12476"/>
                  </a:lnTo>
                  <a:lnTo>
                    <a:pt x="59962" y="12517"/>
                  </a:lnTo>
                  <a:lnTo>
                    <a:pt x="79882" y="12536"/>
                  </a:lnTo>
                  <a:lnTo>
                    <a:pt x="82631" y="12536"/>
                  </a:lnTo>
                  <a:lnTo>
                    <a:pt x="118655" y="12367"/>
                  </a:lnTo>
                  <a:lnTo>
                    <a:pt x="122009" y="12337"/>
                  </a:lnTo>
                  <a:lnTo>
                    <a:pt x="128916" y="12273"/>
                  </a:lnTo>
                  <a:lnTo>
                    <a:pt x="146828" y="12083"/>
                  </a:lnTo>
                  <a:lnTo>
                    <a:pt x="177950" y="11818"/>
                  </a:lnTo>
                  <a:lnTo>
                    <a:pt x="182134" y="11775"/>
                  </a:lnTo>
                  <a:lnTo>
                    <a:pt x="184173" y="11751"/>
                  </a:lnTo>
                  <a:lnTo>
                    <a:pt x="226835" y="11155"/>
                  </a:lnTo>
                  <a:lnTo>
                    <a:pt x="232250" y="11066"/>
                  </a:lnTo>
                  <a:lnTo>
                    <a:pt x="247029" y="10847"/>
                  </a:lnTo>
                  <a:lnTo>
                    <a:pt x="275753" y="10357"/>
                  </a:lnTo>
                  <a:lnTo>
                    <a:pt x="309138" y="9598"/>
                  </a:lnTo>
                  <a:lnTo>
                    <a:pt x="316577" y="9413"/>
                  </a:lnTo>
                  <a:lnTo>
                    <a:pt x="324800" y="9198"/>
                  </a:lnTo>
                  <a:lnTo>
                    <a:pt x="352614" y="8421"/>
                  </a:lnTo>
                  <a:lnTo>
                    <a:pt x="371226" y="7862"/>
                  </a:lnTo>
                  <a:lnTo>
                    <a:pt x="373799" y="7782"/>
                  </a:lnTo>
                  <a:lnTo>
                    <a:pt x="389758" y="7270"/>
                  </a:lnTo>
                  <a:lnTo>
                    <a:pt x="422602" y="6025"/>
                  </a:lnTo>
                  <a:lnTo>
                    <a:pt x="433390" y="5611"/>
                  </a:lnTo>
                  <a:lnTo>
                    <a:pt x="461357" y="4483"/>
                  </a:lnTo>
                  <a:lnTo>
                    <a:pt x="471614" y="4066"/>
                  </a:lnTo>
                  <a:lnTo>
                    <a:pt x="498012" y="2944"/>
                  </a:lnTo>
                  <a:lnTo>
                    <a:pt x="507809" y="2509"/>
                  </a:lnTo>
                  <a:lnTo>
                    <a:pt x="520168" y="1945"/>
                  </a:lnTo>
                  <a:lnTo>
                    <a:pt x="532569" y="1364"/>
                  </a:lnTo>
                  <a:lnTo>
                    <a:pt x="560862" y="0"/>
                  </a:lnTo>
                  <a:lnTo>
                    <a:pt x="559712" y="7193"/>
                  </a:lnTo>
                  <a:lnTo>
                    <a:pt x="562179" y="11603"/>
                  </a:lnTo>
                  <a:lnTo>
                    <a:pt x="563464" y="13900"/>
                  </a:lnTo>
                  <a:lnTo>
                    <a:pt x="562852" y="18157"/>
                  </a:lnTo>
                  <a:lnTo>
                    <a:pt x="568586" y="23455"/>
                  </a:lnTo>
                  <a:lnTo>
                    <a:pt x="573678" y="26242"/>
                  </a:lnTo>
                  <a:lnTo>
                    <a:pt x="579243" y="34544"/>
                  </a:lnTo>
                  <a:lnTo>
                    <a:pt x="576412" y="39308"/>
                  </a:lnTo>
                  <a:lnTo>
                    <a:pt x="571907" y="46376"/>
                  </a:lnTo>
                  <a:lnTo>
                    <a:pt x="567925" y="52300"/>
                  </a:lnTo>
                  <a:lnTo>
                    <a:pt x="568355" y="60111"/>
                  </a:lnTo>
                  <a:lnTo>
                    <a:pt x="568684" y="66076"/>
                  </a:lnTo>
                  <a:lnTo>
                    <a:pt x="570685" y="73352"/>
                  </a:lnTo>
                  <a:lnTo>
                    <a:pt x="571143" y="75014"/>
                  </a:lnTo>
                  <a:lnTo>
                    <a:pt x="573499" y="85262"/>
                  </a:lnTo>
                  <a:lnTo>
                    <a:pt x="577881" y="90704"/>
                  </a:lnTo>
                  <a:lnTo>
                    <a:pt x="581480" y="103326"/>
                  </a:lnTo>
                  <a:lnTo>
                    <a:pt x="587495" y="111070"/>
                  </a:lnTo>
                  <a:lnTo>
                    <a:pt x="595689" y="115783"/>
                  </a:lnTo>
                  <a:lnTo>
                    <a:pt x="600433" y="116902"/>
                  </a:lnTo>
                  <a:lnTo>
                    <a:pt x="605164" y="118015"/>
                  </a:lnTo>
                  <a:lnTo>
                    <a:pt x="616715" y="120158"/>
                  </a:lnTo>
                  <a:lnTo>
                    <a:pt x="621354" y="122654"/>
                  </a:lnTo>
                  <a:lnTo>
                    <a:pt x="624704" y="129651"/>
                  </a:lnTo>
                  <a:lnTo>
                    <a:pt x="628390" y="139261"/>
                  </a:lnTo>
                  <a:lnTo>
                    <a:pt x="628279" y="144540"/>
                  </a:lnTo>
                  <a:lnTo>
                    <a:pt x="634392" y="147712"/>
                  </a:lnTo>
                  <a:lnTo>
                    <a:pt x="637108" y="148818"/>
                  </a:lnTo>
                  <a:lnTo>
                    <a:pt x="642420" y="153663"/>
                  </a:lnTo>
                  <a:lnTo>
                    <a:pt x="646085" y="156539"/>
                  </a:lnTo>
                  <a:lnTo>
                    <a:pt x="650290" y="159835"/>
                  </a:lnTo>
                  <a:lnTo>
                    <a:pt x="653675" y="164985"/>
                  </a:lnTo>
                  <a:lnTo>
                    <a:pt x="652578" y="171065"/>
                  </a:lnTo>
                  <a:lnTo>
                    <a:pt x="656092" y="176473"/>
                  </a:lnTo>
                  <a:lnTo>
                    <a:pt x="662983" y="181252"/>
                  </a:lnTo>
                  <a:lnTo>
                    <a:pt x="665492" y="182487"/>
                  </a:lnTo>
                  <a:lnTo>
                    <a:pt x="670516" y="184957"/>
                  </a:lnTo>
                  <a:lnTo>
                    <a:pt x="677240" y="188211"/>
                  </a:lnTo>
                  <a:lnTo>
                    <a:pt x="682497" y="194054"/>
                  </a:lnTo>
                  <a:lnTo>
                    <a:pt x="682839" y="203549"/>
                  </a:lnTo>
                  <a:lnTo>
                    <a:pt x="683301" y="204577"/>
                  </a:lnTo>
                  <a:lnTo>
                    <a:pt x="685645" y="209783"/>
                  </a:lnTo>
                  <a:lnTo>
                    <a:pt x="684435" y="218200"/>
                  </a:lnTo>
                  <a:lnTo>
                    <a:pt x="684376" y="219407"/>
                  </a:lnTo>
                  <a:lnTo>
                    <a:pt x="684052" y="226073"/>
                  </a:lnTo>
                  <a:lnTo>
                    <a:pt x="682667" y="231805"/>
                  </a:lnTo>
                  <a:lnTo>
                    <a:pt x="683035" y="236496"/>
                  </a:lnTo>
                  <a:lnTo>
                    <a:pt x="676748" y="241095"/>
                  </a:lnTo>
                  <a:lnTo>
                    <a:pt x="676110" y="241561"/>
                  </a:lnTo>
                  <a:lnTo>
                    <a:pt x="669851" y="247363"/>
                  </a:lnTo>
                  <a:lnTo>
                    <a:pt x="669847" y="249338"/>
                  </a:lnTo>
                  <a:lnTo>
                    <a:pt x="669836" y="254202"/>
                  </a:lnTo>
                  <a:lnTo>
                    <a:pt x="667756" y="258699"/>
                  </a:lnTo>
                  <a:lnTo>
                    <a:pt x="668024" y="268193"/>
                  </a:lnTo>
                  <a:lnTo>
                    <a:pt x="665571" y="271081"/>
                  </a:lnTo>
                  <a:lnTo>
                    <a:pt x="660213" y="273808"/>
                  </a:lnTo>
                  <a:lnTo>
                    <a:pt x="655692" y="279759"/>
                  </a:lnTo>
                  <a:lnTo>
                    <a:pt x="650222" y="280654"/>
                  </a:lnTo>
                  <a:lnTo>
                    <a:pt x="644074" y="281470"/>
                  </a:lnTo>
                  <a:lnTo>
                    <a:pt x="639283" y="286260"/>
                  </a:lnTo>
                  <a:lnTo>
                    <a:pt x="630725" y="291112"/>
                  </a:lnTo>
                  <a:lnTo>
                    <a:pt x="621669" y="291881"/>
                  </a:lnTo>
                  <a:lnTo>
                    <a:pt x="613072" y="293024"/>
                  </a:lnTo>
                  <a:lnTo>
                    <a:pt x="607185" y="296999"/>
                  </a:lnTo>
                  <a:lnTo>
                    <a:pt x="602618" y="296205"/>
                  </a:lnTo>
                  <a:lnTo>
                    <a:pt x="596150" y="297476"/>
                  </a:lnTo>
                  <a:lnTo>
                    <a:pt x="592583" y="305526"/>
                  </a:lnTo>
                  <a:lnTo>
                    <a:pt x="592110" y="309800"/>
                  </a:lnTo>
                  <a:lnTo>
                    <a:pt x="591849" y="310682"/>
                  </a:lnTo>
                  <a:lnTo>
                    <a:pt x="588222" y="322934"/>
                  </a:lnTo>
                  <a:lnTo>
                    <a:pt x="591987" y="327877"/>
                  </a:lnTo>
                  <a:lnTo>
                    <a:pt x="596619" y="334605"/>
                  </a:lnTo>
                  <a:lnTo>
                    <a:pt x="601315" y="334875"/>
                  </a:lnTo>
                  <a:lnTo>
                    <a:pt x="606060" y="342054"/>
                  </a:lnTo>
                  <a:lnTo>
                    <a:pt x="606887" y="347546"/>
                  </a:lnTo>
                  <a:lnTo>
                    <a:pt x="606949" y="347955"/>
                  </a:lnTo>
                  <a:lnTo>
                    <a:pt x="608040" y="355200"/>
                  </a:lnTo>
                  <a:lnTo>
                    <a:pt x="607799" y="364629"/>
                  </a:lnTo>
                  <a:lnTo>
                    <a:pt x="604551" y="370851"/>
                  </a:lnTo>
                  <a:lnTo>
                    <a:pt x="598522" y="377488"/>
                  </a:lnTo>
                  <a:lnTo>
                    <a:pt x="593679" y="384565"/>
                  </a:lnTo>
                  <a:lnTo>
                    <a:pt x="594125" y="390514"/>
                  </a:lnTo>
                  <a:lnTo>
                    <a:pt x="591943" y="398500"/>
                  </a:lnTo>
                  <a:lnTo>
                    <a:pt x="591865" y="402205"/>
                  </a:lnTo>
                  <a:lnTo>
                    <a:pt x="591783" y="406072"/>
                  </a:lnTo>
                  <a:lnTo>
                    <a:pt x="585070" y="411420"/>
                  </a:lnTo>
                  <a:lnTo>
                    <a:pt x="584912" y="411545"/>
                  </a:lnTo>
                  <a:lnTo>
                    <a:pt x="578340" y="411719"/>
                  </a:lnTo>
                  <a:lnTo>
                    <a:pt x="568609" y="415796"/>
                  </a:lnTo>
                  <a:lnTo>
                    <a:pt x="565101" y="420428"/>
                  </a:lnTo>
                  <a:lnTo>
                    <a:pt x="563254" y="427454"/>
                  </a:lnTo>
                  <a:lnTo>
                    <a:pt x="566295" y="430780"/>
                  </a:lnTo>
                  <a:lnTo>
                    <a:pt x="565405" y="439250"/>
                  </a:lnTo>
                  <a:lnTo>
                    <a:pt x="566532" y="446848"/>
                  </a:lnTo>
                  <a:lnTo>
                    <a:pt x="561645" y="450094"/>
                  </a:lnTo>
                  <a:lnTo>
                    <a:pt x="552968" y="447093"/>
                  </a:lnTo>
                  <a:lnTo>
                    <a:pt x="550481" y="442750"/>
                  </a:lnTo>
                  <a:lnTo>
                    <a:pt x="545456" y="438920"/>
                  </a:lnTo>
                  <a:lnTo>
                    <a:pt x="540384" y="433518"/>
                  </a:lnTo>
                  <a:lnTo>
                    <a:pt x="538974" y="427947"/>
                  </a:lnTo>
                  <a:lnTo>
                    <a:pt x="533280" y="426497"/>
                  </a:lnTo>
                  <a:lnTo>
                    <a:pt x="531544" y="422541"/>
                  </a:lnTo>
                  <a:lnTo>
                    <a:pt x="528006" y="419115"/>
                  </a:lnTo>
                  <a:lnTo>
                    <a:pt x="526597" y="417749"/>
                  </a:lnTo>
                  <a:lnTo>
                    <a:pt x="503965" y="419823"/>
                  </a:lnTo>
                  <a:lnTo>
                    <a:pt x="503553" y="419854"/>
                  </a:lnTo>
                  <a:lnTo>
                    <a:pt x="478043" y="421710"/>
                  </a:lnTo>
                  <a:lnTo>
                    <a:pt x="459600" y="422907"/>
                  </a:lnTo>
                  <a:lnTo>
                    <a:pt x="448498" y="423612"/>
                  </a:lnTo>
                  <a:lnTo>
                    <a:pt x="428638" y="424959"/>
                  </a:lnTo>
                  <a:lnTo>
                    <a:pt x="423376" y="425309"/>
                  </a:lnTo>
                  <a:lnTo>
                    <a:pt x="420364" y="425447"/>
                  </a:lnTo>
                  <a:lnTo>
                    <a:pt x="395861" y="426530"/>
                  </a:lnTo>
                  <a:lnTo>
                    <a:pt x="379064" y="427623"/>
                  </a:lnTo>
                  <a:lnTo>
                    <a:pt x="374909" y="427889"/>
                  </a:lnTo>
                  <a:lnTo>
                    <a:pt x="352276" y="428883"/>
                  </a:lnTo>
                  <a:lnTo>
                    <a:pt x="349150" y="428987"/>
                  </a:lnTo>
                  <a:lnTo>
                    <a:pt x="329438" y="429619"/>
                  </a:lnTo>
                  <a:lnTo>
                    <a:pt x="325069" y="429754"/>
                  </a:lnTo>
                  <a:lnTo>
                    <a:pt x="305955" y="430503"/>
                  </a:lnTo>
                  <a:lnTo>
                    <a:pt x="298764" y="430776"/>
                  </a:lnTo>
                  <a:lnTo>
                    <a:pt x="279914" y="431579"/>
                  </a:lnTo>
                  <a:lnTo>
                    <a:pt x="271750" y="431916"/>
                  </a:lnTo>
                  <a:lnTo>
                    <a:pt x="256501" y="432338"/>
                  </a:lnTo>
                  <a:lnTo>
                    <a:pt x="248022" y="432563"/>
                  </a:lnTo>
                  <a:lnTo>
                    <a:pt x="230682" y="432938"/>
                  </a:lnTo>
                  <a:lnTo>
                    <a:pt x="223910" y="433077"/>
                  </a:lnTo>
                  <a:lnTo>
                    <a:pt x="213302" y="433088"/>
                  </a:lnTo>
                  <a:lnTo>
                    <a:pt x="192989" y="433078"/>
                  </a:lnTo>
                  <a:lnTo>
                    <a:pt x="182730" y="433026"/>
                  </a:lnTo>
                  <a:lnTo>
                    <a:pt x="166084" y="432920"/>
                  </a:lnTo>
                  <a:lnTo>
                    <a:pt x="151673" y="432836"/>
                  </a:lnTo>
                  <a:lnTo>
                    <a:pt x="137265" y="432731"/>
                  </a:lnTo>
                  <a:lnTo>
                    <a:pt x="133122" y="432693"/>
                  </a:lnTo>
                  <a:lnTo>
                    <a:pt x="115912" y="432515"/>
                  </a:lnTo>
                  <a:lnTo>
                    <a:pt x="90793" y="432181"/>
                  </a:lnTo>
                  <a:lnTo>
                    <a:pt x="92625" y="429560"/>
                  </a:lnTo>
                  <a:lnTo>
                    <a:pt x="89013" y="422371"/>
                  </a:lnTo>
                  <a:lnTo>
                    <a:pt x="82084" y="418156"/>
                  </a:lnTo>
                  <a:lnTo>
                    <a:pt x="77472" y="410421"/>
                  </a:lnTo>
                  <a:lnTo>
                    <a:pt x="83331" y="403566"/>
                  </a:lnTo>
                  <a:lnTo>
                    <a:pt x="82555" y="394655"/>
                  </a:lnTo>
                  <a:lnTo>
                    <a:pt x="85837" y="388727"/>
                  </a:lnTo>
                  <a:lnTo>
                    <a:pt x="84971" y="387104"/>
                  </a:lnTo>
                  <a:lnTo>
                    <a:pt x="82916" y="383250"/>
                  </a:lnTo>
                  <a:lnTo>
                    <a:pt x="83919" y="376377"/>
                  </a:lnTo>
                  <a:lnTo>
                    <a:pt x="79875" y="369893"/>
                  </a:lnTo>
                  <a:lnTo>
                    <a:pt x="79985" y="364784"/>
                  </a:lnTo>
                  <a:lnTo>
                    <a:pt x="80080" y="360364"/>
                  </a:lnTo>
                  <a:lnTo>
                    <a:pt x="79552" y="354428"/>
                  </a:lnTo>
                  <a:lnTo>
                    <a:pt x="80272" y="349295"/>
                  </a:lnTo>
                  <a:lnTo>
                    <a:pt x="80814" y="345433"/>
                  </a:lnTo>
                  <a:lnTo>
                    <a:pt x="75147" y="345829"/>
                  </a:lnTo>
                  <a:lnTo>
                    <a:pt x="75122" y="344817"/>
                  </a:lnTo>
                  <a:lnTo>
                    <a:pt x="74958" y="338104"/>
                  </a:lnTo>
                  <a:lnTo>
                    <a:pt x="77225" y="332292"/>
                  </a:lnTo>
                  <a:lnTo>
                    <a:pt x="73417" y="325971"/>
                  </a:lnTo>
                  <a:lnTo>
                    <a:pt x="73081" y="319069"/>
                  </a:lnTo>
                  <a:lnTo>
                    <a:pt x="73234" y="316203"/>
                  </a:lnTo>
                  <a:lnTo>
                    <a:pt x="73740" y="306724"/>
                  </a:lnTo>
                  <a:lnTo>
                    <a:pt x="67289" y="304708"/>
                  </a:lnTo>
                  <a:lnTo>
                    <a:pt x="66109" y="299361"/>
                  </a:lnTo>
                  <a:lnTo>
                    <a:pt x="64930" y="294014"/>
                  </a:lnTo>
                  <a:lnTo>
                    <a:pt x="56889" y="296287"/>
                  </a:lnTo>
                  <a:lnTo>
                    <a:pt x="55686" y="291548"/>
                  </a:lnTo>
                  <a:lnTo>
                    <a:pt x="52894" y="283994"/>
                  </a:lnTo>
                  <a:lnTo>
                    <a:pt x="53609" y="276064"/>
                  </a:lnTo>
                  <a:lnTo>
                    <a:pt x="53987" y="274918"/>
                  </a:lnTo>
                  <a:lnTo>
                    <a:pt x="56157" y="268341"/>
                  </a:lnTo>
                  <a:lnTo>
                    <a:pt x="58616" y="258142"/>
                  </a:lnTo>
                  <a:lnTo>
                    <a:pt x="54017" y="251319"/>
                  </a:lnTo>
                  <a:lnTo>
                    <a:pt x="52015" y="247607"/>
                  </a:lnTo>
                  <a:lnTo>
                    <a:pt x="48600" y="241271"/>
                  </a:lnTo>
                  <a:lnTo>
                    <a:pt x="51430" y="231976"/>
                  </a:lnTo>
                  <a:lnTo>
                    <a:pt x="41798" y="225042"/>
                  </a:lnTo>
                  <a:lnTo>
                    <a:pt x="36592" y="221488"/>
                  </a:lnTo>
                  <a:lnTo>
                    <a:pt x="37040" y="211935"/>
                  </a:lnTo>
                  <a:lnTo>
                    <a:pt x="28731" y="204246"/>
                  </a:lnTo>
                  <a:lnTo>
                    <a:pt x="29868" y="197333"/>
                  </a:lnTo>
                  <a:lnTo>
                    <a:pt x="29965" y="196748"/>
                  </a:lnTo>
                  <a:lnTo>
                    <a:pt x="30022" y="190142"/>
                  </a:lnTo>
                  <a:lnTo>
                    <a:pt x="28347" y="187820"/>
                  </a:lnTo>
                  <a:lnTo>
                    <a:pt x="22471" y="179661"/>
                  </a:lnTo>
                  <a:lnTo>
                    <a:pt x="22116" y="169082"/>
                  </a:lnTo>
                  <a:lnTo>
                    <a:pt x="25356" y="161784"/>
                  </a:lnTo>
                  <a:lnTo>
                    <a:pt x="18621" y="157591"/>
                  </a:lnTo>
                  <a:lnTo>
                    <a:pt x="15276" y="154846"/>
                  </a:lnTo>
                  <a:lnTo>
                    <a:pt x="13650" y="153731"/>
                  </a:lnTo>
                  <a:lnTo>
                    <a:pt x="15362" y="148156"/>
                  </a:lnTo>
                  <a:lnTo>
                    <a:pt x="15043" y="147400"/>
                  </a:lnTo>
                  <a:lnTo>
                    <a:pt x="10196" y="135883"/>
                  </a:lnTo>
                  <a:lnTo>
                    <a:pt x="3435" y="129095"/>
                  </a:lnTo>
                  <a:lnTo>
                    <a:pt x="0" y="12369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g36"/>
            <p:cNvSpPr/>
            <p:nvPr/>
          </p:nvSpPr>
          <p:spPr>
            <a:xfrm>
              <a:off x="6708655" y="3107600"/>
              <a:ext cx="23989" cy="28793"/>
            </a:xfrm>
            <a:custGeom>
              <a:avLst/>
              <a:gdLst/>
              <a:ahLst/>
              <a:cxnLst/>
              <a:rect l="0" t="0" r="0" b="0"/>
              <a:pathLst>
                <a:path w="23989" h="28793">
                  <a:moveTo>
                    <a:pt x="0" y="10377"/>
                  </a:moveTo>
                  <a:lnTo>
                    <a:pt x="6783" y="0"/>
                  </a:lnTo>
                  <a:lnTo>
                    <a:pt x="11808" y="3401"/>
                  </a:lnTo>
                  <a:lnTo>
                    <a:pt x="23989" y="11628"/>
                  </a:lnTo>
                  <a:lnTo>
                    <a:pt x="17968" y="20956"/>
                  </a:lnTo>
                  <a:lnTo>
                    <a:pt x="12832" y="28793"/>
                  </a:lnTo>
                  <a:lnTo>
                    <a:pt x="11406" y="21775"/>
                  </a:lnTo>
                  <a:lnTo>
                    <a:pt x="10635" y="17980"/>
                  </a:lnTo>
                  <a:lnTo>
                    <a:pt x="4062" y="139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g37"/>
            <p:cNvSpPr/>
            <p:nvPr/>
          </p:nvSpPr>
          <p:spPr>
            <a:xfrm>
              <a:off x="6027928" y="2825606"/>
              <a:ext cx="8855" cy="13721"/>
            </a:xfrm>
            <a:custGeom>
              <a:avLst/>
              <a:gdLst/>
              <a:ahLst/>
              <a:cxnLst/>
              <a:rect l="0" t="0" r="0" b="0"/>
              <a:pathLst>
                <a:path w="8855" h="13721">
                  <a:moveTo>
                    <a:pt x="0" y="4706"/>
                  </a:moveTo>
                  <a:lnTo>
                    <a:pt x="3383" y="0"/>
                  </a:lnTo>
                  <a:lnTo>
                    <a:pt x="8487" y="3476"/>
                  </a:lnTo>
                  <a:lnTo>
                    <a:pt x="8855" y="10837"/>
                  </a:lnTo>
                  <a:lnTo>
                    <a:pt x="3537" y="137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g38"/>
            <p:cNvSpPr/>
            <p:nvPr/>
          </p:nvSpPr>
          <p:spPr>
            <a:xfrm>
              <a:off x="5822936" y="2752578"/>
              <a:ext cx="476185" cy="542889"/>
            </a:xfrm>
            <a:custGeom>
              <a:avLst/>
              <a:gdLst/>
              <a:ahLst/>
              <a:cxnLst/>
              <a:rect l="0" t="0" r="0" b="0"/>
              <a:pathLst>
                <a:path w="476185" h="542889">
                  <a:moveTo>
                    <a:pt x="40295" y="457476"/>
                  </a:moveTo>
                  <a:lnTo>
                    <a:pt x="39115" y="446292"/>
                  </a:lnTo>
                  <a:lnTo>
                    <a:pt x="37804" y="433868"/>
                  </a:lnTo>
                  <a:lnTo>
                    <a:pt x="35740" y="415195"/>
                  </a:lnTo>
                  <a:lnTo>
                    <a:pt x="35014" y="408634"/>
                  </a:lnTo>
                  <a:lnTo>
                    <a:pt x="32494" y="385849"/>
                  </a:lnTo>
                  <a:lnTo>
                    <a:pt x="29564" y="358554"/>
                  </a:lnTo>
                  <a:lnTo>
                    <a:pt x="28206" y="345910"/>
                  </a:lnTo>
                  <a:lnTo>
                    <a:pt x="26632" y="331260"/>
                  </a:lnTo>
                  <a:lnTo>
                    <a:pt x="25543" y="320793"/>
                  </a:lnTo>
                  <a:lnTo>
                    <a:pt x="23603" y="302154"/>
                  </a:lnTo>
                  <a:lnTo>
                    <a:pt x="22964" y="296022"/>
                  </a:lnTo>
                  <a:lnTo>
                    <a:pt x="20608" y="274669"/>
                  </a:lnTo>
                  <a:lnTo>
                    <a:pt x="19429" y="264585"/>
                  </a:lnTo>
                  <a:lnTo>
                    <a:pt x="16817" y="242252"/>
                  </a:lnTo>
                  <a:lnTo>
                    <a:pt x="13463" y="214426"/>
                  </a:lnTo>
                  <a:lnTo>
                    <a:pt x="12311" y="204865"/>
                  </a:lnTo>
                  <a:lnTo>
                    <a:pt x="10034" y="185970"/>
                  </a:lnTo>
                  <a:lnTo>
                    <a:pt x="7769" y="167204"/>
                  </a:lnTo>
                  <a:lnTo>
                    <a:pt x="7446" y="164529"/>
                  </a:lnTo>
                  <a:lnTo>
                    <a:pt x="5079" y="144924"/>
                  </a:lnTo>
                  <a:lnTo>
                    <a:pt x="4765" y="142385"/>
                  </a:lnTo>
                  <a:lnTo>
                    <a:pt x="2928" y="127500"/>
                  </a:lnTo>
                  <a:lnTo>
                    <a:pt x="0" y="103772"/>
                  </a:lnTo>
                  <a:lnTo>
                    <a:pt x="38709" y="97836"/>
                  </a:lnTo>
                  <a:lnTo>
                    <a:pt x="42757" y="97193"/>
                  </a:lnTo>
                  <a:lnTo>
                    <a:pt x="46869" y="96537"/>
                  </a:lnTo>
                  <a:lnTo>
                    <a:pt x="70613" y="92718"/>
                  </a:lnTo>
                  <a:lnTo>
                    <a:pt x="97278" y="88281"/>
                  </a:lnTo>
                  <a:lnTo>
                    <a:pt x="109592" y="86207"/>
                  </a:lnTo>
                  <a:lnTo>
                    <a:pt x="142016" y="80633"/>
                  </a:lnTo>
                  <a:lnTo>
                    <a:pt x="147472" y="85924"/>
                  </a:lnTo>
                  <a:lnTo>
                    <a:pt x="155995" y="83285"/>
                  </a:lnTo>
                  <a:lnTo>
                    <a:pt x="167132" y="90121"/>
                  </a:lnTo>
                  <a:lnTo>
                    <a:pt x="174677" y="92018"/>
                  </a:lnTo>
                  <a:lnTo>
                    <a:pt x="185497" y="94728"/>
                  </a:lnTo>
                  <a:lnTo>
                    <a:pt x="190340" y="99835"/>
                  </a:lnTo>
                  <a:lnTo>
                    <a:pt x="201049" y="104366"/>
                  </a:lnTo>
                  <a:lnTo>
                    <a:pt x="207722" y="94419"/>
                  </a:lnTo>
                  <a:lnTo>
                    <a:pt x="210183" y="92445"/>
                  </a:lnTo>
                  <a:lnTo>
                    <a:pt x="223360" y="97241"/>
                  </a:lnTo>
                  <a:lnTo>
                    <a:pt x="227153" y="103287"/>
                  </a:lnTo>
                  <a:lnTo>
                    <a:pt x="227521" y="103873"/>
                  </a:lnTo>
                  <a:lnTo>
                    <a:pt x="236309" y="111929"/>
                  </a:lnTo>
                  <a:lnTo>
                    <a:pt x="245920" y="115986"/>
                  </a:lnTo>
                  <a:lnTo>
                    <a:pt x="253697" y="115579"/>
                  </a:lnTo>
                  <a:lnTo>
                    <a:pt x="263315" y="108323"/>
                  </a:lnTo>
                  <a:lnTo>
                    <a:pt x="264757" y="108024"/>
                  </a:lnTo>
                  <a:lnTo>
                    <a:pt x="273087" y="106295"/>
                  </a:lnTo>
                  <a:lnTo>
                    <a:pt x="281414" y="99139"/>
                  </a:lnTo>
                  <a:lnTo>
                    <a:pt x="300252" y="90127"/>
                  </a:lnTo>
                  <a:lnTo>
                    <a:pt x="303228" y="91226"/>
                  </a:lnTo>
                  <a:lnTo>
                    <a:pt x="306722" y="92515"/>
                  </a:lnTo>
                  <a:lnTo>
                    <a:pt x="316567" y="90590"/>
                  </a:lnTo>
                  <a:lnTo>
                    <a:pt x="320041" y="89908"/>
                  </a:lnTo>
                  <a:lnTo>
                    <a:pt x="327789" y="89774"/>
                  </a:lnTo>
                  <a:lnTo>
                    <a:pt x="337748" y="80698"/>
                  </a:lnTo>
                  <a:lnTo>
                    <a:pt x="350963" y="64973"/>
                  </a:lnTo>
                  <a:lnTo>
                    <a:pt x="353024" y="62515"/>
                  </a:lnTo>
                  <a:lnTo>
                    <a:pt x="359886" y="53001"/>
                  </a:lnTo>
                  <a:lnTo>
                    <a:pt x="369395" y="43781"/>
                  </a:lnTo>
                  <a:lnTo>
                    <a:pt x="379571" y="38334"/>
                  </a:lnTo>
                  <a:lnTo>
                    <a:pt x="392275" y="28617"/>
                  </a:lnTo>
                  <a:lnTo>
                    <a:pt x="397262" y="26422"/>
                  </a:lnTo>
                  <a:lnTo>
                    <a:pt x="407495" y="21909"/>
                  </a:lnTo>
                  <a:lnTo>
                    <a:pt x="416989" y="14442"/>
                  </a:lnTo>
                  <a:lnTo>
                    <a:pt x="438786" y="3900"/>
                  </a:lnTo>
                  <a:lnTo>
                    <a:pt x="444852" y="0"/>
                  </a:lnTo>
                  <a:lnTo>
                    <a:pt x="447844" y="18184"/>
                  </a:lnTo>
                  <a:lnTo>
                    <a:pt x="452048" y="43738"/>
                  </a:lnTo>
                  <a:lnTo>
                    <a:pt x="456049" y="67964"/>
                  </a:lnTo>
                  <a:lnTo>
                    <a:pt x="456290" y="69418"/>
                  </a:lnTo>
                  <a:lnTo>
                    <a:pt x="462314" y="105894"/>
                  </a:lnTo>
                  <a:lnTo>
                    <a:pt x="464604" y="120026"/>
                  </a:lnTo>
                  <a:lnTo>
                    <a:pt x="464791" y="121182"/>
                  </a:lnTo>
                  <a:lnTo>
                    <a:pt x="469827" y="152263"/>
                  </a:lnTo>
                  <a:lnTo>
                    <a:pt x="469977" y="153164"/>
                  </a:lnTo>
                  <a:lnTo>
                    <a:pt x="471140" y="160130"/>
                  </a:lnTo>
                  <a:lnTo>
                    <a:pt x="476185" y="190354"/>
                  </a:lnTo>
                  <a:lnTo>
                    <a:pt x="469840" y="194797"/>
                  </a:lnTo>
                  <a:lnTo>
                    <a:pt x="465097" y="194927"/>
                  </a:lnTo>
                  <a:lnTo>
                    <a:pt x="461617" y="200963"/>
                  </a:lnTo>
                  <a:lnTo>
                    <a:pt x="467937" y="208991"/>
                  </a:lnTo>
                  <a:lnTo>
                    <a:pt x="471501" y="219197"/>
                  </a:lnTo>
                  <a:lnTo>
                    <a:pt x="470296" y="226918"/>
                  </a:lnTo>
                  <a:lnTo>
                    <a:pt x="470069" y="228373"/>
                  </a:lnTo>
                  <a:lnTo>
                    <a:pt x="474640" y="239550"/>
                  </a:lnTo>
                  <a:lnTo>
                    <a:pt x="471792" y="247701"/>
                  </a:lnTo>
                  <a:lnTo>
                    <a:pt x="469039" y="257538"/>
                  </a:lnTo>
                  <a:lnTo>
                    <a:pt x="467756" y="262112"/>
                  </a:lnTo>
                  <a:lnTo>
                    <a:pt x="467517" y="262962"/>
                  </a:lnTo>
                  <a:lnTo>
                    <a:pt x="465861" y="273680"/>
                  </a:lnTo>
                  <a:lnTo>
                    <a:pt x="466782" y="280330"/>
                  </a:lnTo>
                  <a:lnTo>
                    <a:pt x="468024" y="289298"/>
                  </a:lnTo>
                  <a:lnTo>
                    <a:pt x="465877" y="292647"/>
                  </a:lnTo>
                  <a:lnTo>
                    <a:pt x="462413" y="297807"/>
                  </a:lnTo>
                  <a:lnTo>
                    <a:pt x="461831" y="307943"/>
                  </a:lnTo>
                  <a:lnTo>
                    <a:pt x="461807" y="308367"/>
                  </a:lnTo>
                  <a:lnTo>
                    <a:pt x="462789" y="314940"/>
                  </a:lnTo>
                  <a:lnTo>
                    <a:pt x="458798" y="321066"/>
                  </a:lnTo>
                  <a:lnTo>
                    <a:pt x="463526" y="326779"/>
                  </a:lnTo>
                  <a:lnTo>
                    <a:pt x="464318" y="327734"/>
                  </a:lnTo>
                  <a:lnTo>
                    <a:pt x="461574" y="335348"/>
                  </a:lnTo>
                  <a:lnTo>
                    <a:pt x="454393" y="344655"/>
                  </a:lnTo>
                  <a:lnTo>
                    <a:pt x="445827" y="356080"/>
                  </a:lnTo>
                  <a:lnTo>
                    <a:pt x="442290" y="360788"/>
                  </a:lnTo>
                  <a:lnTo>
                    <a:pt x="438549" y="368970"/>
                  </a:lnTo>
                  <a:lnTo>
                    <a:pt x="437949" y="370280"/>
                  </a:lnTo>
                  <a:lnTo>
                    <a:pt x="432141" y="373917"/>
                  </a:lnTo>
                  <a:lnTo>
                    <a:pt x="426200" y="380798"/>
                  </a:lnTo>
                  <a:lnTo>
                    <a:pt x="416490" y="388770"/>
                  </a:lnTo>
                  <a:lnTo>
                    <a:pt x="413946" y="388737"/>
                  </a:lnTo>
                  <a:lnTo>
                    <a:pt x="411337" y="388703"/>
                  </a:lnTo>
                  <a:lnTo>
                    <a:pt x="408336" y="382903"/>
                  </a:lnTo>
                  <a:lnTo>
                    <a:pt x="403298" y="381541"/>
                  </a:lnTo>
                  <a:lnTo>
                    <a:pt x="398981" y="387466"/>
                  </a:lnTo>
                  <a:lnTo>
                    <a:pt x="393776" y="394463"/>
                  </a:lnTo>
                  <a:lnTo>
                    <a:pt x="394359" y="402343"/>
                  </a:lnTo>
                  <a:lnTo>
                    <a:pt x="389086" y="403271"/>
                  </a:lnTo>
                  <a:lnTo>
                    <a:pt x="382110" y="404564"/>
                  </a:lnTo>
                  <a:lnTo>
                    <a:pt x="379666" y="412892"/>
                  </a:lnTo>
                  <a:lnTo>
                    <a:pt x="378773" y="414233"/>
                  </a:lnTo>
                  <a:lnTo>
                    <a:pt x="375933" y="418498"/>
                  </a:lnTo>
                  <a:lnTo>
                    <a:pt x="376061" y="419010"/>
                  </a:lnTo>
                  <a:lnTo>
                    <a:pt x="378685" y="429479"/>
                  </a:lnTo>
                  <a:lnTo>
                    <a:pt x="377942" y="429963"/>
                  </a:lnTo>
                  <a:lnTo>
                    <a:pt x="372092" y="433771"/>
                  </a:lnTo>
                  <a:lnTo>
                    <a:pt x="374616" y="439756"/>
                  </a:lnTo>
                  <a:lnTo>
                    <a:pt x="377817" y="447973"/>
                  </a:lnTo>
                  <a:lnTo>
                    <a:pt x="372924" y="453793"/>
                  </a:lnTo>
                  <a:lnTo>
                    <a:pt x="365498" y="457283"/>
                  </a:lnTo>
                  <a:lnTo>
                    <a:pt x="359402" y="448901"/>
                  </a:lnTo>
                  <a:lnTo>
                    <a:pt x="351506" y="444782"/>
                  </a:lnTo>
                  <a:lnTo>
                    <a:pt x="347985" y="447010"/>
                  </a:lnTo>
                  <a:lnTo>
                    <a:pt x="343678" y="453758"/>
                  </a:lnTo>
                  <a:lnTo>
                    <a:pt x="342924" y="456071"/>
                  </a:lnTo>
                  <a:lnTo>
                    <a:pt x="340159" y="464543"/>
                  </a:lnTo>
                  <a:lnTo>
                    <a:pt x="338920" y="476530"/>
                  </a:lnTo>
                  <a:lnTo>
                    <a:pt x="334151" y="480430"/>
                  </a:lnTo>
                  <a:lnTo>
                    <a:pt x="335883" y="486345"/>
                  </a:lnTo>
                  <a:lnTo>
                    <a:pt x="339741" y="500479"/>
                  </a:lnTo>
                  <a:lnTo>
                    <a:pt x="341952" y="507607"/>
                  </a:lnTo>
                  <a:lnTo>
                    <a:pt x="337489" y="510710"/>
                  </a:lnTo>
                  <a:lnTo>
                    <a:pt x="331369" y="511310"/>
                  </a:lnTo>
                  <a:lnTo>
                    <a:pt x="330792" y="513409"/>
                  </a:lnTo>
                  <a:lnTo>
                    <a:pt x="329973" y="516383"/>
                  </a:lnTo>
                  <a:lnTo>
                    <a:pt x="330095" y="525693"/>
                  </a:lnTo>
                  <a:lnTo>
                    <a:pt x="328892" y="532726"/>
                  </a:lnTo>
                  <a:lnTo>
                    <a:pt x="322826" y="535715"/>
                  </a:lnTo>
                  <a:lnTo>
                    <a:pt x="315791" y="537865"/>
                  </a:lnTo>
                  <a:lnTo>
                    <a:pt x="309223" y="540604"/>
                  </a:lnTo>
                  <a:lnTo>
                    <a:pt x="303734" y="542889"/>
                  </a:lnTo>
                  <a:lnTo>
                    <a:pt x="299740" y="540911"/>
                  </a:lnTo>
                  <a:lnTo>
                    <a:pt x="295887" y="533401"/>
                  </a:lnTo>
                  <a:lnTo>
                    <a:pt x="290241" y="529737"/>
                  </a:lnTo>
                  <a:lnTo>
                    <a:pt x="288806" y="528805"/>
                  </a:lnTo>
                  <a:lnTo>
                    <a:pt x="282552" y="523551"/>
                  </a:lnTo>
                  <a:lnTo>
                    <a:pt x="274157" y="523915"/>
                  </a:lnTo>
                  <a:lnTo>
                    <a:pt x="272716" y="522778"/>
                  </a:lnTo>
                  <a:lnTo>
                    <a:pt x="267703" y="518820"/>
                  </a:lnTo>
                  <a:lnTo>
                    <a:pt x="264225" y="508546"/>
                  </a:lnTo>
                  <a:lnTo>
                    <a:pt x="263251" y="502826"/>
                  </a:lnTo>
                  <a:lnTo>
                    <a:pt x="260526" y="497712"/>
                  </a:lnTo>
                  <a:lnTo>
                    <a:pt x="254856" y="500362"/>
                  </a:lnTo>
                  <a:lnTo>
                    <a:pt x="247575" y="503292"/>
                  </a:lnTo>
                  <a:lnTo>
                    <a:pt x="245800" y="505457"/>
                  </a:lnTo>
                  <a:lnTo>
                    <a:pt x="244649" y="506860"/>
                  </a:lnTo>
                  <a:lnTo>
                    <a:pt x="237669" y="513150"/>
                  </a:lnTo>
                  <a:lnTo>
                    <a:pt x="236457" y="517896"/>
                  </a:lnTo>
                  <a:lnTo>
                    <a:pt x="232041" y="521406"/>
                  </a:lnTo>
                  <a:lnTo>
                    <a:pt x="224523" y="521211"/>
                  </a:lnTo>
                  <a:lnTo>
                    <a:pt x="222097" y="523788"/>
                  </a:lnTo>
                  <a:lnTo>
                    <a:pt x="219917" y="526105"/>
                  </a:lnTo>
                  <a:lnTo>
                    <a:pt x="215722" y="523251"/>
                  </a:lnTo>
                  <a:lnTo>
                    <a:pt x="208844" y="518530"/>
                  </a:lnTo>
                  <a:lnTo>
                    <a:pt x="201643" y="518341"/>
                  </a:lnTo>
                  <a:lnTo>
                    <a:pt x="190802" y="515011"/>
                  </a:lnTo>
                  <a:lnTo>
                    <a:pt x="180937" y="519614"/>
                  </a:lnTo>
                  <a:lnTo>
                    <a:pt x="179845" y="525012"/>
                  </a:lnTo>
                  <a:lnTo>
                    <a:pt x="179435" y="525275"/>
                  </a:lnTo>
                  <a:lnTo>
                    <a:pt x="176075" y="527430"/>
                  </a:lnTo>
                  <a:lnTo>
                    <a:pt x="173023" y="526664"/>
                  </a:lnTo>
                  <a:lnTo>
                    <a:pt x="165352" y="524732"/>
                  </a:lnTo>
                  <a:lnTo>
                    <a:pt x="163397" y="519530"/>
                  </a:lnTo>
                  <a:lnTo>
                    <a:pt x="157478" y="517331"/>
                  </a:lnTo>
                  <a:lnTo>
                    <a:pt x="154839" y="512517"/>
                  </a:lnTo>
                  <a:lnTo>
                    <a:pt x="148801" y="510985"/>
                  </a:lnTo>
                  <a:lnTo>
                    <a:pt x="146021" y="510279"/>
                  </a:lnTo>
                  <a:lnTo>
                    <a:pt x="140258" y="509192"/>
                  </a:lnTo>
                  <a:lnTo>
                    <a:pt x="132428" y="512439"/>
                  </a:lnTo>
                  <a:lnTo>
                    <a:pt x="123040" y="511021"/>
                  </a:lnTo>
                  <a:lnTo>
                    <a:pt x="114197" y="509768"/>
                  </a:lnTo>
                  <a:lnTo>
                    <a:pt x="112311" y="506505"/>
                  </a:lnTo>
                  <a:lnTo>
                    <a:pt x="111300" y="504754"/>
                  </a:lnTo>
                  <a:lnTo>
                    <a:pt x="110835" y="500154"/>
                  </a:lnTo>
                  <a:lnTo>
                    <a:pt x="110751" y="499325"/>
                  </a:lnTo>
                  <a:lnTo>
                    <a:pt x="103263" y="489305"/>
                  </a:lnTo>
                  <a:lnTo>
                    <a:pt x="101665" y="484574"/>
                  </a:lnTo>
                  <a:lnTo>
                    <a:pt x="98493" y="480475"/>
                  </a:lnTo>
                  <a:lnTo>
                    <a:pt x="97787" y="479562"/>
                  </a:lnTo>
                  <a:lnTo>
                    <a:pt x="89301" y="477859"/>
                  </a:lnTo>
                  <a:lnTo>
                    <a:pt x="85137" y="472903"/>
                  </a:lnTo>
                  <a:lnTo>
                    <a:pt x="83256" y="468700"/>
                  </a:lnTo>
                  <a:lnTo>
                    <a:pt x="81289" y="467879"/>
                  </a:lnTo>
                  <a:lnTo>
                    <a:pt x="79307" y="468847"/>
                  </a:lnTo>
                  <a:lnTo>
                    <a:pt x="78155" y="471066"/>
                  </a:lnTo>
                  <a:lnTo>
                    <a:pt x="76769" y="471336"/>
                  </a:lnTo>
                  <a:lnTo>
                    <a:pt x="71957" y="472269"/>
                  </a:lnTo>
                  <a:lnTo>
                    <a:pt x="66156" y="476766"/>
                  </a:lnTo>
                  <a:lnTo>
                    <a:pt x="64522" y="476222"/>
                  </a:lnTo>
                  <a:lnTo>
                    <a:pt x="58133" y="474093"/>
                  </a:lnTo>
                  <a:lnTo>
                    <a:pt x="53780" y="469903"/>
                  </a:lnTo>
                  <a:lnTo>
                    <a:pt x="53514" y="469647"/>
                  </a:lnTo>
                  <a:lnTo>
                    <a:pt x="49246" y="468019"/>
                  </a:lnTo>
                  <a:lnTo>
                    <a:pt x="42357" y="4749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g39"/>
            <p:cNvSpPr/>
            <p:nvPr/>
          </p:nvSpPr>
          <p:spPr>
            <a:xfrm>
              <a:off x="3771025" y="2703027"/>
              <a:ext cx="939379" cy="467785"/>
            </a:xfrm>
            <a:custGeom>
              <a:avLst/>
              <a:gdLst/>
              <a:ahLst/>
              <a:cxnLst/>
              <a:rect l="0" t="0" r="0" b="0"/>
              <a:pathLst>
                <a:path w="939379" h="467785">
                  <a:moveTo>
                    <a:pt x="1390" y="270602"/>
                  </a:moveTo>
                  <a:lnTo>
                    <a:pt x="3461" y="247093"/>
                  </a:lnTo>
                  <a:lnTo>
                    <a:pt x="4883" y="230567"/>
                  </a:lnTo>
                  <a:lnTo>
                    <a:pt x="6930" y="206018"/>
                  </a:lnTo>
                  <a:lnTo>
                    <a:pt x="7522" y="198926"/>
                  </a:lnTo>
                  <a:lnTo>
                    <a:pt x="8538" y="186846"/>
                  </a:lnTo>
                  <a:lnTo>
                    <a:pt x="10805" y="159914"/>
                  </a:lnTo>
                  <a:lnTo>
                    <a:pt x="12250" y="143226"/>
                  </a:lnTo>
                  <a:lnTo>
                    <a:pt x="12431" y="141140"/>
                  </a:lnTo>
                  <a:lnTo>
                    <a:pt x="15271" y="107620"/>
                  </a:lnTo>
                  <a:lnTo>
                    <a:pt x="18284" y="71761"/>
                  </a:lnTo>
                  <a:lnTo>
                    <a:pt x="19692" y="55735"/>
                  </a:lnTo>
                  <a:lnTo>
                    <a:pt x="19934" y="52990"/>
                  </a:lnTo>
                  <a:lnTo>
                    <a:pt x="24378" y="0"/>
                  </a:lnTo>
                  <a:lnTo>
                    <a:pt x="81396" y="4652"/>
                  </a:lnTo>
                  <a:lnTo>
                    <a:pt x="84410" y="4889"/>
                  </a:lnTo>
                  <a:lnTo>
                    <a:pt x="133900" y="8739"/>
                  </a:lnTo>
                  <a:lnTo>
                    <a:pt x="155606" y="10349"/>
                  </a:lnTo>
                  <a:lnTo>
                    <a:pt x="195535" y="13186"/>
                  </a:lnTo>
                  <a:lnTo>
                    <a:pt x="229505" y="15492"/>
                  </a:lnTo>
                  <a:lnTo>
                    <a:pt x="318535" y="20979"/>
                  </a:lnTo>
                  <a:lnTo>
                    <a:pt x="342257" y="22306"/>
                  </a:lnTo>
                  <a:lnTo>
                    <a:pt x="362236" y="23322"/>
                  </a:lnTo>
                  <a:lnTo>
                    <a:pt x="362457" y="23333"/>
                  </a:lnTo>
                  <a:lnTo>
                    <a:pt x="425886" y="26292"/>
                  </a:lnTo>
                  <a:lnTo>
                    <a:pt x="462223" y="27804"/>
                  </a:lnTo>
                  <a:lnTo>
                    <a:pt x="495184" y="29081"/>
                  </a:lnTo>
                  <a:lnTo>
                    <a:pt x="524354" y="30120"/>
                  </a:lnTo>
                  <a:lnTo>
                    <a:pt x="566763" y="31477"/>
                  </a:lnTo>
                  <a:lnTo>
                    <a:pt x="603229" y="32459"/>
                  </a:lnTo>
                  <a:lnTo>
                    <a:pt x="605146" y="37548"/>
                  </a:lnTo>
                  <a:lnTo>
                    <a:pt x="609657" y="42601"/>
                  </a:lnTo>
                  <a:lnTo>
                    <a:pt x="614639" y="44284"/>
                  </a:lnTo>
                  <a:lnTo>
                    <a:pt x="622704" y="49075"/>
                  </a:lnTo>
                  <a:lnTo>
                    <a:pt x="625610" y="50799"/>
                  </a:lnTo>
                  <a:lnTo>
                    <a:pt x="630590" y="52911"/>
                  </a:lnTo>
                  <a:lnTo>
                    <a:pt x="638821" y="55977"/>
                  </a:lnTo>
                  <a:lnTo>
                    <a:pt x="639291" y="56151"/>
                  </a:lnTo>
                  <a:lnTo>
                    <a:pt x="643726" y="60788"/>
                  </a:lnTo>
                  <a:lnTo>
                    <a:pt x="650881" y="67314"/>
                  </a:lnTo>
                  <a:lnTo>
                    <a:pt x="659786" y="66722"/>
                  </a:lnTo>
                  <a:lnTo>
                    <a:pt x="664598" y="62610"/>
                  </a:lnTo>
                  <a:lnTo>
                    <a:pt x="667694" y="54933"/>
                  </a:lnTo>
                  <a:lnTo>
                    <a:pt x="669709" y="53184"/>
                  </a:lnTo>
                  <a:lnTo>
                    <a:pt x="675610" y="54318"/>
                  </a:lnTo>
                  <a:lnTo>
                    <a:pt x="686065" y="56554"/>
                  </a:lnTo>
                  <a:lnTo>
                    <a:pt x="692946" y="55522"/>
                  </a:lnTo>
                  <a:lnTo>
                    <a:pt x="696741" y="54951"/>
                  </a:lnTo>
                  <a:lnTo>
                    <a:pt x="705449" y="55450"/>
                  </a:lnTo>
                  <a:lnTo>
                    <a:pt x="708686" y="56041"/>
                  </a:lnTo>
                  <a:lnTo>
                    <a:pt x="712102" y="56662"/>
                  </a:lnTo>
                  <a:lnTo>
                    <a:pt x="715818" y="53860"/>
                  </a:lnTo>
                  <a:lnTo>
                    <a:pt x="723734" y="55419"/>
                  </a:lnTo>
                  <a:lnTo>
                    <a:pt x="727843" y="54069"/>
                  </a:lnTo>
                  <a:lnTo>
                    <a:pt x="734535" y="55960"/>
                  </a:lnTo>
                  <a:lnTo>
                    <a:pt x="736976" y="60738"/>
                  </a:lnTo>
                  <a:lnTo>
                    <a:pt x="742041" y="64905"/>
                  </a:lnTo>
                  <a:lnTo>
                    <a:pt x="745540" y="67780"/>
                  </a:lnTo>
                  <a:lnTo>
                    <a:pt x="756677" y="69273"/>
                  </a:lnTo>
                  <a:lnTo>
                    <a:pt x="757633" y="70133"/>
                  </a:lnTo>
                  <a:lnTo>
                    <a:pt x="762819" y="74790"/>
                  </a:lnTo>
                  <a:lnTo>
                    <a:pt x="769003" y="73517"/>
                  </a:lnTo>
                  <a:lnTo>
                    <a:pt x="779381" y="78376"/>
                  </a:lnTo>
                  <a:lnTo>
                    <a:pt x="779978" y="78655"/>
                  </a:lnTo>
                  <a:lnTo>
                    <a:pt x="782397" y="83823"/>
                  </a:lnTo>
                  <a:lnTo>
                    <a:pt x="790841" y="84443"/>
                  </a:lnTo>
                  <a:lnTo>
                    <a:pt x="789559" y="92404"/>
                  </a:lnTo>
                  <a:lnTo>
                    <a:pt x="794828" y="97813"/>
                  </a:lnTo>
                  <a:lnTo>
                    <a:pt x="798027" y="103494"/>
                  </a:lnTo>
                  <a:lnTo>
                    <a:pt x="799737" y="106529"/>
                  </a:lnTo>
                  <a:lnTo>
                    <a:pt x="808819" y="105987"/>
                  </a:lnTo>
                  <a:lnTo>
                    <a:pt x="811302" y="109955"/>
                  </a:lnTo>
                  <a:lnTo>
                    <a:pt x="817177" y="108851"/>
                  </a:lnTo>
                  <a:lnTo>
                    <a:pt x="823912" y="113044"/>
                  </a:lnTo>
                  <a:lnTo>
                    <a:pt x="820671" y="120342"/>
                  </a:lnTo>
                  <a:lnTo>
                    <a:pt x="821027" y="130921"/>
                  </a:lnTo>
                  <a:lnTo>
                    <a:pt x="826903" y="139080"/>
                  </a:lnTo>
                  <a:lnTo>
                    <a:pt x="828578" y="141402"/>
                  </a:lnTo>
                  <a:lnTo>
                    <a:pt x="828521" y="148007"/>
                  </a:lnTo>
                  <a:lnTo>
                    <a:pt x="828424" y="148593"/>
                  </a:lnTo>
                  <a:lnTo>
                    <a:pt x="827287" y="155506"/>
                  </a:lnTo>
                  <a:lnTo>
                    <a:pt x="835596" y="163195"/>
                  </a:lnTo>
                  <a:lnTo>
                    <a:pt x="835148" y="172748"/>
                  </a:lnTo>
                  <a:lnTo>
                    <a:pt x="840353" y="176302"/>
                  </a:lnTo>
                  <a:lnTo>
                    <a:pt x="849986" y="183236"/>
                  </a:lnTo>
                  <a:lnTo>
                    <a:pt x="847156" y="192530"/>
                  </a:lnTo>
                  <a:lnTo>
                    <a:pt x="850570" y="198867"/>
                  </a:lnTo>
                  <a:lnTo>
                    <a:pt x="852573" y="202579"/>
                  </a:lnTo>
                  <a:lnTo>
                    <a:pt x="857172" y="209401"/>
                  </a:lnTo>
                  <a:lnTo>
                    <a:pt x="854713" y="219601"/>
                  </a:lnTo>
                  <a:lnTo>
                    <a:pt x="852543" y="226178"/>
                  </a:lnTo>
                  <a:lnTo>
                    <a:pt x="852164" y="227324"/>
                  </a:lnTo>
                  <a:lnTo>
                    <a:pt x="851450" y="235254"/>
                  </a:lnTo>
                  <a:lnTo>
                    <a:pt x="854242" y="242808"/>
                  </a:lnTo>
                  <a:lnTo>
                    <a:pt x="855445" y="247547"/>
                  </a:lnTo>
                  <a:lnTo>
                    <a:pt x="863486" y="245274"/>
                  </a:lnTo>
                  <a:lnTo>
                    <a:pt x="864665" y="250621"/>
                  </a:lnTo>
                  <a:lnTo>
                    <a:pt x="865845" y="255968"/>
                  </a:lnTo>
                  <a:lnTo>
                    <a:pt x="872295" y="257984"/>
                  </a:lnTo>
                  <a:lnTo>
                    <a:pt x="871790" y="267462"/>
                  </a:lnTo>
                  <a:lnTo>
                    <a:pt x="871636" y="270329"/>
                  </a:lnTo>
                  <a:lnTo>
                    <a:pt x="871973" y="277231"/>
                  </a:lnTo>
                  <a:lnTo>
                    <a:pt x="875780" y="283552"/>
                  </a:lnTo>
                  <a:lnTo>
                    <a:pt x="873513" y="289364"/>
                  </a:lnTo>
                  <a:lnTo>
                    <a:pt x="873678" y="296076"/>
                  </a:lnTo>
                  <a:lnTo>
                    <a:pt x="873703" y="297089"/>
                  </a:lnTo>
                  <a:lnTo>
                    <a:pt x="879370" y="296692"/>
                  </a:lnTo>
                  <a:lnTo>
                    <a:pt x="878828" y="300555"/>
                  </a:lnTo>
                  <a:lnTo>
                    <a:pt x="878108" y="305688"/>
                  </a:lnTo>
                  <a:lnTo>
                    <a:pt x="878636" y="311624"/>
                  </a:lnTo>
                  <a:lnTo>
                    <a:pt x="878541" y="316044"/>
                  </a:lnTo>
                  <a:lnTo>
                    <a:pt x="878431" y="321153"/>
                  </a:lnTo>
                  <a:lnTo>
                    <a:pt x="882475" y="327637"/>
                  </a:lnTo>
                  <a:lnTo>
                    <a:pt x="881472" y="334510"/>
                  </a:lnTo>
                  <a:lnTo>
                    <a:pt x="883527" y="338364"/>
                  </a:lnTo>
                  <a:lnTo>
                    <a:pt x="884393" y="339987"/>
                  </a:lnTo>
                  <a:lnTo>
                    <a:pt x="881111" y="345914"/>
                  </a:lnTo>
                  <a:lnTo>
                    <a:pt x="881896" y="354936"/>
                  </a:lnTo>
                  <a:lnTo>
                    <a:pt x="876028" y="361681"/>
                  </a:lnTo>
                  <a:lnTo>
                    <a:pt x="880640" y="369415"/>
                  </a:lnTo>
                  <a:lnTo>
                    <a:pt x="887569" y="373631"/>
                  </a:lnTo>
                  <a:lnTo>
                    <a:pt x="891181" y="380820"/>
                  </a:lnTo>
                  <a:lnTo>
                    <a:pt x="889349" y="383441"/>
                  </a:lnTo>
                  <a:lnTo>
                    <a:pt x="890293" y="391978"/>
                  </a:lnTo>
                  <a:lnTo>
                    <a:pt x="894923" y="391789"/>
                  </a:lnTo>
                  <a:lnTo>
                    <a:pt x="895142" y="392286"/>
                  </a:lnTo>
                  <a:lnTo>
                    <a:pt x="897054" y="396629"/>
                  </a:lnTo>
                  <a:lnTo>
                    <a:pt x="898190" y="400985"/>
                  </a:lnTo>
                  <a:lnTo>
                    <a:pt x="902008" y="410665"/>
                  </a:lnTo>
                  <a:lnTo>
                    <a:pt x="902933" y="414952"/>
                  </a:lnTo>
                  <a:lnTo>
                    <a:pt x="901579" y="421276"/>
                  </a:lnTo>
                  <a:lnTo>
                    <a:pt x="907559" y="423094"/>
                  </a:lnTo>
                  <a:lnTo>
                    <a:pt x="912493" y="425762"/>
                  </a:lnTo>
                  <a:lnTo>
                    <a:pt x="913065" y="429616"/>
                  </a:lnTo>
                  <a:lnTo>
                    <a:pt x="913100" y="429851"/>
                  </a:lnTo>
                  <a:lnTo>
                    <a:pt x="913180" y="430387"/>
                  </a:lnTo>
                  <a:lnTo>
                    <a:pt x="921297" y="433661"/>
                  </a:lnTo>
                  <a:lnTo>
                    <a:pt x="920414" y="440524"/>
                  </a:lnTo>
                  <a:lnTo>
                    <a:pt x="925763" y="447344"/>
                  </a:lnTo>
                  <a:lnTo>
                    <a:pt x="929919" y="452044"/>
                  </a:lnTo>
                  <a:lnTo>
                    <a:pt x="927722" y="457603"/>
                  </a:lnTo>
                  <a:lnTo>
                    <a:pt x="931220" y="463741"/>
                  </a:lnTo>
                  <a:lnTo>
                    <a:pt x="934940" y="463401"/>
                  </a:lnTo>
                  <a:lnTo>
                    <a:pt x="939379" y="467596"/>
                  </a:lnTo>
                  <a:lnTo>
                    <a:pt x="935936" y="467616"/>
                  </a:lnTo>
                  <a:lnTo>
                    <a:pt x="887495" y="467776"/>
                  </a:lnTo>
                  <a:lnTo>
                    <a:pt x="887109" y="467777"/>
                  </a:lnTo>
                  <a:lnTo>
                    <a:pt x="862864" y="467768"/>
                  </a:lnTo>
                  <a:lnTo>
                    <a:pt x="861403" y="467766"/>
                  </a:lnTo>
                  <a:lnTo>
                    <a:pt x="847211" y="467785"/>
                  </a:lnTo>
                  <a:lnTo>
                    <a:pt x="837969" y="467737"/>
                  </a:lnTo>
                  <a:lnTo>
                    <a:pt x="813512" y="467608"/>
                  </a:lnTo>
                  <a:lnTo>
                    <a:pt x="812833" y="467604"/>
                  </a:lnTo>
                  <a:lnTo>
                    <a:pt x="776251" y="467300"/>
                  </a:lnTo>
                  <a:lnTo>
                    <a:pt x="768839" y="467223"/>
                  </a:lnTo>
                  <a:lnTo>
                    <a:pt x="764200" y="467179"/>
                  </a:lnTo>
                  <a:lnTo>
                    <a:pt x="754096" y="467075"/>
                  </a:lnTo>
                  <a:lnTo>
                    <a:pt x="714879" y="466516"/>
                  </a:lnTo>
                  <a:lnTo>
                    <a:pt x="709800" y="466432"/>
                  </a:lnTo>
                  <a:lnTo>
                    <a:pt x="670446" y="465747"/>
                  </a:lnTo>
                  <a:lnTo>
                    <a:pt x="665616" y="465653"/>
                  </a:lnTo>
                  <a:lnTo>
                    <a:pt x="653600" y="465408"/>
                  </a:lnTo>
                  <a:lnTo>
                    <a:pt x="637895" y="465068"/>
                  </a:lnTo>
                  <a:lnTo>
                    <a:pt x="616333" y="464569"/>
                  </a:lnTo>
                  <a:lnTo>
                    <a:pt x="591239" y="463932"/>
                  </a:lnTo>
                  <a:lnTo>
                    <a:pt x="579337" y="463608"/>
                  </a:lnTo>
                  <a:lnTo>
                    <a:pt x="567074" y="463273"/>
                  </a:lnTo>
                  <a:lnTo>
                    <a:pt x="529982" y="462170"/>
                  </a:lnTo>
                  <a:lnTo>
                    <a:pt x="527959" y="462106"/>
                  </a:lnTo>
                  <a:lnTo>
                    <a:pt x="517776" y="461773"/>
                  </a:lnTo>
                  <a:lnTo>
                    <a:pt x="482648" y="460550"/>
                  </a:lnTo>
                  <a:lnTo>
                    <a:pt x="469199" y="460081"/>
                  </a:lnTo>
                  <a:lnTo>
                    <a:pt x="468881" y="460070"/>
                  </a:lnTo>
                  <a:lnTo>
                    <a:pt x="448725" y="459334"/>
                  </a:lnTo>
                  <a:lnTo>
                    <a:pt x="409065" y="457642"/>
                  </a:lnTo>
                  <a:lnTo>
                    <a:pt x="407347" y="457565"/>
                  </a:lnTo>
                  <a:lnTo>
                    <a:pt x="376505" y="456131"/>
                  </a:lnTo>
                  <a:lnTo>
                    <a:pt x="348022" y="454675"/>
                  </a:lnTo>
                  <a:lnTo>
                    <a:pt x="345846" y="454561"/>
                  </a:lnTo>
                  <a:lnTo>
                    <a:pt x="313048" y="452864"/>
                  </a:lnTo>
                  <a:lnTo>
                    <a:pt x="287633" y="451442"/>
                  </a:lnTo>
                  <a:lnTo>
                    <a:pt x="284365" y="451258"/>
                  </a:lnTo>
                  <a:lnTo>
                    <a:pt x="274904" y="450721"/>
                  </a:lnTo>
                  <a:lnTo>
                    <a:pt x="260631" y="449894"/>
                  </a:lnTo>
                  <a:lnTo>
                    <a:pt x="229112" y="447958"/>
                  </a:lnTo>
                  <a:lnTo>
                    <a:pt x="205240" y="446443"/>
                  </a:lnTo>
                  <a:lnTo>
                    <a:pt x="208365" y="398184"/>
                  </a:lnTo>
                  <a:lnTo>
                    <a:pt x="208464" y="396624"/>
                  </a:lnTo>
                  <a:lnTo>
                    <a:pt x="209298" y="383558"/>
                  </a:lnTo>
                  <a:lnTo>
                    <a:pt x="211662" y="346498"/>
                  </a:lnTo>
                  <a:lnTo>
                    <a:pt x="212140" y="339009"/>
                  </a:lnTo>
                  <a:lnTo>
                    <a:pt x="214413" y="302638"/>
                  </a:lnTo>
                  <a:lnTo>
                    <a:pt x="160278" y="299065"/>
                  </a:lnTo>
                  <a:lnTo>
                    <a:pt x="153393" y="298586"/>
                  </a:lnTo>
                  <a:lnTo>
                    <a:pt x="149918" y="298342"/>
                  </a:lnTo>
                  <a:lnTo>
                    <a:pt x="104592" y="295059"/>
                  </a:lnTo>
                  <a:lnTo>
                    <a:pt x="71819" y="292608"/>
                  </a:lnTo>
                  <a:lnTo>
                    <a:pt x="51253" y="291016"/>
                  </a:lnTo>
                  <a:lnTo>
                    <a:pt x="0" y="28683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g40"/>
            <p:cNvSpPr/>
            <p:nvPr/>
          </p:nvSpPr>
          <p:spPr>
            <a:xfrm>
              <a:off x="2059526" y="1548746"/>
              <a:ext cx="45175" cy="52771"/>
            </a:xfrm>
            <a:custGeom>
              <a:avLst/>
              <a:gdLst/>
              <a:ahLst/>
              <a:cxnLst/>
              <a:rect l="0" t="0" r="0" b="0"/>
              <a:pathLst>
                <a:path w="45175" h="52771">
                  <a:moveTo>
                    <a:pt x="559" y="6456"/>
                  </a:moveTo>
                  <a:lnTo>
                    <a:pt x="16547" y="8718"/>
                  </a:lnTo>
                  <a:lnTo>
                    <a:pt x="22060" y="7182"/>
                  </a:lnTo>
                  <a:lnTo>
                    <a:pt x="28149" y="56"/>
                  </a:lnTo>
                  <a:lnTo>
                    <a:pt x="32311" y="0"/>
                  </a:lnTo>
                  <a:lnTo>
                    <a:pt x="41490" y="9401"/>
                  </a:lnTo>
                  <a:lnTo>
                    <a:pt x="45175" y="22647"/>
                  </a:lnTo>
                  <a:lnTo>
                    <a:pt x="37762" y="28950"/>
                  </a:lnTo>
                  <a:lnTo>
                    <a:pt x="38661" y="35442"/>
                  </a:lnTo>
                  <a:lnTo>
                    <a:pt x="35823" y="42513"/>
                  </a:lnTo>
                  <a:lnTo>
                    <a:pt x="31255" y="44880"/>
                  </a:lnTo>
                  <a:lnTo>
                    <a:pt x="30409" y="52771"/>
                  </a:lnTo>
                  <a:lnTo>
                    <a:pt x="23466" y="52313"/>
                  </a:lnTo>
                  <a:lnTo>
                    <a:pt x="19351" y="47903"/>
                  </a:lnTo>
                  <a:lnTo>
                    <a:pt x="9882" y="42182"/>
                  </a:lnTo>
                  <a:lnTo>
                    <a:pt x="2246" y="33257"/>
                  </a:lnTo>
                  <a:lnTo>
                    <a:pt x="0" y="2005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g41"/>
            <p:cNvSpPr/>
            <p:nvPr/>
          </p:nvSpPr>
          <p:spPr>
            <a:xfrm>
              <a:off x="1882576" y="1524731"/>
              <a:ext cx="762840" cy="555515"/>
            </a:xfrm>
            <a:custGeom>
              <a:avLst/>
              <a:gdLst/>
              <a:ahLst/>
              <a:cxnLst/>
              <a:rect l="0" t="0" r="0" b="0"/>
              <a:pathLst>
                <a:path w="762840" h="555515">
                  <a:moveTo>
                    <a:pt x="28422" y="29293"/>
                  </a:moveTo>
                  <a:lnTo>
                    <a:pt x="35293" y="30738"/>
                  </a:lnTo>
                  <a:lnTo>
                    <a:pt x="43574" y="38815"/>
                  </a:lnTo>
                  <a:lnTo>
                    <a:pt x="55924" y="52852"/>
                  </a:lnTo>
                  <a:lnTo>
                    <a:pt x="67080" y="59234"/>
                  </a:lnTo>
                  <a:lnTo>
                    <a:pt x="78858" y="69934"/>
                  </a:lnTo>
                  <a:lnTo>
                    <a:pt x="81957" y="76680"/>
                  </a:lnTo>
                  <a:lnTo>
                    <a:pt x="97032" y="83788"/>
                  </a:lnTo>
                  <a:lnTo>
                    <a:pt x="111122" y="87709"/>
                  </a:lnTo>
                  <a:lnTo>
                    <a:pt x="116328" y="89283"/>
                  </a:lnTo>
                  <a:lnTo>
                    <a:pt x="127098" y="94182"/>
                  </a:lnTo>
                  <a:lnTo>
                    <a:pt x="136113" y="100881"/>
                  </a:lnTo>
                  <a:lnTo>
                    <a:pt x="147498" y="105814"/>
                  </a:lnTo>
                  <a:lnTo>
                    <a:pt x="154675" y="107268"/>
                  </a:lnTo>
                  <a:lnTo>
                    <a:pt x="165734" y="101984"/>
                  </a:lnTo>
                  <a:lnTo>
                    <a:pt x="170807" y="111673"/>
                  </a:lnTo>
                  <a:lnTo>
                    <a:pt x="175376" y="117438"/>
                  </a:lnTo>
                  <a:lnTo>
                    <a:pt x="181082" y="117915"/>
                  </a:lnTo>
                  <a:lnTo>
                    <a:pt x="184818" y="117340"/>
                  </a:lnTo>
                  <a:lnTo>
                    <a:pt x="192989" y="116078"/>
                  </a:lnTo>
                  <a:lnTo>
                    <a:pt x="200090" y="116830"/>
                  </a:lnTo>
                  <a:lnTo>
                    <a:pt x="204266" y="123965"/>
                  </a:lnTo>
                  <a:lnTo>
                    <a:pt x="200528" y="135738"/>
                  </a:lnTo>
                  <a:lnTo>
                    <a:pt x="198882" y="141635"/>
                  </a:lnTo>
                  <a:lnTo>
                    <a:pt x="201515" y="150077"/>
                  </a:lnTo>
                  <a:lnTo>
                    <a:pt x="203177" y="150253"/>
                  </a:lnTo>
                  <a:lnTo>
                    <a:pt x="204881" y="150432"/>
                  </a:lnTo>
                  <a:lnTo>
                    <a:pt x="209898" y="148053"/>
                  </a:lnTo>
                  <a:lnTo>
                    <a:pt x="213041" y="146560"/>
                  </a:lnTo>
                  <a:lnTo>
                    <a:pt x="214547" y="142681"/>
                  </a:lnTo>
                  <a:lnTo>
                    <a:pt x="209906" y="136240"/>
                  </a:lnTo>
                  <a:lnTo>
                    <a:pt x="213869" y="125621"/>
                  </a:lnTo>
                  <a:lnTo>
                    <a:pt x="212696" y="117509"/>
                  </a:lnTo>
                  <a:lnTo>
                    <a:pt x="206615" y="111283"/>
                  </a:lnTo>
                  <a:lnTo>
                    <a:pt x="205425" y="101123"/>
                  </a:lnTo>
                  <a:lnTo>
                    <a:pt x="211813" y="94817"/>
                  </a:lnTo>
                  <a:lnTo>
                    <a:pt x="219342" y="82651"/>
                  </a:lnTo>
                  <a:lnTo>
                    <a:pt x="219650" y="82152"/>
                  </a:lnTo>
                  <a:lnTo>
                    <a:pt x="219823" y="73294"/>
                  </a:lnTo>
                  <a:lnTo>
                    <a:pt x="225500" y="67070"/>
                  </a:lnTo>
                  <a:lnTo>
                    <a:pt x="228492" y="59355"/>
                  </a:lnTo>
                  <a:lnTo>
                    <a:pt x="228075" y="50840"/>
                  </a:lnTo>
                  <a:lnTo>
                    <a:pt x="227518" y="39342"/>
                  </a:lnTo>
                  <a:lnTo>
                    <a:pt x="229240" y="29974"/>
                  </a:lnTo>
                  <a:lnTo>
                    <a:pt x="230015" y="22996"/>
                  </a:lnTo>
                  <a:lnTo>
                    <a:pt x="226138" y="15241"/>
                  </a:lnTo>
                  <a:lnTo>
                    <a:pt x="225898" y="6595"/>
                  </a:lnTo>
                  <a:lnTo>
                    <a:pt x="234127" y="0"/>
                  </a:lnTo>
                  <a:lnTo>
                    <a:pt x="280613" y="13291"/>
                  </a:lnTo>
                  <a:lnTo>
                    <a:pt x="294614" y="17299"/>
                  </a:lnTo>
                  <a:lnTo>
                    <a:pt x="326314" y="26865"/>
                  </a:lnTo>
                  <a:lnTo>
                    <a:pt x="359112" y="35550"/>
                  </a:lnTo>
                  <a:lnTo>
                    <a:pt x="383952" y="42085"/>
                  </a:lnTo>
                  <a:lnTo>
                    <a:pt x="409222" y="49007"/>
                  </a:lnTo>
                  <a:lnTo>
                    <a:pt x="421640" y="52380"/>
                  </a:lnTo>
                  <a:lnTo>
                    <a:pt x="453046" y="60602"/>
                  </a:lnTo>
                  <a:lnTo>
                    <a:pt x="487614" y="69783"/>
                  </a:lnTo>
                  <a:lnTo>
                    <a:pt x="537872" y="82477"/>
                  </a:lnTo>
                  <a:lnTo>
                    <a:pt x="567997" y="90013"/>
                  </a:lnTo>
                  <a:lnTo>
                    <a:pt x="595361" y="96756"/>
                  </a:lnTo>
                  <a:lnTo>
                    <a:pt x="654627" y="111053"/>
                  </a:lnTo>
                  <a:lnTo>
                    <a:pt x="672756" y="115342"/>
                  </a:lnTo>
                  <a:lnTo>
                    <a:pt x="709428" y="123848"/>
                  </a:lnTo>
                  <a:lnTo>
                    <a:pt x="725895" y="127720"/>
                  </a:lnTo>
                  <a:lnTo>
                    <a:pt x="740916" y="131223"/>
                  </a:lnTo>
                  <a:lnTo>
                    <a:pt x="762840" y="136276"/>
                  </a:lnTo>
                  <a:lnTo>
                    <a:pt x="758049" y="157310"/>
                  </a:lnTo>
                  <a:lnTo>
                    <a:pt x="752085" y="183499"/>
                  </a:lnTo>
                  <a:lnTo>
                    <a:pt x="744650" y="215829"/>
                  </a:lnTo>
                  <a:lnTo>
                    <a:pt x="734829" y="256911"/>
                  </a:lnTo>
                  <a:lnTo>
                    <a:pt x="732343" y="267907"/>
                  </a:lnTo>
                  <a:lnTo>
                    <a:pt x="730214" y="277324"/>
                  </a:lnTo>
                  <a:lnTo>
                    <a:pt x="722630" y="310872"/>
                  </a:lnTo>
                  <a:lnTo>
                    <a:pt x="711208" y="362121"/>
                  </a:lnTo>
                  <a:lnTo>
                    <a:pt x="707904" y="376950"/>
                  </a:lnTo>
                  <a:lnTo>
                    <a:pt x="704667" y="391475"/>
                  </a:lnTo>
                  <a:lnTo>
                    <a:pt x="703808" y="395291"/>
                  </a:lnTo>
                  <a:lnTo>
                    <a:pt x="685486" y="476715"/>
                  </a:lnTo>
                  <a:lnTo>
                    <a:pt x="683296" y="486449"/>
                  </a:lnTo>
                  <a:lnTo>
                    <a:pt x="682167" y="492876"/>
                  </a:lnTo>
                  <a:lnTo>
                    <a:pt x="681770" y="495140"/>
                  </a:lnTo>
                  <a:lnTo>
                    <a:pt x="677367" y="502398"/>
                  </a:lnTo>
                  <a:lnTo>
                    <a:pt x="682134" y="510856"/>
                  </a:lnTo>
                  <a:lnTo>
                    <a:pt x="683765" y="518519"/>
                  </a:lnTo>
                  <a:lnTo>
                    <a:pt x="682228" y="526018"/>
                  </a:lnTo>
                  <a:lnTo>
                    <a:pt x="685121" y="530875"/>
                  </a:lnTo>
                  <a:lnTo>
                    <a:pt x="683113" y="534593"/>
                  </a:lnTo>
                  <a:lnTo>
                    <a:pt x="676793" y="541598"/>
                  </a:lnTo>
                  <a:lnTo>
                    <a:pt x="679871" y="545789"/>
                  </a:lnTo>
                  <a:lnTo>
                    <a:pt x="680422" y="555515"/>
                  </a:lnTo>
                  <a:lnTo>
                    <a:pt x="637792" y="545738"/>
                  </a:lnTo>
                  <a:lnTo>
                    <a:pt x="625565" y="542756"/>
                  </a:lnTo>
                  <a:lnTo>
                    <a:pt x="613586" y="539819"/>
                  </a:lnTo>
                  <a:lnTo>
                    <a:pt x="602490" y="537083"/>
                  </a:lnTo>
                  <a:lnTo>
                    <a:pt x="577238" y="531128"/>
                  </a:lnTo>
                  <a:lnTo>
                    <a:pt x="575361" y="530683"/>
                  </a:lnTo>
                  <a:lnTo>
                    <a:pt x="539349" y="522058"/>
                  </a:lnTo>
                  <a:lnTo>
                    <a:pt x="509260" y="514744"/>
                  </a:lnTo>
                  <a:lnTo>
                    <a:pt x="479216" y="507550"/>
                  </a:lnTo>
                  <a:lnTo>
                    <a:pt x="470602" y="511497"/>
                  </a:lnTo>
                  <a:lnTo>
                    <a:pt x="463447" y="513502"/>
                  </a:lnTo>
                  <a:lnTo>
                    <a:pt x="450981" y="509357"/>
                  </a:lnTo>
                  <a:lnTo>
                    <a:pt x="439945" y="509294"/>
                  </a:lnTo>
                  <a:lnTo>
                    <a:pt x="433084" y="508807"/>
                  </a:lnTo>
                  <a:lnTo>
                    <a:pt x="427442" y="508402"/>
                  </a:lnTo>
                  <a:lnTo>
                    <a:pt x="419994" y="503697"/>
                  </a:lnTo>
                  <a:lnTo>
                    <a:pt x="416980" y="503799"/>
                  </a:lnTo>
                  <a:lnTo>
                    <a:pt x="408052" y="510780"/>
                  </a:lnTo>
                  <a:lnTo>
                    <a:pt x="394846" y="508788"/>
                  </a:lnTo>
                  <a:lnTo>
                    <a:pt x="388164" y="508449"/>
                  </a:lnTo>
                  <a:lnTo>
                    <a:pt x="378208" y="507935"/>
                  </a:lnTo>
                  <a:lnTo>
                    <a:pt x="374482" y="508847"/>
                  </a:lnTo>
                  <a:lnTo>
                    <a:pt x="366682" y="510749"/>
                  </a:lnTo>
                  <a:lnTo>
                    <a:pt x="359346" y="510619"/>
                  </a:lnTo>
                  <a:lnTo>
                    <a:pt x="350914" y="515400"/>
                  </a:lnTo>
                  <a:lnTo>
                    <a:pt x="343816" y="514243"/>
                  </a:lnTo>
                  <a:lnTo>
                    <a:pt x="331201" y="514192"/>
                  </a:lnTo>
                  <a:lnTo>
                    <a:pt x="323019" y="511941"/>
                  </a:lnTo>
                  <a:lnTo>
                    <a:pt x="321344" y="511480"/>
                  </a:lnTo>
                  <a:lnTo>
                    <a:pt x="314772" y="502866"/>
                  </a:lnTo>
                  <a:lnTo>
                    <a:pt x="310502" y="501838"/>
                  </a:lnTo>
                  <a:lnTo>
                    <a:pt x="308447" y="502724"/>
                  </a:lnTo>
                  <a:lnTo>
                    <a:pt x="304129" y="504584"/>
                  </a:lnTo>
                  <a:lnTo>
                    <a:pt x="286376" y="506406"/>
                  </a:lnTo>
                  <a:lnTo>
                    <a:pt x="281449" y="509320"/>
                  </a:lnTo>
                  <a:lnTo>
                    <a:pt x="279858" y="508135"/>
                  </a:lnTo>
                  <a:lnTo>
                    <a:pt x="277256" y="506196"/>
                  </a:lnTo>
                  <a:lnTo>
                    <a:pt x="263275" y="503695"/>
                  </a:lnTo>
                  <a:lnTo>
                    <a:pt x="258474" y="507112"/>
                  </a:lnTo>
                  <a:lnTo>
                    <a:pt x="252138" y="506821"/>
                  </a:lnTo>
                  <a:lnTo>
                    <a:pt x="251472" y="497037"/>
                  </a:lnTo>
                  <a:lnTo>
                    <a:pt x="240930" y="489169"/>
                  </a:lnTo>
                  <a:lnTo>
                    <a:pt x="232213" y="488408"/>
                  </a:lnTo>
                  <a:lnTo>
                    <a:pt x="230750" y="487253"/>
                  </a:lnTo>
                  <a:lnTo>
                    <a:pt x="223631" y="481625"/>
                  </a:lnTo>
                  <a:lnTo>
                    <a:pt x="222854" y="481010"/>
                  </a:lnTo>
                  <a:lnTo>
                    <a:pt x="208962" y="480358"/>
                  </a:lnTo>
                  <a:lnTo>
                    <a:pt x="202088" y="480091"/>
                  </a:lnTo>
                  <a:lnTo>
                    <a:pt x="195211" y="476290"/>
                  </a:lnTo>
                  <a:lnTo>
                    <a:pt x="189295" y="476643"/>
                  </a:lnTo>
                  <a:lnTo>
                    <a:pt x="184836" y="480040"/>
                  </a:lnTo>
                  <a:lnTo>
                    <a:pt x="182328" y="480476"/>
                  </a:lnTo>
                  <a:lnTo>
                    <a:pt x="179250" y="481011"/>
                  </a:lnTo>
                  <a:lnTo>
                    <a:pt x="173116" y="483602"/>
                  </a:lnTo>
                  <a:lnTo>
                    <a:pt x="162384" y="485400"/>
                  </a:lnTo>
                  <a:lnTo>
                    <a:pt x="154226" y="483962"/>
                  </a:lnTo>
                  <a:lnTo>
                    <a:pt x="146811" y="485981"/>
                  </a:lnTo>
                  <a:lnTo>
                    <a:pt x="145291" y="486394"/>
                  </a:lnTo>
                  <a:lnTo>
                    <a:pt x="138782" y="483963"/>
                  </a:lnTo>
                  <a:lnTo>
                    <a:pt x="135149" y="478809"/>
                  </a:lnTo>
                  <a:lnTo>
                    <a:pt x="129022" y="478899"/>
                  </a:lnTo>
                  <a:lnTo>
                    <a:pt x="124619" y="474709"/>
                  </a:lnTo>
                  <a:lnTo>
                    <a:pt x="111018" y="466868"/>
                  </a:lnTo>
                  <a:lnTo>
                    <a:pt x="103293" y="459518"/>
                  </a:lnTo>
                  <a:lnTo>
                    <a:pt x="102251" y="456495"/>
                  </a:lnTo>
                  <a:lnTo>
                    <a:pt x="101225" y="453516"/>
                  </a:lnTo>
                  <a:lnTo>
                    <a:pt x="103913" y="447115"/>
                  </a:lnTo>
                  <a:lnTo>
                    <a:pt x="105612" y="443066"/>
                  </a:lnTo>
                  <a:lnTo>
                    <a:pt x="104347" y="435133"/>
                  </a:lnTo>
                  <a:lnTo>
                    <a:pt x="106700" y="429712"/>
                  </a:lnTo>
                  <a:lnTo>
                    <a:pt x="107658" y="427506"/>
                  </a:lnTo>
                  <a:lnTo>
                    <a:pt x="106904" y="420587"/>
                  </a:lnTo>
                  <a:lnTo>
                    <a:pt x="108586" y="413894"/>
                  </a:lnTo>
                  <a:lnTo>
                    <a:pt x="106671" y="405381"/>
                  </a:lnTo>
                  <a:lnTo>
                    <a:pt x="104837" y="394543"/>
                  </a:lnTo>
                  <a:lnTo>
                    <a:pt x="100072" y="390018"/>
                  </a:lnTo>
                  <a:lnTo>
                    <a:pt x="97257" y="384881"/>
                  </a:lnTo>
                  <a:lnTo>
                    <a:pt x="88644" y="374704"/>
                  </a:lnTo>
                  <a:lnTo>
                    <a:pt x="83966" y="372779"/>
                  </a:lnTo>
                  <a:lnTo>
                    <a:pt x="78843" y="373933"/>
                  </a:lnTo>
                  <a:lnTo>
                    <a:pt x="71316" y="375623"/>
                  </a:lnTo>
                  <a:lnTo>
                    <a:pt x="63387" y="373070"/>
                  </a:lnTo>
                  <a:lnTo>
                    <a:pt x="62657" y="372835"/>
                  </a:lnTo>
                  <a:lnTo>
                    <a:pt x="58423" y="366297"/>
                  </a:lnTo>
                  <a:lnTo>
                    <a:pt x="60662" y="359883"/>
                  </a:lnTo>
                  <a:lnTo>
                    <a:pt x="57319" y="352964"/>
                  </a:lnTo>
                  <a:lnTo>
                    <a:pt x="50427" y="352404"/>
                  </a:lnTo>
                  <a:lnTo>
                    <a:pt x="39132" y="347876"/>
                  </a:lnTo>
                  <a:lnTo>
                    <a:pt x="37731" y="341725"/>
                  </a:lnTo>
                  <a:lnTo>
                    <a:pt x="34574" y="342856"/>
                  </a:lnTo>
                  <a:lnTo>
                    <a:pt x="30891" y="344174"/>
                  </a:lnTo>
                  <a:lnTo>
                    <a:pt x="26806" y="341675"/>
                  </a:lnTo>
                  <a:lnTo>
                    <a:pt x="18392" y="345669"/>
                  </a:lnTo>
                  <a:lnTo>
                    <a:pt x="15411" y="343917"/>
                  </a:lnTo>
                  <a:lnTo>
                    <a:pt x="12425" y="338313"/>
                  </a:lnTo>
                  <a:lnTo>
                    <a:pt x="11587" y="335911"/>
                  </a:lnTo>
                  <a:lnTo>
                    <a:pt x="0" y="335996"/>
                  </a:lnTo>
                  <a:lnTo>
                    <a:pt x="4005" y="328312"/>
                  </a:lnTo>
                  <a:lnTo>
                    <a:pt x="11639" y="305806"/>
                  </a:lnTo>
                  <a:lnTo>
                    <a:pt x="16150" y="286704"/>
                  </a:lnTo>
                  <a:lnTo>
                    <a:pt x="26698" y="289055"/>
                  </a:lnTo>
                  <a:lnTo>
                    <a:pt x="31736" y="285165"/>
                  </a:lnTo>
                  <a:lnTo>
                    <a:pt x="28535" y="278048"/>
                  </a:lnTo>
                  <a:lnTo>
                    <a:pt x="19405" y="272140"/>
                  </a:lnTo>
                  <a:lnTo>
                    <a:pt x="20365" y="263628"/>
                  </a:lnTo>
                  <a:lnTo>
                    <a:pt x="20634" y="261241"/>
                  </a:lnTo>
                  <a:lnTo>
                    <a:pt x="21089" y="247243"/>
                  </a:lnTo>
                  <a:lnTo>
                    <a:pt x="18010" y="243201"/>
                  </a:lnTo>
                  <a:lnTo>
                    <a:pt x="21882" y="234231"/>
                  </a:lnTo>
                  <a:lnTo>
                    <a:pt x="26854" y="211424"/>
                  </a:lnTo>
                  <a:lnTo>
                    <a:pt x="26836" y="209015"/>
                  </a:lnTo>
                  <a:lnTo>
                    <a:pt x="27762" y="192435"/>
                  </a:lnTo>
                  <a:lnTo>
                    <a:pt x="22841" y="180763"/>
                  </a:lnTo>
                  <a:lnTo>
                    <a:pt x="27081" y="155582"/>
                  </a:lnTo>
                  <a:lnTo>
                    <a:pt x="27371" y="153862"/>
                  </a:lnTo>
                  <a:lnTo>
                    <a:pt x="28229" y="132484"/>
                  </a:lnTo>
                  <a:lnTo>
                    <a:pt x="25863" y="120495"/>
                  </a:lnTo>
                  <a:lnTo>
                    <a:pt x="22469" y="109027"/>
                  </a:lnTo>
                  <a:lnTo>
                    <a:pt x="17518" y="101008"/>
                  </a:lnTo>
                  <a:lnTo>
                    <a:pt x="16680" y="99648"/>
                  </a:lnTo>
                  <a:lnTo>
                    <a:pt x="15559" y="87931"/>
                  </a:lnTo>
                  <a:lnTo>
                    <a:pt x="17939" y="76061"/>
                  </a:lnTo>
                  <a:lnTo>
                    <a:pt x="19866" y="69315"/>
                  </a:lnTo>
                  <a:lnTo>
                    <a:pt x="18972" y="60932"/>
                  </a:lnTo>
                  <a:lnTo>
                    <a:pt x="24671" y="52818"/>
                  </a:lnTo>
                  <a:lnTo>
                    <a:pt x="29846" y="430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g42"/>
            <p:cNvSpPr/>
            <p:nvPr/>
          </p:nvSpPr>
          <p:spPr>
            <a:xfrm>
              <a:off x="3795403" y="2282335"/>
              <a:ext cx="793863" cy="530648"/>
            </a:xfrm>
            <a:custGeom>
              <a:avLst/>
              <a:gdLst/>
              <a:ahLst/>
              <a:cxnLst/>
              <a:rect l="0" t="0" r="0" b="0"/>
              <a:pathLst>
                <a:path w="793863" h="530648">
                  <a:moveTo>
                    <a:pt x="23799" y="135035"/>
                  </a:moveTo>
                  <a:lnTo>
                    <a:pt x="25687" y="135039"/>
                  </a:lnTo>
                  <a:lnTo>
                    <a:pt x="27133" y="116982"/>
                  </a:lnTo>
                  <a:lnTo>
                    <a:pt x="28181" y="104439"/>
                  </a:lnTo>
                  <a:lnTo>
                    <a:pt x="29647" y="86884"/>
                  </a:lnTo>
                  <a:lnTo>
                    <a:pt x="31378" y="64792"/>
                  </a:lnTo>
                  <a:lnTo>
                    <a:pt x="32173" y="55221"/>
                  </a:lnTo>
                  <a:lnTo>
                    <a:pt x="34429" y="27842"/>
                  </a:lnTo>
                  <a:lnTo>
                    <a:pt x="35697" y="11492"/>
                  </a:lnTo>
                  <a:lnTo>
                    <a:pt x="35871" y="9030"/>
                  </a:lnTo>
                  <a:lnTo>
                    <a:pt x="36505" y="0"/>
                  </a:lnTo>
                  <a:lnTo>
                    <a:pt x="74819" y="3183"/>
                  </a:lnTo>
                  <a:lnTo>
                    <a:pt x="97328" y="4967"/>
                  </a:lnTo>
                  <a:lnTo>
                    <a:pt x="118897" y="6645"/>
                  </a:lnTo>
                  <a:lnTo>
                    <a:pt x="141136" y="8324"/>
                  </a:lnTo>
                  <a:lnTo>
                    <a:pt x="146437" y="8717"/>
                  </a:lnTo>
                  <a:lnTo>
                    <a:pt x="152599" y="9169"/>
                  </a:lnTo>
                  <a:lnTo>
                    <a:pt x="170082" y="10421"/>
                  </a:lnTo>
                  <a:lnTo>
                    <a:pt x="185428" y="11501"/>
                  </a:lnTo>
                  <a:lnTo>
                    <a:pt x="207635" y="13038"/>
                  </a:lnTo>
                  <a:lnTo>
                    <a:pt x="231636" y="14638"/>
                  </a:lnTo>
                  <a:lnTo>
                    <a:pt x="240301" y="15198"/>
                  </a:lnTo>
                  <a:lnTo>
                    <a:pt x="240495" y="15211"/>
                  </a:lnTo>
                  <a:lnTo>
                    <a:pt x="260856" y="16496"/>
                  </a:lnTo>
                  <a:lnTo>
                    <a:pt x="284532" y="17954"/>
                  </a:lnTo>
                  <a:lnTo>
                    <a:pt x="303689" y="19057"/>
                  </a:lnTo>
                  <a:lnTo>
                    <a:pt x="329481" y="20495"/>
                  </a:lnTo>
                  <a:lnTo>
                    <a:pt x="363887" y="22314"/>
                  </a:lnTo>
                  <a:lnTo>
                    <a:pt x="388875" y="23551"/>
                  </a:lnTo>
                  <a:lnTo>
                    <a:pt x="390116" y="23613"/>
                  </a:lnTo>
                  <a:lnTo>
                    <a:pt x="410604" y="24613"/>
                  </a:lnTo>
                  <a:lnTo>
                    <a:pt x="424782" y="25356"/>
                  </a:lnTo>
                  <a:lnTo>
                    <a:pt x="451942" y="26621"/>
                  </a:lnTo>
                  <a:lnTo>
                    <a:pt x="468115" y="27377"/>
                  </a:lnTo>
                  <a:lnTo>
                    <a:pt x="478795" y="27762"/>
                  </a:lnTo>
                  <a:lnTo>
                    <a:pt x="490867" y="28318"/>
                  </a:lnTo>
                  <a:lnTo>
                    <a:pt x="505380" y="28849"/>
                  </a:lnTo>
                  <a:lnTo>
                    <a:pt x="530562" y="29719"/>
                  </a:lnTo>
                  <a:lnTo>
                    <a:pt x="539275" y="30033"/>
                  </a:lnTo>
                  <a:lnTo>
                    <a:pt x="567371" y="31062"/>
                  </a:lnTo>
                  <a:lnTo>
                    <a:pt x="577260" y="31404"/>
                  </a:lnTo>
                  <a:lnTo>
                    <a:pt x="598323" y="32209"/>
                  </a:lnTo>
                  <a:lnTo>
                    <a:pt x="632699" y="33067"/>
                  </a:lnTo>
                  <a:lnTo>
                    <a:pt x="638935" y="33225"/>
                  </a:lnTo>
                  <a:lnTo>
                    <a:pt x="641866" y="33297"/>
                  </a:lnTo>
                  <a:lnTo>
                    <a:pt x="662026" y="33773"/>
                  </a:lnTo>
                  <a:lnTo>
                    <a:pt x="685457" y="34202"/>
                  </a:lnTo>
                  <a:lnTo>
                    <a:pt x="716873" y="34603"/>
                  </a:lnTo>
                  <a:lnTo>
                    <a:pt x="731486" y="34754"/>
                  </a:lnTo>
                  <a:lnTo>
                    <a:pt x="783304" y="35288"/>
                  </a:lnTo>
                  <a:lnTo>
                    <a:pt x="782430" y="44344"/>
                  </a:lnTo>
                  <a:lnTo>
                    <a:pt x="780858" y="52254"/>
                  </a:lnTo>
                  <a:lnTo>
                    <a:pt x="776477" y="57271"/>
                  </a:lnTo>
                  <a:lnTo>
                    <a:pt x="772204" y="64222"/>
                  </a:lnTo>
                  <a:lnTo>
                    <a:pt x="764909" y="68566"/>
                  </a:lnTo>
                  <a:lnTo>
                    <a:pt x="756717" y="75279"/>
                  </a:lnTo>
                  <a:lnTo>
                    <a:pt x="754117" y="80227"/>
                  </a:lnTo>
                  <a:lnTo>
                    <a:pt x="754854" y="83868"/>
                  </a:lnTo>
                  <a:lnTo>
                    <a:pt x="755702" y="85002"/>
                  </a:lnTo>
                  <a:lnTo>
                    <a:pt x="761108" y="92223"/>
                  </a:lnTo>
                  <a:lnTo>
                    <a:pt x="764918" y="100445"/>
                  </a:lnTo>
                  <a:lnTo>
                    <a:pt x="768066" y="106449"/>
                  </a:lnTo>
                  <a:lnTo>
                    <a:pt x="771598" y="110298"/>
                  </a:lnTo>
                  <a:lnTo>
                    <a:pt x="777411" y="110642"/>
                  </a:lnTo>
                  <a:lnTo>
                    <a:pt x="782993" y="113825"/>
                  </a:lnTo>
                  <a:lnTo>
                    <a:pt x="787052" y="115343"/>
                  </a:lnTo>
                  <a:lnTo>
                    <a:pt x="790985" y="119568"/>
                  </a:lnTo>
                  <a:lnTo>
                    <a:pt x="792229" y="122361"/>
                  </a:lnTo>
                  <a:lnTo>
                    <a:pt x="793457" y="125114"/>
                  </a:lnTo>
                  <a:lnTo>
                    <a:pt x="793453" y="130656"/>
                  </a:lnTo>
                  <a:lnTo>
                    <a:pt x="793426" y="172410"/>
                  </a:lnTo>
                  <a:lnTo>
                    <a:pt x="793410" y="197026"/>
                  </a:lnTo>
                  <a:lnTo>
                    <a:pt x="793395" y="221999"/>
                  </a:lnTo>
                  <a:lnTo>
                    <a:pt x="793387" y="234574"/>
                  </a:lnTo>
                  <a:lnTo>
                    <a:pt x="793372" y="260891"/>
                  </a:lnTo>
                  <a:lnTo>
                    <a:pt x="793238" y="284331"/>
                  </a:lnTo>
                  <a:lnTo>
                    <a:pt x="792952" y="334181"/>
                  </a:lnTo>
                  <a:lnTo>
                    <a:pt x="792706" y="376871"/>
                  </a:lnTo>
                  <a:lnTo>
                    <a:pt x="792676" y="384330"/>
                  </a:lnTo>
                  <a:lnTo>
                    <a:pt x="777581" y="384237"/>
                  </a:lnTo>
                  <a:lnTo>
                    <a:pt x="779038" y="388678"/>
                  </a:lnTo>
                  <a:lnTo>
                    <a:pt x="778006" y="393767"/>
                  </a:lnTo>
                  <a:lnTo>
                    <a:pt x="785507" y="400783"/>
                  </a:lnTo>
                  <a:lnTo>
                    <a:pt x="785194" y="406304"/>
                  </a:lnTo>
                  <a:lnTo>
                    <a:pt x="784522" y="413082"/>
                  </a:lnTo>
                  <a:lnTo>
                    <a:pt x="779481" y="414338"/>
                  </a:lnTo>
                  <a:lnTo>
                    <a:pt x="781510" y="419171"/>
                  </a:lnTo>
                  <a:lnTo>
                    <a:pt x="782132" y="420652"/>
                  </a:lnTo>
                  <a:lnTo>
                    <a:pt x="785323" y="424454"/>
                  </a:lnTo>
                  <a:lnTo>
                    <a:pt x="790163" y="424465"/>
                  </a:lnTo>
                  <a:lnTo>
                    <a:pt x="791849" y="435644"/>
                  </a:lnTo>
                  <a:lnTo>
                    <a:pt x="793863" y="439887"/>
                  </a:lnTo>
                  <a:lnTo>
                    <a:pt x="792511" y="444390"/>
                  </a:lnTo>
                  <a:lnTo>
                    <a:pt x="791864" y="446544"/>
                  </a:lnTo>
                  <a:lnTo>
                    <a:pt x="786274" y="450488"/>
                  </a:lnTo>
                  <a:lnTo>
                    <a:pt x="788221" y="455508"/>
                  </a:lnTo>
                  <a:lnTo>
                    <a:pt x="785323" y="459440"/>
                  </a:lnTo>
                  <a:lnTo>
                    <a:pt x="787391" y="462076"/>
                  </a:lnTo>
                  <a:lnTo>
                    <a:pt x="783039" y="467347"/>
                  </a:lnTo>
                  <a:lnTo>
                    <a:pt x="783155" y="469358"/>
                  </a:lnTo>
                  <a:lnTo>
                    <a:pt x="783404" y="473692"/>
                  </a:lnTo>
                  <a:lnTo>
                    <a:pt x="779168" y="480979"/>
                  </a:lnTo>
                  <a:lnTo>
                    <a:pt x="774524" y="487910"/>
                  </a:lnTo>
                  <a:lnTo>
                    <a:pt x="774177" y="495642"/>
                  </a:lnTo>
                  <a:lnTo>
                    <a:pt x="777613" y="501047"/>
                  </a:lnTo>
                  <a:lnTo>
                    <a:pt x="784374" y="507835"/>
                  </a:lnTo>
                  <a:lnTo>
                    <a:pt x="789221" y="519352"/>
                  </a:lnTo>
                  <a:lnTo>
                    <a:pt x="789540" y="520108"/>
                  </a:lnTo>
                  <a:lnTo>
                    <a:pt x="787828" y="525683"/>
                  </a:lnTo>
                  <a:lnTo>
                    <a:pt x="789453" y="526798"/>
                  </a:lnTo>
                  <a:lnTo>
                    <a:pt x="792799" y="529543"/>
                  </a:lnTo>
                  <a:lnTo>
                    <a:pt x="786924" y="530648"/>
                  </a:lnTo>
                  <a:lnTo>
                    <a:pt x="784440" y="526679"/>
                  </a:lnTo>
                  <a:lnTo>
                    <a:pt x="775359" y="527221"/>
                  </a:lnTo>
                  <a:lnTo>
                    <a:pt x="773649" y="524187"/>
                  </a:lnTo>
                  <a:lnTo>
                    <a:pt x="770450" y="518505"/>
                  </a:lnTo>
                  <a:lnTo>
                    <a:pt x="765181" y="513096"/>
                  </a:lnTo>
                  <a:lnTo>
                    <a:pt x="766463" y="505135"/>
                  </a:lnTo>
                  <a:lnTo>
                    <a:pt x="758019" y="504516"/>
                  </a:lnTo>
                  <a:lnTo>
                    <a:pt x="755600" y="499347"/>
                  </a:lnTo>
                  <a:lnTo>
                    <a:pt x="755003" y="499068"/>
                  </a:lnTo>
                  <a:lnTo>
                    <a:pt x="744625" y="494209"/>
                  </a:lnTo>
                  <a:lnTo>
                    <a:pt x="738441" y="495482"/>
                  </a:lnTo>
                  <a:lnTo>
                    <a:pt x="733255" y="490825"/>
                  </a:lnTo>
                  <a:lnTo>
                    <a:pt x="732299" y="489965"/>
                  </a:lnTo>
                  <a:lnTo>
                    <a:pt x="721162" y="488472"/>
                  </a:lnTo>
                  <a:lnTo>
                    <a:pt x="717663" y="485598"/>
                  </a:lnTo>
                  <a:lnTo>
                    <a:pt x="712597" y="481430"/>
                  </a:lnTo>
                  <a:lnTo>
                    <a:pt x="710157" y="476652"/>
                  </a:lnTo>
                  <a:lnTo>
                    <a:pt x="703465" y="474762"/>
                  </a:lnTo>
                  <a:lnTo>
                    <a:pt x="699356" y="476111"/>
                  </a:lnTo>
                  <a:lnTo>
                    <a:pt x="691440" y="474552"/>
                  </a:lnTo>
                  <a:lnTo>
                    <a:pt x="687724" y="477355"/>
                  </a:lnTo>
                  <a:lnTo>
                    <a:pt x="684308" y="476733"/>
                  </a:lnTo>
                  <a:lnTo>
                    <a:pt x="681071" y="476142"/>
                  </a:lnTo>
                  <a:lnTo>
                    <a:pt x="672363" y="475643"/>
                  </a:lnTo>
                  <a:lnTo>
                    <a:pt x="668567" y="476215"/>
                  </a:lnTo>
                  <a:lnTo>
                    <a:pt x="661686" y="477247"/>
                  </a:lnTo>
                  <a:lnTo>
                    <a:pt x="651231" y="475010"/>
                  </a:lnTo>
                  <a:lnTo>
                    <a:pt x="645331" y="473876"/>
                  </a:lnTo>
                  <a:lnTo>
                    <a:pt x="643316" y="475625"/>
                  </a:lnTo>
                  <a:lnTo>
                    <a:pt x="640220" y="483303"/>
                  </a:lnTo>
                  <a:lnTo>
                    <a:pt x="635408" y="487414"/>
                  </a:lnTo>
                  <a:lnTo>
                    <a:pt x="626503" y="488006"/>
                  </a:lnTo>
                  <a:lnTo>
                    <a:pt x="619348" y="481481"/>
                  </a:lnTo>
                  <a:lnTo>
                    <a:pt x="614913" y="476844"/>
                  </a:lnTo>
                  <a:lnTo>
                    <a:pt x="614443" y="476669"/>
                  </a:lnTo>
                  <a:lnTo>
                    <a:pt x="606212" y="473603"/>
                  </a:lnTo>
                  <a:lnTo>
                    <a:pt x="601231" y="471491"/>
                  </a:lnTo>
                  <a:lnTo>
                    <a:pt x="598325" y="469768"/>
                  </a:lnTo>
                  <a:lnTo>
                    <a:pt x="590260" y="464976"/>
                  </a:lnTo>
                  <a:lnTo>
                    <a:pt x="585279" y="463293"/>
                  </a:lnTo>
                  <a:lnTo>
                    <a:pt x="580768" y="458240"/>
                  </a:lnTo>
                  <a:lnTo>
                    <a:pt x="578851" y="453152"/>
                  </a:lnTo>
                  <a:lnTo>
                    <a:pt x="542385" y="452170"/>
                  </a:lnTo>
                  <a:lnTo>
                    <a:pt x="499975" y="450812"/>
                  </a:lnTo>
                  <a:lnTo>
                    <a:pt x="470806" y="449773"/>
                  </a:lnTo>
                  <a:lnTo>
                    <a:pt x="437844" y="448496"/>
                  </a:lnTo>
                  <a:lnTo>
                    <a:pt x="401508" y="446984"/>
                  </a:lnTo>
                  <a:lnTo>
                    <a:pt x="338078" y="444026"/>
                  </a:lnTo>
                  <a:lnTo>
                    <a:pt x="337858" y="444015"/>
                  </a:lnTo>
                  <a:lnTo>
                    <a:pt x="317878" y="442998"/>
                  </a:lnTo>
                  <a:lnTo>
                    <a:pt x="294157" y="441672"/>
                  </a:lnTo>
                  <a:lnTo>
                    <a:pt x="205120" y="436184"/>
                  </a:lnTo>
                  <a:lnTo>
                    <a:pt x="171157" y="433878"/>
                  </a:lnTo>
                  <a:lnTo>
                    <a:pt x="131227" y="431041"/>
                  </a:lnTo>
                  <a:lnTo>
                    <a:pt x="109522" y="429431"/>
                  </a:lnTo>
                  <a:lnTo>
                    <a:pt x="60032" y="425581"/>
                  </a:lnTo>
                  <a:lnTo>
                    <a:pt x="57018" y="425345"/>
                  </a:lnTo>
                  <a:lnTo>
                    <a:pt x="0" y="420692"/>
                  </a:lnTo>
                  <a:lnTo>
                    <a:pt x="3441" y="379252"/>
                  </a:lnTo>
                  <a:lnTo>
                    <a:pt x="5645" y="352321"/>
                  </a:lnTo>
                  <a:lnTo>
                    <a:pt x="5944" y="348667"/>
                  </a:lnTo>
                  <a:lnTo>
                    <a:pt x="6592" y="340751"/>
                  </a:lnTo>
                  <a:lnTo>
                    <a:pt x="10131" y="298544"/>
                  </a:lnTo>
                  <a:lnTo>
                    <a:pt x="13634" y="257405"/>
                  </a:lnTo>
                  <a:lnTo>
                    <a:pt x="14112" y="251785"/>
                  </a:lnTo>
                  <a:lnTo>
                    <a:pt x="14960" y="241834"/>
                  </a:lnTo>
                  <a:lnTo>
                    <a:pt x="18827" y="195951"/>
                  </a:lnTo>
                  <a:lnTo>
                    <a:pt x="20276" y="1787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g43"/>
            <p:cNvSpPr/>
            <p:nvPr/>
          </p:nvSpPr>
          <p:spPr>
            <a:xfrm>
              <a:off x="3835748" y="3574447"/>
              <a:ext cx="981185" cy="514580"/>
            </a:xfrm>
            <a:custGeom>
              <a:avLst/>
              <a:gdLst/>
              <a:ahLst/>
              <a:cxnLst/>
              <a:rect l="0" t="0" r="0" b="0"/>
              <a:pathLst>
                <a:path w="981185" h="514580">
                  <a:moveTo>
                    <a:pt x="1846" y="46734"/>
                  </a:moveTo>
                  <a:lnTo>
                    <a:pt x="4397" y="13024"/>
                  </a:lnTo>
                  <a:lnTo>
                    <a:pt x="5332" y="0"/>
                  </a:lnTo>
                  <a:lnTo>
                    <a:pt x="23461" y="1396"/>
                  </a:lnTo>
                  <a:lnTo>
                    <a:pt x="39700" y="3198"/>
                  </a:lnTo>
                  <a:lnTo>
                    <a:pt x="78515" y="5961"/>
                  </a:lnTo>
                  <a:lnTo>
                    <a:pt x="113958" y="8481"/>
                  </a:lnTo>
                  <a:lnTo>
                    <a:pt x="115548" y="8574"/>
                  </a:lnTo>
                  <a:lnTo>
                    <a:pt x="129800" y="9389"/>
                  </a:lnTo>
                  <a:lnTo>
                    <a:pt x="169147" y="11534"/>
                  </a:lnTo>
                  <a:lnTo>
                    <a:pt x="177074" y="11949"/>
                  </a:lnTo>
                  <a:lnTo>
                    <a:pt x="208117" y="13479"/>
                  </a:lnTo>
                  <a:lnTo>
                    <a:pt x="224558" y="14281"/>
                  </a:lnTo>
                  <a:lnTo>
                    <a:pt x="238274" y="14930"/>
                  </a:lnTo>
                  <a:lnTo>
                    <a:pt x="248459" y="15401"/>
                  </a:lnTo>
                  <a:lnTo>
                    <a:pt x="273669" y="16437"/>
                  </a:lnTo>
                  <a:lnTo>
                    <a:pt x="282814" y="16798"/>
                  </a:lnTo>
                  <a:lnTo>
                    <a:pt x="335334" y="19081"/>
                  </a:lnTo>
                  <a:lnTo>
                    <a:pt x="345189" y="19480"/>
                  </a:lnTo>
                  <a:lnTo>
                    <a:pt x="346025" y="19514"/>
                  </a:lnTo>
                  <a:lnTo>
                    <a:pt x="384293" y="21262"/>
                  </a:lnTo>
                  <a:lnTo>
                    <a:pt x="397509" y="21805"/>
                  </a:lnTo>
                  <a:lnTo>
                    <a:pt x="407138" y="22190"/>
                  </a:lnTo>
                  <a:lnTo>
                    <a:pt x="412716" y="22409"/>
                  </a:lnTo>
                  <a:lnTo>
                    <a:pt x="444199" y="23514"/>
                  </a:lnTo>
                  <a:lnTo>
                    <a:pt x="458848" y="23996"/>
                  </a:lnTo>
                  <a:lnTo>
                    <a:pt x="482485" y="24732"/>
                  </a:lnTo>
                  <a:lnTo>
                    <a:pt x="510534" y="25625"/>
                  </a:lnTo>
                  <a:lnTo>
                    <a:pt x="532156" y="26263"/>
                  </a:lnTo>
                  <a:lnTo>
                    <a:pt x="532942" y="26282"/>
                  </a:lnTo>
                  <a:lnTo>
                    <a:pt x="559625" y="26868"/>
                  </a:lnTo>
                  <a:lnTo>
                    <a:pt x="567187" y="27022"/>
                  </a:lnTo>
                  <a:lnTo>
                    <a:pt x="594765" y="27526"/>
                  </a:lnTo>
                  <a:lnTo>
                    <a:pt x="598579" y="27591"/>
                  </a:lnTo>
                  <a:lnTo>
                    <a:pt x="633344" y="28171"/>
                  </a:lnTo>
                  <a:lnTo>
                    <a:pt x="642129" y="28300"/>
                  </a:lnTo>
                  <a:lnTo>
                    <a:pt x="669048" y="28640"/>
                  </a:lnTo>
                  <a:lnTo>
                    <a:pt x="674390" y="28699"/>
                  </a:lnTo>
                  <a:lnTo>
                    <a:pt x="714203" y="29089"/>
                  </a:lnTo>
                  <a:lnTo>
                    <a:pt x="739654" y="29304"/>
                  </a:lnTo>
                  <a:lnTo>
                    <a:pt x="742525" y="29325"/>
                  </a:lnTo>
                  <a:lnTo>
                    <a:pt x="774611" y="29384"/>
                  </a:lnTo>
                  <a:lnTo>
                    <a:pt x="799212" y="29394"/>
                  </a:lnTo>
                  <a:lnTo>
                    <a:pt x="803359" y="29390"/>
                  </a:lnTo>
                  <a:lnTo>
                    <a:pt x="807462" y="29384"/>
                  </a:lnTo>
                  <a:lnTo>
                    <a:pt x="823505" y="29356"/>
                  </a:lnTo>
                  <a:lnTo>
                    <a:pt x="847697" y="29269"/>
                  </a:lnTo>
                  <a:lnTo>
                    <a:pt x="853506" y="29240"/>
                  </a:lnTo>
                  <a:lnTo>
                    <a:pt x="866521" y="29164"/>
                  </a:lnTo>
                  <a:lnTo>
                    <a:pt x="876187" y="29097"/>
                  </a:lnTo>
                  <a:lnTo>
                    <a:pt x="904453" y="28840"/>
                  </a:lnTo>
                  <a:lnTo>
                    <a:pt x="911930" y="28759"/>
                  </a:lnTo>
                  <a:lnTo>
                    <a:pt x="913328" y="28744"/>
                  </a:lnTo>
                  <a:lnTo>
                    <a:pt x="945392" y="28463"/>
                  </a:lnTo>
                  <a:lnTo>
                    <a:pt x="956150" y="28296"/>
                  </a:lnTo>
                  <a:lnTo>
                    <a:pt x="956599" y="61805"/>
                  </a:lnTo>
                  <a:lnTo>
                    <a:pt x="956841" y="76029"/>
                  </a:lnTo>
                  <a:lnTo>
                    <a:pt x="956978" y="84006"/>
                  </a:lnTo>
                  <a:lnTo>
                    <a:pt x="957203" y="100328"/>
                  </a:lnTo>
                  <a:lnTo>
                    <a:pt x="961255" y="129031"/>
                  </a:lnTo>
                  <a:lnTo>
                    <a:pt x="964297" y="148884"/>
                  </a:lnTo>
                  <a:lnTo>
                    <a:pt x="965619" y="157493"/>
                  </a:lnTo>
                  <a:lnTo>
                    <a:pt x="968150" y="173930"/>
                  </a:lnTo>
                  <a:lnTo>
                    <a:pt x="972966" y="205506"/>
                  </a:lnTo>
                  <a:lnTo>
                    <a:pt x="973160" y="206808"/>
                  </a:lnTo>
                  <a:lnTo>
                    <a:pt x="975739" y="224165"/>
                  </a:lnTo>
                  <a:lnTo>
                    <a:pt x="978778" y="244558"/>
                  </a:lnTo>
                  <a:lnTo>
                    <a:pt x="980749" y="259527"/>
                  </a:lnTo>
                  <a:lnTo>
                    <a:pt x="980846" y="260267"/>
                  </a:lnTo>
                  <a:lnTo>
                    <a:pt x="981185" y="262839"/>
                  </a:lnTo>
                  <a:lnTo>
                    <a:pt x="980967" y="276344"/>
                  </a:lnTo>
                  <a:lnTo>
                    <a:pt x="980915" y="280550"/>
                  </a:lnTo>
                  <a:lnTo>
                    <a:pt x="980356" y="325599"/>
                  </a:lnTo>
                  <a:lnTo>
                    <a:pt x="980277" y="331869"/>
                  </a:lnTo>
                  <a:lnTo>
                    <a:pt x="980033" y="355149"/>
                  </a:lnTo>
                  <a:lnTo>
                    <a:pt x="979890" y="368688"/>
                  </a:lnTo>
                  <a:lnTo>
                    <a:pt x="979758" y="387046"/>
                  </a:lnTo>
                  <a:lnTo>
                    <a:pt x="979602" y="408342"/>
                  </a:lnTo>
                  <a:lnTo>
                    <a:pt x="979440" y="432724"/>
                  </a:lnTo>
                  <a:lnTo>
                    <a:pt x="979275" y="457266"/>
                  </a:lnTo>
                  <a:lnTo>
                    <a:pt x="979176" y="468609"/>
                  </a:lnTo>
                  <a:lnTo>
                    <a:pt x="978985" y="490454"/>
                  </a:lnTo>
                  <a:lnTo>
                    <a:pt x="978854" y="512195"/>
                  </a:lnTo>
                  <a:lnTo>
                    <a:pt x="973785" y="514580"/>
                  </a:lnTo>
                  <a:lnTo>
                    <a:pt x="968469" y="507751"/>
                  </a:lnTo>
                  <a:lnTo>
                    <a:pt x="961621" y="507346"/>
                  </a:lnTo>
                  <a:lnTo>
                    <a:pt x="951566" y="502617"/>
                  </a:lnTo>
                  <a:lnTo>
                    <a:pt x="949518" y="500692"/>
                  </a:lnTo>
                  <a:lnTo>
                    <a:pt x="945415" y="496834"/>
                  </a:lnTo>
                  <a:lnTo>
                    <a:pt x="936491" y="498183"/>
                  </a:lnTo>
                  <a:lnTo>
                    <a:pt x="929248" y="492968"/>
                  </a:lnTo>
                  <a:lnTo>
                    <a:pt x="924780" y="488097"/>
                  </a:lnTo>
                  <a:lnTo>
                    <a:pt x="919736" y="482142"/>
                  </a:lnTo>
                  <a:lnTo>
                    <a:pt x="912044" y="480743"/>
                  </a:lnTo>
                  <a:lnTo>
                    <a:pt x="906259" y="474722"/>
                  </a:lnTo>
                  <a:lnTo>
                    <a:pt x="899782" y="470247"/>
                  </a:lnTo>
                  <a:lnTo>
                    <a:pt x="899018" y="469945"/>
                  </a:lnTo>
                  <a:lnTo>
                    <a:pt x="890664" y="466639"/>
                  </a:lnTo>
                  <a:lnTo>
                    <a:pt x="887485" y="471304"/>
                  </a:lnTo>
                  <a:lnTo>
                    <a:pt x="884018" y="478806"/>
                  </a:lnTo>
                  <a:lnTo>
                    <a:pt x="880830" y="479391"/>
                  </a:lnTo>
                  <a:lnTo>
                    <a:pt x="875883" y="480296"/>
                  </a:lnTo>
                  <a:lnTo>
                    <a:pt x="864646" y="480215"/>
                  </a:lnTo>
                  <a:lnTo>
                    <a:pt x="855417" y="477871"/>
                  </a:lnTo>
                  <a:lnTo>
                    <a:pt x="851655" y="471915"/>
                  </a:lnTo>
                  <a:lnTo>
                    <a:pt x="846132" y="471914"/>
                  </a:lnTo>
                  <a:lnTo>
                    <a:pt x="838307" y="475015"/>
                  </a:lnTo>
                  <a:lnTo>
                    <a:pt x="830330" y="476461"/>
                  </a:lnTo>
                  <a:lnTo>
                    <a:pt x="824176" y="479861"/>
                  </a:lnTo>
                  <a:lnTo>
                    <a:pt x="820519" y="481878"/>
                  </a:lnTo>
                  <a:lnTo>
                    <a:pt x="817647" y="481602"/>
                  </a:lnTo>
                  <a:lnTo>
                    <a:pt x="812608" y="481115"/>
                  </a:lnTo>
                  <a:lnTo>
                    <a:pt x="806950" y="479503"/>
                  </a:lnTo>
                  <a:lnTo>
                    <a:pt x="791743" y="484333"/>
                  </a:lnTo>
                  <a:lnTo>
                    <a:pt x="781367" y="485699"/>
                  </a:lnTo>
                  <a:lnTo>
                    <a:pt x="778828" y="490209"/>
                  </a:lnTo>
                  <a:lnTo>
                    <a:pt x="772183" y="497751"/>
                  </a:lnTo>
                  <a:lnTo>
                    <a:pt x="766478" y="494613"/>
                  </a:lnTo>
                  <a:lnTo>
                    <a:pt x="762896" y="499597"/>
                  </a:lnTo>
                  <a:lnTo>
                    <a:pt x="756271" y="505440"/>
                  </a:lnTo>
                  <a:lnTo>
                    <a:pt x="754325" y="502367"/>
                  </a:lnTo>
                  <a:lnTo>
                    <a:pt x="751519" y="497932"/>
                  </a:lnTo>
                  <a:lnTo>
                    <a:pt x="747639" y="493059"/>
                  </a:lnTo>
                  <a:lnTo>
                    <a:pt x="739842" y="493968"/>
                  </a:lnTo>
                  <a:lnTo>
                    <a:pt x="737323" y="487532"/>
                  </a:lnTo>
                  <a:lnTo>
                    <a:pt x="731518" y="487357"/>
                  </a:lnTo>
                  <a:lnTo>
                    <a:pt x="729163" y="485642"/>
                  </a:lnTo>
                  <a:lnTo>
                    <a:pt x="729541" y="478489"/>
                  </a:lnTo>
                  <a:lnTo>
                    <a:pt x="729004" y="478147"/>
                  </a:lnTo>
                  <a:lnTo>
                    <a:pt x="721327" y="473256"/>
                  </a:lnTo>
                  <a:lnTo>
                    <a:pt x="718662" y="478994"/>
                  </a:lnTo>
                  <a:lnTo>
                    <a:pt x="715029" y="485442"/>
                  </a:lnTo>
                  <a:lnTo>
                    <a:pt x="707429" y="483895"/>
                  </a:lnTo>
                  <a:lnTo>
                    <a:pt x="705391" y="480007"/>
                  </a:lnTo>
                  <a:lnTo>
                    <a:pt x="698704" y="483067"/>
                  </a:lnTo>
                  <a:lnTo>
                    <a:pt x="693269" y="474998"/>
                  </a:lnTo>
                  <a:lnTo>
                    <a:pt x="692377" y="468622"/>
                  </a:lnTo>
                  <a:lnTo>
                    <a:pt x="688939" y="468823"/>
                  </a:lnTo>
                  <a:lnTo>
                    <a:pt x="687724" y="468894"/>
                  </a:lnTo>
                  <a:lnTo>
                    <a:pt x="686815" y="468947"/>
                  </a:lnTo>
                  <a:lnTo>
                    <a:pt x="682472" y="472659"/>
                  </a:lnTo>
                  <a:lnTo>
                    <a:pt x="682800" y="477259"/>
                  </a:lnTo>
                  <a:lnTo>
                    <a:pt x="674444" y="481597"/>
                  </a:lnTo>
                  <a:lnTo>
                    <a:pt x="671684" y="487749"/>
                  </a:lnTo>
                  <a:lnTo>
                    <a:pt x="670524" y="493296"/>
                  </a:lnTo>
                  <a:lnTo>
                    <a:pt x="670079" y="498898"/>
                  </a:lnTo>
                  <a:lnTo>
                    <a:pt x="663149" y="500708"/>
                  </a:lnTo>
                  <a:lnTo>
                    <a:pt x="656645" y="487990"/>
                  </a:lnTo>
                  <a:lnTo>
                    <a:pt x="661328" y="482656"/>
                  </a:lnTo>
                  <a:lnTo>
                    <a:pt x="656778" y="472965"/>
                  </a:lnTo>
                  <a:lnTo>
                    <a:pt x="652021" y="474909"/>
                  </a:lnTo>
                  <a:lnTo>
                    <a:pt x="643434" y="479860"/>
                  </a:lnTo>
                  <a:lnTo>
                    <a:pt x="636872" y="486337"/>
                  </a:lnTo>
                  <a:lnTo>
                    <a:pt x="628452" y="485590"/>
                  </a:lnTo>
                  <a:lnTo>
                    <a:pt x="627695" y="478795"/>
                  </a:lnTo>
                  <a:lnTo>
                    <a:pt x="623929" y="472556"/>
                  </a:lnTo>
                  <a:lnTo>
                    <a:pt x="623657" y="472105"/>
                  </a:lnTo>
                  <a:lnTo>
                    <a:pt x="615131" y="474831"/>
                  </a:lnTo>
                  <a:lnTo>
                    <a:pt x="614784" y="474543"/>
                  </a:lnTo>
                  <a:lnTo>
                    <a:pt x="610714" y="471160"/>
                  </a:lnTo>
                  <a:lnTo>
                    <a:pt x="609298" y="464519"/>
                  </a:lnTo>
                  <a:lnTo>
                    <a:pt x="601956" y="461043"/>
                  </a:lnTo>
                  <a:lnTo>
                    <a:pt x="591385" y="470372"/>
                  </a:lnTo>
                  <a:lnTo>
                    <a:pt x="586107" y="476750"/>
                  </a:lnTo>
                  <a:lnTo>
                    <a:pt x="578657" y="481037"/>
                  </a:lnTo>
                  <a:lnTo>
                    <a:pt x="568639" y="476659"/>
                  </a:lnTo>
                  <a:lnTo>
                    <a:pt x="568595" y="474817"/>
                  </a:lnTo>
                  <a:lnTo>
                    <a:pt x="568482" y="470045"/>
                  </a:lnTo>
                  <a:lnTo>
                    <a:pt x="569402" y="460469"/>
                  </a:lnTo>
                  <a:lnTo>
                    <a:pt x="562560" y="459620"/>
                  </a:lnTo>
                  <a:lnTo>
                    <a:pt x="553472" y="458497"/>
                  </a:lnTo>
                  <a:lnTo>
                    <a:pt x="551701" y="451805"/>
                  </a:lnTo>
                  <a:lnTo>
                    <a:pt x="551850" y="443799"/>
                  </a:lnTo>
                  <a:lnTo>
                    <a:pt x="549177" y="436507"/>
                  </a:lnTo>
                  <a:lnTo>
                    <a:pt x="547355" y="438386"/>
                  </a:lnTo>
                  <a:lnTo>
                    <a:pt x="543657" y="442193"/>
                  </a:lnTo>
                  <a:lnTo>
                    <a:pt x="537084" y="440159"/>
                  </a:lnTo>
                  <a:lnTo>
                    <a:pt x="526139" y="437138"/>
                  </a:lnTo>
                  <a:lnTo>
                    <a:pt x="520845" y="435469"/>
                  </a:lnTo>
                  <a:lnTo>
                    <a:pt x="516688" y="439489"/>
                  </a:lnTo>
                  <a:lnTo>
                    <a:pt x="514646" y="445681"/>
                  </a:lnTo>
                  <a:lnTo>
                    <a:pt x="513561" y="446103"/>
                  </a:lnTo>
                  <a:lnTo>
                    <a:pt x="507420" y="448490"/>
                  </a:lnTo>
                  <a:lnTo>
                    <a:pt x="501273" y="443910"/>
                  </a:lnTo>
                  <a:lnTo>
                    <a:pt x="495716" y="435988"/>
                  </a:lnTo>
                  <a:lnTo>
                    <a:pt x="491851" y="434844"/>
                  </a:lnTo>
                  <a:lnTo>
                    <a:pt x="487424" y="433532"/>
                  </a:lnTo>
                  <a:lnTo>
                    <a:pt x="482352" y="437893"/>
                  </a:lnTo>
                  <a:lnTo>
                    <a:pt x="476788" y="438045"/>
                  </a:lnTo>
                  <a:lnTo>
                    <a:pt x="468698" y="434224"/>
                  </a:lnTo>
                  <a:lnTo>
                    <a:pt x="461014" y="433340"/>
                  </a:lnTo>
                  <a:lnTo>
                    <a:pt x="453201" y="426875"/>
                  </a:lnTo>
                  <a:lnTo>
                    <a:pt x="451781" y="426690"/>
                  </a:lnTo>
                  <a:lnTo>
                    <a:pt x="445847" y="425912"/>
                  </a:lnTo>
                  <a:lnTo>
                    <a:pt x="439236" y="426784"/>
                  </a:lnTo>
                  <a:lnTo>
                    <a:pt x="430714" y="425341"/>
                  </a:lnTo>
                  <a:lnTo>
                    <a:pt x="423919" y="424401"/>
                  </a:lnTo>
                  <a:lnTo>
                    <a:pt x="421804" y="409979"/>
                  </a:lnTo>
                  <a:lnTo>
                    <a:pt x="420684" y="408299"/>
                  </a:lnTo>
                  <a:lnTo>
                    <a:pt x="414675" y="399276"/>
                  </a:lnTo>
                  <a:lnTo>
                    <a:pt x="406120" y="391706"/>
                  </a:lnTo>
                  <a:lnTo>
                    <a:pt x="400920" y="390799"/>
                  </a:lnTo>
                  <a:lnTo>
                    <a:pt x="397612" y="399558"/>
                  </a:lnTo>
                  <a:lnTo>
                    <a:pt x="391764" y="397040"/>
                  </a:lnTo>
                  <a:lnTo>
                    <a:pt x="391291" y="396965"/>
                  </a:lnTo>
                  <a:lnTo>
                    <a:pt x="378503" y="394934"/>
                  </a:lnTo>
                  <a:lnTo>
                    <a:pt x="376499" y="399610"/>
                  </a:lnTo>
                  <a:lnTo>
                    <a:pt x="365215" y="398262"/>
                  </a:lnTo>
                  <a:lnTo>
                    <a:pt x="357493" y="390147"/>
                  </a:lnTo>
                  <a:lnTo>
                    <a:pt x="351545" y="382335"/>
                  </a:lnTo>
                  <a:lnTo>
                    <a:pt x="348858" y="379476"/>
                  </a:lnTo>
                  <a:lnTo>
                    <a:pt x="339047" y="369020"/>
                  </a:lnTo>
                  <a:lnTo>
                    <a:pt x="330958" y="370927"/>
                  </a:lnTo>
                  <a:lnTo>
                    <a:pt x="330632" y="371004"/>
                  </a:lnTo>
                  <a:lnTo>
                    <a:pt x="331758" y="344269"/>
                  </a:lnTo>
                  <a:lnTo>
                    <a:pt x="333476" y="303466"/>
                  </a:lnTo>
                  <a:lnTo>
                    <a:pt x="334402" y="281479"/>
                  </a:lnTo>
                  <a:lnTo>
                    <a:pt x="335855" y="246980"/>
                  </a:lnTo>
                  <a:lnTo>
                    <a:pt x="337048" y="218653"/>
                  </a:lnTo>
                  <a:lnTo>
                    <a:pt x="338637" y="180907"/>
                  </a:lnTo>
                  <a:lnTo>
                    <a:pt x="339695" y="155782"/>
                  </a:lnTo>
                  <a:lnTo>
                    <a:pt x="342388" y="91816"/>
                  </a:lnTo>
                  <a:lnTo>
                    <a:pt x="342005" y="91800"/>
                  </a:lnTo>
                  <a:lnTo>
                    <a:pt x="306934" y="90267"/>
                  </a:lnTo>
                  <a:lnTo>
                    <a:pt x="280099" y="89042"/>
                  </a:lnTo>
                  <a:lnTo>
                    <a:pt x="274795" y="88792"/>
                  </a:lnTo>
                  <a:lnTo>
                    <a:pt x="241527" y="87101"/>
                  </a:lnTo>
                  <a:lnTo>
                    <a:pt x="233542" y="86709"/>
                  </a:lnTo>
                  <a:lnTo>
                    <a:pt x="218593" y="85960"/>
                  </a:lnTo>
                  <a:lnTo>
                    <a:pt x="157139" y="82453"/>
                  </a:lnTo>
                  <a:lnTo>
                    <a:pt x="134029" y="81041"/>
                  </a:lnTo>
                  <a:lnTo>
                    <a:pt x="110569" y="79516"/>
                  </a:lnTo>
                  <a:lnTo>
                    <a:pt x="95735" y="78525"/>
                  </a:lnTo>
                  <a:lnTo>
                    <a:pt x="0" y="71873"/>
                  </a:lnTo>
                  <a:lnTo>
                    <a:pt x="1114" y="571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g44"/>
            <p:cNvSpPr/>
            <p:nvPr/>
          </p:nvSpPr>
          <p:spPr>
            <a:xfrm>
              <a:off x="3025433" y="2330963"/>
              <a:ext cx="793770" cy="658902"/>
            </a:xfrm>
            <a:custGeom>
              <a:avLst/>
              <a:gdLst/>
              <a:ahLst/>
              <a:cxnLst/>
              <a:rect l="0" t="0" r="0" b="0"/>
              <a:pathLst>
                <a:path w="793770" h="658902">
                  <a:moveTo>
                    <a:pt x="86689" y="18853"/>
                  </a:moveTo>
                  <a:lnTo>
                    <a:pt x="90996" y="0"/>
                  </a:lnTo>
                  <a:lnTo>
                    <a:pt x="116990" y="3880"/>
                  </a:lnTo>
                  <a:lnTo>
                    <a:pt x="124740" y="6633"/>
                  </a:lnTo>
                  <a:lnTo>
                    <a:pt x="163046" y="11539"/>
                  </a:lnTo>
                  <a:lnTo>
                    <a:pt x="196151" y="15927"/>
                  </a:lnTo>
                  <a:lnTo>
                    <a:pt x="215858" y="18866"/>
                  </a:lnTo>
                  <a:lnTo>
                    <a:pt x="238339" y="22168"/>
                  </a:lnTo>
                  <a:lnTo>
                    <a:pt x="285664" y="28381"/>
                  </a:lnTo>
                  <a:lnTo>
                    <a:pt x="289675" y="29845"/>
                  </a:lnTo>
                  <a:lnTo>
                    <a:pt x="333949" y="35857"/>
                  </a:lnTo>
                  <a:lnTo>
                    <a:pt x="346090" y="37469"/>
                  </a:lnTo>
                  <a:lnTo>
                    <a:pt x="371451" y="40654"/>
                  </a:lnTo>
                  <a:lnTo>
                    <a:pt x="396722" y="43761"/>
                  </a:lnTo>
                  <a:lnTo>
                    <a:pt x="405353" y="44855"/>
                  </a:lnTo>
                  <a:lnTo>
                    <a:pt x="461699" y="51806"/>
                  </a:lnTo>
                  <a:lnTo>
                    <a:pt x="508187" y="58067"/>
                  </a:lnTo>
                  <a:lnTo>
                    <a:pt x="571141" y="65404"/>
                  </a:lnTo>
                  <a:lnTo>
                    <a:pt x="595260" y="67442"/>
                  </a:lnTo>
                  <a:lnTo>
                    <a:pt x="613127" y="68912"/>
                  </a:lnTo>
                  <a:lnTo>
                    <a:pt x="690940" y="76700"/>
                  </a:lnTo>
                  <a:lnTo>
                    <a:pt x="694810" y="77070"/>
                  </a:lnTo>
                  <a:lnTo>
                    <a:pt x="696120" y="77196"/>
                  </a:lnTo>
                  <a:lnTo>
                    <a:pt x="793770" y="86407"/>
                  </a:lnTo>
                  <a:lnTo>
                    <a:pt x="790247" y="130129"/>
                  </a:lnTo>
                  <a:lnTo>
                    <a:pt x="788797" y="147323"/>
                  </a:lnTo>
                  <a:lnTo>
                    <a:pt x="784930" y="193206"/>
                  </a:lnTo>
                  <a:lnTo>
                    <a:pt x="784083" y="203157"/>
                  </a:lnTo>
                  <a:lnTo>
                    <a:pt x="783604" y="208777"/>
                  </a:lnTo>
                  <a:lnTo>
                    <a:pt x="780101" y="249917"/>
                  </a:lnTo>
                  <a:lnTo>
                    <a:pt x="776563" y="292123"/>
                  </a:lnTo>
                  <a:lnTo>
                    <a:pt x="775915" y="300039"/>
                  </a:lnTo>
                  <a:lnTo>
                    <a:pt x="775616" y="303693"/>
                  </a:lnTo>
                  <a:lnTo>
                    <a:pt x="773412" y="330624"/>
                  </a:lnTo>
                  <a:lnTo>
                    <a:pt x="769970" y="372064"/>
                  </a:lnTo>
                  <a:lnTo>
                    <a:pt x="765526" y="425054"/>
                  </a:lnTo>
                  <a:lnTo>
                    <a:pt x="765285" y="427799"/>
                  </a:lnTo>
                  <a:lnTo>
                    <a:pt x="763877" y="443826"/>
                  </a:lnTo>
                  <a:lnTo>
                    <a:pt x="760864" y="479684"/>
                  </a:lnTo>
                  <a:lnTo>
                    <a:pt x="758023" y="513204"/>
                  </a:lnTo>
                  <a:lnTo>
                    <a:pt x="757843" y="515290"/>
                  </a:lnTo>
                  <a:lnTo>
                    <a:pt x="756397" y="531978"/>
                  </a:lnTo>
                  <a:lnTo>
                    <a:pt x="754131" y="558911"/>
                  </a:lnTo>
                  <a:lnTo>
                    <a:pt x="753115" y="570990"/>
                  </a:lnTo>
                  <a:lnTo>
                    <a:pt x="752523" y="578083"/>
                  </a:lnTo>
                  <a:lnTo>
                    <a:pt x="750474" y="602645"/>
                  </a:lnTo>
                  <a:lnTo>
                    <a:pt x="749053" y="619158"/>
                  </a:lnTo>
                  <a:lnTo>
                    <a:pt x="746983" y="642666"/>
                  </a:lnTo>
                  <a:lnTo>
                    <a:pt x="745592" y="658902"/>
                  </a:lnTo>
                  <a:lnTo>
                    <a:pt x="698105" y="654699"/>
                  </a:lnTo>
                  <a:lnTo>
                    <a:pt x="659736" y="651730"/>
                  </a:lnTo>
                  <a:lnTo>
                    <a:pt x="650314" y="650841"/>
                  </a:lnTo>
                  <a:lnTo>
                    <a:pt x="614626" y="647395"/>
                  </a:lnTo>
                  <a:lnTo>
                    <a:pt x="517012" y="637424"/>
                  </a:lnTo>
                  <a:lnTo>
                    <a:pt x="514127" y="637114"/>
                  </a:lnTo>
                  <a:lnTo>
                    <a:pt x="503070" y="635845"/>
                  </a:lnTo>
                  <a:lnTo>
                    <a:pt x="445548" y="629045"/>
                  </a:lnTo>
                  <a:lnTo>
                    <a:pt x="396783" y="623020"/>
                  </a:lnTo>
                  <a:lnTo>
                    <a:pt x="391492" y="622352"/>
                  </a:lnTo>
                  <a:lnTo>
                    <a:pt x="332719" y="615384"/>
                  </a:lnTo>
                  <a:lnTo>
                    <a:pt x="297299" y="611017"/>
                  </a:lnTo>
                  <a:lnTo>
                    <a:pt x="212196" y="599542"/>
                  </a:lnTo>
                  <a:lnTo>
                    <a:pt x="190854" y="596519"/>
                  </a:lnTo>
                  <a:lnTo>
                    <a:pt x="141383" y="589863"/>
                  </a:lnTo>
                  <a:lnTo>
                    <a:pt x="111043" y="585518"/>
                  </a:lnTo>
                  <a:lnTo>
                    <a:pt x="105965" y="584782"/>
                  </a:lnTo>
                  <a:lnTo>
                    <a:pt x="98188" y="583650"/>
                  </a:lnTo>
                  <a:lnTo>
                    <a:pt x="53759" y="577009"/>
                  </a:lnTo>
                  <a:lnTo>
                    <a:pt x="18518" y="571357"/>
                  </a:lnTo>
                  <a:lnTo>
                    <a:pt x="0" y="568337"/>
                  </a:lnTo>
                  <a:lnTo>
                    <a:pt x="5773" y="532234"/>
                  </a:lnTo>
                  <a:lnTo>
                    <a:pt x="8255" y="516714"/>
                  </a:lnTo>
                  <a:lnTo>
                    <a:pt x="12995" y="487576"/>
                  </a:lnTo>
                  <a:lnTo>
                    <a:pt x="13316" y="485545"/>
                  </a:lnTo>
                  <a:lnTo>
                    <a:pt x="22802" y="425546"/>
                  </a:lnTo>
                  <a:lnTo>
                    <a:pt x="30658" y="376085"/>
                  </a:lnTo>
                  <a:lnTo>
                    <a:pt x="34552" y="352732"/>
                  </a:lnTo>
                  <a:lnTo>
                    <a:pt x="39490" y="323108"/>
                  </a:lnTo>
                  <a:lnTo>
                    <a:pt x="44932" y="288752"/>
                  </a:lnTo>
                  <a:lnTo>
                    <a:pt x="46169" y="280946"/>
                  </a:lnTo>
                  <a:lnTo>
                    <a:pt x="47360" y="273424"/>
                  </a:lnTo>
                  <a:lnTo>
                    <a:pt x="52827" y="238868"/>
                  </a:lnTo>
                  <a:lnTo>
                    <a:pt x="56949" y="212555"/>
                  </a:lnTo>
                  <a:lnTo>
                    <a:pt x="61104" y="186042"/>
                  </a:lnTo>
                  <a:lnTo>
                    <a:pt x="66056" y="154760"/>
                  </a:lnTo>
                  <a:lnTo>
                    <a:pt x="67683" y="144108"/>
                  </a:lnTo>
                  <a:lnTo>
                    <a:pt x="70532" y="125462"/>
                  </a:lnTo>
                  <a:lnTo>
                    <a:pt x="76347" y="88597"/>
                  </a:lnTo>
                  <a:lnTo>
                    <a:pt x="78607" y="74557"/>
                  </a:lnTo>
                  <a:lnTo>
                    <a:pt x="81391" y="53095"/>
                  </a:lnTo>
                  <a:lnTo>
                    <a:pt x="82313" y="47241"/>
                  </a:lnTo>
                  <a:lnTo>
                    <a:pt x="83632" y="3887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g45"/>
            <p:cNvSpPr/>
            <p:nvPr/>
          </p:nvSpPr>
          <p:spPr>
            <a:xfrm>
              <a:off x="6122677" y="2942932"/>
              <a:ext cx="510260" cy="509679"/>
            </a:xfrm>
            <a:custGeom>
              <a:avLst/>
              <a:gdLst/>
              <a:ahLst/>
              <a:cxnLst/>
              <a:rect l="0" t="0" r="0" b="0"/>
              <a:pathLst>
                <a:path w="510260" h="509679">
                  <a:moveTo>
                    <a:pt x="3905" y="382181"/>
                  </a:moveTo>
                  <a:lnTo>
                    <a:pt x="4670" y="376315"/>
                  </a:lnTo>
                  <a:lnTo>
                    <a:pt x="4826" y="375115"/>
                  </a:lnTo>
                  <a:lnTo>
                    <a:pt x="4557" y="365361"/>
                  </a:lnTo>
                  <a:lnTo>
                    <a:pt x="1085" y="361609"/>
                  </a:lnTo>
                  <a:lnTo>
                    <a:pt x="0" y="350556"/>
                  </a:lnTo>
                  <a:lnTo>
                    <a:pt x="3993" y="352535"/>
                  </a:lnTo>
                  <a:lnTo>
                    <a:pt x="9482" y="350249"/>
                  </a:lnTo>
                  <a:lnTo>
                    <a:pt x="16051" y="347510"/>
                  </a:lnTo>
                  <a:lnTo>
                    <a:pt x="23086" y="345360"/>
                  </a:lnTo>
                  <a:lnTo>
                    <a:pt x="29151" y="342371"/>
                  </a:lnTo>
                  <a:lnTo>
                    <a:pt x="30354" y="335338"/>
                  </a:lnTo>
                  <a:lnTo>
                    <a:pt x="30233" y="326028"/>
                  </a:lnTo>
                  <a:lnTo>
                    <a:pt x="31051" y="323055"/>
                  </a:lnTo>
                  <a:lnTo>
                    <a:pt x="31628" y="320955"/>
                  </a:lnTo>
                  <a:lnTo>
                    <a:pt x="37749" y="320355"/>
                  </a:lnTo>
                  <a:lnTo>
                    <a:pt x="42211" y="317252"/>
                  </a:lnTo>
                  <a:lnTo>
                    <a:pt x="40000" y="310124"/>
                  </a:lnTo>
                  <a:lnTo>
                    <a:pt x="36143" y="295991"/>
                  </a:lnTo>
                  <a:lnTo>
                    <a:pt x="34410" y="290075"/>
                  </a:lnTo>
                  <a:lnTo>
                    <a:pt x="39180" y="286175"/>
                  </a:lnTo>
                  <a:lnTo>
                    <a:pt x="40418" y="274188"/>
                  </a:lnTo>
                  <a:lnTo>
                    <a:pt x="43183" y="265716"/>
                  </a:lnTo>
                  <a:lnTo>
                    <a:pt x="43937" y="263403"/>
                  </a:lnTo>
                  <a:lnTo>
                    <a:pt x="48244" y="256656"/>
                  </a:lnTo>
                  <a:lnTo>
                    <a:pt x="51765" y="254427"/>
                  </a:lnTo>
                  <a:lnTo>
                    <a:pt x="59661" y="258546"/>
                  </a:lnTo>
                  <a:lnTo>
                    <a:pt x="65757" y="266928"/>
                  </a:lnTo>
                  <a:lnTo>
                    <a:pt x="73184" y="263438"/>
                  </a:lnTo>
                  <a:lnTo>
                    <a:pt x="78076" y="257618"/>
                  </a:lnTo>
                  <a:lnTo>
                    <a:pt x="74876" y="249401"/>
                  </a:lnTo>
                  <a:lnTo>
                    <a:pt x="72351" y="243416"/>
                  </a:lnTo>
                  <a:lnTo>
                    <a:pt x="78201" y="239608"/>
                  </a:lnTo>
                  <a:lnTo>
                    <a:pt x="78944" y="239124"/>
                  </a:lnTo>
                  <a:lnTo>
                    <a:pt x="76320" y="228656"/>
                  </a:lnTo>
                  <a:lnTo>
                    <a:pt x="76192" y="228144"/>
                  </a:lnTo>
                  <a:lnTo>
                    <a:pt x="79032" y="223879"/>
                  </a:lnTo>
                  <a:lnTo>
                    <a:pt x="79925" y="222537"/>
                  </a:lnTo>
                  <a:lnTo>
                    <a:pt x="82369" y="214209"/>
                  </a:lnTo>
                  <a:lnTo>
                    <a:pt x="89345" y="212916"/>
                  </a:lnTo>
                  <a:lnTo>
                    <a:pt x="94618" y="211988"/>
                  </a:lnTo>
                  <a:lnTo>
                    <a:pt x="94035" y="204109"/>
                  </a:lnTo>
                  <a:lnTo>
                    <a:pt x="99240" y="197111"/>
                  </a:lnTo>
                  <a:lnTo>
                    <a:pt x="103557" y="191187"/>
                  </a:lnTo>
                  <a:lnTo>
                    <a:pt x="108595" y="192548"/>
                  </a:lnTo>
                  <a:lnTo>
                    <a:pt x="111596" y="198348"/>
                  </a:lnTo>
                  <a:lnTo>
                    <a:pt x="114205" y="198382"/>
                  </a:lnTo>
                  <a:lnTo>
                    <a:pt x="116749" y="198415"/>
                  </a:lnTo>
                  <a:lnTo>
                    <a:pt x="126459" y="190444"/>
                  </a:lnTo>
                  <a:lnTo>
                    <a:pt x="132400" y="183563"/>
                  </a:lnTo>
                  <a:lnTo>
                    <a:pt x="138208" y="179925"/>
                  </a:lnTo>
                  <a:lnTo>
                    <a:pt x="138808" y="178615"/>
                  </a:lnTo>
                  <a:lnTo>
                    <a:pt x="142549" y="170434"/>
                  </a:lnTo>
                  <a:lnTo>
                    <a:pt x="146087" y="165725"/>
                  </a:lnTo>
                  <a:lnTo>
                    <a:pt x="154652" y="154300"/>
                  </a:lnTo>
                  <a:lnTo>
                    <a:pt x="161833" y="144993"/>
                  </a:lnTo>
                  <a:lnTo>
                    <a:pt x="164577" y="137380"/>
                  </a:lnTo>
                  <a:lnTo>
                    <a:pt x="163786" y="136424"/>
                  </a:lnTo>
                  <a:lnTo>
                    <a:pt x="159057" y="130711"/>
                  </a:lnTo>
                  <a:lnTo>
                    <a:pt x="163048" y="124585"/>
                  </a:lnTo>
                  <a:lnTo>
                    <a:pt x="162066" y="118012"/>
                  </a:lnTo>
                  <a:lnTo>
                    <a:pt x="162090" y="117588"/>
                  </a:lnTo>
                  <a:lnTo>
                    <a:pt x="162672" y="107452"/>
                  </a:lnTo>
                  <a:lnTo>
                    <a:pt x="166137" y="102292"/>
                  </a:lnTo>
                  <a:lnTo>
                    <a:pt x="168284" y="98943"/>
                  </a:lnTo>
                  <a:lnTo>
                    <a:pt x="167041" y="89975"/>
                  </a:lnTo>
                  <a:lnTo>
                    <a:pt x="166120" y="83325"/>
                  </a:lnTo>
                  <a:lnTo>
                    <a:pt x="167777" y="72607"/>
                  </a:lnTo>
                  <a:lnTo>
                    <a:pt x="168015" y="71757"/>
                  </a:lnTo>
                  <a:lnTo>
                    <a:pt x="169298" y="67183"/>
                  </a:lnTo>
                  <a:lnTo>
                    <a:pt x="172051" y="57346"/>
                  </a:lnTo>
                  <a:lnTo>
                    <a:pt x="174900" y="49195"/>
                  </a:lnTo>
                  <a:lnTo>
                    <a:pt x="170328" y="38018"/>
                  </a:lnTo>
                  <a:lnTo>
                    <a:pt x="170556" y="36563"/>
                  </a:lnTo>
                  <a:lnTo>
                    <a:pt x="171760" y="28842"/>
                  </a:lnTo>
                  <a:lnTo>
                    <a:pt x="168197" y="18636"/>
                  </a:lnTo>
                  <a:lnTo>
                    <a:pt x="161876" y="10609"/>
                  </a:lnTo>
                  <a:lnTo>
                    <a:pt x="165356" y="4572"/>
                  </a:lnTo>
                  <a:lnTo>
                    <a:pt x="170099" y="4442"/>
                  </a:lnTo>
                  <a:lnTo>
                    <a:pt x="176444" y="0"/>
                  </a:lnTo>
                  <a:lnTo>
                    <a:pt x="180217" y="22970"/>
                  </a:lnTo>
                  <a:lnTo>
                    <a:pt x="182033" y="34030"/>
                  </a:lnTo>
                  <a:lnTo>
                    <a:pt x="183378" y="42218"/>
                  </a:lnTo>
                  <a:lnTo>
                    <a:pt x="187640" y="68181"/>
                  </a:lnTo>
                  <a:lnTo>
                    <a:pt x="190988" y="88572"/>
                  </a:lnTo>
                  <a:lnTo>
                    <a:pt x="192251" y="96288"/>
                  </a:lnTo>
                  <a:lnTo>
                    <a:pt x="197865" y="130567"/>
                  </a:lnTo>
                  <a:lnTo>
                    <a:pt x="208440" y="128854"/>
                  </a:lnTo>
                  <a:lnTo>
                    <a:pt x="245696" y="122599"/>
                  </a:lnTo>
                  <a:lnTo>
                    <a:pt x="262945" y="119709"/>
                  </a:lnTo>
                  <a:lnTo>
                    <a:pt x="279362" y="116931"/>
                  </a:lnTo>
                  <a:lnTo>
                    <a:pt x="310288" y="111503"/>
                  </a:lnTo>
                  <a:lnTo>
                    <a:pt x="314398" y="138521"/>
                  </a:lnTo>
                  <a:lnTo>
                    <a:pt x="318856" y="165187"/>
                  </a:lnTo>
                  <a:lnTo>
                    <a:pt x="322036" y="184894"/>
                  </a:lnTo>
                  <a:lnTo>
                    <a:pt x="328256" y="180546"/>
                  </a:lnTo>
                  <a:lnTo>
                    <a:pt x="334664" y="172108"/>
                  </a:lnTo>
                  <a:lnTo>
                    <a:pt x="341453" y="166274"/>
                  </a:lnTo>
                  <a:lnTo>
                    <a:pt x="343343" y="163504"/>
                  </a:lnTo>
                  <a:lnTo>
                    <a:pt x="351826" y="151051"/>
                  </a:lnTo>
                  <a:lnTo>
                    <a:pt x="358127" y="139437"/>
                  </a:lnTo>
                  <a:lnTo>
                    <a:pt x="360696" y="138916"/>
                  </a:lnTo>
                  <a:lnTo>
                    <a:pt x="364119" y="138221"/>
                  </a:lnTo>
                  <a:lnTo>
                    <a:pt x="373488" y="141376"/>
                  </a:lnTo>
                  <a:lnTo>
                    <a:pt x="374001" y="135513"/>
                  </a:lnTo>
                  <a:lnTo>
                    <a:pt x="381963" y="123151"/>
                  </a:lnTo>
                  <a:lnTo>
                    <a:pt x="388381" y="109607"/>
                  </a:lnTo>
                  <a:lnTo>
                    <a:pt x="392585" y="113044"/>
                  </a:lnTo>
                  <a:lnTo>
                    <a:pt x="397432" y="120050"/>
                  </a:lnTo>
                  <a:lnTo>
                    <a:pt x="403345" y="120644"/>
                  </a:lnTo>
                  <a:lnTo>
                    <a:pt x="410658" y="121373"/>
                  </a:lnTo>
                  <a:lnTo>
                    <a:pt x="423957" y="119483"/>
                  </a:lnTo>
                  <a:lnTo>
                    <a:pt x="424752" y="119369"/>
                  </a:lnTo>
                  <a:lnTo>
                    <a:pt x="426211" y="113588"/>
                  </a:lnTo>
                  <a:lnTo>
                    <a:pt x="430599" y="104148"/>
                  </a:lnTo>
                  <a:lnTo>
                    <a:pt x="435831" y="102243"/>
                  </a:lnTo>
                  <a:lnTo>
                    <a:pt x="437891" y="101492"/>
                  </a:lnTo>
                  <a:lnTo>
                    <a:pt x="446607" y="95754"/>
                  </a:lnTo>
                  <a:lnTo>
                    <a:pt x="461632" y="91095"/>
                  </a:lnTo>
                  <a:lnTo>
                    <a:pt x="468874" y="97129"/>
                  </a:lnTo>
                  <a:lnTo>
                    <a:pt x="471646" y="99436"/>
                  </a:lnTo>
                  <a:lnTo>
                    <a:pt x="480160" y="96874"/>
                  </a:lnTo>
                  <a:lnTo>
                    <a:pt x="491062" y="97761"/>
                  </a:lnTo>
                  <a:lnTo>
                    <a:pt x="493396" y="106328"/>
                  </a:lnTo>
                  <a:lnTo>
                    <a:pt x="495467" y="109626"/>
                  </a:lnTo>
                  <a:lnTo>
                    <a:pt x="497526" y="112903"/>
                  </a:lnTo>
                  <a:lnTo>
                    <a:pt x="505834" y="122169"/>
                  </a:lnTo>
                  <a:lnTo>
                    <a:pt x="506531" y="129158"/>
                  </a:lnTo>
                  <a:lnTo>
                    <a:pt x="510260" y="133122"/>
                  </a:lnTo>
                  <a:lnTo>
                    <a:pt x="506470" y="147383"/>
                  </a:lnTo>
                  <a:lnTo>
                    <a:pt x="504780" y="156637"/>
                  </a:lnTo>
                  <a:lnTo>
                    <a:pt x="503697" y="162159"/>
                  </a:lnTo>
                  <a:lnTo>
                    <a:pt x="477930" y="147694"/>
                  </a:lnTo>
                  <a:lnTo>
                    <a:pt x="458590" y="136784"/>
                  </a:lnTo>
                  <a:lnTo>
                    <a:pt x="453365" y="133857"/>
                  </a:lnTo>
                  <a:lnTo>
                    <a:pt x="438622" y="125575"/>
                  </a:lnTo>
                  <a:lnTo>
                    <a:pt x="441212" y="133432"/>
                  </a:lnTo>
                  <a:lnTo>
                    <a:pt x="442334" y="141395"/>
                  </a:lnTo>
                  <a:lnTo>
                    <a:pt x="437747" y="153521"/>
                  </a:lnTo>
                  <a:lnTo>
                    <a:pt x="438434" y="159080"/>
                  </a:lnTo>
                  <a:lnTo>
                    <a:pt x="437214" y="166763"/>
                  </a:lnTo>
                  <a:lnTo>
                    <a:pt x="439577" y="170549"/>
                  </a:lnTo>
                  <a:lnTo>
                    <a:pt x="431215" y="182353"/>
                  </a:lnTo>
                  <a:lnTo>
                    <a:pt x="429543" y="187927"/>
                  </a:lnTo>
                  <a:lnTo>
                    <a:pt x="427500" y="194728"/>
                  </a:lnTo>
                  <a:lnTo>
                    <a:pt x="421813" y="199657"/>
                  </a:lnTo>
                  <a:lnTo>
                    <a:pt x="416653" y="208938"/>
                  </a:lnTo>
                  <a:lnTo>
                    <a:pt x="407572" y="215315"/>
                  </a:lnTo>
                  <a:lnTo>
                    <a:pt x="403937" y="225187"/>
                  </a:lnTo>
                  <a:lnTo>
                    <a:pt x="400456" y="235795"/>
                  </a:lnTo>
                  <a:lnTo>
                    <a:pt x="384331" y="227418"/>
                  </a:lnTo>
                  <a:lnTo>
                    <a:pt x="382776" y="233778"/>
                  </a:lnTo>
                  <a:lnTo>
                    <a:pt x="380000" y="239733"/>
                  </a:lnTo>
                  <a:lnTo>
                    <a:pt x="378461" y="250463"/>
                  </a:lnTo>
                  <a:lnTo>
                    <a:pt x="378708" y="254905"/>
                  </a:lnTo>
                  <a:lnTo>
                    <a:pt x="373349" y="263636"/>
                  </a:lnTo>
                  <a:lnTo>
                    <a:pt x="370197" y="275735"/>
                  </a:lnTo>
                  <a:lnTo>
                    <a:pt x="368464" y="283092"/>
                  </a:lnTo>
                  <a:lnTo>
                    <a:pt x="368258" y="283964"/>
                  </a:lnTo>
                  <a:lnTo>
                    <a:pt x="362467" y="293437"/>
                  </a:lnTo>
                  <a:lnTo>
                    <a:pt x="360932" y="293414"/>
                  </a:lnTo>
                  <a:lnTo>
                    <a:pt x="354243" y="293311"/>
                  </a:lnTo>
                  <a:lnTo>
                    <a:pt x="341836" y="291104"/>
                  </a:lnTo>
                  <a:lnTo>
                    <a:pt x="332223" y="278727"/>
                  </a:lnTo>
                  <a:lnTo>
                    <a:pt x="319616" y="275316"/>
                  </a:lnTo>
                  <a:lnTo>
                    <a:pt x="319411" y="287160"/>
                  </a:lnTo>
                  <a:lnTo>
                    <a:pt x="318167" y="294279"/>
                  </a:lnTo>
                  <a:lnTo>
                    <a:pt x="319118" y="298845"/>
                  </a:lnTo>
                  <a:lnTo>
                    <a:pt x="316026" y="310321"/>
                  </a:lnTo>
                  <a:lnTo>
                    <a:pt x="309443" y="317724"/>
                  </a:lnTo>
                  <a:lnTo>
                    <a:pt x="312256" y="323188"/>
                  </a:lnTo>
                  <a:lnTo>
                    <a:pt x="311363" y="324224"/>
                  </a:lnTo>
                  <a:lnTo>
                    <a:pt x="306329" y="330059"/>
                  </a:lnTo>
                  <a:lnTo>
                    <a:pt x="300274" y="338260"/>
                  </a:lnTo>
                  <a:lnTo>
                    <a:pt x="299532" y="349038"/>
                  </a:lnTo>
                  <a:lnTo>
                    <a:pt x="298157" y="356300"/>
                  </a:lnTo>
                  <a:lnTo>
                    <a:pt x="297604" y="359217"/>
                  </a:lnTo>
                  <a:lnTo>
                    <a:pt x="292276" y="371305"/>
                  </a:lnTo>
                  <a:lnTo>
                    <a:pt x="290500" y="373953"/>
                  </a:lnTo>
                  <a:lnTo>
                    <a:pt x="283586" y="384249"/>
                  </a:lnTo>
                  <a:lnTo>
                    <a:pt x="277580" y="394330"/>
                  </a:lnTo>
                  <a:lnTo>
                    <a:pt x="276533" y="400974"/>
                  </a:lnTo>
                  <a:lnTo>
                    <a:pt x="273646" y="410626"/>
                  </a:lnTo>
                  <a:lnTo>
                    <a:pt x="270929" y="416123"/>
                  </a:lnTo>
                  <a:lnTo>
                    <a:pt x="270739" y="416506"/>
                  </a:lnTo>
                  <a:lnTo>
                    <a:pt x="279822" y="423845"/>
                  </a:lnTo>
                  <a:lnTo>
                    <a:pt x="274162" y="430306"/>
                  </a:lnTo>
                  <a:lnTo>
                    <a:pt x="274303" y="437447"/>
                  </a:lnTo>
                  <a:lnTo>
                    <a:pt x="264021" y="450006"/>
                  </a:lnTo>
                  <a:lnTo>
                    <a:pt x="257644" y="456349"/>
                  </a:lnTo>
                  <a:lnTo>
                    <a:pt x="257047" y="456026"/>
                  </a:lnTo>
                  <a:lnTo>
                    <a:pt x="247600" y="450903"/>
                  </a:lnTo>
                  <a:lnTo>
                    <a:pt x="235632" y="461700"/>
                  </a:lnTo>
                  <a:lnTo>
                    <a:pt x="224885" y="469560"/>
                  </a:lnTo>
                  <a:lnTo>
                    <a:pt x="216295" y="463348"/>
                  </a:lnTo>
                  <a:lnTo>
                    <a:pt x="213953" y="464214"/>
                  </a:lnTo>
                  <a:lnTo>
                    <a:pt x="213198" y="464493"/>
                  </a:lnTo>
                  <a:lnTo>
                    <a:pt x="212004" y="469944"/>
                  </a:lnTo>
                  <a:lnTo>
                    <a:pt x="218455" y="476083"/>
                  </a:lnTo>
                  <a:lnTo>
                    <a:pt x="209762" y="481666"/>
                  </a:lnTo>
                  <a:lnTo>
                    <a:pt x="203009" y="483520"/>
                  </a:lnTo>
                  <a:lnTo>
                    <a:pt x="201345" y="483976"/>
                  </a:lnTo>
                  <a:lnTo>
                    <a:pt x="188803" y="489039"/>
                  </a:lnTo>
                  <a:lnTo>
                    <a:pt x="177211" y="497233"/>
                  </a:lnTo>
                  <a:lnTo>
                    <a:pt x="159616" y="484967"/>
                  </a:lnTo>
                  <a:lnTo>
                    <a:pt x="153739" y="495610"/>
                  </a:lnTo>
                  <a:lnTo>
                    <a:pt x="147972" y="499479"/>
                  </a:lnTo>
                  <a:lnTo>
                    <a:pt x="143032" y="504207"/>
                  </a:lnTo>
                  <a:lnTo>
                    <a:pt x="140315" y="507068"/>
                  </a:lnTo>
                  <a:lnTo>
                    <a:pt x="127206" y="509679"/>
                  </a:lnTo>
                  <a:lnTo>
                    <a:pt x="119643" y="505422"/>
                  </a:lnTo>
                  <a:lnTo>
                    <a:pt x="119024" y="505074"/>
                  </a:lnTo>
                  <a:lnTo>
                    <a:pt x="114890" y="500983"/>
                  </a:lnTo>
                  <a:lnTo>
                    <a:pt x="106259" y="500767"/>
                  </a:lnTo>
                  <a:lnTo>
                    <a:pt x="100113" y="494869"/>
                  </a:lnTo>
                  <a:lnTo>
                    <a:pt x="94693" y="487328"/>
                  </a:lnTo>
                  <a:lnTo>
                    <a:pt x="93666" y="483002"/>
                  </a:lnTo>
                  <a:lnTo>
                    <a:pt x="87585" y="478890"/>
                  </a:lnTo>
                  <a:lnTo>
                    <a:pt x="92229" y="469791"/>
                  </a:lnTo>
                  <a:lnTo>
                    <a:pt x="87665" y="466702"/>
                  </a:lnTo>
                  <a:lnTo>
                    <a:pt x="76810" y="467331"/>
                  </a:lnTo>
                  <a:lnTo>
                    <a:pt x="67150" y="461368"/>
                  </a:lnTo>
                  <a:lnTo>
                    <a:pt x="56523" y="454477"/>
                  </a:lnTo>
                  <a:lnTo>
                    <a:pt x="48044" y="450888"/>
                  </a:lnTo>
                  <a:lnTo>
                    <a:pt x="44073" y="442747"/>
                  </a:lnTo>
                  <a:lnTo>
                    <a:pt x="42994" y="440532"/>
                  </a:lnTo>
                  <a:lnTo>
                    <a:pt x="37441" y="435574"/>
                  </a:lnTo>
                  <a:lnTo>
                    <a:pt x="33425" y="430133"/>
                  </a:lnTo>
                  <a:lnTo>
                    <a:pt x="30576" y="426269"/>
                  </a:lnTo>
                  <a:lnTo>
                    <a:pt x="22018" y="420996"/>
                  </a:lnTo>
                  <a:lnTo>
                    <a:pt x="22479" y="417783"/>
                  </a:lnTo>
                  <a:lnTo>
                    <a:pt x="23296" y="412084"/>
                  </a:lnTo>
                  <a:lnTo>
                    <a:pt x="12181" y="401108"/>
                  </a:lnTo>
                  <a:lnTo>
                    <a:pt x="2224" y="39206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g46"/>
            <p:cNvSpPr/>
            <p:nvPr/>
          </p:nvSpPr>
          <p:spPr>
            <a:xfrm>
              <a:off x="5524000" y="2847174"/>
              <a:ext cx="348783" cy="605681"/>
            </a:xfrm>
            <a:custGeom>
              <a:avLst/>
              <a:gdLst/>
              <a:ahLst/>
              <a:cxnLst/>
              <a:rect l="0" t="0" r="0" b="0"/>
              <a:pathLst>
                <a:path w="348783" h="605681">
                  <a:moveTo>
                    <a:pt x="754" y="594325"/>
                  </a:moveTo>
                  <a:lnTo>
                    <a:pt x="2531" y="590545"/>
                  </a:lnTo>
                  <a:lnTo>
                    <a:pt x="4430" y="580278"/>
                  </a:lnTo>
                  <a:lnTo>
                    <a:pt x="1967" y="570474"/>
                  </a:lnTo>
                  <a:lnTo>
                    <a:pt x="6362" y="566501"/>
                  </a:lnTo>
                  <a:lnTo>
                    <a:pt x="8781" y="559858"/>
                  </a:lnTo>
                  <a:lnTo>
                    <a:pt x="12017" y="552068"/>
                  </a:lnTo>
                  <a:lnTo>
                    <a:pt x="6075" y="545928"/>
                  </a:lnTo>
                  <a:lnTo>
                    <a:pt x="6305" y="541211"/>
                  </a:lnTo>
                  <a:lnTo>
                    <a:pt x="6356" y="540176"/>
                  </a:lnTo>
                  <a:lnTo>
                    <a:pt x="12693" y="535120"/>
                  </a:lnTo>
                  <a:lnTo>
                    <a:pt x="20725" y="528833"/>
                  </a:lnTo>
                  <a:lnTo>
                    <a:pt x="25707" y="519191"/>
                  </a:lnTo>
                  <a:lnTo>
                    <a:pt x="28313" y="512011"/>
                  </a:lnTo>
                  <a:lnTo>
                    <a:pt x="29220" y="509510"/>
                  </a:lnTo>
                  <a:lnTo>
                    <a:pt x="31656" y="502880"/>
                  </a:lnTo>
                  <a:lnTo>
                    <a:pt x="37887" y="497694"/>
                  </a:lnTo>
                  <a:lnTo>
                    <a:pt x="36791" y="493563"/>
                  </a:lnTo>
                  <a:lnTo>
                    <a:pt x="37838" y="489772"/>
                  </a:lnTo>
                  <a:lnTo>
                    <a:pt x="38734" y="486523"/>
                  </a:lnTo>
                  <a:lnTo>
                    <a:pt x="40037" y="479024"/>
                  </a:lnTo>
                  <a:lnTo>
                    <a:pt x="47795" y="472812"/>
                  </a:lnTo>
                  <a:lnTo>
                    <a:pt x="51910" y="460832"/>
                  </a:lnTo>
                  <a:lnTo>
                    <a:pt x="48516" y="451168"/>
                  </a:lnTo>
                  <a:lnTo>
                    <a:pt x="46686" y="447578"/>
                  </a:lnTo>
                  <a:lnTo>
                    <a:pt x="45054" y="444374"/>
                  </a:lnTo>
                  <a:lnTo>
                    <a:pt x="46720" y="439831"/>
                  </a:lnTo>
                  <a:lnTo>
                    <a:pt x="46816" y="439570"/>
                  </a:lnTo>
                  <a:lnTo>
                    <a:pt x="45787" y="430356"/>
                  </a:lnTo>
                  <a:lnTo>
                    <a:pt x="39947" y="426577"/>
                  </a:lnTo>
                  <a:lnTo>
                    <a:pt x="39954" y="418511"/>
                  </a:lnTo>
                  <a:lnTo>
                    <a:pt x="33585" y="412627"/>
                  </a:lnTo>
                  <a:lnTo>
                    <a:pt x="31448" y="404703"/>
                  </a:lnTo>
                  <a:lnTo>
                    <a:pt x="31108" y="403442"/>
                  </a:lnTo>
                  <a:lnTo>
                    <a:pt x="37501" y="396445"/>
                  </a:lnTo>
                  <a:lnTo>
                    <a:pt x="35232" y="391385"/>
                  </a:lnTo>
                  <a:lnTo>
                    <a:pt x="34942" y="389682"/>
                  </a:lnTo>
                  <a:lnTo>
                    <a:pt x="33641" y="382045"/>
                  </a:lnTo>
                  <a:lnTo>
                    <a:pt x="35708" y="377888"/>
                  </a:lnTo>
                  <a:lnTo>
                    <a:pt x="40723" y="376348"/>
                  </a:lnTo>
                  <a:lnTo>
                    <a:pt x="39166" y="358889"/>
                  </a:lnTo>
                  <a:lnTo>
                    <a:pt x="39062" y="357779"/>
                  </a:lnTo>
                  <a:lnTo>
                    <a:pt x="37312" y="339077"/>
                  </a:lnTo>
                  <a:lnTo>
                    <a:pt x="36539" y="330809"/>
                  </a:lnTo>
                  <a:lnTo>
                    <a:pt x="33766" y="299465"/>
                  </a:lnTo>
                  <a:lnTo>
                    <a:pt x="32131" y="280989"/>
                  </a:lnTo>
                  <a:lnTo>
                    <a:pt x="31573" y="274202"/>
                  </a:lnTo>
                  <a:lnTo>
                    <a:pt x="30519" y="261374"/>
                  </a:lnTo>
                  <a:lnTo>
                    <a:pt x="29306" y="246621"/>
                  </a:lnTo>
                  <a:lnTo>
                    <a:pt x="26725" y="214099"/>
                  </a:lnTo>
                  <a:lnTo>
                    <a:pt x="26561" y="212037"/>
                  </a:lnTo>
                  <a:lnTo>
                    <a:pt x="26057" y="205685"/>
                  </a:lnTo>
                  <a:lnTo>
                    <a:pt x="23486" y="176749"/>
                  </a:lnTo>
                  <a:lnTo>
                    <a:pt x="21462" y="153960"/>
                  </a:lnTo>
                  <a:lnTo>
                    <a:pt x="19941" y="137488"/>
                  </a:lnTo>
                  <a:lnTo>
                    <a:pt x="19749" y="135406"/>
                  </a:lnTo>
                  <a:lnTo>
                    <a:pt x="17922" y="115129"/>
                  </a:lnTo>
                  <a:lnTo>
                    <a:pt x="16214" y="96169"/>
                  </a:lnTo>
                  <a:lnTo>
                    <a:pt x="14151" y="71455"/>
                  </a:lnTo>
                  <a:lnTo>
                    <a:pt x="13437" y="62918"/>
                  </a:lnTo>
                  <a:lnTo>
                    <a:pt x="11241" y="37282"/>
                  </a:lnTo>
                  <a:lnTo>
                    <a:pt x="17345" y="41869"/>
                  </a:lnTo>
                  <a:lnTo>
                    <a:pt x="22966" y="39142"/>
                  </a:lnTo>
                  <a:lnTo>
                    <a:pt x="29069" y="47070"/>
                  </a:lnTo>
                  <a:lnTo>
                    <a:pt x="40207" y="47381"/>
                  </a:lnTo>
                  <a:lnTo>
                    <a:pt x="44201" y="45774"/>
                  </a:lnTo>
                  <a:lnTo>
                    <a:pt x="54192" y="41745"/>
                  </a:lnTo>
                  <a:lnTo>
                    <a:pt x="64240" y="37274"/>
                  </a:lnTo>
                  <a:lnTo>
                    <a:pt x="73732" y="30317"/>
                  </a:lnTo>
                  <a:lnTo>
                    <a:pt x="76099" y="28579"/>
                  </a:lnTo>
                  <a:lnTo>
                    <a:pt x="84558" y="22945"/>
                  </a:lnTo>
                  <a:lnTo>
                    <a:pt x="97800" y="21709"/>
                  </a:lnTo>
                  <a:lnTo>
                    <a:pt x="104109" y="21114"/>
                  </a:lnTo>
                  <a:lnTo>
                    <a:pt x="116359" y="19911"/>
                  </a:lnTo>
                  <a:lnTo>
                    <a:pt x="118733" y="19676"/>
                  </a:lnTo>
                  <a:lnTo>
                    <a:pt x="147874" y="16644"/>
                  </a:lnTo>
                  <a:lnTo>
                    <a:pt x="165161" y="14897"/>
                  </a:lnTo>
                  <a:lnTo>
                    <a:pt x="193832" y="11934"/>
                  </a:lnTo>
                  <a:lnTo>
                    <a:pt x="207731" y="10398"/>
                  </a:lnTo>
                  <a:lnTo>
                    <a:pt x="246544" y="6007"/>
                  </a:lnTo>
                  <a:lnTo>
                    <a:pt x="252809" y="5284"/>
                  </a:lnTo>
                  <a:lnTo>
                    <a:pt x="256616" y="4846"/>
                  </a:lnTo>
                  <a:lnTo>
                    <a:pt x="295841" y="242"/>
                  </a:lnTo>
                  <a:lnTo>
                    <a:pt x="297871" y="0"/>
                  </a:lnTo>
                  <a:lnTo>
                    <a:pt x="298936" y="9175"/>
                  </a:lnTo>
                  <a:lnTo>
                    <a:pt x="301865" y="32903"/>
                  </a:lnTo>
                  <a:lnTo>
                    <a:pt x="303702" y="47788"/>
                  </a:lnTo>
                  <a:lnTo>
                    <a:pt x="304015" y="50328"/>
                  </a:lnTo>
                  <a:lnTo>
                    <a:pt x="306382" y="69933"/>
                  </a:lnTo>
                  <a:lnTo>
                    <a:pt x="306705" y="72608"/>
                  </a:lnTo>
                  <a:lnTo>
                    <a:pt x="308971" y="91373"/>
                  </a:lnTo>
                  <a:lnTo>
                    <a:pt x="311248" y="110269"/>
                  </a:lnTo>
                  <a:lnTo>
                    <a:pt x="312400" y="119830"/>
                  </a:lnTo>
                  <a:lnTo>
                    <a:pt x="315754" y="147658"/>
                  </a:lnTo>
                  <a:lnTo>
                    <a:pt x="318365" y="169989"/>
                  </a:lnTo>
                  <a:lnTo>
                    <a:pt x="319544" y="180072"/>
                  </a:lnTo>
                  <a:lnTo>
                    <a:pt x="321902" y="201437"/>
                  </a:lnTo>
                  <a:lnTo>
                    <a:pt x="322539" y="207557"/>
                  </a:lnTo>
                  <a:lnTo>
                    <a:pt x="324480" y="226196"/>
                  </a:lnTo>
                  <a:lnTo>
                    <a:pt x="325569" y="236663"/>
                  </a:lnTo>
                  <a:lnTo>
                    <a:pt x="327143" y="251314"/>
                  </a:lnTo>
                  <a:lnTo>
                    <a:pt x="328500" y="263957"/>
                  </a:lnTo>
                  <a:lnTo>
                    <a:pt x="331431" y="291262"/>
                  </a:lnTo>
                  <a:lnTo>
                    <a:pt x="333950" y="314037"/>
                  </a:lnTo>
                  <a:lnTo>
                    <a:pt x="334676" y="320598"/>
                  </a:lnTo>
                  <a:lnTo>
                    <a:pt x="336741" y="339271"/>
                  </a:lnTo>
                  <a:lnTo>
                    <a:pt x="338052" y="351699"/>
                  </a:lnTo>
                  <a:lnTo>
                    <a:pt x="339232" y="362880"/>
                  </a:lnTo>
                  <a:lnTo>
                    <a:pt x="341293" y="380324"/>
                  </a:lnTo>
                  <a:lnTo>
                    <a:pt x="337315" y="384765"/>
                  </a:lnTo>
                  <a:lnTo>
                    <a:pt x="333750" y="388923"/>
                  </a:lnTo>
                  <a:lnTo>
                    <a:pt x="336255" y="391701"/>
                  </a:lnTo>
                  <a:lnTo>
                    <a:pt x="339851" y="395685"/>
                  </a:lnTo>
                  <a:lnTo>
                    <a:pt x="342365" y="401122"/>
                  </a:lnTo>
                  <a:lnTo>
                    <a:pt x="338103" y="407596"/>
                  </a:lnTo>
                  <a:lnTo>
                    <a:pt x="339689" y="408363"/>
                  </a:lnTo>
                  <a:lnTo>
                    <a:pt x="343687" y="410294"/>
                  </a:lnTo>
                  <a:lnTo>
                    <a:pt x="348783" y="411876"/>
                  </a:lnTo>
                  <a:lnTo>
                    <a:pt x="347822" y="415331"/>
                  </a:lnTo>
                  <a:lnTo>
                    <a:pt x="347466" y="416608"/>
                  </a:lnTo>
                  <a:lnTo>
                    <a:pt x="347503" y="425995"/>
                  </a:lnTo>
                  <a:lnTo>
                    <a:pt x="342590" y="425974"/>
                  </a:lnTo>
                  <a:lnTo>
                    <a:pt x="331172" y="429084"/>
                  </a:lnTo>
                  <a:lnTo>
                    <a:pt x="325057" y="432629"/>
                  </a:lnTo>
                  <a:lnTo>
                    <a:pt x="319737" y="435708"/>
                  </a:lnTo>
                  <a:lnTo>
                    <a:pt x="312244" y="443272"/>
                  </a:lnTo>
                  <a:lnTo>
                    <a:pt x="307918" y="444903"/>
                  </a:lnTo>
                  <a:lnTo>
                    <a:pt x="306161" y="443676"/>
                  </a:lnTo>
                  <a:lnTo>
                    <a:pt x="301685" y="440547"/>
                  </a:lnTo>
                  <a:lnTo>
                    <a:pt x="297329" y="438330"/>
                  </a:lnTo>
                  <a:lnTo>
                    <a:pt x="291133" y="439953"/>
                  </a:lnTo>
                  <a:lnTo>
                    <a:pt x="290232" y="440188"/>
                  </a:lnTo>
                  <a:lnTo>
                    <a:pt x="283640" y="440626"/>
                  </a:lnTo>
                  <a:lnTo>
                    <a:pt x="278672" y="444464"/>
                  </a:lnTo>
                  <a:lnTo>
                    <a:pt x="280652" y="452090"/>
                  </a:lnTo>
                  <a:lnTo>
                    <a:pt x="281913" y="460810"/>
                  </a:lnTo>
                  <a:lnTo>
                    <a:pt x="282630" y="462473"/>
                  </a:lnTo>
                  <a:lnTo>
                    <a:pt x="285016" y="468006"/>
                  </a:lnTo>
                  <a:lnTo>
                    <a:pt x="283438" y="471439"/>
                  </a:lnTo>
                  <a:lnTo>
                    <a:pt x="279200" y="474791"/>
                  </a:lnTo>
                  <a:lnTo>
                    <a:pt x="277061" y="480231"/>
                  </a:lnTo>
                  <a:lnTo>
                    <a:pt x="267511" y="483862"/>
                  </a:lnTo>
                  <a:lnTo>
                    <a:pt x="264290" y="489065"/>
                  </a:lnTo>
                  <a:lnTo>
                    <a:pt x="263478" y="494770"/>
                  </a:lnTo>
                  <a:lnTo>
                    <a:pt x="262733" y="500002"/>
                  </a:lnTo>
                  <a:lnTo>
                    <a:pt x="259336" y="507260"/>
                  </a:lnTo>
                  <a:lnTo>
                    <a:pt x="252291" y="512031"/>
                  </a:lnTo>
                  <a:lnTo>
                    <a:pt x="247306" y="511107"/>
                  </a:lnTo>
                  <a:lnTo>
                    <a:pt x="244826" y="510646"/>
                  </a:lnTo>
                  <a:lnTo>
                    <a:pt x="242885" y="517123"/>
                  </a:lnTo>
                  <a:lnTo>
                    <a:pt x="237556" y="525138"/>
                  </a:lnTo>
                  <a:lnTo>
                    <a:pt x="237559" y="526379"/>
                  </a:lnTo>
                  <a:lnTo>
                    <a:pt x="237585" y="536366"/>
                  </a:lnTo>
                  <a:lnTo>
                    <a:pt x="236927" y="548392"/>
                  </a:lnTo>
                  <a:lnTo>
                    <a:pt x="233872" y="550710"/>
                  </a:lnTo>
                  <a:lnTo>
                    <a:pt x="231339" y="552630"/>
                  </a:lnTo>
                  <a:lnTo>
                    <a:pt x="229152" y="554651"/>
                  </a:lnTo>
                  <a:lnTo>
                    <a:pt x="225454" y="558065"/>
                  </a:lnTo>
                  <a:lnTo>
                    <a:pt x="217926" y="553262"/>
                  </a:lnTo>
                  <a:lnTo>
                    <a:pt x="205409" y="552686"/>
                  </a:lnTo>
                  <a:lnTo>
                    <a:pt x="196238" y="542515"/>
                  </a:lnTo>
                  <a:lnTo>
                    <a:pt x="190780" y="535980"/>
                  </a:lnTo>
                  <a:lnTo>
                    <a:pt x="183781" y="539998"/>
                  </a:lnTo>
                  <a:lnTo>
                    <a:pt x="179122" y="545962"/>
                  </a:lnTo>
                  <a:lnTo>
                    <a:pt x="175495" y="552207"/>
                  </a:lnTo>
                  <a:lnTo>
                    <a:pt x="173733" y="552754"/>
                  </a:lnTo>
                  <a:lnTo>
                    <a:pt x="170049" y="553898"/>
                  </a:lnTo>
                  <a:lnTo>
                    <a:pt x="170683" y="563999"/>
                  </a:lnTo>
                  <a:lnTo>
                    <a:pt x="173385" y="573204"/>
                  </a:lnTo>
                  <a:lnTo>
                    <a:pt x="163235" y="573655"/>
                  </a:lnTo>
                  <a:lnTo>
                    <a:pt x="162287" y="581564"/>
                  </a:lnTo>
                  <a:lnTo>
                    <a:pt x="158600" y="580181"/>
                  </a:lnTo>
                  <a:lnTo>
                    <a:pt x="157235" y="579668"/>
                  </a:lnTo>
                  <a:lnTo>
                    <a:pt x="149777" y="577027"/>
                  </a:lnTo>
                  <a:lnTo>
                    <a:pt x="142439" y="568483"/>
                  </a:lnTo>
                  <a:lnTo>
                    <a:pt x="138425" y="562984"/>
                  </a:lnTo>
                  <a:lnTo>
                    <a:pt x="138143" y="563168"/>
                  </a:lnTo>
                  <a:lnTo>
                    <a:pt x="131550" y="567472"/>
                  </a:lnTo>
                  <a:lnTo>
                    <a:pt x="126258" y="573172"/>
                  </a:lnTo>
                  <a:lnTo>
                    <a:pt x="120807" y="575034"/>
                  </a:lnTo>
                  <a:lnTo>
                    <a:pt x="117255" y="576246"/>
                  </a:lnTo>
                  <a:lnTo>
                    <a:pt x="114208" y="583001"/>
                  </a:lnTo>
                  <a:lnTo>
                    <a:pt x="113202" y="589993"/>
                  </a:lnTo>
                  <a:lnTo>
                    <a:pt x="108670" y="599090"/>
                  </a:lnTo>
                  <a:lnTo>
                    <a:pt x="104571" y="593731"/>
                  </a:lnTo>
                  <a:lnTo>
                    <a:pt x="99357" y="589274"/>
                  </a:lnTo>
                  <a:lnTo>
                    <a:pt x="90612" y="586324"/>
                  </a:lnTo>
                  <a:lnTo>
                    <a:pt x="88814" y="585317"/>
                  </a:lnTo>
                  <a:lnTo>
                    <a:pt x="84816" y="583075"/>
                  </a:lnTo>
                  <a:lnTo>
                    <a:pt x="81527" y="581229"/>
                  </a:lnTo>
                  <a:lnTo>
                    <a:pt x="71359" y="576864"/>
                  </a:lnTo>
                  <a:lnTo>
                    <a:pt x="68139" y="578736"/>
                  </a:lnTo>
                  <a:lnTo>
                    <a:pt x="64113" y="581074"/>
                  </a:lnTo>
                  <a:lnTo>
                    <a:pt x="56797" y="580975"/>
                  </a:lnTo>
                  <a:lnTo>
                    <a:pt x="50749" y="585369"/>
                  </a:lnTo>
                  <a:lnTo>
                    <a:pt x="49404" y="592278"/>
                  </a:lnTo>
                  <a:lnTo>
                    <a:pt x="43119" y="592252"/>
                  </a:lnTo>
                  <a:lnTo>
                    <a:pt x="39255" y="588662"/>
                  </a:lnTo>
                  <a:lnTo>
                    <a:pt x="37971" y="587468"/>
                  </a:lnTo>
                  <a:lnTo>
                    <a:pt x="28754" y="590712"/>
                  </a:lnTo>
                  <a:lnTo>
                    <a:pt x="20979" y="584747"/>
                  </a:lnTo>
                  <a:lnTo>
                    <a:pt x="15644" y="587102"/>
                  </a:lnTo>
                  <a:lnTo>
                    <a:pt x="15338" y="588329"/>
                  </a:lnTo>
                  <a:lnTo>
                    <a:pt x="14269" y="592611"/>
                  </a:lnTo>
                  <a:lnTo>
                    <a:pt x="18755" y="599887"/>
                  </a:lnTo>
                  <a:lnTo>
                    <a:pt x="15512" y="604227"/>
                  </a:lnTo>
                  <a:lnTo>
                    <a:pt x="11759" y="605681"/>
                  </a:lnTo>
                  <a:lnTo>
                    <a:pt x="5084" y="603730"/>
                  </a:lnTo>
                  <a:lnTo>
                    <a:pt x="0" y="59592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g47"/>
            <p:cNvSpPr/>
            <p:nvPr/>
          </p:nvSpPr>
          <p:spPr>
            <a:xfrm>
              <a:off x="7352787" y="2594082"/>
              <a:ext cx="34273" cy="24509"/>
            </a:xfrm>
            <a:custGeom>
              <a:avLst/>
              <a:gdLst/>
              <a:ahLst/>
              <a:cxnLst/>
              <a:rect l="0" t="0" r="0" b="0"/>
              <a:pathLst>
                <a:path w="34273" h="24509">
                  <a:moveTo>
                    <a:pt x="0" y="17777"/>
                  </a:moveTo>
                  <a:lnTo>
                    <a:pt x="8301" y="14972"/>
                  </a:lnTo>
                  <a:lnTo>
                    <a:pt x="19882" y="10885"/>
                  </a:lnTo>
                  <a:lnTo>
                    <a:pt x="20174" y="0"/>
                  </a:lnTo>
                  <a:lnTo>
                    <a:pt x="28057" y="2710"/>
                  </a:lnTo>
                  <a:lnTo>
                    <a:pt x="34273" y="15075"/>
                  </a:lnTo>
                  <a:lnTo>
                    <a:pt x="29636" y="20356"/>
                  </a:lnTo>
                  <a:lnTo>
                    <a:pt x="21097" y="22315"/>
                  </a:lnTo>
                  <a:lnTo>
                    <a:pt x="8983" y="245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g48"/>
            <p:cNvSpPr/>
            <p:nvPr/>
          </p:nvSpPr>
          <p:spPr>
            <a:xfrm>
              <a:off x="7293588" y="2597288"/>
              <a:ext cx="39739" cy="38285"/>
            </a:xfrm>
            <a:custGeom>
              <a:avLst/>
              <a:gdLst/>
              <a:ahLst/>
              <a:cxnLst/>
              <a:rect l="0" t="0" r="0" b="0"/>
              <a:pathLst>
                <a:path w="39739" h="38285">
                  <a:moveTo>
                    <a:pt x="0" y="24397"/>
                  </a:moveTo>
                  <a:lnTo>
                    <a:pt x="7373" y="20555"/>
                  </a:lnTo>
                  <a:lnTo>
                    <a:pt x="11817" y="8049"/>
                  </a:lnTo>
                  <a:lnTo>
                    <a:pt x="18835" y="0"/>
                  </a:lnTo>
                  <a:lnTo>
                    <a:pt x="25130" y="2671"/>
                  </a:lnTo>
                  <a:lnTo>
                    <a:pt x="32077" y="4954"/>
                  </a:lnTo>
                  <a:lnTo>
                    <a:pt x="35629" y="4838"/>
                  </a:lnTo>
                  <a:lnTo>
                    <a:pt x="39739" y="13495"/>
                  </a:lnTo>
                  <a:lnTo>
                    <a:pt x="26595" y="17777"/>
                  </a:lnTo>
                  <a:lnTo>
                    <a:pt x="14856" y="21933"/>
                  </a:lnTo>
                  <a:lnTo>
                    <a:pt x="8595" y="29482"/>
                  </a:lnTo>
                  <a:lnTo>
                    <a:pt x="5154" y="38285"/>
                  </a:lnTo>
                  <a:lnTo>
                    <a:pt x="1422" y="2947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g49"/>
            <p:cNvSpPr/>
            <p:nvPr/>
          </p:nvSpPr>
          <p:spPr>
            <a:xfrm>
              <a:off x="6991939" y="2410166"/>
              <a:ext cx="384135" cy="206955"/>
            </a:xfrm>
            <a:custGeom>
              <a:avLst/>
              <a:gdLst/>
              <a:ahLst/>
              <a:cxnLst/>
              <a:rect l="0" t="0" r="0" b="0"/>
              <a:pathLst>
                <a:path w="384135" h="206955">
                  <a:moveTo>
                    <a:pt x="0" y="179816"/>
                  </a:moveTo>
                  <a:lnTo>
                    <a:pt x="1598" y="116669"/>
                  </a:lnTo>
                  <a:lnTo>
                    <a:pt x="2499" y="81510"/>
                  </a:lnTo>
                  <a:lnTo>
                    <a:pt x="27289" y="76166"/>
                  </a:lnTo>
                  <a:lnTo>
                    <a:pt x="36806" y="74097"/>
                  </a:lnTo>
                  <a:lnTo>
                    <a:pt x="43547" y="72625"/>
                  </a:lnTo>
                  <a:lnTo>
                    <a:pt x="49197" y="71388"/>
                  </a:lnTo>
                  <a:lnTo>
                    <a:pt x="85174" y="63803"/>
                  </a:lnTo>
                  <a:lnTo>
                    <a:pt x="103171" y="59952"/>
                  </a:lnTo>
                  <a:lnTo>
                    <a:pt x="119423" y="56445"/>
                  </a:lnTo>
                  <a:lnTo>
                    <a:pt x="120804" y="56145"/>
                  </a:lnTo>
                  <a:lnTo>
                    <a:pt x="139458" y="52075"/>
                  </a:lnTo>
                  <a:lnTo>
                    <a:pt x="142559" y="51394"/>
                  </a:lnTo>
                  <a:lnTo>
                    <a:pt x="158228" y="47941"/>
                  </a:lnTo>
                  <a:lnTo>
                    <a:pt x="169432" y="45368"/>
                  </a:lnTo>
                  <a:lnTo>
                    <a:pt x="198504" y="38702"/>
                  </a:lnTo>
                  <a:lnTo>
                    <a:pt x="204390" y="37312"/>
                  </a:lnTo>
                  <a:lnTo>
                    <a:pt x="206892" y="30779"/>
                  </a:lnTo>
                  <a:lnTo>
                    <a:pt x="207871" y="30494"/>
                  </a:lnTo>
                  <a:lnTo>
                    <a:pt x="214270" y="28632"/>
                  </a:lnTo>
                  <a:lnTo>
                    <a:pt x="211862" y="21369"/>
                  </a:lnTo>
                  <a:lnTo>
                    <a:pt x="214622" y="16938"/>
                  </a:lnTo>
                  <a:lnTo>
                    <a:pt x="218125" y="16534"/>
                  </a:lnTo>
                  <a:lnTo>
                    <a:pt x="223609" y="15899"/>
                  </a:lnTo>
                  <a:lnTo>
                    <a:pt x="224250" y="12036"/>
                  </a:lnTo>
                  <a:lnTo>
                    <a:pt x="224973" y="7668"/>
                  </a:lnTo>
                  <a:lnTo>
                    <a:pt x="231137" y="4533"/>
                  </a:lnTo>
                  <a:lnTo>
                    <a:pt x="234157" y="1394"/>
                  </a:lnTo>
                  <a:lnTo>
                    <a:pt x="241363" y="1580"/>
                  </a:lnTo>
                  <a:lnTo>
                    <a:pt x="246076" y="0"/>
                  </a:lnTo>
                  <a:lnTo>
                    <a:pt x="250706" y="12231"/>
                  </a:lnTo>
                  <a:lnTo>
                    <a:pt x="256706" y="21146"/>
                  </a:lnTo>
                  <a:lnTo>
                    <a:pt x="262567" y="25733"/>
                  </a:lnTo>
                  <a:lnTo>
                    <a:pt x="267722" y="25410"/>
                  </a:lnTo>
                  <a:lnTo>
                    <a:pt x="270388" y="20643"/>
                  </a:lnTo>
                  <a:lnTo>
                    <a:pt x="275141" y="21091"/>
                  </a:lnTo>
                  <a:lnTo>
                    <a:pt x="277622" y="26777"/>
                  </a:lnTo>
                  <a:lnTo>
                    <a:pt x="273479" y="35787"/>
                  </a:lnTo>
                  <a:lnTo>
                    <a:pt x="269220" y="37672"/>
                  </a:lnTo>
                  <a:lnTo>
                    <a:pt x="259122" y="42775"/>
                  </a:lnTo>
                  <a:lnTo>
                    <a:pt x="255049" y="45580"/>
                  </a:lnTo>
                  <a:lnTo>
                    <a:pt x="258565" y="53528"/>
                  </a:lnTo>
                  <a:lnTo>
                    <a:pt x="254202" y="57736"/>
                  </a:lnTo>
                  <a:lnTo>
                    <a:pt x="253087" y="64374"/>
                  </a:lnTo>
                  <a:lnTo>
                    <a:pt x="248901" y="65837"/>
                  </a:lnTo>
                  <a:lnTo>
                    <a:pt x="246132" y="66803"/>
                  </a:lnTo>
                  <a:lnTo>
                    <a:pt x="246319" y="67315"/>
                  </a:lnTo>
                  <a:lnTo>
                    <a:pt x="249509" y="76053"/>
                  </a:lnTo>
                  <a:lnTo>
                    <a:pt x="249464" y="76289"/>
                  </a:lnTo>
                  <a:lnTo>
                    <a:pt x="249138" y="77998"/>
                  </a:lnTo>
                  <a:lnTo>
                    <a:pt x="248471" y="81496"/>
                  </a:lnTo>
                  <a:lnTo>
                    <a:pt x="249269" y="82520"/>
                  </a:lnTo>
                  <a:lnTo>
                    <a:pt x="253562" y="88031"/>
                  </a:lnTo>
                  <a:lnTo>
                    <a:pt x="254951" y="85541"/>
                  </a:lnTo>
                  <a:lnTo>
                    <a:pt x="257232" y="81446"/>
                  </a:lnTo>
                  <a:lnTo>
                    <a:pt x="261110" y="81147"/>
                  </a:lnTo>
                  <a:lnTo>
                    <a:pt x="265399" y="84816"/>
                  </a:lnTo>
                  <a:lnTo>
                    <a:pt x="267083" y="84883"/>
                  </a:lnTo>
                  <a:lnTo>
                    <a:pt x="272290" y="85087"/>
                  </a:lnTo>
                  <a:lnTo>
                    <a:pt x="273218" y="85623"/>
                  </a:lnTo>
                  <a:lnTo>
                    <a:pt x="279839" y="89446"/>
                  </a:lnTo>
                  <a:lnTo>
                    <a:pt x="287400" y="99012"/>
                  </a:lnTo>
                  <a:lnTo>
                    <a:pt x="294130" y="104852"/>
                  </a:lnTo>
                  <a:lnTo>
                    <a:pt x="294887" y="109972"/>
                  </a:lnTo>
                  <a:lnTo>
                    <a:pt x="292900" y="116543"/>
                  </a:lnTo>
                  <a:lnTo>
                    <a:pt x="296271" y="122328"/>
                  </a:lnTo>
                  <a:lnTo>
                    <a:pt x="302579" y="123573"/>
                  </a:lnTo>
                  <a:lnTo>
                    <a:pt x="304739" y="121592"/>
                  </a:lnTo>
                  <a:lnTo>
                    <a:pt x="309807" y="125168"/>
                  </a:lnTo>
                  <a:lnTo>
                    <a:pt x="314149" y="132642"/>
                  </a:lnTo>
                  <a:lnTo>
                    <a:pt x="314205" y="139046"/>
                  </a:lnTo>
                  <a:lnTo>
                    <a:pt x="314835" y="139488"/>
                  </a:lnTo>
                  <a:lnTo>
                    <a:pt x="320615" y="143539"/>
                  </a:lnTo>
                  <a:lnTo>
                    <a:pt x="326778" y="144977"/>
                  </a:lnTo>
                  <a:lnTo>
                    <a:pt x="339503" y="143978"/>
                  </a:lnTo>
                  <a:lnTo>
                    <a:pt x="345349" y="144557"/>
                  </a:lnTo>
                  <a:lnTo>
                    <a:pt x="350273" y="139954"/>
                  </a:lnTo>
                  <a:lnTo>
                    <a:pt x="359293" y="135068"/>
                  </a:lnTo>
                  <a:lnTo>
                    <a:pt x="368135" y="128328"/>
                  </a:lnTo>
                  <a:lnTo>
                    <a:pt x="369449" y="124795"/>
                  </a:lnTo>
                  <a:lnTo>
                    <a:pt x="367510" y="118775"/>
                  </a:lnTo>
                  <a:lnTo>
                    <a:pt x="359820" y="116065"/>
                  </a:lnTo>
                  <a:lnTo>
                    <a:pt x="357225" y="108756"/>
                  </a:lnTo>
                  <a:lnTo>
                    <a:pt x="353381" y="98857"/>
                  </a:lnTo>
                  <a:lnTo>
                    <a:pt x="345987" y="98749"/>
                  </a:lnTo>
                  <a:lnTo>
                    <a:pt x="342153" y="100796"/>
                  </a:lnTo>
                  <a:lnTo>
                    <a:pt x="334904" y="96280"/>
                  </a:lnTo>
                  <a:lnTo>
                    <a:pt x="339902" y="92109"/>
                  </a:lnTo>
                  <a:lnTo>
                    <a:pt x="344625" y="89213"/>
                  </a:lnTo>
                  <a:lnTo>
                    <a:pt x="354843" y="90575"/>
                  </a:lnTo>
                  <a:lnTo>
                    <a:pt x="363018" y="98068"/>
                  </a:lnTo>
                  <a:lnTo>
                    <a:pt x="367879" y="107795"/>
                  </a:lnTo>
                  <a:lnTo>
                    <a:pt x="376355" y="122719"/>
                  </a:lnTo>
                  <a:lnTo>
                    <a:pt x="381735" y="138821"/>
                  </a:lnTo>
                  <a:lnTo>
                    <a:pt x="384135" y="148478"/>
                  </a:lnTo>
                  <a:lnTo>
                    <a:pt x="383454" y="159377"/>
                  </a:lnTo>
                  <a:lnTo>
                    <a:pt x="378988" y="161706"/>
                  </a:lnTo>
                  <a:lnTo>
                    <a:pt x="375961" y="151203"/>
                  </a:lnTo>
                  <a:lnTo>
                    <a:pt x="374453" y="143878"/>
                  </a:lnTo>
                  <a:lnTo>
                    <a:pt x="369745" y="146206"/>
                  </a:lnTo>
                  <a:lnTo>
                    <a:pt x="359736" y="151157"/>
                  </a:lnTo>
                  <a:lnTo>
                    <a:pt x="349606" y="158859"/>
                  </a:lnTo>
                  <a:lnTo>
                    <a:pt x="343790" y="158568"/>
                  </a:lnTo>
                  <a:lnTo>
                    <a:pt x="336610" y="164160"/>
                  </a:lnTo>
                  <a:lnTo>
                    <a:pt x="332577" y="167449"/>
                  </a:lnTo>
                  <a:lnTo>
                    <a:pt x="330671" y="172952"/>
                  </a:lnTo>
                  <a:lnTo>
                    <a:pt x="322484" y="176721"/>
                  </a:lnTo>
                  <a:lnTo>
                    <a:pt x="313891" y="183451"/>
                  </a:lnTo>
                  <a:lnTo>
                    <a:pt x="312584" y="184719"/>
                  </a:lnTo>
                  <a:lnTo>
                    <a:pt x="306877" y="190246"/>
                  </a:lnTo>
                  <a:lnTo>
                    <a:pt x="302627" y="197375"/>
                  </a:lnTo>
                  <a:lnTo>
                    <a:pt x="296473" y="202116"/>
                  </a:lnTo>
                  <a:lnTo>
                    <a:pt x="287726" y="206955"/>
                  </a:lnTo>
                  <a:lnTo>
                    <a:pt x="287403" y="200250"/>
                  </a:lnTo>
                  <a:lnTo>
                    <a:pt x="298984" y="190713"/>
                  </a:lnTo>
                  <a:lnTo>
                    <a:pt x="305568" y="182106"/>
                  </a:lnTo>
                  <a:lnTo>
                    <a:pt x="307839" y="179133"/>
                  </a:lnTo>
                  <a:lnTo>
                    <a:pt x="306477" y="173002"/>
                  </a:lnTo>
                  <a:lnTo>
                    <a:pt x="303927" y="171985"/>
                  </a:lnTo>
                  <a:lnTo>
                    <a:pt x="297801" y="169537"/>
                  </a:lnTo>
                  <a:lnTo>
                    <a:pt x="295358" y="176181"/>
                  </a:lnTo>
                  <a:lnTo>
                    <a:pt x="294218" y="179279"/>
                  </a:lnTo>
                  <a:lnTo>
                    <a:pt x="290840" y="179526"/>
                  </a:lnTo>
                  <a:lnTo>
                    <a:pt x="285359" y="182539"/>
                  </a:lnTo>
                  <a:lnTo>
                    <a:pt x="283495" y="188557"/>
                  </a:lnTo>
                  <a:lnTo>
                    <a:pt x="280512" y="193846"/>
                  </a:lnTo>
                  <a:lnTo>
                    <a:pt x="275384" y="196871"/>
                  </a:lnTo>
                  <a:lnTo>
                    <a:pt x="269835" y="196833"/>
                  </a:lnTo>
                  <a:lnTo>
                    <a:pt x="266681" y="199446"/>
                  </a:lnTo>
                  <a:lnTo>
                    <a:pt x="261021" y="185284"/>
                  </a:lnTo>
                  <a:lnTo>
                    <a:pt x="260474" y="182622"/>
                  </a:lnTo>
                  <a:lnTo>
                    <a:pt x="259350" y="177150"/>
                  </a:lnTo>
                  <a:lnTo>
                    <a:pt x="252342" y="176789"/>
                  </a:lnTo>
                  <a:lnTo>
                    <a:pt x="250444" y="175027"/>
                  </a:lnTo>
                  <a:lnTo>
                    <a:pt x="242719" y="167845"/>
                  </a:lnTo>
                  <a:lnTo>
                    <a:pt x="236044" y="165901"/>
                  </a:lnTo>
                  <a:lnTo>
                    <a:pt x="234615" y="165484"/>
                  </a:lnTo>
                  <a:lnTo>
                    <a:pt x="231741" y="158885"/>
                  </a:lnTo>
                  <a:lnTo>
                    <a:pt x="229503" y="150330"/>
                  </a:lnTo>
                  <a:lnTo>
                    <a:pt x="225163" y="151511"/>
                  </a:lnTo>
                  <a:lnTo>
                    <a:pt x="223013" y="143299"/>
                  </a:lnTo>
                  <a:lnTo>
                    <a:pt x="221801" y="138713"/>
                  </a:lnTo>
                  <a:lnTo>
                    <a:pt x="220561" y="134019"/>
                  </a:lnTo>
                  <a:lnTo>
                    <a:pt x="208710" y="137587"/>
                  </a:lnTo>
                  <a:lnTo>
                    <a:pt x="202498" y="139451"/>
                  </a:lnTo>
                  <a:lnTo>
                    <a:pt x="199287" y="140418"/>
                  </a:lnTo>
                  <a:lnTo>
                    <a:pt x="197704" y="140895"/>
                  </a:lnTo>
                  <a:lnTo>
                    <a:pt x="178162" y="146753"/>
                  </a:lnTo>
                  <a:lnTo>
                    <a:pt x="177456" y="144630"/>
                  </a:lnTo>
                  <a:lnTo>
                    <a:pt x="172779" y="145726"/>
                  </a:lnTo>
                  <a:lnTo>
                    <a:pt x="158206" y="149128"/>
                  </a:lnTo>
                  <a:lnTo>
                    <a:pt x="142910" y="152728"/>
                  </a:lnTo>
                  <a:lnTo>
                    <a:pt x="135732" y="154409"/>
                  </a:lnTo>
                  <a:lnTo>
                    <a:pt x="124205" y="157096"/>
                  </a:lnTo>
                  <a:lnTo>
                    <a:pt x="102471" y="162247"/>
                  </a:lnTo>
                  <a:lnTo>
                    <a:pt x="94402" y="164798"/>
                  </a:lnTo>
                  <a:lnTo>
                    <a:pt x="81108" y="167296"/>
                  </a:lnTo>
                  <a:lnTo>
                    <a:pt x="79063" y="172765"/>
                  </a:lnTo>
                  <a:lnTo>
                    <a:pt x="78270" y="173091"/>
                  </a:lnTo>
                  <a:lnTo>
                    <a:pt x="74773" y="174528"/>
                  </a:lnTo>
                  <a:lnTo>
                    <a:pt x="69624" y="170085"/>
                  </a:lnTo>
                  <a:lnTo>
                    <a:pt x="67917" y="170480"/>
                  </a:lnTo>
                  <a:lnTo>
                    <a:pt x="53904" y="173718"/>
                  </a:lnTo>
                  <a:lnTo>
                    <a:pt x="48320" y="174878"/>
                  </a:lnTo>
                  <a:lnTo>
                    <a:pt x="40662" y="176463"/>
                  </a:lnTo>
                  <a:lnTo>
                    <a:pt x="29892" y="178681"/>
                  </a:lnTo>
                  <a:lnTo>
                    <a:pt x="3379" y="184425"/>
                  </a:lnTo>
                  <a:lnTo>
                    <a:pt x="2995" y="18390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g50"/>
            <p:cNvSpPr/>
            <p:nvPr/>
          </p:nvSpPr>
          <p:spPr>
            <a:xfrm>
              <a:off x="2012089" y="2564161"/>
              <a:ext cx="723562" cy="1115422"/>
            </a:xfrm>
            <a:custGeom>
              <a:avLst/>
              <a:gdLst/>
              <a:ahLst/>
              <a:cxnLst/>
              <a:rect l="0" t="0" r="0" b="0"/>
              <a:pathLst>
                <a:path w="723562" h="1115422">
                  <a:moveTo>
                    <a:pt x="11022" y="373697"/>
                  </a:moveTo>
                  <a:lnTo>
                    <a:pt x="15846" y="355784"/>
                  </a:lnTo>
                  <a:lnTo>
                    <a:pt x="19364" y="342715"/>
                  </a:lnTo>
                  <a:lnTo>
                    <a:pt x="26173" y="317125"/>
                  </a:lnTo>
                  <a:lnTo>
                    <a:pt x="34853" y="284489"/>
                  </a:lnTo>
                  <a:lnTo>
                    <a:pt x="41028" y="260780"/>
                  </a:lnTo>
                  <a:lnTo>
                    <a:pt x="48152" y="233590"/>
                  </a:lnTo>
                  <a:lnTo>
                    <a:pt x="62409" y="177739"/>
                  </a:lnTo>
                  <a:lnTo>
                    <a:pt x="67451" y="157465"/>
                  </a:lnTo>
                  <a:lnTo>
                    <a:pt x="78841" y="113053"/>
                  </a:lnTo>
                  <a:lnTo>
                    <a:pt x="94659" y="52431"/>
                  </a:lnTo>
                  <a:lnTo>
                    <a:pt x="103775" y="16681"/>
                  </a:lnTo>
                  <a:lnTo>
                    <a:pt x="108091" y="0"/>
                  </a:lnTo>
                  <a:lnTo>
                    <a:pt x="136206" y="6950"/>
                  </a:lnTo>
                  <a:lnTo>
                    <a:pt x="173668" y="16753"/>
                  </a:lnTo>
                  <a:lnTo>
                    <a:pt x="177352" y="17708"/>
                  </a:lnTo>
                  <a:lnTo>
                    <a:pt x="189238" y="20782"/>
                  </a:lnTo>
                  <a:lnTo>
                    <a:pt x="210565" y="25980"/>
                  </a:lnTo>
                  <a:lnTo>
                    <a:pt x="233686" y="31822"/>
                  </a:lnTo>
                  <a:lnTo>
                    <a:pt x="262069" y="38306"/>
                  </a:lnTo>
                  <a:lnTo>
                    <a:pt x="293412" y="45587"/>
                  </a:lnTo>
                  <a:lnTo>
                    <a:pt x="326824" y="53277"/>
                  </a:lnTo>
                  <a:lnTo>
                    <a:pt x="352587" y="59259"/>
                  </a:lnTo>
                  <a:lnTo>
                    <a:pt x="375330" y="64376"/>
                  </a:lnTo>
                  <a:lnTo>
                    <a:pt x="396617" y="69068"/>
                  </a:lnTo>
                  <a:lnTo>
                    <a:pt x="414328" y="73140"/>
                  </a:lnTo>
                  <a:lnTo>
                    <a:pt x="415152" y="73333"/>
                  </a:lnTo>
                  <a:lnTo>
                    <a:pt x="455624" y="82709"/>
                  </a:lnTo>
                  <a:lnTo>
                    <a:pt x="485953" y="89362"/>
                  </a:lnTo>
                  <a:lnTo>
                    <a:pt x="533837" y="99720"/>
                  </a:lnTo>
                  <a:lnTo>
                    <a:pt x="559170" y="104966"/>
                  </a:lnTo>
                  <a:lnTo>
                    <a:pt x="591488" y="111874"/>
                  </a:lnTo>
                  <a:lnTo>
                    <a:pt x="620174" y="117370"/>
                  </a:lnTo>
                  <a:lnTo>
                    <a:pt x="634629" y="120107"/>
                  </a:lnTo>
                  <a:lnTo>
                    <a:pt x="665730" y="127117"/>
                  </a:lnTo>
                  <a:lnTo>
                    <a:pt x="698611" y="133621"/>
                  </a:lnTo>
                  <a:lnTo>
                    <a:pt x="723562" y="138521"/>
                  </a:lnTo>
                  <a:lnTo>
                    <a:pt x="717231" y="172494"/>
                  </a:lnTo>
                  <a:lnTo>
                    <a:pt x="710071" y="209567"/>
                  </a:lnTo>
                  <a:lnTo>
                    <a:pt x="702223" y="249724"/>
                  </a:lnTo>
                  <a:lnTo>
                    <a:pt x="696496" y="279130"/>
                  </a:lnTo>
                  <a:lnTo>
                    <a:pt x="688908" y="317838"/>
                  </a:lnTo>
                  <a:lnTo>
                    <a:pt x="682416" y="350433"/>
                  </a:lnTo>
                  <a:lnTo>
                    <a:pt x="679699" y="364226"/>
                  </a:lnTo>
                  <a:lnTo>
                    <a:pt x="672018" y="404073"/>
                  </a:lnTo>
                  <a:lnTo>
                    <a:pt x="671498" y="406769"/>
                  </a:lnTo>
                  <a:lnTo>
                    <a:pt x="666182" y="433919"/>
                  </a:lnTo>
                  <a:lnTo>
                    <a:pt x="663079" y="449765"/>
                  </a:lnTo>
                  <a:lnTo>
                    <a:pt x="656297" y="485395"/>
                  </a:lnTo>
                  <a:lnTo>
                    <a:pt x="655142" y="491461"/>
                  </a:lnTo>
                  <a:lnTo>
                    <a:pt x="641457" y="561473"/>
                  </a:lnTo>
                  <a:lnTo>
                    <a:pt x="638116" y="579464"/>
                  </a:lnTo>
                  <a:lnTo>
                    <a:pt x="632482" y="607963"/>
                  </a:lnTo>
                  <a:lnTo>
                    <a:pt x="629559" y="622747"/>
                  </a:lnTo>
                  <a:lnTo>
                    <a:pt x="624975" y="646608"/>
                  </a:lnTo>
                  <a:lnTo>
                    <a:pt x="620762" y="668510"/>
                  </a:lnTo>
                  <a:lnTo>
                    <a:pt x="618027" y="682877"/>
                  </a:lnTo>
                  <a:lnTo>
                    <a:pt x="610774" y="720747"/>
                  </a:lnTo>
                  <a:lnTo>
                    <a:pt x="606859" y="739884"/>
                  </a:lnTo>
                  <a:lnTo>
                    <a:pt x="602929" y="759877"/>
                  </a:lnTo>
                  <a:lnTo>
                    <a:pt x="599832" y="775848"/>
                  </a:lnTo>
                  <a:lnTo>
                    <a:pt x="594260" y="805260"/>
                  </a:lnTo>
                  <a:lnTo>
                    <a:pt x="588945" y="833042"/>
                  </a:lnTo>
                  <a:lnTo>
                    <a:pt x="586675" y="845537"/>
                  </a:lnTo>
                  <a:lnTo>
                    <a:pt x="582442" y="867821"/>
                  </a:lnTo>
                  <a:lnTo>
                    <a:pt x="576007" y="901697"/>
                  </a:lnTo>
                  <a:lnTo>
                    <a:pt x="568640" y="941174"/>
                  </a:lnTo>
                  <a:lnTo>
                    <a:pt x="567024" y="949189"/>
                  </a:lnTo>
                  <a:lnTo>
                    <a:pt x="565145" y="959811"/>
                  </a:lnTo>
                  <a:lnTo>
                    <a:pt x="557194" y="968912"/>
                  </a:lnTo>
                  <a:lnTo>
                    <a:pt x="550999" y="977773"/>
                  </a:lnTo>
                  <a:lnTo>
                    <a:pt x="548691" y="981526"/>
                  </a:lnTo>
                  <a:lnTo>
                    <a:pt x="541451" y="981438"/>
                  </a:lnTo>
                  <a:lnTo>
                    <a:pt x="535576" y="977343"/>
                  </a:lnTo>
                  <a:lnTo>
                    <a:pt x="531202" y="972468"/>
                  </a:lnTo>
                  <a:lnTo>
                    <a:pt x="530057" y="965647"/>
                  </a:lnTo>
                  <a:lnTo>
                    <a:pt x="527103" y="959914"/>
                  </a:lnTo>
                  <a:lnTo>
                    <a:pt x="522125" y="958550"/>
                  </a:lnTo>
                  <a:lnTo>
                    <a:pt x="518016" y="960586"/>
                  </a:lnTo>
                  <a:lnTo>
                    <a:pt x="513775" y="959312"/>
                  </a:lnTo>
                  <a:lnTo>
                    <a:pt x="511596" y="955714"/>
                  </a:lnTo>
                  <a:lnTo>
                    <a:pt x="504823" y="954280"/>
                  </a:lnTo>
                  <a:lnTo>
                    <a:pt x="498241" y="954533"/>
                  </a:lnTo>
                  <a:lnTo>
                    <a:pt x="493219" y="957014"/>
                  </a:lnTo>
                  <a:lnTo>
                    <a:pt x="485012" y="957285"/>
                  </a:lnTo>
                  <a:lnTo>
                    <a:pt x="483248" y="961906"/>
                  </a:lnTo>
                  <a:lnTo>
                    <a:pt x="483122" y="962558"/>
                  </a:lnTo>
                  <a:lnTo>
                    <a:pt x="481600" y="970482"/>
                  </a:lnTo>
                  <a:lnTo>
                    <a:pt x="481046" y="980080"/>
                  </a:lnTo>
                  <a:lnTo>
                    <a:pt x="483344" y="986734"/>
                  </a:lnTo>
                  <a:lnTo>
                    <a:pt x="485766" y="992609"/>
                  </a:lnTo>
                  <a:lnTo>
                    <a:pt x="480499" y="998981"/>
                  </a:lnTo>
                  <a:lnTo>
                    <a:pt x="478943" y="1010561"/>
                  </a:lnTo>
                  <a:lnTo>
                    <a:pt x="477520" y="1022368"/>
                  </a:lnTo>
                  <a:lnTo>
                    <a:pt x="480458" y="1028922"/>
                  </a:lnTo>
                  <a:lnTo>
                    <a:pt x="479527" y="1032086"/>
                  </a:lnTo>
                  <a:lnTo>
                    <a:pt x="476932" y="1040901"/>
                  </a:lnTo>
                  <a:lnTo>
                    <a:pt x="474665" y="1051468"/>
                  </a:lnTo>
                  <a:lnTo>
                    <a:pt x="477788" y="1057964"/>
                  </a:lnTo>
                  <a:lnTo>
                    <a:pt x="478216" y="1079661"/>
                  </a:lnTo>
                  <a:lnTo>
                    <a:pt x="476396" y="1097459"/>
                  </a:lnTo>
                  <a:lnTo>
                    <a:pt x="472891" y="1099361"/>
                  </a:lnTo>
                  <a:lnTo>
                    <a:pt x="470536" y="1098808"/>
                  </a:lnTo>
                  <a:lnTo>
                    <a:pt x="468455" y="1106201"/>
                  </a:lnTo>
                  <a:lnTo>
                    <a:pt x="465625" y="1115422"/>
                  </a:lnTo>
                  <a:lnTo>
                    <a:pt x="450015" y="1092062"/>
                  </a:lnTo>
                  <a:lnTo>
                    <a:pt x="436902" y="1072446"/>
                  </a:lnTo>
                  <a:lnTo>
                    <a:pt x="428216" y="1059397"/>
                  </a:lnTo>
                  <a:lnTo>
                    <a:pt x="417657" y="1043700"/>
                  </a:lnTo>
                  <a:lnTo>
                    <a:pt x="404664" y="1024253"/>
                  </a:lnTo>
                  <a:lnTo>
                    <a:pt x="395562" y="1010690"/>
                  </a:lnTo>
                  <a:lnTo>
                    <a:pt x="373690" y="977861"/>
                  </a:lnTo>
                  <a:lnTo>
                    <a:pt x="355943" y="951444"/>
                  </a:lnTo>
                  <a:lnTo>
                    <a:pt x="351759" y="945190"/>
                  </a:lnTo>
                  <a:lnTo>
                    <a:pt x="333909" y="918405"/>
                  </a:lnTo>
                  <a:lnTo>
                    <a:pt x="308893" y="881021"/>
                  </a:lnTo>
                  <a:lnTo>
                    <a:pt x="298999" y="866089"/>
                  </a:lnTo>
                  <a:lnTo>
                    <a:pt x="254071" y="798717"/>
                  </a:lnTo>
                  <a:lnTo>
                    <a:pt x="239690" y="777210"/>
                  </a:lnTo>
                  <a:lnTo>
                    <a:pt x="232840" y="766924"/>
                  </a:lnTo>
                  <a:lnTo>
                    <a:pt x="195211" y="710447"/>
                  </a:lnTo>
                  <a:lnTo>
                    <a:pt x="182055" y="690859"/>
                  </a:lnTo>
                  <a:lnTo>
                    <a:pt x="165900" y="666664"/>
                  </a:lnTo>
                  <a:lnTo>
                    <a:pt x="131364" y="614885"/>
                  </a:lnTo>
                  <a:lnTo>
                    <a:pt x="125197" y="605564"/>
                  </a:lnTo>
                  <a:lnTo>
                    <a:pt x="87389" y="548833"/>
                  </a:lnTo>
                  <a:lnTo>
                    <a:pt x="70092" y="523080"/>
                  </a:lnTo>
                  <a:lnTo>
                    <a:pt x="59783" y="507645"/>
                  </a:lnTo>
                  <a:lnTo>
                    <a:pt x="55517" y="501283"/>
                  </a:lnTo>
                  <a:lnTo>
                    <a:pt x="34323" y="469509"/>
                  </a:lnTo>
                  <a:lnTo>
                    <a:pt x="34135" y="469225"/>
                  </a:lnTo>
                  <a:lnTo>
                    <a:pt x="7964" y="429995"/>
                  </a:lnTo>
                  <a:lnTo>
                    <a:pt x="0" y="418073"/>
                  </a:lnTo>
                  <a:lnTo>
                    <a:pt x="2346" y="408558"/>
                  </a:lnTo>
                  <a:lnTo>
                    <a:pt x="3907" y="402226"/>
                  </a:lnTo>
                  <a:lnTo>
                    <a:pt x="5736" y="394810"/>
                  </a:lnTo>
                  <a:lnTo>
                    <a:pt x="10076" y="37721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g51"/>
            <p:cNvSpPr/>
            <p:nvPr/>
          </p:nvSpPr>
          <p:spPr>
            <a:xfrm>
              <a:off x="3831909" y="1849494"/>
              <a:ext cx="747839" cy="468129"/>
            </a:xfrm>
            <a:custGeom>
              <a:avLst/>
              <a:gdLst/>
              <a:ahLst/>
              <a:cxnLst/>
              <a:rect l="0" t="0" r="0" b="0"/>
              <a:pathLst>
                <a:path w="747839" h="468129">
                  <a:moveTo>
                    <a:pt x="36416" y="0"/>
                  </a:moveTo>
                  <a:lnTo>
                    <a:pt x="100407" y="5335"/>
                  </a:lnTo>
                  <a:lnTo>
                    <a:pt x="141926" y="8411"/>
                  </a:lnTo>
                  <a:lnTo>
                    <a:pt x="150345" y="9012"/>
                  </a:lnTo>
                  <a:lnTo>
                    <a:pt x="210611" y="13286"/>
                  </a:lnTo>
                  <a:lnTo>
                    <a:pt x="229246" y="14459"/>
                  </a:lnTo>
                  <a:lnTo>
                    <a:pt x="266927" y="16713"/>
                  </a:lnTo>
                  <a:lnTo>
                    <a:pt x="279198" y="17435"/>
                  </a:lnTo>
                  <a:lnTo>
                    <a:pt x="314538" y="19421"/>
                  </a:lnTo>
                  <a:lnTo>
                    <a:pt x="380624" y="22702"/>
                  </a:lnTo>
                  <a:lnTo>
                    <a:pt x="404354" y="23802"/>
                  </a:lnTo>
                  <a:lnTo>
                    <a:pt x="429969" y="24919"/>
                  </a:lnTo>
                  <a:lnTo>
                    <a:pt x="466948" y="26336"/>
                  </a:lnTo>
                  <a:lnTo>
                    <a:pt x="481217" y="26842"/>
                  </a:lnTo>
                  <a:lnTo>
                    <a:pt x="517085" y="27957"/>
                  </a:lnTo>
                  <a:lnTo>
                    <a:pt x="529553" y="28311"/>
                  </a:lnTo>
                  <a:lnTo>
                    <a:pt x="617176" y="30489"/>
                  </a:lnTo>
                  <a:lnTo>
                    <a:pt x="633793" y="30807"/>
                  </a:lnTo>
                  <a:lnTo>
                    <a:pt x="685929" y="31615"/>
                  </a:lnTo>
                  <a:lnTo>
                    <a:pt x="685942" y="39368"/>
                  </a:lnTo>
                  <a:lnTo>
                    <a:pt x="689668" y="50487"/>
                  </a:lnTo>
                  <a:lnTo>
                    <a:pt x="692828" y="63970"/>
                  </a:lnTo>
                  <a:lnTo>
                    <a:pt x="695729" y="72357"/>
                  </a:lnTo>
                  <a:lnTo>
                    <a:pt x="697689" y="78846"/>
                  </a:lnTo>
                  <a:lnTo>
                    <a:pt x="693432" y="90720"/>
                  </a:lnTo>
                  <a:lnTo>
                    <a:pt x="692903" y="96357"/>
                  </a:lnTo>
                  <a:lnTo>
                    <a:pt x="692861" y="96803"/>
                  </a:lnTo>
                  <a:lnTo>
                    <a:pt x="692748" y="97997"/>
                  </a:lnTo>
                  <a:lnTo>
                    <a:pt x="693531" y="112429"/>
                  </a:lnTo>
                  <a:lnTo>
                    <a:pt x="693508" y="124612"/>
                  </a:lnTo>
                  <a:lnTo>
                    <a:pt x="694168" y="136924"/>
                  </a:lnTo>
                  <a:lnTo>
                    <a:pt x="692866" y="146004"/>
                  </a:lnTo>
                  <a:lnTo>
                    <a:pt x="692449" y="148904"/>
                  </a:lnTo>
                  <a:lnTo>
                    <a:pt x="692355" y="149565"/>
                  </a:lnTo>
                  <a:lnTo>
                    <a:pt x="696200" y="160564"/>
                  </a:lnTo>
                  <a:lnTo>
                    <a:pt x="699639" y="169843"/>
                  </a:lnTo>
                  <a:lnTo>
                    <a:pt x="702558" y="183078"/>
                  </a:lnTo>
                  <a:lnTo>
                    <a:pt x="706400" y="195742"/>
                  </a:lnTo>
                  <a:lnTo>
                    <a:pt x="712850" y="209946"/>
                  </a:lnTo>
                  <a:lnTo>
                    <a:pt x="716158" y="220318"/>
                  </a:lnTo>
                  <a:lnTo>
                    <a:pt x="717210" y="223611"/>
                  </a:lnTo>
                  <a:lnTo>
                    <a:pt x="719868" y="234584"/>
                  </a:lnTo>
                  <a:lnTo>
                    <a:pt x="719590" y="244940"/>
                  </a:lnTo>
                  <a:lnTo>
                    <a:pt x="719367" y="253289"/>
                  </a:lnTo>
                  <a:lnTo>
                    <a:pt x="720847" y="276564"/>
                  </a:lnTo>
                  <a:lnTo>
                    <a:pt x="721211" y="282118"/>
                  </a:lnTo>
                  <a:lnTo>
                    <a:pt x="722028" y="294574"/>
                  </a:lnTo>
                  <a:lnTo>
                    <a:pt x="722678" y="304461"/>
                  </a:lnTo>
                  <a:lnTo>
                    <a:pt x="721172" y="314567"/>
                  </a:lnTo>
                  <a:lnTo>
                    <a:pt x="727898" y="328530"/>
                  </a:lnTo>
                  <a:lnTo>
                    <a:pt x="725293" y="347741"/>
                  </a:lnTo>
                  <a:lnTo>
                    <a:pt x="725386" y="359828"/>
                  </a:lnTo>
                  <a:lnTo>
                    <a:pt x="724956" y="367800"/>
                  </a:lnTo>
                  <a:lnTo>
                    <a:pt x="725028" y="367962"/>
                  </a:lnTo>
                  <a:lnTo>
                    <a:pt x="725416" y="368843"/>
                  </a:lnTo>
                  <a:lnTo>
                    <a:pt x="729435" y="377952"/>
                  </a:lnTo>
                  <a:lnTo>
                    <a:pt x="732795" y="396621"/>
                  </a:lnTo>
                  <a:lnTo>
                    <a:pt x="738851" y="407625"/>
                  </a:lnTo>
                  <a:lnTo>
                    <a:pt x="743410" y="413215"/>
                  </a:lnTo>
                  <a:lnTo>
                    <a:pt x="743855" y="427453"/>
                  </a:lnTo>
                  <a:lnTo>
                    <a:pt x="747839" y="446883"/>
                  </a:lnTo>
                  <a:lnTo>
                    <a:pt x="745971" y="455742"/>
                  </a:lnTo>
                  <a:lnTo>
                    <a:pt x="745810" y="456505"/>
                  </a:lnTo>
                  <a:lnTo>
                    <a:pt x="746798" y="468129"/>
                  </a:lnTo>
                  <a:lnTo>
                    <a:pt x="694980" y="467595"/>
                  </a:lnTo>
                  <a:lnTo>
                    <a:pt x="680367" y="467443"/>
                  </a:lnTo>
                  <a:lnTo>
                    <a:pt x="648951" y="467042"/>
                  </a:lnTo>
                  <a:lnTo>
                    <a:pt x="625520" y="466614"/>
                  </a:lnTo>
                  <a:lnTo>
                    <a:pt x="605360" y="466138"/>
                  </a:lnTo>
                  <a:lnTo>
                    <a:pt x="602430" y="466065"/>
                  </a:lnTo>
                  <a:lnTo>
                    <a:pt x="596193" y="465907"/>
                  </a:lnTo>
                  <a:lnTo>
                    <a:pt x="561817" y="465050"/>
                  </a:lnTo>
                  <a:lnTo>
                    <a:pt x="540754" y="464245"/>
                  </a:lnTo>
                  <a:lnTo>
                    <a:pt x="530865" y="463902"/>
                  </a:lnTo>
                  <a:lnTo>
                    <a:pt x="502758" y="462873"/>
                  </a:lnTo>
                  <a:lnTo>
                    <a:pt x="494056" y="462560"/>
                  </a:lnTo>
                  <a:lnTo>
                    <a:pt x="468874" y="461690"/>
                  </a:lnTo>
                  <a:lnTo>
                    <a:pt x="454361" y="461159"/>
                  </a:lnTo>
                  <a:lnTo>
                    <a:pt x="442289" y="460602"/>
                  </a:lnTo>
                  <a:lnTo>
                    <a:pt x="431609" y="460218"/>
                  </a:lnTo>
                  <a:lnTo>
                    <a:pt x="415413" y="459460"/>
                  </a:lnTo>
                  <a:lnTo>
                    <a:pt x="388276" y="458196"/>
                  </a:lnTo>
                  <a:lnTo>
                    <a:pt x="374098" y="457454"/>
                  </a:lnTo>
                  <a:lnTo>
                    <a:pt x="353611" y="456453"/>
                  </a:lnTo>
                  <a:lnTo>
                    <a:pt x="352353" y="456391"/>
                  </a:lnTo>
                  <a:lnTo>
                    <a:pt x="327381" y="455155"/>
                  </a:lnTo>
                  <a:lnTo>
                    <a:pt x="292975" y="453336"/>
                  </a:lnTo>
                  <a:lnTo>
                    <a:pt x="267184" y="451898"/>
                  </a:lnTo>
                  <a:lnTo>
                    <a:pt x="248026" y="450795"/>
                  </a:lnTo>
                  <a:lnTo>
                    <a:pt x="224351" y="449336"/>
                  </a:lnTo>
                  <a:lnTo>
                    <a:pt x="203989" y="448051"/>
                  </a:lnTo>
                  <a:lnTo>
                    <a:pt x="203795" y="448039"/>
                  </a:lnTo>
                  <a:lnTo>
                    <a:pt x="195130" y="447479"/>
                  </a:lnTo>
                  <a:lnTo>
                    <a:pt x="171129" y="445879"/>
                  </a:lnTo>
                  <a:lnTo>
                    <a:pt x="148923" y="444342"/>
                  </a:lnTo>
                  <a:lnTo>
                    <a:pt x="133576" y="443262"/>
                  </a:lnTo>
                  <a:lnTo>
                    <a:pt x="116093" y="442010"/>
                  </a:lnTo>
                  <a:lnTo>
                    <a:pt x="109931" y="441558"/>
                  </a:lnTo>
                  <a:lnTo>
                    <a:pt x="104630" y="441165"/>
                  </a:lnTo>
                  <a:lnTo>
                    <a:pt x="82391" y="439486"/>
                  </a:lnTo>
                  <a:lnTo>
                    <a:pt x="60823" y="437808"/>
                  </a:lnTo>
                  <a:lnTo>
                    <a:pt x="38313" y="436023"/>
                  </a:lnTo>
                  <a:lnTo>
                    <a:pt x="0" y="432840"/>
                  </a:lnTo>
                  <a:lnTo>
                    <a:pt x="4041" y="385193"/>
                  </a:lnTo>
                  <a:lnTo>
                    <a:pt x="4577" y="378868"/>
                  </a:lnTo>
                  <a:lnTo>
                    <a:pt x="6854" y="352529"/>
                  </a:lnTo>
                  <a:lnTo>
                    <a:pt x="7221" y="348111"/>
                  </a:lnTo>
                  <a:lnTo>
                    <a:pt x="8410" y="333805"/>
                  </a:lnTo>
                  <a:lnTo>
                    <a:pt x="9264" y="323519"/>
                  </a:lnTo>
                  <a:lnTo>
                    <a:pt x="11919" y="292273"/>
                  </a:lnTo>
                  <a:lnTo>
                    <a:pt x="14323" y="264810"/>
                  </a:lnTo>
                  <a:lnTo>
                    <a:pt x="16712" y="236054"/>
                  </a:lnTo>
                  <a:lnTo>
                    <a:pt x="16734" y="235796"/>
                  </a:lnTo>
                  <a:lnTo>
                    <a:pt x="17550" y="226568"/>
                  </a:lnTo>
                  <a:lnTo>
                    <a:pt x="20132" y="197362"/>
                  </a:lnTo>
                  <a:lnTo>
                    <a:pt x="22684" y="169050"/>
                  </a:lnTo>
                  <a:lnTo>
                    <a:pt x="24554" y="145227"/>
                  </a:lnTo>
                  <a:lnTo>
                    <a:pt x="24833" y="141748"/>
                  </a:lnTo>
                  <a:lnTo>
                    <a:pt x="27623" y="107050"/>
                  </a:lnTo>
                  <a:lnTo>
                    <a:pt x="29291" y="86148"/>
                  </a:lnTo>
                  <a:lnTo>
                    <a:pt x="30474" y="71337"/>
                  </a:lnTo>
                  <a:lnTo>
                    <a:pt x="32097" y="51605"/>
                  </a:lnTo>
                  <a:lnTo>
                    <a:pt x="34576" y="2148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g52"/>
            <p:cNvSpPr/>
            <p:nvPr/>
          </p:nvSpPr>
          <p:spPr>
            <a:xfrm>
              <a:off x="4792952" y="3655971"/>
              <a:ext cx="573190" cy="518616"/>
            </a:xfrm>
            <a:custGeom>
              <a:avLst/>
              <a:gdLst/>
              <a:ahLst/>
              <a:cxnLst/>
              <a:rect l="0" t="0" r="0" b="0"/>
              <a:pathLst>
                <a:path w="573190" h="518616">
                  <a:moveTo>
                    <a:pt x="0" y="18803"/>
                  </a:moveTo>
                  <a:lnTo>
                    <a:pt x="29326" y="18310"/>
                  </a:lnTo>
                  <a:lnTo>
                    <a:pt x="61782" y="17792"/>
                  </a:lnTo>
                  <a:lnTo>
                    <a:pt x="75250" y="17549"/>
                  </a:lnTo>
                  <a:lnTo>
                    <a:pt x="85815" y="17295"/>
                  </a:lnTo>
                  <a:lnTo>
                    <a:pt x="104834" y="16813"/>
                  </a:lnTo>
                  <a:lnTo>
                    <a:pt x="118074" y="16518"/>
                  </a:lnTo>
                  <a:lnTo>
                    <a:pt x="136038" y="16092"/>
                  </a:lnTo>
                  <a:lnTo>
                    <a:pt x="148792" y="15778"/>
                  </a:lnTo>
                  <a:lnTo>
                    <a:pt x="151334" y="15714"/>
                  </a:lnTo>
                  <a:lnTo>
                    <a:pt x="170419" y="15212"/>
                  </a:lnTo>
                  <a:lnTo>
                    <a:pt x="201476" y="14203"/>
                  </a:lnTo>
                  <a:lnTo>
                    <a:pt x="203203" y="14144"/>
                  </a:lnTo>
                  <a:lnTo>
                    <a:pt x="210802" y="13882"/>
                  </a:lnTo>
                  <a:lnTo>
                    <a:pt x="234562" y="13026"/>
                  </a:lnTo>
                  <a:lnTo>
                    <a:pt x="238570" y="12891"/>
                  </a:lnTo>
                  <a:lnTo>
                    <a:pt x="258993" y="12180"/>
                  </a:lnTo>
                  <a:lnTo>
                    <a:pt x="281821" y="11228"/>
                  </a:lnTo>
                  <a:lnTo>
                    <a:pt x="285235" y="11081"/>
                  </a:lnTo>
                  <a:lnTo>
                    <a:pt x="300598" y="10408"/>
                  </a:lnTo>
                  <a:lnTo>
                    <a:pt x="336373" y="8718"/>
                  </a:lnTo>
                  <a:lnTo>
                    <a:pt x="339767" y="8552"/>
                  </a:lnTo>
                  <a:lnTo>
                    <a:pt x="361756" y="7779"/>
                  </a:lnTo>
                  <a:lnTo>
                    <a:pt x="366684" y="7600"/>
                  </a:lnTo>
                  <a:lnTo>
                    <a:pt x="366907" y="7592"/>
                  </a:lnTo>
                  <a:lnTo>
                    <a:pt x="398669" y="5911"/>
                  </a:lnTo>
                  <a:lnTo>
                    <a:pt x="411054" y="5230"/>
                  </a:lnTo>
                  <a:lnTo>
                    <a:pt x="437741" y="3739"/>
                  </a:lnTo>
                  <a:lnTo>
                    <a:pt x="439835" y="3619"/>
                  </a:lnTo>
                  <a:lnTo>
                    <a:pt x="461452" y="2418"/>
                  </a:lnTo>
                  <a:lnTo>
                    <a:pt x="470760" y="1888"/>
                  </a:lnTo>
                  <a:lnTo>
                    <a:pt x="502012" y="381"/>
                  </a:lnTo>
                  <a:lnTo>
                    <a:pt x="509644" y="0"/>
                  </a:lnTo>
                  <a:lnTo>
                    <a:pt x="511382" y="5017"/>
                  </a:lnTo>
                  <a:lnTo>
                    <a:pt x="512962" y="11393"/>
                  </a:lnTo>
                  <a:lnTo>
                    <a:pt x="520631" y="15076"/>
                  </a:lnTo>
                  <a:lnTo>
                    <a:pt x="521193" y="19283"/>
                  </a:lnTo>
                  <a:lnTo>
                    <a:pt x="521626" y="27039"/>
                  </a:lnTo>
                  <a:lnTo>
                    <a:pt x="516136" y="32790"/>
                  </a:lnTo>
                  <a:lnTo>
                    <a:pt x="511902" y="40495"/>
                  </a:lnTo>
                  <a:lnTo>
                    <a:pt x="508237" y="42897"/>
                  </a:lnTo>
                  <a:lnTo>
                    <a:pt x="504776" y="45165"/>
                  </a:lnTo>
                  <a:lnTo>
                    <a:pt x="503436" y="51788"/>
                  </a:lnTo>
                  <a:lnTo>
                    <a:pt x="496915" y="56013"/>
                  </a:lnTo>
                  <a:lnTo>
                    <a:pt x="492339" y="65796"/>
                  </a:lnTo>
                  <a:lnTo>
                    <a:pt x="489406" y="73379"/>
                  </a:lnTo>
                  <a:lnTo>
                    <a:pt x="498544" y="72732"/>
                  </a:lnTo>
                  <a:lnTo>
                    <a:pt x="519794" y="71197"/>
                  </a:lnTo>
                  <a:lnTo>
                    <a:pt x="536369" y="70029"/>
                  </a:lnTo>
                  <a:lnTo>
                    <a:pt x="543045" y="69551"/>
                  </a:lnTo>
                  <a:lnTo>
                    <a:pt x="562324" y="68115"/>
                  </a:lnTo>
                  <a:lnTo>
                    <a:pt x="568129" y="75372"/>
                  </a:lnTo>
                  <a:lnTo>
                    <a:pt x="572360" y="78883"/>
                  </a:lnTo>
                  <a:lnTo>
                    <a:pt x="572884" y="81267"/>
                  </a:lnTo>
                  <a:lnTo>
                    <a:pt x="573190" y="82662"/>
                  </a:lnTo>
                  <a:lnTo>
                    <a:pt x="564732" y="86288"/>
                  </a:lnTo>
                  <a:lnTo>
                    <a:pt x="564189" y="90092"/>
                  </a:lnTo>
                  <a:lnTo>
                    <a:pt x="565253" y="95547"/>
                  </a:lnTo>
                  <a:lnTo>
                    <a:pt x="557033" y="99949"/>
                  </a:lnTo>
                  <a:lnTo>
                    <a:pt x="549669" y="105491"/>
                  </a:lnTo>
                  <a:lnTo>
                    <a:pt x="543657" y="104820"/>
                  </a:lnTo>
                  <a:lnTo>
                    <a:pt x="539469" y="113671"/>
                  </a:lnTo>
                  <a:lnTo>
                    <a:pt x="546527" y="119658"/>
                  </a:lnTo>
                  <a:lnTo>
                    <a:pt x="549331" y="122980"/>
                  </a:lnTo>
                  <a:lnTo>
                    <a:pt x="543051" y="126096"/>
                  </a:lnTo>
                  <a:lnTo>
                    <a:pt x="542073" y="133026"/>
                  </a:lnTo>
                  <a:lnTo>
                    <a:pt x="540657" y="135803"/>
                  </a:lnTo>
                  <a:lnTo>
                    <a:pt x="531443" y="135140"/>
                  </a:lnTo>
                  <a:lnTo>
                    <a:pt x="530983" y="142936"/>
                  </a:lnTo>
                  <a:lnTo>
                    <a:pt x="534081" y="148395"/>
                  </a:lnTo>
                  <a:lnTo>
                    <a:pt x="531772" y="154596"/>
                  </a:lnTo>
                  <a:lnTo>
                    <a:pt x="528782" y="153649"/>
                  </a:lnTo>
                  <a:lnTo>
                    <a:pt x="524047" y="155840"/>
                  </a:lnTo>
                  <a:lnTo>
                    <a:pt x="527313" y="162405"/>
                  </a:lnTo>
                  <a:lnTo>
                    <a:pt x="523905" y="171096"/>
                  </a:lnTo>
                  <a:lnTo>
                    <a:pt x="518988" y="175722"/>
                  </a:lnTo>
                  <a:lnTo>
                    <a:pt x="527163" y="178768"/>
                  </a:lnTo>
                  <a:lnTo>
                    <a:pt x="528121" y="185450"/>
                  </a:lnTo>
                  <a:lnTo>
                    <a:pt x="527715" y="191076"/>
                  </a:lnTo>
                  <a:lnTo>
                    <a:pt x="529192" y="197651"/>
                  </a:lnTo>
                  <a:lnTo>
                    <a:pt x="521035" y="196634"/>
                  </a:lnTo>
                  <a:lnTo>
                    <a:pt x="518888" y="202168"/>
                  </a:lnTo>
                  <a:lnTo>
                    <a:pt x="517415" y="208127"/>
                  </a:lnTo>
                  <a:lnTo>
                    <a:pt x="509584" y="210109"/>
                  </a:lnTo>
                  <a:lnTo>
                    <a:pt x="505568" y="212011"/>
                  </a:lnTo>
                  <a:lnTo>
                    <a:pt x="504853" y="216830"/>
                  </a:lnTo>
                  <a:lnTo>
                    <a:pt x="512900" y="224727"/>
                  </a:lnTo>
                  <a:lnTo>
                    <a:pt x="512509" y="229120"/>
                  </a:lnTo>
                  <a:lnTo>
                    <a:pt x="505662" y="234507"/>
                  </a:lnTo>
                  <a:lnTo>
                    <a:pt x="505435" y="234685"/>
                  </a:lnTo>
                  <a:lnTo>
                    <a:pt x="495472" y="240528"/>
                  </a:lnTo>
                  <a:lnTo>
                    <a:pt x="494732" y="240577"/>
                  </a:lnTo>
                  <a:lnTo>
                    <a:pt x="488229" y="241008"/>
                  </a:lnTo>
                  <a:lnTo>
                    <a:pt x="487480" y="247699"/>
                  </a:lnTo>
                  <a:lnTo>
                    <a:pt x="483953" y="251405"/>
                  </a:lnTo>
                  <a:lnTo>
                    <a:pt x="479736" y="260661"/>
                  </a:lnTo>
                  <a:lnTo>
                    <a:pt x="479576" y="266242"/>
                  </a:lnTo>
                  <a:lnTo>
                    <a:pt x="476951" y="270977"/>
                  </a:lnTo>
                  <a:lnTo>
                    <a:pt x="475636" y="273348"/>
                  </a:lnTo>
                  <a:lnTo>
                    <a:pt x="480469" y="279940"/>
                  </a:lnTo>
                  <a:lnTo>
                    <a:pt x="478464" y="286365"/>
                  </a:lnTo>
                  <a:lnTo>
                    <a:pt x="477333" y="295876"/>
                  </a:lnTo>
                  <a:lnTo>
                    <a:pt x="478673" y="302097"/>
                  </a:lnTo>
                  <a:lnTo>
                    <a:pt x="471183" y="307033"/>
                  </a:lnTo>
                  <a:lnTo>
                    <a:pt x="469343" y="314072"/>
                  </a:lnTo>
                  <a:lnTo>
                    <a:pt x="461051" y="310434"/>
                  </a:lnTo>
                  <a:lnTo>
                    <a:pt x="456992" y="313742"/>
                  </a:lnTo>
                  <a:lnTo>
                    <a:pt x="458884" y="321357"/>
                  </a:lnTo>
                  <a:lnTo>
                    <a:pt x="451898" y="323157"/>
                  </a:lnTo>
                  <a:lnTo>
                    <a:pt x="449047" y="329557"/>
                  </a:lnTo>
                  <a:lnTo>
                    <a:pt x="442724" y="331590"/>
                  </a:lnTo>
                  <a:lnTo>
                    <a:pt x="444428" y="337265"/>
                  </a:lnTo>
                  <a:lnTo>
                    <a:pt x="443235" y="340703"/>
                  </a:lnTo>
                  <a:lnTo>
                    <a:pt x="438191" y="342731"/>
                  </a:lnTo>
                  <a:lnTo>
                    <a:pt x="437702" y="346891"/>
                  </a:lnTo>
                  <a:lnTo>
                    <a:pt x="437640" y="347419"/>
                  </a:lnTo>
                  <a:lnTo>
                    <a:pt x="437520" y="348441"/>
                  </a:lnTo>
                  <a:lnTo>
                    <a:pt x="442953" y="350270"/>
                  </a:lnTo>
                  <a:lnTo>
                    <a:pt x="446259" y="353352"/>
                  </a:lnTo>
                  <a:lnTo>
                    <a:pt x="444503" y="359957"/>
                  </a:lnTo>
                  <a:lnTo>
                    <a:pt x="438650" y="361540"/>
                  </a:lnTo>
                  <a:lnTo>
                    <a:pt x="434393" y="364351"/>
                  </a:lnTo>
                  <a:lnTo>
                    <a:pt x="431616" y="367825"/>
                  </a:lnTo>
                  <a:lnTo>
                    <a:pt x="426440" y="366933"/>
                  </a:lnTo>
                  <a:lnTo>
                    <a:pt x="421861" y="370592"/>
                  </a:lnTo>
                  <a:lnTo>
                    <a:pt x="428213" y="372793"/>
                  </a:lnTo>
                  <a:lnTo>
                    <a:pt x="429612" y="377874"/>
                  </a:lnTo>
                  <a:lnTo>
                    <a:pt x="425725" y="382467"/>
                  </a:lnTo>
                  <a:lnTo>
                    <a:pt x="427119" y="390075"/>
                  </a:lnTo>
                  <a:lnTo>
                    <a:pt x="430523" y="392522"/>
                  </a:lnTo>
                  <a:lnTo>
                    <a:pt x="430651" y="398610"/>
                  </a:lnTo>
                  <a:lnTo>
                    <a:pt x="423612" y="397137"/>
                  </a:lnTo>
                  <a:lnTo>
                    <a:pt x="420554" y="397560"/>
                  </a:lnTo>
                  <a:lnTo>
                    <a:pt x="416997" y="401693"/>
                  </a:lnTo>
                  <a:lnTo>
                    <a:pt x="425271" y="405981"/>
                  </a:lnTo>
                  <a:lnTo>
                    <a:pt x="422642" y="413872"/>
                  </a:lnTo>
                  <a:lnTo>
                    <a:pt x="413555" y="415697"/>
                  </a:lnTo>
                  <a:lnTo>
                    <a:pt x="419465" y="421182"/>
                  </a:lnTo>
                  <a:lnTo>
                    <a:pt x="412841" y="426515"/>
                  </a:lnTo>
                  <a:lnTo>
                    <a:pt x="410991" y="431013"/>
                  </a:lnTo>
                  <a:lnTo>
                    <a:pt x="410012" y="433398"/>
                  </a:lnTo>
                  <a:lnTo>
                    <a:pt x="413395" y="438468"/>
                  </a:lnTo>
                  <a:lnTo>
                    <a:pt x="415704" y="442765"/>
                  </a:lnTo>
                  <a:lnTo>
                    <a:pt x="418827" y="447668"/>
                  </a:lnTo>
                  <a:lnTo>
                    <a:pt x="423104" y="452350"/>
                  </a:lnTo>
                  <a:lnTo>
                    <a:pt x="420048" y="458859"/>
                  </a:lnTo>
                  <a:lnTo>
                    <a:pt x="422537" y="468624"/>
                  </a:lnTo>
                  <a:lnTo>
                    <a:pt x="427274" y="469330"/>
                  </a:lnTo>
                  <a:lnTo>
                    <a:pt x="429651" y="475067"/>
                  </a:lnTo>
                  <a:lnTo>
                    <a:pt x="428174" y="482638"/>
                  </a:lnTo>
                  <a:lnTo>
                    <a:pt x="426162" y="489830"/>
                  </a:lnTo>
                  <a:lnTo>
                    <a:pt x="420332" y="489626"/>
                  </a:lnTo>
                  <a:lnTo>
                    <a:pt x="417283" y="495066"/>
                  </a:lnTo>
                  <a:lnTo>
                    <a:pt x="424816" y="500988"/>
                  </a:lnTo>
                  <a:lnTo>
                    <a:pt x="420452" y="507439"/>
                  </a:lnTo>
                  <a:lnTo>
                    <a:pt x="419732" y="508502"/>
                  </a:lnTo>
                  <a:lnTo>
                    <a:pt x="407968" y="509004"/>
                  </a:lnTo>
                  <a:lnTo>
                    <a:pt x="387499" y="509847"/>
                  </a:lnTo>
                  <a:lnTo>
                    <a:pt x="384579" y="509965"/>
                  </a:lnTo>
                  <a:lnTo>
                    <a:pt x="381139" y="510102"/>
                  </a:lnTo>
                  <a:lnTo>
                    <a:pt x="335039" y="511976"/>
                  </a:lnTo>
                  <a:lnTo>
                    <a:pt x="311878" y="512850"/>
                  </a:lnTo>
                  <a:lnTo>
                    <a:pt x="293503" y="513509"/>
                  </a:lnTo>
                  <a:lnTo>
                    <a:pt x="260212" y="514341"/>
                  </a:lnTo>
                  <a:lnTo>
                    <a:pt x="233661" y="514977"/>
                  </a:lnTo>
                  <a:lnTo>
                    <a:pt x="233519" y="514980"/>
                  </a:lnTo>
                  <a:lnTo>
                    <a:pt x="204070" y="515547"/>
                  </a:lnTo>
                  <a:lnTo>
                    <a:pt x="201963" y="515605"/>
                  </a:lnTo>
                  <a:lnTo>
                    <a:pt x="177035" y="516268"/>
                  </a:lnTo>
                  <a:lnTo>
                    <a:pt x="172107" y="516403"/>
                  </a:lnTo>
                  <a:lnTo>
                    <a:pt x="155560" y="516840"/>
                  </a:lnTo>
                  <a:lnTo>
                    <a:pt x="142006" y="517149"/>
                  </a:lnTo>
                  <a:lnTo>
                    <a:pt x="138370" y="517229"/>
                  </a:lnTo>
                  <a:lnTo>
                    <a:pt x="114197" y="517731"/>
                  </a:lnTo>
                  <a:lnTo>
                    <a:pt x="104178" y="517975"/>
                  </a:lnTo>
                  <a:lnTo>
                    <a:pt x="103285" y="517997"/>
                  </a:lnTo>
                  <a:lnTo>
                    <a:pt x="75997" y="518616"/>
                  </a:lnTo>
                  <a:lnTo>
                    <a:pt x="75609" y="498349"/>
                  </a:lnTo>
                  <a:lnTo>
                    <a:pt x="75253" y="482408"/>
                  </a:lnTo>
                  <a:lnTo>
                    <a:pt x="75063" y="473893"/>
                  </a:lnTo>
                  <a:lnTo>
                    <a:pt x="74761" y="458755"/>
                  </a:lnTo>
                  <a:lnTo>
                    <a:pt x="74366" y="442140"/>
                  </a:lnTo>
                  <a:lnTo>
                    <a:pt x="70835" y="439219"/>
                  </a:lnTo>
                  <a:lnTo>
                    <a:pt x="62471" y="438596"/>
                  </a:lnTo>
                  <a:lnTo>
                    <a:pt x="57641" y="436606"/>
                  </a:lnTo>
                  <a:lnTo>
                    <a:pt x="54115" y="439778"/>
                  </a:lnTo>
                  <a:lnTo>
                    <a:pt x="51101" y="438957"/>
                  </a:lnTo>
                  <a:lnTo>
                    <a:pt x="43434" y="440856"/>
                  </a:lnTo>
                  <a:lnTo>
                    <a:pt x="39312" y="440556"/>
                  </a:lnTo>
                  <a:lnTo>
                    <a:pt x="37470" y="442116"/>
                  </a:lnTo>
                  <a:lnTo>
                    <a:pt x="33426" y="440883"/>
                  </a:lnTo>
                  <a:lnTo>
                    <a:pt x="29718" y="439262"/>
                  </a:lnTo>
                  <a:lnTo>
                    <a:pt x="21650" y="430671"/>
                  </a:lnTo>
                  <a:lnTo>
                    <a:pt x="21781" y="408929"/>
                  </a:lnTo>
                  <a:lnTo>
                    <a:pt x="21973" y="387085"/>
                  </a:lnTo>
                  <a:lnTo>
                    <a:pt x="22071" y="375741"/>
                  </a:lnTo>
                  <a:lnTo>
                    <a:pt x="22237" y="351199"/>
                  </a:lnTo>
                  <a:lnTo>
                    <a:pt x="22399" y="326818"/>
                  </a:lnTo>
                  <a:lnTo>
                    <a:pt x="22554" y="305522"/>
                  </a:lnTo>
                  <a:lnTo>
                    <a:pt x="22686" y="287163"/>
                  </a:lnTo>
                  <a:lnTo>
                    <a:pt x="22829" y="273625"/>
                  </a:lnTo>
                  <a:lnTo>
                    <a:pt x="23074" y="250345"/>
                  </a:lnTo>
                  <a:lnTo>
                    <a:pt x="23152" y="244075"/>
                  </a:lnTo>
                  <a:lnTo>
                    <a:pt x="23712" y="199026"/>
                  </a:lnTo>
                  <a:lnTo>
                    <a:pt x="23763" y="194820"/>
                  </a:lnTo>
                  <a:lnTo>
                    <a:pt x="23982" y="181314"/>
                  </a:lnTo>
                  <a:lnTo>
                    <a:pt x="23643" y="178743"/>
                  </a:lnTo>
                  <a:lnTo>
                    <a:pt x="23545" y="178002"/>
                  </a:lnTo>
                  <a:lnTo>
                    <a:pt x="21575" y="163033"/>
                  </a:lnTo>
                  <a:lnTo>
                    <a:pt x="18535" y="142641"/>
                  </a:lnTo>
                  <a:lnTo>
                    <a:pt x="15956" y="125284"/>
                  </a:lnTo>
                  <a:lnTo>
                    <a:pt x="15763" y="123982"/>
                  </a:lnTo>
                  <a:lnTo>
                    <a:pt x="10946" y="92406"/>
                  </a:lnTo>
                  <a:lnTo>
                    <a:pt x="8416" y="75969"/>
                  </a:lnTo>
                  <a:lnTo>
                    <a:pt x="7093" y="67360"/>
                  </a:lnTo>
                  <a:lnTo>
                    <a:pt x="4051" y="4750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g53"/>
            <p:cNvSpPr/>
            <p:nvPr/>
          </p:nvSpPr>
          <p:spPr>
            <a:xfrm>
              <a:off x="5167206" y="3855379"/>
              <a:ext cx="406217" cy="701112"/>
            </a:xfrm>
            <a:custGeom>
              <a:avLst/>
              <a:gdLst/>
              <a:ahLst/>
              <a:cxnLst/>
              <a:rect l="0" t="0" r="0" b="0"/>
              <a:pathLst>
                <a:path w="406217" h="701112">
                  <a:moveTo>
                    <a:pt x="2587" y="560559"/>
                  </a:moveTo>
                  <a:lnTo>
                    <a:pt x="9605" y="561119"/>
                  </a:lnTo>
                  <a:lnTo>
                    <a:pt x="16155" y="556508"/>
                  </a:lnTo>
                  <a:lnTo>
                    <a:pt x="12522" y="549980"/>
                  </a:lnTo>
                  <a:lnTo>
                    <a:pt x="12626" y="542529"/>
                  </a:lnTo>
                  <a:lnTo>
                    <a:pt x="14975" y="535440"/>
                  </a:lnTo>
                  <a:lnTo>
                    <a:pt x="13748" y="526967"/>
                  </a:lnTo>
                  <a:lnTo>
                    <a:pt x="16853" y="521674"/>
                  </a:lnTo>
                  <a:lnTo>
                    <a:pt x="23096" y="519668"/>
                  </a:lnTo>
                  <a:lnTo>
                    <a:pt x="20392" y="513858"/>
                  </a:lnTo>
                  <a:lnTo>
                    <a:pt x="19402" y="509198"/>
                  </a:lnTo>
                  <a:lnTo>
                    <a:pt x="27511" y="505393"/>
                  </a:lnTo>
                  <a:lnTo>
                    <a:pt x="28788" y="492635"/>
                  </a:lnTo>
                  <a:lnTo>
                    <a:pt x="36166" y="490452"/>
                  </a:lnTo>
                  <a:lnTo>
                    <a:pt x="35920" y="490108"/>
                  </a:lnTo>
                  <a:lnTo>
                    <a:pt x="30822" y="482956"/>
                  </a:lnTo>
                  <a:lnTo>
                    <a:pt x="32189" y="476645"/>
                  </a:lnTo>
                  <a:lnTo>
                    <a:pt x="38988" y="477631"/>
                  </a:lnTo>
                  <a:lnTo>
                    <a:pt x="44318" y="472186"/>
                  </a:lnTo>
                  <a:lnTo>
                    <a:pt x="45370" y="471109"/>
                  </a:lnTo>
                  <a:lnTo>
                    <a:pt x="51570" y="464594"/>
                  </a:lnTo>
                  <a:lnTo>
                    <a:pt x="51631" y="456951"/>
                  </a:lnTo>
                  <a:lnTo>
                    <a:pt x="58786" y="454604"/>
                  </a:lnTo>
                  <a:lnTo>
                    <a:pt x="62942" y="449162"/>
                  </a:lnTo>
                  <a:lnTo>
                    <a:pt x="62948" y="445312"/>
                  </a:lnTo>
                  <a:lnTo>
                    <a:pt x="67932" y="437756"/>
                  </a:lnTo>
                  <a:lnTo>
                    <a:pt x="67305" y="436795"/>
                  </a:lnTo>
                  <a:lnTo>
                    <a:pt x="58230" y="422873"/>
                  </a:lnTo>
                  <a:lnTo>
                    <a:pt x="72324" y="421203"/>
                  </a:lnTo>
                  <a:lnTo>
                    <a:pt x="77031" y="411064"/>
                  </a:lnTo>
                  <a:lnTo>
                    <a:pt x="79794" y="402497"/>
                  </a:lnTo>
                  <a:lnTo>
                    <a:pt x="71836" y="401527"/>
                  </a:lnTo>
                  <a:lnTo>
                    <a:pt x="73770" y="390926"/>
                  </a:lnTo>
                  <a:lnTo>
                    <a:pt x="63216" y="389521"/>
                  </a:lnTo>
                  <a:lnTo>
                    <a:pt x="61749" y="378972"/>
                  </a:lnTo>
                  <a:lnTo>
                    <a:pt x="67633" y="378055"/>
                  </a:lnTo>
                  <a:lnTo>
                    <a:pt x="62637" y="370118"/>
                  </a:lnTo>
                  <a:lnTo>
                    <a:pt x="61865" y="369373"/>
                  </a:lnTo>
                  <a:lnTo>
                    <a:pt x="58812" y="366427"/>
                  </a:lnTo>
                  <a:lnTo>
                    <a:pt x="55875" y="354414"/>
                  </a:lnTo>
                  <a:lnTo>
                    <a:pt x="60580" y="348377"/>
                  </a:lnTo>
                  <a:lnTo>
                    <a:pt x="53687" y="346664"/>
                  </a:lnTo>
                  <a:lnTo>
                    <a:pt x="48157" y="341762"/>
                  </a:lnTo>
                  <a:lnTo>
                    <a:pt x="47405" y="336561"/>
                  </a:lnTo>
                  <a:lnTo>
                    <a:pt x="49983" y="331178"/>
                  </a:lnTo>
                  <a:lnTo>
                    <a:pt x="57736" y="325071"/>
                  </a:lnTo>
                  <a:lnTo>
                    <a:pt x="57194" y="318026"/>
                  </a:lnTo>
                  <a:lnTo>
                    <a:pt x="49431" y="312283"/>
                  </a:lnTo>
                  <a:lnTo>
                    <a:pt x="45478" y="309094"/>
                  </a:lnTo>
                  <a:lnTo>
                    <a:pt x="46198" y="308031"/>
                  </a:lnTo>
                  <a:lnTo>
                    <a:pt x="50562" y="301580"/>
                  </a:lnTo>
                  <a:lnTo>
                    <a:pt x="43029" y="295658"/>
                  </a:lnTo>
                  <a:lnTo>
                    <a:pt x="46078" y="290218"/>
                  </a:lnTo>
                  <a:lnTo>
                    <a:pt x="51908" y="290422"/>
                  </a:lnTo>
                  <a:lnTo>
                    <a:pt x="53920" y="283230"/>
                  </a:lnTo>
                  <a:lnTo>
                    <a:pt x="55397" y="275659"/>
                  </a:lnTo>
                  <a:lnTo>
                    <a:pt x="53020" y="269923"/>
                  </a:lnTo>
                  <a:lnTo>
                    <a:pt x="48283" y="269216"/>
                  </a:lnTo>
                  <a:lnTo>
                    <a:pt x="45794" y="259452"/>
                  </a:lnTo>
                  <a:lnTo>
                    <a:pt x="48850" y="252942"/>
                  </a:lnTo>
                  <a:lnTo>
                    <a:pt x="44573" y="248260"/>
                  </a:lnTo>
                  <a:lnTo>
                    <a:pt x="41450" y="243357"/>
                  </a:lnTo>
                  <a:lnTo>
                    <a:pt x="39141" y="239060"/>
                  </a:lnTo>
                  <a:lnTo>
                    <a:pt x="35757" y="233988"/>
                  </a:lnTo>
                  <a:lnTo>
                    <a:pt x="36737" y="231606"/>
                  </a:lnTo>
                  <a:lnTo>
                    <a:pt x="38587" y="227107"/>
                  </a:lnTo>
                  <a:lnTo>
                    <a:pt x="45210" y="221774"/>
                  </a:lnTo>
                  <a:lnTo>
                    <a:pt x="39301" y="216289"/>
                  </a:lnTo>
                  <a:lnTo>
                    <a:pt x="48388" y="214464"/>
                  </a:lnTo>
                  <a:lnTo>
                    <a:pt x="51016" y="206574"/>
                  </a:lnTo>
                  <a:lnTo>
                    <a:pt x="42742" y="202285"/>
                  </a:lnTo>
                  <a:lnTo>
                    <a:pt x="46300" y="198153"/>
                  </a:lnTo>
                  <a:lnTo>
                    <a:pt x="49358" y="197730"/>
                  </a:lnTo>
                  <a:lnTo>
                    <a:pt x="56397" y="199202"/>
                  </a:lnTo>
                  <a:lnTo>
                    <a:pt x="56269" y="193115"/>
                  </a:lnTo>
                  <a:lnTo>
                    <a:pt x="52865" y="190667"/>
                  </a:lnTo>
                  <a:lnTo>
                    <a:pt x="51471" y="183059"/>
                  </a:lnTo>
                  <a:lnTo>
                    <a:pt x="55358" y="178466"/>
                  </a:lnTo>
                  <a:lnTo>
                    <a:pt x="53959" y="173386"/>
                  </a:lnTo>
                  <a:lnTo>
                    <a:pt x="47607" y="171184"/>
                  </a:lnTo>
                  <a:lnTo>
                    <a:pt x="52186" y="167526"/>
                  </a:lnTo>
                  <a:lnTo>
                    <a:pt x="57362" y="168417"/>
                  </a:lnTo>
                  <a:lnTo>
                    <a:pt x="60138" y="164943"/>
                  </a:lnTo>
                  <a:lnTo>
                    <a:pt x="64396" y="162132"/>
                  </a:lnTo>
                  <a:lnTo>
                    <a:pt x="70248" y="160549"/>
                  </a:lnTo>
                  <a:lnTo>
                    <a:pt x="72005" y="153945"/>
                  </a:lnTo>
                  <a:lnTo>
                    <a:pt x="68699" y="150862"/>
                  </a:lnTo>
                  <a:lnTo>
                    <a:pt x="63266" y="149034"/>
                  </a:lnTo>
                  <a:lnTo>
                    <a:pt x="63386" y="148012"/>
                  </a:lnTo>
                  <a:lnTo>
                    <a:pt x="63448" y="147483"/>
                  </a:lnTo>
                  <a:lnTo>
                    <a:pt x="63936" y="143323"/>
                  </a:lnTo>
                  <a:lnTo>
                    <a:pt x="68981" y="141295"/>
                  </a:lnTo>
                  <a:lnTo>
                    <a:pt x="70174" y="137857"/>
                  </a:lnTo>
                  <a:lnTo>
                    <a:pt x="68470" y="132182"/>
                  </a:lnTo>
                  <a:lnTo>
                    <a:pt x="74793" y="130149"/>
                  </a:lnTo>
                  <a:lnTo>
                    <a:pt x="77644" y="123750"/>
                  </a:lnTo>
                  <a:lnTo>
                    <a:pt x="84629" y="121949"/>
                  </a:lnTo>
                  <a:lnTo>
                    <a:pt x="82738" y="114334"/>
                  </a:lnTo>
                  <a:lnTo>
                    <a:pt x="86797" y="111027"/>
                  </a:lnTo>
                  <a:lnTo>
                    <a:pt x="95089" y="114664"/>
                  </a:lnTo>
                  <a:lnTo>
                    <a:pt x="96929" y="107625"/>
                  </a:lnTo>
                  <a:lnTo>
                    <a:pt x="104419" y="102689"/>
                  </a:lnTo>
                  <a:lnTo>
                    <a:pt x="103078" y="96469"/>
                  </a:lnTo>
                  <a:lnTo>
                    <a:pt x="104219" y="86881"/>
                  </a:lnTo>
                  <a:lnTo>
                    <a:pt x="106215" y="80533"/>
                  </a:lnTo>
                  <a:lnTo>
                    <a:pt x="101382" y="73940"/>
                  </a:lnTo>
                  <a:lnTo>
                    <a:pt x="102697" y="71569"/>
                  </a:lnTo>
                  <a:lnTo>
                    <a:pt x="105322" y="66834"/>
                  </a:lnTo>
                  <a:lnTo>
                    <a:pt x="105482" y="61253"/>
                  </a:lnTo>
                  <a:lnTo>
                    <a:pt x="109699" y="51997"/>
                  </a:lnTo>
                  <a:lnTo>
                    <a:pt x="113226" y="48292"/>
                  </a:lnTo>
                  <a:lnTo>
                    <a:pt x="113975" y="41600"/>
                  </a:lnTo>
                  <a:lnTo>
                    <a:pt x="120478" y="41169"/>
                  </a:lnTo>
                  <a:lnTo>
                    <a:pt x="121218" y="41120"/>
                  </a:lnTo>
                  <a:lnTo>
                    <a:pt x="131181" y="35277"/>
                  </a:lnTo>
                  <a:lnTo>
                    <a:pt x="131407" y="35099"/>
                  </a:lnTo>
                  <a:lnTo>
                    <a:pt x="138255" y="29712"/>
                  </a:lnTo>
                  <a:lnTo>
                    <a:pt x="138646" y="25320"/>
                  </a:lnTo>
                  <a:lnTo>
                    <a:pt x="130599" y="17422"/>
                  </a:lnTo>
                  <a:lnTo>
                    <a:pt x="190405" y="13876"/>
                  </a:lnTo>
                  <a:lnTo>
                    <a:pt x="198647" y="13350"/>
                  </a:lnTo>
                  <a:lnTo>
                    <a:pt x="200707" y="13217"/>
                  </a:lnTo>
                  <a:lnTo>
                    <a:pt x="207981" y="12746"/>
                  </a:lnTo>
                  <a:lnTo>
                    <a:pt x="232295" y="11135"/>
                  </a:lnTo>
                  <a:lnTo>
                    <a:pt x="241857" y="10435"/>
                  </a:lnTo>
                  <a:lnTo>
                    <a:pt x="259800" y="9097"/>
                  </a:lnTo>
                  <a:lnTo>
                    <a:pt x="279756" y="7575"/>
                  </a:lnTo>
                  <a:lnTo>
                    <a:pt x="280850" y="7493"/>
                  </a:lnTo>
                  <a:lnTo>
                    <a:pt x="303401" y="5775"/>
                  </a:lnTo>
                  <a:lnTo>
                    <a:pt x="307635" y="5448"/>
                  </a:lnTo>
                  <a:lnTo>
                    <a:pt x="344425" y="2475"/>
                  </a:lnTo>
                  <a:lnTo>
                    <a:pt x="354811" y="1681"/>
                  </a:lnTo>
                  <a:lnTo>
                    <a:pt x="356781" y="1529"/>
                  </a:lnTo>
                  <a:lnTo>
                    <a:pt x="369029" y="577"/>
                  </a:lnTo>
                  <a:lnTo>
                    <a:pt x="375769" y="0"/>
                  </a:lnTo>
                  <a:lnTo>
                    <a:pt x="381917" y="10077"/>
                  </a:lnTo>
                  <a:lnTo>
                    <a:pt x="388872" y="13862"/>
                  </a:lnTo>
                  <a:lnTo>
                    <a:pt x="387851" y="52894"/>
                  </a:lnTo>
                  <a:lnTo>
                    <a:pt x="387721" y="58823"/>
                  </a:lnTo>
                  <a:lnTo>
                    <a:pt x="387338" y="75996"/>
                  </a:lnTo>
                  <a:lnTo>
                    <a:pt x="386872" y="96543"/>
                  </a:lnTo>
                  <a:lnTo>
                    <a:pt x="386085" y="130470"/>
                  </a:lnTo>
                  <a:lnTo>
                    <a:pt x="385989" y="134548"/>
                  </a:lnTo>
                  <a:lnTo>
                    <a:pt x="384824" y="179881"/>
                  </a:lnTo>
                  <a:lnTo>
                    <a:pt x="384649" y="186552"/>
                  </a:lnTo>
                  <a:lnTo>
                    <a:pt x="384203" y="210361"/>
                  </a:lnTo>
                  <a:lnTo>
                    <a:pt x="383518" y="245852"/>
                  </a:lnTo>
                  <a:lnTo>
                    <a:pt x="383220" y="260900"/>
                  </a:lnTo>
                  <a:lnTo>
                    <a:pt x="382723" y="288742"/>
                  </a:lnTo>
                  <a:lnTo>
                    <a:pt x="382559" y="297725"/>
                  </a:lnTo>
                  <a:lnTo>
                    <a:pt x="381977" y="329070"/>
                  </a:lnTo>
                  <a:lnTo>
                    <a:pt x="381610" y="348360"/>
                  </a:lnTo>
                  <a:lnTo>
                    <a:pt x="380850" y="387221"/>
                  </a:lnTo>
                  <a:lnTo>
                    <a:pt x="380681" y="395661"/>
                  </a:lnTo>
                  <a:lnTo>
                    <a:pt x="380593" y="398908"/>
                  </a:lnTo>
                  <a:lnTo>
                    <a:pt x="379423" y="441376"/>
                  </a:lnTo>
                  <a:lnTo>
                    <a:pt x="379869" y="446997"/>
                  </a:lnTo>
                  <a:lnTo>
                    <a:pt x="381039" y="461739"/>
                  </a:lnTo>
                  <a:lnTo>
                    <a:pt x="382703" y="474950"/>
                  </a:lnTo>
                  <a:lnTo>
                    <a:pt x="384072" y="485811"/>
                  </a:lnTo>
                  <a:lnTo>
                    <a:pt x="387402" y="512260"/>
                  </a:lnTo>
                  <a:lnTo>
                    <a:pt x="387663" y="514332"/>
                  </a:lnTo>
                  <a:lnTo>
                    <a:pt x="393185" y="558002"/>
                  </a:lnTo>
                  <a:lnTo>
                    <a:pt x="395238" y="574501"/>
                  </a:lnTo>
                  <a:lnTo>
                    <a:pt x="399892" y="611845"/>
                  </a:lnTo>
                  <a:lnTo>
                    <a:pt x="399960" y="612389"/>
                  </a:lnTo>
                  <a:lnTo>
                    <a:pt x="403135" y="639174"/>
                  </a:lnTo>
                  <a:lnTo>
                    <a:pt x="406217" y="663880"/>
                  </a:lnTo>
                  <a:lnTo>
                    <a:pt x="404694" y="667919"/>
                  </a:lnTo>
                  <a:lnTo>
                    <a:pt x="400126" y="667475"/>
                  </a:lnTo>
                  <a:lnTo>
                    <a:pt x="397314" y="671676"/>
                  </a:lnTo>
                  <a:lnTo>
                    <a:pt x="390851" y="669308"/>
                  </a:lnTo>
                  <a:lnTo>
                    <a:pt x="383630" y="671170"/>
                  </a:lnTo>
                  <a:lnTo>
                    <a:pt x="379547" y="668205"/>
                  </a:lnTo>
                  <a:lnTo>
                    <a:pt x="373199" y="667531"/>
                  </a:lnTo>
                  <a:lnTo>
                    <a:pt x="368872" y="670505"/>
                  </a:lnTo>
                  <a:lnTo>
                    <a:pt x="363118" y="670382"/>
                  </a:lnTo>
                  <a:lnTo>
                    <a:pt x="356435" y="669509"/>
                  </a:lnTo>
                  <a:lnTo>
                    <a:pt x="354131" y="669207"/>
                  </a:lnTo>
                  <a:lnTo>
                    <a:pt x="344520" y="665227"/>
                  </a:lnTo>
                  <a:lnTo>
                    <a:pt x="335029" y="666307"/>
                  </a:lnTo>
                  <a:lnTo>
                    <a:pt x="321471" y="670558"/>
                  </a:lnTo>
                  <a:lnTo>
                    <a:pt x="309085" y="676743"/>
                  </a:lnTo>
                  <a:lnTo>
                    <a:pt x="296058" y="681054"/>
                  </a:lnTo>
                  <a:lnTo>
                    <a:pt x="294544" y="681677"/>
                  </a:lnTo>
                  <a:lnTo>
                    <a:pt x="290000" y="683544"/>
                  </a:lnTo>
                  <a:lnTo>
                    <a:pt x="280620" y="691048"/>
                  </a:lnTo>
                  <a:lnTo>
                    <a:pt x="278198" y="696988"/>
                  </a:lnTo>
                  <a:lnTo>
                    <a:pt x="274829" y="699160"/>
                  </a:lnTo>
                  <a:lnTo>
                    <a:pt x="268923" y="701112"/>
                  </a:lnTo>
                  <a:lnTo>
                    <a:pt x="258303" y="696627"/>
                  </a:lnTo>
                  <a:lnTo>
                    <a:pt x="254152" y="683846"/>
                  </a:lnTo>
                  <a:lnTo>
                    <a:pt x="247682" y="669124"/>
                  </a:lnTo>
                  <a:lnTo>
                    <a:pt x="244665" y="663589"/>
                  </a:lnTo>
                  <a:lnTo>
                    <a:pt x="242896" y="660342"/>
                  </a:lnTo>
                  <a:lnTo>
                    <a:pt x="232460" y="650421"/>
                  </a:lnTo>
                  <a:lnTo>
                    <a:pt x="227886" y="637460"/>
                  </a:lnTo>
                  <a:lnTo>
                    <a:pt x="227126" y="633954"/>
                  </a:lnTo>
                  <a:lnTo>
                    <a:pt x="225338" y="625701"/>
                  </a:lnTo>
                  <a:lnTo>
                    <a:pt x="229939" y="612038"/>
                  </a:lnTo>
                  <a:lnTo>
                    <a:pt x="234177" y="598486"/>
                  </a:lnTo>
                  <a:lnTo>
                    <a:pt x="236016" y="585525"/>
                  </a:lnTo>
                  <a:lnTo>
                    <a:pt x="222840" y="586436"/>
                  </a:lnTo>
                  <a:lnTo>
                    <a:pt x="215306" y="586950"/>
                  </a:lnTo>
                  <a:lnTo>
                    <a:pt x="171028" y="589892"/>
                  </a:lnTo>
                  <a:lnTo>
                    <a:pt x="160453" y="590569"/>
                  </a:lnTo>
                  <a:lnTo>
                    <a:pt x="160294" y="590579"/>
                  </a:lnTo>
                  <a:lnTo>
                    <a:pt x="135792" y="592067"/>
                  </a:lnTo>
                  <a:lnTo>
                    <a:pt x="133391" y="592210"/>
                  </a:lnTo>
                  <a:lnTo>
                    <a:pt x="109949" y="593579"/>
                  </a:lnTo>
                  <a:lnTo>
                    <a:pt x="101743" y="594038"/>
                  </a:lnTo>
                  <a:lnTo>
                    <a:pt x="73067" y="595594"/>
                  </a:lnTo>
                  <a:lnTo>
                    <a:pt x="58866" y="596339"/>
                  </a:lnTo>
                  <a:lnTo>
                    <a:pt x="52999" y="596641"/>
                  </a:lnTo>
                  <a:lnTo>
                    <a:pt x="2449" y="599040"/>
                  </a:lnTo>
                  <a:lnTo>
                    <a:pt x="3475" y="598179"/>
                  </a:lnTo>
                  <a:lnTo>
                    <a:pt x="11490" y="591442"/>
                  </a:lnTo>
                  <a:lnTo>
                    <a:pt x="7012" y="585639"/>
                  </a:lnTo>
                  <a:lnTo>
                    <a:pt x="3412" y="579294"/>
                  </a:lnTo>
                  <a:lnTo>
                    <a:pt x="6796" y="571234"/>
                  </a:lnTo>
                  <a:lnTo>
                    <a:pt x="6900" y="570987"/>
                  </a:lnTo>
                  <a:lnTo>
                    <a:pt x="0" y="56546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g54"/>
            <p:cNvSpPr/>
            <p:nvPr/>
          </p:nvSpPr>
          <p:spPr>
            <a:xfrm>
              <a:off x="3159154" y="2930505"/>
              <a:ext cx="826295" cy="652423"/>
            </a:xfrm>
            <a:custGeom>
              <a:avLst/>
              <a:gdLst/>
              <a:ahLst/>
              <a:cxnLst/>
              <a:rect l="0" t="0" r="0" b="0"/>
              <a:pathLst>
                <a:path w="826295" h="652423">
                  <a:moveTo>
                    <a:pt x="28008" y="357156"/>
                  </a:moveTo>
                  <a:lnTo>
                    <a:pt x="41307" y="267800"/>
                  </a:lnTo>
                  <a:lnTo>
                    <a:pt x="46090" y="233420"/>
                  </a:lnTo>
                  <a:lnTo>
                    <a:pt x="48696" y="214692"/>
                  </a:lnTo>
                  <a:lnTo>
                    <a:pt x="51931" y="191439"/>
                  </a:lnTo>
                  <a:lnTo>
                    <a:pt x="56195" y="160792"/>
                  </a:lnTo>
                  <a:lnTo>
                    <a:pt x="62196" y="117082"/>
                  </a:lnTo>
                  <a:lnTo>
                    <a:pt x="63047" y="111113"/>
                  </a:lnTo>
                  <a:lnTo>
                    <a:pt x="71820" y="49590"/>
                  </a:lnTo>
                  <a:lnTo>
                    <a:pt x="71997" y="48304"/>
                  </a:lnTo>
                  <a:lnTo>
                    <a:pt x="75202" y="24953"/>
                  </a:lnTo>
                  <a:lnTo>
                    <a:pt x="78474" y="0"/>
                  </a:lnTo>
                  <a:lnTo>
                    <a:pt x="163578" y="11475"/>
                  </a:lnTo>
                  <a:lnTo>
                    <a:pt x="198998" y="15841"/>
                  </a:lnTo>
                  <a:lnTo>
                    <a:pt x="257771" y="22810"/>
                  </a:lnTo>
                  <a:lnTo>
                    <a:pt x="263062" y="23478"/>
                  </a:lnTo>
                  <a:lnTo>
                    <a:pt x="311826" y="29503"/>
                  </a:lnTo>
                  <a:lnTo>
                    <a:pt x="369349" y="36303"/>
                  </a:lnTo>
                  <a:lnTo>
                    <a:pt x="380405" y="37572"/>
                  </a:lnTo>
                  <a:lnTo>
                    <a:pt x="383291" y="37881"/>
                  </a:lnTo>
                  <a:lnTo>
                    <a:pt x="480934" y="47856"/>
                  </a:lnTo>
                  <a:lnTo>
                    <a:pt x="516593" y="51299"/>
                  </a:lnTo>
                  <a:lnTo>
                    <a:pt x="526015" y="52187"/>
                  </a:lnTo>
                  <a:lnTo>
                    <a:pt x="564383" y="55156"/>
                  </a:lnTo>
                  <a:lnTo>
                    <a:pt x="611871" y="59359"/>
                  </a:lnTo>
                  <a:lnTo>
                    <a:pt x="663204" y="63544"/>
                  </a:lnTo>
                  <a:lnTo>
                    <a:pt x="683690" y="65130"/>
                  </a:lnTo>
                  <a:lnTo>
                    <a:pt x="716463" y="67580"/>
                  </a:lnTo>
                  <a:lnTo>
                    <a:pt x="761789" y="70864"/>
                  </a:lnTo>
                  <a:lnTo>
                    <a:pt x="765265" y="71108"/>
                  </a:lnTo>
                  <a:lnTo>
                    <a:pt x="772149" y="71587"/>
                  </a:lnTo>
                  <a:lnTo>
                    <a:pt x="826295" y="75161"/>
                  </a:lnTo>
                  <a:lnTo>
                    <a:pt x="824011" y="111531"/>
                  </a:lnTo>
                  <a:lnTo>
                    <a:pt x="823533" y="119020"/>
                  </a:lnTo>
                  <a:lnTo>
                    <a:pt x="821169" y="156080"/>
                  </a:lnTo>
                  <a:lnTo>
                    <a:pt x="820335" y="169146"/>
                  </a:lnTo>
                  <a:lnTo>
                    <a:pt x="820236" y="170706"/>
                  </a:lnTo>
                  <a:lnTo>
                    <a:pt x="817111" y="218965"/>
                  </a:lnTo>
                  <a:lnTo>
                    <a:pt x="815475" y="245468"/>
                  </a:lnTo>
                  <a:lnTo>
                    <a:pt x="813364" y="280740"/>
                  </a:lnTo>
                  <a:lnTo>
                    <a:pt x="813314" y="281586"/>
                  </a:lnTo>
                  <a:lnTo>
                    <a:pt x="811639" y="309592"/>
                  </a:lnTo>
                  <a:lnTo>
                    <a:pt x="809625" y="344243"/>
                  </a:lnTo>
                  <a:lnTo>
                    <a:pt x="808904" y="356646"/>
                  </a:lnTo>
                  <a:lnTo>
                    <a:pt x="805793" y="406976"/>
                  </a:lnTo>
                  <a:lnTo>
                    <a:pt x="805059" y="418843"/>
                  </a:lnTo>
                  <a:lnTo>
                    <a:pt x="803006" y="452074"/>
                  </a:lnTo>
                  <a:lnTo>
                    <a:pt x="801977" y="468733"/>
                  </a:lnTo>
                  <a:lnTo>
                    <a:pt x="801921" y="469646"/>
                  </a:lnTo>
                  <a:lnTo>
                    <a:pt x="800593" y="491162"/>
                  </a:lnTo>
                  <a:lnTo>
                    <a:pt x="797416" y="545100"/>
                  </a:lnTo>
                  <a:lnTo>
                    <a:pt x="797291" y="547212"/>
                  </a:lnTo>
                  <a:lnTo>
                    <a:pt x="796560" y="558673"/>
                  </a:lnTo>
                  <a:lnTo>
                    <a:pt x="794216" y="595400"/>
                  </a:lnTo>
                  <a:lnTo>
                    <a:pt x="793013" y="614264"/>
                  </a:lnTo>
                  <a:lnTo>
                    <a:pt x="791621" y="636090"/>
                  </a:lnTo>
                  <a:lnTo>
                    <a:pt x="790973" y="646379"/>
                  </a:lnTo>
                  <a:lnTo>
                    <a:pt x="790552" y="652423"/>
                  </a:lnTo>
                  <a:lnTo>
                    <a:pt x="755110" y="649902"/>
                  </a:lnTo>
                  <a:lnTo>
                    <a:pt x="716294" y="647139"/>
                  </a:lnTo>
                  <a:lnTo>
                    <a:pt x="700055" y="645337"/>
                  </a:lnTo>
                  <a:lnTo>
                    <a:pt x="681926" y="643941"/>
                  </a:lnTo>
                  <a:lnTo>
                    <a:pt x="672427" y="643270"/>
                  </a:lnTo>
                  <a:lnTo>
                    <a:pt x="599183" y="637815"/>
                  </a:lnTo>
                  <a:lnTo>
                    <a:pt x="568099" y="635529"/>
                  </a:lnTo>
                  <a:lnTo>
                    <a:pt x="530641" y="632654"/>
                  </a:lnTo>
                  <a:lnTo>
                    <a:pt x="486191" y="628664"/>
                  </a:lnTo>
                  <a:lnTo>
                    <a:pt x="442287" y="624241"/>
                  </a:lnTo>
                  <a:lnTo>
                    <a:pt x="438419" y="623861"/>
                  </a:lnTo>
                  <a:lnTo>
                    <a:pt x="431025" y="623131"/>
                  </a:lnTo>
                  <a:lnTo>
                    <a:pt x="427548" y="622786"/>
                  </a:lnTo>
                  <a:lnTo>
                    <a:pt x="408574" y="620880"/>
                  </a:lnTo>
                  <a:lnTo>
                    <a:pt x="395631" y="619582"/>
                  </a:lnTo>
                  <a:lnTo>
                    <a:pt x="375018" y="617491"/>
                  </a:lnTo>
                  <a:lnTo>
                    <a:pt x="374792" y="617468"/>
                  </a:lnTo>
                  <a:lnTo>
                    <a:pt x="343289" y="614251"/>
                  </a:lnTo>
                  <a:lnTo>
                    <a:pt x="342291" y="614150"/>
                  </a:lnTo>
                  <a:lnTo>
                    <a:pt x="304262" y="610230"/>
                  </a:lnTo>
                  <a:lnTo>
                    <a:pt x="289239" y="608644"/>
                  </a:lnTo>
                  <a:lnTo>
                    <a:pt x="244829" y="603831"/>
                  </a:lnTo>
                  <a:lnTo>
                    <a:pt x="244111" y="602629"/>
                  </a:lnTo>
                  <a:lnTo>
                    <a:pt x="182836" y="595427"/>
                  </a:lnTo>
                  <a:lnTo>
                    <a:pt x="175983" y="594597"/>
                  </a:lnTo>
                  <a:lnTo>
                    <a:pt x="117543" y="587340"/>
                  </a:lnTo>
                  <a:lnTo>
                    <a:pt x="74911" y="581905"/>
                  </a:lnTo>
                  <a:lnTo>
                    <a:pt x="47789" y="578357"/>
                  </a:lnTo>
                  <a:lnTo>
                    <a:pt x="0" y="571894"/>
                  </a:lnTo>
                  <a:lnTo>
                    <a:pt x="9749" y="502504"/>
                  </a:lnTo>
                  <a:lnTo>
                    <a:pt x="17702" y="445888"/>
                  </a:lnTo>
                  <a:lnTo>
                    <a:pt x="23160" y="407030"/>
                  </a:lnTo>
                  <a:lnTo>
                    <a:pt x="23394" y="405365"/>
                  </a:lnTo>
                  <a:lnTo>
                    <a:pt x="23559" y="38924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g55"/>
            <p:cNvSpPr/>
            <p:nvPr/>
          </p:nvSpPr>
          <p:spPr>
            <a:xfrm>
              <a:off x="5992635" y="3425942"/>
              <a:ext cx="1002128" cy="442328"/>
            </a:xfrm>
            <a:custGeom>
              <a:avLst/>
              <a:gdLst/>
              <a:ahLst/>
              <a:cxnLst/>
              <a:rect l="0" t="0" r="0" b="0"/>
              <a:pathLst>
                <a:path w="1002128" h="442328">
                  <a:moveTo>
                    <a:pt x="230" y="352663"/>
                  </a:moveTo>
                  <a:lnTo>
                    <a:pt x="251" y="349638"/>
                  </a:lnTo>
                  <a:lnTo>
                    <a:pt x="6354" y="342710"/>
                  </a:lnTo>
                  <a:lnTo>
                    <a:pt x="12070" y="346120"/>
                  </a:lnTo>
                  <a:lnTo>
                    <a:pt x="21286" y="343990"/>
                  </a:lnTo>
                  <a:lnTo>
                    <a:pt x="28359" y="336600"/>
                  </a:lnTo>
                  <a:lnTo>
                    <a:pt x="28937" y="335995"/>
                  </a:lnTo>
                  <a:lnTo>
                    <a:pt x="26308" y="328692"/>
                  </a:lnTo>
                  <a:lnTo>
                    <a:pt x="29395" y="324917"/>
                  </a:lnTo>
                  <a:lnTo>
                    <a:pt x="27114" y="320013"/>
                  </a:lnTo>
                  <a:lnTo>
                    <a:pt x="31882" y="312848"/>
                  </a:lnTo>
                  <a:lnTo>
                    <a:pt x="33423" y="311879"/>
                  </a:lnTo>
                  <a:lnTo>
                    <a:pt x="34038" y="311493"/>
                  </a:lnTo>
                  <a:lnTo>
                    <a:pt x="37975" y="309016"/>
                  </a:lnTo>
                  <a:lnTo>
                    <a:pt x="44982" y="301486"/>
                  </a:lnTo>
                  <a:lnTo>
                    <a:pt x="53001" y="294224"/>
                  </a:lnTo>
                  <a:lnTo>
                    <a:pt x="65378" y="291790"/>
                  </a:lnTo>
                  <a:lnTo>
                    <a:pt x="66487" y="291571"/>
                  </a:lnTo>
                  <a:lnTo>
                    <a:pt x="74005" y="290782"/>
                  </a:lnTo>
                  <a:lnTo>
                    <a:pt x="84342" y="289998"/>
                  </a:lnTo>
                  <a:lnTo>
                    <a:pt x="88849" y="283595"/>
                  </a:lnTo>
                  <a:lnTo>
                    <a:pt x="92227" y="281943"/>
                  </a:lnTo>
                  <a:lnTo>
                    <a:pt x="99799" y="273766"/>
                  </a:lnTo>
                  <a:lnTo>
                    <a:pt x="105589" y="273385"/>
                  </a:lnTo>
                  <a:lnTo>
                    <a:pt x="108427" y="266409"/>
                  </a:lnTo>
                  <a:lnTo>
                    <a:pt x="109179" y="264558"/>
                  </a:lnTo>
                  <a:lnTo>
                    <a:pt x="109248" y="264387"/>
                  </a:lnTo>
                  <a:lnTo>
                    <a:pt x="115599" y="262181"/>
                  </a:lnTo>
                  <a:lnTo>
                    <a:pt x="119065" y="256203"/>
                  </a:lnTo>
                  <a:lnTo>
                    <a:pt x="126173" y="253386"/>
                  </a:lnTo>
                  <a:lnTo>
                    <a:pt x="131506" y="250963"/>
                  </a:lnTo>
                  <a:lnTo>
                    <a:pt x="139618" y="250589"/>
                  </a:lnTo>
                  <a:lnTo>
                    <a:pt x="140709" y="248571"/>
                  </a:lnTo>
                  <a:lnTo>
                    <a:pt x="143416" y="243559"/>
                  </a:lnTo>
                  <a:lnTo>
                    <a:pt x="146787" y="236212"/>
                  </a:lnTo>
                  <a:lnTo>
                    <a:pt x="144508" y="228912"/>
                  </a:lnTo>
                  <a:lnTo>
                    <a:pt x="146293" y="227657"/>
                  </a:lnTo>
                  <a:lnTo>
                    <a:pt x="149789" y="225195"/>
                  </a:lnTo>
                  <a:lnTo>
                    <a:pt x="155340" y="227834"/>
                  </a:lnTo>
                  <a:lnTo>
                    <a:pt x="158045" y="223355"/>
                  </a:lnTo>
                  <a:lnTo>
                    <a:pt x="158158" y="217466"/>
                  </a:lnTo>
                  <a:lnTo>
                    <a:pt x="163831" y="212929"/>
                  </a:lnTo>
                  <a:lnTo>
                    <a:pt x="173953" y="205109"/>
                  </a:lnTo>
                  <a:lnTo>
                    <a:pt x="177036" y="208299"/>
                  </a:lnTo>
                  <a:lnTo>
                    <a:pt x="178421" y="209731"/>
                  </a:lnTo>
                  <a:lnTo>
                    <a:pt x="177716" y="217340"/>
                  </a:lnTo>
                  <a:lnTo>
                    <a:pt x="184172" y="219413"/>
                  </a:lnTo>
                  <a:lnTo>
                    <a:pt x="189280" y="214591"/>
                  </a:lnTo>
                  <a:lnTo>
                    <a:pt x="193726" y="210387"/>
                  </a:lnTo>
                  <a:lnTo>
                    <a:pt x="197782" y="200125"/>
                  </a:lnTo>
                  <a:lnTo>
                    <a:pt x="198418" y="198513"/>
                  </a:lnTo>
                  <a:lnTo>
                    <a:pt x="204880" y="192948"/>
                  </a:lnTo>
                  <a:lnTo>
                    <a:pt x="210092" y="189527"/>
                  </a:lnTo>
                  <a:lnTo>
                    <a:pt x="213847" y="189840"/>
                  </a:lnTo>
                  <a:lnTo>
                    <a:pt x="218463" y="185349"/>
                  </a:lnTo>
                  <a:lnTo>
                    <a:pt x="219377" y="184459"/>
                  </a:lnTo>
                  <a:lnTo>
                    <a:pt x="227849" y="186539"/>
                  </a:lnTo>
                  <a:lnTo>
                    <a:pt x="230072" y="190846"/>
                  </a:lnTo>
                  <a:lnTo>
                    <a:pt x="235386" y="189874"/>
                  </a:lnTo>
                  <a:lnTo>
                    <a:pt x="240833" y="186358"/>
                  </a:lnTo>
                  <a:lnTo>
                    <a:pt x="246426" y="170397"/>
                  </a:lnTo>
                  <a:lnTo>
                    <a:pt x="248566" y="164745"/>
                  </a:lnTo>
                  <a:lnTo>
                    <a:pt x="249889" y="161246"/>
                  </a:lnTo>
                  <a:lnTo>
                    <a:pt x="250745" y="158982"/>
                  </a:lnTo>
                  <a:lnTo>
                    <a:pt x="258264" y="151248"/>
                  </a:lnTo>
                  <a:lnTo>
                    <a:pt x="265670" y="151051"/>
                  </a:lnTo>
                  <a:lnTo>
                    <a:pt x="272858" y="150335"/>
                  </a:lnTo>
                  <a:lnTo>
                    <a:pt x="269555" y="143362"/>
                  </a:lnTo>
                  <a:lnTo>
                    <a:pt x="268035" y="140150"/>
                  </a:lnTo>
                  <a:lnTo>
                    <a:pt x="271266" y="131702"/>
                  </a:lnTo>
                  <a:lnTo>
                    <a:pt x="269250" y="121955"/>
                  </a:lnTo>
                  <a:lnTo>
                    <a:pt x="270672" y="114259"/>
                  </a:lnTo>
                  <a:lnTo>
                    <a:pt x="290900" y="112378"/>
                  </a:lnTo>
                  <a:lnTo>
                    <a:pt x="307515" y="110332"/>
                  </a:lnTo>
                  <a:lnTo>
                    <a:pt x="327516" y="107836"/>
                  </a:lnTo>
                  <a:lnTo>
                    <a:pt x="340575" y="106490"/>
                  </a:lnTo>
                  <a:lnTo>
                    <a:pt x="358755" y="104363"/>
                  </a:lnTo>
                  <a:lnTo>
                    <a:pt x="365677" y="103225"/>
                  </a:lnTo>
                  <a:lnTo>
                    <a:pt x="380925" y="100704"/>
                  </a:lnTo>
                  <a:lnTo>
                    <a:pt x="391458" y="99588"/>
                  </a:lnTo>
                  <a:lnTo>
                    <a:pt x="410996" y="97491"/>
                  </a:lnTo>
                  <a:lnTo>
                    <a:pt x="411989" y="97383"/>
                  </a:lnTo>
                  <a:lnTo>
                    <a:pt x="427496" y="95721"/>
                  </a:lnTo>
                  <a:lnTo>
                    <a:pt x="454755" y="91335"/>
                  </a:lnTo>
                  <a:lnTo>
                    <a:pt x="457706" y="90855"/>
                  </a:lnTo>
                  <a:lnTo>
                    <a:pt x="492893" y="84981"/>
                  </a:lnTo>
                  <a:lnTo>
                    <a:pt x="515545" y="81136"/>
                  </a:lnTo>
                  <a:lnTo>
                    <a:pt x="515883" y="81078"/>
                  </a:lnTo>
                  <a:lnTo>
                    <a:pt x="520445" y="80263"/>
                  </a:lnTo>
                  <a:lnTo>
                    <a:pt x="534712" y="77702"/>
                  </a:lnTo>
                  <a:lnTo>
                    <a:pt x="548720" y="75167"/>
                  </a:lnTo>
                  <a:lnTo>
                    <a:pt x="552218" y="74532"/>
                  </a:lnTo>
                  <a:lnTo>
                    <a:pt x="557721" y="73529"/>
                  </a:lnTo>
                  <a:lnTo>
                    <a:pt x="579770" y="69482"/>
                  </a:lnTo>
                  <a:lnTo>
                    <a:pt x="596151" y="66549"/>
                  </a:lnTo>
                  <a:lnTo>
                    <a:pt x="603135" y="65290"/>
                  </a:lnTo>
                  <a:lnTo>
                    <a:pt x="628319" y="60713"/>
                  </a:lnTo>
                  <a:lnTo>
                    <a:pt x="634223" y="59556"/>
                  </a:lnTo>
                  <a:lnTo>
                    <a:pt x="649187" y="56608"/>
                  </a:lnTo>
                  <a:lnTo>
                    <a:pt x="670557" y="52360"/>
                  </a:lnTo>
                  <a:lnTo>
                    <a:pt x="680271" y="50451"/>
                  </a:lnTo>
                  <a:lnTo>
                    <a:pt x="696674" y="47206"/>
                  </a:lnTo>
                  <a:lnTo>
                    <a:pt x="711530" y="44244"/>
                  </a:lnTo>
                  <a:lnTo>
                    <a:pt x="713478" y="43854"/>
                  </a:lnTo>
                  <a:lnTo>
                    <a:pt x="763982" y="33833"/>
                  </a:lnTo>
                  <a:lnTo>
                    <a:pt x="776138" y="31384"/>
                  </a:lnTo>
                  <a:lnTo>
                    <a:pt x="779032" y="30805"/>
                  </a:lnTo>
                  <a:lnTo>
                    <a:pt x="789410" y="28721"/>
                  </a:lnTo>
                  <a:lnTo>
                    <a:pt x="806679" y="25231"/>
                  </a:lnTo>
                  <a:lnTo>
                    <a:pt x="806855" y="25188"/>
                  </a:lnTo>
                  <a:lnTo>
                    <a:pt x="826558" y="20438"/>
                  </a:lnTo>
                  <a:lnTo>
                    <a:pt x="848520" y="15931"/>
                  </a:lnTo>
                  <a:lnTo>
                    <a:pt x="854164" y="14764"/>
                  </a:lnTo>
                  <a:lnTo>
                    <a:pt x="874092" y="10623"/>
                  </a:lnTo>
                  <a:lnTo>
                    <a:pt x="895413" y="6119"/>
                  </a:lnTo>
                  <a:lnTo>
                    <a:pt x="906089" y="3847"/>
                  </a:lnTo>
                  <a:lnTo>
                    <a:pt x="923913" y="0"/>
                  </a:lnTo>
                  <a:lnTo>
                    <a:pt x="930624" y="15645"/>
                  </a:lnTo>
                  <a:lnTo>
                    <a:pt x="939720" y="35005"/>
                  </a:lnTo>
                  <a:lnTo>
                    <a:pt x="944379" y="42595"/>
                  </a:lnTo>
                  <a:lnTo>
                    <a:pt x="953860" y="58009"/>
                  </a:lnTo>
                  <a:lnTo>
                    <a:pt x="963424" y="69689"/>
                  </a:lnTo>
                  <a:lnTo>
                    <a:pt x="978225" y="89646"/>
                  </a:lnTo>
                  <a:lnTo>
                    <a:pt x="986846" y="101662"/>
                  </a:lnTo>
                  <a:lnTo>
                    <a:pt x="990681" y="106809"/>
                  </a:lnTo>
                  <a:lnTo>
                    <a:pt x="998978" y="124453"/>
                  </a:lnTo>
                  <a:lnTo>
                    <a:pt x="1002128" y="153997"/>
                  </a:lnTo>
                  <a:lnTo>
                    <a:pt x="1001928" y="178499"/>
                  </a:lnTo>
                  <a:lnTo>
                    <a:pt x="990535" y="181805"/>
                  </a:lnTo>
                  <a:lnTo>
                    <a:pt x="978638" y="189494"/>
                  </a:lnTo>
                  <a:lnTo>
                    <a:pt x="977766" y="190056"/>
                  </a:lnTo>
                  <a:lnTo>
                    <a:pt x="962063" y="202793"/>
                  </a:lnTo>
                  <a:lnTo>
                    <a:pt x="952404" y="213367"/>
                  </a:lnTo>
                  <a:lnTo>
                    <a:pt x="940480" y="226801"/>
                  </a:lnTo>
                  <a:lnTo>
                    <a:pt x="932005" y="240722"/>
                  </a:lnTo>
                  <a:lnTo>
                    <a:pt x="924776" y="250070"/>
                  </a:lnTo>
                  <a:lnTo>
                    <a:pt x="918022" y="261452"/>
                  </a:lnTo>
                  <a:lnTo>
                    <a:pt x="912805" y="272859"/>
                  </a:lnTo>
                  <a:lnTo>
                    <a:pt x="906702" y="292642"/>
                  </a:lnTo>
                  <a:lnTo>
                    <a:pt x="903492" y="287474"/>
                  </a:lnTo>
                  <a:lnTo>
                    <a:pt x="894758" y="282770"/>
                  </a:lnTo>
                  <a:lnTo>
                    <a:pt x="881652" y="281924"/>
                  </a:lnTo>
                  <a:lnTo>
                    <a:pt x="861502" y="288086"/>
                  </a:lnTo>
                  <a:lnTo>
                    <a:pt x="839069" y="299200"/>
                  </a:lnTo>
                  <a:lnTo>
                    <a:pt x="836475" y="300481"/>
                  </a:lnTo>
                  <a:lnTo>
                    <a:pt x="825801" y="309291"/>
                  </a:lnTo>
                  <a:lnTo>
                    <a:pt x="817895" y="318493"/>
                  </a:lnTo>
                  <a:lnTo>
                    <a:pt x="803542" y="330765"/>
                  </a:lnTo>
                  <a:lnTo>
                    <a:pt x="798468" y="336750"/>
                  </a:lnTo>
                  <a:lnTo>
                    <a:pt x="786819" y="350454"/>
                  </a:lnTo>
                  <a:lnTo>
                    <a:pt x="779676" y="362012"/>
                  </a:lnTo>
                  <a:lnTo>
                    <a:pt x="775070" y="369448"/>
                  </a:lnTo>
                  <a:lnTo>
                    <a:pt x="769810" y="382639"/>
                  </a:lnTo>
                  <a:lnTo>
                    <a:pt x="766696" y="401468"/>
                  </a:lnTo>
                  <a:lnTo>
                    <a:pt x="765021" y="411537"/>
                  </a:lnTo>
                  <a:lnTo>
                    <a:pt x="764176" y="419197"/>
                  </a:lnTo>
                  <a:lnTo>
                    <a:pt x="763060" y="429260"/>
                  </a:lnTo>
                  <a:lnTo>
                    <a:pt x="757502" y="429537"/>
                  </a:lnTo>
                  <a:lnTo>
                    <a:pt x="755317" y="425623"/>
                  </a:lnTo>
                  <a:lnTo>
                    <a:pt x="740943" y="424868"/>
                  </a:lnTo>
                  <a:lnTo>
                    <a:pt x="724776" y="427903"/>
                  </a:lnTo>
                  <a:lnTo>
                    <a:pt x="712531" y="431732"/>
                  </a:lnTo>
                  <a:lnTo>
                    <a:pt x="695612" y="442328"/>
                  </a:lnTo>
                  <a:lnTo>
                    <a:pt x="685223" y="434831"/>
                  </a:lnTo>
                  <a:lnTo>
                    <a:pt x="680392" y="431404"/>
                  </a:lnTo>
                  <a:lnTo>
                    <a:pt x="658188" y="415597"/>
                  </a:lnTo>
                  <a:lnTo>
                    <a:pt x="622508" y="390143"/>
                  </a:lnTo>
                  <a:lnTo>
                    <a:pt x="583108" y="361199"/>
                  </a:lnTo>
                  <a:lnTo>
                    <a:pt x="570615" y="352402"/>
                  </a:lnTo>
                  <a:lnTo>
                    <a:pt x="569053" y="351299"/>
                  </a:lnTo>
                  <a:lnTo>
                    <a:pt x="540126" y="330813"/>
                  </a:lnTo>
                  <a:lnTo>
                    <a:pt x="538090" y="331134"/>
                  </a:lnTo>
                  <a:lnTo>
                    <a:pt x="511340" y="335317"/>
                  </a:lnTo>
                  <a:lnTo>
                    <a:pt x="511027" y="335366"/>
                  </a:lnTo>
                  <a:lnTo>
                    <a:pt x="493728" y="338035"/>
                  </a:lnTo>
                  <a:lnTo>
                    <a:pt x="465571" y="342190"/>
                  </a:lnTo>
                  <a:lnTo>
                    <a:pt x="437721" y="346227"/>
                  </a:lnTo>
                  <a:lnTo>
                    <a:pt x="410449" y="349730"/>
                  </a:lnTo>
                  <a:lnTo>
                    <a:pt x="409603" y="333541"/>
                  </a:lnTo>
                  <a:lnTo>
                    <a:pt x="401365" y="325289"/>
                  </a:lnTo>
                  <a:lnTo>
                    <a:pt x="392127" y="316015"/>
                  </a:lnTo>
                  <a:lnTo>
                    <a:pt x="388094" y="311960"/>
                  </a:lnTo>
                  <a:lnTo>
                    <a:pt x="377267" y="322831"/>
                  </a:lnTo>
                  <a:lnTo>
                    <a:pt x="374722" y="319080"/>
                  </a:lnTo>
                  <a:lnTo>
                    <a:pt x="376053" y="311669"/>
                  </a:lnTo>
                  <a:lnTo>
                    <a:pt x="374869" y="308325"/>
                  </a:lnTo>
                  <a:lnTo>
                    <a:pt x="374748" y="307983"/>
                  </a:lnTo>
                  <a:lnTo>
                    <a:pt x="341690" y="311277"/>
                  </a:lnTo>
                  <a:lnTo>
                    <a:pt x="337110" y="311725"/>
                  </a:lnTo>
                  <a:lnTo>
                    <a:pt x="322428" y="313150"/>
                  </a:lnTo>
                  <a:lnTo>
                    <a:pt x="290738" y="316547"/>
                  </a:lnTo>
                  <a:lnTo>
                    <a:pt x="278439" y="317840"/>
                  </a:lnTo>
                  <a:lnTo>
                    <a:pt x="267451" y="318983"/>
                  </a:lnTo>
                  <a:lnTo>
                    <a:pt x="259315" y="319823"/>
                  </a:lnTo>
                  <a:lnTo>
                    <a:pt x="251672" y="320743"/>
                  </a:lnTo>
                  <a:lnTo>
                    <a:pt x="238956" y="322262"/>
                  </a:lnTo>
                  <a:lnTo>
                    <a:pt x="229793" y="323348"/>
                  </a:lnTo>
                  <a:lnTo>
                    <a:pt x="223064" y="323777"/>
                  </a:lnTo>
                  <a:lnTo>
                    <a:pt x="216300" y="324204"/>
                  </a:lnTo>
                  <a:lnTo>
                    <a:pt x="211716" y="328510"/>
                  </a:lnTo>
                  <a:lnTo>
                    <a:pt x="203304" y="332887"/>
                  </a:lnTo>
                  <a:lnTo>
                    <a:pt x="198291" y="334932"/>
                  </a:lnTo>
                  <a:lnTo>
                    <a:pt x="186258" y="339826"/>
                  </a:lnTo>
                  <a:lnTo>
                    <a:pt x="180210" y="347283"/>
                  </a:lnTo>
                  <a:lnTo>
                    <a:pt x="178385" y="347147"/>
                  </a:lnTo>
                  <a:lnTo>
                    <a:pt x="175833" y="346956"/>
                  </a:lnTo>
                  <a:lnTo>
                    <a:pt x="163244" y="353014"/>
                  </a:lnTo>
                  <a:lnTo>
                    <a:pt x="151029" y="358929"/>
                  </a:lnTo>
                  <a:lnTo>
                    <a:pt x="139978" y="364263"/>
                  </a:lnTo>
                  <a:lnTo>
                    <a:pt x="115340" y="368294"/>
                  </a:lnTo>
                  <a:lnTo>
                    <a:pt x="96941" y="371473"/>
                  </a:lnTo>
                  <a:lnTo>
                    <a:pt x="89319" y="372781"/>
                  </a:lnTo>
                  <a:lnTo>
                    <a:pt x="81179" y="374172"/>
                  </a:lnTo>
                  <a:lnTo>
                    <a:pt x="44562" y="378778"/>
                  </a:lnTo>
                  <a:lnTo>
                    <a:pt x="36617" y="379765"/>
                  </a:lnTo>
                  <a:lnTo>
                    <a:pt x="22261" y="381534"/>
                  </a:lnTo>
                  <a:lnTo>
                    <a:pt x="0" y="38423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g56"/>
            <p:cNvSpPr/>
            <p:nvPr/>
          </p:nvSpPr>
          <p:spPr>
            <a:xfrm>
              <a:off x="2598764" y="2702683"/>
              <a:ext cx="638864" cy="799717"/>
            </a:xfrm>
            <a:custGeom>
              <a:avLst/>
              <a:gdLst/>
              <a:ahLst/>
              <a:cxnLst/>
              <a:rect l="0" t="0" r="0" b="0"/>
              <a:pathLst>
                <a:path w="638864" h="799717">
                  <a:moveTo>
                    <a:pt x="16254" y="621355"/>
                  </a:moveTo>
                  <a:lnTo>
                    <a:pt x="20183" y="601362"/>
                  </a:lnTo>
                  <a:lnTo>
                    <a:pt x="24099" y="582226"/>
                  </a:lnTo>
                  <a:lnTo>
                    <a:pt x="31356" y="544333"/>
                  </a:lnTo>
                  <a:lnTo>
                    <a:pt x="34087" y="529988"/>
                  </a:lnTo>
                  <a:lnTo>
                    <a:pt x="38300" y="508086"/>
                  </a:lnTo>
                  <a:lnTo>
                    <a:pt x="42885" y="484218"/>
                  </a:lnTo>
                  <a:lnTo>
                    <a:pt x="45806" y="469441"/>
                  </a:lnTo>
                  <a:lnTo>
                    <a:pt x="51441" y="440942"/>
                  </a:lnTo>
                  <a:lnTo>
                    <a:pt x="54781" y="422951"/>
                  </a:lnTo>
                  <a:lnTo>
                    <a:pt x="68467" y="352940"/>
                  </a:lnTo>
                  <a:lnTo>
                    <a:pt x="69621" y="346874"/>
                  </a:lnTo>
                  <a:lnTo>
                    <a:pt x="76403" y="311244"/>
                  </a:lnTo>
                  <a:lnTo>
                    <a:pt x="79506" y="295397"/>
                  </a:lnTo>
                  <a:lnTo>
                    <a:pt x="84823" y="268248"/>
                  </a:lnTo>
                  <a:lnTo>
                    <a:pt x="85342" y="265551"/>
                  </a:lnTo>
                  <a:lnTo>
                    <a:pt x="93023" y="225704"/>
                  </a:lnTo>
                  <a:lnTo>
                    <a:pt x="95740" y="211911"/>
                  </a:lnTo>
                  <a:lnTo>
                    <a:pt x="102233" y="179316"/>
                  </a:lnTo>
                  <a:lnTo>
                    <a:pt x="109821" y="140605"/>
                  </a:lnTo>
                  <a:lnTo>
                    <a:pt x="115547" y="111202"/>
                  </a:lnTo>
                  <a:lnTo>
                    <a:pt x="123396" y="71045"/>
                  </a:lnTo>
                  <a:lnTo>
                    <a:pt x="130555" y="33972"/>
                  </a:lnTo>
                  <a:lnTo>
                    <a:pt x="136886" y="0"/>
                  </a:lnTo>
                  <a:lnTo>
                    <a:pt x="160027" y="5172"/>
                  </a:lnTo>
                  <a:lnTo>
                    <a:pt x="193610" y="10792"/>
                  </a:lnTo>
                  <a:lnTo>
                    <a:pt x="219451" y="15145"/>
                  </a:lnTo>
                  <a:lnTo>
                    <a:pt x="245459" y="19586"/>
                  </a:lnTo>
                  <a:lnTo>
                    <a:pt x="282210" y="25857"/>
                  </a:lnTo>
                  <a:lnTo>
                    <a:pt x="322190" y="32750"/>
                  </a:lnTo>
                  <a:lnTo>
                    <a:pt x="333171" y="34979"/>
                  </a:lnTo>
                  <a:lnTo>
                    <a:pt x="338336" y="36023"/>
                  </a:lnTo>
                  <a:lnTo>
                    <a:pt x="375830" y="42115"/>
                  </a:lnTo>
                  <a:lnTo>
                    <a:pt x="401223" y="46277"/>
                  </a:lnTo>
                  <a:lnTo>
                    <a:pt x="405031" y="46895"/>
                  </a:lnTo>
                  <a:lnTo>
                    <a:pt x="415222" y="48396"/>
                  </a:lnTo>
                  <a:lnTo>
                    <a:pt x="449471" y="53826"/>
                  </a:lnTo>
                  <a:lnTo>
                    <a:pt x="439985" y="113825"/>
                  </a:lnTo>
                  <a:lnTo>
                    <a:pt x="439664" y="115856"/>
                  </a:lnTo>
                  <a:lnTo>
                    <a:pt x="434924" y="144994"/>
                  </a:lnTo>
                  <a:lnTo>
                    <a:pt x="432442" y="160514"/>
                  </a:lnTo>
                  <a:lnTo>
                    <a:pt x="426668" y="196617"/>
                  </a:lnTo>
                  <a:lnTo>
                    <a:pt x="445187" y="199637"/>
                  </a:lnTo>
                  <a:lnTo>
                    <a:pt x="480427" y="205289"/>
                  </a:lnTo>
                  <a:lnTo>
                    <a:pt x="524857" y="211930"/>
                  </a:lnTo>
                  <a:lnTo>
                    <a:pt x="532633" y="213062"/>
                  </a:lnTo>
                  <a:lnTo>
                    <a:pt x="537712" y="213798"/>
                  </a:lnTo>
                  <a:lnTo>
                    <a:pt x="568051" y="218143"/>
                  </a:lnTo>
                  <a:lnTo>
                    <a:pt x="617522" y="224799"/>
                  </a:lnTo>
                  <a:lnTo>
                    <a:pt x="638864" y="227822"/>
                  </a:lnTo>
                  <a:lnTo>
                    <a:pt x="635592" y="252776"/>
                  </a:lnTo>
                  <a:lnTo>
                    <a:pt x="632387" y="276126"/>
                  </a:lnTo>
                  <a:lnTo>
                    <a:pt x="632210" y="277412"/>
                  </a:lnTo>
                  <a:lnTo>
                    <a:pt x="623437" y="338935"/>
                  </a:lnTo>
                  <a:lnTo>
                    <a:pt x="622586" y="344904"/>
                  </a:lnTo>
                  <a:lnTo>
                    <a:pt x="616585" y="388614"/>
                  </a:lnTo>
                  <a:lnTo>
                    <a:pt x="612321" y="419261"/>
                  </a:lnTo>
                  <a:lnTo>
                    <a:pt x="609086" y="442514"/>
                  </a:lnTo>
                  <a:lnTo>
                    <a:pt x="606480" y="461242"/>
                  </a:lnTo>
                  <a:lnTo>
                    <a:pt x="601697" y="495622"/>
                  </a:lnTo>
                  <a:lnTo>
                    <a:pt x="588397" y="584984"/>
                  </a:lnTo>
                  <a:lnTo>
                    <a:pt x="583949" y="617071"/>
                  </a:lnTo>
                  <a:lnTo>
                    <a:pt x="583784" y="633187"/>
                  </a:lnTo>
                  <a:lnTo>
                    <a:pt x="583550" y="634853"/>
                  </a:lnTo>
                  <a:lnTo>
                    <a:pt x="578092" y="673710"/>
                  </a:lnTo>
                  <a:lnTo>
                    <a:pt x="570139" y="730327"/>
                  </a:lnTo>
                  <a:lnTo>
                    <a:pt x="560389" y="799717"/>
                  </a:lnTo>
                  <a:lnTo>
                    <a:pt x="509802" y="792603"/>
                  </a:lnTo>
                  <a:lnTo>
                    <a:pt x="453025" y="784498"/>
                  </a:lnTo>
                  <a:lnTo>
                    <a:pt x="400335" y="776541"/>
                  </a:lnTo>
                  <a:lnTo>
                    <a:pt x="368991" y="770925"/>
                  </a:lnTo>
                  <a:lnTo>
                    <a:pt x="333573" y="765441"/>
                  </a:lnTo>
                  <a:lnTo>
                    <a:pt x="312888" y="762357"/>
                  </a:lnTo>
                  <a:lnTo>
                    <a:pt x="309798" y="761893"/>
                  </a:lnTo>
                  <a:lnTo>
                    <a:pt x="295531" y="759421"/>
                  </a:lnTo>
                  <a:lnTo>
                    <a:pt x="294730" y="759291"/>
                  </a:lnTo>
                  <a:lnTo>
                    <a:pt x="189003" y="741518"/>
                  </a:lnTo>
                  <a:lnTo>
                    <a:pt x="168775" y="738022"/>
                  </a:lnTo>
                  <a:lnTo>
                    <a:pt x="168045" y="737896"/>
                  </a:lnTo>
                  <a:lnTo>
                    <a:pt x="136255" y="732306"/>
                  </a:lnTo>
                  <a:lnTo>
                    <a:pt x="128468" y="730922"/>
                  </a:lnTo>
                  <a:lnTo>
                    <a:pt x="120951" y="729581"/>
                  </a:lnTo>
                  <a:lnTo>
                    <a:pt x="9429" y="708878"/>
                  </a:lnTo>
                  <a:lnTo>
                    <a:pt x="0" y="707015"/>
                  </a:lnTo>
                  <a:lnTo>
                    <a:pt x="2269" y="694520"/>
                  </a:lnTo>
                  <a:lnTo>
                    <a:pt x="7585" y="666739"/>
                  </a:lnTo>
                  <a:lnTo>
                    <a:pt x="13157" y="63732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g57"/>
            <p:cNvSpPr/>
            <p:nvPr/>
          </p:nvSpPr>
          <p:spPr>
            <a:xfrm>
              <a:off x="3047028" y="3502400"/>
              <a:ext cx="794052" cy="820870"/>
            </a:xfrm>
            <a:custGeom>
              <a:avLst/>
              <a:gdLst/>
              <a:ahLst/>
              <a:cxnLst/>
              <a:rect l="0" t="0" r="0" b="0"/>
              <a:pathLst>
                <a:path w="794052" h="820870">
                  <a:moveTo>
                    <a:pt x="9206" y="741520"/>
                  </a:moveTo>
                  <a:lnTo>
                    <a:pt x="14958" y="700685"/>
                  </a:lnTo>
                  <a:lnTo>
                    <a:pt x="21762" y="652042"/>
                  </a:lnTo>
                  <a:lnTo>
                    <a:pt x="28727" y="602069"/>
                  </a:lnTo>
                  <a:lnTo>
                    <a:pt x="37190" y="540705"/>
                  </a:lnTo>
                  <a:lnTo>
                    <a:pt x="41133" y="512111"/>
                  </a:lnTo>
                  <a:lnTo>
                    <a:pt x="48449" y="459758"/>
                  </a:lnTo>
                  <a:lnTo>
                    <a:pt x="50393" y="445848"/>
                  </a:lnTo>
                  <a:lnTo>
                    <a:pt x="63169" y="353573"/>
                  </a:lnTo>
                  <a:lnTo>
                    <a:pt x="64295" y="345460"/>
                  </a:lnTo>
                  <a:lnTo>
                    <a:pt x="71827" y="291184"/>
                  </a:lnTo>
                  <a:lnTo>
                    <a:pt x="76021" y="260400"/>
                  </a:lnTo>
                  <a:lnTo>
                    <a:pt x="79679" y="233548"/>
                  </a:lnTo>
                  <a:lnTo>
                    <a:pt x="84679" y="197778"/>
                  </a:lnTo>
                  <a:lnTo>
                    <a:pt x="89948" y="159869"/>
                  </a:lnTo>
                  <a:lnTo>
                    <a:pt x="92390" y="142321"/>
                  </a:lnTo>
                  <a:lnTo>
                    <a:pt x="94661" y="125996"/>
                  </a:lnTo>
                  <a:lnTo>
                    <a:pt x="109644" y="17784"/>
                  </a:lnTo>
                  <a:lnTo>
                    <a:pt x="112125" y="0"/>
                  </a:lnTo>
                  <a:lnTo>
                    <a:pt x="159915" y="6463"/>
                  </a:lnTo>
                  <a:lnTo>
                    <a:pt x="187036" y="10010"/>
                  </a:lnTo>
                  <a:lnTo>
                    <a:pt x="229668" y="15446"/>
                  </a:lnTo>
                  <a:lnTo>
                    <a:pt x="288109" y="22702"/>
                  </a:lnTo>
                  <a:lnTo>
                    <a:pt x="294962" y="23532"/>
                  </a:lnTo>
                  <a:lnTo>
                    <a:pt x="356236" y="30734"/>
                  </a:lnTo>
                  <a:lnTo>
                    <a:pt x="356954" y="31937"/>
                  </a:lnTo>
                  <a:lnTo>
                    <a:pt x="401365" y="36750"/>
                  </a:lnTo>
                  <a:lnTo>
                    <a:pt x="416388" y="38336"/>
                  </a:lnTo>
                  <a:lnTo>
                    <a:pt x="454416" y="42255"/>
                  </a:lnTo>
                  <a:lnTo>
                    <a:pt x="455415" y="42356"/>
                  </a:lnTo>
                  <a:lnTo>
                    <a:pt x="486917" y="45574"/>
                  </a:lnTo>
                  <a:lnTo>
                    <a:pt x="487143" y="45596"/>
                  </a:lnTo>
                  <a:lnTo>
                    <a:pt x="507756" y="47687"/>
                  </a:lnTo>
                  <a:lnTo>
                    <a:pt x="520700" y="48985"/>
                  </a:lnTo>
                  <a:lnTo>
                    <a:pt x="539673" y="50891"/>
                  </a:lnTo>
                  <a:lnTo>
                    <a:pt x="543151" y="51236"/>
                  </a:lnTo>
                  <a:lnTo>
                    <a:pt x="550545" y="51966"/>
                  </a:lnTo>
                  <a:lnTo>
                    <a:pt x="554413" y="52346"/>
                  </a:lnTo>
                  <a:lnTo>
                    <a:pt x="598317" y="56769"/>
                  </a:lnTo>
                  <a:lnTo>
                    <a:pt x="642767" y="60760"/>
                  </a:lnTo>
                  <a:lnTo>
                    <a:pt x="680225" y="63635"/>
                  </a:lnTo>
                  <a:lnTo>
                    <a:pt x="711309" y="65921"/>
                  </a:lnTo>
                  <a:lnTo>
                    <a:pt x="784553" y="71376"/>
                  </a:lnTo>
                  <a:lnTo>
                    <a:pt x="794052" y="72046"/>
                  </a:lnTo>
                  <a:lnTo>
                    <a:pt x="793117" y="85071"/>
                  </a:lnTo>
                  <a:lnTo>
                    <a:pt x="790565" y="118780"/>
                  </a:lnTo>
                  <a:lnTo>
                    <a:pt x="789834" y="129206"/>
                  </a:lnTo>
                  <a:lnTo>
                    <a:pt x="788719" y="143920"/>
                  </a:lnTo>
                  <a:lnTo>
                    <a:pt x="784220" y="143581"/>
                  </a:lnTo>
                  <a:lnTo>
                    <a:pt x="779594" y="207607"/>
                  </a:lnTo>
                  <a:lnTo>
                    <a:pt x="776163" y="252999"/>
                  </a:lnTo>
                  <a:lnTo>
                    <a:pt x="774893" y="269806"/>
                  </a:lnTo>
                  <a:lnTo>
                    <a:pt x="770083" y="332925"/>
                  </a:lnTo>
                  <a:lnTo>
                    <a:pt x="769663" y="338444"/>
                  </a:lnTo>
                  <a:lnTo>
                    <a:pt x="767627" y="365822"/>
                  </a:lnTo>
                  <a:lnTo>
                    <a:pt x="765419" y="395519"/>
                  </a:lnTo>
                  <a:lnTo>
                    <a:pt x="764023" y="413835"/>
                  </a:lnTo>
                  <a:lnTo>
                    <a:pt x="761360" y="448315"/>
                  </a:lnTo>
                  <a:lnTo>
                    <a:pt x="760659" y="457904"/>
                  </a:lnTo>
                  <a:lnTo>
                    <a:pt x="760553" y="459355"/>
                  </a:lnTo>
                  <a:lnTo>
                    <a:pt x="758212" y="491398"/>
                  </a:lnTo>
                  <a:lnTo>
                    <a:pt x="755046" y="527906"/>
                  </a:lnTo>
                  <a:lnTo>
                    <a:pt x="751716" y="564302"/>
                  </a:lnTo>
                  <a:lnTo>
                    <a:pt x="749313" y="590385"/>
                  </a:lnTo>
                  <a:lnTo>
                    <a:pt x="747080" y="614604"/>
                  </a:lnTo>
                  <a:lnTo>
                    <a:pt x="743905" y="651847"/>
                  </a:lnTo>
                  <a:lnTo>
                    <a:pt x="742564" y="667556"/>
                  </a:lnTo>
                  <a:lnTo>
                    <a:pt x="741266" y="685089"/>
                  </a:lnTo>
                  <a:lnTo>
                    <a:pt x="739792" y="704989"/>
                  </a:lnTo>
                  <a:lnTo>
                    <a:pt x="739098" y="714408"/>
                  </a:lnTo>
                  <a:lnTo>
                    <a:pt x="735111" y="768393"/>
                  </a:lnTo>
                  <a:lnTo>
                    <a:pt x="734493" y="776685"/>
                  </a:lnTo>
                  <a:lnTo>
                    <a:pt x="733571" y="789063"/>
                  </a:lnTo>
                  <a:lnTo>
                    <a:pt x="701933" y="786684"/>
                  </a:lnTo>
                  <a:lnTo>
                    <a:pt x="654094" y="782918"/>
                  </a:lnTo>
                  <a:lnTo>
                    <a:pt x="623045" y="780366"/>
                  </a:lnTo>
                  <a:lnTo>
                    <a:pt x="617699" y="779918"/>
                  </a:lnTo>
                  <a:lnTo>
                    <a:pt x="543054" y="773292"/>
                  </a:lnTo>
                  <a:lnTo>
                    <a:pt x="518436" y="771017"/>
                  </a:lnTo>
                  <a:lnTo>
                    <a:pt x="509925" y="770218"/>
                  </a:lnTo>
                  <a:lnTo>
                    <a:pt x="481527" y="767506"/>
                  </a:lnTo>
                  <a:lnTo>
                    <a:pt x="409691" y="760091"/>
                  </a:lnTo>
                  <a:lnTo>
                    <a:pt x="379893" y="757018"/>
                  </a:lnTo>
                  <a:lnTo>
                    <a:pt x="355487" y="754441"/>
                  </a:lnTo>
                  <a:lnTo>
                    <a:pt x="334239" y="752211"/>
                  </a:lnTo>
                  <a:lnTo>
                    <a:pt x="317769" y="750454"/>
                  </a:lnTo>
                  <a:lnTo>
                    <a:pt x="305191" y="749096"/>
                  </a:lnTo>
                  <a:lnTo>
                    <a:pt x="303324" y="753106"/>
                  </a:lnTo>
                  <a:lnTo>
                    <a:pt x="303211" y="761352"/>
                  </a:lnTo>
                  <a:lnTo>
                    <a:pt x="301033" y="767243"/>
                  </a:lnTo>
                  <a:lnTo>
                    <a:pt x="306687" y="776189"/>
                  </a:lnTo>
                  <a:lnTo>
                    <a:pt x="312603" y="781287"/>
                  </a:lnTo>
                  <a:lnTo>
                    <a:pt x="312194" y="781131"/>
                  </a:lnTo>
                  <a:lnTo>
                    <a:pt x="256490" y="774828"/>
                  </a:lnTo>
                  <a:lnTo>
                    <a:pt x="219931" y="770529"/>
                  </a:lnTo>
                  <a:lnTo>
                    <a:pt x="204810" y="768717"/>
                  </a:lnTo>
                  <a:lnTo>
                    <a:pt x="110116" y="756883"/>
                  </a:lnTo>
                  <a:lnTo>
                    <a:pt x="104882" y="797233"/>
                  </a:lnTo>
                  <a:lnTo>
                    <a:pt x="101829" y="820870"/>
                  </a:lnTo>
                  <a:lnTo>
                    <a:pt x="41425" y="812935"/>
                  </a:lnTo>
                  <a:lnTo>
                    <a:pt x="22855" y="810549"/>
                  </a:lnTo>
                  <a:lnTo>
                    <a:pt x="0" y="80738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g58"/>
            <p:cNvSpPr/>
            <p:nvPr/>
          </p:nvSpPr>
          <p:spPr>
            <a:xfrm>
              <a:off x="3949706" y="3149470"/>
              <a:ext cx="842192" cy="454370"/>
            </a:xfrm>
            <a:custGeom>
              <a:avLst/>
              <a:gdLst/>
              <a:ahLst/>
              <a:cxnLst/>
              <a:rect l="0" t="0" r="0" b="0"/>
              <a:pathLst>
                <a:path w="842192" h="454370">
                  <a:moveTo>
                    <a:pt x="26559" y="0"/>
                  </a:moveTo>
                  <a:lnTo>
                    <a:pt x="50430" y="1515"/>
                  </a:lnTo>
                  <a:lnTo>
                    <a:pt x="81949" y="3450"/>
                  </a:lnTo>
                  <a:lnTo>
                    <a:pt x="96222" y="4278"/>
                  </a:lnTo>
                  <a:lnTo>
                    <a:pt x="105684" y="4815"/>
                  </a:lnTo>
                  <a:lnTo>
                    <a:pt x="108951" y="4999"/>
                  </a:lnTo>
                  <a:lnTo>
                    <a:pt x="134367" y="6421"/>
                  </a:lnTo>
                  <a:lnTo>
                    <a:pt x="167165" y="8118"/>
                  </a:lnTo>
                  <a:lnTo>
                    <a:pt x="169341" y="8232"/>
                  </a:lnTo>
                  <a:lnTo>
                    <a:pt x="197824" y="9688"/>
                  </a:lnTo>
                  <a:lnTo>
                    <a:pt x="228666" y="11122"/>
                  </a:lnTo>
                  <a:lnTo>
                    <a:pt x="230384" y="11199"/>
                  </a:lnTo>
                  <a:lnTo>
                    <a:pt x="270044" y="12891"/>
                  </a:lnTo>
                  <a:lnTo>
                    <a:pt x="290199" y="13627"/>
                  </a:lnTo>
                  <a:lnTo>
                    <a:pt x="290518" y="13638"/>
                  </a:lnTo>
                  <a:lnTo>
                    <a:pt x="303967" y="14107"/>
                  </a:lnTo>
                  <a:lnTo>
                    <a:pt x="339094" y="15330"/>
                  </a:lnTo>
                  <a:lnTo>
                    <a:pt x="349278" y="15662"/>
                  </a:lnTo>
                  <a:lnTo>
                    <a:pt x="351301" y="15726"/>
                  </a:lnTo>
                  <a:lnTo>
                    <a:pt x="388392" y="16830"/>
                  </a:lnTo>
                  <a:lnTo>
                    <a:pt x="400656" y="17165"/>
                  </a:lnTo>
                  <a:lnTo>
                    <a:pt x="412558" y="17489"/>
                  </a:lnTo>
                  <a:lnTo>
                    <a:pt x="437652" y="18126"/>
                  </a:lnTo>
                  <a:lnTo>
                    <a:pt x="459213" y="18624"/>
                  </a:lnTo>
                  <a:lnTo>
                    <a:pt x="474919" y="18965"/>
                  </a:lnTo>
                  <a:lnTo>
                    <a:pt x="486934" y="19209"/>
                  </a:lnTo>
                  <a:lnTo>
                    <a:pt x="491764" y="19304"/>
                  </a:lnTo>
                  <a:lnTo>
                    <a:pt x="531119" y="19989"/>
                  </a:lnTo>
                  <a:lnTo>
                    <a:pt x="536198" y="20072"/>
                  </a:lnTo>
                  <a:lnTo>
                    <a:pt x="575414" y="20632"/>
                  </a:lnTo>
                  <a:lnTo>
                    <a:pt x="585518" y="20735"/>
                  </a:lnTo>
                  <a:lnTo>
                    <a:pt x="590158" y="20780"/>
                  </a:lnTo>
                  <a:lnTo>
                    <a:pt x="597570" y="20857"/>
                  </a:lnTo>
                  <a:lnTo>
                    <a:pt x="634152" y="21161"/>
                  </a:lnTo>
                  <a:lnTo>
                    <a:pt x="634831" y="21165"/>
                  </a:lnTo>
                  <a:lnTo>
                    <a:pt x="659291" y="21294"/>
                  </a:lnTo>
                  <a:lnTo>
                    <a:pt x="668530" y="21341"/>
                  </a:lnTo>
                  <a:lnTo>
                    <a:pt x="682721" y="21322"/>
                  </a:lnTo>
                  <a:lnTo>
                    <a:pt x="684182" y="21325"/>
                  </a:lnTo>
                  <a:lnTo>
                    <a:pt x="708428" y="21333"/>
                  </a:lnTo>
                  <a:lnTo>
                    <a:pt x="708813" y="21333"/>
                  </a:lnTo>
                  <a:lnTo>
                    <a:pt x="757255" y="21173"/>
                  </a:lnTo>
                  <a:lnTo>
                    <a:pt x="760698" y="21152"/>
                  </a:lnTo>
                  <a:lnTo>
                    <a:pt x="769171" y="29196"/>
                  </a:lnTo>
                  <a:lnTo>
                    <a:pt x="778900" y="36089"/>
                  </a:lnTo>
                  <a:lnTo>
                    <a:pt x="785592" y="40889"/>
                  </a:lnTo>
                  <a:lnTo>
                    <a:pt x="792392" y="35677"/>
                  </a:lnTo>
                  <a:lnTo>
                    <a:pt x="795158" y="35476"/>
                  </a:lnTo>
                  <a:lnTo>
                    <a:pt x="799718" y="35143"/>
                  </a:lnTo>
                  <a:lnTo>
                    <a:pt x="802274" y="38604"/>
                  </a:lnTo>
                  <a:lnTo>
                    <a:pt x="807792" y="45728"/>
                  </a:lnTo>
                  <a:lnTo>
                    <a:pt x="807891" y="46566"/>
                  </a:lnTo>
                  <a:lnTo>
                    <a:pt x="808706" y="53439"/>
                  </a:lnTo>
                  <a:lnTo>
                    <a:pt x="809924" y="56810"/>
                  </a:lnTo>
                  <a:lnTo>
                    <a:pt x="805709" y="60536"/>
                  </a:lnTo>
                  <a:lnTo>
                    <a:pt x="797864" y="60754"/>
                  </a:lnTo>
                  <a:lnTo>
                    <a:pt x="797895" y="66053"/>
                  </a:lnTo>
                  <a:lnTo>
                    <a:pt x="790707" y="70962"/>
                  </a:lnTo>
                  <a:lnTo>
                    <a:pt x="790043" y="76629"/>
                  </a:lnTo>
                  <a:lnTo>
                    <a:pt x="789729" y="79309"/>
                  </a:lnTo>
                  <a:lnTo>
                    <a:pt x="786520" y="81989"/>
                  </a:lnTo>
                  <a:lnTo>
                    <a:pt x="782511" y="85319"/>
                  </a:lnTo>
                  <a:lnTo>
                    <a:pt x="784966" y="88280"/>
                  </a:lnTo>
                  <a:lnTo>
                    <a:pt x="789580" y="93839"/>
                  </a:lnTo>
                  <a:lnTo>
                    <a:pt x="797090" y="101533"/>
                  </a:lnTo>
                  <a:lnTo>
                    <a:pt x="798920" y="104236"/>
                  </a:lnTo>
                  <a:lnTo>
                    <a:pt x="801051" y="107381"/>
                  </a:lnTo>
                  <a:lnTo>
                    <a:pt x="807400" y="108360"/>
                  </a:lnTo>
                  <a:lnTo>
                    <a:pt x="805416" y="118306"/>
                  </a:lnTo>
                  <a:lnTo>
                    <a:pt x="811110" y="125430"/>
                  </a:lnTo>
                  <a:lnTo>
                    <a:pt x="814623" y="130018"/>
                  </a:lnTo>
                  <a:lnTo>
                    <a:pt x="817550" y="135134"/>
                  </a:lnTo>
                  <a:lnTo>
                    <a:pt x="818404" y="135810"/>
                  </a:lnTo>
                  <a:lnTo>
                    <a:pt x="823976" y="140219"/>
                  </a:lnTo>
                  <a:lnTo>
                    <a:pt x="830736" y="138093"/>
                  </a:lnTo>
                  <a:lnTo>
                    <a:pt x="837007" y="142001"/>
                  </a:lnTo>
                  <a:lnTo>
                    <a:pt x="839433" y="142124"/>
                  </a:lnTo>
                  <a:lnTo>
                    <a:pt x="840537" y="142180"/>
                  </a:lnTo>
                  <a:lnTo>
                    <a:pt x="838925" y="148201"/>
                  </a:lnTo>
                  <a:lnTo>
                    <a:pt x="838956" y="151614"/>
                  </a:lnTo>
                  <a:lnTo>
                    <a:pt x="839015" y="158208"/>
                  </a:lnTo>
                  <a:lnTo>
                    <a:pt x="839096" y="167194"/>
                  </a:lnTo>
                  <a:lnTo>
                    <a:pt x="839311" y="186613"/>
                  </a:lnTo>
                  <a:lnTo>
                    <a:pt x="839481" y="201981"/>
                  </a:lnTo>
                  <a:lnTo>
                    <a:pt x="839482" y="202356"/>
                  </a:lnTo>
                  <a:lnTo>
                    <a:pt x="839657" y="239950"/>
                  </a:lnTo>
                  <a:lnTo>
                    <a:pt x="839854" y="252769"/>
                  </a:lnTo>
                  <a:lnTo>
                    <a:pt x="840190" y="274548"/>
                  </a:lnTo>
                  <a:lnTo>
                    <a:pt x="840417" y="300189"/>
                  </a:lnTo>
                  <a:lnTo>
                    <a:pt x="840446" y="303507"/>
                  </a:lnTo>
                  <a:lnTo>
                    <a:pt x="840509" y="310615"/>
                  </a:lnTo>
                  <a:lnTo>
                    <a:pt x="840767" y="354706"/>
                  </a:lnTo>
                  <a:lnTo>
                    <a:pt x="840788" y="356019"/>
                  </a:lnTo>
                  <a:lnTo>
                    <a:pt x="840832" y="358837"/>
                  </a:lnTo>
                  <a:lnTo>
                    <a:pt x="841379" y="393843"/>
                  </a:lnTo>
                  <a:lnTo>
                    <a:pt x="841459" y="400586"/>
                  </a:lnTo>
                  <a:lnTo>
                    <a:pt x="841504" y="404301"/>
                  </a:lnTo>
                  <a:lnTo>
                    <a:pt x="841810" y="430007"/>
                  </a:lnTo>
                  <a:lnTo>
                    <a:pt x="842055" y="444922"/>
                  </a:lnTo>
                  <a:lnTo>
                    <a:pt x="842192" y="453272"/>
                  </a:lnTo>
                  <a:lnTo>
                    <a:pt x="831434" y="453439"/>
                  </a:lnTo>
                  <a:lnTo>
                    <a:pt x="799370" y="453720"/>
                  </a:lnTo>
                  <a:lnTo>
                    <a:pt x="797971" y="453735"/>
                  </a:lnTo>
                  <a:lnTo>
                    <a:pt x="790494" y="453816"/>
                  </a:lnTo>
                  <a:lnTo>
                    <a:pt x="762229" y="454073"/>
                  </a:lnTo>
                  <a:lnTo>
                    <a:pt x="752563" y="454140"/>
                  </a:lnTo>
                  <a:lnTo>
                    <a:pt x="739548" y="454216"/>
                  </a:lnTo>
                  <a:lnTo>
                    <a:pt x="733739" y="454245"/>
                  </a:lnTo>
                  <a:lnTo>
                    <a:pt x="709547" y="454333"/>
                  </a:lnTo>
                  <a:lnTo>
                    <a:pt x="693503" y="454360"/>
                  </a:lnTo>
                  <a:lnTo>
                    <a:pt x="689401" y="454366"/>
                  </a:lnTo>
                  <a:lnTo>
                    <a:pt x="685254" y="454370"/>
                  </a:lnTo>
                  <a:lnTo>
                    <a:pt x="660653" y="454360"/>
                  </a:lnTo>
                  <a:lnTo>
                    <a:pt x="628566" y="454301"/>
                  </a:lnTo>
                  <a:lnTo>
                    <a:pt x="625696" y="454280"/>
                  </a:lnTo>
                  <a:lnTo>
                    <a:pt x="600245" y="454065"/>
                  </a:lnTo>
                  <a:lnTo>
                    <a:pt x="560432" y="453676"/>
                  </a:lnTo>
                  <a:lnTo>
                    <a:pt x="555090" y="453616"/>
                  </a:lnTo>
                  <a:lnTo>
                    <a:pt x="528171" y="453276"/>
                  </a:lnTo>
                  <a:lnTo>
                    <a:pt x="519385" y="453147"/>
                  </a:lnTo>
                  <a:lnTo>
                    <a:pt x="484620" y="452567"/>
                  </a:lnTo>
                  <a:lnTo>
                    <a:pt x="480807" y="452503"/>
                  </a:lnTo>
                  <a:lnTo>
                    <a:pt x="453229" y="451998"/>
                  </a:lnTo>
                  <a:lnTo>
                    <a:pt x="445667" y="451844"/>
                  </a:lnTo>
                  <a:lnTo>
                    <a:pt x="418983" y="451258"/>
                  </a:lnTo>
                  <a:lnTo>
                    <a:pt x="418198" y="451240"/>
                  </a:lnTo>
                  <a:lnTo>
                    <a:pt x="396576" y="450601"/>
                  </a:lnTo>
                  <a:lnTo>
                    <a:pt x="368526" y="449708"/>
                  </a:lnTo>
                  <a:lnTo>
                    <a:pt x="344890" y="448972"/>
                  </a:lnTo>
                  <a:lnTo>
                    <a:pt x="330240" y="448491"/>
                  </a:lnTo>
                  <a:lnTo>
                    <a:pt x="298758" y="447385"/>
                  </a:lnTo>
                  <a:lnTo>
                    <a:pt x="293180" y="447166"/>
                  </a:lnTo>
                  <a:lnTo>
                    <a:pt x="283551" y="446781"/>
                  </a:lnTo>
                  <a:lnTo>
                    <a:pt x="270335" y="446239"/>
                  </a:lnTo>
                  <a:lnTo>
                    <a:pt x="232067" y="444490"/>
                  </a:lnTo>
                  <a:lnTo>
                    <a:pt x="231231" y="444456"/>
                  </a:lnTo>
                  <a:lnTo>
                    <a:pt x="221375" y="444057"/>
                  </a:lnTo>
                  <a:lnTo>
                    <a:pt x="168856" y="441775"/>
                  </a:lnTo>
                  <a:lnTo>
                    <a:pt x="159711" y="441413"/>
                  </a:lnTo>
                  <a:lnTo>
                    <a:pt x="134501" y="440377"/>
                  </a:lnTo>
                  <a:lnTo>
                    <a:pt x="124316" y="439906"/>
                  </a:lnTo>
                  <a:lnTo>
                    <a:pt x="110600" y="439257"/>
                  </a:lnTo>
                  <a:lnTo>
                    <a:pt x="94158" y="438455"/>
                  </a:lnTo>
                  <a:lnTo>
                    <a:pt x="63115" y="436925"/>
                  </a:lnTo>
                  <a:lnTo>
                    <a:pt x="55189" y="436510"/>
                  </a:lnTo>
                  <a:lnTo>
                    <a:pt x="15841" y="434365"/>
                  </a:lnTo>
                  <a:lnTo>
                    <a:pt x="1590" y="433550"/>
                  </a:lnTo>
                  <a:lnTo>
                    <a:pt x="0" y="433458"/>
                  </a:lnTo>
                  <a:lnTo>
                    <a:pt x="421" y="427414"/>
                  </a:lnTo>
                  <a:lnTo>
                    <a:pt x="1069" y="417125"/>
                  </a:lnTo>
                  <a:lnTo>
                    <a:pt x="2460" y="395298"/>
                  </a:lnTo>
                  <a:lnTo>
                    <a:pt x="3664" y="376435"/>
                  </a:lnTo>
                  <a:lnTo>
                    <a:pt x="6008" y="339707"/>
                  </a:lnTo>
                  <a:lnTo>
                    <a:pt x="6739" y="328247"/>
                  </a:lnTo>
                  <a:lnTo>
                    <a:pt x="6863" y="326134"/>
                  </a:lnTo>
                  <a:lnTo>
                    <a:pt x="10041" y="272197"/>
                  </a:lnTo>
                  <a:lnTo>
                    <a:pt x="11369" y="250680"/>
                  </a:lnTo>
                  <a:lnTo>
                    <a:pt x="11425" y="249768"/>
                  </a:lnTo>
                  <a:lnTo>
                    <a:pt x="12453" y="233109"/>
                  </a:lnTo>
                  <a:lnTo>
                    <a:pt x="14507" y="199877"/>
                  </a:lnTo>
                  <a:lnTo>
                    <a:pt x="15240" y="188010"/>
                  </a:lnTo>
                  <a:lnTo>
                    <a:pt x="18351" y="137681"/>
                  </a:lnTo>
                  <a:lnTo>
                    <a:pt x="19072" y="125278"/>
                  </a:lnTo>
                  <a:lnTo>
                    <a:pt x="21086" y="90627"/>
                  </a:lnTo>
                  <a:lnTo>
                    <a:pt x="22761" y="62621"/>
                  </a:lnTo>
                  <a:lnTo>
                    <a:pt x="22812" y="61774"/>
                  </a:lnTo>
                  <a:lnTo>
                    <a:pt x="24922" y="2650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g59"/>
            <p:cNvSpPr/>
            <p:nvPr/>
          </p:nvSpPr>
          <p:spPr>
            <a:xfrm>
              <a:off x="7218034" y="2656739"/>
              <a:ext cx="12261" cy="14750"/>
            </a:xfrm>
            <a:custGeom>
              <a:avLst/>
              <a:gdLst/>
              <a:ahLst/>
              <a:cxnLst/>
              <a:rect l="0" t="0" r="0" b="0"/>
              <a:pathLst>
                <a:path w="12261" h="14750">
                  <a:moveTo>
                    <a:pt x="0" y="12943"/>
                  </a:moveTo>
                  <a:lnTo>
                    <a:pt x="1362" y="2043"/>
                  </a:lnTo>
                  <a:lnTo>
                    <a:pt x="6130" y="0"/>
                  </a:lnTo>
                  <a:lnTo>
                    <a:pt x="9536" y="8174"/>
                  </a:lnTo>
                  <a:lnTo>
                    <a:pt x="12261" y="12261"/>
                  </a:lnTo>
                  <a:lnTo>
                    <a:pt x="4659" y="147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g60"/>
            <p:cNvSpPr/>
            <p:nvPr/>
          </p:nvSpPr>
          <p:spPr>
            <a:xfrm>
              <a:off x="7170102" y="2544185"/>
              <a:ext cx="88519" cy="111791"/>
            </a:xfrm>
            <a:custGeom>
              <a:avLst/>
              <a:gdLst/>
              <a:ahLst/>
              <a:cxnLst/>
              <a:rect l="0" t="0" r="0" b="0"/>
              <a:pathLst>
                <a:path w="88519" h="111791">
                  <a:moveTo>
                    <a:pt x="18619" y="110271"/>
                  </a:moveTo>
                  <a:lnTo>
                    <a:pt x="19940" y="104913"/>
                  </a:lnTo>
                  <a:lnTo>
                    <a:pt x="17449" y="96897"/>
                  </a:lnTo>
                  <a:lnTo>
                    <a:pt x="21620" y="95129"/>
                  </a:lnTo>
                  <a:lnTo>
                    <a:pt x="18812" y="82602"/>
                  </a:lnTo>
                  <a:lnTo>
                    <a:pt x="15937" y="69780"/>
                  </a:lnTo>
                  <a:lnTo>
                    <a:pt x="11245" y="51904"/>
                  </a:lnTo>
                  <a:lnTo>
                    <a:pt x="7960" y="40584"/>
                  </a:lnTo>
                  <a:lnTo>
                    <a:pt x="0" y="12734"/>
                  </a:lnTo>
                  <a:lnTo>
                    <a:pt x="19542" y="6875"/>
                  </a:lnTo>
                  <a:lnTo>
                    <a:pt x="21124" y="6399"/>
                  </a:lnTo>
                  <a:lnTo>
                    <a:pt x="24336" y="5432"/>
                  </a:lnTo>
                  <a:lnTo>
                    <a:pt x="30547" y="3568"/>
                  </a:lnTo>
                  <a:lnTo>
                    <a:pt x="42398" y="0"/>
                  </a:lnTo>
                  <a:lnTo>
                    <a:pt x="43638" y="4693"/>
                  </a:lnTo>
                  <a:lnTo>
                    <a:pt x="44851" y="9280"/>
                  </a:lnTo>
                  <a:lnTo>
                    <a:pt x="47001" y="17492"/>
                  </a:lnTo>
                  <a:lnTo>
                    <a:pt x="51340" y="16311"/>
                  </a:lnTo>
                  <a:lnTo>
                    <a:pt x="53579" y="24866"/>
                  </a:lnTo>
                  <a:lnTo>
                    <a:pt x="56452" y="31465"/>
                  </a:lnTo>
                  <a:lnTo>
                    <a:pt x="57881" y="31882"/>
                  </a:lnTo>
                  <a:lnTo>
                    <a:pt x="64557" y="33825"/>
                  </a:lnTo>
                  <a:lnTo>
                    <a:pt x="72281" y="41008"/>
                  </a:lnTo>
                  <a:lnTo>
                    <a:pt x="74179" y="42770"/>
                  </a:lnTo>
                  <a:lnTo>
                    <a:pt x="81187" y="43131"/>
                  </a:lnTo>
                  <a:lnTo>
                    <a:pt x="82311" y="48602"/>
                  </a:lnTo>
                  <a:lnTo>
                    <a:pt x="82858" y="51265"/>
                  </a:lnTo>
                  <a:lnTo>
                    <a:pt x="88519" y="65427"/>
                  </a:lnTo>
                  <a:lnTo>
                    <a:pt x="86926" y="67583"/>
                  </a:lnTo>
                  <a:lnTo>
                    <a:pt x="82523" y="72925"/>
                  </a:lnTo>
                  <a:lnTo>
                    <a:pt x="76193" y="71128"/>
                  </a:lnTo>
                  <a:lnTo>
                    <a:pt x="71865" y="71312"/>
                  </a:lnTo>
                  <a:lnTo>
                    <a:pt x="70423" y="77123"/>
                  </a:lnTo>
                  <a:lnTo>
                    <a:pt x="66483" y="78258"/>
                  </a:lnTo>
                  <a:lnTo>
                    <a:pt x="62182" y="77937"/>
                  </a:lnTo>
                  <a:lnTo>
                    <a:pt x="59469" y="79337"/>
                  </a:lnTo>
                  <a:lnTo>
                    <a:pt x="58358" y="79910"/>
                  </a:lnTo>
                  <a:lnTo>
                    <a:pt x="57301" y="87075"/>
                  </a:lnTo>
                  <a:lnTo>
                    <a:pt x="55749" y="92885"/>
                  </a:lnTo>
                  <a:lnTo>
                    <a:pt x="48242" y="94626"/>
                  </a:lnTo>
                  <a:lnTo>
                    <a:pt x="41554" y="98237"/>
                  </a:lnTo>
                  <a:lnTo>
                    <a:pt x="34451" y="103657"/>
                  </a:lnTo>
                  <a:lnTo>
                    <a:pt x="26136" y="107499"/>
                  </a:lnTo>
                  <a:lnTo>
                    <a:pt x="18764" y="1117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g61"/>
            <p:cNvSpPr/>
            <p:nvPr/>
          </p:nvSpPr>
          <p:spPr>
            <a:xfrm>
              <a:off x="5768124" y="2255503"/>
              <a:ext cx="30808" cy="21651"/>
            </a:xfrm>
            <a:custGeom>
              <a:avLst/>
              <a:gdLst/>
              <a:ahLst/>
              <a:cxnLst/>
              <a:rect l="0" t="0" r="0" b="0"/>
              <a:pathLst>
                <a:path w="30808" h="21651">
                  <a:moveTo>
                    <a:pt x="2831" y="0"/>
                  </a:moveTo>
                  <a:lnTo>
                    <a:pt x="13731" y="8174"/>
                  </a:lnTo>
                  <a:lnTo>
                    <a:pt x="23989" y="11059"/>
                  </a:lnTo>
                  <a:lnTo>
                    <a:pt x="30808" y="14245"/>
                  </a:lnTo>
                  <a:lnTo>
                    <a:pt x="27798" y="20993"/>
                  </a:lnTo>
                  <a:lnTo>
                    <a:pt x="18778" y="21651"/>
                  </a:lnTo>
                  <a:lnTo>
                    <a:pt x="7179" y="12112"/>
                  </a:lnTo>
                  <a:lnTo>
                    <a:pt x="0" y="541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g62"/>
            <p:cNvSpPr/>
            <p:nvPr/>
          </p:nvSpPr>
          <p:spPr>
            <a:xfrm>
              <a:off x="5665528" y="2275040"/>
              <a:ext cx="32666" cy="37097"/>
            </a:xfrm>
            <a:custGeom>
              <a:avLst/>
              <a:gdLst/>
              <a:ahLst/>
              <a:cxnLst/>
              <a:rect l="0" t="0" r="0" b="0"/>
              <a:pathLst>
                <a:path w="32666" h="37097">
                  <a:moveTo>
                    <a:pt x="0" y="15325"/>
                  </a:moveTo>
                  <a:lnTo>
                    <a:pt x="4868" y="13786"/>
                  </a:lnTo>
                  <a:lnTo>
                    <a:pt x="16202" y="75"/>
                  </a:lnTo>
                  <a:lnTo>
                    <a:pt x="32666" y="0"/>
                  </a:lnTo>
                  <a:lnTo>
                    <a:pt x="31830" y="7077"/>
                  </a:lnTo>
                  <a:lnTo>
                    <a:pt x="21388" y="33069"/>
                  </a:lnTo>
                  <a:lnTo>
                    <a:pt x="16540" y="37097"/>
                  </a:lnTo>
                  <a:lnTo>
                    <a:pt x="10219" y="35803"/>
                  </a:lnTo>
                  <a:lnTo>
                    <a:pt x="1093" y="2079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g63"/>
            <p:cNvSpPr/>
            <p:nvPr/>
          </p:nvSpPr>
          <p:spPr>
            <a:xfrm>
              <a:off x="5631224" y="2376067"/>
              <a:ext cx="18476" cy="24533"/>
            </a:xfrm>
            <a:custGeom>
              <a:avLst/>
              <a:gdLst/>
              <a:ahLst/>
              <a:cxnLst/>
              <a:rect l="0" t="0" r="0" b="0"/>
              <a:pathLst>
                <a:path w="18476" h="24533">
                  <a:moveTo>
                    <a:pt x="1083" y="17587"/>
                  </a:moveTo>
                  <a:lnTo>
                    <a:pt x="8775" y="0"/>
                  </a:lnTo>
                  <a:lnTo>
                    <a:pt x="14436" y="628"/>
                  </a:lnTo>
                  <a:lnTo>
                    <a:pt x="18476" y="4778"/>
                  </a:lnTo>
                  <a:lnTo>
                    <a:pt x="17029" y="13086"/>
                  </a:lnTo>
                  <a:lnTo>
                    <a:pt x="7577" y="24533"/>
                  </a:lnTo>
                  <a:lnTo>
                    <a:pt x="0" y="235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g64"/>
            <p:cNvSpPr/>
            <p:nvPr/>
          </p:nvSpPr>
          <p:spPr>
            <a:xfrm>
              <a:off x="5608426" y="2272290"/>
              <a:ext cx="439722" cy="597829"/>
            </a:xfrm>
            <a:custGeom>
              <a:avLst/>
              <a:gdLst/>
              <a:ahLst/>
              <a:cxnLst/>
              <a:rect l="0" t="0" r="0" b="0"/>
              <a:pathLst>
                <a:path w="439722" h="597829">
                  <a:moveTo>
                    <a:pt x="132" y="597829"/>
                  </a:moveTo>
                  <a:lnTo>
                    <a:pt x="12988" y="585697"/>
                  </a:lnTo>
                  <a:lnTo>
                    <a:pt x="21883" y="572823"/>
                  </a:lnTo>
                  <a:lnTo>
                    <a:pt x="27525" y="554876"/>
                  </a:lnTo>
                  <a:lnTo>
                    <a:pt x="29684" y="547985"/>
                  </a:lnTo>
                  <a:lnTo>
                    <a:pt x="32655" y="540471"/>
                  </a:lnTo>
                  <a:lnTo>
                    <a:pt x="41575" y="523838"/>
                  </a:lnTo>
                  <a:lnTo>
                    <a:pt x="42480" y="522146"/>
                  </a:lnTo>
                  <a:lnTo>
                    <a:pt x="47952" y="501272"/>
                  </a:lnTo>
                  <a:lnTo>
                    <a:pt x="48369" y="497648"/>
                  </a:lnTo>
                  <a:lnTo>
                    <a:pt x="50395" y="479979"/>
                  </a:lnTo>
                  <a:lnTo>
                    <a:pt x="50309" y="464810"/>
                  </a:lnTo>
                  <a:lnTo>
                    <a:pt x="50478" y="447745"/>
                  </a:lnTo>
                  <a:lnTo>
                    <a:pt x="50383" y="447067"/>
                  </a:lnTo>
                  <a:lnTo>
                    <a:pt x="48085" y="430527"/>
                  </a:lnTo>
                  <a:lnTo>
                    <a:pt x="48049" y="430339"/>
                  </a:lnTo>
                  <a:lnTo>
                    <a:pt x="45273" y="415675"/>
                  </a:lnTo>
                  <a:lnTo>
                    <a:pt x="40929" y="402372"/>
                  </a:lnTo>
                  <a:lnTo>
                    <a:pt x="38416" y="397577"/>
                  </a:lnTo>
                  <a:lnTo>
                    <a:pt x="32905" y="387050"/>
                  </a:lnTo>
                  <a:lnTo>
                    <a:pt x="28887" y="380268"/>
                  </a:lnTo>
                  <a:lnTo>
                    <a:pt x="21346" y="367518"/>
                  </a:lnTo>
                  <a:lnTo>
                    <a:pt x="15768" y="354564"/>
                  </a:lnTo>
                  <a:lnTo>
                    <a:pt x="13663" y="348953"/>
                  </a:lnTo>
                  <a:lnTo>
                    <a:pt x="11419" y="342968"/>
                  </a:lnTo>
                  <a:lnTo>
                    <a:pt x="5124" y="332318"/>
                  </a:lnTo>
                  <a:lnTo>
                    <a:pt x="3232" y="325125"/>
                  </a:lnTo>
                  <a:lnTo>
                    <a:pt x="5594" y="317088"/>
                  </a:lnTo>
                  <a:lnTo>
                    <a:pt x="11245" y="305991"/>
                  </a:lnTo>
                  <a:lnTo>
                    <a:pt x="11545" y="299052"/>
                  </a:lnTo>
                  <a:lnTo>
                    <a:pt x="11677" y="295965"/>
                  </a:lnTo>
                  <a:lnTo>
                    <a:pt x="8847" y="285085"/>
                  </a:lnTo>
                  <a:lnTo>
                    <a:pt x="6527" y="277687"/>
                  </a:lnTo>
                  <a:lnTo>
                    <a:pt x="1844" y="270809"/>
                  </a:lnTo>
                  <a:lnTo>
                    <a:pt x="0" y="265770"/>
                  </a:lnTo>
                  <a:lnTo>
                    <a:pt x="7786" y="256091"/>
                  </a:lnTo>
                  <a:lnTo>
                    <a:pt x="11227" y="247245"/>
                  </a:lnTo>
                  <a:lnTo>
                    <a:pt x="14184" y="239626"/>
                  </a:lnTo>
                  <a:lnTo>
                    <a:pt x="20943" y="222220"/>
                  </a:lnTo>
                  <a:lnTo>
                    <a:pt x="21834" y="214101"/>
                  </a:lnTo>
                  <a:lnTo>
                    <a:pt x="20936" y="202368"/>
                  </a:lnTo>
                  <a:lnTo>
                    <a:pt x="21625" y="197208"/>
                  </a:lnTo>
                  <a:lnTo>
                    <a:pt x="22569" y="190127"/>
                  </a:lnTo>
                  <a:lnTo>
                    <a:pt x="18001" y="178874"/>
                  </a:lnTo>
                  <a:lnTo>
                    <a:pt x="17807" y="171549"/>
                  </a:lnTo>
                  <a:lnTo>
                    <a:pt x="26309" y="166470"/>
                  </a:lnTo>
                  <a:lnTo>
                    <a:pt x="33306" y="163822"/>
                  </a:lnTo>
                  <a:lnTo>
                    <a:pt x="33838" y="158458"/>
                  </a:lnTo>
                  <a:lnTo>
                    <a:pt x="34460" y="152169"/>
                  </a:lnTo>
                  <a:lnTo>
                    <a:pt x="33839" y="139340"/>
                  </a:lnTo>
                  <a:lnTo>
                    <a:pt x="41851" y="139198"/>
                  </a:lnTo>
                  <a:lnTo>
                    <a:pt x="45809" y="129751"/>
                  </a:lnTo>
                  <a:lnTo>
                    <a:pt x="54072" y="133284"/>
                  </a:lnTo>
                  <a:lnTo>
                    <a:pt x="60911" y="126816"/>
                  </a:lnTo>
                  <a:lnTo>
                    <a:pt x="63208" y="116007"/>
                  </a:lnTo>
                  <a:lnTo>
                    <a:pt x="69145" y="109388"/>
                  </a:lnTo>
                  <a:lnTo>
                    <a:pt x="72753" y="97727"/>
                  </a:lnTo>
                  <a:lnTo>
                    <a:pt x="80374" y="91150"/>
                  </a:lnTo>
                  <a:lnTo>
                    <a:pt x="82871" y="95699"/>
                  </a:lnTo>
                  <a:lnTo>
                    <a:pt x="81483" y="115104"/>
                  </a:lnTo>
                  <a:lnTo>
                    <a:pt x="82850" y="117345"/>
                  </a:lnTo>
                  <a:lnTo>
                    <a:pt x="87223" y="124506"/>
                  </a:lnTo>
                  <a:lnTo>
                    <a:pt x="91471" y="121576"/>
                  </a:lnTo>
                  <a:lnTo>
                    <a:pt x="95476" y="117440"/>
                  </a:lnTo>
                  <a:lnTo>
                    <a:pt x="100114" y="112645"/>
                  </a:lnTo>
                  <a:lnTo>
                    <a:pt x="100630" y="104621"/>
                  </a:lnTo>
                  <a:lnTo>
                    <a:pt x="97985" y="93492"/>
                  </a:lnTo>
                  <a:lnTo>
                    <a:pt x="97822" y="89654"/>
                  </a:lnTo>
                  <a:lnTo>
                    <a:pt x="97438" y="80593"/>
                  </a:lnTo>
                  <a:lnTo>
                    <a:pt x="104405" y="73243"/>
                  </a:lnTo>
                  <a:lnTo>
                    <a:pt x="113525" y="65834"/>
                  </a:lnTo>
                  <a:lnTo>
                    <a:pt x="123567" y="64330"/>
                  </a:lnTo>
                  <a:lnTo>
                    <a:pt x="127682" y="63710"/>
                  </a:lnTo>
                  <a:lnTo>
                    <a:pt x="137067" y="60908"/>
                  </a:lnTo>
                  <a:lnTo>
                    <a:pt x="141126" y="55562"/>
                  </a:lnTo>
                  <a:lnTo>
                    <a:pt x="133997" y="53570"/>
                  </a:lnTo>
                  <a:lnTo>
                    <a:pt x="127875" y="53227"/>
                  </a:lnTo>
                  <a:lnTo>
                    <a:pt x="119651" y="41945"/>
                  </a:lnTo>
                  <a:lnTo>
                    <a:pt x="117828" y="35329"/>
                  </a:lnTo>
                  <a:lnTo>
                    <a:pt x="122487" y="24643"/>
                  </a:lnTo>
                  <a:lnTo>
                    <a:pt x="130741" y="16943"/>
                  </a:lnTo>
                  <a:lnTo>
                    <a:pt x="125180" y="6938"/>
                  </a:lnTo>
                  <a:lnTo>
                    <a:pt x="140004" y="6394"/>
                  </a:lnTo>
                  <a:lnTo>
                    <a:pt x="148754" y="0"/>
                  </a:lnTo>
                  <a:lnTo>
                    <a:pt x="152935" y="770"/>
                  </a:lnTo>
                  <a:lnTo>
                    <a:pt x="154311" y="1023"/>
                  </a:lnTo>
                  <a:lnTo>
                    <a:pt x="172142" y="10263"/>
                  </a:lnTo>
                  <a:lnTo>
                    <a:pt x="182066" y="15707"/>
                  </a:lnTo>
                  <a:lnTo>
                    <a:pt x="186557" y="12705"/>
                  </a:lnTo>
                  <a:lnTo>
                    <a:pt x="195023" y="12391"/>
                  </a:lnTo>
                  <a:lnTo>
                    <a:pt x="207516" y="16339"/>
                  </a:lnTo>
                  <a:lnTo>
                    <a:pt x="209080" y="16832"/>
                  </a:lnTo>
                  <a:lnTo>
                    <a:pt x="217163" y="25168"/>
                  </a:lnTo>
                  <a:lnTo>
                    <a:pt x="221278" y="33203"/>
                  </a:lnTo>
                  <a:lnTo>
                    <a:pt x="231127" y="32844"/>
                  </a:lnTo>
                  <a:lnTo>
                    <a:pt x="240097" y="32476"/>
                  </a:lnTo>
                  <a:lnTo>
                    <a:pt x="247799" y="38772"/>
                  </a:lnTo>
                  <a:lnTo>
                    <a:pt x="262926" y="42449"/>
                  </a:lnTo>
                  <a:lnTo>
                    <a:pt x="273536" y="47367"/>
                  </a:lnTo>
                  <a:lnTo>
                    <a:pt x="284515" y="45442"/>
                  </a:lnTo>
                  <a:lnTo>
                    <a:pt x="296430" y="55652"/>
                  </a:lnTo>
                  <a:lnTo>
                    <a:pt x="295237" y="62605"/>
                  </a:lnTo>
                  <a:lnTo>
                    <a:pt x="297691" y="65174"/>
                  </a:lnTo>
                  <a:lnTo>
                    <a:pt x="305909" y="73769"/>
                  </a:lnTo>
                  <a:lnTo>
                    <a:pt x="313090" y="89155"/>
                  </a:lnTo>
                  <a:lnTo>
                    <a:pt x="305343" y="88071"/>
                  </a:lnTo>
                  <a:lnTo>
                    <a:pt x="298873" y="84772"/>
                  </a:lnTo>
                  <a:lnTo>
                    <a:pt x="294941" y="88085"/>
                  </a:lnTo>
                  <a:lnTo>
                    <a:pt x="296531" y="95250"/>
                  </a:lnTo>
                  <a:lnTo>
                    <a:pt x="297343" y="103693"/>
                  </a:lnTo>
                  <a:lnTo>
                    <a:pt x="307035" y="110304"/>
                  </a:lnTo>
                  <a:lnTo>
                    <a:pt x="310394" y="110662"/>
                  </a:lnTo>
                  <a:lnTo>
                    <a:pt x="311239" y="113726"/>
                  </a:lnTo>
                  <a:lnTo>
                    <a:pt x="315094" y="127683"/>
                  </a:lnTo>
                  <a:lnTo>
                    <a:pt x="318447" y="137232"/>
                  </a:lnTo>
                  <a:lnTo>
                    <a:pt x="316182" y="149200"/>
                  </a:lnTo>
                  <a:lnTo>
                    <a:pt x="317786" y="163024"/>
                  </a:lnTo>
                  <a:lnTo>
                    <a:pt x="318210" y="166675"/>
                  </a:lnTo>
                  <a:lnTo>
                    <a:pt x="319167" y="188710"/>
                  </a:lnTo>
                  <a:lnTo>
                    <a:pt x="313177" y="194011"/>
                  </a:lnTo>
                  <a:lnTo>
                    <a:pt x="309713" y="199751"/>
                  </a:lnTo>
                  <a:lnTo>
                    <a:pt x="301446" y="201396"/>
                  </a:lnTo>
                  <a:lnTo>
                    <a:pt x="299235" y="215877"/>
                  </a:lnTo>
                  <a:lnTo>
                    <a:pt x="299062" y="217004"/>
                  </a:lnTo>
                  <a:lnTo>
                    <a:pt x="299253" y="231332"/>
                  </a:lnTo>
                  <a:lnTo>
                    <a:pt x="289891" y="235508"/>
                  </a:lnTo>
                  <a:lnTo>
                    <a:pt x="289390" y="242464"/>
                  </a:lnTo>
                  <a:lnTo>
                    <a:pt x="279797" y="244214"/>
                  </a:lnTo>
                  <a:lnTo>
                    <a:pt x="271924" y="248783"/>
                  </a:lnTo>
                  <a:lnTo>
                    <a:pt x="269617" y="256647"/>
                  </a:lnTo>
                  <a:lnTo>
                    <a:pt x="268946" y="258935"/>
                  </a:lnTo>
                  <a:lnTo>
                    <a:pt x="269141" y="275722"/>
                  </a:lnTo>
                  <a:lnTo>
                    <a:pt x="268022" y="281935"/>
                  </a:lnTo>
                  <a:lnTo>
                    <a:pt x="273081" y="290346"/>
                  </a:lnTo>
                  <a:lnTo>
                    <a:pt x="282450" y="288974"/>
                  </a:lnTo>
                  <a:lnTo>
                    <a:pt x="292290" y="295004"/>
                  </a:lnTo>
                  <a:lnTo>
                    <a:pt x="295934" y="297679"/>
                  </a:lnTo>
                  <a:lnTo>
                    <a:pt x="297787" y="299039"/>
                  </a:lnTo>
                  <a:lnTo>
                    <a:pt x="312642" y="276350"/>
                  </a:lnTo>
                  <a:lnTo>
                    <a:pt x="313067" y="274638"/>
                  </a:lnTo>
                  <a:lnTo>
                    <a:pt x="314867" y="267378"/>
                  </a:lnTo>
                  <a:lnTo>
                    <a:pt x="317935" y="253694"/>
                  </a:lnTo>
                  <a:lnTo>
                    <a:pt x="319881" y="248433"/>
                  </a:lnTo>
                  <a:lnTo>
                    <a:pt x="332276" y="244133"/>
                  </a:lnTo>
                  <a:lnTo>
                    <a:pt x="333716" y="238797"/>
                  </a:lnTo>
                  <a:lnTo>
                    <a:pt x="346252" y="234255"/>
                  </a:lnTo>
                  <a:lnTo>
                    <a:pt x="354813" y="229815"/>
                  </a:lnTo>
                  <a:lnTo>
                    <a:pt x="356477" y="225318"/>
                  </a:lnTo>
                  <a:lnTo>
                    <a:pt x="365749" y="220530"/>
                  </a:lnTo>
                  <a:lnTo>
                    <a:pt x="380477" y="225168"/>
                  </a:lnTo>
                  <a:lnTo>
                    <a:pt x="390469" y="234642"/>
                  </a:lnTo>
                  <a:lnTo>
                    <a:pt x="400592" y="250180"/>
                  </a:lnTo>
                  <a:lnTo>
                    <a:pt x="404623" y="262874"/>
                  </a:lnTo>
                  <a:lnTo>
                    <a:pt x="406206" y="269805"/>
                  </a:lnTo>
                  <a:lnTo>
                    <a:pt x="409706" y="285121"/>
                  </a:lnTo>
                  <a:lnTo>
                    <a:pt x="418452" y="306966"/>
                  </a:lnTo>
                  <a:lnTo>
                    <a:pt x="424184" y="334753"/>
                  </a:lnTo>
                  <a:lnTo>
                    <a:pt x="427090" y="342548"/>
                  </a:lnTo>
                  <a:lnTo>
                    <a:pt x="430503" y="351695"/>
                  </a:lnTo>
                  <a:lnTo>
                    <a:pt x="439722" y="364453"/>
                  </a:lnTo>
                  <a:lnTo>
                    <a:pt x="439510" y="372264"/>
                  </a:lnTo>
                  <a:lnTo>
                    <a:pt x="436555" y="382067"/>
                  </a:lnTo>
                  <a:lnTo>
                    <a:pt x="439370" y="399908"/>
                  </a:lnTo>
                  <a:lnTo>
                    <a:pt x="437504" y="418286"/>
                  </a:lnTo>
                  <a:lnTo>
                    <a:pt x="431496" y="431243"/>
                  </a:lnTo>
                  <a:lnTo>
                    <a:pt x="422247" y="437179"/>
                  </a:lnTo>
                  <a:lnTo>
                    <a:pt x="417420" y="423488"/>
                  </a:lnTo>
                  <a:lnTo>
                    <a:pt x="423540" y="416793"/>
                  </a:lnTo>
                  <a:lnTo>
                    <a:pt x="416171" y="415761"/>
                  </a:lnTo>
                  <a:lnTo>
                    <a:pt x="407413" y="423666"/>
                  </a:lnTo>
                  <a:lnTo>
                    <a:pt x="411642" y="427359"/>
                  </a:lnTo>
                  <a:lnTo>
                    <a:pt x="413402" y="432290"/>
                  </a:lnTo>
                  <a:lnTo>
                    <a:pt x="403091" y="436997"/>
                  </a:lnTo>
                  <a:lnTo>
                    <a:pt x="403748" y="450135"/>
                  </a:lnTo>
                  <a:lnTo>
                    <a:pt x="400110" y="464999"/>
                  </a:lnTo>
                  <a:lnTo>
                    <a:pt x="393748" y="468730"/>
                  </a:lnTo>
                  <a:lnTo>
                    <a:pt x="383305" y="476309"/>
                  </a:lnTo>
                  <a:lnTo>
                    <a:pt x="382016" y="489462"/>
                  </a:lnTo>
                  <a:lnTo>
                    <a:pt x="381638" y="493304"/>
                  </a:lnTo>
                  <a:lnTo>
                    <a:pt x="383365" y="505652"/>
                  </a:lnTo>
                  <a:lnTo>
                    <a:pt x="378608" y="511515"/>
                  </a:lnTo>
                  <a:lnTo>
                    <a:pt x="377990" y="514380"/>
                  </a:lnTo>
                  <a:lnTo>
                    <a:pt x="376548" y="521049"/>
                  </a:lnTo>
                  <a:lnTo>
                    <a:pt x="371977" y="528862"/>
                  </a:lnTo>
                  <a:lnTo>
                    <a:pt x="366311" y="531670"/>
                  </a:lnTo>
                  <a:lnTo>
                    <a:pt x="365539" y="538313"/>
                  </a:lnTo>
                  <a:lnTo>
                    <a:pt x="360305" y="542935"/>
                  </a:lnTo>
                  <a:lnTo>
                    <a:pt x="356365" y="549899"/>
                  </a:lnTo>
                  <a:lnTo>
                    <a:pt x="359508" y="559349"/>
                  </a:lnTo>
                  <a:lnTo>
                    <a:pt x="356526" y="560921"/>
                  </a:lnTo>
                  <a:lnTo>
                    <a:pt x="324090" y="566497"/>
                  </a:lnTo>
                  <a:lnTo>
                    <a:pt x="311788" y="568569"/>
                  </a:lnTo>
                  <a:lnTo>
                    <a:pt x="285123" y="573006"/>
                  </a:lnTo>
                  <a:lnTo>
                    <a:pt x="261379" y="576825"/>
                  </a:lnTo>
                  <a:lnTo>
                    <a:pt x="257267" y="577480"/>
                  </a:lnTo>
                  <a:lnTo>
                    <a:pt x="253219" y="578124"/>
                  </a:lnTo>
                  <a:lnTo>
                    <a:pt x="214510" y="584060"/>
                  </a:lnTo>
                  <a:lnTo>
                    <a:pt x="213445" y="574884"/>
                  </a:lnTo>
                  <a:lnTo>
                    <a:pt x="211414" y="575126"/>
                  </a:lnTo>
                  <a:lnTo>
                    <a:pt x="172190" y="579730"/>
                  </a:lnTo>
                  <a:lnTo>
                    <a:pt x="168383" y="580168"/>
                  </a:lnTo>
                  <a:lnTo>
                    <a:pt x="162118" y="580891"/>
                  </a:lnTo>
                  <a:lnTo>
                    <a:pt x="123304" y="585283"/>
                  </a:lnTo>
                  <a:lnTo>
                    <a:pt x="109403" y="586818"/>
                  </a:lnTo>
                  <a:lnTo>
                    <a:pt x="80735" y="589781"/>
                  </a:lnTo>
                  <a:lnTo>
                    <a:pt x="63445" y="591528"/>
                  </a:lnTo>
                  <a:lnTo>
                    <a:pt x="34306" y="594560"/>
                  </a:lnTo>
                  <a:lnTo>
                    <a:pt x="31933" y="594795"/>
                  </a:lnTo>
                  <a:lnTo>
                    <a:pt x="19683" y="595999"/>
                  </a:lnTo>
                  <a:lnTo>
                    <a:pt x="13374" y="59659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g65"/>
            <p:cNvSpPr/>
            <p:nvPr/>
          </p:nvSpPr>
          <p:spPr>
            <a:xfrm>
              <a:off x="5289088" y="1964624"/>
              <a:ext cx="76828" cy="60100"/>
            </a:xfrm>
            <a:custGeom>
              <a:avLst/>
              <a:gdLst/>
              <a:ahLst/>
              <a:cxnLst/>
              <a:rect l="0" t="0" r="0" b="0"/>
              <a:pathLst>
                <a:path w="76828" h="60100">
                  <a:moveTo>
                    <a:pt x="2955" y="48635"/>
                  </a:moveTo>
                  <a:lnTo>
                    <a:pt x="6761" y="44524"/>
                  </a:lnTo>
                  <a:lnTo>
                    <a:pt x="21717" y="35251"/>
                  </a:lnTo>
                  <a:lnTo>
                    <a:pt x="28912" y="30866"/>
                  </a:lnTo>
                  <a:lnTo>
                    <a:pt x="33307" y="28377"/>
                  </a:lnTo>
                  <a:lnTo>
                    <a:pt x="40562" y="24665"/>
                  </a:lnTo>
                  <a:lnTo>
                    <a:pt x="48556" y="17665"/>
                  </a:lnTo>
                  <a:lnTo>
                    <a:pt x="57331" y="10385"/>
                  </a:lnTo>
                  <a:lnTo>
                    <a:pt x="65213" y="5986"/>
                  </a:lnTo>
                  <a:lnTo>
                    <a:pt x="76546" y="0"/>
                  </a:lnTo>
                  <a:lnTo>
                    <a:pt x="76828" y="6222"/>
                  </a:lnTo>
                  <a:lnTo>
                    <a:pt x="65694" y="16306"/>
                  </a:lnTo>
                  <a:lnTo>
                    <a:pt x="63602" y="25204"/>
                  </a:lnTo>
                  <a:lnTo>
                    <a:pt x="50646" y="32704"/>
                  </a:lnTo>
                  <a:lnTo>
                    <a:pt x="37985" y="37912"/>
                  </a:lnTo>
                  <a:lnTo>
                    <a:pt x="34218" y="47399"/>
                  </a:lnTo>
                  <a:lnTo>
                    <a:pt x="20610" y="54807"/>
                  </a:lnTo>
                  <a:lnTo>
                    <a:pt x="9966" y="60100"/>
                  </a:lnTo>
                  <a:lnTo>
                    <a:pt x="5430" y="56691"/>
                  </a:lnTo>
                  <a:lnTo>
                    <a:pt x="0" y="5339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g66"/>
            <p:cNvSpPr/>
            <p:nvPr/>
          </p:nvSpPr>
          <p:spPr>
            <a:xfrm>
              <a:off x="5187409" y="2063975"/>
              <a:ext cx="694322" cy="336348"/>
            </a:xfrm>
            <a:custGeom>
              <a:avLst/>
              <a:gdLst/>
              <a:ahLst/>
              <a:cxnLst/>
              <a:rect l="0" t="0" r="0" b="0"/>
              <a:pathLst>
                <a:path w="694322" h="336348">
                  <a:moveTo>
                    <a:pt x="0" y="147515"/>
                  </a:moveTo>
                  <a:lnTo>
                    <a:pt x="8591" y="141054"/>
                  </a:lnTo>
                  <a:lnTo>
                    <a:pt x="17337" y="138135"/>
                  </a:lnTo>
                  <a:lnTo>
                    <a:pt x="35923" y="130731"/>
                  </a:lnTo>
                  <a:lnTo>
                    <a:pt x="47791" y="119684"/>
                  </a:lnTo>
                  <a:lnTo>
                    <a:pt x="50924" y="115890"/>
                  </a:lnTo>
                  <a:lnTo>
                    <a:pt x="55727" y="110068"/>
                  </a:lnTo>
                  <a:lnTo>
                    <a:pt x="66473" y="105598"/>
                  </a:lnTo>
                  <a:lnTo>
                    <a:pt x="74198" y="105808"/>
                  </a:lnTo>
                  <a:lnTo>
                    <a:pt x="81264" y="104401"/>
                  </a:lnTo>
                  <a:lnTo>
                    <a:pt x="88128" y="102538"/>
                  </a:lnTo>
                  <a:lnTo>
                    <a:pt x="96360" y="101633"/>
                  </a:lnTo>
                  <a:lnTo>
                    <a:pt x="114076" y="90533"/>
                  </a:lnTo>
                  <a:lnTo>
                    <a:pt x="121719" y="79713"/>
                  </a:lnTo>
                  <a:lnTo>
                    <a:pt x="132702" y="76587"/>
                  </a:lnTo>
                  <a:lnTo>
                    <a:pt x="139444" y="75038"/>
                  </a:lnTo>
                  <a:lnTo>
                    <a:pt x="141732" y="71282"/>
                  </a:lnTo>
                  <a:lnTo>
                    <a:pt x="142512" y="70002"/>
                  </a:lnTo>
                  <a:lnTo>
                    <a:pt x="145355" y="61446"/>
                  </a:lnTo>
                  <a:lnTo>
                    <a:pt x="152193" y="55101"/>
                  </a:lnTo>
                  <a:lnTo>
                    <a:pt x="162772" y="45235"/>
                  </a:lnTo>
                  <a:lnTo>
                    <a:pt x="173573" y="39039"/>
                  </a:lnTo>
                  <a:lnTo>
                    <a:pt x="180114" y="32280"/>
                  </a:lnTo>
                  <a:lnTo>
                    <a:pt x="181219" y="31136"/>
                  </a:lnTo>
                  <a:lnTo>
                    <a:pt x="188353" y="19480"/>
                  </a:lnTo>
                  <a:lnTo>
                    <a:pt x="200775" y="11170"/>
                  </a:lnTo>
                  <a:lnTo>
                    <a:pt x="207030" y="6898"/>
                  </a:lnTo>
                  <a:lnTo>
                    <a:pt x="219698" y="2964"/>
                  </a:lnTo>
                  <a:lnTo>
                    <a:pt x="234759" y="298"/>
                  </a:lnTo>
                  <a:lnTo>
                    <a:pt x="247287" y="0"/>
                  </a:lnTo>
                  <a:lnTo>
                    <a:pt x="259289" y="1469"/>
                  </a:lnTo>
                  <a:lnTo>
                    <a:pt x="268303" y="5182"/>
                  </a:lnTo>
                  <a:lnTo>
                    <a:pt x="267463" y="10325"/>
                  </a:lnTo>
                  <a:lnTo>
                    <a:pt x="248368" y="11493"/>
                  </a:lnTo>
                  <a:lnTo>
                    <a:pt x="234626" y="12968"/>
                  </a:lnTo>
                  <a:lnTo>
                    <a:pt x="235109" y="20662"/>
                  </a:lnTo>
                  <a:lnTo>
                    <a:pt x="228333" y="25466"/>
                  </a:lnTo>
                  <a:lnTo>
                    <a:pt x="221023" y="32495"/>
                  </a:lnTo>
                  <a:lnTo>
                    <a:pt x="212125" y="40675"/>
                  </a:lnTo>
                  <a:lnTo>
                    <a:pt x="211627" y="42076"/>
                  </a:lnTo>
                  <a:lnTo>
                    <a:pt x="208472" y="50947"/>
                  </a:lnTo>
                  <a:lnTo>
                    <a:pt x="199349" y="60110"/>
                  </a:lnTo>
                  <a:lnTo>
                    <a:pt x="195754" y="71255"/>
                  </a:lnTo>
                  <a:lnTo>
                    <a:pt x="191192" y="80559"/>
                  </a:lnTo>
                  <a:lnTo>
                    <a:pt x="189829" y="83335"/>
                  </a:lnTo>
                  <a:lnTo>
                    <a:pt x="188437" y="93847"/>
                  </a:lnTo>
                  <a:lnTo>
                    <a:pt x="198532" y="89936"/>
                  </a:lnTo>
                  <a:lnTo>
                    <a:pt x="210464" y="80771"/>
                  </a:lnTo>
                  <a:lnTo>
                    <a:pt x="219915" y="74695"/>
                  </a:lnTo>
                  <a:lnTo>
                    <a:pt x="228185" y="80884"/>
                  </a:lnTo>
                  <a:lnTo>
                    <a:pt x="230227" y="80872"/>
                  </a:lnTo>
                  <a:lnTo>
                    <a:pt x="244470" y="80776"/>
                  </a:lnTo>
                  <a:lnTo>
                    <a:pt x="256987" y="84413"/>
                  </a:lnTo>
                  <a:lnTo>
                    <a:pt x="266235" y="88611"/>
                  </a:lnTo>
                  <a:lnTo>
                    <a:pt x="275997" y="96163"/>
                  </a:lnTo>
                  <a:lnTo>
                    <a:pt x="278959" y="104843"/>
                  </a:lnTo>
                  <a:lnTo>
                    <a:pt x="286793" y="114591"/>
                  </a:lnTo>
                  <a:lnTo>
                    <a:pt x="299618" y="123091"/>
                  </a:lnTo>
                  <a:lnTo>
                    <a:pt x="302027" y="133294"/>
                  </a:lnTo>
                  <a:lnTo>
                    <a:pt x="321073" y="132937"/>
                  </a:lnTo>
                  <a:lnTo>
                    <a:pt x="326752" y="131173"/>
                  </a:lnTo>
                  <a:lnTo>
                    <a:pt x="340230" y="126972"/>
                  </a:lnTo>
                  <a:lnTo>
                    <a:pt x="348275" y="134866"/>
                  </a:lnTo>
                  <a:lnTo>
                    <a:pt x="357659" y="136322"/>
                  </a:lnTo>
                  <a:lnTo>
                    <a:pt x="363254" y="131556"/>
                  </a:lnTo>
                  <a:lnTo>
                    <a:pt x="367574" y="120250"/>
                  </a:lnTo>
                  <a:lnTo>
                    <a:pt x="374601" y="122613"/>
                  </a:lnTo>
                  <a:lnTo>
                    <a:pt x="382121" y="128501"/>
                  </a:lnTo>
                  <a:lnTo>
                    <a:pt x="390846" y="118379"/>
                  </a:lnTo>
                  <a:lnTo>
                    <a:pt x="416134" y="101160"/>
                  </a:lnTo>
                  <a:lnTo>
                    <a:pt x="420745" y="97967"/>
                  </a:lnTo>
                  <a:lnTo>
                    <a:pt x="434817" y="96385"/>
                  </a:lnTo>
                  <a:lnTo>
                    <a:pt x="447443" y="93193"/>
                  </a:lnTo>
                  <a:lnTo>
                    <a:pt x="449722" y="92615"/>
                  </a:lnTo>
                  <a:lnTo>
                    <a:pt x="485121" y="89963"/>
                  </a:lnTo>
                  <a:lnTo>
                    <a:pt x="506071" y="77143"/>
                  </a:lnTo>
                  <a:lnTo>
                    <a:pt x="507896" y="76602"/>
                  </a:lnTo>
                  <a:lnTo>
                    <a:pt x="514127" y="74753"/>
                  </a:lnTo>
                  <a:lnTo>
                    <a:pt x="534411" y="71088"/>
                  </a:lnTo>
                  <a:lnTo>
                    <a:pt x="529776" y="85654"/>
                  </a:lnTo>
                  <a:lnTo>
                    <a:pt x="531861" y="102839"/>
                  </a:lnTo>
                  <a:lnTo>
                    <a:pt x="538837" y="113154"/>
                  </a:lnTo>
                  <a:lnTo>
                    <a:pt x="550892" y="114046"/>
                  </a:lnTo>
                  <a:lnTo>
                    <a:pt x="567300" y="108153"/>
                  </a:lnTo>
                  <a:lnTo>
                    <a:pt x="574765" y="111704"/>
                  </a:lnTo>
                  <a:lnTo>
                    <a:pt x="586326" y="112667"/>
                  </a:lnTo>
                  <a:lnTo>
                    <a:pt x="588982" y="108569"/>
                  </a:lnTo>
                  <a:lnTo>
                    <a:pt x="592473" y="103182"/>
                  </a:lnTo>
                  <a:lnTo>
                    <a:pt x="605136" y="102812"/>
                  </a:lnTo>
                  <a:lnTo>
                    <a:pt x="614070" y="94927"/>
                  </a:lnTo>
                  <a:lnTo>
                    <a:pt x="621917" y="97150"/>
                  </a:lnTo>
                  <a:lnTo>
                    <a:pt x="622063" y="103959"/>
                  </a:lnTo>
                  <a:lnTo>
                    <a:pt x="622437" y="117997"/>
                  </a:lnTo>
                  <a:lnTo>
                    <a:pt x="628554" y="133876"/>
                  </a:lnTo>
                  <a:lnTo>
                    <a:pt x="627807" y="136168"/>
                  </a:lnTo>
                  <a:lnTo>
                    <a:pt x="628326" y="145764"/>
                  </a:lnTo>
                  <a:lnTo>
                    <a:pt x="637824" y="150678"/>
                  </a:lnTo>
                  <a:lnTo>
                    <a:pt x="643921" y="157118"/>
                  </a:lnTo>
                  <a:lnTo>
                    <a:pt x="653711" y="161554"/>
                  </a:lnTo>
                  <a:lnTo>
                    <a:pt x="659078" y="151291"/>
                  </a:lnTo>
                  <a:lnTo>
                    <a:pt x="668711" y="151125"/>
                  </a:lnTo>
                  <a:lnTo>
                    <a:pt x="680896" y="151110"/>
                  </a:lnTo>
                  <a:lnTo>
                    <a:pt x="694322" y="162874"/>
                  </a:lnTo>
                  <a:lnTo>
                    <a:pt x="691247" y="174456"/>
                  </a:lnTo>
                  <a:lnTo>
                    <a:pt x="685677" y="175581"/>
                  </a:lnTo>
                  <a:lnTo>
                    <a:pt x="677733" y="172364"/>
                  </a:lnTo>
                  <a:lnTo>
                    <a:pt x="663666" y="175326"/>
                  </a:lnTo>
                  <a:lnTo>
                    <a:pt x="652272" y="172751"/>
                  </a:lnTo>
                  <a:lnTo>
                    <a:pt x="635405" y="174143"/>
                  </a:lnTo>
                  <a:lnTo>
                    <a:pt x="632034" y="174987"/>
                  </a:lnTo>
                  <a:lnTo>
                    <a:pt x="618329" y="178405"/>
                  </a:lnTo>
                  <a:lnTo>
                    <a:pt x="606701" y="183313"/>
                  </a:lnTo>
                  <a:lnTo>
                    <a:pt x="595590" y="178079"/>
                  </a:lnTo>
                  <a:lnTo>
                    <a:pt x="587472" y="183391"/>
                  </a:lnTo>
                  <a:lnTo>
                    <a:pt x="580930" y="183704"/>
                  </a:lnTo>
                  <a:lnTo>
                    <a:pt x="571637" y="191146"/>
                  </a:lnTo>
                  <a:lnTo>
                    <a:pt x="575369" y="199103"/>
                  </a:lnTo>
                  <a:lnTo>
                    <a:pt x="566615" y="198700"/>
                  </a:lnTo>
                  <a:lnTo>
                    <a:pt x="553022" y="189942"/>
                  </a:lnTo>
                  <a:lnTo>
                    <a:pt x="543226" y="180229"/>
                  </a:lnTo>
                  <a:lnTo>
                    <a:pt x="527777" y="175599"/>
                  </a:lnTo>
                  <a:lnTo>
                    <a:pt x="516197" y="174755"/>
                  </a:lnTo>
                  <a:lnTo>
                    <a:pt x="504536" y="173732"/>
                  </a:lnTo>
                  <a:lnTo>
                    <a:pt x="488768" y="175842"/>
                  </a:lnTo>
                  <a:lnTo>
                    <a:pt x="479577" y="190634"/>
                  </a:lnTo>
                  <a:lnTo>
                    <a:pt x="475113" y="194505"/>
                  </a:lnTo>
                  <a:lnTo>
                    <a:pt x="463558" y="192891"/>
                  </a:lnTo>
                  <a:lnTo>
                    <a:pt x="458551" y="198102"/>
                  </a:lnTo>
                  <a:lnTo>
                    <a:pt x="454213" y="202608"/>
                  </a:lnTo>
                  <a:lnTo>
                    <a:pt x="437790" y="197752"/>
                  </a:lnTo>
                  <a:lnTo>
                    <a:pt x="417663" y="203181"/>
                  </a:lnTo>
                  <a:lnTo>
                    <a:pt x="412154" y="219247"/>
                  </a:lnTo>
                  <a:lnTo>
                    <a:pt x="404193" y="230615"/>
                  </a:lnTo>
                  <a:lnTo>
                    <a:pt x="402326" y="232303"/>
                  </a:lnTo>
                  <a:lnTo>
                    <a:pt x="394791" y="239112"/>
                  </a:lnTo>
                  <a:lnTo>
                    <a:pt x="388485" y="252318"/>
                  </a:lnTo>
                  <a:lnTo>
                    <a:pt x="387599" y="263694"/>
                  </a:lnTo>
                  <a:lnTo>
                    <a:pt x="379089" y="254630"/>
                  </a:lnTo>
                  <a:lnTo>
                    <a:pt x="378686" y="243179"/>
                  </a:lnTo>
                  <a:lnTo>
                    <a:pt x="383878" y="236673"/>
                  </a:lnTo>
                  <a:lnTo>
                    <a:pt x="370217" y="226697"/>
                  </a:lnTo>
                  <a:lnTo>
                    <a:pt x="364917" y="240008"/>
                  </a:lnTo>
                  <a:lnTo>
                    <a:pt x="353059" y="248264"/>
                  </a:lnTo>
                  <a:lnTo>
                    <a:pt x="341835" y="242718"/>
                  </a:lnTo>
                  <a:lnTo>
                    <a:pt x="332426" y="251785"/>
                  </a:lnTo>
                  <a:lnTo>
                    <a:pt x="325778" y="268444"/>
                  </a:lnTo>
                  <a:lnTo>
                    <a:pt x="322882" y="275680"/>
                  </a:lnTo>
                  <a:lnTo>
                    <a:pt x="317878" y="289626"/>
                  </a:lnTo>
                  <a:lnTo>
                    <a:pt x="308129" y="309824"/>
                  </a:lnTo>
                  <a:lnTo>
                    <a:pt x="300746" y="322238"/>
                  </a:lnTo>
                  <a:lnTo>
                    <a:pt x="297813" y="336348"/>
                  </a:lnTo>
                  <a:lnTo>
                    <a:pt x="291826" y="335281"/>
                  </a:lnTo>
                  <a:lnTo>
                    <a:pt x="286550" y="329397"/>
                  </a:lnTo>
                  <a:lnTo>
                    <a:pt x="281261" y="323171"/>
                  </a:lnTo>
                  <a:lnTo>
                    <a:pt x="283714" y="316033"/>
                  </a:lnTo>
                  <a:lnTo>
                    <a:pt x="287255" y="305501"/>
                  </a:lnTo>
                  <a:lnTo>
                    <a:pt x="287610" y="297941"/>
                  </a:lnTo>
                  <a:lnTo>
                    <a:pt x="282459" y="296227"/>
                  </a:lnTo>
                  <a:lnTo>
                    <a:pt x="278382" y="300719"/>
                  </a:lnTo>
                  <a:lnTo>
                    <a:pt x="273423" y="301355"/>
                  </a:lnTo>
                  <a:lnTo>
                    <a:pt x="267099" y="301984"/>
                  </a:lnTo>
                  <a:lnTo>
                    <a:pt x="267277" y="296211"/>
                  </a:lnTo>
                  <a:lnTo>
                    <a:pt x="267594" y="288848"/>
                  </a:lnTo>
                  <a:lnTo>
                    <a:pt x="271417" y="284359"/>
                  </a:lnTo>
                  <a:lnTo>
                    <a:pt x="270939" y="276999"/>
                  </a:lnTo>
                  <a:lnTo>
                    <a:pt x="272013" y="269693"/>
                  </a:lnTo>
                  <a:lnTo>
                    <a:pt x="272553" y="264722"/>
                  </a:lnTo>
                  <a:lnTo>
                    <a:pt x="267308" y="258858"/>
                  </a:lnTo>
                  <a:lnTo>
                    <a:pt x="271419" y="255528"/>
                  </a:lnTo>
                  <a:lnTo>
                    <a:pt x="268648" y="251516"/>
                  </a:lnTo>
                  <a:lnTo>
                    <a:pt x="265617" y="249022"/>
                  </a:lnTo>
                  <a:lnTo>
                    <a:pt x="260553" y="244852"/>
                  </a:lnTo>
                  <a:lnTo>
                    <a:pt x="251738" y="244286"/>
                  </a:lnTo>
                  <a:lnTo>
                    <a:pt x="248473" y="240054"/>
                  </a:lnTo>
                  <a:lnTo>
                    <a:pt x="243373" y="242332"/>
                  </a:lnTo>
                  <a:lnTo>
                    <a:pt x="242496" y="242057"/>
                  </a:lnTo>
                  <a:lnTo>
                    <a:pt x="237488" y="240487"/>
                  </a:lnTo>
                  <a:lnTo>
                    <a:pt x="234269" y="237476"/>
                  </a:lnTo>
                  <a:lnTo>
                    <a:pt x="239726" y="229290"/>
                  </a:lnTo>
                  <a:lnTo>
                    <a:pt x="235046" y="222995"/>
                  </a:lnTo>
                  <a:lnTo>
                    <a:pt x="234888" y="222922"/>
                  </a:lnTo>
                  <a:lnTo>
                    <a:pt x="228510" y="219965"/>
                  </a:lnTo>
                  <a:lnTo>
                    <a:pt x="221522" y="218263"/>
                  </a:lnTo>
                  <a:lnTo>
                    <a:pt x="215268" y="219291"/>
                  </a:lnTo>
                  <a:lnTo>
                    <a:pt x="207861" y="215260"/>
                  </a:lnTo>
                  <a:lnTo>
                    <a:pt x="205042" y="217202"/>
                  </a:lnTo>
                  <a:lnTo>
                    <a:pt x="192949" y="212266"/>
                  </a:lnTo>
                  <a:lnTo>
                    <a:pt x="186325" y="213601"/>
                  </a:lnTo>
                  <a:lnTo>
                    <a:pt x="184686" y="217241"/>
                  </a:lnTo>
                  <a:lnTo>
                    <a:pt x="180250" y="217778"/>
                  </a:lnTo>
                  <a:lnTo>
                    <a:pt x="177855" y="214487"/>
                  </a:lnTo>
                  <a:lnTo>
                    <a:pt x="177436" y="214387"/>
                  </a:lnTo>
                  <a:lnTo>
                    <a:pt x="171646" y="212991"/>
                  </a:lnTo>
                  <a:lnTo>
                    <a:pt x="164545" y="214349"/>
                  </a:lnTo>
                  <a:lnTo>
                    <a:pt x="151982" y="208058"/>
                  </a:lnTo>
                  <a:lnTo>
                    <a:pt x="145910" y="205009"/>
                  </a:lnTo>
                  <a:lnTo>
                    <a:pt x="135489" y="199763"/>
                  </a:lnTo>
                  <a:lnTo>
                    <a:pt x="80126" y="188560"/>
                  </a:lnTo>
                  <a:lnTo>
                    <a:pt x="50752" y="182456"/>
                  </a:lnTo>
                  <a:lnTo>
                    <a:pt x="31439" y="178389"/>
                  </a:lnTo>
                  <a:lnTo>
                    <a:pt x="26962" y="166705"/>
                  </a:lnTo>
                  <a:lnTo>
                    <a:pt x="20664" y="155731"/>
                  </a:lnTo>
                  <a:lnTo>
                    <a:pt x="13494" y="153464"/>
                  </a:lnTo>
                  <a:lnTo>
                    <a:pt x="8633" y="148835"/>
                  </a:lnTo>
                  <a:lnTo>
                    <a:pt x="3328" y="1519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g67"/>
            <p:cNvSpPr/>
            <p:nvPr/>
          </p:nvSpPr>
          <p:spPr>
            <a:xfrm>
              <a:off x="6828726" y="2954590"/>
              <a:ext cx="119098" cy="197981"/>
            </a:xfrm>
            <a:custGeom>
              <a:avLst/>
              <a:gdLst/>
              <a:ahLst/>
              <a:cxnLst/>
              <a:rect l="0" t="0" r="0" b="0"/>
              <a:pathLst>
                <a:path w="119098" h="197981">
                  <a:moveTo>
                    <a:pt x="1583" y="21882"/>
                  </a:moveTo>
                  <a:lnTo>
                    <a:pt x="2688" y="16361"/>
                  </a:lnTo>
                  <a:lnTo>
                    <a:pt x="5503" y="10683"/>
                  </a:lnTo>
                  <a:lnTo>
                    <a:pt x="10400" y="5325"/>
                  </a:lnTo>
                  <a:lnTo>
                    <a:pt x="17308" y="1877"/>
                  </a:lnTo>
                  <a:lnTo>
                    <a:pt x="17484" y="1788"/>
                  </a:lnTo>
                  <a:lnTo>
                    <a:pt x="18786" y="1138"/>
                  </a:lnTo>
                  <a:lnTo>
                    <a:pt x="19714" y="674"/>
                  </a:lnTo>
                  <a:lnTo>
                    <a:pt x="29540" y="0"/>
                  </a:lnTo>
                  <a:lnTo>
                    <a:pt x="37440" y="2292"/>
                  </a:lnTo>
                  <a:lnTo>
                    <a:pt x="33822" y="8420"/>
                  </a:lnTo>
                  <a:lnTo>
                    <a:pt x="33449" y="16004"/>
                  </a:lnTo>
                  <a:lnTo>
                    <a:pt x="30912" y="20829"/>
                  </a:lnTo>
                  <a:lnTo>
                    <a:pt x="29396" y="26905"/>
                  </a:lnTo>
                  <a:lnTo>
                    <a:pt x="27333" y="29926"/>
                  </a:lnTo>
                  <a:lnTo>
                    <a:pt x="30031" y="34329"/>
                  </a:lnTo>
                  <a:lnTo>
                    <a:pt x="33929" y="36134"/>
                  </a:lnTo>
                  <a:lnTo>
                    <a:pt x="33646" y="42505"/>
                  </a:lnTo>
                  <a:lnTo>
                    <a:pt x="34748" y="47753"/>
                  </a:lnTo>
                  <a:lnTo>
                    <a:pt x="28366" y="51942"/>
                  </a:lnTo>
                  <a:lnTo>
                    <a:pt x="31883" y="57124"/>
                  </a:lnTo>
                  <a:lnTo>
                    <a:pt x="38836" y="63140"/>
                  </a:lnTo>
                  <a:lnTo>
                    <a:pt x="41097" y="65226"/>
                  </a:lnTo>
                  <a:lnTo>
                    <a:pt x="46219" y="69948"/>
                  </a:lnTo>
                  <a:lnTo>
                    <a:pt x="54815" y="77826"/>
                  </a:lnTo>
                  <a:lnTo>
                    <a:pt x="58645" y="88262"/>
                  </a:lnTo>
                  <a:lnTo>
                    <a:pt x="58976" y="96263"/>
                  </a:lnTo>
                  <a:lnTo>
                    <a:pt x="62535" y="106681"/>
                  </a:lnTo>
                  <a:lnTo>
                    <a:pt x="69684" y="110707"/>
                  </a:lnTo>
                  <a:lnTo>
                    <a:pt x="75629" y="120077"/>
                  </a:lnTo>
                  <a:lnTo>
                    <a:pt x="76342" y="121199"/>
                  </a:lnTo>
                  <a:lnTo>
                    <a:pt x="76983" y="124876"/>
                  </a:lnTo>
                  <a:lnTo>
                    <a:pt x="86917" y="132857"/>
                  </a:lnTo>
                  <a:lnTo>
                    <a:pt x="96502" y="138716"/>
                  </a:lnTo>
                  <a:lnTo>
                    <a:pt x="101669" y="138627"/>
                  </a:lnTo>
                  <a:lnTo>
                    <a:pt x="103801" y="136051"/>
                  </a:lnTo>
                  <a:lnTo>
                    <a:pt x="108885" y="149803"/>
                  </a:lnTo>
                  <a:lnTo>
                    <a:pt x="115869" y="171930"/>
                  </a:lnTo>
                  <a:lnTo>
                    <a:pt x="119098" y="183777"/>
                  </a:lnTo>
                  <a:lnTo>
                    <a:pt x="104278" y="187124"/>
                  </a:lnTo>
                  <a:lnTo>
                    <a:pt x="87303" y="190678"/>
                  </a:lnTo>
                  <a:lnTo>
                    <a:pt x="72266" y="193801"/>
                  </a:lnTo>
                  <a:lnTo>
                    <a:pt x="48754" y="197981"/>
                  </a:lnTo>
                  <a:lnTo>
                    <a:pt x="45502" y="186489"/>
                  </a:lnTo>
                  <a:lnTo>
                    <a:pt x="44799" y="183980"/>
                  </a:lnTo>
                  <a:lnTo>
                    <a:pt x="41890" y="173594"/>
                  </a:lnTo>
                  <a:lnTo>
                    <a:pt x="34263" y="146539"/>
                  </a:lnTo>
                  <a:lnTo>
                    <a:pt x="21991" y="102943"/>
                  </a:lnTo>
                  <a:lnTo>
                    <a:pt x="17940" y="88533"/>
                  </a:lnTo>
                  <a:lnTo>
                    <a:pt x="15981" y="81560"/>
                  </a:lnTo>
                  <a:lnTo>
                    <a:pt x="12821" y="70308"/>
                  </a:lnTo>
                  <a:lnTo>
                    <a:pt x="0" y="222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g68"/>
            <p:cNvSpPr/>
            <p:nvPr/>
          </p:nvSpPr>
          <p:spPr>
            <a:xfrm>
              <a:off x="5542493" y="3828045"/>
              <a:ext cx="437523" cy="705406"/>
            </a:xfrm>
            <a:custGeom>
              <a:avLst/>
              <a:gdLst/>
              <a:ahLst/>
              <a:cxnLst/>
              <a:rect l="0" t="0" r="0" b="0"/>
              <a:pathLst>
                <a:path w="437523" h="705406">
                  <a:moveTo>
                    <a:pt x="4582" y="474330"/>
                  </a:moveTo>
                  <a:lnTo>
                    <a:pt x="4136" y="468710"/>
                  </a:lnTo>
                  <a:lnTo>
                    <a:pt x="5306" y="426241"/>
                  </a:lnTo>
                  <a:lnTo>
                    <a:pt x="5394" y="422994"/>
                  </a:lnTo>
                  <a:lnTo>
                    <a:pt x="5563" y="414554"/>
                  </a:lnTo>
                  <a:lnTo>
                    <a:pt x="6323" y="375693"/>
                  </a:lnTo>
                  <a:lnTo>
                    <a:pt x="6690" y="356404"/>
                  </a:lnTo>
                  <a:lnTo>
                    <a:pt x="7272" y="325058"/>
                  </a:lnTo>
                  <a:lnTo>
                    <a:pt x="7436" y="316076"/>
                  </a:lnTo>
                  <a:lnTo>
                    <a:pt x="7933" y="288234"/>
                  </a:lnTo>
                  <a:lnTo>
                    <a:pt x="8231" y="273185"/>
                  </a:lnTo>
                  <a:lnTo>
                    <a:pt x="8916" y="237695"/>
                  </a:lnTo>
                  <a:lnTo>
                    <a:pt x="9362" y="213885"/>
                  </a:lnTo>
                  <a:lnTo>
                    <a:pt x="9537" y="207215"/>
                  </a:lnTo>
                  <a:lnTo>
                    <a:pt x="10702" y="161881"/>
                  </a:lnTo>
                  <a:lnTo>
                    <a:pt x="10798" y="157803"/>
                  </a:lnTo>
                  <a:lnTo>
                    <a:pt x="11585" y="123876"/>
                  </a:lnTo>
                  <a:lnTo>
                    <a:pt x="12051" y="103330"/>
                  </a:lnTo>
                  <a:lnTo>
                    <a:pt x="12434" y="86157"/>
                  </a:lnTo>
                  <a:lnTo>
                    <a:pt x="12564" y="80228"/>
                  </a:lnTo>
                  <a:lnTo>
                    <a:pt x="13585" y="41196"/>
                  </a:lnTo>
                  <a:lnTo>
                    <a:pt x="6630" y="37411"/>
                  </a:lnTo>
                  <a:lnTo>
                    <a:pt x="482" y="27333"/>
                  </a:lnTo>
                  <a:lnTo>
                    <a:pt x="0" y="25582"/>
                  </a:lnTo>
                  <a:lnTo>
                    <a:pt x="23587" y="23919"/>
                  </a:lnTo>
                  <a:lnTo>
                    <a:pt x="25342" y="23774"/>
                  </a:lnTo>
                  <a:lnTo>
                    <a:pt x="40790" y="22494"/>
                  </a:lnTo>
                  <a:lnTo>
                    <a:pt x="59749" y="21049"/>
                  </a:lnTo>
                  <a:lnTo>
                    <a:pt x="67147" y="20475"/>
                  </a:lnTo>
                  <a:lnTo>
                    <a:pt x="69347" y="20312"/>
                  </a:lnTo>
                  <a:lnTo>
                    <a:pt x="113738" y="16911"/>
                  </a:lnTo>
                  <a:lnTo>
                    <a:pt x="114594" y="16843"/>
                  </a:lnTo>
                  <a:lnTo>
                    <a:pt x="115283" y="16794"/>
                  </a:lnTo>
                  <a:lnTo>
                    <a:pt x="158811" y="13574"/>
                  </a:lnTo>
                  <a:lnTo>
                    <a:pt x="164931" y="13107"/>
                  </a:lnTo>
                  <a:lnTo>
                    <a:pt x="201576" y="9659"/>
                  </a:lnTo>
                  <a:lnTo>
                    <a:pt x="218851" y="7851"/>
                  </a:lnTo>
                  <a:lnTo>
                    <a:pt x="219719" y="7759"/>
                  </a:lnTo>
                  <a:lnTo>
                    <a:pt x="271629" y="2914"/>
                  </a:lnTo>
                  <a:lnTo>
                    <a:pt x="301650" y="0"/>
                  </a:lnTo>
                  <a:lnTo>
                    <a:pt x="303760" y="8535"/>
                  </a:lnTo>
                  <a:lnTo>
                    <a:pt x="306197" y="17501"/>
                  </a:lnTo>
                  <a:lnTo>
                    <a:pt x="310421" y="33024"/>
                  </a:lnTo>
                  <a:lnTo>
                    <a:pt x="315559" y="50751"/>
                  </a:lnTo>
                  <a:lnTo>
                    <a:pt x="316988" y="55678"/>
                  </a:lnTo>
                  <a:lnTo>
                    <a:pt x="319628" y="64763"/>
                  </a:lnTo>
                  <a:lnTo>
                    <a:pt x="321644" y="71697"/>
                  </a:lnTo>
                  <a:lnTo>
                    <a:pt x="329230" y="98129"/>
                  </a:lnTo>
                  <a:lnTo>
                    <a:pt x="335735" y="120730"/>
                  </a:lnTo>
                  <a:lnTo>
                    <a:pt x="337430" y="126952"/>
                  </a:lnTo>
                  <a:lnTo>
                    <a:pt x="341900" y="143345"/>
                  </a:lnTo>
                  <a:lnTo>
                    <a:pt x="344333" y="152109"/>
                  </a:lnTo>
                  <a:lnTo>
                    <a:pt x="349552" y="170881"/>
                  </a:lnTo>
                  <a:lnTo>
                    <a:pt x="354039" y="186997"/>
                  </a:lnTo>
                  <a:lnTo>
                    <a:pt x="358864" y="204296"/>
                  </a:lnTo>
                  <a:lnTo>
                    <a:pt x="360698" y="210896"/>
                  </a:lnTo>
                  <a:lnTo>
                    <a:pt x="362834" y="218578"/>
                  </a:lnTo>
                  <a:lnTo>
                    <a:pt x="374505" y="260424"/>
                  </a:lnTo>
                  <a:lnTo>
                    <a:pt x="375347" y="263434"/>
                  </a:lnTo>
                  <a:lnTo>
                    <a:pt x="384723" y="296769"/>
                  </a:lnTo>
                  <a:lnTo>
                    <a:pt x="385071" y="298005"/>
                  </a:lnTo>
                  <a:lnTo>
                    <a:pt x="388426" y="302630"/>
                  </a:lnTo>
                  <a:lnTo>
                    <a:pt x="393993" y="312839"/>
                  </a:lnTo>
                  <a:lnTo>
                    <a:pt x="395566" y="315721"/>
                  </a:lnTo>
                  <a:lnTo>
                    <a:pt x="399823" y="325708"/>
                  </a:lnTo>
                  <a:lnTo>
                    <a:pt x="402131" y="332653"/>
                  </a:lnTo>
                  <a:lnTo>
                    <a:pt x="403285" y="336122"/>
                  </a:lnTo>
                  <a:lnTo>
                    <a:pt x="411758" y="343707"/>
                  </a:lnTo>
                  <a:lnTo>
                    <a:pt x="412699" y="345580"/>
                  </a:lnTo>
                  <a:lnTo>
                    <a:pt x="412911" y="346002"/>
                  </a:lnTo>
                  <a:lnTo>
                    <a:pt x="417318" y="354770"/>
                  </a:lnTo>
                  <a:lnTo>
                    <a:pt x="417263" y="363996"/>
                  </a:lnTo>
                  <a:lnTo>
                    <a:pt x="417249" y="366289"/>
                  </a:lnTo>
                  <a:lnTo>
                    <a:pt x="414740" y="370411"/>
                  </a:lnTo>
                  <a:lnTo>
                    <a:pt x="421526" y="374066"/>
                  </a:lnTo>
                  <a:lnTo>
                    <a:pt x="429887" y="379229"/>
                  </a:lnTo>
                  <a:lnTo>
                    <a:pt x="427063" y="384263"/>
                  </a:lnTo>
                  <a:lnTo>
                    <a:pt x="426038" y="386087"/>
                  </a:lnTo>
                  <a:lnTo>
                    <a:pt x="418484" y="391823"/>
                  </a:lnTo>
                  <a:lnTo>
                    <a:pt x="411982" y="399716"/>
                  </a:lnTo>
                  <a:lnTo>
                    <a:pt x="414187" y="406484"/>
                  </a:lnTo>
                  <a:lnTo>
                    <a:pt x="414079" y="410126"/>
                  </a:lnTo>
                  <a:lnTo>
                    <a:pt x="413775" y="420326"/>
                  </a:lnTo>
                  <a:lnTo>
                    <a:pt x="413669" y="423876"/>
                  </a:lnTo>
                  <a:lnTo>
                    <a:pt x="409323" y="435059"/>
                  </a:lnTo>
                  <a:lnTo>
                    <a:pt x="406859" y="443151"/>
                  </a:lnTo>
                  <a:lnTo>
                    <a:pt x="409352" y="451378"/>
                  </a:lnTo>
                  <a:lnTo>
                    <a:pt x="410084" y="453792"/>
                  </a:lnTo>
                  <a:lnTo>
                    <a:pt x="411365" y="458018"/>
                  </a:lnTo>
                  <a:lnTo>
                    <a:pt x="411186" y="463478"/>
                  </a:lnTo>
                  <a:lnTo>
                    <a:pt x="420549" y="473183"/>
                  </a:lnTo>
                  <a:lnTo>
                    <a:pt x="421387" y="480212"/>
                  </a:lnTo>
                  <a:lnTo>
                    <a:pt x="423763" y="483710"/>
                  </a:lnTo>
                  <a:lnTo>
                    <a:pt x="422991" y="487427"/>
                  </a:lnTo>
                  <a:lnTo>
                    <a:pt x="421420" y="494988"/>
                  </a:lnTo>
                  <a:lnTo>
                    <a:pt x="422709" y="500179"/>
                  </a:lnTo>
                  <a:lnTo>
                    <a:pt x="420625" y="510296"/>
                  </a:lnTo>
                  <a:lnTo>
                    <a:pt x="421855" y="516101"/>
                  </a:lnTo>
                  <a:lnTo>
                    <a:pt x="421959" y="517963"/>
                  </a:lnTo>
                  <a:lnTo>
                    <a:pt x="422068" y="519915"/>
                  </a:lnTo>
                  <a:lnTo>
                    <a:pt x="420430" y="525357"/>
                  </a:lnTo>
                  <a:lnTo>
                    <a:pt x="421694" y="535612"/>
                  </a:lnTo>
                  <a:lnTo>
                    <a:pt x="431719" y="545736"/>
                  </a:lnTo>
                  <a:lnTo>
                    <a:pt x="434023" y="550186"/>
                  </a:lnTo>
                  <a:lnTo>
                    <a:pt x="435567" y="553166"/>
                  </a:lnTo>
                  <a:lnTo>
                    <a:pt x="437523" y="560558"/>
                  </a:lnTo>
                  <a:lnTo>
                    <a:pt x="434018" y="560970"/>
                  </a:lnTo>
                  <a:lnTo>
                    <a:pt x="420054" y="562574"/>
                  </a:lnTo>
                  <a:lnTo>
                    <a:pt x="397255" y="565330"/>
                  </a:lnTo>
                  <a:lnTo>
                    <a:pt x="378402" y="567669"/>
                  </a:lnTo>
                  <a:lnTo>
                    <a:pt x="377221" y="567814"/>
                  </a:lnTo>
                  <a:lnTo>
                    <a:pt x="346591" y="571544"/>
                  </a:lnTo>
                  <a:lnTo>
                    <a:pt x="329079" y="573690"/>
                  </a:lnTo>
                  <a:lnTo>
                    <a:pt x="311837" y="575475"/>
                  </a:lnTo>
                  <a:lnTo>
                    <a:pt x="299925" y="576693"/>
                  </a:lnTo>
                  <a:lnTo>
                    <a:pt x="293275" y="577368"/>
                  </a:lnTo>
                  <a:lnTo>
                    <a:pt x="271598" y="579540"/>
                  </a:lnTo>
                  <a:lnTo>
                    <a:pt x="268710" y="579821"/>
                  </a:lnTo>
                  <a:lnTo>
                    <a:pt x="247375" y="581869"/>
                  </a:lnTo>
                  <a:lnTo>
                    <a:pt x="232144" y="583233"/>
                  </a:lnTo>
                  <a:lnTo>
                    <a:pt x="220245" y="584284"/>
                  </a:lnTo>
                  <a:lnTo>
                    <a:pt x="217281" y="584544"/>
                  </a:lnTo>
                  <a:lnTo>
                    <a:pt x="214592" y="584779"/>
                  </a:lnTo>
                  <a:lnTo>
                    <a:pt x="202890" y="585859"/>
                  </a:lnTo>
                  <a:lnTo>
                    <a:pt x="174098" y="588386"/>
                  </a:lnTo>
                  <a:lnTo>
                    <a:pt x="155974" y="590151"/>
                  </a:lnTo>
                  <a:lnTo>
                    <a:pt x="142113" y="591463"/>
                  </a:lnTo>
                  <a:lnTo>
                    <a:pt x="130676" y="592565"/>
                  </a:lnTo>
                  <a:lnTo>
                    <a:pt x="120983" y="593447"/>
                  </a:lnTo>
                  <a:lnTo>
                    <a:pt x="122403" y="599926"/>
                  </a:lnTo>
                  <a:lnTo>
                    <a:pt x="118242" y="612595"/>
                  </a:lnTo>
                  <a:lnTo>
                    <a:pt x="130827" y="625612"/>
                  </a:lnTo>
                  <a:lnTo>
                    <a:pt x="133482" y="629569"/>
                  </a:lnTo>
                  <a:lnTo>
                    <a:pt x="144030" y="635175"/>
                  </a:lnTo>
                  <a:lnTo>
                    <a:pt x="149647" y="639761"/>
                  </a:lnTo>
                  <a:lnTo>
                    <a:pt x="150207" y="647297"/>
                  </a:lnTo>
                  <a:lnTo>
                    <a:pt x="147192" y="655344"/>
                  </a:lnTo>
                  <a:lnTo>
                    <a:pt x="146113" y="661583"/>
                  </a:lnTo>
                  <a:lnTo>
                    <a:pt x="150450" y="668399"/>
                  </a:lnTo>
                  <a:lnTo>
                    <a:pt x="156626" y="670802"/>
                  </a:lnTo>
                  <a:lnTo>
                    <a:pt x="149045" y="676293"/>
                  </a:lnTo>
                  <a:lnTo>
                    <a:pt x="147283" y="684935"/>
                  </a:lnTo>
                  <a:lnTo>
                    <a:pt x="139967" y="694730"/>
                  </a:lnTo>
                  <a:lnTo>
                    <a:pt x="123285" y="700620"/>
                  </a:lnTo>
                  <a:lnTo>
                    <a:pt x="103587" y="705406"/>
                  </a:lnTo>
                  <a:lnTo>
                    <a:pt x="94290" y="704638"/>
                  </a:lnTo>
                  <a:lnTo>
                    <a:pt x="104482" y="697943"/>
                  </a:lnTo>
                  <a:lnTo>
                    <a:pt x="105136" y="691515"/>
                  </a:lnTo>
                  <a:lnTo>
                    <a:pt x="96001" y="683800"/>
                  </a:lnTo>
                  <a:lnTo>
                    <a:pt x="89195" y="675385"/>
                  </a:lnTo>
                  <a:lnTo>
                    <a:pt x="86333" y="669714"/>
                  </a:lnTo>
                  <a:lnTo>
                    <a:pt x="89448" y="660331"/>
                  </a:lnTo>
                  <a:lnTo>
                    <a:pt x="87396" y="655479"/>
                  </a:lnTo>
                  <a:lnTo>
                    <a:pt x="84608" y="646126"/>
                  </a:lnTo>
                  <a:lnTo>
                    <a:pt x="74736" y="642331"/>
                  </a:lnTo>
                  <a:lnTo>
                    <a:pt x="68642" y="648595"/>
                  </a:lnTo>
                  <a:lnTo>
                    <a:pt x="68961" y="656692"/>
                  </a:lnTo>
                  <a:lnTo>
                    <a:pt x="67408" y="662847"/>
                  </a:lnTo>
                  <a:lnTo>
                    <a:pt x="65227" y="669547"/>
                  </a:lnTo>
                  <a:lnTo>
                    <a:pt x="66164" y="683680"/>
                  </a:lnTo>
                  <a:lnTo>
                    <a:pt x="63373" y="695552"/>
                  </a:lnTo>
                  <a:lnTo>
                    <a:pt x="56040" y="696084"/>
                  </a:lnTo>
                  <a:lnTo>
                    <a:pt x="48417" y="697040"/>
                  </a:lnTo>
                  <a:lnTo>
                    <a:pt x="41207" y="690459"/>
                  </a:lnTo>
                  <a:lnTo>
                    <a:pt x="34534" y="688258"/>
                  </a:lnTo>
                  <a:lnTo>
                    <a:pt x="30930" y="691213"/>
                  </a:lnTo>
                  <a:lnTo>
                    <a:pt x="27848" y="666508"/>
                  </a:lnTo>
                  <a:lnTo>
                    <a:pt x="24673" y="639723"/>
                  </a:lnTo>
                  <a:lnTo>
                    <a:pt x="24605" y="639179"/>
                  </a:lnTo>
                  <a:lnTo>
                    <a:pt x="19951" y="601835"/>
                  </a:lnTo>
                  <a:lnTo>
                    <a:pt x="17898" y="585335"/>
                  </a:lnTo>
                  <a:lnTo>
                    <a:pt x="12376" y="541665"/>
                  </a:lnTo>
                  <a:lnTo>
                    <a:pt x="12115" y="539593"/>
                  </a:lnTo>
                  <a:lnTo>
                    <a:pt x="8785" y="513145"/>
                  </a:lnTo>
                  <a:lnTo>
                    <a:pt x="7416" y="502284"/>
                  </a:lnTo>
                  <a:lnTo>
                    <a:pt x="5752" y="48907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g69"/>
            <p:cNvSpPr/>
            <p:nvPr/>
          </p:nvSpPr>
          <p:spPr>
            <a:xfrm>
              <a:off x="6109562" y="3733925"/>
              <a:ext cx="578685" cy="439280"/>
            </a:xfrm>
            <a:custGeom>
              <a:avLst/>
              <a:gdLst/>
              <a:ahLst/>
              <a:cxnLst/>
              <a:rect l="0" t="0" r="0" b="0"/>
              <a:pathLst>
                <a:path w="578685" h="439280">
                  <a:moveTo>
                    <a:pt x="0" y="98926"/>
                  </a:moveTo>
                  <a:lnTo>
                    <a:pt x="3251" y="93991"/>
                  </a:lnTo>
                  <a:lnTo>
                    <a:pt x="2234" y="89755"/>
                  </a:lnTo>
                  <a:lnTo>
                    <a:pt x="6117" y="84390"/>
                  </a:lnTo>
                  <a:lnTo>
                    <a:pt x="9261" y="79543"/>
                  </a:lnTo>
                  <a:lnTo>
                    <a:pt x="14605" y="74290"/>
                  </a:lnTo>
                  <a:lnTo>
                    <a:pt x="20826" y="67594"/>
                  </a:lnTo>
                  <a:lnTo>
                    <a:pt x="22113" y="63010"/>
                  </a:lnTo>
                  <a:lnTo>
                    <a:pt x="23073" y="56269"/>
                  </a:lnTo>
                  <a:lnTo>
                    <a:pt x="34102" y="50946"/>
                  </a:lnTo>
                  <a:lnTo>
                    <a:pt x="46324" y="45028"/>
                  </a:lnTo>
                  <a:lnTo>
                    <a:pt x="58905" y="38973"/>
                  </a:lnTo>
                  <a:lnTo>
                    <a:pt x="61457" y="39164"/>
                  </a:lnTo>
                  <a:lnTo>
                    <a:pt x="63283" y="39300"/>
                  </a:lnTo>
                  <a:lnTo>
                    <a:pt x="69331" y="31843"/>
                  </a:lnTo>
                  <a:lnTo>
                    <a:pt x="81364" y="26948"/>
                  </a:lnTo>
                  <a:lnTo>
                    <a:pt x="86377" y="24904"/>
                  </a:lnTo>
                  <a:lnTo>
                    <a:pt x="94789" y="20527"/>
                  </a:lnTo>
                  <a:lnTo>
                    <a:pt x="99373" y="16221"/>
                  </a:lnTo>
                  <a:lnTo>
                    <a:pt x="106137" y="15794"/>
                  </a:lnTo>
                  <a:lnTo>
                    <a:pt x="112865" y="15364"/>
                  </a:lnTo>
                  <a:lnTo>
                    <a:pt x="122028" y="14279"/>
                  </a:lnTo>
                  <a:lnTo>
                    <a:pt x="134745" y="12760"/>
                  </a:lnTo>
                  <a:lnTo>
                    <a:pt x="142388" y="11840"/>
                  </a:lnTo>
                  <a:lnTo>
                    <a:pt x="150523" y="11000"/>
                  </a:lnTo>
                  <a:lnTo>
                    <a:pt x="161512" y="9857"/>
                  </a:lnTo>
                  <a:lnTo>
                    <a:pt x="173811" y="8563"/>
                  </a:lnTo>
                  <a:lnTo>
                    <a:pt x="205501" y="5167"/>
                  </a:lnTo>
                  <a:lnTo>
                    <a:pt x="220183" y="3742"/>
                  </a:lnTo>
                  <a:lnTo>
                    <a:pt x="224763" y="3294"/>
                  </a:lnTo>
                  <a:lnTo>
                    <a:pt x="257821" y="0"/>
                  </a:lnTo>
                  <a:lnTo>
                    <a:pt x="257942" y="342"/>
                  </a:lnTo>
                  <a:lnTo>
                    <a:pt x="259126" y="3686"/>
                  </a:lnTo>
                  <a:lnTo>
                    <a:pt x="257795" y="11097"/>
                  </a:lnTo>
                  <a:lnTo>
                    <a:pt x="260340" y="14848"/>
                  </a:lnTo>
                  <a:lnTo>
                    <a:pt x="271167" y="3977"/>
                  </a:lnTo>
                  <a:lnTo>
                    <a:pt x="275200" y="8032"/>
                  </a:lnTo>
                  <a:lnTo>
                    <a:pt x="284437" y="17306"/>
                  </a:lnTo>
                  <a:lnTo>
                    <a:pt x="292676" y="25558"/>
                  </a:lnTo>
                  <a:lnTo>
                    <a:pt x="293522" y="41747"/>
                  </a:lnTo>
                  <a:lnTo>
                    <a:pt x="320800" y="38243"/>
                  </a:lnTo>
                  <a:lnTo>
                    <a:pt x="348644" y="34207"/>
                  </a:lnTo>
                  <a:lnTo>
                    <a:pt x="376801" y="30052"/>
                  </a:lnTo>
                  <a:lnTo>
                    <a:pt x="394100" y="27383"/>
                  </a:lnTo>
                  <a:lnTo>
                    <a:pt x="394413" y="27334"/>
                  </a:lnTo>
                  <a:lnTo>
                    <a:pt x="421163" y="23151"/>
                  </a:lnTo>
                  <a:lnTo>
                    <a:pt x="423199" y="22830"/>
                  </a:lnTo>
                  <a:lnTo>
                    <a:pt x="452126" y="43316"/>
                  </a:lnTo>
                  <a:lnTo>
                    <a:pt x="453688" y="44418"/>
                  </a:lnTo>
                  <a:lnTo>
                    <a:pt x="466181" y="53216"/>
                  </a:lnTo>
                  <a:lnTo>
                    <a:pt x="505592" y="82168"/>
                  </a:lnTo>
                  <a:lnTo>
                    <a:pt x="541260" y="107613"/>
                  </a:lnTo>
                  <a:lnTo>
                    <a:pt x="563465" y="123420"/>
                  </a:lnTo>
                  <a:lnTo>
                    <a:pt x="568296" y="126848"/>
                  </a:lnTo>
                  <a:lnTo>
                    <a:pt x="578685" y="134345"/>
                  </a:lnTo>
                  <a:lnTo>
                    <a:pt x="564305" y="141911"/>
                  </a:lnTo>
                  <a:lnTo>
                    <a:pt x="553885" y="151003"/>
                  </a:lnTo>
                  <a:lnTo>
                    <a:pt x="545003" y="161817"/>
                  </a:lnTo>
                  <a:lnTo>
                    <a:pt x="537933" y="172725"/>
                  </a:lnTo>
                  <a:lnTo>
                    <a:pt x="532995" y="183435"/>
                  </a:lnTo>
                  <a:lnTo>
                    <a:pt x="530099" y="189700"/>
                  </a:lnTo>
                  <a:lnTo>
                    <a:pt x="524812" y="197913"/>
                  </a:lnTo>
                  <a:lnTo>
                    <a:pt x="520890" y="210273"/>
                  </a:lnTo>
                  <a:lnTo>
                    <a:pt x="519682" y="221679"/>
                  </a:lnTo>
                  <a:lnTo>
                    <a:pt x="519805" y="234695"/>
                  </a:lnTo>
                  <a:lnTo>
                    <a:pt x="521558" y="238962"/>
                  </a:lnTo>
                  <a:lnTo>
                    <a:pt x="517792" y="247082"/>
                  </a:lnTo>
                  <a:lnTo>
                    <a:pt x="511750" y="253342"/>
                  </a:lnTo>
                  <a:lnTo>
                    <a:pt x="509999" y="255154"/>
                  </a:lnTo>
                  <a:lnTo>
                    <a:pt x="505991" y="258753"/>
                  </a:lnTo>
                  <a:lnTo>
                    <a:pt x="505879" y="264558"/>
                  </a:lnTo>
                  <a:lnTo>
                    <a:pt x="504542" y="271166"/>
                  </a:lnTo>
                  <a:lnTo>
                    <a:pt x="496859" y="271295"/>
                  </a:lnTo>
                  <a:lnTo>
                    <a:pt x="490133" y="274494"/>
                  </a:lnTo>
                  <a:lnTo>
                    <a:pt x="484701" y="270475"/>
                  </a:lnTo>
                  <a:lnTo>
                    <a:pt x="478555" y="275765"/>
                  </a:lnTo>
                  <a:lnTo>
                    <a:pt x="476350" y="281137"/>
                  </a:lnTo>
                  <a:lnTo>
                    <a:pt x="481817" y="286826"/>
                  </a:lnTo>
                  <a:lnTo>
                    <a:pt x="478802" y="291514"/>
                  </a:lnTo>
                  <a:lnTo>
                    <a:pt x="468907" y="300196"/>
                  </a:lnTo>
                  <a:lnTo>
                    <a:pt x="466306" y="307118"/>
                  </a:lnTo>
                  <a:lnTo>
                    <a:pt x="456423" y="314600"/>
                  </a:lnTo>
                  <a:lnTo>
                    <a:pt x="451265" y="320076"/>
                  </a:lnTo>
                  <a:lnTo>
                    <a:pt x="450524" y="327553"/>
                  </a:lnTo>
                  <a:lnTo>
                    <a:pt x="441720" y="335564"/>
                  </a:lnTo>
                  <a:lnTo>
                    <a:pt x="438706" y="341005"/>
                  </a:lnTo>
                  <a:lnTo>
                    <a:pt x="429737" y="342901"/>
                  </a:lnTo>
                  <a:lnTo>
                    <a:pt x="421874" y="347844"/>
                  </a:lnTo>
                  <a:lnTo>
                    <a:pt x="417683" y="353155"/>
                  </a:lnTo>
                  <a:lnTo>
                    <a:pt x="411385" y="356500"/>
                  </a:lnTo>
                  <a:lnTo>
                    <a:pt x="411061" y="356809"/>
                  </a:lnTo>
                  <a:lnTo>
                    <a:pt x="401706" y="365738"/>
                  </a:lnTo>
                  <a:lnTo>
                    <a:pt x="392962" y="368289"/>
                  </a:lnTo>
                  <a:lnTo>
                    <a:pt x="386199" y="365896"/>
                  </a:lnTo>
                  <a:lnTo>
                    <a:pt x="385697" y="367717"/>
                  </a:lnTo>
                  <a:lnTo>
                    <a:pt x="384755" y="371127"/>
                  </a:lnTo>
                  <a:lnTo>
                    <a:pt x="389161" y="377778"/>
                  </a:lnTo>
                  <a:lnTo>
                    <a:pt x="392738" y="382289"/>
                  </a:lnTo>
                  <a:lnTo>
                    <a:pt x="391394" y="389601"/>
                  </a:lnTo>
                  <a:lnTo>
                    <a:pt x="382289" y="396834"/>
                  </a:lnTo>
                  <a:lnTo>
                    <a:pt x="375820" y="399854"/>
                  </a:lnTo>
                  <a:lnTo>
                    <a:pt x="369642" y="398253"/>
                  </a:lnTo>
                  <a:lnTo>
                    <a:pt x="360546" y="394765"/>
                  </a:lnTo>
                  <a:lnTo>
                    <a:pt x="355181" y="400439"/>
                  </a:lnTo>
                  <a:lnTo>
                    <a:pt x="360451" y="403496"/>
                  </a:lnTo>
                  <a:lnTo>
                    <a:pt x="368463" y="409307"/>
                  </a:lnTo>
                  <a:lnTo>
                    <a:pt x="363524" y="418301"/>
                  </a:lnTo>
                  <a:lnTo>
                    <a:pt x="353823" y="427235"/>
                  </a:lnTo>
                  <a:lnTo>
                    <a:pt x="348536" y="429563"/>
                  </a:lnTo>
                  <a:lnTo>
                    <a:pt x="347978" y="432717"/>
                  </a:lnTo>
                  <a:lnTo>
                    <a:pt x="346815" y="439280"/>
                  </a:lnTo>
                  <a:lnTo>
                    <a:pt x="339394" y="437095"/>
                  </a:lnTo>
                  <a:lnTo>
                    <a:pt x="330829" y="432166"/>
                  </a:lnTo>
                  <a:lnTo>
                    <a:pt x="327440" y="435128"/>
                  </a:lnTo>
                  <a:lnTo>
                    <a:pt x="317830" y="432476"/>
                  </a:lnTo>
                  <a:lnTo>
                    <a:pt x="315680" y="423529"/>
                  </a:lnTo>
                  <a:lnTo>
                    <a:pt x="311194" y="416970"/>
                  </a:lnTo>
                  <a:lnTo>
                    <a:pt x="310251" y="415590"/>
                  </a:lnTo>
                  <a:lnTo>
                    <a:pt x="312428" y="409638"/>
                  </a:lnTo>
                  <a:lnTo>
                    <a:pt x="310524" y="401440"/>
                  </a:lnTo>
                  <a:lnTo>
                    <a:pt x="304590" y="395094"/>
                  </a:lnTo>
                  <a:lnTo>
                    <a:pt x="301444" y="391726"/>
                  </a:lnTo>
                  <a:lnTo>
                    <a:pt x="300263" y="384124"/>
                  </a:lnTo>
                  <a:lnTo>
                    <a:pt x="288986" y="374401"/>
                  </a:lnTo>
                  <a:lnTo>
                    <a:pt x="287815" y="374154"/>
                  </a:lnTo>
                  <a:lnTo>
                    <a:pt x="282215" y="372976"/>
                  </a:lnTo>
                  <a:lnTo>
                    <a:pt x="274477" y="368695"/>
                  </a:lnTo>
                  <a:lnTo>
                    <a:pt x="273120" y="367943"/>
                  </a:lnTo>
                  <a:lnTo>
                    <a:pt x="272457" y="361085"/>
                  </a:lnTo>
                  <a:lnTo>
                    <a:pt x="268341" y="349285"/>
                  </a:lnTo>
                  <a:lnTo>
                    <a:pt x="268174" y="348558"/>
                  </a:lnTo>
                  <a:lnTo>
                    <a:pt x="265377" y="336353"/>
                  </a:lnTo>
                  <a:lnTo>
                    <a:pt x="258775" y="327694"/>
                  </a:lnTo>
                  <a:lnTo>
                    <a:pt x="253573" y="321822"/>
                  </a:lnTo>
                  <a:lnTo>
                    <a:pt x="251723" y="311730"/>
                  </a:lnTo>
                  <a:lnTo>
                    <a:pt x="246130" y="308331"/>
                  </a:lnTo>
                  <a:lnTo>
                    <a:pt x="238443" y="303651"/>
                  </a:lnTo>
                  <a:lnTo>
                    <a:pt x="236654" y="303248"/>
                  </a:lnTo>
                  <a:lnTo>
                    <a:pt x="231341" y="302050"/>
                  </a:lnTo>
                  <a:lnTo>
                    <a:pt x="218887" y="296903"/>
                  </a:lnTo>
                  <a:lnTo>
                    <a:pt x="217036" y="290538"/>
                  </a:lnTo>
                  <a:lnTo>
                    <a:pt x="216778" y="289650"/>
                  </a:lnTo>
                  <a:lnTo>
                    <a:pt x="206178" y="285708"/>
                  </a:lnTo>
                  <a:lnTo>
                    <a:pt x="206065" y="284925"/>
                  </a:lnTo>
                  <a:lnTo>
                    <a:pt x="204901" y="276875"/>
                  </a:lnTo>
                  <a:lnTo>
                    <a:pt x="193859" y="272757"/>
                  </a:lnTo>
                  <a:lnTo>
                    <a:pt x="193919" y="262979"/>
                  </a:lnTo>
                  <a:lnTo>
                    <a:pt x="192081" y="255669"/>
                  </a:lnTo>
                  <a:lnTo>
                    <a:pt x="183825" y="252348"/>
                  </a:lnTo>
                  <a:lnTo>
                    <a:pt x="180077" y="247838"/>
                  </a:lnTo>
                  <a:lnTo>
                    <a:pt x="178374" y="245787"/>
                  </a:lnTo>
                  <a:lnTo>
                    <a:pt x="168150" y="239928"/>
                  </a:lnTo>
                  <a:lnTo>
                    <a:pt x="167115" y="239750"/>
                  </a:lnTo>
                  <a:lnTo>
                    <a:pt x="161302" y="238753"/>
                  </a:lnTo>
                  <a:lnTo>
                    <a:pt x="155883" y="232720"/>
                  </a:lnTo>
                  <a:lnTo>
                    <a:pt x="153357" y="228709"/>
                  </a:lnTo>
                  <a:lnTo>
                    <a:pt x="149746" y="222969"/>
                  </a:lnTo>
                  <a:lnTo>
                    <a:pt x="137899" y="211733"/>
                  </a:lnTo>
                  <a:lnTo>
                    <a:pt x="124446" y="206841"/>
                  </a:lnTo>
                  <a:lnTo>
                    <a:pt x="113449" y="198257"/>
                  </a:lnTo>
                  <a:lnTo>
                    <a:pt x="108147" y="197795"/>
                  </a:lnTo>
                  <a:lnTo>
                    <a:pt x="107199" y="196302"/>
                  </a:lnTo>
                  <a:lnTo>
                    <a:pt x="102763" y="189309"/>
                  </a:lnTo>
                  <a:lnTo>
                    <a:pt x="102302" y="188721"/>
                  </a:lnTo>
                  <a:lnTo>
                    <a:pt x="95353" y="179854"/>
                  </a:lnTo>
                  <a:lnTo>
                    <a:pt x="85539" y="171524"/>
                  </a:lnTo>
                  <a:lnTo>
                    <a:pt x="81787" y="162272"/>
                  </a:lnTo>
                  <a:lnTo>
                    <a:pt x="80150" y="158229"/>
                  </a:lnTo>
                  <a:lnTo>
                    <a:pt x="75826" y="152513"/>
                  </a:lnTo>
                  <a:lnTo>
                    <a:pt x="74999" y="151418"/>
                  </a:lnTo>
                  <a:lnTo>
                    <a:pt x="68741" y="143257"/>
                  </a:lnTo>
                  <a:lnTo>
                    <a:pt x="65767" y="137729"/>
                  </a:lnTo>
                  <a:lnTo>
                    <a:pt x="60642" y="128016"/>
                  </a:lnTo>
                  <a:lnTo>
                    <a:pt x="54404" y="127385"/>
                  </a:lnTo>
                  <a:lnTo>
                    <a:pt x="46951" y="129696"/>
                  </a:lnTo>
                  <a:lnTo>
                    <a:pt x="46531" y="129827"/>
                  </a:lnTo>
                  <a:lnTo>
                    <a:pt x="39941" y="127714"/>
                  </a:lnTo>
                  <a:lnTo>
                    <a:pt x="39640" y="127494"/>
                  </a:lnTo>
                  <a:lnTo>
                    <a:pt x="33551" y="123028"/>
                  </a:lnTo>
                  <a:lnTo>
                    <a:pt x="32737" y="122281"/>
                  </a:lnTo>
                  <a:lnTo>
                    <a:pt x="25747" y="115857"/>
                  </a:lnTo>
                  <a:lnTo>
                    <a:pt x="17569" y="113806"/>
                  </a:lnTo>
                  <a:lnTo>
                    <a:pt x="10334" y="109712"/>
                  </a:lnTo>
                  <a:lnTo>
                    <a:pt x="2578" y="105357"/>
                  </a:lnTo>
                  <a:lnTo>
                    <a:pt x="2339" y="104761"/>
                  </a:lnTo>
                  <a:lnTo>
                    <a:pt x="643" y="10053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g70"/>
            <p:cNvSpPr/>
            <p:nvPr/>
          </p:nvSpPr>
          <p:spPr>
            <a:xfrm>
              <a:off x="7387656" y="2212588"/>
              <a:ext cx="8855" cy="14305"/>
            </a:xfrm>
            <a:custGeom>
              <a:avLst/>
              <a:gdLst/>
              <a:ahLst/>
              <a:cxnLst/>
              <a:rect l="0" t="0" r="0" b="0"/>
              <a:pathLst>
                <a:path w="8855" h="14305">
                  <a:moveTo>
                    <a:pt x="0" y="4087"/>
                  </a:moveTo>
                  <a:lnTo>
                    <a:pt x="4087" y="0"/>
                  </a:lnTo>
                  <a:lnTo>
                    <a:pt x="8855" y="6812"/>
                  </a:lnTo>
                  <a:lnTo>
                    <a:pt x="6812" y="14305"/>
                  </a:lnTo>
                  <a:lnTo>
                    <a:pt x="0" y="115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g71"/>
            <p:cNvSpPr/>
            <p:nvPr/>
          </p:nvSpPr>
          <p:spPr>
            <a:xfrm>
              <a:off x="7120584" y="1722493"/>
              <a:ext cx="421459" cy="658536"/>
            </a:xfrm>
            <a:custGeom>
              <a:avLst/>
              <a:gdLst/>
              <a:ahLst/>
              <a:cxnLst/>
              <a:rect l="0" t="0" r="0" b="0"/>
              <a:pathLst>
                <a:path w="421459" h="658536">
                  <a:moveTo>
                    <a:pt x="0" y="357665"/>
                  </a:moveTo>
                  <a:lnTo>
                    <a:pt x="4214" y="355574"/>
                  </a:lnTo>
                  <a:lnTo>
                    <a:pt x="5472" y="350368"/>
                  </a:lnTo>
                  <a:lnTo>
                    <a:pt x="12138" y="350531"/>
                  </a:lnTo>
                  <a:lnTo>
                    <a:pt x="17086" y="354435"/>
                  </a:lnTo>
                  <a:lnTo>
                    <a:pt x="21097" y="361807"/>
                  </a:lnTo>
                  <a:lnTo>
                    <a:pt x="25990" y="361173"/>
                  </a:lnTo>
                  <a:lnTo>
                    <a:pt x="25608" y="355747"/>
                  </a:lnTo>
                  <a:lnTo>
                    <a:pt x="25452" y="353542"/>
                  </a:lnTo>
                  <a:lnTo>
                    <a:pt x="26590" y="349575"/>
                  </a:lnTo>
                  <a:lnTo>
                    <a:pt x="24415" y="345741"/>
                  </a:lnTo>
                  <a:lnTo>
                    <a:pt x="24385" y="340540"/>
                  </a:lnTo>
                  <a:lnTo>
                    <a:pt x="21611" y="337772"/>
                  </a:lnTo>
                  <a:lnTo>
                    <a:pt x="24745" y="332345"/>
                  </a:lnTo>
                  <a:lnTo>
                    <a:pt x="27368" y="332047"/>
                  </a:lnTo>
                  <a:lnTo>
                    <a:pt x="30946" y="335375"/>
                  </a:lnTo>
                  <a:lnTo>
                    <a:pt x="36188" y="334687"/>
                  </a:lnTo>
                  <a:lnTo>
                    <a:pt x="40806" y="335020"/>
                  </a:lnTo>
                  <a:lnTo>
                    <a:pt x="39056" y="328940"/>
                  </a:lnTo>
                  <a:lnTo>
                    <a:pt x="34301" y="326592"/>
                  </a:lnTo>
                  <a:lnTo>
                    <a:pt x="27409" y="319871"/>
                  </a:lnTo>
                  <a:lnTo>
                    <a:pt x="28806" y="311544"/>
                  </a:lnTo>
                  <a:lnTo>
                    <a:pt x="31264" y="305806"/>
                  </a:lnTo>
                  <a:lnTo>
                    <a:pt x="35690" y="299790"/>
                  </a:lnTo>
                  <a:lnTo>
                    <a:pt x="38006" y="293626"/>
                  </a:lnTo>
                  <a:lnTo>
                    <a:pt x="46877" y="285817"/>
                  </a:lnTo>
                  <a:lnTo>
                    <a:pt x="51829" y="279878"/>
                  </a:lnTo>
                  <a:lnTo>
                    <a:pt x="46773" y="273666"/>
                  </a:lnTo>
                  <a:lnTo>
                    <a:pt x="47765" y="270081"/>
                  </a:lnTo>
                  <a:lnTo>
                    <a:pt x="52491" y="262054"/>
                  </a:lnTo>
                  <a:lnTo>
                    <a:pt x="57890" y="255075"/>
                  </a:lnTo>
                  <a:lnTo>
                    <a:pt x="56902" y="249057"/>
                  </a:lnTo>
                  <a:lnTo>
                    <a:pt x="54533" y="245337"/>
                  </a:lnTo>
                  <a:lnTo>
                    <a:pt x="49986" y="246723"/>
                  </a:lnTo>
                  <a:lnTo>
                    <a:pt x="49526" y="241346"/>
                  </a:lnTo>
                  <a:lnTo>
                    <a:pt x="47354" y="238967"/>
                  </a:lnTo>
                  <a:lnTo>
                    <a:pt x="46790" y="232858"/>
                  </a:lnTo>
                  <a:lnTo>
                    <a:pt x="49157" y="226323"/>
                  </a:lnTo>
                  <a:lnTo>
                    <a:pt x="50133" y="219860"/>
                  </a:lnTo>
                  <a:lnTo>
                    <a:pt x="43560" y="215300"/>
                  </a:lnTo>
                  <a:lnTo>
                    <a:pt x="44642" y="206019"/>
                  </a:lnTo>
                  <a:lnTo>
                    <a:pt x="45376" y="200186"/>
                  </a:lnTo>
                  <a:lnTo>
                    <a:pt x="47368" y="197344"/>
                  </a:lnTo>
                  <a:lnTo>
                    <a:pt x="46002" y="193064"/>
                  </a:lnTo>
                  <a:lnTo>
                    <a:pt x="49275" y="187756"/>
                  </a:lnTo>
                  <a:lnTo>
                    <a:pt x="52471" y="183419"/>
                  </a:lnTo>
                  <a:lnTo>
                    <a:pt x="55123" y="178781"/>
                  </a:lnTo>
                  <a:lnTo>
                    <a:pt x="56940" y="175500"/>
                  </a:lnTo>
                  <a:lnTo>
                    <a:pt x="54320" y="154861"/>
                  </a:lnTo>
                  <a:lnTo>
                    <a:pt x="52100" y="137450"/>
                  </a:lnTo>
                  <a:lnTo>
                    <a:pt x="62110" y="108002"/>
                  </a:lnTo>
                  <a:lnTo>
                    <a:pt x="76236" y="66965"/>
                  </a:lnTo>
                  <a:lnTo>
                    <a:pt x="83330" y="46423"/>
                  </a:lnTo>
                  <a:lnTo>
                    <a:pt x="95774" y="12165"/>
                  </a:lnTo>
                  <a:lnTo>
                    <a:pt x="102013" y="11263"/>
                  </a:lnTo>
                  <a:lnTo>
                    <a:pt x="107107" y="12036"/>
                  </a:lnTo>
                  <a:lnTo>
                    <a:pt x="114116" y="12019"/>
                  </a:lnTo>
                  <a:lnTo>
                    <a:pt x="114510" y="18467"/>
                  </a:lnTo>
                  <a:lnTo>
                    <a:pt x="121084" y="36233"/>
                  </a:lnTo>
                  <a:lnTo>
                    <a:pt x="129317" y="38632"/>
                  </a:lnTo>
                  <a:lnTo>
                    <a:pt x="136844" y="41500"/>
                  </a:lnTo>
                  <a:lnTo>
                    <a:pt x="144508" y="33683"/>
                  </a:lnTo>
                  <a:lnTo>
                    <a:pt x="155436" y="26513"/>
                  </a:lnTo>
                  <a:lnTo>
                    <a:pt x="161841" y="23608"/>
                  </a:lnTo>
                  <a:lnTo>
                    <a:pt x="162045" y="18752"/>
                  </a:lnTo>
                  <a:lnTo>
                    <a:pt x="169072" y="14449"/>
                  </a:lnTo>
                  <a:lnTo>
                    <a:pt x="173946" y="14567"/>
                  </a:lnTo>
                  <a:lnTo>
                    <a:pt x="181618" y="11354"/>
                  </a:lnTo>
                  <a:lnTo>
                    <a:pt x="179391" y="6870"/>
                  </a:lnTo>
                  <a:lnTo>
                    <a:pt x="180352" y="2325"/>
                  </a:lnTo>
                  <a:lnTo>
                    <a:pt x="189036" y="0"/>
                  </a:lnTo>
                  <a:lnTo>
                    <a:pt x="195742" y="63"/>
                  </a:lnTo>
                  <a:lnTo>
                    <a:pt x="201553" y="2130"/>
                  </a:lnTo>
                  <a:lnTo>
                    <a:pt x="209905" y="5868"/>
                  </a:lnTo>
                  <a:lnTo>
                    <a:pt x="220083" y="10828"/>
                  </a:lnTo>
                  <a:lnTo>
                    <a:pt x="225288" y="12475"/>
                  </a:lnTo>
                  <a:lnTo>
                    <a:pt x="234420" y="21211"/>
                  </a:lnTo>
                  <a:lnTo>
                    <a:pt x="245963" y="25583"/>
                  </a:lnTo>
                  <a:lnTo>
                    <a:pt x="257249" y="62492"/>
                  </a:lnTo>
                  <a:lnTo>
                    <a:pt x="265433" y="88778"/>
                  </a:lnTo>
                  <a:lnTo>
                    <a:pt x="279490" y="132592"/>
                  </a:lnTo>
                  <a:lnTo>
                    <a:pt x="289718" y="165447"/>
                  </a:lnTo>
                  <a:lnTo>
                    <a:pt x="293954" y="179137"/>
                  </a:lnTo>
                  <a:lnTo>
                    <a:pt x="297628" y="181041"/>
                  </a:lnTo>
                  <a:lnTo>
                    <a:pt x="294564" y="189231"/>
                  </a:lnTo>
                  <a:lnTo>
                    <a:pt x="300013" y="193453"/>
                  </a:lnTo>
                  <a:lnTo>
                    <a:pt x="298237" y="201226"/>
                  </a:lnTo>
                  <a:lnTo>
                    <a:pt x="302429" y="207485"/>
                  </a:lnTo>
                  <a:lnTo>
                    <a:pt x="302600" y="215248"/>
                  </a:lnTo>
                  <a:lnTo>
                    <a:pt x="302603" y="215402"/>
                  </a:lnTo>
                  <a:lnTo>
                    <a:pt x="311450" y="212471"/>
                  </a:lnTo>
                  <a:lnTo>
                    <a:pt x="316845" y="218057"/>
                  </a:lnTo>
                  <a:lnTo>
                    <a:pt x="321437" y="218075"/>
                  </a:lnTo>
                  <a:lnTo>
                    <a:pt x="331828" y="218760"/>
                  </a:lnTo>
                  <a:lnTo>
                    <a:pt x="339069" y="215138"/>
                  </a:lnTo>
                  <a:lnTo>
                    <a:pt x="343494" y="218635"/>
                  </a:lnTo>
                  <a:lnTo>
                    <a:pt x="347066" y="228037"/>
                  </a:lnTo>
                  <a:lnTo>
                    <a:pt x="341554" y="230456"/>
                  </a:lnTo>
                  <a:lnTo>
                    <a:pt x="342751" y="236868"/>
                  </a:lnTo>
                  <a:lnTo>
                    <a:pt x="351559" y="245866"/>
                  </a:lnTo>
                  <a:lnTo>
                    <a:pt x="351455" y="256883"/>
                  </a:lnTo>
                  <a:lnTo>
                    <a:pt x="350919" y="261874"/>
                  </a:lnTo>
                  <a:lnTo>
                    <a:pt x="354648" y="264774"/>
                  </a:lnTo>
                  <a:lnTo>
                    <a:pt x="364410" y="274791"/>
                  </a:lnTo>
                  <a:lnTo>
                    <a:pt x="370520" y="277169"/>
                  </a:lnTo>
                  <a:lnTo>
                    <a:pt x="373647" y="273034"/>
                  </a:lnTo>
                  <a:lnTo>
                    <a:pt x="374374" y="266147"/>
                  </a:lnTo>
                  <a:lnTo>
                    <a:pt x="381693" y="266813"/>
                  </a:lnTo>
                  <a:lnTo>
                    <a:pt x="386177" y="266689"/>
                  </a:lnTo>
                  <a:lnTo>
                    <a:pt x="393056" y="272120"/>
                  </a:lnTo>
                  <a:lnTo>
                    <a:pt x="397015" y="277423"/>
                  </a:lnTo>
                  <a:lnTo>
                    <a:pt x="399535" y="282504"/>
                  </a:lnTo>
                  <a:lnTo>
                    <a:pt x="408089" y="293283"/>
                  </a:lnTo>
                  <a:lnTo>
                    <a:pt x="414498" y="296769"/>
                  </a:lnTo>
                  <a:lnTo>
                    <a:pt x="415917" y="304450"/>
                  </a:lnTo>
                  <a:lnTo>
                    <a:pt x="421459" y="307475"/>
                  </a:lnTo>
                  <a:lnTo>
                    <a:pt x="416184" y="316533"/>
                  </a:lnTo>
                  <a:lnTo>
                    <a:pt x="412723" y="321564"/>
                  </a:lnTo>
                  <a:lnTo>
                    <a:pt x="410056" y="327787"/>
                  </a:lnTo>
                  <a:lnTo>
                    <a:pt x="406781" y="335424"/>
                  </a:lnTo>
                  <a:lnTo>
                    <a:pt x="401581" y="340790"/>
                  </a:lnTo>
                  <a:lnTo>
                    <a:pt x="397447" y="347778"/>
                  </a:lnTo>
                  <a:lnTo>
                    <a:pt x="389076" y="346567"/>
                  </a:lnTo>
                  <a:lnTo>
                    <a:pt x="387023" y="350514"/>
                  </a:lnTo>
                  <a:lnTo>
                    <a:pt x="382297" y="352326"/>
                  </a:lnTo>
                  <a:lnTo>
                    <a:pt x="379958" y="359685"/>
                  </a:lnTo>
                  <a:lnTo>
                    <a:pt x="379047" y="366903"/>
                  </a:lnTo>
                  <a:lnTo>
                    <a:pt x="382197" y="370882"/>
                  </a:lnTo>
                  <a:lnTo>
                    <a:pt x="376747" y="379738"/>
                  </a:lnTo>
                  <a:lnTo>
                    <a:pt x="368922" y="373455"/>
                  </a:lnTo>
                  <a:lnTo>
                    <a:pt x="365500" y="368690"/>
                  </a:lnTo>
                  <a:lnTo>
                    <a:pt x="361277" y="373565"/>
                  </a:lnTo>
                  <a:lnTo>
                    <a:pt x="353093" y="377151"/>
                  </a:lnTo>
                  <a:lnTo>
                    <a:pt x="350022" y="382605"/>
                  </a:lnTo>
                  <a:lnTo>
                    <a:pt x="350238" y="389323"/>
                  </a:lnTo>
                  <a:lnTo>
                    <a:pt x="346949" y="394128"/>
                  </a:lnTo>
                  <a:lnTo>
                    <a:pt x="342619" y="392881"/>
                  </a:lnTo>
                  <a:lnTo>
                    <a:pt x="342077" y="393671"/>
                  </a:lnTo>
                  <a:lnTo>
                    <a:pt x="339483" y="397455"/>
                  </a:lnTo>
                  <a:lnTo>
                    <a:pt x="335911" y="398056"/>
                  </a:lnTo>
                  <a:lnTo>
                    <a:pt x="334927" y="407277"/>
                  </a:lnTo>
                  <a:lnTo>
                    <a:pt x="328198" y="404273"/>
                  </a:lnTo>
                  <a:lnTo>
                    <a:pt x="325112" y="401794"/>
                  </a:lnTo>
                  <a:lnTo>
                    <a:pt x="319440" y="405497"/>
                  </a:lnTo>
                  <a:lnTo>
                    <a:pt x="322845" y="411278"/>
                  </a:lnTo>
                  <a:lnTo>
                    <a:pt x="321948" y="414803"/>
                  </a:lnTo>
                  <a:lnTo>
                    <a:pt x="319907" y="421375"/>
                  </a:lnTo>
                  <a:lnTo>
                    <a:pt x="327018" y="425379"/>
                  </a:lnTo>
                  <a:lnTo>
                    <a:pt x="313670" y="428056"/>
                  </a:lnTo>
                  <a:lnTo>
                    <a:pt x="314411" y="433477"/>
                  </a:lnTo>
                  <a:lnTo>
                    <a:pt x="316505" y="446271"/>
                  </a:lnTo>
                  <a:lnTo>
                    <a:pt x="305575" y="448251"/>
                  </a:lnTo>
                  <a:lnTo>
                    <a:pt x="299908" y="452405"/>
                  </a:lnTo>
                  <a:lnTo>
                    <a:pt x="297508" y="454597"/>
                  </a:lnTo>
                  <a:lnTo>
                    <a:pt x="293065" y="458651"/>
                  </a:lnTo>
                  <a:lnTo>
                    <a:pt x="292324" y="468078"/>
                  </a:lnTo>
                  <a:lnTo>
                    <a:pt x="288639" y="470109"/>
                  </a:lnTo>
                  <a:lnTo>
                    <a:pt x="284467" y="460485"/>
                  </a:lnTo>
                  <a:lnTo>
                    <a:pt x="274354" y="466254"/>
                  </a:lnTo>
                  <a:lnTo>
                    <a:pt x="266345" y="473456"/>
                  </a:lnTo>
                  <a:lnTo>
                    <a:pt x="261191" y="467191"/>
                  </a:lnTo>
                  <a:lnTo>
                    <a:pt x="256072" y="460758"/>
                  </a:lnTo>
                  <a:lnTo>
                    <a:pt x="259498" y="455392"/>
                  </a:lnTo>
                  <a:lnTo>
                    <a:pt x="253182" y="450759"/>
                  </a:lnTo>
                  <a:lnTo>
                    <a:pt x="250880" y="449069"/>
                  </a:lnTo>
                  <a:lnTo>
                    <a:pt x="243599" y="449444"/>
                  </a:lnTo>
                  <a:lnTo>
                    <a:pt x="241587" y="449547"/>
                  </a:lnTo>
                  <a:lnTo>
                    <a:pt x="242668" y="458519"/>
                  </a:lnTo>
                  <a:lnTo>
                    <a:pt x="242254" y="464850"/>
                  </a:lnTo>
                  <a:lnTo>
                    <a:pt x="248619" y="470614"/>
                  </a:lnTo>
                  <a:lnTo>
                    <a:pt x="246620" y="477067"/>
                  </a:lnTo>
                  <a:lnTo>
                    <a:pt x="250352" y="480978"/>
                  </a:lnTo>
                  <a:lnTo>
                    <a:pt x="248393" y="486436"/>
                  </a:lnTo>
                  <a:lnTo>
                    <a:pt x="242909" y="487667"/>
                  </a:lnTo>
                  <a:lnTo>
                    <a:pt x="238581" y="488795"/>
                  </a:lnTo>
                  <a:lnTo>
                    <a:pt x="237047" y="497542"/>
                  </a:lnTo>
                  <a:lnTo>
                    <a:pt x="234195" y="498754"/>
                  </a:lnTo>
                  <a:lnTo>
                    <a:pt x="232086" y="505228"/>
                  </a:lnTo>
                  <a:lnTo>
                    <a:pt x="228925" y="509559"/>
                  </a:lnTo>
                  <a:lnTo>
                    <a:pt x="223176" y="502091"/>
                  </a:lnTo>
                  <a:lnTo>
                    <a:pt x="219584" y="499259"/>
                  </a:lnTo>
                  <a:lnTo>
                    <a:pt x="217811" y="497860"/>
                  </a:lnTo>
                  <a:lnTo>
                    <a:pt x="216288" y="503283"/>
                  </a:lnTo>
                  <a:lnTo>
                    <a:pt x="215237" y="505603"/>
                  </a:lnTo>
                  <a:lnTo>
                    <a:pt x="211618" y="517375"/>
                  </a:lnTo>
                  <a:lnTo>
                    <a:pt x="206584" y="518266"/>
                  </a:lnTo>
                  <a:lnTo>
                    <a:pt x="204724" y="521490"/>
                  </a:lnTo>
                  <a:lnTo>
                    <a:pt x="198321" y="526232"/>
                  </a:lnTo>
                  <a:lnTo>
                    <a:pt x="194159" y="528569"/>
                  </a:lnTo>
                  <a:lnTo>
                    <a:pt x="192192" y="529673"/>
                  </a:lnTo>
                  <a:lnTo>
                    <a:pt x="190418" y="537422"/>
                  </a:lnTo>
                  <a:lnTo>
                    <a:pt x="185742" y="541102"/>
                  </a:lnTo>
                  <a:lnTo>
                    <a:pt x="184194" y="545540"/>
                  </a:lnTo>
                  <a:lnTo>
                    <a:pt x="181910" y="545668"/>
                  </a:lnTo>
                  <a:lnTo>
                    <a:pt x="179091" y="538372"/>
                  </a:lnTo>
                  <a:lnTo>
                    <a:pt x="176285" y="538025"/>
                  </a:lnTo>
                  <a:lnTo>
                    <a:pt x="173152" y="537636"/>
                  </a:lnTo>
                  <a:lnTo>
                    <a:pt x="167579" y="543786"/>
                  </a:lnTo>
                  <a:lnTo>
                    <a:pt x="167150" y="548980"/>
                  </a:lnTo>
                  <a:lnTo>
                    <a:pt x="160052" y="550464"/>
                  </a:lnTo>
                  <a:lnTo>
                    <a:pt x="159196" y="556893"/>
                  </a:lnTo>
                  <a:lnTo>
                    <a:pt x="151898" y="558503"/>
                  </a:lnTo>
                  <a:lnTo>
                    <a:pt x="150799" y="563217"/>
                  </a:lnTo>
                  <a:lnTo>
                    <a:pt x="150052" y="570711"/>
                  </a:lnTo>
                  <a:lnTo>
                    <a:pt x="152651" y="575818"/>
                  </a:lnTo>
                  <a:lnTo>
                    <a:pt x="149414" y="579401"/>
                  </a:lnTo>
                  <a:lnTo>
                    <a:pt x="142342" y="583208"/>
                  </a:lnTo>
                  <a:lnTo>
                    <a:pt x="140550" y="583577"/>
                  </a:lnTo>
                  <a:lnTo>
                    <a:pt x="138265" y="584049"/>
                  </a:lnTo>
                  <a:lnTo>
                    <a:pt x="137442" y="590561"/>
                  </a:lnTo>
                  <a:lnTo>
                    <a:pt x="144360" y="592898"/>
                  </a:lnTo>
                  <a:lnTo>
                    <a:pt x="140440" y="600778"/>
                  </a:lnTo>
                  <a:lnTo>
                    <a:pt x="139190" y="608859"/>
                  </a:lnTo>
                  <a:lnTo>
                    <a:pt x="135012" y="613113"/>
                  </a:lnTo>
                  <a:lnTo>
                    <a:pt x="129687" y="614013"/>
                  </a:lnTo>
                  <a:lnTo>
                    <a:pt x="126908" y="618077"/>
                  </a:lnTo>
                  <a:lnTo>
                    <a:pt x="125735" y="626116"/>
                  </a:lnTo>
                  <a:lnTo>
                    <a:pt x="128511" y="632547"/>
                  </a:lnTo>
                  <a:lnTo>
                    <a:pt x="128682" y="641205"/>
                  </a:lnTo>
                  <a:lnTo>
                    <a:pt x="127133" y="645935"/>
                  </a:lnTo>
                  <a:lnTo>
                    <a:pt x="124977" y="655221"/>
                  </a:lnTo>
                  <a:lnTo>
                    <a:pt x="121789" y="658536"/>
                  </a:lnTo>
                  <a:lnTo>
                    <a:pt x="115736" y="657180"/>
                  </a:lnTo>
                  <a:lnTo>
                    <a:pt x="107754" y="652906"/>
                  </a:lnTo>
                  <a:lnTo>
                    <a:pt x="106673" y="652327"/>
                  </a:lnTo>
                  <a:lnTo>
                    <a:pt x="105101" y="645216"/>
                  </a:lnTo>
                  <a:lnTo>
                    <a:pt x="104860" y="639685"/>
                  </a:lnTo>
                  <a:lnTo>
                    <a:pt x="96900" y="633964"/>
                  </a:lnTo>
                  <a:lnTo>
                    <a:pt x="89697" y="627779"/>
                  </a:lnTo>
                  <a:lnTo>
                    <a:pt x="81719" y="622286"/>
                  </a:lnTo>
                  <a:lnTo>
                    <a:pt x="81331" y="614479"/>
                  </a:lnTo>
                  <a:lnTo>
                    <a:pt x="79680" y="602940"/>
                  </a:lnTo>
                  <a:lnTo>
                    <a:pt x="77637" y="598964"/>
                  </a:lnTo>
                  <a:lnTo>
                    <a:pt x="75622" y="595038"/>
                  </a:lnTo>
                  <a:lnTo>
                    <a:pt x="69813" y="577157"/>
                  </a:lnTo>
                  <a:lnTo>
                    <a:pt x="65844" y="564540"/>
                  </a:lnTo>
                  <a:lnTo>
                    <a:pt x="63850" y="558196"/>
                  </a:lnTo>
                  <a:lnTo>
                    <a:pt x="53240" y="523334"/>
                  </a:lnTo>
                  <a:lnTo>
                    <a:pt x="46320" y="500542"/>
                  </a:lnTo>
                  <a:lnTo>
                    <a:pt x="45196" y="496972"/>
                  </a:lnTo>
                  <a:lnTo>
                    <a:pt x="44465" y="494649"/>
                  </a:lnTo>
                  <a:lnTo>
                    <a:pt x="35919" y="467505"/>
                  </a:lnTo>
                  <a:lnTo>
                    <a:pt x="25764" y="435132"/>
                  </a:lnTo>
                  <a:lnTo>
                    <a:pt x="13886" y="39921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g72"/>
            <p:cNvSpPr/>
            <p:nvPr/>
          </p:nvSpPr>
          <p:spPr>
            <a:xfrm>
              <a:off x="6856059" y="2721012"/>
              <a:ext cx="151540" cy="347491"/>
            </a:xfrm>
            <a:custGeom>
              <a:avLst/>
              <a:gdLst/>
              <a:ahLst/>
              <a:cxnLst/>
              <a:rect l="0" t="0" r="0" b="0"/>
              <a:pathLst>
                <a:path w="151540" h="347491">
                  <a:moveTo>
                    <a:pt x="0" y="263503"/>
                  </a:moveTo>
                  <a:lnTo>
                    <a:pt x="2063" y="260483"/>
                  </a:lnTo>
                  <a:lnTo>
                    <a:pt x="3579" y="254406"/>
                  </a:lnTo>
                  <a:lnTo>
                    <a:pt x="6116" y="249582"/>
                  </a:lnTo>
                  <a:lnTo>
                    <a:pt x="6489" y="241997"/>
                  </a:lnTo>
                  <a:lnTo>
                    <a:pt x="10107" y="235869"/>
                  </a:lnTo>
                  <a:lnTo>
                    <a:pt x="10509" y="235374"/>
                  </a:lnTo>
                  <a:lnTo>
                    <a:pt x="16552" y="227925"/>
                  </a:lnTo>
                  <a:lnTo>
                    <a:pt x="21626" y="226404"/>
                  </a:lnTo>
                  <a:lnTo>
                    <a:pt x="25281" y="224685"/>
                  </a:lnTo>
                  <a:lnTo>
                    <a:pt x="28951" y="222957"/>
                  </a:lnTo>
                  <a:lnTo>
                    <a:pt x="29829" y="221963"/>
                  </a:lnTo>
                  <a:lnTo>
                    <a:pt x="32344" y="219114"/>
                  </a:lnTo>
                  <a:lnTo>
                    <a:pt x="36400" y="216451"/>
                  </a:lnTo>
                  <a:lnTo>
                    <a:pt x="37181" y="215937"/>
                  </a:lnTo>
                  <a:lnTo>
                    <a:pt x="36503" y="213323"/>
                  </a:lnTo>
                  <a:lnTo>
                    <a:pt x="35475" y="209357"/>
                  </a:lnTo>
                  <a:lnTo>
                    <a:pt x="35337" y="208826"/>
                  </a:lnTo>
                  <a:lnTo>
                    <a:pt x="36517" y="205858"/>
                  </a:lnTo>
                  <a:lnTo>
                    <a:pt x="42066" y="200612"/>
                  </a:lnTo>
                  <a:lnTo>
                    <a:pt x="47995" y="192659"/>
                  </a:lnTo>
                  <a:lnTo>
                    <a:pt x="49517" y="190957"/>
                  </a:lnTo>
                  <a:lnTo>
                    <a:pt x="53139" y="186903"/>
                  </a:lnTo>
                  <a:lnTo>
                    <a:pt x="59961" y="183322"/>
                  </a:lnTo>
                  <a:lnTo>
                    <a:pt x="62655" y="176546"/>
                  </a:lnTo>
                  <a:lnTo>
                    <a:pt x="68471" y="174452"/>
                  </a:lnTo>
                  <a:lnTo>
                    <a:pt x="72599" y="170000"/>
                  </a:lnTo>
                  <a:lnTo>
                    <a:pt x="72758" y="169829"/>
                  </a:lnTo>
                  <a:lnTo>
                    <a:pt x="68913" y="166104"/>
                  </a:lnTo>
                  <a:lnTo>
                    <a:pt x="67183" y="164426"/>
                  </a:lnTo>
                  <a:lnTo>
                    <a:pt x="59119" y="159956"/>
                  </a:lnTo>
                  <a:lnTo>
                    <a:pt x="54524" y="155688"/>
                  </a:lnTo>
                  <a:lnTo>
                    <a:pt x="48357" y="151434"/>
                  </a:lnTo>
                  <a:lnTo>
                    <a:pt x="44965" y="148618"/>
                  </a:lnTo>
                  <a:lnTo>
                    <a:pt x="42518" y="146586"/>
                  </a:lnTo>
                  <a:lnTo>
                    <a:pt x="38680" y="141173"/>
                  </a:lnTo>
                  <a:lnTo>
                    <a:pt x="32731" y="141965"/>
                  </a:lnTo>
                  <a:lnTo>
                    <a:pt x="29022" y="140932"/>
                  </a:lnTo>
                  <a:lnTo>
                    <a:pt x="26262" y="135773"/>
                  </a:lnTo>
                  <a:lnTo>
                    <a:pt x="26316" y="131885"/>
                  </a:lnTo>
                  <a:lnTo>
                    <a:pt x="22491" y="122855"/>
                  </a:lnTo>
                  <a:lnTo>
                    <a:pt x="15484" y="120367"/>
                  </a:lnTo>
                  <a:lnTo>
                    <a:pt x="10410" y="122432"/>
                  </a:lnTo>
                  <a:lnTo>
                    <a:pt x="9528" y="119200"/>
                  </a:lnTo>
                  <a:lnTo>
                    <a:pt x="8904" y="116910"/>
                  </a:lnTo>
                  <a:lnTo>
                    <a:pt x="7806" y="112883"/>
                  </a:lnTo>
                  <a:lnTo>
                    <a:pt x="5203" y="101956"/>
                  </a:lnTo>
                  <a:lnTo>
                    <a:pt x="5281" y="94797"/>
                  </a:lnTo>
                  <a:lnTo>
                    <a:pt x="11692" y="89398"/>
                  </a:lnTo>
                  <a:lnTo>
                    <a:pt x="11708" y="80812"/>
                  </a:lnTo>
                  <a:lnTo>
                    <a:pt x="13240" y="75078"/>
                  </a:lnTo>
                  <a:lnTo>
                    <a:pt x="8561" y="70069"/>
                  </a:lnTo>
                  <a:lnTo>
                    <a:pt x="4668" y="65233"/>
                  </a:lnTo>
                  <a:lnTo>
                    <a:pt x="3170" y="63371"/>
                  </a:lnTo>
                  <a:lnTo>
                    <a:pt x="8519" y="56497"/>
                  </a:lnTo>
                  <a:lnTo>
                    <a:pt x="12965" y="49208"/>
                  </a:lnTo>
                  <a:lnTo>
                    <a:pt x="14356" y="44196"/>
                  </a:lnTo>
                  <a:lnTo>
                    <a:pt x="14923" y="42150"/>
                  </a:lnTo>
                  <a:lnTo>
                    <a:pt x="15116" y="41456"/>
                  </a:lnTo>
                  <a:lnTo>
                    <a:pt x="21487" y="33336"/>
                  </a:lnTo>
                  <a:lnTo>
                    <a:pt x="22629" y="25782"/>
                  </a:lnTo>
                  <a:lnTo>
                    <a:pt x="23153" y="22306"/>
                  </a:lnTo>
                  <a:lnTo>
                    <a:pt x="26373" y="11473"/>
                  </a:lnTo>
                  <a:lnTo>
                    <a:pt x="30739" y="3954"/>
                  </a:lnTo>
                  <a:lnTo>
                    <a:pt x="37010" y="0"/>
                  </a:lnTo>
                  <a:lnTo>
                    <a:pt x="65270" y="9663"/>
                  </a:lnTo>
                  <a:lnTo>
                    <a:pt x="76145" y="13660"/>
                  </a:lnTo>
                  <a:lnTo>
                    <a:pt x="83963" y="16524"/>
                  </a:lnTo>
                  <a:lnTo>
                    <a:pt x="91982" y="19054"/>
                  </a:lnTo>
                  <a:lnTo>
                    <a:pt x="94693" y="19888"/>
                  </a:lnTo>
                  <a:lnTo>
                    <a:pt x="114937" y="26083"/>
                  </a:lnTo>
                  <a:lnTo>
                    <a:pt x="132357" y="31137"/>
                  </a:lnTo>
                  <a:lnTo>
                    <a:pt x="132484" y="37877"/>
                  </a:lnTo>
                  <a:lnTo>
                    <a:pt x="132196" y="42822"/>
                  </a:lnTo>
                  <a:lnTo>
                    <a:pt x="131879" y="48219"/>
                  </a:lnTo>
                  <a:lnTo>
                    <a:pt x="131809" y="49413"/>
                  </a:lnTo>
                  <a:lnTo>
                    <a:pt x="131127" y="53609"/>
                  </a:lnTo>
                  <a:lnTo>
                    <a:pt x="130456" y="57732"/>
                  </a:lnTo>
                  <a:lnTo>
                    <a:pt x="130273" y="58425"/>
                  </a:lnTo>
                  <a:lnTo>
                    <a:pt x="129492" y="61388"/>
                  </a:lnTo>
                  <a:lnTo>
                    <a:pt x="128249" y="66099"/>
                  </a:lnTo>
                  <a:lnTo>
                    <a:pt x="127785" y="67856"/>
                  </a:lnTo>
                  <a:lnTo>
                    <a:pt x="127557" y="69583"/>
                  </a:lnTo>
                  <a:lnTo>
                    <a:pt x="127161" y="72588"/>
                  </a:lnTo>
                  <a:lnTo>
                    <a:pt x="126450" y="77966"/>
                  </a:lnTo>
                  <a:lnTo>
                    <a:pt x="124969" y="81290"/>
                  </a:lnTo>
                  <a:lnTo>
                    <a:pt x="124724" y="81838"/>
                  </a:lnTo>
                  <a:lnTo>
                    <a:pt x="123583" y="84397"/>
                  </a:lnTo>
                  <a:lnTo>
                    <a:pt x="116056" y="86979"/>
                  </a:lnTo>
                  <a:lnTo>
                    <a:pt x="114982" y="87346"/>
                  </a:lnTo>
                  <a:lnTo>
                    <a:pt x="112314" y="89961"/>
                  </a:lnTo>
                  <a:lnTo>
                    <a:pt x="112128" y="90143"/>
                  </a:lnTo>
                  <a:lnTo>
                    <a:pt x="113229" y="95544"/>
                  </a:lnTo>
                  <a:lnTo>
                    <a:pt x="112961" y="100652"/>
                  </a:lnTo>
                  <a:lnTo>
                    <a:pt x="109997" y="103350"/>
                  </a:lnTo>
                  <a:lnTo>
                    <a:pt x="110191" y="109616"/>
                  </a:lnTo>
                  <a:lnTo>
                    <a:pt x="111290" y="114946"/>
                  </a:lnTo>
                  <a:lnTo>
                    <a:pt x="115740" y="116285"/>
                  </a:lnTo>
                  <a:lnTo>
                    <a:pt x="117948" y="116948"/>
                  </a:lnTo>
                  <a:lnTo>
                    <a:pt x="122898" y="114774"/>
                  </a:lnTo>
                  <a:lnTo>
                    <a:pt x="128166" y="114101"/>
                  </a:lnTo>
                  <a:lnTo>
                    <a:pt x="135355" y="116098"/>
                  </a:lnTo>
                  <a:lnTo>
                    <a:pt x="136634" y="108043"/>
                  </a:lnTo>
                  <a:lnTo>
                    <a:pt x="138708" y="106751"/>
                  </a:lnTo>
                  <a:lnTo>
                    <a:pt x="143173" y="115797"/>
                  </a:lnTo>
                  <a:lnTo>
                    <a:pt x="145768" y="124148"/>
                  </a:lnTo>
                  <a:lnTo>
                    <a:pt x="146953" y="134034"/>
                  </a:lnTo>
                  <a:lnTo>
                    <a:pt x="146984" y="146444"/>
                  </a:lnTo>
                  <a:lnTo>
                    <a:pt x="147005" y="157225"/>
                  </a:lnTo>
                  <a:lnTo>
                    <a:pt x="147168" y="160185"/>
                  </a:lnTo>
                  <a:lnTo>
                    <a:pt x="148151" y="178242"/>
                  </a:lnTo>
                  <a:lnTo>
                    <a:pt x="148987" y="187888"/>
                  </a:lnTo>
                  <a:lnTo>
                    <a:pt x="149009" y="188141"/>
                  </a:lnTo>
                  <a:lnTo>
                    <a:pt x="151213" y="204072"/>
                  </a:lnTo>
                  <a:lnTo>
                    <a:pt x="151259" y="204967"/>
                  </a:lnTo>
                  <a:lnTo>
                    <a:pt x="151540" y="210486"/>
                  </a:lnTo>
                  <a:lnTo>
                    <a:pt x="146312" y="231127"/>
                  </a:lnTo>
                  <a:lnTo>
                    <a:pt x="139418" y="250127"/>
                  </a:lnTo>
                  <a:lnTo>
                    <a:pt x="139290" y="253993"/>
                  </a:lnTo>
                  <a:lnTo>
                    <a:pt x="139239" y="255539"/>
                  </a:lnTo>
                  <a:lnTo>
                    <a:pt x="134802" y="266851"/>
                  </a:lnTo>
                  <a:lnTo>
                    <a:pt x="131250" y="273774"/>
                  </a:lnTo>
                  <a:lnTo>
                    <a:pt x="121084" y="283077"/>
                  </a:lnTo>
                  <a:lnTo>
                    <a:pt x="119494" y="285484"/>
                  </a:lnTo>
                  <a:lnTo>
                    <a:pt x="116124" y="290581"/>
                  </a:lnTo>
                  <a:lnTo>
                    <a:pt x="110979" y="300464"/>
                  </a:lnTo>
                  <a:lnTo>
                    <a:pt x="109347" y="305602"/>
                  </a:lnTo>
                  <a:lnTo>
                    <a:pt x="106660" y="315094"/>
                  </a:lnTo>
                  <a:lnTo>
                    <a:pt x="108111" y="317259"/>
                  </a:lnTo>
                  <a:lnTo>
                    <a:pt x="102822" y="330280"/>
                  </a:lnTo>
                  <a:lnTo>
                    <a:pt x="100869" y="336216"/>
                  </a:lnTo>
                  <a:lnTo>
                    <a:pt x="96226" y="344005"/>
                  </a:lnTo>
                  <a:lnTo>
                    <a:pt x="89151" y="347361"/>
                  </a:lnTo>
                  <a:lnTo>
                    <a:pt x="85360" y="347491"/>
                  </a:lnTo>
                  <a:lnTo>
                    <a:pt x="84495" y="337651"/>
                  </a:lnTo>
                  <a:lnTo>
                    <a:pt x="87328" y="324266"/>
                  </a:lnTo>
                  <a:lnTo>
                    <a:pt x="87451" y="315927"/>
                  </a:lnTo>
                  <a:lnTo>
                    <a:pt x="84385" y="311987"/>
                  </a:lnTo>
                  <a:lnTo>
                    <a:pt x="83257" y="311982"/>
                  </a:lnTo>
                  <a:lnTo>
                    <a:pt x="73891" y="311938"/>
                  </a:lnTo>
                  <a:lnTo>
                    <a:pt x="67708" y="309781"/>
                  </a:lnTo>
                  <a:lnTo>
                    <a:pt x="63300" y="311421"/>
                  </a:lnTo>
                  <a:lnTo>
                    <a:pt x="59278" y="316595"/>
                  </a:lnTo>
                  <a:lnTo>
                    <a:pt x="54775" y="311584"/>
                  </a:lnTo>
                  <a:lnTo>
                    <a:pt x="48590" y="307022"/>
                  </a:lnTo>
                  <a:lnTo>
                    <a:pt x="44451" y="304550"/>
                  </a:lnTo>
                  <a:lnTo>
                    <a:pt x="39846" y="304608"/>
                  </a:lnTo>
                  <a:lnTo>
                    <a:pt x="34144" y="299921"/>
                  </a:lnTo>
                  <a:lnTo>
                    <a:pt x="30574" y="298441"/>
                  </a:lnTo>
                  <a:lnTo>
                    <a:pt x="24895" y="295015"/>
                  </a:lnTo>
                  <a:lnTo>
                    <a:pt x="22693" y="294108"/>
                  </a:lnTo>
                  <a:lnTo>
                    <a:pt x="19565" y="292819"/>
                  </a:lnTo>
                  <a:lnTo>
                    <a:pt x="15983" y="288194"/>
                  </a:lnTo>
                  <a:lnTo>
                    <a:pt x="7679" y="286819"/>
                  </a:lnTo>
                  <a:lnTo>
                    <a:pt x="7415" y="281330"/>
                  </a:lnTo>
                  <a:lnTo>
                    <a:pt x="6313" y="276083"/>
                  </a:lnTo>
                  <a:lnTo>
                    <a:pt x="6595" y="269712"/>
                  </a:lnTo>
                  <a:lnTo>
                    <a:pt x="2697" y="26790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g73"/>
            <p:cNvSpPr/>
            <p:nvPr/>
          </p:nvSpPr>
          <p:spPr>
            <a:xfrm>
              <a:off x="6267789" y="2646766"/>
              <a:ext cx="661028" cy="426733"/>
            </a:xfrm>
            <a:custGeom>
              <a:avLst/>
              <a:gdLst/>
              <a:ahLst/>
              <a:cxnLst/>
              <a:rect l="0" t="0" r="0" b="0"/>
              <a:pathLst>
                <a:path w="661028" h="426733">
                  <a:moveTo>
                    <a:pt x="24974" y="258075"/>
                  </a:moveTo>
                  <a:lnTo>
                    <a:pt x="19938" y="226994"/>
                  </a:lnTo>
                  <a:lnTo>
                    <a:pt x="19751" y="225838"/>
                  </a:lnTo>
                  <a:lnTo>
                    <a:pt x="17461" y="211705"/>
                  </a:lnTo>
                  <a:lnTo>
                    <a:pt x="11437" y="175229"/>
                  </a:lnTo>
                  <a:lnTo>
                    <a:pt x="11196" y="173775"/>
                  </a:lnTo>
                  <a:lnTo>
                    <a:pt x="7195" y="149550"/>
                  </a:lnTo>
                  <a:lnTo>
                    <a:pt x="2991" y="123995"/>
                  </a:lnTo>
                  <a:lnTo>
                    <a:pt x="0" y="105811"/>
                  </a:lnTo>
                  <a:lnTo>
                    <a:pt x="18414" y="94206"/>
                  </a:lnTo>
                  <a:lnTo>
                    <a:pt x="34899" y="79974"/>
                  </a:lnTo>
                  <a:lnTo>
                    <a:pt x="35920" y="74665"/>
                  </a:lnTo>
                  <a:lnTo>
                    <a:pt x="40333" y="70526"/>
                  </a:lnTo>
                  <a:lnTo>
                    <a:pt x="47678" y="70752"/>
                  </a:lnTo>
                  <a:lnTo>
                    <a:pt x="56642" y="62737"/>
                  </a:lnTo>
                  <a:lnTo>
                    <a:pt x="64211" y="57360"/>
                  </a:lnTo>
                  <a:lnTo>
                    <a:pt x="71973" y="51003"/>
                  </a:lnTo>
                  <a:lnTo>
                    <a:pt x="75348" y="70672"/>
                  </a:lnTo>
                  <a:lnTo>
                    <a:pt x="78675" y="89450"/>
                  </a:lnTo>
                  <a:lnTo>
                    <a:pt x="94384" y="86768"/>
                  </a:lnTo>
                  <a:lnTo>
                    <a:pt x="108825" y="84281"/>
                  </a:lnTo>
                  <a:lnTo>
                    <a:pt x="151687" y="76569"/>
                  </a:lnTo>
                  <a:lnTo>
                    <a:pt x="159834" y="75082"/>
                  </a:lnTo>
                  <a:lnTo>
                    <a:pt x="166516" y="73848"/>
                  </a:lnTo>
                  <a:lnTo>
                    <a:pt x="200064" y="67580"/>
                  </a:lnTo>
                  <a:lnTo>
                    <a:pt x="230120" y="62084"/>
                  </a:lnTo>
                  <a:lnTo>
                    <a:pt x="233967" y="61374"/>
                  </a:lnTo>
                  <a:lnTo>
                    <a:pt x="240709" y="60081"/>
                  </a:lnTo>
                  <a:lnTo>
                    <a:pt x="258928" y="56565"/>
                  </a:lnTo>
                  <a:lnTo>
                    <a:pt x="279663" y="52705"/>
                  </a:lnTo>
                  <a:lnTo>
                    <a:pt x="288192" y="51016"/>
                  </a:lnTo>
                  <a:lnTo>
                    <a:pt x="302724" y="48122"/>
                  </a:lnTo>
                  <a:lnTo>
                    <a:pt x="365241" y="35415"/>
                  </a:lnTo>
                  <a:lnTo>
                    <a:pt x="369586" y="34544"/>
                  </a:lnTo>
                  <a:lnTo>
                    <a:pt x="373621" y="33733"/>
                  </a:lnTo>
                  <a:lnTo>
                    <a:pt x="411940" y="25944"/>
                  </a:lnTo>
                  <a:lnTo>
                    <a:pt x="421882" y="24055"/>
                  </a:lnTo>
                  <a:lnTo>
                    <a:pt x="454700" y="17164"/>
                  </a:lnTo>
                  <a:lnTo>
                    <a:pt x="458811" y="16293"/>
                  </a:lnTo>
                  <a:lnTo>
                    <a:pt x="483167" y="11091"/>
                  </a:lnTo>
                  <a:lnTo>
                    <a:pt x="523256" y="2301"/>
                  </a:lnTo>
                  <a:lnTo>
                    <a:pt x="523876" y="2163"/>
                  </a:lnTo>
                  <a:lnTo>
                    <a:pt x="536177" y="300"/>
                  </a:lnTo>
                  <a:lnTo>
                    <a:pt x="538151" y="0"/>
                  </a:lnTo>
                  <a:lnTo>
                    <a:pt x="544678" y="5293"/>
                  </a:lnTo>
                  <a:lnTo>
                    <a:pt x="549586" y="13349"/>
                  </a:lnTo>
                  <a:lnTo>
                    <a:pt x="557834" y="14859"/>
                  </a:lnTo>
                  <a:lnTo>
                    <a:pt x="562884" y="15611"/>
                  </a:lnTo>
                  <a:lnTo>
                    <a:pt x="566474" y="16143"/>
                  </a:lnTo>
                  <a:lnTo>
                    <a:pt x="571721" y="20653"/>
                  </a:lnTo>
                  <a:lnTo>
                    <a:pt x="575459" y="27145"/>
                  </a:lnTo>
                  <a:lnTo>
                    <a:pt x="579376" y="42606"/>
                  </a:lnTo>
                  <a:lnTo>
                    <a:pt x="580897" y="47890"/>
                  </a:lnTo>
                  <a:lnTo>
                    <a:pt x="582041" y="51866"/>
                  </a:lnTo>
                  <a:lnTo>
                    <a:pt x="590911" y="61485"/>
                  </a:lnTo>
                  <a:lnTo>
                    <a:pt x="601801" y="65108"/>
                  </a:lnTo>
                  <a:lnTo>
                    <a:pt x="612021" y="66346"/>
                  </a:lnTo>
                  <a:lnTo>
                    <a:pt x="616643" y="65837"/>
                  </a:lnTo>
                  <a:lnTo>
                    <a:pt x="618927" y="65585"/>
                  </a:lnTo>
                  <a:lnTo>
                    <a:pt x="625280" y="74246"/>
                  </a:lnTo>
                  <a:lnTo>
                    <a:pt x="619009" y="78200"/>
                  </a:lnTo>
                  <a:lnTo>
                    <a:pt x="614643" y="85719"/>
                  </a:lnTo>
                  <a:lnTo>
                    <a:pt x="611423" y="96552"/>
                  </a:lnTo>
                  <a:lnTo>
                    <a:pt x="610899" y="100028"/>
                  </a:lnTo>
                  <a:lnTo>
                    <a:pt x="609757" y="107582"/>
                  </a:lnTo>
                  <a:lnTo>
                    <a:pt x="603386" y="115702"/>
                  </a:lnTo>
                  <a:lnTo>
                    <a:pt x="603193" y="116396"/>
                  </a:lnTo>
                  <a:lnTo>
                    <a:pt x="602626" y="118442"/>
                  </a:lnTo>
                  <a:lnTo>
                    <a:pt x="601235" y="123455"/>
                  </a:lnTo>
                  <a:lnTo>
                    <a:pt x="596789" y="130743"/>
                  </a:lnTo>
                  <a:lnTo>
                    <a:pt x="591440" y="137617"/>
                  </a:lnTo>
                  <a:lnTo>
                    <a:pt x="592938" y="139479"/>
                  </a:lnTo>
                  <a:lnTo>
                    <a:pt x="596831" y="144315"/>
                  </a:lnTo>
                  <a:lnTo>
                    <a:pt x="601510" y="149324"/>
                  </a:lnTo>
                  <a:lnTo>
                    <a:pt x="599978" y="155058"/>
                  </a:lnTo>
                  <a:lnTo>
                    <a:pt x="599962" y="163644"/>
                  </a:lnTo>
                  <a:lnTo>
                    <a:pt x="593551" y="169043"/>
                  </a:lnTo>
                  <a:lnTo>
                    <a:pt x="593473" y="176202"/>
                  </a:lnTo>
                  <a:lnTo>
                    <a:pt x="596076" y="187130"/>
                  </a:lnTo>
                  <a:lnTo>
                    <a:pt x="597174" y="191156"/>
                  </a:lnTo>
                  <a:lnTo>
                    <a:pt x="597799" y="193446"/>
                  </a:lnTo>
                  <a:lnTo>
                    <a:pt x="598680" y="196678"/>
                  </a:lnTo>
                  <a:lnTo>
                    <a:pt x="603754" y="194613"/>
                  </a:lnTo>
                  <a:lnTo>
                    <a:pt x="610761" y="197101"/>
                  </a:lnTo>
                  <a:lnTo>
                    <a:pt x="614586" y="206131"/>
                  </a:lnTo>
                  <a:lnTo>
                    <a:pt x="614532" y="210019"/>
                  </a:lnTo>
                  <a:lnTo>
                    <a:pt x="617292" y="215179"/>
                  </a:lnTo>
                  <a:lnTo>
                    <a:pt x="621001" y="216211"/>
                  </a:lnTo>
                  <a:lnTo>
                    <a:pt x="626950" y="215419"/>
                  </a:lnTo>
                  <a:lnTo>
                    <a:pt x="630789" y="220832"/>
                  </a:lnTo>
                  <a:lnTo>
                    <a:pt x="633235" y="222864"/>
                  </a:lnTo>
                  <a:lnTo>
                    <a:pt x="636627" y="225680"/>
                  </a:lnTo>
                  <a:lnTo>
                    <a:pt x="642794" y="229934"/>
                  </a:lnTo>
                  <a:lnTo>
                    <a:pt x="647389" y="234203"/>
                  </a:lnTo>
                  <a:lnTo>
                    <a:pt x="655453" y="238673"/>
                  </a:lnTo>
                  <a:lnTo>
                    <a:pt x="657183" y="240350"/>
                  </a:lnTo>
                  <a:lnTo>
                    <a:pt x="661028" y="244075"/>
                  </a:lnTo>
                  <a:lnTo>
                    <a:pt x="660869" y="244246"/>
                  </a:lnTo>
                  <a:lnTo>
                    <a:pt x="656741" y="248698"/>
                  </a:lnTo>
                  <a:lnTo>
                    <a:pt x="650925" y="250792"/>
                  </a:lnTo>
                  <a:lnTo>
                    <a:pt x="648231" y="257569"/>
                  </a:lnTo>
                  <a:lnTo>
                    <a:pt x="641409" y="261149"/>
                  </a:lnTo>
                  <a:lnTo>
                    <a:pt x="637787" y="265204"/>
                  </a:lnTo>
                  <a:lnTo>
                    <a:pt x="636266" y="266905"/>
                  </a:lnTo>
                  <a:lnTo>
                    <a:pt x="630234" y="274955"/>
                  </a:lnTo>
                  <a:lnTo>
                    <a:pt x="624788" y="280104"/>
                  </a:lnTo>
                  <a:lnTo>
                    <a:pt x="623607" y="283072"/>
                  </a:lnTo>
                  <a:lnTo>
                    <a:pt x="623745" y="283603"/>
                  </a:lnTo>
                  <a:lnTo>
                    <a:pt x="624773" y="287569"/>
                  </a:lnTo>
                  <a:lnTo>
                    <a:pt x="625451" y="290184"/>
                  </a:lnTo>
                  <a:lnTo>
                    <a:pt x="624670" y="290697"/>
                  </a:lnTo>
                  <a:lnTo>
                    <a:pt x="620615" y="293360"/>
                  </a:lnTo>
                  <a:lnTo>
                    <a:pt x="618099" y="296210"/>
                  </a:lnTo>
                  <a:lnTo>
                    <a:pt x="617221" y="297204"/>
                  </a:lnTo>
                  <a:lnTo>
                    <a:pt x="613551" y="298931"/>
                  </a:lnTo>
                  <a:lnTo>
                    <a:pt x="609896" y="300650"/>
                  </a:lnTo>
                  <a:lnTo>
                    <a:pt x="604822" y="302171"/>
                  </a:lnTo>
                  <a:lnTo>
                    <a:pt x="598779" y="309620"/>
                  </a:lnTo>
                  <a:lnTo>
                    <a:pt x="598377" y="310116"/>
                  </a:lnTo>
                  <a:lnTo>
                    <a:pt x="590477" y="307823"/>
                  </a:lnTo>
                  <a:lnTo>
                    <a:pt x="580651" y="308498"/>
                  </a:lnTo>
                  <a:lnTo>
                    <a:pt x="579723" y="308962"/>
                  </a:lnTo>
                  <a:lnTo>
                    <a:pt x="578421" y="309612"/>
                  </a:lnTo>
                  <a:lnTo>
                    <a:pt x="578244" y="309701"/>
                  </a:lnTo>
                  <a:lnTo>
                    <a:pt x="571337" y="313149"/>
                  </a:lnTo>
                  <a:lnTo>
                    <a:pt x="566440" y="318507"/>
                  </a:lnTo>
                  <a:lnTo>
                    <a:pt x="563625" y="324184"/>
                  </a:lnTo>
                  <a:lnTo>
                    <a:pt x="562519" y="329706"/>
                  </a:lnTo>
                  <a:lnTo>
                    <a:pt x="560936" y="330048"/>
                  </a:lnTo>
                  <a:lnTo>
                    <a:pt x="523831" y="338053"/>
                  </a:lnTo>
                  <a:lnTo>
                    <a:pt x="513373" y="340284"/>
                  </a:lnTo>
                  <a:lnTo>
                    <a:pt x="512709" y="340425"/>
                  </a:lnTo>
                  <a:lnTo>
                    <a:pt x="493524" y="344471"/>
                  </a:lnTo>
                  <a:lnTo>
                    <a:pt x="477416" y="347834"/>
                  </a:lnTo>
                  <a:lnTo>
                    <a:pt x="463686" y="350680"/>
                  </a:lnTo>
                  <a:lnTo>
                    <a:pt x="461747" y="351080"/>
                  </a:lnTo>
                  <a:lnTo>
                    <a:pt x="454116" y="352698"/>
                  </a:lnTo>
                  <a:lnTo>
                    <a:pt x="432288" y="357293"/>
                  </a:lnTo>
                  <a:lnTo>
                    <a:pt x="431403" y="357471"/>
                  </a:lnTo>
                  <a:lnTo>
                    <a:pt x="408059" y="362152"/>
                  </a:lnTo>
                  <a:lnTo>
                    <a:pt x="405600" y="362642"/>
                  </a:lnTo>
                  <a:lnTo>
                    <a:pt x="382089" y="367317"/>
                  </a:lnTo>
                  <a:lnTo>
                    <a:pt x="381002" y="367532"/>
                  </a:lnTo>
                  <a:lnTo>
                    <a:pt x="348836" y="373639"/>
                  </a:lnTo>
                  <a:lnTo>
                    <a:pt x="315821" y="379863"/>
                  </a:lnTo>
                  <a:lnTo>
                    <a:pt x="313338" y="380334"/>
                  </a:lnTo>
                  <a:lnTo>
                    <a:pt x="287129" y="385267"/>
                  </a:lnTo>
                  <a:lnTo>
                    <a:pt x="283082" y="386020"/>
                  </a:lnTo>
                  <a:lnTo>
                    <a:pt x="246181" y="392811"/>
                  </a:lnTo>
                  <a:lnTo>
                    <a:pt x="237069" y="394489"/>
                  </a:lnTo>
                  <a:lnTo>
                    <a:pt x="224148" y="396854"/>
                  </a:lnTo>
                  <a:lnTo>
                    <a:pt x="211543" y="399146"/>
                  </a:lnTo>
                  <a:lnTo>
                    <a:pt x="174236" y="406021"/>
                  </a:lnTo>
                  <a:lnTo>
                    <a:pt x="165176" y="407669"/>
                  </a:lnTo>
                  <a:lnTo>
                    <a:pt x="134250" y="413097"/>
                  </a:lnTo>
                  <a:lnTo>
                    <a:pt x="117833" y="415875"/>
                  </a:lnTo>
                  <a:lnTo>
                    <a:pt x="100584" y="418765"/>
                  </a:lnTo>
                  <a:lnTo>
                    <a:pt x="63328" y="425021"/>
                  </a:lnTo>
                  <a:lnTo>
                    <a:pt x="52753" y="426733"/>
                  </a:lnTo>
                  <a:lnTo>
                    <a:pt x="47139" y="392454"/>
                  </a:lnTo>
                  <a:lnTo>
                    <a:pt x="45876" y="384738"/>
                  </a:lnTo>
                  <a:lnTo>
                    <a:pt x="42528" y="364347"/>
                  </a:lnTo>
                  <a:lnTo>
                    <a:pt x="38266" y="338385"/>
                  </a:lnTo>
                  <a:lnTo>
                    <a:pt x="36921" y="330196"/>
                  </a:lnTo>
                  <a:lnTo>
                    <a:pt x="35105" y="319136"/>
                  </a:lnTo>
                  <a:lnTo>
                    <a:pt x="31332" y="296166"/>
                  </a:lnTo>
                  <a:lnTo>
                    <a:pt x="26287" y="265941"/>
                  </a:lnTo>
                  <a:lnTo>
                    <a:pt x="25124" y="25897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g74"/>
            <p:cNvSpPr/>
            <p:nvPr/>
          </p:nvSpPr>
          <p:spPr>
            <a:xfrm>
              <a:off x="7055183" y="2080159"/>
              <a:ext cx="187190" cy="393810"/>
            </a:xfrm>
            <a:custGeom>
              <a:avLst/>
              <a:gdLst/>
              <a:ahLst/>
              <a:cxnLst/>
              <a:rect l="0" t="0" r="0" b="0"/>
              <a:pathLst>
                <a:path w="187190" h="393810">
                  <a:moveTo>
                    <a:pt x="7116" y="376867"/>
                  </a:moveTo>
                  <a:lnTo>
                    <a:pt x="8501" y="371817"/>
                  </a:lnTo>
                  <a:lnTo>
                    <a:pt x="6424" y="363886"/>
                  </a:lnTo>
                  <a:lnTo>
                    <a:pt x="9987" y="361103"/>
                  </a:lnTo>
                  <a:lnTo>
                    <a:pt x="13511" y="354758"/>
                  </a:lnTo>
                  <a:lnTo>
                    <a:pt x="10360" y="349652"/>
                  </a:lnTo>
                  <a:lnTo>
                    <a:pt x="11600" y="343048"/>
                  </a:lnTo>
                  <a:lnTo>
                    <a:pt x="7563" y="334153"/>
                  </a:lnTo>
                  <a:lnTo>
                    <a:pt x="7433" y="333040"/>
                  </a:lnTo>
                  <a:lnTo>
                    <a:pt x="6519" y="325257"/>
                  </a:lnTo>
                  <a:lnTo>
                    <a:pt x="6598" y="322625"/>
                  </a:lnTo>
                  <a:lnTo>
                    <a:pt x="6733" y="318057"/>
                  </a:lnTo>
                  <a:lnTo>
                    <a:pt x="6642" y="309637"/>
                  </a:lnTo>
                  <a:lnTo>
                    <a:pt x="4054" y="304012"/>
                  </a:lnTo>
                  <a:lnTo>
                    <a:pt x="2705" y="284984"/>
                  </a:lnTo>
                  <a:lnTo>
                    <a:pt x="0" y="273711"/>
                  </a:lnTo>
                  <a:lnTo>
                    <a:pt x="3483" y="268154"/>
                  </a:lnTo>
                  <a:lnTo>
                    <a:pt x="3792" y="267660"/>
                  </a:lnTo>
                  <a:lnTo>
                    <a:pt x="4304" y="250932"/>
                  </a:lnTo>
                  <a:lnTo>
                    <a:pt x="9180" y="243837"/>
                  </a:lnTo>
                  <a:lnTo>
                    <a:pt x="9768" y="241728"/>
                  </a:lnTo>
                  <a:lnTo>
                    <a:pt x="11332" y="236120"/>
                  </a:lnTo>
                  <a:lnTo>
                    <a:pt x="10362" y="226696"/>
                  </a:lnTo>
                  <a:lnTo>
                    <a:pt x="14029" y="214498"/>
                  </a:lnTo>
                  <a:lnTo>
                    <a:pt x="11428" y="208854"/>
                  </a:lnTo>
                  <a:lnTo>
                    <a:pt x="14011" y="201867"/>
                  </a:lnTo>
                  <a:lnTo>
                    <a:pt x="15401" y="191356"/>
                  </a:lnTo>
                  <a:lnTo>
                    <a:pt x="11680" y="183895"/>
                  </a:lnTo>
                  <a:lnTo>
                    <a:pt x="10041" y="180608"/>
                  </a:lnTo>
                  <a:lnTo>
                    <a:pt x="8554" y="171808"/>
                  </a:lnTo>
                  <a:lnTo>
                    <a:pt x="7705" y="165351"/>
                  </a:lnTo>
                  <a:lnTo>
                    <a:pt x="10890" y="159657"/>
                  </a:lnTo>
                  <a:lnTo>
                    <a:pt x="16093" y="156406"/>
                  </a:lnTo>
                  <a:lnTo>
                    <a:pt x="22973" y="154678"/>
                  </a:lnTo>
                  <a:lnTo>
                    <a:pt x="26366" y="152259"/>
                  </a:lnTo>
                  <a:lnTo>
                    <a:pt x="28061" y="151049"/>
                  </a:lnTo>
                  <a:lnTo>
                    <a:pt x="30351" y="143507"/>
                  </a:lnTo>
                  <a:lnTo>
                    <a:pt x="31740" y="142586"/>
                  </a:lnTo>
                  <a:lnTo>
                    <a:pt x="38251" y="138267"/>
                  </a:lnTo>
                  <a:lnTo>
                    <a:pt x="40907" y="130509"/>
                  </a:lnTo>
                  <a:lnTo>
                    <a:pt x="46287" y="124218"/>
                  </a:lnTo>
                  <a:lnTo>
                    <a:pt x="43808" y="118038"/>
                  </a:lnTo>
                  <a:lnTo>
                    <a:pt x="46921" y="112560"/>
                  </a:lnTo>
                  <a:lnTo>
                    <a:pt x="44487" y="106037"/>
                  </a:lnTo>
                  <a:lnTo>
                    <a:pt x="39873" y="101653"/>
                  </a:lnTo>
                  <a:lnTo>
                    <a:pt x="32725" y="91396"/>
                  </a:lnTo>
                  <a:lnTo>
                    <a:pt x="36170" y="81889"/>
                  </a:lnTo>
                  <a:lnTo>
                    <a:pt x="38133" y="70179"/>
                  </a:lnTo>
                  <a:lnTo>
                    <a:pt x="39748" y="65156"/>
                  </a:lnTo>
                  <a:lnTo>
                    <a:pt x="33755" y="57226"/>
                  </a:lnTo>
                  <a:lnTo>
                    <a:pt x="35383" y="51263"/>
                  </a:lnTo>
                  <a:lnTo>
                    <a:pt x="33592" y="43402"/>
                  </a:lnTo>
                  <a:lnTo>
                    <a:pt x="37020" y="36666"/>
                  </a:lnTo>
                  <a:lnTo>
                    <a:pt x="37665" y="27387"/>
                  </a:lnTo>
                  <a:lnTo>
                    <a:pt x="37964" y="23212"/>
                  </a:lnTo>
                  <a:lnTo>
                    <a:pt x="33253" y="18406"/>
                  </a:lnTo>
                  <a:lnTo>
                    <a:pt x="39726" y="12126"/>
                  </a:lnTo>
                  <a:lnTo>
                    <a:pt x="46054" y="5684"/>
                  </a:lnTo>
                  <a:lnTo>
                    <a:pt x="51123" y="9347"/>
                  </a:lnTo>
                  <a:lnTo>
                    <a:pt x="58163" y="11479"/>
                  </a:lnTo>
                  <a:lnTo>
                    <a:pt x="62304" y="10092"/>
                  </a:lnTo>
                  <a:lnTo>
                    <a:pt x="63784" y="3876"/>
                  </a:lnTo>
                  <a:lnTo>
                    <a:pt x="65401" y="0"/>
                  </a:lnTo>
                  <a:lnTo>
                    <a:pt x="79287" y="41553"/>
                  </a:lnTo>
                  <a:lnTo>
                    <a:pt x="91165" y="77467"/>
                  </a:lnTo>
                  <a:lnTo>
                    <a:pt x="101320" y="109840"/>
                  </a:lnTo>
                  <a:lnTo>
                    <a:pt x="109866" y="136984"/>
                  </a:lnTo>
                  <a:lnTo>
                    <a:pt x="110597" y="139306"/>
                  </a:lnTo>
                  <a:lnTo>
                    <a:pt x="111721" y="142876"/>
                  </a:lnTo>
                  <a:lnTo>
                    <a:pt x="118641" y="165668"/>
                  </a:lnTo>
                  <a:lnTo>
                    <a:pt x="129251" y="200531"/>
                  </a:lnTo>
                  <a:lnTo>
                    <a:pt x="131245" y="206874"/>
                  </a:lnTo>
                  <a:lnTo>
                    <a:pt x="135214" y="219492"/>
                  </a:lnTo>
                  <a:lnTo>
                    <a:pt x="141023" y="237373"/>
                  </a:lnTo>
                  <a:lnTo>
                    <a:pt x="143038" y="241299"/>
                  </a:lnTo>
                  <a:lnTo>
                    <a:pt x="145081" y="245275"/>
                  </a:lnTo>
                  <a:lnTo>
                    <a:pt x="146732" y="256813"/>
                  </a:lnTo>
                  <a:lnTo>
                    <a:pt x="147120" y="264621"/>
                  </a:lnTo>
                  <a:lnTo>
                    <a:pt x="155098" y="270114"/>
                  </a:lnTo>
                  <a:lnTo>
                    <a:pt x="162301" y="276298"/>
                  </a:lnTo>
                  <a:lnTo>
                    <a:pt x="170261" y="282020"/>
                  </a:lnTo>
                  <a:lnTo>
                    <a:pt x="170502" y="287550"/>
                  </a:lnTo>
                  <a:lnTo>
                    <a:pt x="172075" y="294661"/>
                  </a:lnTo>
                  <a:lnTo>
                    <a:pt x="173155" y="295240"/>
                  </a:lnTo>
                  <a:lnTo>
                    <a:pt x="181138" y="299515"/>
                  </a:lnTo>
                  <a:lnTo>
                    <a:pt x="187190" y="300871"/>
                  </a:lnTo>
                  <a:lnTo>
                    <a:pt x="185803" y="308347"/>
                  </a:lnTo>
                  <a:lnTo>
                    <a:pt x="184198" y="314276"/>
                  </a:lnTo>
                  <a:lnTo>
                    <a:pt x="182756" y="322278"/>
                  </a:lnTo>
                  <a:lnTo>
                    <a:pt x="182768" y="323456"/>
                  </a:lnTo>
                  <a:lnTo>
                    <a:pt x="182802" y="326842"/>
                  </a:lnTo>
                  <a:lnTo>
                    <a:pt x="182833" y="330007"/>
                  </a:lnTo>
                  <a:lnTo>
                    <a:pt x="178119" y="331588"/>
                  </a:lnTo>
                  <a:lnTo>
                    <a:pt x="170913" y="331401"/>
                  </a:lnTo>
                  <a:lnTo>
                    <a:pt x="167894" y="334540"/>
                  </a:lnTo>
                  <a:lnTo>
                    <a:pt x="161729" y="337675"/>
                  </a:lnTo>
                  <a:lnTo>
                    <a:pt x="161006" y="342044"/>
                  </a:lnTo>
                  <a:lnTo>
                    <a:pt x="160366" y="345906"/>
                  </a:lnTo>
                  <a:lnTo>
                    <a:pt x="154882" y="346541"/>
                  </a:lnTo>
                  <a:lnTo>
                    <a:pt x="151378" y="346946"/>
                  </a:lnTo>
                  <a:lnTo>
                    <a:pt x="148619" y="351376"/>
                  </a:lnTo>
                  <a:lnTo>
                    <a:pt x="151026" y="358640"/>
                  </a:lnTo>
                  <a:lnTo>
                    <a:pt x="144627" y="360502"/>
                  </a:lnTo>
                  <a:lnTo>
                    <a:pt x="143599" y="360801"/>
                  </a:lnTo>
                  <a:lnTo>
                    <a:pt x="141147" y="367319"/>
                  </a:lnTo>
                  <a:lnTo>
                    <a:pt x="135260" y="368710"/>
                  </a:lnTo>
                  <a:lnTo>
                    <a:pt x="106188" y="375375"/>
                  </a:lnTo>
                  <a:lnTo>
                    <a:pt x="94984" y="377948"/>
                  </a:lnTo>
                  <a:lnTo>
                    <a:pt x="79315" y="381402"/>
                  </a:lnTo>
                  <a:lnTo>
                    <a:pt x="76215" y="382082"/>
                  </a:lnTo>
                  <a:lnTo>
                    <a:pt x="57560" y="386153"/>
                  </a:lnTo>
                  <a:lnTo>
                    <a:pt x="56179" y="386452"/>
                  </a:lnTo>
                  <a:lnTo>
                    <a:pt x="39928" y="389960"/>
                  </a:lnTo>
                  <a:lnTo>
                    <a:pt x="21930" y="393810"/>
                  </a:lnTo>
                  <a:lnTo>
                    <a:pt x="18778" y="389504"/>
                  </a:lnTo>
                  <a:lnTo>
                    <a:pt x="10950" y="38501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g75"/>
            <p:cNvSpPr/>
            <p:nvPr/>
          </p:nvSpPr>
          <p:spPr>
            <a:xfrm>
              <a:off x="2386204" y="3409698"/>
              <a:ext cx="772949" cy="900088"/>
            </a:xfrm>
            <a:custGeom>
              <a:avLst/>
              <a:gdLst/>
              <a:ahLst/>
              <a:cxnLst/>
              <a:rect l="0" t="0" r="0" b="0"/>
              <a:pathLst>
                <a:path w="772949" h="900088">
                  <a:moveTo>
                    <a:pt x="4446" y="605700"/>
                  </a:moveTo>
                  <a:lnTo>
                    <a:pt x="3965" y="602163"/>
                  </a:lnTo>
                  <a:lnTo>
                    <a:pt x="10109" y="598668"/>
                  </a:lnTo>
                  <a:lnTo>
                    <a:pt x="17395" y="589965"/>
                  </a:lnTo>
                  <a:lnTo>
                    <a:pt x="19673" y="587078"/>
                  </a:lnTo>
                  <a:lnTo>
                    <a:pt x="23964" y="589010"/>
                  </a:lnTo>
                  <a:lnTo>
                    <a:pt x="30252" y="589227"/>
                  </a:lnTo>
                  <a:lnTo>
                    <a:pt x="35723" y="589412"/>
                  </a:lnTo>
                  <a:lnTo>
                    <a:pt x="40065" y="586258"/>
                  </a:lnTo>
                  <a:lnTo>
                    <a:pt x="41280" y="585375"/>
                  </a:lnTo>
                  <a:lnTo>
                    <a:pt x="50401" y="578001"/>
                  </a:lnTo>
                  <a:lnTo>
                    <a:pt x="52661" y="570141"/>
                  </a:lnTo>
                  <a:lnTo>
                    <a:pt x="51677" y="566764"/>
                  </a:lnTo>
                  <a:lnTo>
                    <a:pt x="52473" y="559829"/>
                  </a:lnTo>
                  <a:lnTo>
                    <a:pt x="50379" y="551891"/>
                  </a:lnTo>
                  <a:lnTo>
                    <a:pt x="49693" y="551571"/>
                  </a:lnTo>
                  <a:lnTo>
                    <a:pt x="43261" y="548567"/>
                  </a:lnTo>
                  <a:lnTo>
                    <a:pt x="36880" y="548106"/>
                  </a:lnTo>
                  <a:lnTo>
                    <a:pt x="32092" y="546139"/>
                  </a:lnTo>
                  <a:lnTo>
                    <a:pt x="29839" y="535823"/>
                  </a:lnTo>
                  <a:lnTo>
                    <a:pt x="34499" y="528812"/>
                  </a:lnTo>
                  <a:lnTo>
                    <a:pt x="36633" y="518865"/>
                  </a:lnTo>
                  <a:lnTo>
                    <a:pt x="37765" y="515384"/>
                  </a:lnTo>
                  <a:lnTo>
                    <a:pt x="32979" y="509669"/>
                  </a:lnTo>
                  <a:lnTo>
                    <a:pt x="35760" y="505044"/>
                  </a:lnTo>
                  <a:lnTo>
                    <a:pt x="37327" y="497558"/>
                  </a:lnTo>
                  <a:lnTo>
                    <a:pt x="36034" y="493134"/>
                  </a:lnTo>
                  <a:lnTo>
                    <a:pt x="42400" y="492461"/>
                  </a:lnTo>
                  <a:lnTo>
                    <a:pt x="47040" y="492734"/>
                  </a:lnTo>
                  <a:lnTo>
                    <a:pt x="48047" y="491349"/>
                  </a:lnTo>
                  <a:lnTo>
                    <a:pt x="53359" y="484032"/>
                  </a:lnTo>
                  <a:lnTo>
                    <a:pt x="63546" y="477022"/>
                  </a:lnTo>
                  <a:lnTo>
                    <a:pt x="64527" y="469240"/>
                  </a:lnTo>
                  <a:lnTo>
                    <a:pt x="66521" y="461582"/>
                  </a:lnTo>
                  <a:lnTo>
                    <a:pt x="69746" y="457610"/>
                  </a:lnTo>
                  <a:lnTo>
                    <a:pt x="71453" y="454116"/>
                  </a:lnTo>
                  <a:lnTo>
                    <a:pt x="71638" y="448097"/>
                  </a:lnTo>
                  <a:lnTo>
                    <a:pt x="71701" y="438241"/>
                  </a:lnTo>
                  <a:lnTo>
                    <a:pt x="74438" y="433430"/>
                  </a:lnTo>
                  <a:lnTo>
                    <a:pt x="75094" y="428228"/>
                  </a:lnTo>
                  <a:lnTo>
                    <a:pt x="72823" y="423694"/>
                  </a:lnTo>
                  <a:lnTo>
                    <a:pt x="76571" y="420216"/>
                  </a:lnTo>
                  <a:lnTo>
                    <a:pt x="84407" y="413885"/>
                  </a:lnTo>
                  <a:lnTo>
                    <a:pt x="87520" y="409857"/>
                  </a:lnTo>
                  <a:lnTo>
                    <a:pt x="89154" y="404852"/>
                  </a:lnTo>
                  <a:lnTo>
                    <a:pt x="89777" y="402943"/>
                  </a:lnTo>
                  <a:lnTo>
                    <a:pt x="92851" y="400797"/>
                  </a:lnTo>
                  <a:lnTo>
                    <a:pt x="100181" y="398872"/>
                  </a:lnTo>
                  <a:lnTo>
                    <a:pt x="107458" y="395561"/>
                  </a:lnTo>
                  <a:lnTo>
                    <a:pt x="115307" y="394127"/>
                  </a:lnTo>
                  <a:lnTo>
                    <a:pt x="122731" y="387791"/>
                  </a:lnTo>
                  <a:lnTo>
                    <a:pt x="127770" y="385898"/>
                  </a:lnTo>
                  <a:lnTo>
                    <a:pt x="128757" y="379699"/>
                  </a:lnTo>
                  <a:lnTo>
                    <a:pt x="128820" y="379302"/>
                  </a:lnTo>
                  <a:lnTo>
                    <a:pt x="126205" y="373070"/>
                  </a:lnTo>
                  <a:lnTo>
                    <a:pt x="117201" y="363060"/>
                  </a:lnTo>
                  <a:lnTo>
                    <a:pt x="110356" y="354582"/>
                  </a:lnTo>
                  <a:lnTo>
                    <a:pt x="105357" y="353555"/>
                  </a:lnTo>
                  <a:lnTo>
                    <a:pt x="107259" y="344225"/>
                  </a:lnTo>
                  <a:lnTo>
                    <a:pt x="103958" y="334160"/>
                  </a:lnTo>
                  <a:lnTo>
                    <a:pt x="102102" y="317583"/>
                  </a:lnTo>
                  <a:lnTo>
                    <a:pt x="100086" y="312248"/>
                  </a:lnTo>
                  <a:lnTo>
                    <a:pt x="92809" y="297534"/>
                  </a:lnTo>
                  <a:lnTo>
                    <a:pt x="87788" y="288083"/>
                  </a:lnTo>
                  <a:lnTo>
                    <a:pt x="90284" y="278278"/>
                  </a:lnTo>
                  <a:lnTo>
                    <a:pt x="91509" y="269885"/>
                  </a:lnTo>
                  <a:lnTo>
                    <a:pt x="94340" y="260664"/>
                  </a:lnTo>
                  <a:lnTo>
                    <a:pt x="96420" y="253270"/>
                  </a:lnTo>
                  <a:lnTo>
                    <a:pt x="98775" y="253823"/>
                  </a:lnTo>
                  <a:lnTo>
                    <a:pt x="102280" y="251922"/>
                  </a:lnTo>
                  <a:lnTo>
                    <a:pt x="104101" y="234123"/>
                  </a:lnTo>
                  <a:lnTo>
                    <a:pt x="103672" y="212427"/>
                  </a:lnTo>
                  <a:lnTo>
                    <a:pt x="100549" y="205931"/>
                  </a:lnTo>
                  <a:lnTo>
                    <a:pt x="102816" y="195363"/>
                  </a:lnTo>
                  <a:lnTo>
                    <a:pt x="105411" y="186548"/>
                  </a:lnTo>
                  <a:lnTo>
                    <a:pt x="106342" y="183385"/>
                  </a:lnTo>
                  <a:lnTo>
                    <a:pt x="103405" y="176831"/>
                  </a:lnTo>
                  <a:lnTo>
                    <a:pt x="104827" y="165023"/>
                  </a:lnTo>
                  <a:lnTo>
                    <a:pt x="106383" y="153444"/>
                  </a:lnTo>
                  <a:lnTo>
                    <a:pt x="111651" y="147071"/>
                  </a:lnTo>
                  <a:lnTo>
                    <a:pt x="109229" y="141196"/>
                  </a:lnTo>
                  <a:lnTo>
                    <a:pt x="106930" y="134543"/>
                  </a:lnTo>
                  <a:lnTo>
                    <a:pt x="107484" y="124944"/>
                  </a:lnTo>
                  <a:lnTo>
                    <a:pt x="109007" y="117020"/>
                  </a:lnTo>
                  <a:lnTo>
                    <a:pt x="109132" y="116369"/>
                  </a:lnTo>
                  <a:lnTo>
                    <a:pt x="110896" y="111747"/>
                  </a:lnTo>
                  <a:lnTo>
                    <a:pt x="119103" y="111476"/>
                  </a:lnTo>
                  <a:lnTo>
                    <a:pt x="124125" y="108995"/>
                  </a:lnTo>
                  <a:lnTo>
                    <a:pt x="130707" y="108742"/>
                  </a:lnTo>
                  <a:lnTo>
                    <a:pt x="137480" y="110177"/>
                  </a:lnTo>
                  <a:lnTo>
                    <a:pt x="139659" y="113775"/>
                  </a:lnTo>
                  <a:lnTo>
                    <a:pt x="143900" y="115048"/>
                  </a:lnTo>
                  <a:lnTo>
                    <a:pt x="148009" y="113012"/>
                  </a:lnTo>
                  <a:lnTo>
                    <a:pt x="152987" y="114377"/>
                  </a:lnTo>
                  <a:lnTo>
                    <a:pt x="155941" y="120110"/>
                  </a:lnTo>
                  <a:lnTo>
                    <a:pt x="157087" y="126931"/>
                  </a:lnTo>
                  <a:lnTo>
                    <a:pt x="161460" y="131806"/>
                  </a:lnTo>
                  <a:lnTo>
                    <a:pt x="167335" y="135900"/>
                  </a:lnTo>
                  <a:lnTo>
                    <a:pt x="174575" y="135989"/>
                  </a:lnTo>
                  <a:lnTo>
                    <a:pt x="176883" y="132236"/>
                  </a:lnTo>
                  <a:lnTo>
                    <a:pt x="183078" y="123375"/>
                  </a:lnTo>
                  <a:lnTo>
                    <a:pt x="191029" y="114273"/>
                  </a:lnTo>
                  <a:lnTo>
                    <a:pt x="192908" y="103651"/>
                  </a:lnTo>
                  <a:lnTo>
                    <a:pt x="194524" y="95637"/>
                  </a:lnTo>
                  <a:lnTo>
                    <a:pt x="201891" y="56159"/>
                  </a:lnTo>
                  <a:lnTo>
                    <a:pt x="208326" y="22283"/>
                  </a:lnTo>
                  <a:lnTo>
                    <a:pt x="212559" y="0"/>
                  </a:lnTo>
                  <a:lnTo>
                    <a:pt x="221989" y="1863"/>
                  </a:lnTo>
                  <a:lnTo>
                    <a:pt x="333511" y="22565"/>
                  </a:lnTo>
                  <a:lnTo>
                    <a:pt x="341028" y="23906"/>
                  </a:lnTo>
                  <a:lnTo>
                    <a:pt x="348815" y="25290"/>
                  </a:lnTo>
                  <a:lnTo>
                    <a:pt x="380605" y="30880"/>
                  </a:lnTo>
                  <a:lnTo>
                    <a:pt x="381334" y="31007"/>
                  </a:lnTo>
                  <a:lnTo>
                    <a:pt x="401563" y="34502"/>
                  </a:lnTo>
                  <a:lnTo>
                    <a:pt x="507290" y="52275"/>
                  </a:lnTo>
                  <a:lnTo>
                    <a:pt x="508091" y="52406"/>
                  </a:lnTo>
                  <a:lnTo>
                    <a:pt x="522358" y="54878"/>
                  </a:lnTo>
                  <a:lnTo>
                    <a:pt x="525447" y="55342"/>
                  </a:lnTo>
                  <a:lnTo>
                    <a:pt x="546133" y="58425"/>
                  </a:lnTo>
                  <a:lnTo>
                    <a:pt x="581551" y="63909"/>
                  </a:lnTo>
                  <a:lnTo>
                    <a:pt x="612895" y="69525"/>
                  </a:lnTo>
                  <a:lnTo>
                    <a:pt x="665584" y="77482"/>
                  </a:lnTo>
                  <a:lnTo>
                    <a:pt x="722362" y="85587"/>
                  </a:lnTo>
                  <a:lnTo>
                    <a:pt x="772949" y="92701"/>
                  </a:lnTo>
                  <a:lnTo>
                    <a:pt x="770468" y="110486"/>
                  </a:lnTo>
                  <a:lnTo>
                    <a:pt x="755485" y="218698"/>
                  </a:lnTo>
                  <a:lnTo>
                    <a:pt x="753214" y="235022"/>
                  </a:lnTo>
                  <a:lnTo>
                    <a:pt x="750772" y="252570"/>
                  </a:lnTo>
                  <a:lnTo>
                    <a:pt x="745503" y="290479"/>
                  </a:lnTo>
                  <a:lnTo>
                    <a:pt x="740503" y="326249"/>
                  </a:lnTo>
                  <a:lnTo>
                    <a:pt x="736845" y="353101"/>
                  </a:lnTo>
                  <a:lnTo>
                    <a:pt x="732649" y="383900"/>
                  </a:lnTo>
                  <a:lnTo>
                    <a:pt x="725119" y="438161"/>
                  </a:lnTo>
                  <a:lnTo>
                    <a:pt x="723993" y="446274"/>
                  </a:lnTo>
                  <a:lnTo>
                    <a:pt x="711217" y="538549"/>
                  </a:lnTo>
                  <a:lnTo>
                    <a:pt x="709273" y="552459"/>
                  </a:lnTo>
                  <a:lnTo>
                    <a:pt x="701957" y="604812"/>
                  </a:lnTo>
                  <a:lnTo>
                    <a:pt x="698013" y="633416"/>
                  </a:lnTo>
                  <a:lnTo>
                    <a:pt x="689546" y="694802"/>
                  </a:lnTo>
                  <a:lnTo>
                    <a:pt x="682586" y="744743"/>
                  </a:lnTo>
                  <a:lnTo>
                    <a:pt x="675782" y="793386"/>
                  </a:lnTo>
                  <a:lnTo>
                    <a:pt x="670030" y="834221"/>
                  </a:lnTo>
                  <a:lnTo>
                    <a:pt x="660823" y="900088"/>
                  </a:lnTo>
                  <a:lnTo>
                    <a:pt x="607116" y="892409"/>
                  </a:lnTo>
                  <a:lnTo>
                    <a:pt x="566635" y="886451"/>
                  </a:lnTo>
                  <a:lnTo>
                    <a:pt x="490555" y="875177"/>
                  </a:lnTo>
                  <a:lnTo>
                    <a:pt x="416357" y="863685"/>
                  </a:lnTo>
                  <a:lnTo>
                    <a:pt x="383308" y="844918"/>
                  </a:lnTo>
                  <a:lnTo>
                    <a:pt x="271051" y="780019"/>
                  </a:lnTo>
                  <a:lnTo>
                    <a:pt x="163021" y="717085"/>
                  </a:lnTo>
                  <a:lnTo>
                    <a:pt x="116851" y="689674"/>
                  </a:lnTo>
                  <a:lnTo>
                    <a:pt x="0" y="619355"/>
                  </a:lnTo>
                  <a:lnTo>
                    <a:pt x="1051" y="615385"/>
                  </a:lnTo>
                  <a:lnTo>
                    <a:pt x="3719" y="611802"/>
                  </a:lnTo>
                  <a:lnTo>
                    <a:pt x="1923" y="60941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g76"/>
            <p:cNvSpPr/>
            <p:nvPr/>
          </p:nvSpPr>
          <p:spPr>
            <a:xfrm>
              <a:off x="6995318" y="2554796"/>
              <a:ext cx="196403" cy="193148"/>
            </a:xfrm>
            <a:custGeom>
              <a:avLst/>
              <a:gdLst/>
              <a:ahLst/>
              <a:cxnLst/>
              <a:rect l="0" t="0" r="0" b="0"/>
              <a:pathLst>
                <a:path w="196403" h="193148">
                  <a:moveTo>
                    <a:pt x="7003" y="178711"/>
                  </a:moveTo>
                  <a:lnTo>
                    <a:pt x="28773" y="156873"/>
                  </a:lnTo>
                  <a:lnTo>
                    <a:pt x="18879" y="147005"/>
                  </a:lnTo>
                  <a:lnTo>
                    <a:pt x="17191" y="136878"/>
                  </a:lnTo>
                  <a:lnTo>
                    <a:pt x="16947" y="135412"/>
                  </a:lnTo>
                  <a:lnTo>
                    <a:pt x="15418" y="126247"/>
                  </a:lnTo>
                  <a:lnTo>
                    <a:pt x="13270" y="114008"/>
                  </a:lnTo>
                  <a:lnTo>
                    <a:pt x="10957" y="100845"/>
                  </a:lnTo>
                  <a:lnTo>
                    <a:pt x="10421" y="97795"/>
                  </a:lnTo>
                  <a:lnTo>
                    <a:pt x="9777" y="94169"/>
                  </a:lnTo>
                  <a:lnTo>
                    <a:pt x="5807" y="71855"/>
                  </a:lnTo>
                  <a:lnTo>
                    <a:pt x="0" y="39795"/>
                  </a:lnTo>
                  <a:lnTo>
                    <a:pt x="26513" y="34051"/>
                  </a:lnTo>
                  <a:lnTo>
                    <a:pt x="37283" y="31832"/>
                  </a:lnTo>
                  <a:lnTo>
                    <a:pt x="44941" y="30247"/>
                  </a:lnTo>
                  <a:lnTo>
                    <a:pt x="50525" y="29087"/>
                  </a:lnTo>
                  <a:lnTo>
                    <a:pt x="64538" y="25850"/>
                  </a:lnTo>
                  <a:lnTo>
                    <a:pt x="66245" y="25454"/>
                  </a:lnTo>
                  <a:lnTo>
                    <a:pt x="71394" y="29898"/>
                  </a:lnTo>
                  <a:lnTo>
                    <a:pt x="74890" y="28461"/>
                  </a:lnTo>
                  <a:lnTo>
                    <a:pt x="75684" y="28134"/>
                  </a:lnTo>
                  <a:lnTo>
                    <a:pt x="77729" y="22666"/>
                  </a:lnTo>
                  <a:lnTo>
                    <a:pt x="91023" y="20167"/>
                  </a:lnTo>
                  <a:lnTo>
                    <a:pt x="99092" y="17617"/>
                  </a:lnTo>
                  <a:lnTo>
                    <a:pt x="120826" y="12466"/>
                  </a:lnTo>
                  <a:lnTo>
                    <a:pt x="132353" y="9778"/>
                  </a:lnTo>
                  <a:lnTo>
                    <a:pt x="139531" y="8098"/>
                  </a:lnTo>
                  <a:lnTo>
                    <a:pt x="154827" y="4497"/>
                  </a:lnTo>
                  <a:lnTo>
                    <a:pt x="169400" y="1096"/>
                  </a:lnTo>
                  <a:lnTo>
                    <a:pt x="174077" y="0"/>
                  </a:lnTo>
                  <a:lnTo>
                    <a:pt x="174783" y="2123"/>
                  </a:lnTo>
                  <a:lnTo>
                    <a:pt x="182743" y="29973"/>
                  </a:lnTo>
                  <a:lnTo>
                    <a:pt x="186047" y="41357"/>
                  </a:lnTo>
                  <a:lnTo>
                    <a:pt x="190723" y="59177"/>
                  </a:lnTo>
                  <a:lnTo>
                    <a:pt x="193596" y="71991"/>
                  </a:lnTo>
                  <a:lnTo>
                    <a:pt x="196403" y="84518"/>
                  </a:lnTo>
                  <a:lnTo>
                    <a:pt x="192233" y="86286"/>
                  </a:lnTo>
                  <a:lnTo>
                    <a:pt x="194724" y="94302"/>
                  </a:lnTo>
                  <a:lnTo>
                    <a:pt x="193403" y="99660"/>
                  </a:lnTo>
                  <a:lnTo>
                    <a:pt x="190149" y="98098"/>
                  </a:lnTo>
                  <a:lnTo>
                    <a:pt x="183094" y="100899"/>
                  </a:lnTo>
                  <a:lnTo>
                    <a:pt x="176818" y="104459"/>
                  </a:lnTo>
                  <a:lnTo>
                    <a:pt x="169401" y="106766"/>
                  </a:lnTo>
                  <a:lnTo>
                    <a:pt x="165809" y="109885"/>
                  </a:lnTo>
                  <a:lnTo>
                    <a:pt x="158264" y="109393"/>
                  </a:lnTo>
                  <a:lnTo>
                    <a:pt x="155275" y="112430"/>
                  </a:lnTo>
                  <a:lnTo>
                    <a:pt x="154108" y="113404"/>
                  </a:lnTo>
                  <a:lnTo>
                    <a:pt x="150038" y="116795"/>
                  </a:lnTo>
                  <a:lnTo>
                    <a:pt x="144366" y="118625"/>
                  </a:lnTo>
                  <a:lnTo>
                    <a:pt x="140981" y="121811"/>
                  </a:lnTo>
                  <a:lnTo>
                    <a:pt x="138391" y="120000"/>
                  </a:lnTo>
                  <a:lnTo>
                    <a:pt x="131774" y="122908"/>
                  </a:lnTo>
                  <a:lnTo>
                    <a:pt x="125912" y="126807"/>
                  </a:lnTo>
                  <a:lnTo>
                    <a:pt x="124714" y="127604"/>
                  </a:lnTo>
                  <a:lnTo>
                    <a:pt x="118802" y="126387"/>
                  </a:lnTo>
                  <a:lnTo>
                    <a:pt x="113064" y="128284"/>
                  </a:lnTo>
                  <a:lnTo>
                    <a:pt x="109980" y="131868"/>
                  </a:lnTo>
                  <a:lnTo>
                    <a:pt x="102912" y="134447"/>
                  </a:lnTo>
                  <a:lnTo>
                    <a:pt x="99410" y="131820"/>
                  </a:lnTo>
                  <a:lnTo>
                    <a:pt x="90283" y="137387"/>
                  </a:lnTo>
                  <a:lnTo>
                    <a:pt x="87718" y="137044"/>
                  </a:lnTo>
                  <a:lnTo>
                    <a:pt x="84101" y="136559"/>
                  </a:lnTo>
                  <a:lnTo>
                    <a:pt x="81075" y="139864"/>
                  </a:lnTo>
                  <a:lnTo>
                    <a:pt x="79707" y="141357"/>
                  </a:lnTo>
                  <a:lnTo>
                    <a:pt x="77087" y="146026"/>
                  </a:lnTo>
                  <a:lnTo>
                    <a:pt x="71378" y="149270"/>
                  </a:lnTo>
                  <a:lnTo>
                    <a:pt x="70160" y="154065"/>
                  </a:lnTo>
                  <a:lnTo>
                    <a:pt x="69757" y="155650"/>
                  </a:lnTo>
                  <a:lnTo>
                    <a:pt x="67714" y="157178"/>
                  </a:lnTo>
                  <a:lnTo>
                    <a:pt x="63053" y="157335"/>
                  </a:lnTo>
                  <a:lnTo>
                    <a:pt x="59789" y="157443"/>
                  </a:lnTo>
                  <a:lnTo>
                    <a:pt x="54960" y="164646"/>
                  </a:lnTo>
                  <a:lnTo>
                    <a:pt x="54211" y="164951"/>
                  </a:lnTo>
                  <a:lnTo>
                    <a:pt x="51459" y="166068"/>
                  </a:lnTo>
                  <a:lnTo>
                    <a:pt x="48098" y="167430"/>
                  </a:lnTo>
                  <a:lnTo>
                    <a:pt x="43962" y="169321"/>
                  </a:lnTo>
                  <a:lnTo>
                    <a:pt x="46471" y="171439"/>
                  </a:lnTo>
                  <a:lnTo>
                    <a:pt x="43961" y="176111"/>
                  </a:lnTo>
                  <a:lnTo>
                    <a:pt x="40679" y="178491"/>
                  </a:lnTo>
                  <a:lnTo>
                    <a:pt x="35743" y="179123"/>
                  </a:lnTo>
                  <a:lnTo>
                    <a:pt x="31092" y="182116"/>
                  </a:lnTo>
                  <a:lnTo>
                    <a:pt x="27128" y="186324"/>
                  </a:lnTo>
                  <a:lnTo>
                    <a:pt x="23633" y="187283"/>
                  </a:lnTo>
                  <a:lnTo>
                    <a:pt x="18231" y="193148"/>
                  </a:lnTo>
                  <a:lnTo>
                    <a:pt x="17386" y="190554"/>
                  </a:lnTo>
                  <a:lnTo>
                    <a:pt x="16904" y="188621"/>
                  </a:lnTo>
                  <a:lnTo>
                    <a:pt x="10156" y="18187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g77"/>
            <p:cNvSpPr/>
            <p:nvPr/>
          </p:nvSpPr>
          <p:spPr>
            <a:xfrm>
              <a:off x="6909684" y="2131422"/>
              <a:ext cx="192420" cy="360254"/>
            </a:xfrm>
            <a:custGeom>
              <a:avLst/>
              <a:gdLst/>
              <a:ahLst/>
              <a:cxnLst/>
              <a:rect l="0" t="0" r="0" b="0"/>
              <a:pathLst>
                <a:path w="192420" h="360254">
                  <a:moveTo>
                    <a:pt x="23556" y="174963"/>
                  </a:moveTo>
                  <a:lnTo>
                    <a:pt x="23363" y="165045"/>
                  </a:lnTo>
                  <a:lnTo>
                    <a:pt x="25752" y="155095"/>
                  </a:lnTo>
                  <a:lnTo>
                    <a:pt x="28136" y="150467"/>
                  </a:lnTo>
                  <a:lnTo>
                    <a:pt x="27858" y="149685"/>
                  </a:lnTo>
                  <a:lnTo>
                    <a:pt x="25607" y="143367"/>
                  </a:lnTo>
                  <a:lnTo>
                    <a:pt x="22983" y="137087"/>
                  </a:lnTo>
                  <a:lnTo>
                    <a:pt x="23469" y="133161"/>
                  </a:lnTo>
                  <a:lnTo>
                    <a:pt x="24221" y="124432"/>
                  </a:lnTo>
                  <a:lnTo>
                    <a:pt x="20047" y="115604"/>
                  </a:lnTo>
                  <a:lnTo>
                    <a:pt x="15246" y="111028"/>
                  </a:lnTo>
                  <a:lnTo>
                    <a:pt x="13103" y="108985"/>
                  </a:lnTo>
                  <a:lnTo>
                    <a:pt x="12609" y="108514"/>
                  </a:lnTo>
                  <a:lnTo>
                    <a:pt x="8600" y="101803"/>
                  </a:lnTo>
                  <a:lnTo>
                    <a:pt x="8289" y="89977"/>
                  </a:lnTo>
                  <a:lnTo>
                    <a:pt x="7353" y="82722"/>
                  </a:lnTo>
                  <a:lnTo>
                    <a:pt x="7919" y="75037"/>
                  </a:lnTo>
                  <a:lnTo>
                    <a:pt x="4011" y="72408"/>
                  </a:lnTo>
                  <a:lnTo>
                    <a:pt x="1581" y="68488"/>
                  </a:lnTo>
                  <a:lnTo>
                    <a:pt x="3560" y="59065"/>
                  </a:lnTo>
                  <a:lnTo>
                    <a:pt x="1206" y="51854"/>
                  </a:lnTo>
                  <a:lnTo>
                    <a:pt x="0" y="46196"/>
                  </a:lnTo>
                  <a:lnTo>
                    <a:pt x="14755" y="42300"/>
                  </a:lnTo>
                  <a:lnTo>
                    <a:pt x="28881" y="38547"/>
                  </a:lnTo>
                  <a:lnTo>
                    <a:pt x="39913" y="35899"/>
                  </a:lnTo>
                  <a:lnTo>
                    <a:pt x="74824" y="27590"/>
                  </a:lnTo>
                  <a:lnTo>
                    <a:pt x="77708" y="27176"/>
                  </a:lnTo>
                  <a:lnTo>
                    <a:pt x="79854" y="26867"/>
                  </a:lnTo>
                  <a:lnTo>
                    <a:pt x="98005" y="22603"/>
                  </a:lnTo>
                  <a:lnTo>
                    <a:pt x="129905" y="14265"/>
                  </a:lnTo>
                  <a:lnTo>
                    <a:pt x="140495" y="11381"/>
                  </a:lnTo>
                  <a:lnTo>
                    <a:pt x="142026" y="10946"/>
                  </a:lnTo>
                  <a:lnTo>
                    <a:pt x="162249" y="5182"/>
                  </a:lnTo>
                  <a:lnTo>
                    <a:pt x="170247" y="2896"/>
                  </a:lnTo>
                  <a:lnTo>
                    <a:pt x="180882" y="0"/>
                  </a:lnTo>
                  <a:lnTo>
                    <a:pt x="179254" y="5962"/>
                  </a:lnTo>
                  <a:lnTo>
                    <a:pt x="185247" y="13893"/>
                  </a:lnTo>
                  <a:lnTo>
                    <a:pt x="183632" y="18916"/>
                  </a:lnTo>
                  <a:lnTo>
                    <a:pt x="181669" y="30625"/>
                  </a:lnTo>
                  <a:lnTo>
                    <a:pt x="178224" y="40132"/>
                  </a:lnTo>
                  <a:lnTo>
                    <a:pt x="185372" y="50390"/>
                  </a:lnTo>
                  <a:lnTo>
                    <a:pt x="189986" y="54773"/>
                  </a:lnTo>
                  <a:lnTo>
                    <a:pt x="192420" y="61297"/>
                  </a:lnTo>
                  <a:lnTo>
                    <a:pt x="189307" y="66775"/>
                  </a:lnTo>
                  <a:lnTo>
                    <a:pt x="191786" y="72955"/>
                  </a:lnTo>
                  <a:lnTo>
                    <a:pt x="186406" y="79246"/>
                  </a:lnTo>
                  <a:lnTo>
                    <a:pt x="183749" y="87004"/>
                  </a:lnTo>
                  <a:lnTo>
                    <a:pt x="177239" y="91323"/>
                  </a:lnTo>
                  <a:lnTo>
                    <a:pt x="175849" y="92244"/>
                  </a:lnTo>
                  <a:lnTo>
                    <a:pt x="173560" y="99786"/>
                  </a:lnTo>
                  <a:lnTo>
                    <a:pt x="171865" y="100995"/>
                  </a:lnTo>
                  <a:lnTo>
                    <a:pt x="168472" y="103415"/>
                  </a:lnTo>
                  <a:lnTo>
                    <a:pt x="161592" y="105142"/>
                  </a:lnTo>
                  <a:lnTo>
                    <a:pt x="156389" y="108394"/>
                  </a:lnTo>
                  <a:lnTo>
                    <a:pt x="153204" y="114087"/>
                  </a:lnTo>
                  <a:lnTo>
                    <a:pt x="154053" y="120544"/>
                  </a:lnTo>
                  <a:lnTo>
                    <a:pt x="155540" y="129345"/>
                  </a:lnTo>
                  <a:lnTo>
                    <a:pt x="157179" y="132631"/>
                  </a:lnTo>
                  <a:lnTo>
                    <a:pt x="160900" y="140092"/>
                  </a:lnTo>
                  <a:lnTo>
                    <a:pt x="159509" y="150604"/>
                  </a:lnTo>
                  <a:lnTo>
                    <a:pt x="156927" y="157590"/>
                  </a:lnTo>
                  <a:lnTo>
                    <a:pt x="159528" y="163235"/>
                  </a:lnTo>
                  <a:lnTo>
                    <a:pt x="155861" y="175433"/>
                  </a:lnTo>
                  <a:lnTo>
                    <a:pt x="156831" y="184856"/>
                  </a:lnTo>
                  <a:lnTo>
                    <a:pt x="155267" y="190465"/>
                  </a:lnTo>
                  <a:lnTo>
                    <a:pt x="154679" y="192574"/>
                  </a:lnTo>
                  <a:lnTo>
                    <a:pt x="149803" y="199669"/>
                  </a:lnTo>
                  <a:lnTo>
                    <a:pt x="149291" y="216396"/>
                  </a:lnTo>
                  <a:lnTo>
                    <a:pt x="148982" y="216890"/>
                  </a:lnTo>
                  <a:lnTo>
                    <a:pt x="145498" y="222448"/>
                  </a:lnTo>
                  <a:lnTo>
                    <a:pt x="148204" y="233720"/>
                  </a:lnTo>
                  <a:lnTo>
                    <a:pt x="149553" y="252748"/>
                  </a:lnTo>
                  <a:lnTo>
                    <a:pt x="152141" y="258374"/>
                  </a:lnTo>
                  <a:lnTo>
                    <a:pt x="152232" y="266794"/>
                  </a:lnTo>
                  <a:lnTo>
                    <a:pt x="152097" y="271362"/>
                  </a:lnTo>
                  <a:lnTo>
                    <a:pt x="152018" y="273993"/>
                  </a:lnTo>
                  <a:lnTo>
                    <a:pt x="152932" y="281776"/>
                  </a:lnTo>
                  <a:lnTo>
                    <a:pt x="153062" y="282889"/>
                  </a:lnTo>
                  <a:lnTo>
                    <a:pt x="157099" y="291785"/>
                  </a:lnTo>
                  <a:lnTo>
                    <a:pt x="155859" y="298388"/>
                  </a:lnTo>
                  <a:lnTo>
                    <a:pt x="159010" y="303495"/>
                  </a:lnTo>
                  <a:lnTo>
                    <a:pt x="155486" y="309840"/>
                  </a:lnTo>
                  <a:lnTo>
                    <a:pt x="151923" y="312623"/>
                  </a:lnTo>
                  <a:lnTo>
                    <a:pt x="154000" y="320553"/>
                  </a:lnTo>
                  <a:lnTo>
                    <a:pt x="152615" y="325604"/>
                  </a:lnTo>
                  <a:lnTo>
                    <a:pt x="156449" y="333749"/>
                  </a:lnTo>
                  <a:lnTo>
                    <a:pt x="164276" y="338240"/>
                  </a:lnTo>
                  <a:lnTo>
                    <a:pt x="167429" y="342547"/>
                  </a:lnTo>
                  <a:lnTo>
                    <a:pt x="131453" y="350132"/>
                  </a:lnTo>
                  <a:lnTo>
                    <a:pt x="125802" y="351369"/>
                  </a:lnTo>
                  <a:lnTo>
                    <a:pt x="119062" y="352841"/>
                  </a:lnTo>
                  <a:lnTo>
                    <a:pt x="109545" y="354910"/>
                  </a:lnTo>
                  <a:lnTo>
                    <a:pt x="84754" y="360254"/>
                  </a:lnTo>
                  <a:lnTo>
                    <a:pt x="80203" y="353075"/>
                  </a:lnTo>
                  <a:lnTo>
                    <a:pt x="80378" y="348370"/>
                  </a:lnTo>
                  <a:lnTo>
                    <a:pt x="77115" y="332847"/>
                  </a:lnTo>
                  <a:lnTo>
                    <a:pt x="74382" y="319852"/>
                  </a:lnTo>
                  <a:lnTo>
                    <a:pt x="66348" y="280582"/>
                  </a:lnTo>
                  <a:lnTo>
                    <a:pt x="64935" y="273683"/>
                  </a:lnTo>
                  <a:lnTo>
                    <a:pt x="60180" y="249485"/>
                  </a:lnTo>
                  <a:lnTo>
                    <a:pt x="53456" y="243793"/>
                  </a:lnTo>
                  <a:lnTo>
                    <a:pt x="48471" y="238884"/>
                  </a:lnTo>
                  <a:lnTo>
                    <a:pt x="43586" y="248619"/>
                  </a:lnTo>
                  <a:lnTo>
                    <a:pt x="39610" y="245046"/>
                  </a:lnTo>
                  <a:lnTo>
                    <a:pt x="38649" y="236494"/>
                  </a:lnTo>
                  <a:lnTo>
                    <a:pt x="39353" y="230265"/>
                  </a:lnTo>
                  <a:lnTo>
                    <a:pt x="40797" y="221928"/>
                  </a:lnTo>
                  <a:lnTo>
                    <a:pt x="41257" y="219270"/>
                  </a:lnTo>
                  <a:lnTo>
                    <a:pt x="36788" y="214784"/>
                  </a:lnTo>
                  <a:lnTo>
                    <a:pt x="35697" y="213687"/>
                  </a:lnTo>
                  <a:lnTo>
                    <a:pt x="35355" y="205171"/>
                  </a:lnTo>
                  <a:lnTo>
                    <a:pt x="30144" y="198409"/>
                  </a:lnTo>
                  <a:lnTo>
                    <a:pt x="28248" y="192116"/>
                  </a:lnTo>
                  <a:lnTo>
                    <a:pt x="27562" y="186981"/>
                  </a:lnTo>
                  <a:lnTo>
                    <a:pt x="23422" y="1833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8"/>
            <p:cNvSpPr/>
            <p:nvPr/>
          </p:nvSpPr>
          <p:spPr>
            <a:xfrm>
              <a:off x="1932270" y="2012326"/>
              <a:ext cx="376671" cy="384689"/>
            </a:xfrm>
            <a:custGeom>
              <a:avLst/>
              <a:gdLst/>
              <a:ahLst/>
              <a:cxnLst/>
              <a:rect l="0" t="0" r="0" b="0"/>
              <a:pathLst>
                <a:path w="376671" h="384689">
                  <a:moveTo>
                    <a:pt x="39389" y="182"/>
                  </a:moveTo>
                  <a:lnTo>
                    <a:pt x="42928" y="0"/>
                  </a:lnTo>
                  <a:lnTo>
                    <a:pt x="44019" y="2761"/>
                  </a:lnTo>
                  <a:lnTo>
                    <a:pt x="36072" y="20999"/>
                  </a:lnTo>
                  <a:lnTo>
                    <a:pt x="9184" y="44329"/>
                  </a:lnTo>
                  <a:lnTo>
                    <a:pt x="2319" y="53448"/>
                  </a:lnTo>
                  <a:lnTo>
                    <a:pt x="0" y="64851"/>
                  </a:lnTo>
                  <a:lnTo>
                    <a:pt x="14945" y="85095"/>
                  </a:lnTo>
                  <a:lnTo>
                    <a:pt x="26184" y="92130"/>
                  </a:lnTo>
                  <a:lnTo>
                    <a:pt x="33824" y="93593"/>
                  </a:lnTo>
                  <a:lnTo>
                    <a:pt x="40581" y="100229"/>
                  </a:lnTo>
                  <a:lnTo>
                    <a:pt x="59525" y="105333"/>
                  </a:lnTo>
                  <a:lnTo>
                    <a:pt x="62619" y="107419"/>
                  </a:lnTo>
                  <a:lnTo>
                    <a:pt x="66719" y="116563"/>
                  </a:lnTo>
                  <a:lnTo>
                    <a:pt x="74472" y="112427"/>
                  </a:lnTo>
                  <a:lnTo>
                    <a:pt x="83573" y="122700"/>
                  </a:lnTo>
                  <a:lnTo>
                    <a:pt x="90674" y="124163"/>
                  </a:lnTo>
                  <a:lnTo>
                    <a:pt x="91798" y="133036"/>
                  </a:lnTo>
                  <a:lnTo>
                    <a:pt x="83237" y="140496"/>
                  </a:lnTo>
                  <a:lnTo>
                    <a:pt x="80165" y="150111"/>
                  </a:lnTo>
                  <a:lnTo>
                    <a:pt x="81491" y="158620"/>
                  </a:lnTo>
                  <a:lnTo>
                    <a:pt x="90157" y="162961"/>
                  </a:lnTo>
                  <a:lnTo>
                    <a:pt x="89912" y="164685"/>
                  </a:lnTo>
                  <a:lnTo>
                    <a:pt x="106098" y="167623"/>
                  </a:lnTo>
                  <a:lnTo>
                    <a:pt x="112665" y="178204"/>
                  </a:lnTo>
                  <a:lnTo>
                    <a:pt x="116313" y="190882"/>
                  </a:lnTo>
                  <a:lnTo>
                    <a:pt x="132706" y="215985"/>
                  </a:lnTo>
                  <a:lnTo>
                    <a:pt x="132632" y="229901"/>
                  </a:lnTo>
                  <a:lnTo>
                    <a:pt x="146401" y="236711"/>
                  </a:lnTo>
                  <a:lnTo>
                    <a:pt x="158491" y="261202"/>
                  </a:lnTo>
                  <a:lnTo>
                    <a:pt x="174899" y="269383"/>
                  </a:lnTo>
                  <a:lnTo>
                    <a:pt x="203293" y="290145"/>
                  </a:lnTo>
                  <a:lnTo>
                    <a:pt x="223065" y="309609"/>
                  </a:lnTo>
                  <a:lnTo>
                    <a:pt x="232549" y="326289"/>
                  </a:lnTo>
                  <a:lnTo>
                    <a:pt x="248379" y="330291"/>
                  </a:lnTo>
                  <a:lnTo>
                    <a:pt x="261089" y="343533"/>
                  </a:lnTo>
                  <a:lnTo>
                    <a:pt x="266653" y="342910"/>
                  </a:lnTo>
                  <a:lnTo>
                    <a:pt x="294266" y="349189"/>
                  </a:lnTo>
                  <a:lnTo>
                    <a:pt x="330453" y="362797"/>
                  </a:lnTo>
                  <a:lnTo>
                    <a:pt x="335082" y="361516"/>
                  </a:lnTo>
                  <a:lnTo>
                    <a:pt x="339138" y="353995"/>
                  </a:lnTo>
                  <a:lnTo>
                    <a:pt x="347197" y="355985"/>
                  </a:lnTo>
                  <a:lnTo>
                    <a:pt x="361673" y="381015"/>
                  </a:lnTo>
                  <a:lnTo>
                    <a:pt x="376671" y="38468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9"/>
            <p:cNvSpPr/>
            <p:nvPr/>
          </p:nvSpPr>
          <p:spPr>
            <a:xfrm>
              <a:off x="2308942" y="2397015"/>
              <a:ext cx="350856" cy="447814"/>
            </a:xfrm>
            <a:custGeom>
              <a:avLst/>
              <a:gdLst/>
              <a:ahLst/>
              <a:cxnLst/>
              <a:rect l="0" t="0" r="0" b="0"/>
              <a:pathLst>
                <a:path w="350856" h="447814">
                  <a:moveTo>
                    <a:pt x="0" y="0"/>
                  </a:moveTo>
                  <a:lnTo>
                    <a:pt x="4367" y="4107"/>
                  </a:lnTo>
                  <a:lnTo>
                    <a:pt x="522" y="24290"/>
                  </a:lnTo>
                  <a:lnTo>
                    <a:pt x="24549" y="45904"/>
                  </a:lnTo>
                  <a:lnTo>
                    <a:pt x="57473" y="111808"/>
                  </a:lnTo>
                  <a:lnTo>
                    <a:pt x="44417" y="154212"/>
                  </a:lnTo>
                  <a:lnTo>
                    <a:pt x="47812" y="179518"/>
                  </a:lnTo>
                  <a:lnTo>
                    <a:pt x="45416" y="231516"/>
                  </a:lnTo>
                  <a:lnTo>
                    <a:pt x="20480" y="298305"/>
                  </a:lnTo>
                  <a:lnTo>
                    <a:pt x="25795" y="322709"/>
                  </a:lnTo>
                  <a:lnTo>
                    <a:pt x="23232" y="340437"/>
                  </a:lnTo>
                  <a:lnTo>
                    <a:pt x="11615" y="366868"/>
                  </a:lnTo>
                  <a:lnTo>
                    <a:pt x="28096" y="363931"/>
                  </a:lnTo>
                  <a:lnTo>
                    <a:pt x="35541" y="377271"/>
                  </a:lnTo>
                  <a:lnTo>
                    <a:pt x="62482" y="397719"/>
                  </a:lnTo>
                  <a:lnTo>
                    <a:pt x="83141" y="434471"/>
                  </a:lnTo>
                  <a:lnTo>
                    <a:pt x="95786" y="440601"/>
                  </a:lnTo>
                  <a:lnTo>
                    <a:pt x="108201" y="434460"/>
                  </a:lnTo>
                  <a:lnTo>
                    <a:pt x="127960" y="434500"/>
                  </a:lnTo>
                  <a:lnTo>
                    <a:pt x="146737" y="447814"/>
                  </a:lnTo>
                  <a:lnTo>
                    <a:pt x="170352" y="441042"/>
                  </a:lnTo>
                  <a:lnTo>
                    <a:pt x="186854" y="445183"/>
                  </a:lnTo>
                  <a:lnTo>
                    <a:pt x="226967" y="421137"/>
                  </a:lnTo>
                  <a:lnTo>
                    <a:pt x="249292" y="422001"/>
                  </a:lnTo>
                  <a:lnTo>
                    <a:pt x="273569" y="408599"/>
                  </a:lnTo>
                  <a:lnTo>
                    <a:pt x="324719" y="415001"/>
                  </a:lnTo>
                  <a:lnTo>
                    <a:pt x="350856" y="42733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80"/>
            <p:cNvSpPr/>
            <p:nvPr/>
          </p:nvSpPr>
          <p:spPr>
            <a:xfrm>
              <a:off x="2659798" y="2824354"/>
              <a:ext cx="461957" cy="439498"/>
            </a:xfrm>
            <a:custGeom>
              <a:avLst/>
              <a:gdLst/>
              <a:ahLst/>
              <a:cxnLst/>
              <a:rect l="0" t="0" r="0" b="0"/>
              <a:pathLst>
                <a:path w="461957" h="439498">
                  <a:moveTo>
                    <a:pt x="0" y="0"/>
                  </a:moveTo>
                  <a:lnTo>
                    <a:pt x="17508" y="25662"/>
                  </a:lnTo>
                  <a:lnTo>
                    <a:pt x="23021" y="30073"/>
                  </a:lnTo>
                  <a:lnTo>
                    <a:pt x="34850" y="53128"/>
                  </a:lnTo>
                  <a:lnTo>
                    <a:pt x="40746" y="55836"/>
                  </a:lnTo>
                  <a:lnTo>
                    <a:pt x="136858" y="75717"/>
                  </a:lnTo>
                  <a:lnTo>
                    <a:pt x="153976" y="72845"/>
                  </a:lnTo>
                  <a:lnTo>
                    <a:pt x="165321" y="66585"/>
                  </a:lnTo>
                  <a:lnTo>
                    <a:pt x="176803" y="78075"/>
                  </a:lnTo>
                  <a:lnTo>
                    <a:pt x="190829" y="82623"/>
                  </a:lnTo>
                  <a:lnTo>
                    <a:pt x="220613" y="99856"/>
                  </a:lnTo>
                  <a:lnTo>
                    <a:pt x="226426" y="98876"/>
                  </a:lnTo>
                  <a:lnTo>
                    <a:pt x="243087" y="87928"/>
                  </a:lnTo>
                  <a:lnTo>
                    <a:pt x="267781" y="93019"/>
                  </a:lnTo>
                  <a:lnTo>
                    <a:pt x="264810" y="127153"/>
                  </a:lnTo>
                  <a:lnTo>
                    <a:pt x="260641" y="137707"/>
                  </a:lnTo>
                  <a:lnTo>
                    <a:pt x="277347" y="159109"/>
                  </a:lnTo>
                  <a:lnTo>
                    <a:pt x="276780" y="165061"/>
                  </a:lnTo>
                  <a:lnTo>
                    <a:pt x="282884" y="179016"/>
                  </a:lnTo>
                  <a:lnTo>
                    <a:pt x="282535" y="191042"/>
                  </a:lnTo>
                  <a:lnTo>
                    <a:pt x="297058" y="210185"/>
                  </a:lnTo>
                  <a:lnTo>
                    <a:pt x="307838" y="212935"/>
                  </a:lnTo>
                  <a:lnTo>
                    <a:pt x="315709" y="219631"/>
                  </a:lnTo>
                  <a:lnTo>
                    <a:pt x="322353" y="220505"/>
                  </a:lnTo>
                  <a:lnTo>
                    <a:pt x="325265" y="224474"/>
                  </a:lnTo>
                  <a:lnTo>
                    <a:pt x="338247" y="226810"/>
                  </a:lnTo>
                  <a:lnTo>
                    <a:pt x="342088" y="237347"/>
                  </a:lnTo>
                  <a:lnTo>
                    <a:pt x="349854" y="244090"/>
                  </a:lnTo>
                  <a:lnTo>
                    <a:pt x="355577" y="257042"/>
                  </a:lnTo>
                  <a:lnTo>
                    <a:pt x="355125" y="274811"/>
                  </a:lnTo>
                  <a:lnTo>
                    <a:pt x="365442" y="287234"/>
                  </a:lnTo>
                  <a:lnTo>
                    <a:pt x="378341" y="288836"/>
                  </a:lnTo>
                  <a:lnTo>
                    <a:pt x="387287" y="295895"/>
                  </a:lnTo>
                  <a:lnTo>
                    <a:pt x="401173" y="322440"/>
                  </a:lnTo>
                  <a:lnTo>
                    <a:pt x="402917" y="335485"/>
                  </a:lnTo>
                  <a:lnTo>
                    <a:pt x="400469" y="352813"/>
                  </a:lnTo>
                  <a:lnTo>
                    <a:pt x="401838" y="367259"/>
                  </a:lnTo>
                  <a:lnTo>
                    <a:pt x="404743" y="372201"/>
                  </a:lnTo>
                  <a:lnTo>
                    <a:pt x="408960" y="376257"/>
                  </a:lnTo>
                  <a:lnTo>
                    <a:pt x="414681" y="375419"/>
                  </a:lnTo>
                  <a:lnTo>
                    <a:pt x="424568" y="380463"/>
                  </a:lnTo>
                  <a:lnTo>
                    <a:pt x="432788" y="387640"/>
                  </a:lnTo>
                  <a:lnTo>
                    <a:pt x="439358" y="389442"/>
                  </a:lnTo>
                  <a:lnTo>
                    <a:pt x="453305" y="388380"/>
                  </a:lnTo>
                  <a:lnTo>
                    <a:pt x="452895" y="400918"/>
                  </a:lnTo>
                  <a:lnTo>
                    <a:pt x="461957" y="428906"/>
                  </a:lnTo>
                  <a:lnTo>
                    <a:pt x="447596" y="433551"/>
                  </a:lnTo>
                  <a:lnTo>
                    <a:pt x="446205" y="4394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1"/>
            <p:cNvSpPr/>
            <p:nvPr/>
          </p:nvSpPr>
          <p:spPr>
            <a:xfrm>
              <a:off x="3106004" y="3081666"/>
              <a:ext cx="542288" cy="182186"/>
            </a:xfrm>
            <a:custGeom>
              <a:avLst/>
              <a:gdLst/>
              <a:ahLst/>
              <a:cxnLst/>
              <a:rect l="0" t="0" r="0" b="0"/>
              <a:pathLst>
                <a:path w="542288" h="182186">
                  <a:moveTo>
                    <a:pt x="0" y="182186"/>
                  </a:moveTo>
                  <a:lnTo>
                    <a:pt x="1391" y="176238"/>
                  </a:lnTo>
                  <a:lnTo>
                    <a:pt x="15752" y="171594"/>
                  </a:lnTo>
                  <a:lnTo>
                    <a:pt x="6689" y="143606"/>
                  </a:lnTo>
                  <a:lnTo>
                    <a:pt x="7099" y="131068"/>
                  </a:lnTo>
                  <a:lnTo>
                    <a:pt x="18042" y="129738"/>
                  </a:lnTo>
                  <a:lnTo>
                    <a:pt x="27307" y="133935"/>
                  </a:lnTo>
                  <a:lnTo>
                    <a:pt x="50698" y="138421"/>
                  </a:lnTo>
                  <a:lnTo>
                    <a:pt x="81443" y="115308"/>
                  </a:lnTo>
                  <a:lnTo>
                    <a:pt x="89103" y="106952"/>
                  </a:lnTo>
                  <a:lnTo>
                    <a:pt x="100402" y="107992"/>
                  </a:lnTo>
                  <a:lnTo>
                    <a:pt x="111566" y="103917"/>
                  </a:lnTo>
                  <a:lnTo>
                    <a:pt x="137310" y="124895"/>
                  </a:lnTo>
                  <a:lnTo>
                    <a:pt x="159321" y="128900"/>
                  </a:lnTo>
                  <a:lnTo>
                    <a:pt x="173253" y="128406"/>
                  </a:lnTo>
                  <a:lnTo>
                    <a:pt x="182902" y="116210"/>
                  </a:lnTo>
                  <a:lnTo>
                    <a:pt x="181596" y="112723"/>
                  </a:lnTo>
                  <a:lnTo>
                    <a:pt x="183588" y="109017"/>
                  </a:lnTo>
                  <a:lnTo>
                    <a:pt x="195517" y="94498"/>
                  </a:lnTo>
                  <a:lnTo>
                    <a:pt x="211129" y="83004"/>
                  </a:lnTo>
                  <a:lnTo>
                    <a:pt x="223202" y="79178"/>
                  </a:lnTo>
                  <a:lnTo>
                    <a:pt x="268409" y="74628"/>
                  </a:lnTo>
                  <a:lnTo>
                    <a:pt x="278497" y="75193"/>
                  </a:lnTo>
                  <a:lnTo>
                    <a:pt x="290591" y="80458"/>
                  </a:lnTo>
                  <a:lnTo>
                    <a:pt x="296517" y="78568"/>
                  </a:lnTo>
                  <a:lnTo>
                    <a:pt x="299468" y="80262"/>
                  </a:lnTo>
                  <a:lnTo>
                    <a:pt x="319119" y="69789"/>
                  </a:lnTo>
                  <a:lnTo>
                    <a:pt x="343624" y="71804"/>
                  </a:lnTo>
                  <a:lnTo>
                    <a:pt x="361162" y="64976"/>
                  </a:lnTo>
                  <a:lnTo>
                    <a:pt x="367799" y="73752"/>
                  </a:lnTo>
                  <a:lnTo>
                    <a:pt x="386691" y="82861"/>
                  </a:lnTo>
                  <a:lnTo>
                    <a:pt x="393765" y="78329"/>
                  </a:lnTo>
                  <a:lnTo>
                    <a:pt x="402360" y="79080"/>
                  </a:lnTo>
                  <a:lnTo>
                    <a:pt x="408751" y="87816"/>
                  </a:lnTo>
                  <a:lnTo>
                    <a:pt x="412083" y="100313"/>
                  </a:lnTo>
                  <a:lnTo>
                    <a:pt x="416213" y="101598"/>
                  </a:lnTo>
                  <a:lnTo>
                    <a:pt x="418517" y="101115"/>
                  </a:lnTo>
                  <a:lnTo>
                    <a:pt x="420986" y="93135"/>
                  </a:lnTo>
                  <a:lnTo>
                    <a:pt x="431263" y="83155"/>
                  </a:lnTo>
                  <a:lnTo>
                    <a:pt x="452106" y="76373"/>
                  </a:lnTo>
                  <a:lnTo>
                    <a:pt x="466821" y="78898"/>
                  </a:lnTo>
                  <a:lnTo>
                    <a:pt x="472279" y="72417"/>
                  </a:lnTo>
                  <a:lnTo>
                    <a:pt x="478525" y="69731"/>
                  </a:lnTo>
                  <a:lnTo>
                    <a:pt x="489952" y="74529"/>
                  </a:lnTo>
                  <a:lnTo>
                    <a:pt x="498976" y="74748"/>
                  </a:lnTo>
                  <a:lnTo>
                    <a:pt x="501061" y="78200"/>
                  </a:lnTo>
                  <a:lnTo>
                    <a:pt x="509615" y="82187"/>
                  </a:lnTo>
                  <a:lnTo>
                    <a:pt x="512325" y="80615"/>
                  </a:lnTo>
                  <a:lnTo>
                    <a:pt x="523194" y="84388"/>
                  </a:lnTo>
                  <a:lnTo>
                    <a:pt x="531686" y="73228"/>
                  </a:lnTo>
                  <a:lnTo>
                    <a:pt x="541512" y="71657"/>
                  </a:lnTo>
                  <a:lnTo>
                    <a:pt x="542288" y="62329"/>
                  </a:lnTo>
                  <a:lnTo>
                    <a:pt x="539037" y="54154"/>
                  </a:lnTo>
                  <a:lnTo>
                    <a:pt x="538821" y="42378"/>
                  </a:lnTo>
                  <a:lnTo>
                    <a:pt x="54220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2"/>
            <p:cNvSpPr/>
            <p:nvPr/>
          </p:nvSpPr>
          <p:spPr>
            <a:xfrm>
              <a:off x="3648206" y="3079602"/>
              <a:ext cx="15858" cy="213419"/>
            </a:xfrm>
            <a:custGeom>
              <a:avLst/>
              <a:gdLst/>
              <a:ahLst/>
              <a:cxnLst/>
              <a:rect l="0" t="0" r="0" b="0"/>
              <a:pathLst>
                <a:path w="15858" h="213419">
                  <a:moveTo>
                    <a:pt x="0" y="2063"/>
                  </a:moveTo>
                  <a:lnTo>
                    <a:pt x="645" y="0"/>
                  </a:lnTo>
                  <a:lnTo>
                    <a:pt x="14103" y="1631"/>
                  </a:lnTo>
                  <a:lnTo>
                    <a:pt x="7045" y="72883"/>
                  </a:lnTo>
                  <a:lnTo>
                    <a:pt x="2421" y="81116"/>
                  </a:lnTo>
                  <a:lnTo>
                    <a:pt x="4328" y="87288"/>
                  </a:lnTo>
                  <a:lnTo>
                    <a:pt x="10941" y="92246"/>
                  </a:lnTo>
                  <a:lnTo>
                    <a:pt x="15858" y="107885"/>
                  </a:lnTo>
                  <a:lnTo>
                    <a:pt x="13292" y="127852"/>
                  </a:lnTo>
                  <a:lnTo>
                    <a:pt x="14685" y="135199"/>
                  </a:lnTo>
                  <a:lnTo>
                    <a:pt x="9191" y="149975"/>
                  </a:lnTo>
                  <a:lnTo>
                    <a:pt x="13193" y="162701"/>
                  </a:lnTo>
                  <a:lnTo>
                    <a:pt x="10894" y="180597"/>
                  </a:lnTo>
                  <a:lnTo>
                    <a:pt x="15559" y="196256"/>
                  </a:lnTo>
                  <a:lnTo>
                    <a:pt x="9161" y="21341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3"/>
            <p:cNvSpPr/>
            <p:nvPr/>
          </p:nvSpPr>
          <p:spPr>
            <a:xfrm>
              <a:off x="3643785" y="3293022"/>
              <a:ext cx="331802" cy="588043"/>
            </a:xfrm>
            <a:custGeom>
              <a:avLst/>
              <a:gdLst/>
              <a:ahLst/>
              <a:cxnLst/>
              <a:rect l="0" t="0" r="0" b="0"/>
              <a:pathLst>
                <a:path w="331802" h="588043">
                  <a:moveTo>
                    <a:pt x="13581" y="0"/>
                  </a:moveTo>
                  <a:lnTo>
                    <a:pt x="24666" y="17940"/>
                  </a:lnTo>
                  <a:lnTo>
                    <a:pt x="33020" y="48287"/>
                  </a:lnTo>
                  <a:lnTo>
                    <a:pt x="32740" y="83395"/>
                  </a:lnTo>
                  <a:lnTo>
                    <a:pt x="27827" y="97859"/>
                  </a:lnTo>
                  <a:lnTo>
                    <a:pt x="3022" y="133048"/>
                  </a:lnTo>
                  <a:lnTo>
                    <a:pt x="0" y="156011"/>
                  </a:lnTo>
                  <a:lnTo>
                    <a:pt x="30694" y="229115"/>
                  </a:lnTo>
                  <a:lnTo>
                    <a:pt x="25951" y="259903"/>
                  </a:lnTo>
                  <a:lnTo>
                    <a:pt x="34108" y="284822"/>
                  </a:lnTo>
                  <a:lnTo>
                    <a:pt x="50807" y="300618"/>
                  </a:lnTo>
                  <a:lnTo>
                    <a:pt x="78762" y="309298"/>
                  </a:lnTo>
                  <a:lnTo>
                    <a:pt x="100091" y="308243"/>
                  </a:lnTo>
                  <a:lnTo>
                    <a:pt x="105306" y="321869"/>
                  </a:lnTo>
                  <a:lnTo>
                    <a:pt x="115312" y="330686"/>
                  </a:lnTo>
                  <a:lnTo>
                    <a:pt x="138991" y="347789"/>
                  </a:lnTo>
                  <a:lnTo>
                    <a:pt x="163128" y="354732"/>
                  </a:lnTo>
                  <a:lnTo>
                    <a:pt x="185569" y="368446"/>
                  </a:lnTo>
                  <a:lnTo>
                    <a:pt x="242368" y="419563"/>
                  </a:lnTo>
                  <a:lnTo>
                    <a:pt x="262956" y="467457"/>
                  </a:lnTo>
                  <a:lnTo>
                    <a:pt x="259698" y="480127"/>
                  </a:lnTo>
                  <a:lnTo>
                    <a:pt x="267707" y="502549"/>
                  </a:lnTo>
                  <a:lnTo>
                    <a:pt x="283207" y="508511"/>
                  </a:lnTo>
                  <a:lnTo>
                    <a:pt x="288165" y="535593"/>
                  </a:lnTo>
                  <a:lnTo>
                    <a:pt x="302340" y="542238"/>
                  </a:lnTo>
                  <a:lnTo>
                    <a:pt x="298796" y="559651"/>
                  </a:lnTo>
                  <a:lnTo>
                    <a:pt x="304069" y="560863"/>
                  </a:lnTo>
                  <a:lnTo>
                    <a:pt x="302349" y="574550"/>
                  </a:lnTo>
                  <a:lnTo>
                    <a:pt x="306229" y="580741"/>
                  </a:lnTo>
                  <a:lnTo>
                    <a:pt x="328981" y="581360"/>
                  </a:lnTo>
                  <a:lnTo>
                    <a:pt x="331802" y="58804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4"/>
            <p:cNvSpPr/>
            <p:nvPr/>
          </p:nvSpPr>
          <p:spPr>
            <a:xfrm>
              <a:off x="3953939" y="3857931"/>
              <a:ext cx="541722" cy="439603"/>
            </a:xfrm>
            <a:custGeom>
              <a:avLst/>
              <a:gdLst/>
              <a:ahLst/>
              <a:cxnLst/>
              <a:rect l="0" t="0" r="0" b="0"/>
              <a:pathLst>
                <a:path w="541722" h="439603">
                  <a:moveTo>
                    <a:pt x="21648" y="23134"/>
                  </a:moveTo>
                  <a:lnTo>
                    <a:pt x="18532" y="16321"/>
                  </a:lnTo>
                  <a:lnTo>
                    <a:pt x="0" y="15320"/>
                  </a:lnTo>
                  <a:lnTo>
                    <a:pt x="880" y="0"/>
                  </a:lnTo>
                  <a:lnTo>
                    <a:pt x="57846" y="677"/>
                  </a:lnTo>
                  <a:lnTo>
                    <a:pt x="73476" y="11468"/>
                  </a:lnTo>
                  <a:lnTo>
                    <a:pt x="88055" y="13854"/>
                  </a:lnTo>
                  <a:lnTo>
                    <a:pt x="138209" y="40653"/>
                  </a:lnTo>
                  <a:lnTo>
                    <a:pt x="156109" y="67466"/>
                  </a:lnTo>
                  <a:lnTo>
                    <a:pt x="161107" y="88130"/>
                  </a:lnTo>
                  <a:lnTo>
                    <a:pt x="181626" y="102954"/>
                  </a:lnTo>
                  <a:lnTo>
                    <a:pt x="236906" y="126964"/>
                  </a:lnTo>
                  <a:lnTo>
                    <a:pt x="272733" y="134747"/>
                  </a:lnTo>
                  <a:lnTo>
                    <a:pt x="352036" y="176962"/>
                  </a:lnTo>
                  <a:lnTo>
                    <a:pt x="382791" y="182071"/>
                  </a:lnTo>
                  <a:lnTo>
                    <a:pt x="387932" y="190747"/>
                  </a:lnTo>
                  <a:lnTo>
                    <a:pt x="404287" y="193769"/>
                  </a:lnTo>
                  <a:lnTo>
                    <a:pt x="428516" y="208492"/>
                  </a:lnTo>
                  <a:lnTo>
                    <a:pt x="439218" y="225937"/>
                  </a:lnTo>
                  <a:lnTo>
                    <a:pt x="464012" y="243342"/>
                  </a:lnTo>
                  <a:lnTo>
                    <a:pt x="502091" y="299682"/>
                  </a:lnTo>
                  <a:lnTo>
                    <a:pt x="511278" y="324900"/>
                  </a:lnTo>
                  <a:lnTo>
                    <a:pt x="523292" y="336993"/>
                  </a:lnTo>
                  <a:lnTo>
                    <a:pt x="522549" y="385084"/>
                  </a:lnTo>
                  <a:lnTo>
                    <a:pt x="541722" y="431559"/>
                  </a:lnTo>
                  <a:lnTo>
                    <a:pt x="527582" y="439603"/>
                  </a:lnTo>
                  <a:lnTo>
                    <a:pt x="522550" y="43736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5"/>
            <p:cNvSpPr/>
            <p:nvPr/>
          </p:nvSpPr>
          <p:spPr>
            <a:xfrm>
              <a:off x="4476490" y="3917583"/>
              <a:ext cx="595597" cy="379951"/>
            </a:xfrm>
            <a:custGeom>
              <a:avLst/>
              <a:gdLst/>
              <a:ahLst/>
              <a:cxnLst/>
              <a:rect l="0" t="0" r="0" b="0"/>
              <a:pathLst>
                <a:path w="595597" h="379951">
                  <a:moveTo>
                    <a:pt x="0" y="377715"/>
                  </a:moveTo>
                  <a:lnTo>
                    <a:pt x="5031" y="379951"/>
                  </a:lnTo>
                  <a:lnTo>
                    <a:pt x="19325" y="371816"/>
                  </a:lnTo>
                  <a:lnTo>
                    <a:pt x="12307" y="347921"/>
                  </a:lnTo>
                  <a:lnTo>
                    <a:pt x="13393" y="345101"/>
                  </a:lnTo>
                  <a:lnTo>
                    <a:pt x="36728" y="337096"/>
                  </a:lnTo>
                  <a:lnTo>
                    <a:pt x="42545" y="323154"/>
                  </a:lnTo>
                  <a:lnTo>
                    <a:pt x="58837" y="304012"/>
                  </a:lnTo>
                  <a:lnTo>
                    <a:pt x="62716" y="294520"/>
                  </a:lnTo>
                  <a:lnTo>
                    <a:pt x="77448" y="290676"/>
                  </a:lnTo>
                  <a:lnTo>
                    <a:pt x="119074" y="266407"/>
                  </a:lnTo>
                  <a:lnTo>
                    <a:pt x="127544" y="263976"/>
                  </a:lnTo>
                  <a:lnTo>
                    <a:pt x="149708" y="242747"/>
                  </a:lnTo>
                  <a:lnTo>
                    <a:pt x="207047" y="245353"/>
                  </a:lnTo>
                  <a:lnTo>
                    <a:pt x="210893" y="241279"/>
                  </a:lnTo>
                  <a:lnTo>
                    <a:pt x="231335" y="238071"/>
                  </a:lnTo>
                  <a:lnTo>
                    <a:pt x="273505" y="238851"/>
                  </a:lnTo>
                  <a:lnTo>
                    <a:pt x="287837" y="232718"/>
                  </a:lnTo>
                  <a:lnTo>
                    <a:pt x="303194" y="219992"/>
                  </a:lnTo>
                  <a:lnTo>
                    <a:pt x="312070" y="218124"/>
                  </a:lnTo>
                  <a:lnTo>
                    <a:pt x="333905" y="197620"/>
                  </a:lnTo>
                  <a:lnTo>
                    <a:pt x="343293" y="192318"/>
                  </a:lnTo>
                  <a:lnTo>
                    <a:pt x="364458" y="191829"/>
                  </a:lnTo>
                  <a:lnTo>
                    <a:pt x="383704" y="195035"/>
                  </a:lnTo>
                  <a:lnTo>
                    <a:pt x="398289" y="190454"/>
                  </a:lnTo>
                  <a:lnTo>
                    <a:pt x="411672" y="180039"/>
                  </a:lnTo>
                  <a:lnTo>
                    <a:pt x="417095" y="172520"/>
                  </a:lnTo>
                  <a:lnTo>
                    <a:pt x="439297" y="162869"/>
                  </a:lnTo>
                  <a:lnTo>
                    <a:pt x="482798" y="123372"/>
                  </a:lnTo>
                  <a:lnTo>
                    <a:pt x="495650" y="108000"/>
                  </a:lnTo>
                  <a:lnTo>
                    <a:pt x="503357" y="86634"/>
                  </a:lnTo>
                  <a:lnTo>
                    <a:pt x="521270" y="63797"/>
                  </a:lnTo>
                  <a:lnTo>
                    <a:pt x="548368" y="34278"/>
                  </a:lnTo>
                  <a:lnTo>
                    <a:pt x="579879" y="14966"/>
                  </a:lnTo>
                  <a:lnTo>
                    <a:pt x="589981" y="11855"/>
                  </a:lnTo>
                  <a:lnTo>
                    <a:pt x="594655" y="7449"/>
                  </a:lnTo>
                  <a:lnTo>
                    <a:pt x="59559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6"/>
            <p:cNvSpPr/>
            <p:nvPr/>
          </p:nvSpPr>
          <p:spPr>
            <a:xfrm>
              <a:off x="5072087" y="3850176"/>
              <a:ext cx="241069" cy="67406"/>
            </a:xfrm>
            <a:custGeom>
              <a:avLst/>
              <a:gdLst/>
              <a:ahLst/>
              <a:cxnLst/>
              <a:rect l="0" t="0" r="0" b="0"/>
              <a:pathLst>
                <a:path w="241069" h="67406">
                  <a:moveTo>
                    <a:pt x="0" y="67406"/>
                  </a:moveTo>
                  <a:lnTo>
                    <a:pt x="664" y="65181"/>
                  </a:lnTo>
                  <a:lnTo>
                    <a:pt x="7957" y="64911"/>
                  </a:lnTo>
                  <a:lnTo>
                    <a:pt x="28702" y="60771"/>
                  </a:lnTo>
                  <a:lnTo>
                    <a:pt x="56714" y="59970"/>
                  </a:lnTo>
                  <a:lnTo>
                    <a:pt x="65703" y="58947"/>
                  </a:lnTo>
                  <a:lnTo>
                    <a:pt x="70324" y="56497"/>
                  </a:lnTo>
                  <a:lnTo>
                    <a:pt x="86053" y="55605"/>
                  </a:lnTo>
                  <a:lnTo>
                    <a:pt x="96116" y="51289"/>
                  </a:lnTo>
                  <a:lnTo>
                    <a:pt x="106728" y="49927"/>
                  </a:lnTo>
                  <a:lnTo>
                    <a:pt x="114138" y="46305"/>
                  </a:lnTo>
                  <a:lnTo>
                    <a:pt x="119606" y="41528"/>
                  </a:lnTo>
                  <a:lnTo>
                    <a:pt x="125375" y="40484"/>
                  </a:lnTo>
                  <a:lnTo>
                    <a:pt x="154734" y="29317"/>
                  </a:lnTo>
                  <a:lnTo>
                    <a:pt x="168335" y="20280"/>
                  </a:lnTo>
                  <a:lnTo>
                    <a:pt x="176934" y="20084"/>
                  </a:lnTo>
                  <a:lnTo>
                    <a:pt x="186138" y="11816"/>
                  </a:lnTo>
                  <a:lnTo>
                    <a:pt x="201090" y="4557"/>
                  </a:lnTo>
                  <a:lnTo>
                    <a:pt x="209476" y="3581"/>
                  </a:lnTo>
                  <a:lnTo>
                    <a:pt x="214296" y="851"/>
                  </a:lnTo>
                  <a:lnTo>
                    <a:pt x="239916" y="0"/>
                  </a:lnTo>
                  <a:lnTo>
                    <a:pt x="240268" y="2687"/>
                  </a:lnTo>
                  <a:lnTo>
                    <a:pt x="241069" y="233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7"/>
            <p:cNvSpPr/>
            <p:nvPr/>
          </p:nvSpPr>
          <p:spPr>
            <a:xfrm>
              <a:off x="5313156" y="3661878"/>
              <a:ext cx="387452" cy="190635"/>
            </a:xfrm>
            <a:custGeom>
              <a:avLst/>
              <a:gdLst/>
              <a:ahLst/>
              <a:cxnLst/>
              <a:rect l="0" t="0" r="0" b="0"/>
              <a:pathLst>
                <a:path w="387452" h="190635">
                  <a:moveTo>
                    <a:pt x="0" y="190635"/>
                  </a:moveTo>
                  <a:lnTo>
                    <a:pt x="3714" y="186577"/>
                  </a:lnTo>
                  <a:lnTo>
                    <a:pt x="16498" y="186700"/>
                  </a:lnTo>
                  <a:lnTo>
                    <a:pt x="18808" y="180427"/>
                  </a:lnTo>
                  <a:lnTo>
                    <a:pt x="27939" y="179908"/>
                  </a:lnTo>
                  <a:lnTo>
                    <a:pt x="32766" y="185280"/>
                  </a:lnTo>
                  <a:lnTo>
                    <a:pt x="84776" y="147442"/>
                  </a:lnTo>
                  <a:lnTo>
                    <a:pt x="99805" y="134091"/>
                  </a:lnTo>
                  <a:lnTo>
                    <a:pt x="102016" y="125046"/>
                  </a:lnTo>
                  <a:lnTo>
                    <a:pt x="201871" y="79737"/>
                  </a:lnTo>
                  <a:lnTo>
                    <a:pt x="226510" y="74709"/>
                  </a:lnTo>
                  <a:lnTo>
                    <a:pt x="239440" y="66189"/>
                  </a:lnTo>
                  <a:lnTo>
                    <a:pt x="275838" y="62556"/>
                  </a:lnTo>
                  <a:lnTo>
                    <a:pt x="283675" y="58740"/>
                  </a:lnTo>
                  <a:lnTo>
                    <a:pt x="301924" y="42514"/>
                  </a:lnTo>
                  <a:lnTo>
                    <a:pt x="313941" y="38232"/>
                  </a:lnTo>
                  <a:lnTo>
                    <a:pt x="333891" y="35689"/>
                  </a:lnTo>
                  <a:lnTo>
                    <a:pt x="345562" y="25377"/>
                  </a:lnTo>
                  <a:lnTo>
                    <a:pt x="357648" y="26132"/>
                  </a:lnTo>
                  <a:lnTo>
                    <a:pt x="367492" y="14530"/>
                  </a:lnTo>
                  <a:lnTo>
                    <a:pt x="375606" y="10309"/>
                  </a:lnTo>
                  <a:lnTo>
                    <a:pt x="378886" y="892"/>
                  </a:lnTo>
                  <a:lnTo>
                    <a:pt x="385819" y="0"/>
                  </a:lnTo>
                  <a:lnTo>
                    <a:pt x="387452" y="2565"/>
                  </a:lnTo>
                  <a:lnTo>
                    <a:pt x="386044" y="202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8"/>
            <p:cNvSpPr/>
            <p:nvPr/>
          </p:nvSpPr>
          <p:spPr>
            <a:xfrm>
              <a:off x="5694047" y="3518462"/>
              <a:ext cx="66253" cy="145982"/>
            </a:xfrm>
            <a:custGeom>
              <a:avLst/>
              <a:gdLst/>
              <a:ahLst/>
              <a:cxnLst/>
              <a:rect l="0" t="0" r="0" b="0"/>
              <a:pathLst>
                <a:path w="66253" h="145982">
                  <a:moveTo>
                    <a:pt x="5153" y="143618"/>
                  </a:moveTo>
                  <a:lnTo>
                    <a:pt x="6699" y="145982"/>
                  </a:lnTo>
                  <a:lnTo>
                    <a:pt x="5090" y="143435"/>
                  </a:lnTo>
                  <a:lnTo>
                    <a:pt x="0" y="142934"/>
                  </a:lnTo>
                  <a:lnTo>
                    <a:pt x="1148" y="137392"/>
                  </a:lnTo>
                  <a:lnTo>
                    <a:pt x="4346" y="132247"/>
                  </a:lnTo>
                  <a:lnTo>
                    <a:pt x="1633" y="126509"/>
                  </a:lnTo>
                  <a:lnTo>
                    <a:pt x="2312" y="123826"/>
                  </a:lnTo>
                  <a:lnTo>
                    <a:pt x="710" y="118212"/>
                  </a:lnTo>
                  <a:lnTo>
                    <a:pt x="10812" y="92600"/>
                  </a:lnTo>
                  <a:lnTo>
                    <a:pt x="13761" y="88637"/>
                  </a:lnTo>
                  <a:lnTo>
                    <a:pt x="14824" y="82160"/>
                  </a:lnTo>
                  <a:lnTo>
                    <a:pt x="19693" y="70213"/>
                  </a:lnTo>
                  <a:lnTo>
                    <a:pt x="22003" y="66965"/>
                  </a:lnTo>
                  <a:lnTo>
                    <a:pt x="25900" y="45031"/>
                  </a:lnTo>
                  <a:lnTo>
                    <a:pt x="30702" y="31241"/>
                  </a:lnTo>
                  <a:lnTo>
                    <a:pt x="32594" y="28817"/>
                  </a:lnTo>
                  <a:lnTo>
                    <a:pt x="40816" y="27242"/>
                  </a:lnTo>
                  <a:lnTo>
                    <a:pt x="44942" y="25682"/>
                  </a:lnTo>
                  <a:lnTo>
                    <a:pt x="48496" y="22239"/>
                  </a:lnTo>
                  <a:lnTo>
                    <a:pt x="52865" y="21793"/>
                  </a:lnTo>
                  <a:lnTo>
                    <a:pt x="60019" y="18774"/>
                  </a:lnTo>
                  <a:lnTo>
                    <a:pt x="65101" y="14427"/>
                  </a:lnTo>
                  <a:lnTo>
                    <a:pt x="66253" y="12262"/>
                  </a:lnTo>
                  <a:lnTo>
                    <a:pt x="63644" y="6799"/>
                  </a:lnTo>
                  <a:lnTo>
                    <a:pt x="60299" y="4847"/>
                  </a:lnTo>
                  <a:lnTo>
                    <a:pt x="61430" y="2545"/>
                  </a:lnTo>
                  <a:lnTo>
                    <a:pt x="5994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9"/>
            <p:cNvSpPr/>
            <p:nvPr/>
          </p:nvSpPr>
          <p:spPr>
            <a:xfrm>
              <a:off x="5691297" y="3518462"/>
              <a:ext cx="178100" cy="309863"/>
            </a:xfrm>
            <a:custGeom>
              <a:avLst/>
              <a:gdLst/>
              <a:ahLst/>
              <a:cxnLst/>
              <a:rect l="0" t="0" r="0" b="0"/>
              <a:pathLst>
                <a:path w="178100" h="309863">
                  <a:moveTo>
                    <a:pt x="62698" y="0"/>
                  </a:moveTo>
                  <a:lnTo>
                    <a:pt x="63049" y="4847"/>
                  </a:lnTo>
                  <a:lnTo>
                    <a:pt x="68890" y="12129"/>
                  </a:lnTo>
                  <a:lnTo>
                    <a:pt x="67851" y="14383"/>
                  </a:lnTo>
                  <a:lnTo>
                    <a:pt x="62750" y="18749"/>
                  </a:lnTo>
                  <a:lnTo>
                    <a:pt x="33408" y="31267"/>
                  </a:lnTo>
                  <a:lnTo>
                    <a:pt x="24731" y="66922"/>
                  </a:lnTo>
                  <a:lnTo>
                    <a:pt x="3268" y="118268"/>
                  </a:lnTo>
                  <a:lnTo>
                    <a:pt x="7051" y="132317"/>
                  </a:lnTo>
                  <a:lnTo>
                    <a:pt x="0" y="145472"/>
                  </a:lnTo>
                  <a:lnTo>
                    <a:pt x="554" y="152020"/>
                  </a:lnTo>
                  <a:lnTo>
                    <a:pt x="11901" y="167162"/>
                  </a:lnTo>
                  <a:lnTo>
                    <a:pt x="51236" y="202699"/>
                  </a:lnTo>
                  <a:lnTo>
                    <a:pt x="67861" y="222679"/>
                  </a:lnTo>
                  <a:lnTo>
                    <a:pt x="71897" y="233429"/>
                  </a:lnTo>
                  <a:lnTo>
                    <a:pt x="90288" y="242283"/>
                  </a:lnTo>
                  <a:lnTo>
                    <a:pt x="114148" y="268850"/>
                  </a:lnTo>
                  <a:lnTo>
                    <a:pt x="117596" y="276643"/>
                  </a:lnTo>
                  <a:lnTo>
                    <a:pt x="123689" y="277430"/>
                  </a:lnTo>
                  <a:lnTo>
                    <a:pt x="138143" y="300445"/>
                  </a:lnTo>
                  <a:lnTo>
                    <a:pt x="142710" y="302920"/>
                  </a:lnTo>
                  <a:lnTo>
                    <a:pt x="151091" y="300963"/>
                  </a:lnTo>
                  <a:lnTo>
                    <a:pt x="172857" y="309863"/>
                  </a:lnTo>
                  <a:lnTo>
                    <a:pt x="178100" y="301873"/>
                  </a:lnTo>
                  <a:lnTo>
                    <a:pt x="175446" y="30154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90"/>
            <p:cNvSpPr/>
            <p:nvPr/>
          </p:nvSpPr>
          <p:spPr>
            <a:xfrm>
              <a:off x="5307859" y="3820007"/>
              <a:ext cx="558884" cy="540473"/>
            </a:xfrm>
            <a:custGeom>
              <a:avLst/>
              <a:gdLst/>
              <a:ahLst/>
              <a:cxnLst/>
              <a:rect l="0" t="0" r="0" b="0"/>
              <a:pathLst>
                <a:path w="558884" h="540473">
                  <a:moveTo>
                    <a:pt x="558884" y="0"/>
                  </a:moveTo>
                  <a:lnTo>
                    <a:pt x="551129" y="13487"/>
                  </a:lnTo>
                  <a:lnTo>
                    <a:pt x="545563" y="32675"/>
                  </a:lnTo>
                  <a:lnTo>
                    <a:pt x="547962" y="43334"/>
                  </a:lnTo>
                  <a:lnTo>
                    <a:pt x="533328" y="79215"/>
                  </a:lnTo>
                  <a:lnTo>
                    <a:pt x="494020" y="157587"/>
                  </a:lnTo>
                  <a:lnTo>
                    <a:pt x="454166" y="192621"/>
                  </a:lnTo>
                  <a:lnTo>
                    <a:pt x="433107" y="220634"/>
                  </a:lnTo>
                  <a:lnTo>
                    <a:pt x="404933" y="237053"/>
                  </a:lnTo>
                  <a:lnTo>
                    <a:pt x="383833" y="273488"/>
                  </a:lnTo>
                  <a:lnTo>
                    <a:pt x="369806" y="283750"/>
                  </a:lnTo>
                  <a:lnTo>
                    <a:pt x="325764" y="294937"/>
                  </a:lnTo>
                  <a:lnTo>
                    <a:pt x="269862" y="362631"/>
                  </a:lnTo>
                  <a:lnTo>
                    <a:pt x="252941" y="390284"/>
                  </a:lnTo>
                  <a:lnTo>
                    <a:pt x="233906" y="408093"/>
                  </a:lnTo>
                  <a:lnTo>
                    <a:pt x="206015" y="419450"/>
                  </a:lnTo>
                  <a:lnTo>
                    <a:pt x="106596" y="427716"/>
                  </a:lnTo>
                  <a:lnTo>
                    <a:pt x="58343" y="440893"/>
                  </a:lnTo>
                  <a:lnTo>
                    <a:pt x="25592" y="442513"/>
                  </a:lnTo>
                  <a:lnTo>
                    <a:pt x="4701" y="495091"/>
                  </a:lnTo>
                  <a:lnTo>
                    <a:pt x="0" y="540192"/>
                  </a:lnTo>
                  <a:lnTo>
                    <a:pt x="7086" y="54047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1"/>
            <p:cNvSpPr/>
            <p:nvPr/>
          </p:nvSpPr>
          <p:spPr>
            <a:xfrm>
              <a:off x="5226628" y="4360481"/>
              <a:ext cx="88317" cy="178798"/>
            </a:xfrm>
            <a:custGeom>
              <a:avLst/>
              <a:gdLst/>
              <a:ahLst/>
              <a:cxnLst/>
              <a:rect l="0" t="0" r="0" b="0"/>
              <a:pathLst>
                <a:path w="88317" h="178798">
                  <a:moveTo>
                    <a:pt x="88317" y="0"/>
                  </a:moveTo>
                  <a:lnTo>
                    <a:pt x="84590" y="3386"/>
                  </a:lnTo>
                  <a:lnTo>
                    <a:pt x="84859" y="8099"/>
                  </a:lnTo>
                  <a:lnTo>
                    <a:pt x="80011" y="9069"/>
                  </a:lnTo>
                  <a:lnTo>
                    <a:pt x="83521" y="64508"/>
                  </a:lnTo>
                  <a:lnTo>
                    <a:pt x="79222" y="105811"/>
                  </a:lnTo>
                  <a:lnTo>
                    <a:pt x="81005" y="135397"/>
                  </a:lnTo>
                  <a:lnTo>
                    <a:pt x="84990" y="145694"/>
                  </a:lnTo>
                  <a:lnTo>
                    <a:pt x="85869" y="158015"/>
                  </a:lnTo>
                  <a:lnTo>
                    <a:pt x="87562" y="160804"/>
                  </a:lnTo>
                  <a:lnTo>
                    <a:pt x="44738" y="164211"/>
                  </a:lnTo>
                  <a:lnTo>
                    <a:pt x="34844" y="166058"/>
                  </a:lnTo>
                  <a:lnTo>
                    <a:pt x="13828" y="173895"/>
                  </a:lnTo>
                  <a:lnTo>
                    <a:pt x="1758" y="171971"/>
                  </a:lnTo>
                  <a:lnTo>
                    <a:pt x="0" y="1787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2"/>
            <p:cNvSpPr/>
            <p:nvPr/>
          </p:nvSpPr>
          <p:spPr>
            <a:xfrm>
              <a:off x="4878789" y="4530931"/>
              <a:ext cx="350016" cy="122474"/>
            </a:xfrm>
            <a:custGeom>
              <a:avLst/>
              <a:gdLst/>
              <a:ahLst/>
              <a:cxnLst/>
              <a:rect l="0" t="0" r="0" b="0"/>
              <a:pathLst>
                <a:path w="350016" h="122474">
                  <a:moveTo>
                    <a:pt x="347838" y="8348"/>
                  </a:moveTo>
                  <a:lnTo>
                    <a:pt x="350016" y="532"/>
                  </a:lnTo>
                  <a:lnTo>
                    <a:pt x="333747" y="0"/>
                  </a:lnTo>
                  <a:lnTo>
                    <a:pt x="244733" y="33204"/>
                  </a:lnTo>
                  <a:lnTo>
                    <a:pt x="216355" y="33619"/>
                  </a:lnTo>
                  <a:lnTo>
                    <a:pt x="190801" y="37650"/>
                  </a:lnTo>
                  <a:lnTo>
                    <a:pt x="170528" y="36122"/>
                  </a:lnTo>
                  <a:lnTo>
                    <a:pt x="105215" y="38222"/>
                  </a:lnTo>
                  <a:lnTo>
                    <a:pt x="57867" y="48184"/>
                  </a:lnTo>
                  <a:lnTo>
                    <a:pt x="38444" y="58265"/>
                  </a:lnTo>
                  <a:lnTo>
                    <a:pt x="26221" y="59035"/>
                  </a:lnTo>
                  <a:lnTo>
                    <a:pt x="27040" y="68403"/>
                  </a:lnTo>
                  <a:lnTo>
                    <a:pt x="8158" y="96982"/>
                  </a:lnTo>
                  <a:lnTo>
                    <a:pt x="10176" y="106880"/>
                  </a:lnTo>
                  <a:lnTo>
                    <a:pt x="18326" y="113860"/>
                  </a:lnTo>
                  <a:lnTo>
                    <a:pt x="12390" y="118817"/>
                  </a:lnTo>
                  <a:lnTo>
                    <a:pt x="0" y="12247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3"/>
            <p:cNvSpPr/>
            <p:nvPr/>
          </p:nvSpPr>
          <p:spPr>
            <a:xfrm>
              <a:off x="4732960" y="4614031"/>
              <a:ext cx="164156" cy="39374"/>
            </a:xfrm>
            <a:custGeom>
              <a:avLst/>
              <a:gdLst/>
              <a:ahLst/>
              <a:cxnLst/>
              <a:rect l="0" t="0" r="0" b="0"/>
              <a:pathLst>
                <a:path w="164156" h="39374">
                  <a:moveTo>
                    <a:pt x="145829" y="39374"/>
                  </a:moveTo>
                  <a:lnTo>
                    <a:pt x="158220" y="35717"/>
                  </a:lnTo>
                  <a:lnTo>
                    <a:pt x="160914" y="34363"/>
                  </a:lnTo>
                  <a:lnTo>
                    <a:pt x="164156" y="30760"/>
                  </a:lnTo>
                  <a:lnTo>
                    <a:pt x="159803" y="28654"/>
                  </a:lnTo>
                  <a:lnTo>
                    <a:pt x="158385" y="25156"/>
                  </a:lnTo>
                  <a:lnTo>
                    <a:pt x="156006" y="23780"/>
                  </a:lnTo>
                  <a:lnTo>
                    <a:pt x="155052" y="21157"/>
                  </a:lnTo>
                  <a:lnTo>
                    <a:pt x="155593" y="19180"/>
                  </a:lnTo>
                  <a:lnTo>
                    <a:pt x="153986" y="13952"/>
                  </a:lnTo>
                  <a:lnTo>
                    <a:pt x="155210" y="11948"/>
                  </a:lnTo>
                  <a:lnTo>
                    <a:pt x="152022" y="9553"/>
                  </a:lnTo>
                  <a:lnTo>
                    <a:pt x="145587" y="8946"/>
                  </a:lnTo>
                  <a:lnTo>
                    <a:pt x="140080" y="13268"/>
                  </a:lnTo>
                  <a:lnTo>
                    <a:pt x="121205" y="18365"/>
                  </a:lnTo>
                  <a:lnTo>
                    <a:pt x="96121" y="18689"/>
                  </a:lnTo>
                  <a:lnTo>
                    <a:pt x="75132" y="17363"/>
                  </a:lnTo>
                  <a:lnTo>
                    <a:pt x="57021" y="17579"/>
                  </a:lnTo>
                  <a:lnTo>
                    <a:pt x="50460" y="18983"/>
                  </a:lnTo>
                  <a:lnTo>
                    <a:pt x="36559" y="20359"/>
                  </a:lnTo>
                  <a:lnTo>
                    <a:pt x="33700" y="21759"/>
                  </a:lnTo>
                  <a:lnTo>
                    <a:pt x="23274" y="23570"/>
                  </a:lnTo>
                  <a:lnTo>
                    <a:pt x="20044" y="24911"/>
                  </a:lnTo>
                  <a:lnTo>
                    <a:pt x="17514" y="24286"/>
                  </a:lnTo>
                  <a:lnTo>
                    <a:pt x="7585" y="27699"/>
                  </a:lnTo>
                  <a:lnTo>
                    <a:pt x="6857" y="26837"/>
                  </a:lnTo>
                  <a:lnTo>
                    <a:pt x="5803" y="20854"/>
                  </a:lnTo>
                  <a:lnTo>
                    <a:pt x="3251" y="17279"/>
                  </a:lnTo>
                  <a:lnTo>
                    <a:pt x="3025" y="13558"/>
                  </a:lnTo>
                  <a:lnTo>
                    <a:pt x="1138" y="10840"/>
                  </a:lnTo>
                  <a:lnTo>
                    <a:pt x="1519" y="5945"/>
                  </a:lnTo>
                  <a:lnTo>
                    <a:pt x="0" y="4229"/>
                  </a:lnTo>
                  <a:lnTo>
                    <a:pt x="7" y="3222"/>
                  </a:lnTo>
                  <a:lnTo>
                    <a:pt x="2211" y="1985"/>
                  </a:lnTo>
                  <a:lnTo>
                    <a:pt x="2118" y="210"/>
                  </a:lnTo>
                  <a:lnTo>
                    <a:pt x="121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4"/>
            <p:cNvSpPr/>
            <p:nvPr/>
          </p:nvSpPr>
          <p:spPr>
            <a:xfrm>
              <a:off x="4327419" y="4614031"/>
              <a:ext cx="406752" cy="72210"/>
            </a:xfrm>
            <a:custGeom>
              <a:avLst/>
              <a:gdLst/>
              <a:ahLst/>
              <a:cxnLst/>
              <a:rect l="0" t="0" r="0" b="0"/>
              <a:pathLst>
                <a:path w="406752" h="72210">
                  <a:moveTo>
                    <a:pt x="406752" y="0"/>
                  </a:moveTo>
                  <a:lnTo>
                    <a:pt x="405471" y="4504"/>
                  </a:lnTo>
                  <a:lnTo>
                    <a:pt x="363283" y="5908"/>
                  </a:lnTo>
                  <a:lnTo>
                    <a:pt x="361752" y="26158"/>
                  </a:lnTo>
                  <a:lnTo>
                    <a:pt x="292180" y="27619"/>
                  </a:lnTo>
                  <a:lnTo>
                    <a:pt x="240001" y="39383"/>
                  </a:lnTo>
                  <a:lnTo>
                    <a:pt x="165496" y="38052"/>
                  </a:lnTo>
                  <a:lnTo>
                    <a:pt x="122434" y="44178"/>
                  </a:lnTo>
                  <a:lnTo>
                    <a:pt x="99405" y="43468"/>
                  </a:lnTo>
                  <a:lnTo>
                    <a:pt x="82800" y="48355"/>
                  </a:lnTo>
                  <a:lnTo>
                    <a:pt x="61896" y="50333"/>
                  </a:lnTo>
                  <a:lnTo>
                    <a:pt x="52415" y="57207"/>
                  </a:lnTo>
                  <a:lnTo>
                    <a:pt x="9495" y="72210"/>
                  </a:lnTo>
                  <a:lnTo>
                    <a:pt x="7691" y="65452"/>
                  </a:lnTo>
                  <a:lnTo>
                    <a:pt x="0" y="63061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5"/>
            <p:cNvSpPr/>
            <p:nvPr/>
          </p:nvSpPr>
          <p:spPr>
            <a:xfrm>
              <a:off x="3681104" y="4428082"/>
              <a:ext cx="646314" cy="249010"/>
            </a:xfrm>
            <a:custGeom>
              <a:avLst/>
              <a:gdLst/>
              <a:ahLst/>
              <a:cxnLst/>
              <a:rect l="0" t="0" r="0" b="0"/>
              <a:pathLst>
                <a:path w="646314" h="249010">
                  <a:moveTo>
                    <a:pt x="646314" y="249010"/>
                  </a:moveTo>
                  <a:lnTo>
                    <a:pt x="644604" y="245991"/>
                  </a:lnTo>
                  <a:lnTo>
                    <a:pt x="635776" y="247898"/>
                  </a:lnTo>
                  <a:lnTo>
                    <a:pt x="622322" y="217232"/>
                  </a:lnTo>
                  <a:lnTo>
                    <a:pt x="612083" y="206814"/>
                  </a:lnTo>
                  <a:lnTo>
                    <a:pt x="607372" y="195644"/>
                  </a:lnTo>
                  <a:lnTo>
                    <a:pt x="594452" y="179349"/>
                  </a:lnTo>
                  <a:lnTo>
                    <a:pt x="580648" y="168100"/>
                  </a:lnTo>
                  <a:lnTo>
                    <a:pt x="565305" y="164490"/>
                  </a:lnTo>
                  <a:lnTo>
                    <a:pt x="554347" y="156050"/>
                  </a:lnTo>
                  <a:lnTo>
                    <a:pt x="552380" y="151145"/>
                  </a:lnTo>
                  <a:lnTo>
                    <a:pt x="535699" y="144908"/>
                  </a:lnTo>
                  <a:lnTo>
                    <a:pt x="515986" y="130593"/>
                  </a:lnTo>
                  <a:lnTo>
                    <a:pt x="506409" y="116086"/>
                  </a:lnTo>
                  <a:lnTo>
                    <a:pt x="496151" y="110300"/>
                  </a:lnTo>
                  <a:lnTo>
                    <a:pt x="492703" y="102799"/>
                  </a:lnTo>
                  <a:lnTo>
                    <a:pt x="487575" y="98979"/>
                  </a:lnTo>
                  <a:lnTo>
                    <a:pt x="479113" y="96436"/>
                  </a:lnTo>
                  <a:lnTo>
                    <a:pt x="431631" y="106175"/>
                  </a:lnTo>
                  <a:lnTo>
                    <a:pt x="396998" y="87784"/>
                  </a:lnTo>
                  <a:lnTo>
                    <a:pt x="358808" y="77647"/>
                  </a:lnTo>
                  <a:lnTo>
                    <a:pt x="319706" y="62769"/>
                  </a:lnTo>
                  <a:lnTo>
                    <a:pt x="298781" y="66310"/>
                  </a:lnTo>
                  <a:lnTo>
                    <a:pt x="254262" y="53698"/>
                  </a:lnTo>
                  <a:lnTo>
                    <a:pt x="241283" y="57641"/>
                  </a:lnTo>
                  <a:lnTo>
                    <a:pt x="224344" y="49055"/>
                  </a:lnTo>
                  <a:lnTo>
                    <a:pt x="216265" y="40023"/>
                  </a:lnTo>
                  <a:lnTo>
                    <a:pt x="198073" y="29472"/>
                  </a:lnTo>
                  <a:lnTo>
                    <a:pt x="173761" y="27306"/>
                  </a:lnTo>
                  <a:lnTo>
                    <a:pt x="146639" y="30382"/>
                  </a:lnTo>
                  <a:lnTo>
                    <a:pt x="110869" y="21300"/>
                  </a:lnTo>
                  <a:lnTo>
                    <a:pt x="87820" y="20455"/>
                  </a:lnTo>
                  <a:lnTo>
                    <a:pt x="10843" y="0"/>
                  </a:lnTo>
                  <a:lnTo>
                    <a:pt x="2871" y="3385"/>
                  </a:lnTo>
                  <a:lnTo>
                    <a:pt x="0" y="7396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6"/>
            <p:cNvSpPr/>
            <p:nvPr/>
          </p:nvSpPr>
          <p:spPr>
            <a:xfrm>
              <a:off x="3336582" y="4208438"/>
              <a:ext cx="350205" cy="227040"/>
            </a:xfrm>
            <a:custGeom>
              <a:avLst/>
              <a:gdLst/>
              <a:ahLst/>
              <a:cxnLst/>
              <a:rect l="0" t="0" r="0" b="0"/>
              <a:pathLst>
                <a:path w="350205" h="227040">
                  <a:moveTo>
                    <a:pt x="344522" y="227040"/>
                  </a:moveTo>
                  <a:lnTo>
                    <a:pt x="350205" y="221422"/>
                  </a:lnTo>
                  <a:lnTo>
                    <a:pt x="349397" y="217840"/>
                  </a:lnTo>
                  <a:lnTo>
                    <a:pt x="337447" y="217454"/>
                  </a:lnTo>
                  <a:lnTo>
                    <a:pt x="313591" y="203488"/>
                  </a:lnTo>
                  <a:lnTo>
                    <a:pt x="300460" y="206596"/>
                  </a:lnTo>
                  <a:lnTo>
                    <a:pt x="269464" y="202025"/>
                  </a:lnTo>
                  <a:lnTo>
                    <a:pt x="211342" y="202025"/>
                  </a:lnTo>
                  <a:lnTo>
                    <a:pt x="141013" y="169195"/>
                  </a:lnTo>
                  <a:lnTo>
                    <a:pt x="134948" y="172102"/>
                  </a:lnTo>
                  <a:lnTo>
                    <a:pt x="113034" y="172052"/>
                  </a:lnTo>
                  <a:lnTo>
                    <a:pt x="89969" y="140410"/>
                  </a:lnTo>
                  <a:lnTo>
                    <a:pt x="68019" y="119984"/>
                  </a:lnTo>
                  <a:lnTo>
                    <a:pt x="46854" y="84045"/>
                  </a:lnTo>
                  <a:lnTo>
                    <a:pt x="38330" y="77060"/>
                  </a:lnTo>
                  <a:lnTo>
                    <a:pt x="25674" y="78775"/>
                  </a:lnTo>
                  <a:lnTo>
                    <a:pt x="24081" y="71963"/>
                  </a:lnTo>
                  <a:lnTo>
                    <a:pt x="18961" y="67100"/>
                  </a:lnTo>
                  <a:lnTo>
                    <a:pt x="20090" y="41953"/>
                  </a:lnTo>
                  <a:lnTo>
                    <a:pt x="14338" y="22258"/>
                  </a:lnTo>
                  <a:lnTo>
                    <a:pt x="6109" y="42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7"/>
            <p:cNvSpPr/>
            <p:nvPr/>
          </p:nvSpPr>
          <p:spPr>
            <a:xfrm>
              <a:off x="3025285" y="3910193"/>
              <a:ext cx="311297" cy="298245"/>
            </a:xfrm>
            <a:custGeom>
              <a:avLst/>
              <a:gdLst/>
              <a:ahLst/>
              <a:cxnLst/>
              <a:rect l="0" t="0" r="0" b="0"/>
              <a:pathLst>
                <a:path w="311297" h="298245">
                  <a:moveTo>
                    <a:pt x="311297" y="298245"/>
                  </a:moveTo>
                  <a:lnTo>
                    <a:pt x="238257" y="296928"/>
                  </a:lnTo>
                  <a:lnTo>
                    <a:pt x="210266" y="286163"/>
                  </a:lnTo>
                  <a:lnTo>
                    <a:pt x="194599" y="286585"/>
                  </a:lnTo>
                  <a:lnTo>
                    <a:pt x="156965" y="228473"/>
                  </a:lnTo>
                  <a:lnTo>
                    <a:pt x="157181" y="208021"/>
                  </a:lnTo>
                  <a:lnTo>
                    <a:pt x="144796" y="205530"/>
                  </a:lnTo>
                  <a:lnTo>
                    <a:pt x="134306" y="209463"/>
                  </a:lnTo>
                  <a:lnTo>
                    <a:pt x="118471" y="202717"/>
                  </a:lnTo>
                  <a:lnTo>
                    <a:pt x="114539" y="186935"/>
                  </a:lnTo>
                  <a:lnTo>
                    <a:pt x="108221" y="181924"/>
                  </a:lnTo>
                  <a:lnTo>
                    <a:pt x="105074" y="174102"/>
                  </a:lnTo>
                  <a:lnTo>
                    <a:pt x="87350" y="151539"/>
                  </a:lnTo>
                  <a:lnTo>
                    <a:pt x="80531" y="128801"/>
                  </a:lnTo>
                  <a:lnTo>
                    <a:pt x="77531" y="97096"/>
                  </a:lnTo>
                  <a:lnTo>
                    <a:pt x="78530" y="86730"/>
                  </a:lnTo>
                  <a:lnTo>
                    <a:pt x="85381" y="78930"/>
                  </a:lnTo>
                  <a:lnTo>
                    <a:pt x="85056" y="74425"/>
                  </a:lnTo>
                  <a:lnTo>
                    <a:pt x="90270" y="66661"/>
                  </a:lnTo>
                  <a:lnTo>
                    <a:pt x="80825" y="59030"/>
                  </a:lnTo>
                  <a:lnTo>
                    <a:pt x="81697" y="47609"/>
                  </a:lnTo>
                  <a:lnTo>
                    <a:pt x="75939" y="45042"/>
                  </a:lnTo>
                  <a:lnTo>
                    <a:pt x="74457" y="47624"/>
                  </a:lnTo>
                  <a:lnTo>
                    <a:pt x="68444" y="46764"/>
                  </a:lnTo>
                  <a:lnTo>
                    <a:pt x="58330" y="38430"/>
                  </a:lnTo>
                  <a:lnTo>
                    <a:pt x="59799" y="33118"/>
                  </a:lnTo>
                  <a:lnTo>
                    <a:pt x="54384" y="24296"/>
                  </a:lnTo>
                  <a:lnTo>
                    <a:pt x="59083" y="14341"/>
                  </a:lnTo>
                  <a:lnTo>
                    <a:pt x="58074" y="4660"/>
                  </a:lnTo>
                  <a:lnTo>
                    <a:pt x="44682" y="0"/>
                  </a:lnTo>
                  <a:lnTo>
                    <a:pt x="31754" y="622"/>
                  </a:lnTo>
                  <a:lnTo>
                    <a:pt x="22750" y="4599"/>
                  </a:lnTo>
                  <a:lnTo>
                    <a:pt x="14771" y="3808"/>
                  </a:lnTo>
                  <a:lnTo>
                    <a:pt x="5084" y="6991"/>
                  </a:lnTo>
                  <a:lnTo>
                    <a:pt x="0" y="3243"/>
                  </a:lnTo>
                  <a:lnTo>
                    <a:pt x="815" y="555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8"/>
            <p:cNvSpPr/>
            <p:nvPr/>
          </p:nvSpPr>
          <p:spPr>
            <a:xfrm>
              <a:off x="2720312" y="3694423"/>
              <a:ext cx="305788" cy="221327"/>
            </a:xfrm>
            <a:custGeom>
              <a:avLst/>
              <a:gdLst/>
              <a:ahLst/>
              <a:cxnLst/>
              <a:rect l="0" t="0" r="0" b="0"/>
              <a:pathLst>
                <a:path w="305788" h="221327">
                  <a:moveTo>
                    <a:pt x="305788" y="221327"/>
                  </a:moveTo>
                  <a:lnTo>
                    <a:pt x="304972" y="219013"/>
                  </a:lnTo>
                  <a:lnTo>
                    <a:pt x="298220" y="216794"/>
                  </a:lnTo>
                  <a:lnTo>
                    <a:pt x="294032" y="212496"/>
                  </a:lnTo>
                  <a:lnTo>
                    <a:pt x="287931" y="212463"/>
                  </a:lnTo>
                  <a:lnTo>
                    <a:pt x="284916" y="210553"/>
                  </a:lnTo>
                  <a:lnTo>
                    <a:pt x="281002" y="210281"/>
                  </a:lnTo>
                  <a:lnTo>
                    <a:pt x="280211" y="204226"/>
                  </a:lnTo>
                  <a:lnTo>
                    <a:pt x="277392" y="202958"/>
                  </a:lnTo>
                  <a:lnTo>
                    <a:pt x="270338" y="193863"/>
                  </a:lnTo>
                  <a:lnTo>
                    <a:pt x="269417" y="187865"/>
                  </a:lnTo>
                  <a:lnTo>
                    <a:pt x="270176" y="183359"/>
                  </a:lnTo>
                  <a:lnTo>
                    <a:pt x="271476" y="183135"/>
                  </a:lnTo>
                  <a:lnTo>
                    <a:pt x="269369" y="170142"/>
                  </a:lnTo>
                  <a:lnTo>
                    <a:pt x="270037" y="166132"/>
                  </a:lnTo>
                  <a:lnTo>
                    <a:pt x="266313" y="156261"/>
                  </a:lnTo>
                  <a:lnTo>
                    <a:pt x="269466" y="148197"/>
                  </a:lnTo>
                  <a:lnTo>
                    <a:pt x="270644" y="136965"/>
                  </a:lnTo>
                  <a:lnTo>
                    <a:pt x="269019" y="96540"/>
                  </a:lnTo>
                  <a:lnTo>
                    <a:pt x="267922" y="92862"/>
                  </a:lnTo>
                  <a:lnTo>
                    <a:pt x="268898" y="88945"/>
                  </a:lnTo>
                  <a:lnTo>
                    <a:pt x="259552" y="86023"/>
                  </a:lnTo>
                  <a:lnTo>
                    <a:pt x="251703" y="78525"/>
                  </a:lnTo>
                  <a:lnTo>
                    <a:pt x="228207" y="71976"/>
                  </a:lnTo>
                  <a:lnTo>
                    <a:pt x="212077" y="63338"/>
                  </a:lnTo>
                  <a:lnTo>
                    <a:pt x="210245" y="59947"/>
                  </a:lnTo>
                  <a:lnTo>
                    <a:pt x="204447" y="58744"/>
                  </a:lnTo>
                  <a:lnTo>
                    <a:pt x="185951" y="48457"/>
                  </a:lnTo>
                  <a:lnTo>
                    <a:pt x="158090" y="39529"/>
                  </a:lnTo>
                  <a:lnTo>
                    <a:pt x="146503" y="31931"/>
                  </a:lnTo>
                  <a:lnTo>
                    <a:pt x="143475" y="31895"/>
                  </a:lnTo>
                  <a:lnTo>
                    <a:pt x="131754" y="23575"/>
                  </a:lnTo>
                  <a:lnTo>
                    <a:pt x="124002" y="22375"/>
                  </a:lnTo>
                  <a:lnTo>
                    <a:pt x="113144" y="18188"/>
                  </a:lnTo>
                  <a:lnTo>
                    <a:pt x="102355" y="23212"/>
                  </a:lnTo>
                  <a:lnTo>
                    <a:pt x="90906" y="16647"/>
                  </a:lnTo>
                  <a:lnTo>
                    <a:pt x="82305" y="8699"/>
                  </a:lnTo>
                  <a:lnTo>
                    <a:pt x="73418" y="5857"/>
                  </a:lnTo>
                  <a:lnTo>
                    <a:pt x="67233" y="6166"/>
                  </a:lnTo>
                  <a:lnTo>
                    <a:pt x="59306" y="2319"/>
                  </a:lnTo>
                  <a:lnTo>
                    <a:pt x="55794" y="2749"/>
                  </a:lnTo>
                  <a:lnTo>
                    <a:pt x="44658" y="0"/>
                  </a:lnTo>
                  <a:lnTo>
                    <a:pt x="37138" y="4369"/>
                  </a:lnTo>
                  <a:lnTo>
                    <a:pt x="32225" y="4323"/>
                  </a:lnTo>
                  <a:lnTo>
                    <a:pt x="27308" y="2933"/>
                  </a:lnTo>
                  <a:lnTo>
                    <a:pt x="17324" y="2634"/>
                  </a:lnTo>
                  <a:lnTo>
                    <a:pt x="10178" y="143"/>
                  </a:lnTo>
                  <a:lnTo>
                    <a:pt x="10637" y="8778"/>
                  </a:lnTo>
                  <a:lnTo>
                    <a:pt x="14716" y="21978"/>
                  </a:lnTo>
                  <a:lnTo>
                    <a:pt x="14447" y="33403"/>
                  </a:lnTo>
                  <a:lnTo>
                    <a:pt x="3870" y="44836"/>
                  </a:lnTo>
                  <a:lnTo>
                    <a:pt x="1843" y="50506"/>
                  </a:lnTo>
                  <a:lnTo>
                    <a:pt x="2567" y="59886"/>
                  </a:lnTo>
                  <a:lnTo>
                    <a:pt x="0" y="72259"/>
                  </a:lnTo>
                  <a:lnTo>
                    <a:pt x="1452" y="87588"/>
                  </a:lnTo>
                  <a:lnTo>
                    <a:pt x="234" y="8994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9"/>
            <p:cNvSpPr/>
            <p:nvPr/>
          </p:nvSpPr>
          <p:spPr>
            <a:xfrm>
              <a:off x="2302715" y="3784364"/>
              <a:ext cx="417832" cy="98283"/>
            </a:xfrm>
            <a:custGeom>
              <a:avLst/>
              <a:gdLst/>
              <a:ahLst/>
              <a:cxnLst/>
              <a:rect l="0" t="0" r="0" b="0"/>
              <a:pathLst>
                <a:path w="417832" h="98283">
                  <a:moveTo>
                    <a:pt x="417832" y="0"/>
                  </a:moveTo>
                  <a:lnTo>
                    <a:pt x="399869" y="21124"/>
                  </a:lnTo>
                  <a:lnTo>
                    <a:pt x="395402" y="20662"/>
                  </a:lnTo>
                  <a:lnTo>
                    <a:pt x="385407" y="26138"/>
                  </a:lnTo>
                  <a:lnTo>
                    <a:pt x="376133" y="35990"/>
                  </a:lnTo>
                  <a:lnTo>
                    <a:pt x="370005" y="48544"/>
                  </a:lnTo>
                  <a:lnTo>
                    <a:pt x="364741" y="47329"/>
                  </a:lnTo>
                  <a:lnTo>
                    <a:pt x="359488" y="52438"/>
                  </a:lnTo>
                  <a:lnTo>
                    <a:pt x="339979" y="57714"/>
                  </a:lnTo>
                  <a:lnTo>
                    <a:pt x="320495" y="71262"/>
                  </a:lnTo>
                  <a:lnTo>
                    <a:pt x="318201" y="77667"/>
                  </a:lnTo>
                  <a:lnTo>
                    <a:pt x="269264" y="85972"/>
                  </a:lnTo>
                  <a:lnTo>
                    <a:pt x="252226" y="93112"/>
                  </a:lnTo>
                  <a:lnTo>
                    <a:pt x="248987" y="96778"/>
                  </a:lnTo>
                  <a:lnTo>
                    <a:pt x="209555" y="98283"/>
                  </a:lnTo>
                  <a:lnTo>
                    <a:pt x="200374" y="94157"/>
                  </a:lnTo>
                  <a:lnTo>
                    <a:pt x="167465" y="92311"/>
                  </a:lnTo>
                  <a:lnTo>
                    <a:pt x="149613" y="95497"/>
                  </a:lnTo>
                  <a:lnTo>
                    <a:pt x="94718" y="83857"/>
                  </a:lnTo>
                  <a:lnTo>
                    <a:pt x="52256" y="59938"/>
                  </a:lnTo>
                  <a:lnTo>
                    <a:pt x="27467" y="60238"/>
                  </a:lnTo>
                  <a:lnTo>
                    <a:pt x="1950" y="56807"/>
                  </a:lnTo>
                  <a:lnTo>
                    <a:pt x="1283" y="43968"/>
                  </a:lnTo>
                  <a:lnTo>
                    <a:pt x="11641" y="33974"/>
                  </a:lnTo>
                  <a:lnTo>
                    <a:pt x="5228" y="22098"/>
                  </a:lnTo>
                  <a:lnTo>
                    <a:pt x="0" y="1887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100"/>
            <p:cNvSpPr/>
            <p:nvPr/>
          </p:nvSpPr>
          <p:spPr>
            <a:xfrm>
              <a:off x="2129004" y="3254929"/>
              <a:ext cx="173711" cy="548313"/>
            </a:xfrm>
            <a:custGeom>
              <a:avLst/>
              <a:gdLst/>
              <a:ahLst/>
              <a:cxnLst/>
              <a:rect l="0" t="0" r="0" b="0"/>
              <a:pathLst>
                <a:path w="173711" h="548313">
                  <a:moveTo>
                    <a:pt x="173711" y="548313"/>
                  </a:moveTo>
                  <a:lnTo>
                    <a:pt x="159645" y="534876"/>
                  </a:lnTo>
                  <a:lnTo>
                    <a:pt x="160720" y="513183"/>
                  </a:lnTo>
                  <a:lnTo>
                    <a:pt x="118646" y="505874"/>
                  </a:lnTo>
                  <a:lnTo>
                    <a:pt x="119903" y="486360"/>
                  </a:lnTo>
                  <a:lnTo>
                    <a:pt x="111756" y="468396"/>
                  </a:lnTo>
                  <a:lnTo>
                    <a:pt x="98916" y="465192"/>
                  </a:lnTo>
                  <a:lnTo>
                    <a:pt x="77482" y="449609"/>
                  </a:lnTo>
                  <a:lnTo>
                    <a:pt x="53904" y="442817"/>
                  </a:lnTo>
                  <a:lnTo>
                    <a:pt x="28791" y="420532"/>
                  </a:lnTo>
                  <a:lnTo>
                    <a:pt x="18566" y="417344"/>
                  </a:lnTo>
                  <a:lnTo>
                    <a:pt x="20588" y="300697"/>
                  </a:lnTo>
                  <a:lnTo>
                    <a:pt x="16309" y="290852"/>
                  </a:lnTo>
                  <a:lnTo>
                    <a:pt x="20161" y="283758"/>
                  </a:lnTo>
                  <a:lnTo>
                    <a:pt x="3278" y="247753"/>
                  </a:lnTo>
                  <a:lnTo>
                    <a:pt x="7624" y="224430"/>
                  </a:lnTo>
                  <a:lnTo>
                    <a:pt x="5784" y="156599"/>
                  </a:lnTo>
                  <a:lnTo>
                    <a:pt x="11621" y="116533"/>
                  </a:lnTo>
                  <a:lnTo>
                    <a:pt x="777" y="78128"/>
                  </a:lnTo>
                  <a:lnTo>
                    <a:pt x="7450" y="473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1"/>
            <p:cNvSpPr/>
            <p:nvPr/>
          </p:nvSpPr>
          <p:spPr>
            <a:xfrm>
              <a:off x="2034249" y="2919460"/>
              <a:ext cx="94754" cy="335469"/>
            </a:xfrm>
            <a:custGeom>
              <a:avLst/>
              <a:gdLst/>
              <a:ahLst/>
              <a:cxnLst/>
              <a:rect l="0" t="0" r="0" b="0"/>
              <a:pathLst>
                <a:path w="94754" h="335469">
                  <a:moveTo>
                    <a:pt x="94754" y="335469"/>
                  </a:moveTo>
                  <a:lnTo>
                    <a:pt x="79594" y="324830"/>
                  </a:lnTo>
                  <a:lnTo>
                    <a:pt x="79197" y="309105"/>
                  </a:lnTo>
                  <a:lnTo>
                    <a:pt x="73199" y="301195"/>
                  </a:lnTo>
                  <a:lnTo>
                    <a:pt x="62476" y="295699"/>
                  </a:lnTo>
                  <a:lnTo>
                    <a:pt x="57569" y="288693"/>
                  </a:lnTo>
                  <a:lnTo>
                    <a:pt x="46766" y="281769"/>
                  </a:lnTo>
                  <a:lnTo>
                    <a:pt x="43638" y="264524"/>
                  </a:lnTo>
                  <a:lnTo>
                    <a:pt x="36348" y="247319"/>
                  </a:lnTo>
                  <a:lnTo>
                    <a:pt x="37394" y="235296"/>
                  </a:lnTo>
                  <a:lnTo>
                    <a:pt x="33921" y="224981"/>
                  </a:lnTo>
                  <a:lnTo>
                    <a:pt x="36131" y="213925"/>
                  </a:lnTo>
                  <a:lnTo>
                    <a:pt x="33712" y="214423"/>
                  </a:lnTo>
                  <a:lnTo>
                    <a:pt x="35436" y="199182"/>
                  </a:lnTo>
                  <a:lnTo>
                    <a:pt x="32736" y="193956"/>
                  </a:lnTo>
                  <a:lnTo>
                    <a:pt x="35131" y="188085"/>
                  </a:lnTo>
                  <a:lnTo>
                    <a:pt x="30054" y="186499"/>
                  </a:lnTo>
                  <a:lnTo>
                    <a:pt x="27597" y="181935"/>
                  </a:lnTo>
                  <a:lnTo>
                    <a:pt x="27116" y="172612"/>
                  </a:lnTo>
                  <a:lnTo>
                    <a:pt x="13451" y="169301"/>
                  </a:lnTo>
                  <a:lnTo>
                    <a:pt x="19631" y="146041"/>
                  </a:lnTo>
                  <a:lnTo>
                    <a:pt x="16444" y="144485"/>
                  </a:lnTo>
                  <a:lnTo>
                    <a:pt x="15447" y="140511"/>
                  </a:lnTo>
                  <a:lnTo>
                    <a:pt x="15899" y="112160"/>
                  </a:lnTo>
                  <a:lnTo>
                    <a:pt x="11222" y="94803"/>
                  </a:lnTo>
                  <a:lnTo>
                    <a:pt x="0" y="74968"/>
                  </a:lnTo>
                  <a:lnTo>
                    <a:pt x="6568" y="52442"/>
                  </a:lnTo>
                  <a:lnTo>
                    <a:pt x="9428" y="52180"/>
                  </a:lnTo>
                  <a:lnTo>
                    <a:pt x="12014" y="46358"/>
                  </a:lnTo>
                  <a:lnTo>
                    <a:pt x="6274" y="38749"/>
                  </a:lnTo>
                  <a:lnTo>
                    <a:pt x="7526" y="24857"/>
                  </a:lnTo>
                  <a:lnTo>
                    <a:pt x="17940" y="16536"/>
                  </a:lnTo>
                  <a:lnTo>
                    <a:pt x="19921" y="11190"/>
                  </a:lnTo>
                  <a:lnTo>
                    <a:pt x="17545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2"/>
            <p:cNvSpPr/>
            <p:nvPr/>
          </p:nvSpPr>
          <p:spPr>
            <a:xfrm>
              <a:off x="1943679" y="2420724"/>
              <a:ext cx="110978" cy="498735"/>
            </a:xfrm>
            <a:custGeom>
              <a:avLst/>
              <a:gdLst/>
              <a:ahLst/>
              <a:cxnLst/>
              <a:rect l="0" t="0" r="0" b="0"/>
              <a:pathLst>
                <a:path w="110978" h="498735">
                  <a:moveTo>
                    <a:pt x="108116" y="498735"/>
                  </a:moveTo>
                  <a:lnTo>
                    <a:pt x="110978" y="489270"/>
                  </a:lnTo>
                  <a:lnTo>
                    <a:pt x="90421" y="462326"/>
                  </a:lnTo>
                  <a:lnTo>
                    <a:pt x="99828" y="428521"/>
                  </a:lnTo>
                  <a:lnTo>
                    <a:pt x="91034" y="405930"/>
                  </a:lnTo>
                  <a:lnTo>
                    <a:pt x="71736" y="387832"/>
                  </a:lnTo>
                  <a:lnTo>
                    <a:pt x="63345" y="368754"/>
                  </a:lnTo>
                  <a:lnTo>
                    <a:pt x="71547" y="365920"/>
                  </a:lnTo>
                  <a:lnTo>
                    <a:pt x="73399" y="359241"/>
                  </a:lnTo>
                  <a:lnTo>
                    <a:pt x="88554" y="358036"/>
                  </a:lnTo>
                  <a:lnTo>
                    <a:pt x="101145" y="329070"/>
                  </a:lnTo>
                  <a:lnTo>
                    <a:pt x="95883" y="301580"/>
                  </a:lnTo>
                  <a:lnTo>
                    <a:pt x="85010" y="278055"/>
                  </a:lnTo>
                  <a:lnTo>
                    <a:pt x="94776" y="258270"/>
                  </a:lnTo>
                  <a:lnTo>
                    <a:pt x="92870" y="248210"/>
                  </a:lnTo>
                  <a:lnTo>
                    <a:pt x="102415" y="198533"/>
                  </a:lnTo>
                  <a:lnTo>
                    <a:pt x="86893" y="194632"/>
                  </a:lnTo>
                  <a:lnTo>
                    <a:pt x="65663" y="197189"/>
                  </a:lnTo>
                  <a:lnTo>
                    <a:pt x="58277" y="186207"/>
                  </a:lnTo>
                  <a:lnTo>
                    <a:pt x="41429" y="176174"/>
                  </a:lnTo>
                  <a:lnTo>
                    <a:pt x="33631" y="146276"/>
                  </a:lnTo>
                  <a:lnTo>
                    <a:pt x="36601" y="128712"/>
                  </a:lnTo>
                  <a:lnTo>
                    <a:pt x="19172" y="97247"/>
                  </a:lnTo>
                  <a:lnTo>
                    <a:pt x="13088" y="95367"/>
                  </a:lnTo>
                  <a:lnTo>
                    <a:pt x="8367" y="86331"/>
                  </a:lnTo>
                  <a:lnTo>
                    <a:pt x="9438" y="72560"/>
                  </a:lnTo>
                  <a:lnTo>
                    <a:pt x="0" y="66769"/>
                  </a:lnTo>
                  <a:lnTo>
                    <a:pt x="5958" y="39612"/>
                  </a:lnTo>
                  <a:lnTo>
                    <a:pt x="4208" y="17504"/>
                  </a:lnTo>
                  <a:lnTo>
                    <a:pt x="1213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3"/>
            <p:cNvSpPr/>
            <p:nvPr/>
          </p:nvSpPr>
          <p:spPr>
            <a:xfrm>
              <a:off x="1891353" y="2012508"/>
              <a:ext cx="100429" cy="409564"/>
            </a:xfrm>
            <a:custGeom>
              <a:avLst/>
              <a:gdLst/>
              <a:ahLst/>
              <a:cxnLst/>
              <a:rect l="0" t="0" r="0" b="0"/>
              <a:pathLst>
                <a:path w="100429" h="409564">
                  <a:moveTo>
                    <a:pt x="64462" y="408216"/>
                  </a:moveTo>
                  <a:lnTo>
                    <a:pt x="61752" y="409564"/>
                  </a:lnTo>
                  <a:lnTo>
                    <a:pt x="69503" y="397655"/>
                  </a:lnTo>
                  <a:lnTo>
                    <a:pt x="84005" y="350970"/>
                  </a:lnTo>
                  <a:lnTo>
                    <a:pt x="100429" y="317994"/>
                  </a:lnTo>
                  <a:lnTo>
                    <a:pt x="87706" y="277854"/>
                  </a:lnTo>
                  <a:lnTo>
                    <a:pt x="80546" y="269407"/>
                  </a:lnTo>
                  <a:lnTo>
                    <a:pt x="73880" y="268493"/>
                  </a:lnTo>
                  <a:lnTo>
                    <a:pt x="61735" y="250880"/>
                  </a:lnTo>
                  <a:lnTo>
                    <a:pt x="39999" y="239269"/>
                  </a:lnTo>
                  <a:lnTo>
                    <a:pt x="33119" y="221962"/>
                  </a:lnTo>
                  <a:lnTo>
                    <a:pt x="1676" y="189883"/>
                  </a:lnTo>
                  <a:lnTo>
                    <a:pt x="0" y="183535"/>
                  </a:lnTo>
                  <a:lnTo>
                    <a:pt x="28527" y="85456"/>
                  </a:lnTo>
                  <a:lnTo>
                    <a:pt x="40892" y="67204"/>
                  </a:lnTo>
                  <a:lnTo>
                    <a:pt x="43485" y="52946"/>
                  </a:lnTo>
                  <a:lnTo>
                    <a:pt x="76999" y="20906"/>
                  </a:lnTo>
                  <a:lnTo>
                    <a:pt x="85080" y="2441"/>
                  </a:lnTo>
                  <a:lnTo>
                    <a:pt x="80306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4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5"/>
            <p:cNvSpPr/>
            <p:nvPr/>
          </p:nvSpPr>
          <p:spPr>
            <a:xfrm>
              <a:off x="2284414" y="23720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6"/>
            <p:cNvSpPr/>
            <p:nvPr/>
          </p:nvSpPr>
          <p:spPr>
            <a:xfrm>
              <a:off x="2634972" y="279952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7"/>
            <p:cNvSpPr/>
            <p:nvPr/>
          </p:nvSpPr>
          <p:spPr>
            <a:xfrm>
              <a:off x="3081197" y="323904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8"/>
            <p:cNvSpPr/>
            <p:nvPr/>
          </p:nvSpPr>
          <p:spPr>
            <a:xfrm>
              <a:off x="3623351" y="305715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9"/>
            <p:cNvSpPr/>
            <p:nvPr/>
          </p:nvSpPr>
          <p:spPr>
            <a:xfrm>
              <a:off x="3632523" y="326821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10"/>
            <p:cNvSpPr/>
            <p:nvPr/>
          </p:nvSpPr>
          <p:spPr>
            <a:xfrm>
              <a:off x="3950674" y="385657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1"/>
            <p:cNvSpPr/>
            <p:nvPr/>
          </p:nvSpPr>
          <p:spPr>
            <a:xfrm>
              <a:off x="4451648" y="42704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2"/>
            <p:cNvSpPr/>
            <p:nvPr/>
          </p:nvSpPr>
          <p:spPr>
            <a:xfrm>
              <a:off x="5047261" y="389274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3"/>
            <p:cNvSpPr/>
            <p:nvPr/>
          </p:nvSpPr>
          <p:spPr>
            <a:xfrm>
              <a:off x="5288348" y="382770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4"/>
            <p:cNvSpPr/>
            <p:nvPr/>
          </p:nvSpPr>
          <p:spPr>
            <a:xfrm>
              <a:off x="5674369" y="363725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5"/>
            <p:cNvSpPr/>
            <p:nvPr/>
          </p:nvSpPr>
          <p:spPr>
            <a:xfrm>
              <a:off x="5729155" y="349362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6"/>
            <p:cNvSpPr/>
            <p:nvPr/>
          </p:nvSpPr>
          <p:spPr>
            <a:xfrm>
              <a:off x="5841919" y="379516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7"/>
            <p:cNvSpPr/>
            <p:nvPr/>
          </p:nvSpPr>
          <p:spPr>
            <a:xfrm>
              <a:off x="5290126" y="433565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8"/>
            <p:cNvSpPr/>
            <p:nvPr/>
          </p:nvSpPr>
          <p:spPr>
            <a:xfrm>
              <a:off x="5201831" y="451449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9"/>
            <p:cNvSpPr/>
            <p:nvPr/>
          </p:nvSpPr>
          <p:spPr>
            <a:xfrm>
              <a:off x="4853966" y="462860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20"/>
            <p:cNvSpPr/>
            <p:nvPr/>
          </p:nvSpPr>
          <p:spPr>
            <a:xfrm>
              <a:off x="4709344" y="458920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1"/>
            <p:cNvSpPr/>
            <p:nvPr/>
          </p:nvSpPr>
          <p:spPr>
            <a:xfrm>
              <a:off x="4302595" y="465225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2"/>
            <p:cNvSpPr/>
            <p:nvPr/>
          </p:nvSpPr>
          <p:spPr>
            <a:xfrm>
              <a:off x="3656273" y="441067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3"/>
            <p:cNvSpPr/>
            <p:nvPr/>
          </p:nvSpPr>
          <p:spPr>
            <a:xfrm>
              <a:off x="3311769" y="418365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4"/>
            <p:cNvSpPr/>
            <p:nvPr/>
          </p:nvSpPr>
          <p:spPr>
            <a:xfrm>
              <a:off x="3001269" y="389094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5"/>
            <p:cNvSpPr/>
            <p:nvPr/>
          </p:nvSpPr>
          <p:spPr>
            <a:xfrm>
              <a:off x="2695710" y="375957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6"/>
            <p:cNvSpPr/>
            <p:nvPr/>
          </p:nvSpPr>
          <p:spPr>
            <a:xfrm>
              <a:off x="2275237" y="378371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7"/>
            <p:cNvSpPr/>
            <p:nvPr/>
          </p:nvSpPr>
          <p:spPr>
            <a:xfrm>
              <a:off x="2104177" y="323010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8"/>
            <p:cNvSpPr/>
            <p:nvPr/>
          </p:nvSpPr>
          <p:spPr>
            <a:xfrm>
              <a:off x="2026944" y="289467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9"/>
            <p:cNvSpPr/>
            <p:nvPr/>
          </p:nvSpPr>
          <p:spPr>
            <a:xfrm>
              <a:off x="1930936" y="23957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30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tx131"/>
            <p:cNvSpPr/>
            <p:nvPr/>
          </p:nvSpPr>
          <p:spPr>
            <a:xfrm>
              <a:off x="1550359" y="2046484"/>
              <a:ext cx="530115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Tigard, OR</a:t>
              </a:r>
            </a:p>
          </p:txBody>
        </p:sp>
        <p:sp>
          <p:nvSpPr>
            <p:cNvPr id="131" name="tx132"/>
            <p:cNvSpPr/>
            <p:nvPr/>
          </p:nvSpPr>
          <p:spPr>
            <a:xfrm>
              <a:off x="2339134" y="2103757"/>
              <a:ext cx="494068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Crane Hot</a:t>
              </a:r>
            </a:p>
          </p:txBody>
        </p:sp>
        <p:sp>
          <p:nvSpPr>
            <p:cNvPr id="132" name="tx133"/>
            <p:cNvSpPr/>
            <p:nvPr/>
          </p:nvSpPr>
          <p:spPr>
            <a:xfrm>
              <a:off x="2290966" y="2238316"/>
              <a:ext cx="590404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Springs, OR</a:t>
              </a:r>
            </a:p>
          </p:txBody>
        </p:sp>
        <p:sp>
          <p:nvSpPr>
            <p:cNvPr id="133" name="tx134"/>
            <p:cNvSpPr/>
            <p:nvPr/>
          </p:nvSpPr>
          <p:spPr>
            <a:xfrm>
              <a:off x="2575769" y="2673952"/>
              <a:ext cx="475806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Wells, NV</a:t>
              </a:r>
            </a:p>
          </p:txBody>
        </p:sp>
        <p:sp>
          <p:nvSpPr>
            <p:cNvPr id="134" name="tx135"/>
            <p:cNvSpPr/>
            <p:nvPr/>
          </p:nvSpPr>
          <p:spPr>
            <a:xfrm>
              <a:off x="2715281" y="3113358"/>
              <a:ext cx="475912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Moab, UT</a:t>
              </a:r>
            </a:p>
          </p:txBody>
        </p:sp>
        <p:sp>
          <p:nvSpPr>
            <p:cNvPr id="135" name="tx136"/>
            <p:cNvSpPr/>
            <p:nvPr/>
          </p:nvSpPr>
          <p:spPr>
            <a:xfrm>
              <a:off x="3197757" y="2930205"/>
              <a:ext cx="596492" cy="943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Boulder, CO</a:t>
              </a:r>
            </a:p>
          </p:txBody>
        </p:sp>
        <p:sp>
          <p:nvSpPr>
            <p:cNvPr id="136" name="tx137"/>
            <p:cNvSpPr/>
            <p:nvPr/>
          </p:nvSpPr>
          <p:spPr>
            <a:xfrm>
              <a:off x="3714581" y="3347593"/>
              <a:ext cx="439918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Colorado</a:t>
              </a:r>
            </a:p>
          </p:txBody>
        </p:sp>
        <p:sp>
          <p:nvSpPr>
            <p:cNvPr id="137" name="tx138"/>
            <p:cNvSpPr/>
            <p:nvPr/>
          </p:nvSpPr>
          <p:spPr>
            <a:xfrm>
              <a:off x="3639338" y="3482152"/>
              <a:ext cx="590404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Springs, CO</a:t>
              </a:r>
            </a:p>
          </p:txBody>
        </p:sp>
        <p:sp>
          <p:nvSpPr>
            <p:cNvPr id="138" name="tx139"/>
            <p:cNvSpPr/>
            <p:nvPr/>
          </p:nvSpPr>
          <p:spPr>
            <a:xfrm>
              <a:off x="4125963" y="3674257"/>
              <a:ext cx="482052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Palo Duro</a:t>
              </a:r>
            </a:p>
          </p:txBody>
        </p:sp>
        <p:sp>
          <p:nvSpPr>
            <p:cNvPr id="139" name="tx140"/>
            <p:cNvSpPr/>
            <p:nvPr/>
          </p:nvSpPr>
          <p:spPr>
            <a:xfrm>
              <a:off x="4038545" y="3807493"/>
              <a:ext cx="656887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Canyon State</a:t>
              </a:r>
            </a:p>
          </p:txBody>
        </p:sp>
        <p:sp>
          <p:nvSpPr>
            <p:cNvPr id="140" name="tx141"/>
            <p:cNvSpPr/>
            <p:nvPr/>
          </p:nvSpPr>
          <p:spPr>
            <a:xfrm>
              <a:off x="4255540" y="3986463"/>
              <a:ext cx="222897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</a:t>
              </a:r>
            </a:p>
          </p:txBody>
        </p:sp>
        <p:sp>
          <p:nvSpPr>
            <p:cNvPr id="141" name="tx142"/>
            <p:cNvSpPr/>
            <p:nvPr/>
          </p:nvSpPr>
          <p:spPr>
            <a:xfrm>
              <a:off x="4286743" y="4135659"/>
              <a:ext cx="686900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Covington ,TX</a:t>
              </a:r>
            </a:p>
          </p:txBody>
        </p:sp>
        <p:sp>
          <p:nvSpPr>
            <p:cNvPr id="142" name="tx143"/>
            <p:cNvSpPr/>
            <p:nvPr/>
          </p:nvSpPr>
          <p:spPr>
            <a:xfrm>
              <a:off x="4802122" y="3960658"/>
              <a:ext cx="716912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Little Rock, AR</a:t>
              </a:r>
            </a:p>
          </p:txBody>
        </p:sp>
        <p:sp>
          <p:nvSpPr>
            <p:cNvPr id="143" name="tx144"/>
            <p:cNvSpPr/>
            <p:nvPr/>
          </p:nvSpPr>
          <p:spPr>
            <a:xfrm>
              <a:off x="4838697" y="3696274"/>
              <a:ext cx="644501" cy="99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Memphis, TN</a:t>
              </a:r>
            </a:p>
          </p:txBody>
        </p:sp>
        <p:sp>
          <p:nvSpPr>
            <p:cNvPr id="144" name="tx145"/>
            <p:cNvSpPr/>
            <p:nvPr/>
          </p:nvSpPr>
          <p:spPr>
            <a:xfrm>
              <a:off x="4991118" y="3531665"/>
              <a:ext cx="64455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Nashville, TN</a:t>
              </a:r>
            </a:p>
          </p:txBody>
        </p:sp>
        <p:sp>
          <p:nvSpPr>
            <p:cNvPr id="145" name="tx146"/>
            <p:cNvSpPr/>
            <p:nvPr/>
          </p:nvSpPr>
          <p:spPr>
            <a:xfrm>
              <a:off x="5596652" y="3219323"/>
              <a:ext cx="819283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Mammoth Caves</a:t>
              </a:r>
            </a:p>
          </p:txBody>
        </p:sp>
        <p:sp>
          <p:nvSpPr>
            <p:cNvPr id="146" name="tx147"/>
            <p:cNvSpPr/>
            <p:nvPr/>
          </p:nvSpPr>
          <p:spPr>
            <a:xfrm>
              <a:off x="5680920" y="3376803"/>
              <a:ext cx="650747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Park</a:t>
              </a:r>
            </a:p>
          </p:txBody>
        </p:sp>
        <p:sp>
          <p:nvSpPr>
            <p:cNvPr id="147" name="tx148"/>
            <p:cNvSpPr/>
            <p:nvPr/>
          </p:nvSpPr>
          <p:spPr>
            <a:xfrm>
              <a:off x="5608977" y="3852893"/>
              <a:ext cx="82558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Chattanooga, TN</a:t>
              </a:r>
            </a:p>
          </p:txBody>
        </p:sp>
        <p:sp>
          <p:nvSpPr>
            <p:cNvPr id="148" name="tx149"/>
            <p:cNvSpPr/>
            <p:nvPr/>
          </p:nvSpPr>
          <p:spPr>
            <a:xfrm>
              <a:off x="5066484" y="4209390"/>
              <a:ext cx="801392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Brookhaven, MS</a:t>
              </a:r>
            </a:p>
          </p:txBody>
        </p:sp>
        <p:sp>
          <p:nvSpPr>
            <p:cNvPr id="149" name="tx150"/>
            <p:cNvSpPr/>
            <p:nvPr/>
          </p:nvSpPr>
          <p:spPr>
            <a:xfrm>
              <a:off x="5288980" y="4395316"/>
              <a:ext cx="825688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Baton Rogue, LA</a:t>
              </a:r>
            </a:p>
          </p:txBody>
        </p:sp>
        <p:sp>
          <p:nvSpPr>
            <p:cNvPr id="150" name="tx151"/>
            <p:cNvSpPr/>
            <p:nvPr/>
          </p:nvSpPr>
          <p:spPr>
            <a:xfrm>
              <a:off x="4814568" y="4707370"/>
              <a:ext cx="698915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 Rim State</a:t>
              </a:r>
            </a:p>
          </p:txBody>
        </p:sp>
        <p:sp>
          <p:nvSpPr>
            <p:cNvPr id="151" name="tx152"/>
            <p:cNvSpPr/>
            <p:nvPr/>
          </p:nvSpPr>
          <p:spPr>
            <a:xfrm>
              <a:off x="4953197" y="4850769"/>
              <a:ext cx="421657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Park, TX</a:t>
              </a:r>
            </a:p>
          </p:txBody>
        </p:sp>
        <p:sp>
          <p:nvSpPr>
            <p:cNvPr id="152" name="tx153"/>
            <p:cNvSpPr/>
            <p:nvPr/>
          </p:nvSpPr>
          <p:spPr>
            <a:xfrm>
              <a:off x="4558781" y="4463652"/>
              <a:ext cx="602526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Houston, TX</a:t>
              </a:r>
            </a:p>
          </p:txBody>
        </p:sp>
        <p:sp>
          <p:nvSpPr>
            <p:cNvPr id="153" name="tx154"/>
            <p:cNvSpPr/>
            <p:nvPr/>
          </p:nvSpPr>
          <p:spPr>
            <a:xfrm>
              <a:off x="3934230" y="4782263"/>
              <a:ext cx="789429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San Antonio, TX</a:t>
              </a:r>
            </a:p>
          </p:txBody>
        </p:sp>
        <p:sp>
          <p:nvSpPr>
            <p:cNvPr id="154" name="tx155"/>
            <p:cNvSpPr/>
            <p:nvPr/>
          </p:nvSpPr>
          <p:spPr>
            <a:xfrm>
              <a:off x="3524770" y="4471260"/>
              <a:ext cx="807479" cy="80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Balmorhea State</a:t>
              </a:r>
            </a:p>
          </p:txBody>
        </p:sp>
        <p:sp>
          <p:nvSpPr>
            <p:cNvPr id="155" name="tx156"/>
            <p:cNvSpPr/>
            <p:nvPr/>
          </p:nvSpPr>
          <p:spPr>
            <a:xfrm>
              <a:off x="3817062" y="4628740"/>
              <a:ext cx="222897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</a:t>
              </a:r>
            </a:p>
          </p:txBody>
        </p:sp>
        <p:sp>
          <p:nvSpPr>
            <p:cNvPr id="156" name="tx157"/>
            <p:cNvSpPr/>
            <p:nvPr/>
          </p:nvSpPr>
          <p:spPr>
            <a:xfrm>
              <a:off x="2495805" y="4127051"/>
              <a:ext cx="777096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Las Cruces, NM</a:t>
              </a:r>
            </a:p>
          </p:txBody>
        </p:sp>
        <p:sp>
          <p:nvSpPr>
            <p:cNvPr id="157" name="tx158"/>
            <p:cNvSpPr/>
            <p:nvPr/>
          </p:nvSpPr>
          <p:spPr>
            <a:xfrm>
              <a:off x="2893152" y="3950082"/>
              <a:ext cx="572143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McNary, AZ</a:t>
              </a:r>
            </a:p>
          </p:txBody>
        </p:sp>
        <p:sp>
          <p:nvSpPr>
            <p:cNvPr id="158" name="tx159"/>
            <p:cNvSpPr/>
            <p:nvPr/>
          </p:nvSpPr>
          <p:spPr>
            <a:xfrm>
              <a:off x="2573970" y="3634586"/>
              <a:ext cx="596386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Prescott, AZ</a:t>
              </a:r>
            </a:p>
          </p:txBody>
        </p:sp>
        <p:sp>
          <p:nvSpPr>
            <p:cNvPr id="159" name="tx160"/>
            <p:cNvSpPr/>
            <p:nvPr/>
          </p:nvSpPr>
          <p:spPr>
            <a:xfrm>
              <a:off x="1721387" y="3864317"/>
              <a:ext cx="602579" cy="789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Joshua Tree</a:t>
              </a:r>
            </a:p>
          </p:txBody>
        </p:sp>
        <p:sp>
          <p:nvSpPr>
            <p:cNvPr id="160" name="tx161"/>
            <p:cNvSpPr/>
            <p:nvPr/>
          </p:nvSpPr>
          <p:spPr>
            <a:xfrm>
              <a:off x="1697302" y="4020473"/>
              <a:ext cx="650747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Park</a:t>
              </a:r>
            </a:p>
          </p:txBody>
        </p:sp>
        <p:sp>
          <p:nvSpPr>
            <p:cNvPr id="161" name="tx162"/>
            <p:cNvSpPr/>
            <p:nvPr/>
          </p:nvSpPr>
          <p:spPr>
            <a:xfrm>
              <a:off x="2028667" y="3097181"/>
              <a:ext cx="542289" cy="1004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Bishop, CA</a:t>
              </a:r>
            </a:p>
          </p:txBody>
        </p:sp>
        <p:sp>
          <p:nvSpPr>
            <p:cNvPr id="162" name="tx163"/>
            <p:cNvSpPr/>
            <p:nvPr/>
          </p:nvSpPr>
          <p:spPr>
            <a:xfrm>
              <a:off x="1517308" y="2935019"/>
              <a:ext cx="46998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Reno, NV</a:t>
              </a:r>
            </a:p>
          </p:txBody>
        </p:sp>
        <p:sp>
          <p:nvSpPr>
            <p:cNvPr id="163" name="tx164"/>
            <p:cNvSpPr/>
            <p:nvPr/>
          </p:nvSpPr>
          <p:spPr>
            <a:xfrm>
              <a:off x="1537605" y="2461158"/>
              <a:ext cx="530062" cy="943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Collier, OR</a:t>
              </a:r>
            </a:p>
          </p:txBody>
        </p:sp>
        <p:sp>
          <p:nvSpPr>
            <p:cNvPr id="164" name="tx165"/>
            <p:cNvSpPr/>
            <p:nvPr/>
          </p:nvSpPr>
          <p:spPr>
            <a:xfrm>
              <a:off x="3585709" y="1479027"/>
              <a:ext cx="1972580" cy="1298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March 23, 2024 - May 26, 2024</a:t>
              </a:r>
            </a:p>
          </p:txBody>
        </p:sp>
        <p:sp>
          <p:nvSpPr>
            <p:cNvPr id="165" name="tx166"/>
            <p:cNvSpPr/>
            <p:nvPr/>
          </p:nvSpPr>
          <p:spPr>
            <a:xfrm>
              <a:off x="3533295" y="1248853"/>
              <a:ext cx="2077409" cy="1551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52"/>
                </a:lnSpc>
              </a:pPr>
              <a:r>
                <a:rPr lang="en-US" sz="20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G</a:t>
              </a:r>
              <a:r>
                <a:rPr lang="en-US" sz="14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reat </a:t>
              </a:r>
              <a:r>
                <a:rPr lang="en-US" sz="20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A</a:t>
              </a:r>
              <a:r>
                <a:rPr lang="en-US" sz="14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merican </a:t>
              </a:r>
              <a:r>
                <a:rPr lang="en-US" sz="20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R</a:t>
              </a:r>
              <a:r>
                <a:rPr lang="en-US" sz="14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oad </a:t>
              </a:r>
              <a:r>
                <a:rPr lang="en-US" sz="20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T</a:t>
              </a:r>
              <a:r>
                <a:rPr lang="en-US" sz="14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rip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57200" y="914400"/>
            <a:ext cx="8229600" cy="4526280"/>
            <a:chOff x="457200" y="914400"/>
            <a:chExt cx="8229600" cy="4526280"/>
          </a:xfrm>
        </p:grpSpPr>
        <p:sp>
          <p:nvSpPr>
            <p:cNvPr id="3" name="rc3"/>
            <p:cNvSpPr/>
            <p:nvPr/>
          </p:nvSpPr>
          <p:spPr>
            <a:xfrm>
              <a:off x="457200" y="914400"/>
              <a:ext cx="8229600" cy="4526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15496" y="914400"/>
              <a:ext cx="6313007" cy="4526280"/>
            </a:xfrm>
            <a:prstGeom prst="rect">
              <a:avLst/>
            </a:prstGeom>
            <a:solidFill>
              <a:srgbClr val="A2BEA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389475" y="3706707"/>
              <a:ext cx="1536079" cy="1500914"/>
            </a:xfrm>
            <a:custGeom>
              <a:avLst/>
              <a:pathLst>
                <a:path w="1536079" h="1500914">
                  <a:moveTo>
                    <a:pt x="2104" y="596868"/>
                  </a:moveTo>
                  <a:lnTo>
                    <a:pt x="2213" y="588901"/>
                  </a:lnTo>
                  <a:lnTo>
                    <a:pt x="4017" y="585027"/>
                  </a:lnTo>
                  <a:lnTo>
                    <a:pt x="16170" y="586339"/>
                  </a:lnTo>
                  <a:lnTo>
                    <a:pt x="32082" y="588036"/>
                  </a:lnTo>
                  <a:lnTo>
                    <a:pt x="52611" y="590191"/>
                  </a:lnTo>
                  <a:lnTo>
                    <a:pt x="76192" y="592680"/>
                  </a:lnTo>
                  <a:lnTo>
                    <a:pt x="104981" y="595650"/>
                  </a:lnTo>
                  <a:lnTo>
                    <a:pt x="174386" y="602814"/>
                  </a:lnTo>
                  <a:lnTo>
                    <a:pt x="201823" y="605434"/>
                  </a:lnTo>
                  <a:lnTo>
                    <a:pt x="210047" y="606206"/>
                  </a:lnTo>
                  <a:lnTo>
                    <a:pt x="233832" y="608404"/>
                  </a:lnTo>
                  <a:lnTo>
                    <a:pt x="305951" y="614805"/>
                  </a:lnTo>
                  <a:lnTo>
                    <a:pt x="311116" y="615238"/>
                  </a:lnTo>
                  <a:lnTo>
                    <a:pt x="341114" y="617704"/>
                  </a:lnTo>
                  <a:lnTo>
                    <a:pt x="387334" y="621343"/>
                  </a:lnTo>
                  <a:lnTo>
                    <a:pt x="417903" y="623641"/>
                  </a:lnTo>
                  <a:lnTo>
                    <a:pt x="418793" y="611682"/>
                  </a:lnTo>
                  <a:lnTo>
                    <a:pt x="419390" y="603671"/>
                  </a:lnTo>
                  <a:lnTo>
                    <a:pt x="423242" y="551513"/>
                  </a:lnTo>
                  <a:lnTo>
                    <a:pt x="423913" y="542412"/>
                  </a:lnTo>
                  <a:lnTo>
                    <a:pt x="425337" y="523185"/>
                  </a:lnTo>
                  <a:lnTo>
                    <a:pt x="426591" y="506246"/>
                  </a:lnTo>
                  <a:lnTo>
                    <a:pt x="427886" y="491068"/>
                  </a:lnTo>
                  <a:lnTo>
                    <a:pt x="430954" y="455086"/>
                  </a:lnTo>
                  <a:lnTo>
                    <a:pt x="433112" y="431686"/>
                  </a:lnTo>
                  <a:lnTo>
                    <a:pt x="435433" y="406482"/>
                  </a:lnTo>
                  <a:lnTo>
                    <a:pt x="438651" y="371321"/>
                  </a:lnTo>
                  <a:lnTo>
                    <a:pt x="441709" y="336048"/>
                  </a:lnTo>
                  <a:lnTo>
                    <a:pt x="443971" y="305089"/>
                  </a:lnTo>
                  <a:lnTo>
                    <a:pt x="444074" y="303688"/>
                  </a:lnTo>
                  <a:lnTo>
                    <a:pt x="444751" y="294423"/>
                  </a:lnTo>
                  <a:lnTo>
                    <a:pt x="447324" y="261110"/>
                  </a:lnTo>
                  <a:lnTo>
                    <a:pt x="448672" y="243413"/>
                  </a:lnTo>
                  <a:lnTo>
                    <a:pt x="450806" y="214721"/>
                  </a:lnTo>
                  <a:lnTo>
                    <a:pt x="452773" y="188270"/>
                  </a:lnTo>
                  <a:lnTo>
                    <a:pt x="453179" y="182937"/>
                  </a:lnTo>
                  <a:lnTo>
                    <a:pt x="457826" y="121954"/>
                  </a:lnTo>
                  <a:lnTo>
                    <a:pt x="459053" y="105715"/>
                  </a:lnTo>
                  <a:lnTo>
                    <a:pt x="462368" y="61859"/>
                  </a:lnTo>
                  <a:lnTo>
                    <a:pt x="466838" y="0"/>
                  </a:lnTo>
                  <a:lnTo>
                    <a:pt x="471184" y="327"/>
                  </a:lnTo>
                  <a:lnTo>
                    <a:pt x="563681" y="6754"/>
                  </a:lnTo>
                  <a:lnTo>
                    <a:pt x="578013" y="7711"/>
                  </a:lnTo>
                  <a:lnTo>
                    <a:pt x="600679" y="9185"/>
                  </a:lnTo>
                  <a:lnTo>
                    <a:pt x="623007" y="10549"/>
                  </a:lnTo>
                  <a:lnTo>
                    <a:pt x="682382" y="13938"/>
                  </a:lnTo>
                  <a:lnTo>
                    <a:pt x="696825" y="14661"/>
                  </a:lnTo>
                  <a:lnTo>
                    <a:pt x="704540" y="15040"/>
                  </a:lnTo>
                  <a:lnTo>
                    <a:pt x="736682" y="16674"/>
                  </a:lnTo>
                  <a:lnTo>
                    <a:pt x="741806" y="16915"/>
                  </a:lnTo>
                  <a:lnTo>
                    <a:pt x="767734" y="18099"/>
                  </a:lnTo>
                  <a:lnTo>
                    <a:pt x="801618" y="19580"/>
                  </a:lnTo>
                  <a:lnTo>
                    <a:pt x="801988" y="19596"/>
                  </a:lnTo>
                  <a:lnTo>
                    <a:pt x="799386" y="81397"/>
                  </a:lnTo>
                  <a:lnTo>
                    <a:pt x="798364" y="105672"/>
                  </a:lnTo>
                  <a:lnTo>
                    <a:pt x="796828" y="142140"/>
                  </a:lnTo>
                  <a:lnTo>
                    <a:pt x="795676" y="169509"/>
                  </a:lnTo>
                  <a:lnTo>
                    <a:pt x="794272" y="202841"/>
                  </a:lnTo>
                  <a:lnTo>
                    <a:pt x="793378" y="224084"/>
                  </a:lnTo>
                  <a:lnTo>
                    <a:pt x="791717" y="263506"/>
                  </a:lnTo>
                  <a:lnTo>
                    <a:pt x="790629" y="289337"/>
                  </a:lnTo>
                  <a:lnTo>
                    <a:pt x="790944" y="289263"/>
                  </a:lnTo>
                  <a:lnTo>
                    <a:pt x="798760" y="287420"/>
                  </a:lnTo>
                  <a:lnTo>
                    <a:pt x="808239" y="297522"/>
                  </a:lnTo>
                  <a:lnTo>
                    <a:pt x="810835" y="300285"/>
                  </a:lnTo>
                  <a:lnTo>
                    <a:pt x="816582" y="307832"/>
                  </a:lnTo>
                  <a:lnTo>
                    <a:pt x="824042" y="315672"/>
                  </a:lnTo>
                  <a:lnTo>
                    <a:pt x="834945" y="316975"/>
                  </a:lnTo>
                  <a:lnTo>
                    <a:pt x="836881" y="312457"/>
                  </a:lnTo>
                  <a:lnTo>
                    <a:pt x="849236" y="314420"/>
                  </a:lnTo>
                  <a:lnTo>
                    <a:pt x="849693" y="314492"/>
                  </a:lnTo>
                  <a:lnTo>
                    <a:pt x="855344" y="316925"/>
                  </a:lnTo>
                  <a:lnTo>
                    <a:pt x="858539" y="308462"/>
                  </a:lnTo>
                  <a:lnTo>
                    <a:pt x="863563" y="309339"/>
                  </a:lnTo>
                  <a:lnTo>
                    <a:pt x="871829" y="316652"/>
                  </a:lnTo>
                  <a:lnTo>
                    <a:pt x="877635" y="325370"/>
                  </a:lnTo>
                  <a:lnTo>
                    <a:pt x="878717" y="326993"/>
                  </a:lnTo>
                  <a:lnTo>
                    <a:pt x="880760" y="340927"/>
                  </a:lnTo>
                  <a:lnTo>
                    <a:pt x="887325" y="341835"/>
                  </a:lnTo>
                  <a:lnTo>
                    <a:pt x="895559" y="343230"/>
                  </a:lnTo>
                  <a:lnTo>
                    <a:pt x="901946" y="342387"/>
                  </a:lnTo>
                  <a:lnTo>
                    <a:pt x="907680" y="343138"/>
                  </a:lnTo>
                  <a:lnTo>
                    <a:pt x="909052" y="343318"/>
                  </a:lnTo>
                  <a:lnTo>
                    <a:pt x="916600" y="349563"/>
                  </a:lnTo>
                  <a:lnTo>
                    <a:pt x="924024" y="350417"/>
                  </a:lnTo>
                  <a:lnTo>
                    <a:pt x="931840" y="354110"/>
                  </a:lnTo>
                  <a:lnTo>
                    <a:pt x="937216" y="353962"/>
                  </a:lnTo>
                  <a:lnTo>
                    <a:pt x="942117" y="349749"/>
                  </a:lnTo>
                  <a:lnTo>
                    <a:pt x="946393" y="351017"/>
                  </a:lnTo>
                  <a:lnTo>
                    <a:pt x="950128" y="352122"/>
                  </a:lnTo>
                  <a:lnTo>
                    <a:pt x="955497" y="359776"/>
                  </a:lnTo>
                  <a:lnTo>
                    <a:pt x="961436" y="364201"/>
                  </a:lnTo>
                  <a:lnTo>
                    <a:pt x="967369" y="361895"/>
                  </a:lnTo>
                  <a:lnTo>
                    <a:pt x="968417" y="361487"/>
                  </a:lnTo>
                  <a:lnTo>
                    <a:pt x="970390" y="355504"/>
                  </a:lnTo>
                  <a:lnTo>
                    <a:pt x="974406" y="351620"/>
                  </a:lnTo>
                  <a:lnTo>
                    <a:pt x="979521" y="353233"/>
                  </a:lnTo>
                  <a:lnTo>
                    <a:pt x="990096" y="356152"/>
                  </a:lnTo>
                  <a:lnTo>
                    <a:pt x="996447" y="358117"/>
                  </a:lnTo>
                  <a:lnTo>
                    <a:pt x="1000019" y="354439"/>
                  </a:lnTo>
                  <a:lnTo>
                    <a:pt x="1001780" y="352624"/>
                  </a:lnTo>
                  <a:lnTo>
                    <a:pt x="1004363" y="359668"/>
                  </a:lnTo>
                  <a:lnTo>
                    <a:pt x="1004218" y="367404"/>
                  </a:lnTo>
                  <a:lnTo>
                    <a:pt x="1005930" y="373869"/>
                  </a:lnTo>
                  <a:lnTo>
                    <a:pt x="1014710" y="374954"/>
                  </a:lnTo>
                  <a:lnTo>
                    <a:pt x="1021320" y="375775"/>
                  </a:lnTo>
                  <a:lnTo>
                    <a:pt x="1020431" y="385027"/>
                  </a:lnTo>
                  <a:lnTo>
                    <a:pt x="1020541" y="389637"/>
                  </a:lnTo>
                  <a:lnTo>
                    <a:pt x="1020583" y="391417"/>
                  </a:lnTo>
                  <a:lnTo>
                    <a:pt x="1030263" y="395647"/>
                  </a:lnTo>
                  <a:lnTo>
                    <a:pt x="1037460" y="391505"/>
                  </a:lnTo>
                  <a:lnTo>
                    <a:pt x="1042560" y="385343"/>
                  </a:lnTo>
                  <a:lnTo>
                    <a:pt x="1052773" y="376330"/>
                  </a:lnTo>
                  <a:lnTo>
                    <a:pt x="1059866" y="379688"/>
                  </a:lnTo>
                  <a:lnTo>
                    <a:pt x="1061235" y="386104"/>
                  </a:lnTo>
                  <a:lnTo>
                    <a:pt x="1065167" y="389373"/>
                  </a:lnTo>
                  <a:lnTo>
                    <a:pt x="1065502" y="389651"/>
                  </a:lnTo>
                  <a:lnTo>
                    <a:pt x="1073740" y="387017"/>
                  </a:lnTo>
                  <a:lnTo>
                    <a:pt x="1074002" y="387453"/>
                  </a:lnTo>
                  <a:lnTo>
                    <a:pt x="1077641" y="393480"/>
                  </a:lnTo>
                  <a:lnTo>
                    <a:pt x="1078373" y="400046"/>
                  </a:lnTo>
                  <a:lnTo>
                    <a:pt x="1086508" y="400767"/>
                  </a:lnTo>
                  <a:lnTo>
                    <a:pt x="1092847" y="394510"/>
                  </a:lnTo>
                  <a:lnTo>
                    <a:pt x="1101144" y="389726"/>
                  </a:lnTo>
                  <a:lnTo>
                    <a:pt x="1105740" y="387848"/>
                  </a:lnTo>
                  <a:lnTo>
                    <a:pt x="1110137" y="397211"/>
                  </a:lnTo>
                  <a:lnTo>
                    <a:pt x="1105612" y="402364"/>
                  </a:lnTo>
                  <a:lnTo>
                    <a:pt x="1111895" y="414652"/>
                  </a:lnTo>
                  <a:lnTo>
                    <a:pt x="1118591" y="412904"/>
                  </a:lnTo>
                  <a:lnTo>
                    <a:pt x="1119021" y="407491"/>
                  </a:lnTo>
                  <a:lnTo>
                    <a:pt x="1120142" y="402132"/>
                  </a:lnTo>
                  <a:lnTo>
                    <a:pt x="1122809" y="396187"/>
                  </a:lnTo>
                  <a:lnTo>
                    <a:pt x="1130882" y="391996"/>
                  </a:lnTo>
                  <a:lnTo>
                    <a:pt x="1130565" y="387553"/>
                  </a:lnTo>
                  <a:lnTo>
                    <a:pt x="1134760" y="383966"/>
                  </a:lnTo>
                  <a:lnTo>
                    <a:pt x="1135639" y="383914"/>
                  </a:lnTo>
                  <a:lnTo>
                    <a:pt x="1136812" y="383846"/>
                  </a:lnTo>
                  <a:lnTo>
                    <a:pt x="1140134" y="383652"/>
                  </a:lnTo>
                  <a:lnTo>
                    <a:pt x="1140996" y="389812"/>
                  </a:lnTo>
                  <a:lnTo>
                    <a:pt x="1146248" y="397608"/>
                  </a:lnTo>
                  <a:lnTo>
                    <a:pt x="1152708" y="394652"/>
                  </a:lnTo>
                  <a:lnTo>
                    <a:pt x="1154678" y="398408"/>
                  </a:lnTo>
                  <a:lnTo>
                    <a:pt x="1162020" y="399903"/>
                  </a:lnTo>
                  <a:lnTo>
                    <a:pt x="1165530" y="393673"/>
                  </a:lnTo>
                  <a:lnTo>
                    <a:pt x="1168105" y="388129"/>
                  </a:lnTo>
                  <a:lnTo>
                    <a:pt x="1175522" y="392854"/>
                  </a:lnTo>
                  <a:lnTo>
                    <a:pt x="1176041" y="393184"/>
                  </a:lnTo>
                  <a:lnTo>
                    <a:pt x="1175676" y="400096"/>
                  </a:lnTo>
                  <a:lnTo>
                    <a:pt x="1177951" y="401753"/>
                  </a:lnTo>
                  <a:lnTo>
                    <a:pt x="1183560" y="401922"/>
                  </a:lnTo>
                  <a:lnTo>
                    <a:pt x="1185993" y="408140"/>
                  </a:lnTo>
                  <a:lnTo>
                    <a:pt x="1193527" y="407262"/>
                  </a:lnTo>
                  <a:lnTo>
                    <a:pt x="1197275" y="411970"/>
                  </a:lnTo>
                  <a:lnTo>
                    <a:pt x="1199987" y="416255"/>
                  </a:lnTo>
                  <a:lnTo>
                    <a:pt x="1201867" y="419224"/>
                  </a:lnTo>
                  <a:lnTo>
                    <a:pt x="1208268" y="413579"/>
                  </a:lnTo>
                  <a:lnTo>
                    <a:pt x="1211729" y="408763"/>
                  </a:lnTo>
                  <a:lnTo>
                    <a:pt x="1217240" y="411795"/>
                  </a:lnTo>
                  <a:lnTo>
                    <a:pt x="1223660" y="404508"/>
                  </a:lnTo>
                  <a:lnTo>
                    <a:pt x="1226113" y="400151"/>
                  </a:lnTo>
                  <a:lnTo>
                    <a:pt x="1236138" y="398831"/>
                  </a:lnTo>
                  <a:lnTo>
                    <a:pt x="1250831" y="394165"/>
                  </a:lnTo>
                  <a:lnTo>
                    <a:pt x="1256297" y="395722"/>
                  </a:lnTo>
                  <a:lnTo>
                    <a:pt x="1261166" y="396193"/>
                  </a:lnTo>
                  <a:lnTo>
                    <a:pt x="1263941" y="396460"/>
                  </a:lnTo>
                  <a:lnTo>
                    <a:pt x="1267473" y="394511"/>
                  </a:lnTo>
                  <a:lnTo>
                    <a:pt x="1273420" y="391226"/>
                  </a:lnTo>
                  <a:lnTo>
                    <a:pt x="1281127" y="389829"/>
                  </a:lnTo>
                  <a:lnTo>
                    <a:pt x="1288687" y="386832"/>
                  </a:lnTo>
                  <a:lnTo>
                    <a:pt x="1294023" y="386833"/>
                  </a:lnTo>
                  <a:lnTo>
                    <a:pt x="1297658" y="392588"/>
                  </a:lnTo>
                  <a:lnTo>
                    <a:pt x="1306574" y="394852"/>
                  </a:lnTo>
                  <a:lnTo>
                    <a:pt x="1317431" y="394931"/>
                  </a:lnTo>
                  <a:lnTo>
                    <a:pt x="1322211" y="394056"/>
                  </a:lnTo>
                  <a:lnTo>
                    <a:pt x="1325291" y="393491"/>
                  </a:lnTo>
                  <a:lnTo>
                    <a:pt x="1328641" y="386243"/>
                  </a:lnTo>
                  <a:lnTo>
                    <a:pt x="1331712" y="381736"/>
                  </a:lnTo>
                  <a:lnTo>
                    <a:pt x="1339784" y="384930"/>
                  </a:lnTo>
                  <a:lnTo>
                    <a:pt x="1340522" y="385222"/>
                  </a:lnTo>
                  <a:lnTo>
                    <a:pt x="1346779" y="389545"/>
                  </a:lnTo>
                  <a:lnTo>
                    <a:pt x="1352369" y="395363"/>
                  </a:lnTo>
                  <a:lnTo>
                    <a:pt x="1359800" y="396715"/>
                  </a:lnTo>
                  <a:lnTo>
                    <a:pt x="1364674" y="402468"/>
                  </a:lnTo>
                  <a:lnTo>
                    <a:pt x="1368991" y="407174"/>
                  </a:lnTo>
                  <a:lnTo>
                    <a:pt x="1375989" y="412213"/>
                  </a:lnTo>
                  <a:lnTo>
                    <a:pt x="1384610" y="410909"/>
                  </a:lnTo>
                  <a:lnTo>
                    <a:pt x="1388575" y="414637"/>
                  </a:lnTo>
                  <a:lnTo>
                    <a:pt x="1390554" y="416496"/>
                  </a:lnTo>
                  <a:lnTo>
                    <a:pt x="1400269" y="421065"/>
                  </a:lnTo>
                  <a:lnTo>
                    <a:pt x="1406885" y="421457"/>
                  </a:lnTo>
                  <a:lnTo>
                    <a:pt x="1412020" y="428054"/>
                  </a:lnTo>
                  <a:lnTo>
                    <a:pt x="1416918" y="425751"/>
                  </a:lnTo>
                  <a:lnTo>
                    <a:pt x="1424713" y="434051"/>
                  </a:lnTo>
                  <a:lnTo>
                    <a:pt x="1428295" y="435617"/>
                  </a:lnTo>
                  <a:lnTo>
                    <a:pt x="1432203" y="436809"/>
                  </a:lnTo>
                  <a:lnTo>
                    <a:pt x="1433982" y="435301"/>
                  </a:lnTo>
                  <a:lnTo>
                    <a:pt x="1437965" y="435591"/>
                  </a:lnTo>
                  <a:lnTo>
                    <a:pt x="1445372" y="433756"/>
                  </a:lnTo>
                  <a:lnTo>
                    <a:pt x="1448285" y="434549"/>
                  </a:lnTo>
                  <a:lnTo>
                    <a:pt x="1451691" y="431485"/>
                  </a:lnTo>
                  <a:lnTo>
                    <a:pt x="1456358" y="433408"/>
                  </a:lnTo>
                  <a:lnTo>
                    <a:pt x="1464439" y="434010"/>
                  </a:lnTo>
                  <a:lnTo>
                    <a:pt x="1467851" y="436831"/>
                  </a:lnTo>
                  <a:lnTo>
                    <a:pt x="1468232" y="452885"/>
                  </a:lnTo>
                  <a:lnTo>
                    <a:pt x="1468524" y="467510"/>
                  </a:lnTo>
                  <a:lnTo>
                    <a:pt x="1468707" y="475737"/>
                  </a:lnTo>
                  <a:lnTo>
                    <a:pt x="1469051" y="491139"/>
                  </a:lnTo>
                  <a:lnTo>
                    <a:pt x="1469426" y="510720"/>
                  </a:lnTo>
                  <a:lnTo>
                    <a:pt x="1469816" y="529888"/>
                  </a:lnTo>
                  <a:lnTo>
                    <a:pt x="1470052" y="541489"/>
                  </a:lnTo>
                  <a:lnTo>
                    <a:pt x="1470348" y="555978"/>
                  </a:lnTo>
                  <a:lnTo>
                    <a:pt x="1470712" y="573838"/>
                  </a:lnTo>
                  <a:lnTo>
                    <a:pt x="1471237" y="597684"/>
                  </a:lnTo>
                  <a:lnTo>
                    <a:pt x="1471325" y="601666"/>
                  </a:lnTo>
                  <a:lnTo>
                    <a:pt x="1471808" y="624884"/>
                  </a:lnTo>
                  <a:lnTo>
                    <a:pt x="1471976" y="632937"/>
                  </a:lnTo>
                  <a:lnTo>
                    <a:pt x="1472491" y="653104"/>
                  </a:lnTo>
                  <a:lnTo>
                    <a:pt x="1473978" y="654835"/>
                  </a:lnTo>
                  <a:lnTo>
                    <a:pt x="1480214" y="662087"/>
                  </a:lnTo>
                  <a:lnTo>
                    <a:pt x="1488263" y="666525"/>
                  </a:lnTo>
                  <a:lnTo>
                    <a:pt x="1492080" y="673212"/>
                  </a:lnTo>
                  <a:lnTo>
                    <a:pt x="1495114" y="678522"/>
                  </a:lnTo>
                  <a:lnTo>
                    <a:pt x="1501307" y="692898"/>
                  </a:lnTo>
                  <a:lnTo>
                    <a:pt x="1499981" y="703758"/>
                  </a:lnTo>
                  <a:lnTo>
                    <a:pt x="1497971" y="708832"/>
                  </a:lnTo>
                  <a:lnTo>
                    <a:pt x="1503712" y="716853"/>
                  </a:lnTo>
                  <a:lnTo>
                    <a:pt x="1511054" y="719900"/>
                  </a:lnTo>
                  <a:lnTo>
                    <a:pt x="1508399" y="724866"/>
                  </a:lnTo>
                  <a:lnTo>
                    <a:pt x="1514640" y="730295"/>
                  </a:lnTo>
                  <a:lnTo>
                    <a:pt x="1518290" y="737587"/>
                  </a:lnTo>
                  <a:lnTo>
                    <a:pt x="1517681" y="747856"/>
                  </a:lnTo>
                  <a:lnTo>
                    <a:pt x="1525080" y="753440"/>
                  </a:lnTo>
                  <a:lnTo>
                    <a:pt x="1526705" y="764035"/>
                  </a:lnTo>
                  <a:lnTo>
                    <a:pt x="1526922" y="764018"/>
                  </a:lnTo>
                  <a:lnTo>
                    <a:pt x="1532597" y="763569"/>
                  </a:lnTo>
                  <a:lnTo>
                    <a:pt x="1534649" y="763406"/>
                  </a:lnTo>
                  <a:lnTo>
                    <a:pt x="1534240" y="771271"/>
                  </a:lnTo>
                  <a:lnTo>
                    <a:pt x="1535588" y="781918"/>
                  </a:lnTo>
                  <a:lnTo>
                    <a:pt x="1534760" y="787915"/>
                  </a:lnTo>
                  <a:lnTo>
                    <a:pt x="1533687" y="793668"/>
                  </a:lnTo>
                  <a:lnTo>
                    <a:pt x="1536079" y="799497"/>
                  </a:lnTo>
                  <a:lnTo>
                    <a:pt x="1533445" y="806076"/>
                  </a:lnTo>
                  <a:lnTo>
                    <a:pt x="1532994" y="807201"/>
                  </a:lnTo>
                  <a:lnTo>
                    <a:pt x="1531962" y="816419"/>
                  </a:lnTo>
                  <a:lnTo>
                    <a:pt x="1526444" y="825477"/>
                  </a:lnTo>
                  <a:lnTo>
                    <a:pt x="1525195" y="833603"/>
                  </a:lnTo>
                  <a:lnTo>
                    <a:pt x="1518816" y="841329"/>
                  </a:lnTo>
                  <a:lnTo>
                    <a:pt x="1519020" y="845833"/>
                  </a:lnTo>
                  <a:lnTo>
                    <a:pt x="1513840" y="852558"/>
                  </a:lnTo>
                  <a:lnTo>
                    <a:pt x="1516239" y="857813"/>
                  </a:lnTo>
                  <a:lnTo>
                    <a:pt x="1517382" y="868352"/>
                  </a:lnTo>
                  <a:lnTo>
                    <a:pt x="1513239" y="872238"/>
                  </a:lnTo>
                  <a:lnTo>
                    <a:pt x="1512403" y="873021"/>
                  </a:lnTo>
                  <a:lnTo>
                    <a:pt x="1510833" y="882329"/>
                  </a:lnTo>
                  <a:lnTo>
                    <a:pt x="1517357" y="889691"/>
                  </a:lnTo>
                  <a:lnTo>
                    <a:pt x="1516999" y="894057"/>
                  </a:lnTo>
                  <a:lnTo>
                    <a:pt x="1516787" y="896646"/>
                  </a:lnTo>
                  <a:lnTo>
                    <a:pt x="1518105" y="903704"/>
                  </a:lnTo>
                  <a:lnTo>
                    <a:pt x="1518468" y="912149"/>
                  </a:lnTo>
                  <a:lnTo>
                    <a:pt x="1518483" y="920218"/>
                  </a:lnTo>
                  <a:lnTo>
                    <a:pt x="1518221" y="920497"/>
                  </a:lnTo>
                  <a:lnTo>
                    <a:pt x="1514143" y="924839"/>
                  </a:lnTo>
                  <a:lnTo>
                    <a:pt x="1506360" y="934275"/>
                  </a:lnTo>
                  <a:lnTo>
                    <a:pt x="1503844" y="942641"/>
                  </a:lnTo>
                  <a:lnTo>
                    <a:pt x="1501282" y="945772"/>
                  </a:lnTo>
                  <a:lnTo>
                    <a:pt x="1498928" y="948647"/>
                  </a:lnTo>
                  <a:lnTo>
                    <a:pt x="1492259" y="955514"/>
                  </a:lnTo>
                  <a:lnTo>
                    <a:pt x="1496997" y="961106"/>
                  </a:lnTo>
                  <a:lnTo>
                    <a:pt x="1500433" y="966219"/>
                  </a:lnTo>
                  <a:lnTo>
                    <a:pt x="1503572" y="970762"/>
                  </a:lnTo>
                  <a:lnTo>
                    <a:pt x="1500803" y="972427"/>
                  </a:lnTo>
                  <a:lnTo>
                    <a:pt x="1488693" y="972250"/>
                  </a:lnTo>
                  <a:lnTo>
                    <a:pt x="1477337" y="974013"/>
                  </a:lnTo>
                  <a:lnTo>
                    <a:pt x="1464790" y="979032"/>
                  </a:lnTo>
                  <a:lnTo>
                    <a:pt x="1441784" y="989727"/>
                  </a:lnTo>
                  <a:lnTo>
                    <a:pt x="1439788" y="990651"/>
                  </a:lnTo>
                  <a:lnTo>
                    <a:pt x="1426044" y="997005"/>
                  </a:lnTo>
                  <a:lnTo>
                    <a:pt x="1424233" y="997841"/>
                  </a:lnTo>
                  <a:lnTo>
                    <a:pt x="1412969" y="1003178"/>
                  </a:lnTo>
                  <a:lnTo>
                    <a:pt x="1403928" y="1008426"/>
                  </a:lnTo>
                  <a:lnTo>
                    <a:pt x="1396720" y="1017021"/>
                  </a:lnTo>
                  <a:lnTo>
                    <a:pt x="1397819" y="1022202"/>
                  </a:lnTo>
                  <a:lnTo>
                    <a:pt x="1388102" y="1029523"/>
                  </a:lnTo>
                  <a:lnTo>
                    <a:pt x="1361380" y="1047902"/>
                  </a:lnTo>
                  <a:lnTo>
                    <a:pt x="1350715" y="1057994"/>
                  </a:lnTo>
                  <a:lnTo>
                    <a:pt x="1349503" y="1059139"/>
                  </a:lnTo>
                  <a:lnTo>
                    <a:pt x="1341523" y="1065301"/>
                  </a:lnTo>
                  <a:lnTo>
                    <a:pt x="1328786" y="1077659"/>
                  </a:lnTo>
                  <a:lnTo>
                    <a:pt x="1318496" y="1087054"/>
                  </a:lnTo>
                  <a:lnTo>
                    <a:pt x="1311551" y="1088106"/>
                  </a:lnTo>
                  <a:lnTo>
                    <a:pt x="1303379" y="1092871"/>
                  </a:lnTo>
                  <a:lnTo>
                    <a:pt x="1293463" y="1098639"/>
                  </a:lnTo>
                  <a:lnTo>
                    <a:pt x="1281894" y="1105444"/>
                  </a:lnTo>
                  <a:lnTo>
                    <a:pt x="1266283" y="1114993"/>
                  </a:lnTo>
                  <a:lnTo>
                    <a:pt x="1243360" y="1125568"/>
                  </a:lnTo>
                  <a:lnTo>
                    <a:pt x="1219715" y="1137374"/>
                  </a:lnTo>
                  <a:lnTo>
                    <a:pt x="1203274" y="1148132"/>
                  </a:lnTo>
                  <a:lnTo>
                    <a:pt x="1197182" y="1152756"/>
                  </a:lnTo>
                  <a:lnTo>
                    <a:pt x="1195730" y="1153857"/>
                  </a:lnTo>
                  <a:lnTo>
                    <a:pt x="1189276" y="1162647"/>
                  </a:lnTo>
                  <a:lnTo>
                    <a:pt x="1166052" y="1175552"/>
                  </a:lnTo>
                  <a:lnTo>
                    <a:pt x="1155263" y="1183477"/>
                  </a:lnTo>
                  <a:lnTo>
                    <a:pt x="1146313" y="1190838"/>
                  </a:lnTo>
                  <a:lnTo>
                    <a:pt x="1138905" y="1197736"/>
                  </a:lnTo>
                  <a:lnTo>
                    <a:pt x="1134648" y="1201693"/>
                  </a:lnTo>
                  <a:lnTo>
                    <a:pt x="1120129" y="1218363"/>
                  </a:lnTo>
                  <a:lnTo>
                    <a:pt x="1115060" y="1228163"/>
                  </a:lnTo>
                  <a:lnTo>
                    <a:pt x="1114914" y="1228445"/>
                  </a:lnTo>
                  <a:lnTo>
                    <a:pt x="1109193" y="1235050"/>
                  </a:lnTo>
                  <a:lnTo>
                    <a:pt x="1102910" y="1244475"/>
                  </a:lnTo>
                  <a:lnTo>
                    <a:pt x="1093853" y="1260866"/>
                  </a:lnTo>
                  <a:lnTo>
                    <a:pt x="1092546" y="1263568"/>
                  </a:lnTo>
                  <a:lnTo>
                    <a:pt x="1088190" y="1272560"/>
                  </a:lnTo>
                  <a:lnTo>
                    <a:pt x="1083252" y="1283942"/>
                  </a:lnTo>
                  <a:lnTo>
                    <a:pt x="1078089" y="1298866"/>
                  </a:lnTo>
                  <a:lnTo>
                    <a:pt x="1076684" y="1304310"/>
                  </a:lnTo>
                  <a:lnTo>
                    <a:pt x="1075161" y="1310205"/>
                  </a:lnTo>
                  <a:lnTo>
                    <a:pt x="1072308" y="1334111"/>
                  </a:lnTo>
                  <a:lnTo>
                    <a:pt x="1073432" y="1358023"/>
                  </a:lnTo>
                  <a:lnTo>
                    <a:pt x="1078569" y="1383261"/>
                  </a:lnTo>
                  <a:lnTo>
                    <a:pt x="1082770" y="1397194"/>
                  </a:lnTo>
                  <a:lnTo>
                    <a:pt x="1086805" y="1410541"/>
                  </a:lnTo>
                  <a:lnTo>
                    <a:pt x="1089954" y="1423162"/>
                  </a:lnTo>
                  <a:lnTo>
                    <a:pt x="1093569" y="1437606"/>
                  </a:lnTo>
                  <a:lnTo>
                    <a:pt x="1097972" y="1468160"/>
                  </a:lnTo>
                  <a:lnTo>
                    <a:pt x="1098728" y="1477048"/>
                  </a:lnTo>
                  <a:lnTo>
                    <a:pt x="1099449" y="1483409"/>
                  </a:lnTo>
                  <a:lnTo>
                    <a:pt x="1098025" y="1486411"/>
                  </a:lnTo>
                  <a:lnTo>
                    <a:pt x="1091717" y="1484711"/>
                  </a:lnTo>
                  <a:lnTo>
                    <a:pt x="1082844" y="1488071"/>
                  </a:lnTo>
                  <a:lnTo>
                    <a:pt x="1075127" y="1489646"/>
                  </a:lnTo>
                  <a:lnTo>
                    <a:pt x="1071612" y="1492419"/>
                  </a:lnTo>
                  <a:lnTo>
                    <a:pt x="1072287" y="1497012"/>
                  </a:lnTo>
                  <a:lnTo>
                    <a:pt x="1070622" y="1500914"/>
                  </a:lnTo>
                  <a:lnTo>
                    <a:pt x="1064358" y="1500786"/>
                  </a:lnTo>
                  <a:lnTo>
                    <a:pt x="1060400" y="1495408"/>
                  </a:lnTo>
                  <a:lnTo>
                    <a:pt x="1055100" y="1495227"/>
                  </a:lnTo>
                  <a:lnTo>
                    <a:pt x="1049389" y="1489678"/>
                  </a:lnTo>
                  <a:lnTo>
                    <a:pt x="1044449" y="1487163"/>
                  </a:lnTo>
                  <a:lnTo>
                    <a:pt x="1036886" y="1477645"/>
                  </a:lnTo>
                  <a:lnTo>
                    <a:pt x="1030261" y="1475229"/>
                  </a:lnTo>
                  <a:lnTo>
                    <a:pt x="1022525" y="1473903"/>
                  </a:lnTo>
                  <a:lnTo>
                    <a:pt x="1018006" y="1470665"/>
                  </a:lnTo>
                  <a:lnTo>
                    <a:pt x="1009602" y="1470158"/>
                  </a:lnTo>
                  <a:lnTo>
                    <a:pt x="1008485" y="1470090"/>
                  </a:lnTo>
                  <a:lnTo>
                    <a:pt x="999304" y="1469696"/>
                  </a:lnTo>
                  <a:lnTo>
                    <a:pt x="990952" y="1468942"/>
                  </a:lnTo>
                  <a:lnTo>
                    <a:pt x="987337" y="1471951"/>
                  </a:lnTo>
                  <a:lnTo>
                    <a:pt x="982252" y="1469914"/>
                  </a:lnTo>
                  <a:lnTo>
                    <a:pt x="980886" y="1469366"/>
                  </a:lnTo>
                  <a:lnTo>
                    <a:pt x="973541" y="1469661"/>
                  </a:lnTo>
                  <a:lnTo>
                    <a:pt x="967568" y="1469478"/>
                  </a:lnTo>
                  <a:lnTo>
                    <a:pt x="961125" y="1467012"/>
                  </a:lnTo>
                  <a:lnTo>
                    <a:pt x="954448" y="1461803"/>
                  </a:lnTo>
                  <a:lnTo>
                    <a:pt x="944109" y="1455013"/>
                  </a:lnTo>
                  <a:lnTo>
                    <a:pt x="937251" y="1449198"/>
                  </a:lnTo>
                  <a:lnTo>
                    <a:pt x="929668" y="1446862"/>
                  </a:lnTo>
                  <a:lnTo>
                    <a:pt x="920635" y="1443828"/>
                  </a:lnTo>
                  <a:lnTo>
                    <a:pt x="918520" y="1442716"/>
                  </a:lnTo>
                  <a:lnTo>
                    <a:pt x="916028" y="1441405"/>
                  </a:lnTo>
                  <a:lnTo>
                    <a:pt x="910862" y="1443458"/>
                  </a:lnTo>
                  <a:lnTo>
                    <a:pt x="905386" y="1439249"/>
                  </a:lnTo>
                  <a:lnTo>
                    <a:pt x="895479" y="1430634"/>
                  </a:lnTo>
                  <a:lnTo>
                    <a:pt x="892219" y="1424674"/>
                  </a:lnTo>
                  <a:lnTo>
                    <a:pt x="881712" y="1425980"/>
                  </a:lnTo>
                  <a:lnTo>
                    <a:pt x="873441" y="1420735"/>
                  </a:lnTo>
                  <a:lnTo>
                    <a:pt x="864269" y="1417980"/>
                  </a:lnTo>
                  <a:lnTo>
                    <a:pt x="857989" y="1419908"/>
                  </a:lnTo>
                  <a:lnTo>
                    <a:pt x="854515" y="1415722"/>
                  </a:lnTo>
                  <a:lnTo>
                    <a:pt x="857142" y="1408872"/>
                  </a:lnTo>
                  <a:lnTo>
                    <a:pt x="855574" y="1405625"/>
                  </a:lnTo>
                  <a:lnTo>
                    <a:pt x="847511" y="1398583"/>
                  </a:lnTo>
                  <a:lnTo>
                    <a:pt x="846927" y="1395852"/>
                  </a:lnTo>
                  <a:lnTo>
                    <a:pt x="844369" y="1383887"/>
                  </a:lnTo>
                  <a:lnTo>
                    <a:pt x="843639" y="1374508"/>
                  </a:lnTo>
                  <a:lnTo>
                    <a:pt x="839759" y="1365681"/>
                  </a:lnTo>
                  <a:lnTo>
                    <a:pt x="836761" y="1358051"/>
                  </a:lnTo>
                  <a:lnTo>
                    <a:pt x="829438" y="1352790"/>
                  </a:lnTo>
                  <a:lnTo>
                    <a:pt x="825668" y="1345922"/>
                  </a:lnTo>
                  <a:lnTo>
                    <a:pt x="822670" y="1338488"/>
                  </a:lnTo>
                  <a:lnTo>
                    <a:pt x="815487" y="1332250"/>
                  </a:lnTo>
                  <a:lnTo>
                    <a:pt x="816489" y="1321209"/>
                  </a:lnTo>
                  <a:lnTo>
                    <a:pt x="818253" y="1314101"/>
                  </a:lnTo>
                  <a:lnTo>
                    <a:pt x="816681" y="1305241"/>
                  </a:lnTo>
                  <a:lnTo>
                    <a:pt x="814945" y="1299843"/>
                  </a:lnTo>
                  <a:lnTo>
                    <a:pt x="814669" y="1298983"/>
                  </a:lnTo>
                  <a:lnTo>
                    <a:pt x="811755" y="1295241"/>
                  </a:lnTo>
                  <a:lnTo>
                    <a:pt x="806650" y="1293529"/>
                  </a:lnTo>
                  <a:lnTo>
                    <a:pt x="812397" y="1279151"/>
                  </a:lnTo>
                  <a:lnTo>
                    <a:pt x="811657" y="1273755"/>
                  </a:lnTo>
                  <a:lnTo>
                    <a:pt x="811606" y="1267032"/>
                  </a:lnTo>
                  <a:lnTo>
                    <a:pt x="807797" y="1267110"/>
                  </a:lnTo>
                  <a:lnTo>
                    <a:pt x="807987" y="1255956"/>
                  </a:lnTo>
                  <a:lnTo>
                    <a:pt x="804873" y="1251155"/>
                  </a:lnTo>
                  <a:lnTo>
                    <a:pt x="796635" y="1248073"/>
                  </a:lnTo>
                  <a:lnTo>
                    <a:pt x="786876" y="1244890"/>
                  </a:lnTo>
                  <a:lnTo>
                    <a:pt x="780570" y="1236111"/>
                  </a:lnTo>
                  <a:lnTo>
                    <a:pt x="775399" y="1232513"/>
                  </a:lnTo>
                  <a:lnTo>
                    <a:pt x="770302" y="1227220"/>
                  </a:lnTo>
                  <a:lnTo>
                    <a:pt x="766486" y="1220804"/>
                  </a:lnTo>
                  <a:lnTo>
                    <a:pt x="763510" y="1213688"/>
                  </a:lnTo>
                  <a:lnTo>
                    <a:pt x="762145" y="1207765"/>
                  </a:lnTo>
                  <a:lnTo>
                    <a:pt x="760623" y="1200866"/>
                  </a:lnTo>
                  <a:lnTo>
                    <a:pt x="754281" y="1197438"/>
                  </a:lnTo>
                  <a:lnTo>
                    <a:pt x="749386" y="1185905"/>
                  </a:lnTo>
                  <a:lnTo>
                    <a:pt x="743962" y="1178555"/>
                  </a:lnTo>
                  <a:lnTo>
                    <a:pt x="732173" y="1170539"/>
                  </a:lnTo>
                  <a:lnTo>
                    <a:pt x="729452" y="1168005"/>
                  </a:lnTo>
                  <a:lnTo>
                    <a:pt x="721204" y="1160309"/>
                  </a:lnTo>
                  <a:lnTo>
                    <a:pt x="719079" y="1153221"/>
                  </a:lnTo>
                  <a:lnTo>
                    <a:pt x="715447" y="1144659"/>
                  </a:lnTo>
                  <a:lnTo>
                    <a:pt x="713819" y="1135634"/>
                  </a:lnTo>
                  <a:lnTo>
                    <a:pt x="710325" y="1128585"/>
                  </a:lnTo>
                  <a:lnTo>
                    <a:pt x="708061" y="1123173"/>
                  </a:lnTo>
                  <a:lnTo>
                    <a:pt x="707417" y="1114898"/>
                  </a:lnTo>
                  <a:lnTo>
                    <a:pt x="701423" y="1108953"/>
                  </a:lnTo>
                  <a:lnTo>
                    <a:pt x="695422" y="1102447"/>
                  </a:lnTo>
                  <a:lnTo>
                    <a:pt x="695007" y="1094881"/>
                  </a:lnTo>
                  <a:lnTo>
                    <a:pt x="692112" y="1088333"/>
                  </a:lnTo>
                  <a:lnTo>
                    <a:pt x="692050" y="1082459"/>
                  </a:lnTo>
                  <a:lnTo>
                    <a:pt x="687269" y="1078057"/>
                  </a:lnTo>
                  <a:lnTo>
                    <a:pt x="681606" y="1068471"/>
                  </a:lnTo>
                  <a:lnTo>
                    <a:pt x="679565" y="1061018"/>
                  </a:lnTo>
                  <a:lnTo>
                    <a:pt x="678465" y="1050705"/>
                  </a:lnTo>
                  <a:lnTo>
                    <a:pt x="677483" y="1043484"/>
                  </a:lnTo>
                  <a:lnTo>
                    <a:pt x="677177" y="1041227"/>
                  </a:lnTo>
                  <a:lnTo>
                    <a:pt x="670987" y="1036873"/>
                  </a:lnTo>
                  <a:lnTo>
                    <a:pt x="665792" y="1031184"/>
                  </a:lnTo>
                  <a:lnTo>
                    <a:pt x="663418" y="1022893"/>
                  </a:lnTo>
                  <a:lnTo>
                    <a:pt x="662706" y="1022153"/>
                  </a:lnTo>
                  <a:lnTo>
                    <a:pt x="657322" y="1016556"/>
                  </a:lnTo>
                  <a:lnTo>
                    <a:pt x="652969" y="1011306"/>
                  </a:lnTo>
                  <a:lnTo>
                    <a:pt x="640242" y="1002978"/>
                  </a:lnTo>
                  <a:lnTo>
                    <a:pt x="633154" y="989454"/>
                  </a:lnTo>
                  <a:lnTo>
                    <a:pt x="623945" y="986905"/>
                  </a:lnTo>
                  <a:lnTo>
                    <a:pt x="617645" y="980108"/>
                  </a:lnTo>
                  <a:lnTo>
                    <a:pt x="610160" y="979689"/>
                  </a:lnTo>
                  <a:lnTo>
                    <a:pt x="604507" y="971422"/>
                  </a:lnTo>
                  <a:lnTo>
                    <a:pt x="604774" y="962765"/>
                  </a:lnTo>
                  <a:lnTo>
                    <a:pt x="597759" y="959149"/>
                  </a:lnTo>
                  <a:lnTo>
                    <a:pt x="594321" y="948725"/>
                  </a:lnTo>
                  <a:lnTo>
                    <a:pt x="588145" y="945389"/>
                  </a:lnTo>
                  <a:lnTo>
                    <a:pt x="582216" y="944368"/>
                  </a:lnTo>
                  <a:lnTo>
                    <a:pt x="575456" y="939818"/>
                  </a:lnTo>
                  <a:lnTo>
                    <a:pt x="564056" y="943220"/>
                  </a:lnTo>
                  <a:lnTo>
                    <a:pt x="556919" y="942448"/>
                  </a:lnTo>
                  <a:lnTo>
                    <a:pt x="551325" y="940562"/>
                  </a:lnTo>
                  <a:lnTo>
                    <a:pt x="545683" y="938656"/>
                  </a:lnTo>
                  <a:lnTo>
                    <a:pt x="537804" y="937637"/>
                  </a:lnTo>
                  <a:lnTo>
                    <a:pt x="527032" y="935124"/>
                  </a:lnTo>
                  <a:lnTo>
                    <a:pt x="520304" y="935370"/>
                  </a:lnTo>
                  <a:lnTo>
                    <a:pt x="513963" y="937118"/>
                  </a:lnTo>
                  <a:lnTo>
                    <a:pt x="508970" y="936042"/>
                  </a:lnTo>
                  <a:lnTo>
                    <a:pt x="503697" y="931954"/>
                  </a:lnTo>
                  <a:lnTo>
                    <a:pt x="496016" y="928128"/>
                  </a:lnTo>
                  <a:lnTo>
                    <a:pt x="487480" y="922844"/>
                  </a:lnTo>
                  <a:lnTo>
                    <a:pt x="485357" y="923460"/>
                  </a:lnTo>
                  <a:lnTo>
                    <a:pt x="481531" y="924571"/>
                  </a:lnTo>
                  <a:lnTo>
                    <a:pt x="478788" y="930184"/>
                  </a:lnTo>
                  <a:lnTo>
                    <a:pt x="475477" y="937542"/>
                  </a:lnTo>
                  <a:lnTo>
                    <a:pt x="466490" y="934963"/>
                  </a:lnTo>
                  <a:lnTo>
                    <a:pt x="461249" y="934537"/>
                  </a:lnTo>
                  <a:lnTo>
                    <a:pt x="456380" y="938066"/>
                  </a:lnTo>
                  <a:lnTo>
                    <a:pt x="448927" y="938127"/>
                  </a:lnTo>
                  <a:lnTo>
                    <a:pt x="441117" y="938952"/>
                  </a:lnTo>
                  <a:lnTo>
                    <a:pt x="438565" y="947311"/>
                  </a:lnTo>
                  <a:lnTo>
                    <a:pt x="432634" y="954437"/>
                  </a:lnTo>
                  <a:lnTo>
                    <a:pt x="427294" y="963102"/>
                  </a:lnTo>
                  <a:lnTo>
                    <a:pt x="423211" y="967534"/>
                  </a:lnTo>
                  <a:lnTo>
                    <a:pt x="419759" y="978074"/>
                  </a:lnTo>
                  <a:lnTo>
                    <a:pt x="420088" y="984276"/>
                  </a:lnTo>
                  <a:lnTo>
                    <a:pt x="413919" y="990390"/>
                  </a:lnTo>
                  <a:lnTo>
                    <a:pt x="410961" y="999153"/>
                  </a:lnTo>
                  <a:lnTo>
                    <a:pt x="412881" y="1005577"/>
                  </a:lnTo>
                  <a:lnTo>
                    <a:pt x="406765" y="1012167"/>
                  </a:lnTo>
                  <a:lnTo>
                    <a:pt x="397064" y="1015527"/>
                  </a:lnTo>
                  <a:lnTo>
                    <a:pt x="391641" y="1023163"/>
                  </a:lnTo>
                  <a:lnTo>
                    <a:pt x="386549" y="1025175"/>
                  </a:lnTo>
                  <a:lnTo>
                    <a:pt x="383041" y="1033039"/>
                  </a:lnTo>
                  <a:lnTo>
                    <a:pt x="379389" y="1038945"/>
                  </a:lnTo>
                  <a:lnTo>
                    <a:pt x="367259" y="1036728"/>
                  </a:lnTo>
                  <a:lnTo>
                    <a:pt x="360701" y="1037524"/>
                  </a:lnTo>
                  <a:lnTo>
                    <a:pt x="351315" y="1031720"/>
                  </a:lnTo>
                  <a:lnTo>
                    <a:pt x="339595" y="1024187"/>
                  </a:lnTo>
                  <a:lnTo>
                    <a:pt x="332762" y="1016162"/>
                  </a:lnTo>
                  <a:lnTo>
                    <a:pt x="324902" y="1011492"/>
                  </a:lnTo>
                  <a:lnTo>
                    <a:pt x="316941" y="1007995"/>
                  </a:lnTo>
                  <a:lnTo>
                    <a:pt x="309382" y="1004543"/>
                  </a:lnTo>
                  <a:lnTo>
                    <a:pt x="302370" y="994841"/>
                  </a:lnTo>
                  <a:lnTo>
                    <a:pt x="301806" y="994555"/>
                  </a:lnTo>
                  <a:lnTo>
                    <a:pt x="294467" y="990823"/>
                  </a:lnTo>
                  <a:lnTo>
                    <a:pt x="280370" y="987687"/>
                  </a:lnTo>
                  <a:lnTo>
                    <a:pt x="271096" y="982078"/>
                  </a:lnTo>
                  <a:lnTo>
                    <a:pt x="261106" y="973981"/>
                  </a:lnTo>
                  <a:lnTo>
                    <a:pt x="257094" y="967688"/>
                  </a:lnTo>
                  <a:lnTo>
                    <a:pt x="251998" y="959667"/>
                  </a:lnTo>
                  <a:lnTo>
                    <a:pt x="242937" y="952886"/>
                  </a:lnTo>
                  <a:lnTo>
                    <a:pt x="235674" y="949655"/>
                  </a:lnTo>
                  <a:lnTo>
                    <a:pt x="226675" y="940468"/>
                  </a:lnTo>
                  <a:lnTo>
                    <a:pt x="217079" y="929581"/>
                  </a:lnTo>
                  <a:lnTo>
                    <a:pt x="215143" y="916334"/>
                  </a:lnTo>
                  <a:lnTo>
                    <a:pt x="209680" y="905590"/>
                  </a:lnTo>
                  <a:lnTo>
                    <a:pt x="204145" y="895848"/>
                  </a:lnTo>
                  <a:lnTo>
                    <a:pt x="203566" y="884870"/>
                  </a:lnTo>
                  <a:lnTo>
                    <a:pt x="201788" y="879957"/>
                  </a:lnTo>
                  <a:lnTo>
                    <a:pt x="204256" y="868665"/>
                  </a:lnTo>
                  <a:lnTo>
                    <a:pt x="204300" y="854189"/>
                  </a:lnTo>
                  <a:lnTo>
                    <a:pt x="200421" y="847215"/>
                  </a:lnTo>
                  <a:lnTo>
                    <a:pt x="198430" y="841248"/>
                  </a:lnTo>
                  <a:lnTo>
                    <a:pt x="191863" y="831023"/>
                  </a:lnTo>
                  <a:lnTo>
                    <a:pt x="187936" y="827889"/>
                  </a:lnTo>
                  <a:lnTo>
                    <a:pt x="187585" y="818389"/>
                  </a:lnTo>
                  <a:lnTo>
                    <a:pt x="186258" y="807648"/>
                  </a:lnTo>
                  <a:lnTo>
                    <a:pt x="182961" y="797665"/>
                  </a:lnTo>
                  <a:lnTo>
                    <a:pt x="177431" y="796389"/>
                  </a:lnTo>
                  <a:lnTo>
                    <a:pt x="176644" y="793739"/>
                  </a:lnTo>
                  <a:lnTo>
                    <a:pt x="174790" y="787486"/>
                  </a:lnTo>
                  <a:lnTo>
                    <a:pt x="167739" y="784909"/>
                  </a:lnTo>
                  <a:lnTo>
                    <a:pt x="163916" y="780014"/>
                  </a:lnTo>
                  <a:lnTo>
                    <a:pt x="157105" y="774060"/>
                  </a:lnTo>
                  <a:lnTo>
                    <a:pt x="150784" y="767265"/>
                  </a:lnTo>
                  <a:lnTo>
                    <a:pt x="139626" y="764034"/>
                  </a:lnTo>
                  <a:lnTo>
                    <a:pt x="130742" y="758153"/>
                  </a:lnTo>
                  <a:lnTo>
                    <a:pt x="130599" y="753141"/>
                  </a:lnTo>
                  <a:lnTo>
                    <a:pt x="120915" y="744624"/>
                  </a:lnTo>
                  <a:lnTo>
                    <a:pt x="113383" y="737340"/>
                  </a:lnTo>
                  <a:lnTo>
                    <a:pt x="111406" y="730861"/>
                  </a:lnTo>
                  <a:lnTo>
                    <a:pt x="106660" y="721599"/>
                  </a:lnTo>
                  <a:lnTo>
                    <a:pt x="97528" y="715406"/>
                  </a:lnTo>
                  <a:lnTo>
                    <a:pt x="90462" y="710434"/>
                  </a:lnTo>
                  <a:lnTo>
                    <a:pt x="88481" y="705313"/>
                  </a:lnTo>
                  <a:lnTo>
                    <a:pt x="80912" y="692507"/>
                  </a:lnTo>
                  <a:lnTo>
                    <a:pt x="73237" y="687516"/>
                  </a:lnTo>
                  <a:lnTo>
                    <a:pt x="72086" y="680991"/>
                  </a:lnTo>
                  <a:lnTo>
                    <a:pt x="67440" y="677288"/>
                  </a:lnTo>
                  <a:lnTo>
                    <a:pt x="66512" y="676547"/>
                  </a:lnTo>
                  <a:lnTo>
                    <a:pt x="57775" y="674751"/>
                  </a:lnTo>
                  <a:lnTo>
                    <a:pt x="47446" y="665630"/>
                  </a:lnTo>
                  <a:lnTo>
                    <a:pt x="41139" y="656999"/>
                  </a:lnTo>
                  <a:lnTo>
                    <a:pt x="36718" y="649739"/>
                  </a:lnTo>
                  <a:lnTo>
                    <a:pt x="34935" y="641418"/>
                  </a:lnTo>
                  <a:lnTo>
                    <a:pt x="31427" y="634163"/>
                  </a:lnTo>
                  <a:lnTo>
                    <a:pt x="28516" y="628137"/>
                  </a:lnTo>
                  <a:lnTo>
                    <a:pt x="23564" y="621838"/>
                  </a:lnTo>
                  <a:lnTo>
                    <a:pt x="17884" y="620153"/>
                  </a:lnTo>
                  <a:lnTo>
                    <a:pt x="15722" y="621558"/>
                  </a:lnTo>
                  <a:lnTo>
                    <a:pt x="11178" y="616128"/>
                  </a:lnTo>
                  <a:lnTo>
                    <a:pt x="5462" y="611203"/>
                  </a:lnTo>
                  <a:lnTo>
                    <a:pt x="0" y="60256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062932" y="3850597"/>
              <a:ext cx="30616" cy="29933"/>
            </a:xfrm>
            <a:custGeom>
              <a:avLst/>
              <a:pathLst>
                <a:path w="30616" h="29933">
                  <a:moveTo>
                    <a:pt x="0" y="0"/>
                  </a:moveTo>
                  <a:lnTo>
                    <a:pt x="12846" y="206"/>
                  </a:lnTo>
                  <a:lnTo>
                    <a:pt x="23088" y="13840"/>
                  </a:lnTo>
                  <a:lnTo>
                    <a:pt x="30616" y="23900"/>
                  </a:lnTo>
                  <a:lnTo>
                    <a:pt x="24563" y="29933"/>
                  </a:lnTo>
                  <a:lnTo>
                    <a:pt x="19701" y="25770"/>
                  </a:lnTo>
                  <a:lnTo>
                    <a:pt x="9762" y="22525"/>
                  </a:lnTo>
                  <a:lnTo>
                    <a:pt x="9262" y="16139"/>
                  </a:lnTo>
                  <a:lnTo>
                    <a:pt x="2334" y="525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042870" y="3908793"/>
              <a:ext cx="26026" cy="36322"/>
            </a:xfrm>
            <a:custGeom>
              <a:avLst/>
              <a:pathLst>
                <a:path w="26026" h="36322">
                  <a:moveTo>
                    <a:pt x="5951" y="0"/>
                  </a:moveTo>
                  <a:lnTo>
                    <a:pt x="10212" y="8888"/>
                  </a:lnTo>
                  <a:lnTo>
                    <a:pt x="17913" y="22955"/>
                  </a:lnTo>
                  <a:lnTo>
                    <a:pt x="26026" y="35388"/>
                  </a:lnTo>
                  <a:lnTo>
                    <a:pt x="17214" y="36322"/>
                  </a:lnTo>
                  <a:lnTo>
                    <a:pt x="11634" y="28698"/>
                  </a:lnTo>
                  <a:lnTo>
                    <a:pt x="3948" y="14407"/>
                  </a:lnTo>
                  <a:lnTo>
                    <a:pt x="0" y="124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946722" y="3846854"/>
              <a:ext cx="16510" cy="13654"/>
            </a:xfrm>
            <a:custGeom>
              <a:avLst/>
              <a:pathLst>
                <a:path w="16510" h="13654">
                  <a:moveTo>
                    <a:pt x="0" y="1924"/>
                  </a:moveTo>
                  <a:lnTo>
                    <a:pt x="8612" y="0"/>
                  </a:lnTo>
                  <a:lnTo>
                    <a:pt x="16510" y="7897"/>
                  </a:lnTo>
                  <a:lnTo>
                    <a:pt x="14960" y="12928"/>
                  </a:lnTo>
                  <a:lnTo>
                    <a:pt x="10601" y="13654"/>
                  </a:lnTo>
                  <a:lnTo>
                    <a:pt x="2150" y="894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936084" y="3734182"/>
              <a:ext cx="60714" cy="23391"/>
            </a:xfrm>
            <a:custGeom>
              <a:avLst/>
              <a:pathLst>
                <a:path w="60714" h="23391">
                  <a:moveTo>
                    <a:pt x="0" y="73"/>
                  </a:moveTo>
                  <a:lnTo>
                    <a:pt x="6949" y="0"/>
                  </a:lnTo>
                  <a:lnTo>
                    <a:pt x="19201" y="6290"/>
                  </a:lnTo>
                  <a:lnTo>
                    <a:pt x="38427" y="10581"/>
                  </a:lnTo>
                  <a:lnTo>
                    <a:pt x="49049" y="13186"/>
                  </a:lnTo>
                  <a:lnTo>
                    <a:pt x="52158" y="13947"/>
                  </a:lnTo>
                  <a:lnTo>
                    <a:pt x="60714" y="16580"/>
                  </a:lnTo>
                  <a:lnTo>
                    <a:pt x="59141" y="23386"/>
                  </a:lnTo>
                  <a:lnTo>
                    <a:pt x="55786" y="23391"/>
                  </a:lnTo>
                  <a:lnTo>
                    <a:pt x="45218" y="20461"/>
                  </a:lnTo>
                  <a:lnTo>
                    <a:pt x="37881" y="18420"/>
                  </a:lnTo>
                  <a:lnTo>
                    <a:pt x="25494" y="16988"/>
                  </a:lnTo>
                  <a:lnTo>
                    <a:pt x="18137" y="18889"/>
                  </a:lnTo>
                  <a:lnTo>
                    <a:pt x="9990" y="16328"/>
                  </a:lnTo>
                  <a:lnTo>
                    <a:pt x="2036" y="11787"/>
                  </a:lnTo>
                  <a:lnTo>
                    <a:pt x="3134" y="587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875686" y="3718873"/>
              <a:ext cx="50299" cy="31405"/>
            </a:xfrm>
            <a:custGeom>
              <a:avLst/>
              <a:pathLst>
                <a:path w="50299" h="31405">
                  <a:moveTo>
                    <a:pt x="11172" y="0"/>
                  </a:moveTo>
                  <a:lnTo>
                    <a:pt x="24362" y="6221"/>
                  </a:lnTo>
                  <a:lnTo>
                    <a:pt x="35036" y="13463"/>
                  </a:lnTo>
                  <a:lnTo>
                    <a:pt x="44353" y="14205"/>
                  </a:lnTo>
                  <a:lnTo>
                    <a:pt x="50299" y="23462"/>
                  </a:lnTo>
                  <a:lnTo>
                    <a:pt x="50034" y="29346"/>
                  </a:lnTo>
                  <a:lnTo>
                    <a:pt x="40665" y="30934"/>
                  </a:lnTo>
                  <a:lnTo>
                    <a:pt x="32035" y="31405"/>
                  </a:lnTo>
                  <a:lnTo>
                    <a:pt x="26838" y="25420"/>
                  </a:lnTo>
                  <a:lnTo>
                    <a:pt x="25526" y="20927"/>
                  </a:lnTo>
                  <a:lnTo>
                    <a:pt x="8566" y="11486"/>
                  </a:lnTo>
                  <a:lnTo>
                    <a:pt x="0" y="401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702451" y="2544054"/>
              <a:ext cx="882174" cy="1504368"/>
            </a:xfrm>
            <a:custGeom>
              <a:avLst/>
              <a:pathLst>
                <a:path w="882174" h="1504368">
                  <a:moveTo>
                    <a:pt x="7637" y="193473"/>
                  </a:moveTo>
                  <a:lnTo>
                    <a:pt x="22518" y="175503"/>
                  </a:lnTo>
                  <a:lnTo>
                    <a:pt x="42434" y="154799"/>
                  </a:lnTo>
                  <a:lnTo>
                    <a:pt x="54176" y="137174"/>
                  </a:lnTo>
                  <a:lnTo>
                    <a:pt x="55857" y="129061"/>
                  </a:lnTo>
                  <a:lnTo>
                    <a:pt x="54545" y="123033"/>
                  </a:lnTo>
                  <a:lnTo>
                    <a:pt x="55701" y="115885"/>
                  </a:lnTo>
                  <a:lnTo>
                    <a:pt x="61867" y="110334"/>
                  </a:lnTo>
                  <a:lnTo>
                    <a:pt x="68850" y="98201"/>
                  </a:lnTo>
                  <a:lnTo>
                    <a:pt x="77892" y="78849"/>
                  </a:lnTo>
                  <a:lnTo>
                    <a:pt x="78478" y="75367"/>
                  </a:lnTo>
                  <a:lnTo>
                    <a:pt x="80412" y="63874"/>
                  </a:lnTo>
                  <a:lnTo>
                    <a:pt x="80348" y="52056"/>
                  </a:lnTo>
                  <a:lnTo>
                    <a:pt x="80916" y="40525"/>
                  </a:lnTo>
                  <a:lnTo>
                    <a:pt x="80650" y="37604"/>
                  </a:lnTo>
                  <a:lnTo>
                    <a:pt x="77332" y="35531"/>
                  </a:lnTo>
                  <a:lnTo>
                    <a:pt x="74321" y="26428"/>
                  </a:lnTo>
                  <a:lnTo>
                    <a:pt x="79021" y="19988"/>
                  </a:lnTo>
                  <a:lnTo>
                    <a:pt x="84456" y="7895"/>
                  </a:lnTo>
                  <a:lnTo>
                    <a:pt x="85992" y="0"/>
                  </a:lnTo>
                  <a:lnTo>
                    <a:pt x="106494" y="6583"/>
                  </a:lnTo>
                  <a:lnTo>
                    <a:pt x="124020" y="11960"/>
                  </a:lnTo>
                  <a:lnTo>
                    <a:pt x="140174" y="16884"/>
                  </a:lnTo>
                  <a:lnTo>
                    <a:pt x="153854" y="20385"/>
                  </a:lnTo>
                  <a:lnTo>
                    <a:pt x="162224" y="22516"/>
                  </a:lnTo>
                  <a:lnTo>
                    <a:pt x="170678" y="25390"/>
                  </a:lnTo>
                  <a:lnTo>
                    <a:pt x="182347" y="27986"/>
                  </a:lnTo>
                  <a:lnTo>
                    <a:pt x="190862" y="29870"/>
                  </a:lnTo>
                  <a:lnTo>
                    <a:pt x="200507" y="33596"/>
                  </a:lnTo>
                  <a:lnTo>
                    <a:pt x="224632" y="40471"/>
                  </a:lnTo>
                  <a:lnTo>
                    <a:pt x="254191" y="48350"/>
                  </a:lnTo>
                  <a:lnTo>
                    <a:pt x="274985" y="54379"/>
                  </a:lnTo>
                  <a:lnTo>
                    <a:pt x="293378" y="59870"/>
                  </a:lnTo>
                  <a:lnTo>
                    <a:pt x="318419" y="67280"/>
                  </a:lnTo>
                  <a:lnTo>
                    <a:pt x="335211" y="72339"/>
                  </a:lnTo>
                  <a:lnTo>
                    <a:pt x="357566" y="78958"/>
                  </a:lnTo>
                  <a:lnTo>
                    <a:pt x="358345" y="79187"/>
                  </a:lnTo>
                  <a:lnTo>
                    <a:pt x="376970" y="84205"/>
                  </a:lnTo>
                  <a:lnTo>
                    <a:pt x="398140" y="90553"/>
                  </a:lnTo>
                  <a:lnTo>
                    <a:pt x="413489" y="94656"/>
                  </a:lnTo>
                  <a:lnTo>
                    <a:pt x="432055" y="99583"/>
                  </a:lnTo>
                  <a:lnTo>
                    <a:pt x="450967" y="104575"/>
                  </a:lnTo>
                  <a:lnTo>
                    <a:pt x="482624" y="112750"/>
                  </a:lnTo>
                  <a:lnTo>
                    <a:pt x="500690" y="117437"/>
                  </a:lnTo>
                  <a:lnTo>
                    <a:pt x="496519" y="133554"/>
                  </a:lnTo>
                  <a:lnTo>
                    <a:pt x="487712" y="168095"/>
                  </a:lnTo>
                  <a:lnTo>
                    <a:pt x="472429" y="226665"/>
                  </a:lnTo>
                  <a:lnTo>
                    <a:pt x="461425" y="269574"/>
                  </a:lnTo>
                  <a:lnTo>
                    <a:pt x="456553" y="289162"/>
                  </a:lnTo>
                  <a:lnTo>
                    <a:pt x="442779" y="343124"/>
                  </a:lnTo>
                  <a:lnTo>
                    <a:pt x="435896" y="369394"/>
                  </a:lnTo>
                  <a:lnTo>
                    <a:pt x="429930" y="392301"/>
                  </a:lnTo>
                  <a:lnTo>
                    <a:pt x="421543" y="423832"/>
                  </a:lnTo>
                  <a:lnTo>
                    <a:pt x="414965" y="448557"/>
                  </a:lnTo>
                  <a:lnTo>
                    <a:pt x="411565" y="461183"/>
                  </a:lnTo>
                  <a:lnTo>
                    <a:pt x="406905" y="478489"/>
                  </a:lnTo>
                  <a:lnTo>
                    <a:pt x="405991" y="481884"/>
                  </a:lnTo>
                  <a:lnTo>
                    <a:pt x="401797" y="498888"/>
                  </a:lnTo>
                  <a:lnTo>
                    <a:pt x="400030" y="506054"/>
                  </a:lnTo>
                  <a:lnTo>
                    <a:pt x="398522" y="512171"/>
                  </a:lnTo>
                  <a:lnTo>
                    <a:pt x="396255" y="521365"/>
                  </a:lnTo>
                  <a:lnTo>
                    <a:pt x="403950" y="532883"/>
                  </a:lnTo>
                  <a:lnTo>
                    <a:pt x="429235" y="570786"/>
                  </a:lnTo>
                  <a:lnTo>
                    <a:pt x="429417" y="571060"/>
                  </a:lnTo>
                  <a:lnTo>
                    <a:pt x="449895" y="601759"/>
                  </a:lnTo>
                  <a:lnTo>
                    <a:pt x="454016" y="607905"/>
                  </a:lnTo>
                  <a:lnTo>
                    <a:pt x="463977" y="622818"/>
                  </a:lnTo>
                  <a:lnTo>
                    <a:pt x="480687" y="647700"/>
                  </a:lnTo>
                  <a:lnTo>
                    <a:pt x="517217" y="702511"/>
                  </a:lnTo>
                  <a:lnTo>
                    <a:pt x="523175" y="711517"/>
                  </a:lnTo>
                  <a:lnTo>
                    <a:pt x="556542" y="761544"/>
                  </a:lnTo>
                  <a:lnTo>
                    <a:pt x="572151" y="784920"/>
                  </a:lnTo>
                  <a:lnTo>
                    <a:pt x="584861" y="803845"/>
                  </a:lnTo>
                  <a:lnTo>
                    <a:pt x="621217" y="858412"/>
                  </a:lnTo>
                  <a:lnTo>
                    <a:pt x="627835" y="868350"/>
                  </a:lnTo>
                  <a:lnTo>
                    <a:pt x="641730" y="889129"/>
                  </a:lnTo>
                  <a:lnTo>
                    <a:pt x="685138" y="954221"/>
                  </a:lnTo>
                  <a:lnTo>
                    <a:pt x="694697" y="968648"/>
                  </a:lnTo>
                  <a:lnTo>
                    <a:pt x="718866" y="1004767"/>
                  </a:lnTo>
                  <a:lnTo>
                    <a:pt x="736112" y="1030646"/>
                  </a:lnTo>
                  <a:lnTo>
                    <a:pt x="740155" y="1036688"/>
                  </a:lnTo>
                  <a:lnTo>
                    <a:pt x="757332" y="1062256"/>
                  </a:lnTo>
                  <a:lnTo>
                    <a:pt x="778433" y="1093929"/>
                  </a:lnTo>
                  <a:lnTo>
                    <a:pt x="787227" y="1107034"/>
                  </a:lnTo>
                  <a:lnTo>
                    <a:pt x="799781" y="1125823"/>
                  </a:lnTo>
                  <a:lnTo>
                    <a:pt x="809982" y="1140988"/>
                  </a:lnTo>
                  <a:lnTo>
                    <a:pt x="818375" y="1153595"/>
                  </a:lnTo>
                  <a:lnTo>
                    <a:pt x="831044" y="1172548"/>
                  </a:lnTo>
                  <a:lnTo>
                    <a:pt x="846125" y="1195118"/>
                  </a:lnTo>
                  <a:lnTo>
                    <a:pt x="844942" y="1203228"/>
                  </a:lnTo>
                  <a:lnTo>
                    <a:pt x="842530" y="1212700"/>
                  </a:lnTo>
                  <a:lnTo>
                    <a:pt x="847382" y="1221832"/>
                  </a:lnTo>
                  <a:lnTo>
                    <a:pt x="854412" y="1236048"/>
                  </a:lnTo>
                  <a:lnTo>
                    <a:pt x="856360" y="1241202"/>
                  </a:lnTo>
                  <a:lnTo>
                    <a:pt x="858154" y="1257219"/>
                  </a:lnTo>
                  <a:lnTo>
                    <a:pt x="861343" y="1266942"/>
                  </a:lnTo>
                  <a:lnTo>
                    <a:pt x="859505" y="1275957"/>
                  </a:lnTo>
                  <a:lnTo>
                    <a:pt x="864334" y="1276949"/>
                  </a:lnTo>
                  <a:lnTo>
                    <a:pt x="870948" y="1285141"/>
                  </a:lnTo>
                  <a:lnTo>
                    <a:pt x="879647" y="1294812"/>
                  </a:lnTo>
                  <a:lnTo>
                    <a:pt x="882174" y="1300833"/>
                  </a:lnTo>
                  <a:lnTo>
                    <a:pt x="882113" y="1301216"/>
                  </a:lnTo>
                  <a:lnTo>
                    <a:pt x="881160" y="1307205"/>
                  </a:lnTo>
                  <a:lnTo>
                    <a:pt x="876291" y="1309035"/>
                  </a:lnTo>
                  <a:lnTo>
                    <a:pt x="869118" y="1315156"/>
                  </a:lnTo>
                  <a:lnTo>
                    <a:pt x="861535" y="1316542"/>
                  </a:lnTo>
                  <a:lnTo>
                    <a:pt x="854504" y="1319740"/>
                  </a:lnTo>
                  <a:lnTo>
                    <a:pt x="847423" y="1321600"/>
                  </a:lnTo>
                  <a:lnTo>
                    <a:pt x="844452" y="1323674"/>
                  </a:lnTo>
                  <a:lnTo>
                    <a:pt x="843850" y="1325519"/>
                  </a:lnTo>
                  <a:lnTo>
                    <a:pt x="842272" y="1330354"/>
                  </a:lnTo>
                  <a:lnTo>
                    <a:pt x="839264" y="1334246"/>
                  </a:lnTo>
                  <a:lnTo>
                    <a:pt x="831693" y="1340363"/>
                  </a:lnTo>
                  <a:lnTo>
                    <a:pt x="828072" y="1343723"/>
                  </a:lnTo>
                  <a:lnTo>
                    <a:pt x="830266" y="1348103"/>
                  </a:lnTo>
                  <a:lnTo>
                    <a:pt x="829632" y="1353129"/>
                  </a:lnTo>
                  <a:lnTo>
                    <a:pt x="826988" y="1357778"/>
                  </a:lnTo>
                  <a:lnTo>
                    <a:pt x="826927" y="1367300"/>
                  </a:lnTo>
                  <a:lnTo>
                    <a:pt x="826748" y="1373116"/>
                  </a:lnTo>
                  <a:lnTo>
                    <a:pt x="825099" y="1376491"/>
                  </a:lnTo>
                  <a:lnTo>
                    <a:pt x="821983" y="1380329"/>
                  </a:lnTo>
                  <a:lnTo>
                    <a:pt x="820057" y="1387728"/>
                  </a:lnTo>
                  <a:lnTo>
                    <a:pt x="819108" y="1395247"/>
                  </a:lnTo>
                  <a:lnTo>
                    <a:pt x="809267" y="1402020"/>
                  </a:lnTo>
                  <a:lnTo>
                    <a:pt x="804134" y="1409088"/>
                  </a:lnTo>
                  <a:lnTo>
                    <a:pt x="803161" y="1410427"/>
                  </a:lnTo>
                  <a:lnTo>
                    <a:pt x="798678" y="1410163"/>
                  </a:lnTo>
                  <a:lnTo>
                    <a:pt x="792528" y="1410813"/>
                  </a:lnTo>
                  <a:lnTo>
                    <a:pt x="793777" y="1415087"/>
                  </a:lnTo>
                  <a:lnTo>
                    <a:pt x="792263" y="1422320"/>
                  </a:lnTo>
                  <a:lnTo>
                    <a:pt x="789576" y="1426789"/>
                  </a:lnTo>
                  <a:lnTo>
                    <a:pt x="794200" y="1432310"/>
                  </a:lnTo>
                  <a:lnTo>
                    <a:pt x="793107" y="1435674"/>
                  </a:lnTo>
                  <a:lnTo>
                    <a:pt x="791045" y="1445284"/>
                  </a:lnTo>
                  <a:lnTo>
                    <a:pt x="786542" y="1452057"/>
                  </a:lnTo>
                  <a:lnTo>
                    <a:pt x="788719" y="1462025"/>
                  </a:lnTo>
                  <a:lnTo>
                    <a:pt x="793345" y="1463925"/>
                  </a:lnTo>
                  <a:lnTo>
                    <a:pt x="799510" y="1464371"/>
                  </a:lnTo>
                  <a:lnTo>
                    <a:pt x="805724" y="1467273"/>
                  </a:lnTo>
                  <a:lnTo>
                    <a:pt x="806387" y="1467582"/>
                  </a:lnTo>
                  <a:lnTo>
                    <a:pt x="808410" y="1475252"/>
                  </a:lnTo>
                  <a:lnTo>
                    <a:pt x="807642" y="1481952"/>
                  </a:lnTo>
                  <a:lnTo>
                    <a:pt x="808592" y="1485215"/>
                  </a:lnTo>
                  <a:lnTo>
                    <a:pt x="806408" y="1492809"/>
                  </a:lnTo>
                  <a:lnTo>
                    <a:pt x="797596" y="1499933"/>
                  </a:lnTo>
                  <a:lnTo>
                    <a:pt x="796422" y="1500786"/>
                  </a:lnTo>
                  <a:lnTo>
                    <a:pt x="792227" y="1503834"/>
                  </a:lnTo>
                  <a:lnTo>
                    <a:pt x="786941" y="1503654"/>
                  </a:lnTo>
                  <a:lnTo>
                    <a:pt x="780866" y="1503445"/>
                  </a:lnTo>
                  <a:lnTo>
                    <a:pt x="776721" y="1501579"/>
                  </a:lnTo>
                  <a:lnTo>
                    <a:pt x="774519" y="1504368"/>
                  </a:lnTo>
                  <a:lnTo>
                    <a:pt x="742041" y="1500538"/>
                  </a:lnTo>
                  <a:lnTo>
                    <a:pt x="688379" y="1494140"/>
                  </a:lnTo>
                  <a:lnTo>
                    <a:pt x="621115" y="1486155"/>
                  </a:lnTo>
                  <a:lnTo>
                    <a:pt x="614218" y="1485353"/>
                  </a:lnTo>
                  <a:lnTo>
                    <a:pt x="563904" y="1479371"/>
                  </a:lnTo>
                  <a:lnTo>
                    <a:pt x="553881" y="1478228"/>
                  </a:lnTo>
                  <a:lnTo>
                    <a:pt x="527694" y="1475045"/>
                  </a:lnTo>
                  <a:lnTo>
                    <a:pt x="527226" y="1474988"/>
                  </a:lnTo>
                  <a:lnTo>
                    <a:pt x="496174" y="1471328"/>
                  </a:lnTo>
                  <a:lnTo>
                    <a:pt x="496934" y="1464184"/>
                  </a:lnTo>
                  <a:lnTo>
                    <a:pt x="497425" y="1459580"/>
                  </a:lnTo>
                  <a:lnTo>
                    <a:pt x="495410" y="1451557"/>
                  </a:lnTo>
                  <a:lnTo>
                    <a:pt x="492773" y="1448555"/>
                  </a:lnTo>
                  <a:lnTo>
                    <a:pt x="486598" y="1449927"/>
                  </a:lnTo>
                  <a:lnTo>
                    <a:pt x="486513" y="1445540"/>
                  </a:lnTo>
                  <a:lnTo>
                    <a:pt x="489210" y="1433788"/>
                  </a:lnTo>
                  <a:lnTo>
                    <a:pt x="487361" y="1428344"/>
                  </a:lnTo>
                  <a:lnTo>
                    <a:pt x="487759" y="1425972"/>
                  </a:lnTo>
                  <a:lnTo>
                    <a:pt x="489062" y="1424575"/>
                  </a:lnTo>
                  <a:lnTo>
                    <a:pt x="490235" y="1425141"/>
                  </a:lnTo>
                  <a:lnTo>
                    <a:pt x="491306" y="1423947"/>
                  </a:lnTo>
                  <a:lnTo>
                    <a:pt x="492750" y="1418483"/>
                  </a:lnTo>
                  <a:lnTo>
                    <a:pt x="492922" y="1412915"/>
                  </a:lnTo>
                  <a:lnTo>
                    <a:pt x="493243" y="1402624"/>
                  </a:lnTo>
                  <a:lnTo>
                    <a:pt x="491863" y="1390754"/>
                  </a:lnTo>
                  <a:lnTo>
                    <a:pt x="488862" y="1379397"/>
                  </a:lnTo>
                  <a:lnTo>
                    <a:pt x="482645" y="1363717"/>
                  </a:lnTo>
                  <a:lnTo>
                    <a:pt x="474218" y="1347958"/>
                  </a:lnTo>
                  <a:lnTo>
                    <a:pt x="469457" y="1343797"/>
                  </a:lnTo>
                  <a:lnTo>
                    <a:pt x="465612" y="1335243"/>
                  </a:lnTo>
                  <a:lnTo>
                    <a:pt x="458430" y="1330748"/>
                  </a:lnTo>
                  <a:lnTo>
                    <a:pt x="457904" y="1327364"/>
                  </a:lnTo>
                  <a:lnTo>
                    <a:pt x="456807" y="1325699"/>
                  </a:lnTo>
                  <a:lnTo>
                    <a:pt x="450273" y="1315771"/>
                  </a:lnTo>
                  <a:lnTo>
                    <a:pt x="448032" y="1312209"/>
                  </a:lnTo>
                  <a:lnTo>
                    <a:pt x="439358" y="1305609"/>
                  </a:lnTo>
                  <a:lnTo>
                    <a:pt x="432713" y="1297080"/>
                  </a:lnTo>
                  <a:lnTo>
                    <a:pt x="425285" y="1284547"/>
                  </a:lnTo>
                  <a:lnTo>
                    <a:pt x="422817" y="1281965"/>
                  </a:lnTo>
                  <a:lnTo>
                    <a:pt x="421157" y="1280227"/>
                  </a:lnTo>
                  <a:lnTo>
                    <a:pt x="414931" y="1281191"/>
                  </a:lnTo>
                  <a:lnTo>
                    <a:pt x="408891" y="1282727"/>
                  </a:lnTo>
                  <a:lnTo>
                    <a:pt x="405539" y="1283578"/>
                  </a:lnTo>
                  <a:lnTo>
                    <a:pt x="399317" y="1280795"/>
                  </a:lnTo>
                  <a:lnTo>
                    <a:pt x="397796" y="1279236"/>
                  </a:lnTo>
                  <a:lnTo>
                    <a:pt x="395774" y="1277161"/>
                  </a:lnTo>
                  <a:lnTo>
                    <a:pt x="391228" y="1275556"/>
                  </a:lnTo>
                  <a:lnTo>
                    <a:pt x="388950" y="1269464"/>
                  </a:lnTo>
                  <a:lnTo>
                    <a:pt x="393703" y="1266375"/>
                  </a:lnTo>
                  <a:lnTo>
                    <a:pt x="394242" y="1255128"/>
                  </a:lnTo>
                  <a:lnTo>
                    <a:pt x="391695" y="1242336"/>
                  </a:lnTo>
                  <a:lnTo>
                    <a:pt x="387243" y="1233229"/>
                  </a:lnTo>
                  <a:lnTo>
                    <a:pt x="387068" y="1232870"/>
                  </a:lnTo>
                  <a:lnTo>
                    <a:pt x="378131" y="1229057"/>
                  </a:lnTo>
                  <a:lnTo>
                    <a:pt x="369545" y="1227801"/>
                  </a:lnTo>
                  <a:lnTo>
                    <a:pt x="362243" y="1226186"/>
                  </a:lnTo>
                  <a:lnTo>
                    <a:pt x="354561" y="1228726"/>
                  </a:lnTo>
                  <a:lnTo>
                    <a:pt x="350165" y="1222929"/>
                  </a:lnTo>
                  <a:lnTo>
                    <a:pt x="340638" y="1218795"/>
                  </a:lnTo>
                  <a:lnTo>
                    <a:pt x="339552" y="1218323"/>
                  </a:lnTo>
                  <a:lnTo>
                    <a:pt x="328214" y="1209466"/>
                  </a:lnTo>
                  <a:lnTo>
                    <a:pt x="323948" y="1207822"/>
                  </a:lnTo>
                  <a:lnTo>
                    <a:pt x="313168" y="1195519"/>
                  </a:lnTo>
                  <a:lnTo>
                    <a:pt x="311670" y="1187754"/>
                  </a:lnTo>
                  <a:lnTo>
                    <a:pt x="311606" y="1184470"/>
                  </a:lnTo>
                  <a:lnTo>
                    <a:pt x="311559" y="1182051"/>
                  </a:lnTo>
                  <a:lnTo>
                    <a:pt x="307599" y="1177795"/>
                  </a:lnTo>
                  <a:lnTo>
                    <a:pt x="302221" y="1169934"/>
                  </a:lnTo>
                  <a:lnTo>
                    <a:pt x="294629" y="1160432"/>
                  </a:lnTo>
                  <a:lnTo>
                    <a:pt x="292931" y="1159319"/>
                  </a:lnTo>
                  <a:lnTo>
                    <a:pt x="287005" y="1155434"/>
                  </a:lnTo>
                  <a:lnTo>
                    <a:pt x="279088" y="1149770"/>
                  </a:lnTo>
                  <a:lnTo>
                    <a:pt x="271199" y="1149587"/>
                  </a:lnTo>
                  <a:lnTo>
                    <a:pt x="268073" y="1150642"/>
                  </a:lnTo>
                  <a:lnTo>
                    <a:pt x="260339" y="1145712"/>
                  </a:lnTo>
                  <a:lnTo>
                    <a:pt x="254848" y="1144335"/>
                  </a:lnTo>
                  <a:lnTo>
                    <a:pt x="250408" y="1144202"/>
                  </a:lnTo>
                  <a:lnTo>
                    <a:pt x="240887" y="1136606"/>
                  </a:lnTo>
                  <a:lnTo>
                    <a:pt x="232835" y="1132084"/>
                  </a:lnTo>
                  <a:lnTo>
                    <a:pt x="223316" y="1127928"/>
                  </a:lnTo>
                  <a:lnTo>
                    <a:pt x="206338" y="1123905"/>
                  </a:lnTo>
                  <a:lnTo>
                    <a:pt x="188359" y="1122573"/>
                  </a:lnTo>
                  <a:lnTo>
                    <a:pt x="184471" y="1110638"/>
                  </a:lnTo>
                  <a:lnTo>
                    <a:pt x="180941" y="1106852"/>
                  </a:lnTo>
                  <a:lnTo>
                    <a:pt x="178029" y="1104044"/>
                  </a:lnTo>
                  <a:lnTo>
                    <a:pt x="173405" y="1103243"/>
                  </a:lnTo>
                  <a:lnTo>
                    <a:pt x="171833" y="1098938"/>
                  </a:lnTo>
                  <a:lnTo>
                    <a:pt x="180578" y="1085273"/>
                  </a:lnTo>
                  <a:lnTo>
                    <a:pt x="180546" y="1079708"/>
                  </a:lnTo>
                  <a:lnTo>
                    <a:pt x="179556" y="1078386"/>
                  </a:lnTo>
                  <a:lnTo>
                    <a:pt x="185588" y="1062697"/>
                  </a:lnTo>
                  <a:lnTo>
                    <a:pt x="180626" y="1054768"/>
                  </a:lnTo>
                  <a:lnTo>
                    <a:pt x="185398" y="1045805"/>
                  </a:lnTo>
                  <a:lnTo>
                    <a:pt x="189286" y="1038498"/>
                  </a:lnTo>
                  <a:lnTo>
                    <a:pt x="191334" y="1032522"/>
                  </a:lnTo>
                  <a:lnTo>
                    <a:pt x="192281" y="1026230"/>
                  </a:lnTo>
                  <a:lnTo>
                    <a:pt x="189058" y="1021162"/>
                  </a:lnTo>
                  <a:lnTo>
                    <a:pt x="185632" y="1016948"/>
                  </a:lnTo>
                  <a:lnTo>
                    <a:pt x="180527" y="1017826"/>
                  </a:lnTo>
                  <a:lnTo>
                    <a:pt x="172277" y="1009288"/>
                  </a:lnTo>
                  <a:lnTo>
                    <a:pt x="168407" y="1001991"/>
                  </a:lnTo>
                  <a:lnTo>
                    <a:pt x="171942" y="996265"/>
                  </a:lnTo>
                  <a:lnTo>
                    <a:pt x="176228" y="987819"/>
                  </a:lnTo>
                  <a:lnTo>
                    <a:pt x="176282" y="977826"/>
                  </a:lnTo>
                  <a:lnTo>
                    <a:pt x="169444" y="972597"/>
                  </a:lnTo>
                  <a:lnTo>
                    <a:pt x="166529" y="971213"/>
                  </a:lnTo>
                  <a:lnTo>
                    <a:pt x="164563" y="970279"/>
                  </a:lnTo>
                  <a:lnTo>
                    <a:pt x="156621" y="952126"/>
                  </a:lnTo>
                  <a:lnTo>
                    <a:pt x="153282" y="942035"/>
                  </a:lnTo>
                  <a:lnTo>
                    <a:pt x="143049" y="934736"/>
                  </a:lnTo>
                  <a:lnTo>
                    <a:pt x="140201" y="927234"/>
                  </a:lnTo>
                  <a:lnTo>
                    <a:pt x="140845" y="917334"/>
                  </a:lnTo>
                  <a:lnTo>
                    <a:pt x="139718" y="915283"/>
                  </a:lnTo>
                  <a:lnTo>
                    <a:pt x="135113" y="906886"/>
                  </a:lnTo>
                  <a:lnTo>
                    <a:pt x="130672" y="899747"/>
                  </a:lnTo>
                  <a:lnTo>
                    <a:pt x="131230" y="887663"/>
                  </a:lnTo>
                  <a:lnTo>
                    <a:pt x="127962" y="880405"/>
                  </a:lnTo>
                  <a:lnTo>
                    <a:pt x="123785" y="877696"/>
                  </a:lnTo>
                  <a:lnTo>
                    <a:pt x="121474" y="866287"/>
                  </a:lnTo>
                  <a:lnTo>
                    <a:pt x="117715" y="855691"/>
                  </a:lnTo>
                  <a:lnTo>
                    <a:pt x="109362" y="844468"/>
                  </a:lnTo>
                  <a:lnTo>
                    <a:pt x="104932" y="841145"/>
                  </a:lnTo>
                  <a:lnTo>
                    <a:pt x="100595" y="831120"/>
                  </a:lnTo>
                  <a:lnTo>
                    <a:pt x="102432" y="818500"/>
                  </a:lnTo>
                  <a:lnTo>
                    <a:pt x="101800" y="805013"/>
                  </a:lnTo>
                  <a:lnTo>
                    <a:pt x="102388" y="791121"/>
                  </a:lnTo>
                  <a:lnTo>
                    <a:pt x="109277" y="785554"/>
                  </a:lnTo>
                  <a:lnTo>
                    <a:pt x="115113" y="790573"/>
                  </a:lnTo>
                  <a:lnTo>
                    <a:pt x="122693" y="782312"/>
                  </a:lnTo>
                  <a:lnTo>
                    <a:pt x="128102" y="770122"/>
                  </a:lnTo>
                  <a:lnTo>
                    <a:pt x="130068" y="765224"/>
                  </a:lnTo>
                  <a:lnTo>
                    <a:pt x="129128" y="759920"/>
                  </a:lnTo>
                  <a:lnTo>
                    <a:pt x="126938" y="747518"/>
                  </a:lnTo>
                  <a:lnTo>
                    <a:pt x="123669" y="741194"/>
                  </a:lnTo>
                  <a:lnTo>
                    <a:pt x="118988" y="739522"/>
                  </a:lnTo>
                  <a:lnTo>
                    <a:pt x="110248" y="740009"/>
                  </a:lnTo>
                  <a:lnTo>
                    <a:pt x="102106" y="737023"/>
                  </a:lnTo>
                  <a:lnTo>
                    <a:pt x="93727" y="726258"/>
                  </a:lnTo>
                  <a:lnTo>
                    <a:pt x="90227" y="716778"/>
                  </a:lnTo>
                  <a:lnTo>
                    <a:pt x="88767" y="712134"/>
                  </a:lnTo>
                  <a:lnTo>
                    <a:pt x="87903" y="711397"/>
                  </a:lnTo>
                  <a:lnTo>
                    <a:pt x="85277" y="709156"/>
                  </a:lnTo>
                  <a:lnTo>
                    <a:pt x="84152" y="704686"/>
                  </a:lnTo>
                  <a:lnTo>
                    <a:pt x="80219" y="697312"/>
                  </a:lnTo>
                  <a:lnTo>
                    <a:pt x="80313" y="688459"/>
                  </a:lnTo>
                  <a:lnTo>
                    <a:pt x="85496" y="677112"/>
                  </a:lnTo>
                  <a:lnTo>
                    <a:pt x="86108" y="671808"/>
                  </a:lnTo>
                  <a:lnTo>
                    <a:pt x="84837" y="662583"/>
                  </a:lnTo>
                  <a:lnTo>
                    <a:pt x="85576" y="659083"/>
                  </a:lnTo>
                  <a:lnTo>
                    <a:pt x="81749" y="653524"/>
                  </a:lnTo>
                  <a:lnTo>
                    <a:pt x="80464" y="648951"/>
                  </a:lnTo>
                  <a:lnTo>
                    <a:pt x="82422" y="641566"/>
                  </a:lnTo>
                  <a:lnTo>
                    <a:pt x="86031" y="637380"/>
                  </a:lnTo>
                  <a:lnTo>
                    <a:pt x="88083" y="630213"/>
                  </a:lnTo>
                  <a:lnTo>
                    <a:pt x="88881" y="627424"/>
                  </a:lnTo>
                  <a:lnTo>
                    <a:pt x="89307" y="624399"/>
                  </a:lnTo>
                  <a:lnTo>
                    <a:pt x="90545" y="615619"/>
                  </a:lnTo>
                  <a:lnTo>
                    <a:pt x="96546" y="613023"/>
                  </a:lnTo>
                  <a:lnTo>
                    <a:pt x="103743" y="614389"/>
                  </a:lnTo>
                  <a:lnTo>
                    <a:pt x="104510" y="616768"/>
                  </a:lnTo>
                  <a:lnTo>
                    <a:pt x="103442" y="624026"/>
                  </a:lnTo>
                  <a:lnTo>
                    <a:pt x="105151" y="625824"/>
                  </a:lnTo>
                  <a:lnTo>
                    <a:pt x="104079" y="627620"/>
                  </a:lnTo>
                  <a:lnTo>
                    <a:pt x="100891" y="627680"/>
                  </a:lnTo>
                  <a:lnTo>
                    <a:pt x="100510" y="627687"/>
                  </a:lnTo>
                  <a:lnTo>
                    <a:pt x="99563" y="644090"/>
                  </a:lnTo>
                  <a:lnTo>
                    <a:pt x="110379" y="652142"/>
                  </a:lnTo>
                  <a:lnTo>
                    <a:pt x="116284" y="661635"/>
                  </a:lnTo>
                  <a:lnTo>
                    <a:pt x="121048" y="660492"/>
                  </a:lnTo>
                  <a:lnTo>
                    <a:pt x="123135" y="659990"/>
                  </a:lnTo>
                  <a:lnTo>
                    <a:pt x="121748" y="651920"/>
                  </a:lnTo>
                  <a:lnTo>
                    <a:pt x="123088" y="643767"/>
                  </a:lnTo>
                  <a:lnTo>
                    <a:pt x="123056" y="639823"/>
                  </a:lnTo>
                  <a:lnTo>
                    <a:pt x="118920" y="634197"/>
                  </a:lnTo>
                  <a:lnTo>
                    <a:pt x="116207" y="629414"/>
                  </a:lnTo>
                  <a:lnTo>
                    <a:pt x="117023" y="625484"/>
                  </a:lnTo>
                  <a:lnTo>
                    <a:pt x="111546" y="620725"/>
                  </a:lnTo>
                  <a:lnTo>
                    <a:pt x="110623" y="615744"/>
                  </a:lnTo>
                  <a:lnTo>
                    <a:pt x="114503" y="613907"/>
                  </a:lnTo>
                  <a:lnTo>
                    <a:pt x="114348" y="604625"/>
                  </a:lnTo>
                  <a:lnTo>
                    <a:pt x="114313" y="602447"/>
                  </a:lnTo>
                  <a:lnTo>
                    <a:pt x="109573" y="601619"/>
                  </a:lnTo>
                  <a:lnTo>
                    <a:pt x="106655" y="593469"/>
                  </a:lnTo>
                  <a:lnTo>
                    <a:pt x="113518" y="592165"/>
                  </a:lnTo>
                  <a:lnTo>
                    <a:pt x="114519" y="588134"/>
                  </a:lnTo>
                  <a:lnTo>
                    <a:pt x="119519" y="589214"/>
                  </a:lnTo>
                  <a:lnTo>
                    <a:pt x="127208" y="585432"/>
                  </a:lnTo>
                  <a:lnTo>
                    <a:pt x="126874" y="584047"/>
                  </a:lnTo>
                  <a:lnTo>
                    <a:pt x="125202" y="577085"/>
                  </a:lnTo>
                  <a:lnTo>
                    <a:pt x="117129" y="569236"/>
                  </a:lnTo>
                  <a:lnTo>
                    <a:pt x="116659" y="569311"/>
                  </a:lnTo>
                  <a:lnTo>
                    <a:pt x="105958" y="571025"/>
                  </a:lnTo>
                  <a:lnTo>
                    <a:pt x="105630" y="571078"/>
                  </a:lnTo>
                  <a:lnTo>
                    <a:pt x="101867" y="581010"/>
                  </a:lnTo>
                  <a:lnTo>
                    <a:pt x="105319" y="587217"/>
                  </a:lnTo>
                  <a:lnTo>
                    <a:pt x="100479" y="590103"/>
                  </a:lnTo>
                  <a:lnTo>
                    <a:pt x="98998" y="596180"/>
                  </a:lnTo>
                  <a:lnTo>
                    <a:pt x="101861" y="601126"/>
                  </a:lnTo>
                  <a:lnTo>
                    <a:pt x="103423" y="607472"/>
                  </a:lnTo>
                  <a:lnTo>
                    <a:pt x="95650" y="609019"/>
                  </a:lnTo>
                  <a:lnTo>
                    <a:pt x="90180" y="606930"/>
                  </a:lnTo>
                  <a:lnTo>
                    <a:pt x="85234" y="599013"/>
                  </a:lnTo>
                  <a:lnTo>
                    <a:pt x="78412" y="592483"/>
                  </a:lnTo>
                  <a:lnTo>
                    <a:pt x="75403" y="593469"/>
                  </a:lnTo>
                  <a:lnTo>
                    <a:pt x="71610" y="586321"/>
                  </a:lnTo>
                  <a:lnTo>
                    <a:pt x="68754" y="579526"/>
                  </a:lnTo>
                  <a:lnTo>
                    <a:pt x="64161" y="572379"/>
                  </a:lnTo>
                  <a:lnTo>
                    <a:pt x="56119" y="567834"/>
                  </a:lnTo>
                  <a:lnTo>
                    <a:pt x="50978" y="572068"/>
                  </a:lnTo>
                  <a:lnTo>
                    <a:pt x="47550" y="569469"/>
                  </a:lnTo>
                  <a:lnTo>
                    <a:pt x="57083" y="556346"/>
                  </a:lnTo>
                  <a:lnTo>
                    <a:pt x="60282" y="548173"/>
                  </a:lnTo>
                  <a:lnTo>
                    <a:pt x="59226" y="538880"/>
                  </a:lnTo>
                  <a:lnTo>
                    <a:pt x="60703" y="534137"/>
                  </a:lnTo>
                  <a:lnTo>
                    <a:pt x="59843" y="530613"/>
                  </a:lnTo>
                  <a:lnTo>
                    <a:pt x="59793" y="530408"/>
                  </a:lnTo>
                  <a:lnTo>
                    <a:pt x="54779" y="528598"/>
                  </a:lnTo>
                  <a:lnTo>
                    <a:pt x="54638" y="523353"/>
                  </a:lnTo>
                  <a:lnTo>
                    <a:pt x="55036" y="515434"/>
                  </a:lnTo>
                  <a:lnTo>
                    <a:pt x="50005" y="501692"/>
                  </a:lnTo>
                  <a:lnTo>
                    <a:pt x="42832" y="494334"/>
                  </a:lnTo>
                  <a:lnTo>
                    <a:pt x="36528" y="484551"/>
                  </a:lnTo>
                  <a:lnTo>
                    <a:pt x="35942" y="479832"/>
                  </a:lnTo>
                  <a:lnTo>
                    <a:pt x="30546" y="463264"/>
                  </a:lnTo>
                  <a:lnTo>
                    <a:pt x="24728" y="455392"/>
                  </a:lnTo>
                  <a:lnTo>
                    <a:pt x="23069" y="451160"/>
                  </a:lnTo>
                  <a:lnTo>
                    <a:pt x="21099" y="446130"/>
                  </a:lnTo>
                  <a:lnTo>
                    <a:pt x="16092" y="437987"/>
                  </a:lnTo>
                  <a:lnTo>
                    <a:pt x="15065" y="433509"/>
                  </a:lnTo>
                  <a:lnTo>
                    <a:pt x="11506" y="426518"/>
                  </a:lnTo>
                  <a:lnTo>
                    <a:pt x="10893" y="420255"/>
                  </a:lnTo>
                  <a:lnTo>
                    <a:pt x="17859" y="412696"/>
                  </a:lnTo>
                  <a:lnTo>
                    <a:pt x="18886" y="397863"/>
                  </a:lnTo>
                  <a:lnTo>
                    <a:pt x="17102" y="387380"/>
                  </a:lnTo>
                  <a:lnTo>
                    <a:pt x="16851" y="375994"/>
                  </a:lnTo>
                  <a:lnTo>
                    <a:pt x="17769" y="363247"/>
                  </a:lnTo>
                  <a:lnTo>
                    <a:pt x="22299" y="352132"/>
                  </a:lnTo>
                  <a:lnTo>
                    <a:pt x="31462" y="339422"/>
                  </a:lnTo>
                  <a:lnTo>
                    <a:pt x="32614" y="329771"/>
                  </a:lnTo>
                  <a:lnTo>
                    <a:pt x="34083" y="321096"/>
                  </a:lnTo>
                  <a:lnTo>
                    <a:pt x="31917" y="314774"/>
                  </a:lnTo>
                  <a:lnTo>
                    <a:pt x="34062" y="299557"/>
                  </a:lnTo>
                  <a:lnTo>
                    <a:pt x="29662" y="293716"/>
                  </a:lnTo>
                  <a:lnTo>
                    <a:pt x="27287" y="284356"/>
                  </a:lnTo>
                  <a:lnTo>
                    <a:pt x="23400" y="271683"/>
                  </a:lnTo>
                  <a:lnTo>
                    <a:pt x="22810" y="269753"/>
                  </a:lnTo>
                  <a:lnTo>
                    <a:pt x="19811" y="267678"/>
                  </a:lnTo>
                  <a:lnTo>
                    <a:pt x="20300" y="259504"/>
                  </a:lnTo>
                  <a:lnTo>
                    <a:pt x="16525" y="252831"/>
                  </a:lnTo>
                  <a:lnTo>
                    <a:pt x="12287" y="249469"/>
                  </a:lnTo>
                  <a:lnTo>
                    <a:pt x="7395" y="240141"/>
                  </a:lnTo>
                  <a:lnTo>
                    <a:pt x="1343" y="229581"/>
                  </a:lnTo>
                  <a:lnTo>
                    <a:pt x="0" y="226690"/>
                  </a:lnTo>
                  <a:lnTo>
                    <a:pt x="3916" y="217625"/>
                  </a:lnTo>
                  <a:lnTo>
                    <a:pt x="4471" y="211464"/>
                  </a:lnTo>
                  <a:lnTo>
                    <a:pt x="2639" y="20168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341630" y="3295581"/>
              <a:ext cx="813276" cy="416027"/>
            </a:xfrm>
            <a:custGeom>
              <a:avLst/>
              <a:pathLst>
                <a:path w="813276" h="416027">
                  <a:moveTo>
                    <a:pt x="2632" y="405421"/>
                  </a:moveTo>
                  <a:lnTo>
                    <a:pt x="9872" y="406079"/>
                  </a:lnTo>
                  <a:lnTo>
                    <a:pt x="17770" y="406079"/>
                  </a:lnTo>
                  <a:lnTo>
                    <a:pt x="20403" y="397523"/>
                  </a:lnTo>
                  <a:lnTo>
                    <a:pt x="26034" y="396897"/>
                  </a:lnTo>
                  <a:lnTo>
                    <a:pt x="26326" y="396865"/>
                  </a:lnTo>
                  <a:lnTo>
                    <a:pt x="31809" y="402950"/>
                  </a:lnTo>
                  <a:lnTo>
                    <a:pt x="37569" y="403703"/>
                  </a:lnTo>
                  <a:lnTo>
                    <a:pt x="40108" y="395660"/>
                  </a:lnTo>
                  <a:lnTo>
                    <a:pt x="42433" y="391907"/>
                  </a:lnTo>
                  <a:lnTo>
                    <a:pt x="43438" y="390283"/>
                  </a:lnTo>
                  <a:lnTo>
                    <a:pt x="38831" y="383043"/>
                  </a:lnTo>
                  <a:lnTo>
                    <a:pt x="43434" y="377215"/>
                  </a:lnTo>
                  <a:lnTo>
                    <a:pt x="43240" y="372992"/>
                  </a:lnTo>
                  <a:lnTo>
                    <a:pt x="43222" y="372598"/>
                  </a:lnTo>
                  <a:lnTo>
                    <a:pt x="43541" y="364468"/>
                  </a:lnTo>
                  <a:lnTo>
                    <a:pt x="46071" y="358033"/>
                  </a:lnTo>
                  <a:lnTo>
                    <a:pt x="47436" y="350547"/>
                  </a:lnTo>
                  <a:lnTo>
                    <a:pt x="47773" y="348694"/>
                  </a:lnTo>
                  <a:lnTo>
                    <a:pt x="43801" y="345600"/>
                  </a:lnTo>
                  <a:lnTo>
                    <a:pt x="43880" y="340585"/>
                  </a:lnTo>
                  <a:lnTo>
                    <a:pt x="39212" y="333348"/>
                  </a:lnTo>
                  <a:lnTo>
                    <a:pt x="39031" y="333067"/>
                  </a:lnTo>
                  <a:lnTo>
                    <a:pt x="45899" y="323243"/>
                  </a:lnTo>
                  <a:lnTo>
                    <a:pt x="49889" y="316272"/>
                  </a:lnTo>
                  <a:lnTo>
                    <a:pt x="55749" y="310861"/>
                  </a:lnTo>
                  <a:lnTo>
                    <a:pt x="63071" y="309884"/>
                  </a:lnTo>
                  <a:lnTo>
                    <a:pt x="63263" y="309858"/>
                  </a:lnTo>
                  <a:lnTo>
                    <a:pt x="63696" y="309999"/>
                  </a:lnTo>
                  <a:lnTo>
                    <a:pt x="74130" y="313390"/>
                  </a:lnTo>
                  <a:lnTo>
                    <a:pt x="83514" y="318518"/>
                  </a:lnTo>
                  <a:lnTo>
                    <a:pt x="90106" y="319906"/>
                  </a:lnTo>
                  <a:lnTo>
                    <a:pt x="99420" y="323156"/>
                  </a:lnTo>
                  <a:lnTo>
                    <a:pt x="105232" y="326719"/>
                  </a:lnTo>
                  <a:lnTo>
                    <a:pt x="108636" y="328802"/>
                  </a:lnTo>
                  <a:lnTo>
                    <a:pt x="113115" y="328341"/>
                  </a:lnTo>
                  <a:lnTo>
                    <a:pt x="113843" y="328266"/>
                  </a:lnTo>
                  <a:lnTo>
                    <a:pt x="114680" y="328180"/>
                  </a:lnTo>
                  <a:lnTo>
                    <a:pt x="117786" y="323686"/>
                  </a:lnTo>
                  <a:lnTo>
                    <a:pt x="119381" y="316386"/>
                  </a:lnTo>
                  <a:lnTo>
                    <a:pt x="113482" y="307033"/>
                  </a:lnTo>
                  <a:lnTo>
                    <a:pt x="108029" y="297567"/>
                  </a:lnTo>
                  <a:lnTo>
                    <a:pt x="110511" y="290569"/>
                  </a:lnTo>
                  <a:lnTo>
                    <a:pt x="112133" y="281918"/>
                  </a:lnTo>
                  <a:lnTo>
                    <a:pt x="117034" y="278530"/>
                  </a:lnTo>
                  <a:lnTo>
                    <a:pt x="117309" y="278606"/>
                  </a:lnTo>
                  <a:lnTo>
                    <a:pt x="123764" y="280385"/>
                  </a:lnTo>
                  <a:lnTo>
                    <a:pt x="131569" y="273077"/>
                  </a:lnTo>
                  <a:lnTo>
                    <a:pt x="144939" y="269974"/>
                  </a:lnTo>
                  <a:lnTo>
                    <a:pt x="154987" y="266215"/>
                  </a:lnTo>
                  <a:lnTo>
                    <a:pt x="154368" y="263987"/>
                  </a:lnTo>
                  <a:lnTo>
                    <a:pt x="153431" y="260611"/>
                  </a:lnTo>
                  <a:lnTo>
                    <a:pt x="146479" y="255016"/>
                  </a:lnTo>
                  <a:lnTo>
                    <a:pt x="146365" y="254702"/>
                  </a:lnTo>
                  <a:lnTo>
                    <a:pt x="142461" y="243969"/>
                  </a:lnTo>
                  <a:lnTo>
                    <a:pt x="144970" y="237773"/>
                  </a:lnTo>
                  <a:lnTo>
                    <a:pt x="152317" y="230800"/>
                  </a:lnTo>
                  <a:lnTo>
                    <a:pt x="155069" y="222649"/>
                  </a:lnTo>
                  <a:lnTo>
                    <a:pt x="161518" y="224535"/>
                  </a:lnTo>
                  <a:lnTo>
                    <a:pt x="165145" y="223129"/>
                  </a:lnTo>
                  <a:lnTo>
                    <a:pt x="168277" y="218937"/>
                  </a:lnTo>
                  <a:lnTo>
                    <a:pt x="163944" y="211906"/>
                  </a:lnTo>
                  <a:lnTo>
                    <a:pt x="164976" y="207770"/>
                  </a:lnTo>
                  <a:lnTo>
                    <a:pt x="165272" y="206584"/>
                  </a:lnTo>
                  <a:lnTo>
                    <a:pt x="170426" y="204309"/>
                  </a:lnTo>
                  <a:lnTo>
                    <a:pt x="177939" y="210071"/>
                  </a:lnTo>
                  <a:lnTo>
                    <a:pt x="186844" y="206938"/>
                  </a:lnTo>
                  <a:lnTo>
                    <a:pt x="188084" y="208091"/>
                  </a:lnTo>
                  <a:lnTo>
                    <a:pt x="191818" y="211560"/>
                  </a:lnTo>
                  <a:lnTo>
                    <a:pt x="197890" y="211585"/>
                  </a:lnTo>
                  <a:lnTo>
                    <a:pt x="199189" y="204910"/>
                  </a:lnTo>
                  <a:lnTo>
                    <a:pt x="205032" y="200665"/>
                  </a:lnTo>
                  <a:lnTo>
                    <a:pt x="212101" y="200760"/>
                  </a:lnTo>
                  <a:lnTo>
                    <a:pt x="215991" y="198501"/>
                  </a:lnTo>
                  <a:lnTo>
                    <a:pt x="219101" y="196693"/>
                  </a:lnTo>
                  <a:lnTo>
                    <a:pt x="228926" y="200910"/>
                  </a:lnTo>
                  <a:lnTo>
                    <a:pt x="232104" y="202693"/>
                  </a:lnTo>
                  <a:lnTo>
                    <a:pt x="235966" y="204859"/>
                  </a:lnTo>
                  <a:lnTo>
                    <a:pt x="237704" y="205833"/>
                  </a:lnTo>
                  <a:lnTo>
                    <a:pt x="246153" y="208683"/>
                  </a:lnTo>
                  <a:lnTo>
                    <a:pt x="251190" y="212988"/>
                  </a:lnTo>
                  <a:lnTo>
                    <a:pt x="255150" y="218166"/>
                  </a:lnTo>
                  <a:lnTo>
                    <a:pt x="259529" y="209378"/>
                  </a:lnTo>
                  <a:lnTo>
                    <a:pt x="260501" y="202622"/>
                  </a:lnTo>
                  <a:lnTo>
                    <a:pt x="263445" y="196095"/>
                  </a:lnTo>
                  <a:lnTo>
                    <a:pt x="266877" y="194924"/>
                  </a:lnTo>
                  <a:lnTo>
                    <a:pt x="272144" y="193125"/>
                  </a:lnTo>
                  <a:lnTo>
                    <a:pt x="277256" y="187619"/>
                  </a:lnTo>
                  <a:lnTo>
                    <a:pt x="283627" y="183460"/>
                  </a:lnTo>
                  <a:lnTo>
                    <a:pt x="283899" y="183282"/>
                  </a:lnTo>
                  <a:lnTo>
                    <a:pt x="287777" y="188596"/>
                  </a:lnTo>
                  <a:lnTo>
                    <a:pt x="294867" y="196850"/>
                  </a:lnTo>
                  <a:lnTo>
                    <a:pt x="302072" y="199402"/>
                  </a:lnTo>
                  <a:lnTo>
                    <a:pt x="303391" y="199897"/>
                  </a:lnTo>
                  <a:lnTo>
                    <a:pt x="306954" y="201233"/>
                  </a:lnTo>
                  <a:lnTo>
                    <a:pt x="307869" y="193592"/>
                  </a:lnTo>
                  <a:lnTo>
                    <a:pt x="317676" y="193156"/>
                  </a:lnTo>
                  <a:lnTo>
                    <a:pt x="315065" y="184263"/>
                  </a:lnTo>
                  <a:lnTo>
                    <a:pt x="314453" y="174503"/>
                  </a:lnTo>
                  <a:lnTo>
                    <a:pt x="318012" y="173399"/>
                  </a:lnTo>
                  <a:lnTo>
                    <a:pt x="319714" y="172870"/>
                  </a:lnTo>
                  <a:lnTo>
                    <a:pt x="323264" y="166777"/>
                  </a:lnTo>
                  <a:lnTo>
                    <a:pt x="327720" y="161074"/>
                  </a:lnTo>
                  <a:lnTo>
                    <a:pt x="334482" y="157192"/>
                  </a:lnTo>
                  <a:lnTo>
                    <a:pt x="339756" y="163506"/>
                  </a:lnTo>
                  <a:lnTo>
                    <a:pt x="348616" y="173333"/>
                  </a:lnTo>
                  <a:lnTo>
                    <a:pt x="360709" y="173889"/>
                  </a:lnTo>
                  <a:lnTo>
                    <a:pt x="367983" y="178529"/>
                  </a:lnTo>
                  <a:lnTo>
                    <a:pt x="371556" y="175231"/>
                  </a:lnTo>
                  <a:lnTo>
                    <a:pt x="373669" y="173278"/>
                  </a:lnTo>
                  <a:lnTo>
                    <a:pt x="376116" y="171423"/>
                  </a:lnTo>
                  <a:lnTo>
                    <a:pt x="379068" y="169184"/>
                  </a:lnTo>
                  <a:lnTo>
                    <a:pt x="379703" y="157565"/>
                  </a:lnTo>
                  <a:lnTo>
                    <a:pt x="379678" y="147915"/>
                  </a:lnTo>
                  <a:lnTo>
                    <a:pt x="379675" y="146717"/>
                  </a:lnTo>
                  <a:lnTo>
                    <a:pt x="384824" y="138973"/>
                  </a:lnTo>
                  <a:lnTo>
                    <a:pt x="386699" y="132715"/>
                  </a:lnTo>
                  <a:lnTo>
                    <a:pt x="389095" y="133160"/>
                  </a:lnTo>
                  <a:lnTo>
                    <a:pt x="393912" y="134053"/>
                  </a:lnTo>
                  <a:lnTo>
                    <a:pt x="400718" y="129444"/>
                  </a:lnTo>
                  <a:lnTo>
                    <a:pt x="404001" y="122432"/>
                  </a:lnTo>
                  <a:lnTo>
                    <a:pt x="404721" y="117377"/>
                  </a:lnTo>
                  <a:lnTo>
                    <a:pt x="405504" y="111865"/>
                  </a:lnTo>
                  <a:lnTo>
                    <a:pt x="408617" y="106838"/>
                  </a:lnTo>
                  <a:lnTo>
                    <a:pt x="417844" y="103329"/>
                  </a:lnTo>
                  <a:lnTo>
                    <a:pt x="419911" y="98074"/>
                  </a:lnTo>
                  <a:lnTo>
                    <a:pt x="424019" y="94805"/>
                  </a:lnTo>
                  <a:lnTo>
                    <a:pt x="425530" y="91518"/>
                  </a:lnTo>
                  <a:lnTo>
                    <a:pt x="423224" y="86172"/>
                  </a:lnTo>
                  <a:lnTo>
                    <a:pt x="422531" y="84565"/>
                  </a:lnTo>
                  <a:lnTo>
                    <a:pt x="421313" y="76141"/>
                  </a:lnTo>
                  <a:lnTo>
                    <a:pt x="419400" y="68772"/>
                  </a:lnTo>
                  <a:lnTo>
                    <a:pt x="424201" y="65064"/>
                  </a:lnTo>
                  <a:lnTo>
                    <a:pt x="430569" y="64642"/>
                  </a:lnTo>
                  <a:lnTo>
                    <a:pt x="431439" y="64414"/>
                  </a:lnTo>
                  <a:lnTo>
                    <a:pt x="437426" y="62846"/>
                  </a:lnTo>
                  <a:lnTo>
                    <a:pt x="441635" y="64988"/>
                  </a:lnTo>
                  <a:lnTo>
                    <a:pt x="445959" y="68011"/>
                  </a:lnTo>
                  <a:lnTo>
                    <a:pt x="447657" y="69197"/>
                  </a:lnTo>
                  <a:lnTo>
                    <a:pt x="451836" y="67621"/>
                  </a:lnTo>
                  <a:lnTo>
                    <a:pt x="459075" y="60313"/>
                  </a:lnTo>
                  <a:lnTo>
                    <a:pt x="464215" y="57338"/>
                  </a:lnTo>
                  <a:lnTo>
                    <a:pt x="470124" y="53912"/>
                  </a:lnTo>
                  <a:lnTo>
                    <a:pt x="481155" y="50908"/>
                  </a:lnTo>
                  <a:lnTo>
                    <a:pt x="485903" y="50929"/>
                  </a:lnTo>
                  <a:lnTo>
                    <a:pt x="485867" y="41859"/>
                  </a:lnTo>
                  <a:lnTo>
                    <a:pt x="486210" y="40625"/>
                  </a:lnTo>
                  <a:lnTo>
                    <a:pt x="487138" y="37287"/>
                  </a:lnTo>
                  <a:lnTo>
                    <a:pt x="482215" y="35759"/>
                  </a:lnTo>
                  <a:lnTo>
                    <a:pt x="478352" y="33893"/>
                  </a:lnTo>
                  <a:lnTo>
                    <a:pt x="476820" y="33152"/>
                  </a:lnTo>
                  <a:lnTo>
                    <a:pt x="480938" y="26897"/>
                  </a:lnTo>
                  <a:lnTo>
                    <a:pt x="478510" y="21644"/>
                  </a:lnTo>
                  <a:lnTo>
                    <a:pt x="475035" y="17794"/>
                  </a:lnTo>
                  <a:lnTo>
                    <a:pt x="472615" y="15111"/>
                  </a:lnTo>
                  <a:lnTo>
                    <a:pt x="476059" y="11094"/>
                  </a:lnTo>
                  <a:lnTo>
                    <a:pt x="479903" y="6803"/>
                  </a:lnTo>
                  <a:lnTo>
                    <a:pt x="486558" y="135"/>
                  </a:lnTo>
                  <a:lnTo>
                    <a:pt x="490682" y="1707"/>
                  </a:lnTo>
                  <a:lnTo>
                    <a:pt x="490939" y="1955"/>
                  </a:lnTo>
                  <a:lnTo>
                    <a:pt x="495145" y="6003"/>
                  </a:lnTo>
                  <a:lnTo>
                    <a:pt x="501317" y="8060"/>
                  </a:lnTo>
                  <a:lnTo>
                    <a:pt x="502897" y="8586"/>
                  </a:lnTo>
                  <a:lnTo>
                    <a:pt x="508501" y="4241"/>
                  </a:lnTo>
                  <a:lnTo>
                    <a:pt x="513150" y="3339"/>
                  </a:lnTo>
                  <a:lnTo>
                    <a:pt x="514490" y="3079"/>
                  </a:lnTo>
                  <a:lnTo>
                    <a:pt x="515603" y="935"/>
                  </a:lnTo>
                  <a:lnTo>
                    <a:pt x="517518" y="0"/>
                  </a:lnTo>
                  <a:lnTo>
                    <a:pt x="519418" y="793"/>
                  </a:lnTo>
                  <a:lnTo>
                    <a:pt x="521235" y="4854"/>
                  </a:lnTo>
                  <a:lnTo>
                    <a:pt x="525259" y="9642"/>
                  </a:lnTo>
                  <a:lnTo>
                    <a:pt x="533457" y="11287"/>
                  </a:lnTo>
                  <a:lnTo>
                    <a:pt x="534139" y="12169"/>
                  </a:lnTo>
                  <a:lnTo>
                    <a:pt x="537204" y="16129"/>
                  </a:lnTo>
                  <a:lnTo>
                    <a:pt x="538748" y="20701"/>
                  </a:lnTo>
                  <a:lnTo>
                    <a:pt x="545982" y="30381"/>
                  </a:lnTo>
                  <a:lnTo>
                    <a:pt x="546064" y="31182"/>
                  </a:lnTo>
                  <a:lnTo>
                    <a:pt x="546513" y="35627"/>
                  </a:lnTo>
                  <a:lnTo>
                    <a:pt x="547490" y="37319"/>
                  </a:lnTo>
                  <a:lnTo>
                    <a:pt x="549312" y="40471"/>
                  </a:lnTo>
                  <a:lnTo>
                    <a:pt x="557855" y="41682"/>
                  </a:lnTo>
                  <a:lnTo>
                    <a:pt x="567033" y="43067"/>
                  </a:lnTo>
                  <a:lnTo>
                    <a:pt x="574491" y="39915"/>
                  </a:lnTo>
                  <a:lnTo>
                    <a:pt x="580059" y="40965"/>
                  </a:lnTo>
                  <a:lnTo>
                    <a:pt x="582745" y="41647"/>
                  </a:lnTo>
                  <a:lnTo>
                    <a:pt x="588579" y="43127"/>
                  </a:lnTo>
                  <a:lnTo>
                    <a:pt x="591129" y="47778"/>
                  </a:lnTo>
                  <a:lnTo>
                    <a:pt x="596848" y="49903"/>
                  </a:lnTo>
                  <a:lnTo>
                    <a:pt x="598736" y="54929"/>
                  </a:lnTo>
                  <a:lnTo>
                    <a:pt x="606148" y="56795"/>
                  </a:lnTo>
                  <a:lnTo>
                    <a:pt x="609097" y="57536"/>
                  </a:lnTo>
                  <a:lnTo>
                    <a:pt x="612343" y="55453"/>
                  </a:lnTo>
                  <a:lnTo>
                    <a:pt x="612738" y="55199"/>
                  </a:lnTo>
                  <a:lnTo>
                    <a:pt x="613794" y="49984"/>
                  </a:lnTo>
                  <a:lnTo>
                    <a:pt x="623325" y="45536"/>
                  </a:lnTo>
                  <a:lnTo>
                    <a:pt x="633799" y="48754"/>
                  </a:lnTo>
                  <a:lnTo>
                    <a:pt x="640756" y="48936"/>
                  </a:lnTo>
                  <a:lnTo>
                    <a:pt x="647401" y="53498"/>
                  </a:lnTo>
                  <a:lnTo>
                    <a:pt x="651454" y="56255"/>
                  </a:lnTo>
                  <a:lnTo>
                    <a:pt x="653562" y="54017"/>
                  </a:lnTo>
                  <a:lnTo>
                    <a:pt x="655905" y="51527"/>
                  </a:lnTo>
                  <a:lnTo>
                    <a:pt x="663169" y="51715"/>
                  </a:lnTo>
                  <a:lnTo>
                    <a:pt x="667435" y="48324"/>
                  </a:lnTo>
                  <a:lnTo>
                    <a:pt x="668606" y="43739"/>
                  </a:lnTo>
                  <a:lnTo>
                    <a:pt x="675350" y="37661"/>
                  </a:lnTo>
                  <a:lnTo>
                    <a:pt x="676462" y="36306"/>
                  </a:lnTo>
                  <a:lnTo>
                    <a:pt x="678177" y="34214"/>
                  </a:lnTo>
                  <a:lnTo>
                    <a:pt x="685211" y="31383"/>
                  </a:lnTo>
                  <a:lnTo>
                    <a:pt x="690690" y="28823"/>
                  </a:lnTo>
                  <a:lnTo>
                    <a:pt x="693322" y="33764"/>
                  </a:lnTo>
                  <a:lnTo>
                    <a:pt x="694264" y="39291"/>
                  </a:lnTo>
                  <a:lnTo>
                    <a:pt x="697624" y="49217"/>
                  </a:lnTo>
                  <a:lnTo>
                    <a:pt x="702467" y="53041"/>
                  </a:lnTo>
                  <a:lnTo>
                    <a:pt x="703860" y="54139"/>
                  </a:lnTo>
                  <a:lnTo>
                    <a:pt x="711970" y="53788"/>
                  </a:lnTo>
                  <a:lnTo>
                    <a:pt x="718013" y="58864"/>
                  </a:lnTo>
                  <a:lnTo>
                    <a:pt x="719399" y="59764"/>
                  </a:lnTo>
                  <a:lnTo>
                    <a:pt x="724854" y="63305"/>
                  </a:lnTo>
                  <a:lnTo>
                    <a:pt x="728577" y="70560"/>
                  </a:lnTo>
                  <a:lnTo>
                    <a:pt x="729626" y="81240"/>
                  </a:lnTo>
                  <a:lnTo>
                    <a:pt x="732980" y="84864"/>
                  </a:lnTo>
                  <a:lnTo>
                    <a:pt x="733240" y="94288"/>
                  </a:lnTo>
                  <a:lnTo>
                    <a:pt x="733089" y="95447"/>
                  </a:lnTo>
                  <a:lnTo>
                    <a:pt x="732351" y="101115"/>
                  </a:lnTo>
                  <a:lnTo>
                    <a:pt x="730727" y="110663"/>
                  </a:lnTo>
                  <a:lnTo>
                    <a:pt x="740346" y="119402"/>
                  </a:lnTo>
                  <a:lnTo>
                    <a:pt x="751085" y="130006"/>
                  </a:lnTo>
                  <a:lnTo>
                    <a:pt x="750296" y="135513"/>
                  </a:lnTo>
                  <a:lnTo>
                    <a:pt x="749851" y="138617"/>
                  </a:lnTo>
                  <a:lnTo>
                    <a:pt x="758119" y="143711"/>
                  </a:lnTo>
                  <a:lnTo>
                    <a:pt x="760872" y="147444"/>
                  </a:lnTo>
                  <a:lnTo>
                    <a:pt x="764752" y="152702"/>
                  </a:lnTo>
                  <a:lnTo>
                    <a:pt x="770117" y="157492"/>
                  </a:lnTo>
                  <a:lnTo>
                    <a:pt x="771160" y="159632"/>
                  </a:lnTo>
                  <a:lnTo>
                    <a:pt x="774996" y="167497"/>
                  </a:lnTo>
                  <a:lnTo>
                    <a:pt x="783188" y="170965"/>
                  </a:lnTo>
                  <a:lnTo>
                    <a:pt x="793456" y="177622"/>
                  </a:lnTo>
                  <a:lnTo>
                    <a:pt x="802788" y="183384"/>
                  </a:lnTo>
                  <a:lnTo>
                    <a:pt x="813276" y="182776"/>
                  </a:lnTo>
                  <a:lnTo>
                    <a:pt x="791415" y="208922"/>
                  </a:lnTo>
                  <a:lnTo>
                    <a:pt x="781293" y="220967"/>
                  </a:lnTo>
                  <a:lnTo>
                    <a:pt x="780832" y="221563"/>
                  </a:lnTo>
                  <a:lnTo>
                    <a:pt x="777023" y="226492"/>
                  </a:lnTo>
                  <a:lnTo>
                    <a:pt x="767299" y="230894"/>
                  </a:lnTo>
                  <a:lnTo>
                    <a:pt x="756830" y="238369"/>
                  </a:lnTo>
                  <a:lnTo>
                    <a:pt x="756375" y="238694"/>
                  </a:lnTo>
                  <a:lnTo>
                    <a:pt x="755679" y="239314"/>
                  </a:lnTo>
                  <a:lnTo>
                    <a:pt x="739874" y="253381"/>
                  </a:lnTo>
                  <a:lnTo>
                    <a:pt x="741358" y="260759"/>
                  </a:lnTo>
                  <a:lnTo>
                    <a:pt x="738926" y="265863"/>
                  </a:lnTo>
                  <a:lnTo>
                    <a:pt x="732192" y="269185"/>
                  </a:lnTo>
                  <a:lnTo>
                    <a:pt x="727023" y="274551"/>
                  </a:lnTo>
                  <a:lnTo>
                    <a:pt x="728479" y="281842"/>
                  </a:lnTo>
                  <a:lnTo>
                    <a:pt x="726917" y="285407"/>
                  </a:lnTo>
                  <a:lnTo>
                    <a:pt x="725933" y="287652"/>
                  </a:lnTo>
                  <a:lnTo>
                    <a:pt x="713850" y="294224"/>
                  </a:lnTo>
                  <a:lnTo>
                    <a:pt x="706930" y="294710"/>
                  </a:lnTo>
                  <a:lnTo>
                    <a:pt x="703700" y="302816"/>
                  </a:lnTo>
                  <a:lnTo>
                    <a:pt x="702332" y="310456"/>
                  </a:lnTo>
                  <a:lnTo>
                    <a:pt x="691731" y="314173"/>
                  </a:lnTo>
                  <a:lnTo>
                    <a:pt x="676146" y="321932"/>
                  </a:lnTo>
                  <a:lnTo>
                    <a:pt x="671019" y="325483"/>
                  </a:lnTo>
                  <a:lnTo>
                    <a:pt x="668351" y="325845"/>
                  </a:lnTo>
                  <a:lnTo>
                    <a:pt x="661130" y="326822"/>
                  </a:lnTo>
                  <a:lnTo>
                    <a:pt x="652165" y="332498"/>
                  </a:lnTo>
                  <a:lnTo>
                    <a:pt x="646109" y="337951"/>
                  </a:lnTo>
                  <a:lnTo>
                    <a:pt x="644764" y="340688"/>
                  </a:lnTo>
                  <a:lnTo>
                    <a:pt x="622419" y="343027"/>
                  </a:lnTo>
                  <a:lnTo>
                    <a:pt x="618423" y="343367"/>
                  </a:lnTo>
                  <a:lnTo>
                    <a:pt x="612146" y="343899"/>
                  </a:lnTo>
                  <a:lnTo>
                    <a:pt x="585904" y="346838"/>
                  </a:lnTo>
                  <a:lnTo>
                    <a:pt x="582176" y="347223"/>
                  </a:lnTo>
                  <a:lnTo>
                    <a:pt x="555998" y="349887"/>
                  </a:lnTo>
                  <a:lnTo>
                    <a:pt x="525406" y="352645"/>
                  </a:lnTo>
                  <a:lnTo>
                    <a:pt x="524643" y="352712"/>
                  </a:lnTo>
                  <a:lnTo>
                    <a:pt x="507137" y="353483"/>
                  </a:lnTo>
                  <a:lnTo>
                    <a:pt x="503719" y="353599"/>
                  </a:lnTo>
                  <a:lnTo>
                    <a:pt x="490317" y="354044"/>
                  </a:lnTo>
                  <a:lnTo>
                    <a:pt x="470533" y="355790"/>
                  </a:lnTo>
                  <a:lnTo>
                    <a:pt x="468959" y="355927"/>
                  </a:lnTo>
                  <a:lnTo>
                    <a:pt x="468396" y="356033"/>
                  </a:lnTo>
                  <a:lnTo>
                    <a:pt x="453125" y="358891"/>
                  </a:lnTo>
                  <a:lnTo>
                    <a:pt x="447481" y="359941"/>
                  </a:lnTo>
                  <a:lnTo>
                    <a:pt x="420721" y="362117"/>
                  </a:lnTo>
                  <a:lnTo>
                    <a:pt x="414490" y="362611"/>
                  </a:lnTo>
                  <a:lnTo>
                    <a:pt x="405115" y="363348"/>
                  </a:lnTo>
                  <a:lnTo>
                    <a:pt x="393879" y="363843"/>
                  </a:lnTo>
                  <a:lnTo>
                    <a:pt x="382162" y="364347"/>
                  </a:lnTo>
                  <a:lnTo>
                    <a:pt x="368536" y="365009"/>
                  </a:lnTo>
                  <a:lnTo>
                    <a:pt x="345838" y="366072"/>
                  </a:lnTo>
                  <a:lnTo>
                    <a:pt x="335227" y="366552"/>
                  </a:lnTo>
                  <a:lnTo>
                    <a:pt x="330656" y="369034"/>
                  </a:lnTo>
                  <a:lnTo>
                    <a:pt x="329437" y="368769"/>
                  </a:lnTo>
                  <a:lnTo>
                    <a:pt x="324421" y="367677"/>
                  </a:lnTo>
                  <a:lnTo>
                    <a:pt x="307265" y="369838"/>
                  </a:lnTo>
                  <a:lnTo>
                    <a:pt x="301825" y="370517"/>
                  </a:lnTo>
                  <a:lnTo>
                    <a:pt x="274688" y="373516"/>
                  </a:lnTo>
                  <a:lnTo>
                    <a:pt x="268754" y="374162"/>
                  </a:lnTo>
                  <a:lnTo>
                    <a:pt x="244544" y="376763"/>
                  </a:lnTo>
                  <a:lnTo>
                    <a:pt x="243250" y="376900"/>
                  </a:lnTo>
                  <a:lnTo>
                    <a:pt x="211100" y="380261"/>
                  </a:lnTo>
                  <a:lnTo>
                    <a:pt x="205293" y="380939"/>
                  </a:lnTo>
                  <a:lnTo>
                    <a:pt x="187880" y="382953"/>
                  </a:lnTo>
                  <a:lnTo>
                    <a:pt x="187916" y="378691"/>
                  </a:lnTo>
                  <a:lnTo>
                    <a:pt x="169956" y="378356"/>
                  </a:lnTo>
                  <a:lnTo>
                    <a:pt x="163498" y="378745"/>
                  </a:lnTo>
                  <a:lnTo>
                    <a:pt x="165675" y="385225"/>
                  </a:lnTo>
                  <a:lnTo>
                    <a:pt x="169003" y="395956"/>
                  </a:lnTo>
                  <a:lnTo>
                    <a:pt x="167773" y="403285"/>
                  </a:lnTo>
                  <a:lnTo>
                    <a:pt x="167456" y="403319"/>
                  </a:lnTo>
                  <a:lnTo>
                    <a:pt x="159329" y="404201"/>
                  </a:lnTo>
                  <a:lnTo>
                    <a:pt x="119503" y="407048"/>
                  </a:lnTo>
                  <a:lnTo>
                    <a:pt x="116988" y="407222"/>
                  </a:lnTo>
                  <a:lnTo>
                    <a:pt x="116499" y="407260"/>
                  </a:lnTo>
                  <a:lnTo>
                    <a:pt x="83433" y="409749"/>
                  </a:lnTo>
                  <a:lnTo>
                    <a:pt x="82287" y="409833"/>
                  </a:lnTo>
                  <a:lnTo>
                    <a:pt x="81471" y="409893"/>
                  </a:lnTo>
                  <a:lnTo>
                    <a:pt x="67172" y="410934"/>
                  </a:lnTo>
                  <a:lnTo>
                    <a:pt x="39953" y="412437"/>
                  </a:lnTo>
                  <a:lnTo>
                    <a:pt x="25265" y="414076"/>
                  </a:lnTo>
                  <a:lnTo>
                    <a:pt x="17348" y="414951"/>
                  </a:lnTo>
                  <a:lnTo>
                    <a:pt x="3929" y="416027"/>
                  </a:lnTo>
                  <a:lnTo>
                    <a:pt x="0" y="41068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801098" y="3846052"/>
              <a:ext cx="596817" cy="621158"/>
            </a:xfrm>
            <a:custGeom>
              <a:avLst/>
              <a:pathLst>
                <a:path w="596817" h="621158">
                  <a:moveTo>
                    <a:pt x="0" y="36558"/>
                  </a:moveTo>
                  <a:lnTo>
                    <a:pt x="14658" y="35079"/>
                  </a:lnTo>
                  <a:lnTo>
                    <a:pt x="24670" y="34057"/>
                  </a:lnTo>
                  <a:lnTo>
                    <a:pt x="27019" y="33739"/>
                  </a:lnTo>
                  <a:lnTo>
                    <a:pt x="36658" y="32427"/>
                  </a:lnTo>
                  <a:lnTo>
                    <a:pt x="38055" y="32254"/>
                  </a:lnTo>
                  <a:lnTo>
                    <a:pt x="62624" y="29185"/>
                  </a:lnTo>
                  <a:lnTo>
                    <a:pt x="69925" y="28292"/>
                  </a:lnTo>
                  <a:lnTo>
                    <a:pt x="70247" y="28253"/>
                  </a:lnTo>
                  <a:lnTo>
                    <a:pt x="83173" y="26659"/>
                  </a:lnTo>
                  <a:lnTo>
                    <a:pt x="88856" y="25976"/>
                  </a:lnTo>
                  <a:lnTo>
                    <a:pt x="92729" y="25509"/>
                  </a:lnTo>
                  <a:lnTo>
                    <a:pt x="98140" y="24854"/>
                  </a:lnTo>
                  <a:lnTo>
                    <a:pt x="109980" y="23393"/>
                  </a:lnTo>
                  <a:lnTo>
                    <a:pt x="122553" y="21914"/>
                  </a:lnTo>
                  <a:lnTo>
                    <a:pt x="143467" y="19299"/>
                  </a:lnTo>
                  <a:lnTo>
                    <a:pt x="164976" y="16685"/>
                  </a:lnTo>
                  <a:lnTo>
                    <a:pt x="178846" y="14976"/>
                  </a:lnTo>
                  <a:lnTo>
                    <a:pt x="186546" y="14019"/>
                  </a:lnTo>
                  <a:lnTo>
                    <a:pt x="221899" y="9573"/>
                  </a:lnTo>
                  <a:lnTo>
                    <a:pt x="229764" y="8229"/>
                  </a:lnTo>
                  <a:lnTo>
                    <a:pt x="237128" y="6965"/>
                  </a:lnTo>
                  <a:lnTo>
                    <a:pt x="254905" y="3893"/>
                  </a:lnTo>
                  <a:lnTo>
                    <a:pt x="278709" y="0"/>
                  </a:lnTo>
                  <a:lnTo>
                    <a:pt x="277803" y="6502"/>
                  </a:lnTo>
                  <a:lnTo>
                    <a:pt x="276560" y="10930"/>
                  </a:lnTo>
                  <a:lnTo>
                    <a:pt x="270549" y="17400"/>
                  </a:lnTo>
                  <a:lnTo>
                    <a:pt x="265386" y="22475"/>
                  </a:lnTo>
                  <a:lnTo>
                    <a:pt x="262348" y="27158"/>
                  </a:lnTo>
                  <a:lnTo>
                    <a:pt x="258597" y="32341"/>
                  </a:lnTo>
                  <a:lnTo>
                    <a:pt x="259580" y="36434"/>
                  </a:lnTo>
                  <a:lnTo>
                    <a:pt x="256438" y="41202"/>
                  </a:lnTo>
                  <a:lnTo>
                    <a:pt x="257059" y="42752"/>
                  </a:lnTo>
                  <a:lnTo>
                    <a:pt x="258698" y="46839"/>
                  </a:lnTo>
                  <a:lnTo>
                    <a:pt x="258929" y="47416"/>
                  </a:lnTo>
                  <a:lnTo>
                    <a:pt x="266423" y="51623"/>
                  </a:lnTo>
                  <a:lnTo>
                    <a:pt x="273413" y="55579"/>
                  </a:lnTo>
                  <a:lnTo>
                    <a:pt x="281314" y="57561"/>
                  </a:lnTo>
                  <a:lnTo>
                    <a:pt x="288068" y="63767"/>
                  </a:lnTo>
                  <a:lnTo>
                    <a:pt x="288854" y="64489"/>
                  </a:lnTo>
                  <a:lnTo>
                    <a:pt x="294737" y="68803"/>
                  </a:lnTo>
                  <a:lnTo>
                    <a:pt x="295028" y="69016"/>
                  </a:lnTo>
                  <a:lnTo>
                    <a:pt x="301394" y="71057"/>
                  </a:lnTo>
                  <a:lnTo>
                    <a:pt x="301801" y="70932"/>
                  </a:lnTo>
                  <a:lnTo>
                    <a:pt x="309001" y="68699"/>
                  </a:lnTo>
                  <a:lnTo>
                    <a:pt x="315029" y="69308"/>
                  </a:lnTo>
                  <a:lnTo>
                    <a:pt x="319980" y="78692"/>
                  </a:lnTo>
                  <a:lnTo>
                    <a:pt x="322853" y="84034"/>
                  </a:lnTo>
                  <a:lnTo>
                    <a:pt x="328899" y="91918"/>
                  </a:lnTo>
                  <a:lnTo>
                    <a:pt x="329699" y="92976"/>
                  </a:lnTo>
                  <a:lnTo>
                    <a:pt x="333876" y="98499"/>
                  </a:lnTo>
                  <a:lnTo>
                    <a:pt x="335458" y="102405"/>
                  </a:lnTo>
                  <a:lnTo>
                    <a:pt x="339083" y="111344"/>
                  </a:lnTo>
                  <a:lnTo>
                    <a:pt x="348565" y="119392"/>
                  </a:lnTo>
                  <a:lnTo>
                    <a:pt x="355278" y="127958"/>
                  </a:lnTo>
                  <a:lnTo>
                    <a:pt x="355724" y="128527"/>
                  </a:lnTo>
                  <a:lnTo>
                    <a:pt x="360010" y="135283"/>
                  </a:lnTo>
                  <a:lnTo>
                    <a:pt x="360926" y="136726"/>
                  </a:lnTo>
                  <a:lnTo>
                    <a:pt x="366049" y="137172"/>
                  </a:lnTo>
                  <a:lnTo>
                    <a:pt x="376674" y="145466"/>
                  </a:lnTo>
                  <a:lnTo>
                    <a:pt x="389672" y="150192"/>
                  </a:lnTo>
                  <a:lnTo>
                    <a:pt x="401118" y="161048"/>
                  </a:lnTo>
                  <a:lnTo>
                    <a:pt x="404606" y="166593"/>
                  </a:lnTo>
                  <a:lnTo>
                    <a:pt x="407047" y="170470"/>
                  </a:lnTo>
                  <a:lnTo>
                    <a:pt x="412282" y="176298"/>
                  </a:lnTo>
                  <a:lnTo>
                    <a:pt x="417899" y="177262"/>
                  </a:lnTo>
                  <a:lnTo>
                    <a:pt x="418899" y="177433"/>
                  </a:lnTo>
                  <a:lnTo>
                    <a:pt x="428777" y="183094"/>
                  </a:lnTo>
                  <a:lnTo>
                    <a:pt x="430422" y="185075"/>
                  </a:lnTo>
                  <a:lnTo>
                    <a:pt x="434044" y="189433"/>
                  </a:lnTo>
                  <a:lnTo>
                    <a:pt x="442020" y="192641"/>
                  </a:lnTo>
                  <a:lnTo>
                    <a:pt x="443795" y="199705"/>
                  </a:lnTo>
                  <a:lnTo>
                    <a:pt x="443738" y="209151"/>
                  </a:lnTo>
                  <a:lnTo>
                    <a:pt x="454406" y="213130"/>
                  </a:lnTo>
                  <a:lnTo>
                    <a:pt x="455531" y="220908"/>
                  </a:lnTo>
                  <a:lnTo>
                    <a:pt x="455640" y="221664"/>
                  </a:lnTo>
                  <a:lnTo>
                    <a:pt x="465881" y="225473"/>
                  </a:lnTo>
                  <a:lnTo>
                    <a:pt x="466131" y="226331"/>
                  </a:lnTo>
                  <a:lnTo>
                    <a:pt x="467919" y="232481"/>
                  </a:lnTo>
                  <a:lnTo>
                    <a:pt x="479951" y="237453"/>
                  </a:lnTo>
                  <a:lnTo>
                    <a:pt x="485085" y="238611"/>
                  </a:lnTo>
                  <a:lnTo>
                    <a:pt x="486813" y="239000"/>
                  </a:lnTo>
                  <a:lnTo>
                    <a:pt x="494241" y="243522"/>
                  </a:lnTo>
                  <a:lnTo>
                    <a:pt x="499644" y="246806"/>
                  </a:lnTo>
                  <a:lnTo>
                    <a:pt x="501431" y="256557"/>
                  </a:lnTo>
                  <a:lnTo>
                    <a:pt x="506457" y="262229"/>
                  </a:lnTo>
                  <a:lnTo>
                    <a:pt x="512836" y="270596"/>
                  </a:lnTo>
                  <a:lnTo>
                    <a:pt x="515539" y="282388"/>
                  </a:lnTo>
                  <a:lnTo>
                    <a:pt x="515700" y="283090"/>
                  </a:lnTo>
                  <a:lnTo>
                    <a:pt x="519677" y="294491"/>
                  </a:lnTo>
                  <a:lnTo>
                    <a:pt x="520317" y="301117"/>
                  </a:lnTo>
                  <a:lnTo>
                    <a:pt x="521628" y="301843"/>
                  </a:lnTo>
                  <a:lnTo>
                    <a:pt x="529104" y="305979"/>
                  </a:lnTo>
                  <a:lnTo>
                    <a:pt x="534515" y="307118"/>
                  </a:lnTo>
                  <a:lnTo>
                    <a:pt x="535647" y="307356"/>
                  </a:lnTo>
                  <a:lnTo>
                    <a:pt x="546541" y="316750"/>
                  </a:lnTo>
                  <a:lnTo>
                    <a:pt x="547683" y="324095"/>
                  </a:lnTo>
                  <a:lnTo>
                    <a:pt x="550722" y="327349"/>
                  </a:lnTo>
                  <a:lnTo>
                    <a:pt x="556455" y="333480"/>
                  </a:lnTo>
                  <a:lnTo>
                    <a:pt x="558295" y="341401"/>
                  </a:lnTo>
                  <a:lnTo>
                    <a:pt x="556192" y="347152"/>
                  </a:lnTo>
                  <a:lnTo>
                    <a:pt x="557102" y="348484"/>
                  </a:lnTo>
                  <a:lnTo>
                    <a:pt x="561437" y="354822"/>
                  </a:lnTo>
                  <a:lnTo>
                    <a:pt x="563514" y="363466"/>
                  </a:lnTo>
                  <a:lnTo>
                    <a:pt x="572799" y="366028"/>
                  </a:lnTo>
                  <a:lnTo>
                    <a:pt x="576073" y="363167"/>
                  </a:lnTo>
                  <a:lnTo>
                    <a:pt x="584348" y="367928"/>
                  </a:lnTo>
                  <a:lnTo>
                    <a:pt x="591518" y="370040"/>
                  </a:lnTo>
                  <a:lnTo>
                    <a:pt x="596640" y="370674"/>
                  </a:lnTo>
                  <a:lnTo>
                    <a:pt x="596817" y="375691"/>
                  </a:lnTo>
                  <a:lnTo>
                    <a:pt x="590543" y="382944"/>
                  </a:lnTo>
                  <a:lnTo>
                    <a:pt x="587731" y="387714"/>
                  </a:lnTo>
                  <a:lnTo>
                    <a:pt x="582138" y="396496"/>
                  </a:lnTo>
                  <a:lnTo>
                    <a:pt x="578864" y="403192"/>
                  </a:lnTo>
                  <a:lnTo>
                    <a:pt x="575326" y="410971"/>
                  </a:lnTo>
                  <a:lnTo>
                    <a:pt x="569950" y="417229"/>
                  </a:lnTo>
                  <a:lnTo>
                    <a:pt x="569671" y="418974"/>
                  </a:lnTo>
                  <a:lnTo>
                    <a:pt x="569426" y="420505"/>
                  </a:lnTo>
                  <a:lnTo>
                    <a:pt x="571762" y="430872"/>
                  </a:lnTo>
                  <a:lnTo>
                    <a:pt x="568618" y="440821"/>
                  </a:lnTo>
                  <a:lnTo>
                    <a:pt x="568765" y="443084"/>
                  </a:lnTo>
                  <a:lnTo>
                    <a:pt x="568968" y="446209"/>
                  </a:lnTo>
                  <a:lnTo>
                    <a:pt x="565919" y="454292"/>
                  </a:lnTo>
                  <a:lnTo>
                    <a:pt x="561919" y="463101"/>
                  </a:lnTo>
                  <a:lnTo>
                    <a:pt x="560645" y="470767"/>
                  </a:lnTo>
                  <a:lnTo>
                    <a:pt x="563795" y="476889"/>
                  </a:lnTo>
                  <a:lnTo>
                    <a:pt x="563596" y="478224"/>
                  </a:lnTo>
                  <a:lnTo>
                    <a:pt x="562516" y="485434"/>
                  </a:lnTo>
                  <a:lnTo>
                    <a:pt x="560750" y="491054"/>
                  </a:lnTo>
                  <a:lnTo>
                    <a:pt x="554841" y="501724"/>
                  </a:lnTo>
                  <a:lnTo>
                    <a:pt x="551122" y="503862"/>
                  </a:lnTo>
                  <a:lnTo>
                    <a:pt x="552332" y="511038"/>
                  </a:lnTo>
                  <a:lnTo>
                    <a:pt x="551272" y="519052"/>
                  </a:lnTo>
                  <a:lnTo>
                    <a:pt x="552749" y="522444"/>
                  </a:lnTo>
                  <a:lnTo>
                    <a:pt x="553499" y="524164"/>
                  </a:lnTo>
                  <a:lnTo>
                    <a:pt x="555360" y="533604"/>
                  </a:lnTo>
                  <a:lnTo>
                    <a:pt x="553094" y="546105"/>
                  </a:lnTo>
                  <a:lnTo>
                    <a:pt x="551840" y="553497"/>
                  </a:lnTo>
                  <a:lnTo>
                    <a:pt x="554981" y="561433"/>
                  </a:lnTo>
                  <a:lnTo>
                    <a:pt x="547292" y="560768"/>
                  </a:lnTo>
                  <a:lnTo>
                    <a:pt x="544809" y="561090"/>
                  </a:lnTo>
                  <a:lnTo>
                    <a:pt x="541045" y="562752"/>
                  </a:lnTo>
                  <a:lnTo>
                    <a:pt x="532347" y="562122"/>
                  </a:lnTo>
                  <a:lnTo>
                    <a:pt x="527922" y="560692"/>
                  </a:lnTo>
                  <a:lnTo>
                    <a:pt x="520307" y="561149"/>
                  </a:lnTo>
                  <a:lnTo>
                    <a:pt x="516150" y="558395"/>
                  </a:lnTo>
                  <a:lnTo>
                    <a:pt x="510514" y="556980"/>
                  </a:lnTo>
                  <a:lnTo>
                    <a:pt x="503403" y="557665"/>
                  </a:lnTo>
                  <a:lnTo>
                    <a:pt x="498869" y="554420"/>
                  </a:lnTo>
                  <a:lnTo>
                    <a:pt x="498432" y="554403"/>
                  </a:lnTo>
                  <a:lnTo>
                    <a:pt x="493941" y="554230"/>
                  </a:lnTo>
                  <a:lnTo>
                    <a:pt x="488700" y="560791"/>
                  </a:lnTo>
                  <a:lnTo>
                    <a:pt x="484991" y="566289"/>
                  </a:lnTo>
                  <a:lnTo>
                    <a:pt x="485094" y="574421"/>
                  </a:lnTo>
                  <a:lnTo>
                    <a:pt x="484933" y="579591"/>
                  </a:lnTo>
                  <a:lnTo>
                    <a:pt x="490001" y="586364"/>
                  </a:lnTo>
                  <a:lnTo>
                    <a:pt x="491117" y="596050"/>
                  </a:lnTo>
                  <a:lnTo>
                    <a:pt x="491653" y="607675"/>
                  </a:lnTo>
                  <a:lnTo>
                    <a:pt x="490920" y="613947"/>
                  </a:lnTo>
                  <a:lnTo>
                    <a:pt x="491736" y="618449"/>
                  </a:lnTo>
                  <a:lnTo>
                    <a:pt x="490566" y="618870"/>
                  </a:lnTo>
                  <a:lnTo>
                    <a:pt x="485557" y="620671"/>
                  </a:lnTo>
                  <a:lnTo>
                    <a:pt x="479766" y="621158"/>
                  </a:lnTo>
                  <a:lnTo>
                    <a:pt x="475323" y="621080"/>
                  </a:lnTo>
                  <a:lnTo>
                    <a:pt x="470630" y="613952"/>
                  </a:lnTo>
                  <a:lnTo>
                    <a:pt x="470737" y="606976"/>
                  </a:lnTo>
                  <a:lnTo>
                    <a:pt x="466455" y="601124"/>
                  </a:lnTo>
                  <a:lnTo>
                    <a:pt x="466860" y="594979"/>
                  </a:lnTo>
                  <a:lnTo>
                    <a:pt x="442925" y="596142"/>
                  </a:lnTo>
                  <a:lnTo>
                    <a:pt x="438051" y="596373"/>
                  </a:lnTo>
                  <a:lnTo>
                    <a:pt x="423271" y="597456"/>
                  </a:lnTo>
                  <a:lnTo>
                    <a:pt x="410715" y="598360"/>
                  </a:lnTo>
                  <a:lnTo>
                    <a:pt x="388372" y="599935"/>
                  </a:lnTo>
                  <a:lnTo>
                    <a:pt x="358144" y="602064"/>
                  </a:lnTo>
                  <a:lnTo>
                    <a:pt x="357526" y="602104"/>
                  </a:lnTo>
                  <a:lnTo>
                    <a:pt x="336972" y="603441"/>
                  </a:lnTo>
                  <a:lnTo>
                    <a:pt x="331216" y="603808"/>
                  </a:lnTo>
                  <a:lnTo>
                    <a:pt x="314290" y="604872"/>
                  </a:lnTo>
                  <a:lnTo>
                    <a:pt x="301006" y="605799"/>
                  </a:lnTo>
                  <a:lnTo>
                    <a:pt x="285312" y="606874"/>
                  </a:lnTo>
                  <a:lnTo>
                    <a:pt x="276130" y="607493"/>
                  </a:lnTo>
                  <a:lnTo>
                    <a:pt x="253969" y="609008"/>
                  </a:lnTo>
                  <a:lnTo>
                    <a:pt x="244901" y="609615"/>
                  </a:lnTo>
                  <a:lnTo>
                    <a:pt x="240000" y="609940"/>
                  </a:lnTo>
                  <a:lnTo>
                    <a:pt x="220947" y="611373"/>
                  </a:lnTo>
                  <a:lnTo>
                    <a:pt x="209642" y="612208"/>
                  </a:lnTo>
                  <a:lnTo>
                    <a:pt x="198512" y="613020"/>
                  </a:lnTo>
                  <a:lnTo>
                    <a:pt x="158290" y="615501"/>
                  </a:lnTo>
                  <a:lnTo>
                    <a:pt x="152304" y="615950"/>
                  </a:lnTo>
                  <a:lnTo>
                    <a:pt x="152158" y="615961"/>
                  </a:lnTo>
                  <a:lnTo>
                    <a:pt x="144875" y="608389"/>
                  </a:lnTo>
                  <a:lnTo>
                    <a:pt x="141977" y="600105"/>
                  </a:lnTo>
                  <a:lnTo>
                    <a:pt x="141092" y="593989"/>
                  </a:lnTo>
                  <a:lnTo>
                    <a:pt x="134499" y="586644"/>
                  </a:lnTo>
                  <a:lnTo>
                    <a:pt x="131233" y="581447"/>
                  </a:lnTo>
                  <a:lnTo>
                    <a:pt x="131275" y="578150"/>
                  </a:lnTo>
                  <a:lnTo>
                    <a:pt x="129385" y="571008"/>
                  </a:lnTo>
                  <a:lnTo>
                    <a:pt x="127894" y="568129"/>
                  </a:lnTo>
                  <a:lnTo>
                    <a:pt x="125667" y="563829"/>
                  </a:lnTo>
                  <a:lnTo>
                    <a:pt x="115982" y="554048"/>
                  </a:lnTo>
                  <a:lnTo>
                    <a:pt x="114761" y="544140"/>
                  </a:lnTo>
                  <a:lnTo>
                    <a:pt x="116343" y="538882"/>
                  </a:lnTo>
                  <a:lnTo>
                    <a:pt x="116238" y="536996"/>
                  </a:lnTo>
                  <a:lnTo>
                    <a:pt x="116137" y="535197"/>
                  </a:lnTo>
                  <a:lnTo>
                    <a:pt x="114950" y="529589"/>
                  </a:lnTo>
                  <a:lnTo>
                    <a:pt x="116963" y="519814"/>
                  </a:lnTo>
                  <a:lnTo>
                    <a:pt x="115718" y="514798"/>
                  </a:lnTo>
                  <a:lnTo>
                    <a:pt x="117236" y="507493"/>
                  </a:lnTo>
                  <a:lnTo>
                    <a:pt x="117981" y="503902"/>
                  </a:lnTo>
                  <a:lnTo>
                    <a:pt x="115686" y="500522"/>
                  </a:lnTo>
                  <a:lnTo>
                    <a:pt x="114876" y="493731"/>
                  </a:lnTo>
                  <a:lnTo>
                    <a:pt x="105830" y="484355"/>
                  </a:lnTo>
                  <a:lnTo>
                    <a:pt x="106003" y="479079"/>
                  </a:lnTo>
                  <a:lnTo>
                    <a:pt x="104764" y="474996"/>
                  </a:lnTo>
                  <a:lnTo>
                    <a:pt x="104057" y="472664"/>
                  </a:lnTo>
                  <a:lnTo>
                    <a:pt x="101649" y="464715"/>
                  </a:lnTo>
                  <a:lnTo>
                    <a:pt x="104029" y="456897"/>
                  </a:lnTo>
                  <a:lnTo>
                    <a:pt x="108228" y="446092"/>
                  </a:lnTo>
                  <a:lnTo>
                    <a:pt x="108331" y="442663"/>
                  </a:lnTo>
                  <a:lnTo>
                    <a:pt x="108625" y="432807"/>
                  </a:lnTo>
                  <a:lnTo>
                    <a:pt x="108729" y="429289"/>
                  </a:lnTo>
                  <a:lnTo>
                    <a:pt x="106599" y="422750"/>
                  </a:lnTo>
                  <a:lnTo>
                    <a:pt x="112881" y="415124"/>
                  </a:lnTo>
                  <a:lnTo>
                    <a:pt x="120179" y="409582"/>
                  </a:lnTo>
                  <a:lnTo>
                    <a:pt x="121169" y="407820"/>
                  </a:lnTo>
                  <a:lnTo>
                    <a:pt x="123898" y="402956"/>
                  </a:lnTo>
                  <a:lnTo>
                    <a:pt x="115820" y="397968"/>
                  </a:lnTo>
                  <a:lnTo>
                    <a:pt x="109263" y="394436"/>
                  </a:lnTo>
                  <a:lnTo>
                    <a:pt x="111688" y="390454"/>
                  </a:lnTo>
                  <a:lnTo>
                    <a:pt x="111701" y="388239"/>
                  </a:lnTo>
                  <a:lnTo>
                    <a:pt x="111755" y="379325"/>
                  </a:lnTo>
                  <a:lnTo>
                    <a:pt x="107496" y="370853"/>
                  </a:lnTo>
                  <a:lnTo>
                    <a:pt x="107291" y="370446"/>
                  </a:lnTo>
                  <a:lnTo>
                    <a:pt x="106383" y="368637"/>
                  </a:lnTo>
                  <a:lnTo>
                    <a:pt x="98196" y="361308"/>
                  </a:lnTo>
                  <a:lnTo>
                    <a:pt x="97081" y="357956"/>
                  </a:lnTo>
                  <a:lnTo>
                    <a:pt x="94852" y="351246"/>
                  </a:lnTo>
                  <a:lnTo>
                    <a:pt x="90738" y="341597"/>
                  </a:lnTo>
                  <a:lnTo>
                    <a:pt x="89219" y="338813"/>
                  </a:lnTo>
                  <a:lnTo>
                    <a:pt x="83840" y="328949"/>
                  </a:lnTo>
                  <a:lnTo>
                    <a:pt x="80598" y="324480"/>
                  </a:lnTo>
                  <a:lnTo>
                    <a:pt x="80262" y="323287"/>
                  </a:lnTo>
                  <a:lnTo>
                    <a:pt x="71203" y="291079"/>
                  </a:lnTo>
                  <a:lnTo>
                    <a:pt x="70390" y="288171"/>
                  </a:lnTo>
                  <a:lnTo>
                    <a:pt x="59114" y="247741"/>
                  </a:lnTo>
                  <a:lnTo>
                    <a:pt x="57050" y="240319"/>
                  </a:lnTo>
                  <a:lnTo>
                    <a:pt x="55278" y="233942"/>
                  </a:lnTo>
                  <a:lnTo>
                    <a:pt x="50616" y="217228"/>
                  </a:lnTo>
                  <a:lnTo>
                    <a:pt x="46281" y="201658"/>
                  </a:lnTo>
                  <a:lnTo>
                    <a:pt x="41239" y="183521"/>
                  </a:lnTo>
                  <a:lnTo>
                    <a:pt x="38888" y="175053"/>
                  </a:lnTo>
                  <a:lnTo>
                    <a:pt x="34569" y="159215"/>
                  </a:lnTo>
                  <a:lnTo>
                    <a:pt x="32932" y="153204"/>
                  </a:lnTo>
                  <a:lnTo>
                    <a:pt x="26646" y="131368"/>
                  </a:lnTo>
                  <a:lnTo>
                    <a:pt x="19317" y="105830"/>
                  </a:lnTo>
                  <a:lnTo>
                    <a:pt x="17369" y="99130"/>
                  </a:lnTo>
                  <a:lnTo>
                    <a:pt x="14819" y="90352"/>
                  </a:lnTo>
                  <a:lnTo>
                    <a:pt x="13438" y="85592"/>
                  </a:lnTo>
                  <a:lnTo>
                    <a:pt x="8474" y="68465"/>
                  </a:lnTo>
                  <a:lnTo>
                    <a:pt x="4393" y="53468"/>
                  </a:lnTo>
                  <a:lnTo>
                    <a:pt x="2039" y="4480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12692" y="2447522"/>
              <a:ext cx="13765" cy="21934"/>
            </a:xfrm>
            <a:custGeom>
              <a:avLst/>
              <a:pathLst>
                <a:path w="13765" h="21934">
                  <a:moveTo>
                    <a:pt x="1215" y="4914"/>
                  </a:moveTo>
                  <a:lnTo>
                    <a:pt x="10373" y="0"/>
                  </a:lnTo>
                  <a:lnTo>
                    <a:pt x="13765" y="4850"/>
                  </a:lnTo>
                  <a:lnTo>
                    <a:pt x="8564" y="13666"/>
                  </a:lnTo>
                  <a:lnTo>
                    <a:pt x="6212" y="21934"/>
                  </a:lnTo>
                  <a:lnTo>
                    <a:pt x="0" y="1463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128853" y="2254851"/>
              <a:ext cx="25662" cy="20261"/>
            </a:xfrm>
            <a:custGeom>
              <a:avLst/>
              <a:pathLst>
                <a:path w="25662" h="20261">
                  <a:moveTo>
                    <a:pt x="0" y="4838"/>
                  </a:moveTo>
                  <a:lnTo>
                    <a:pt x="3395" y="3027"/>
                  </a:lnTo>
                  <a:lnTo>
                    <a:pt x="11763" y="0"/>
                  </a:lnTo>
                  <a:lnTo>
                    <a:pt x="20386" y="1944"/>
                  </a:lnTo>
                  <a:lnTo>
                    <a:pt x="22063" y="4554"/>
                  </a:lnTo>
                  <a:lnTo>
                    <a:pt x="25662" y="12064"/>
                  </a:lnTo>
                  <a:lnTo>
                    <a:pt x="24686" y="15670"/>
                  </a:lnTo>
                  <a:lnTo>
                    <a:pt x="22467" y="18584"/>
                  </a:lnTo>
                  <a:lnTo>
                    <a:pt x="14172" y="20261"/>
                  </a:lnTo>
                  <a:lnTo>
                    <a:pt x="9771" y="13710"/>
                  </a:lnTo>
                  <a:lnTo>
                    <a:pt x="6453" y="9866"/>
                  </a:lnTo>
                  <a:lnTo>
                    <a:pt x="1014" y="781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934763" y="2263530"/>
              <a:ext cx="577375" cy="619587"/>
            </a:xfrm>
            <a:custGeom>
              <a:avLst/>
              <a:pathLst>
                <a:path w="577375" h="619587">
                  <a:moveTo>
                    <a:pt x="96" y="195189"/>
                  </a:moveTo>
                  <a:lnTo>
                    <a:pt x="1422" y="185331"/>
                  </a:lnTo>
                  <a:lnTo>
                    <a:pt x="4159" y="183270"/>
                  </a:lnTo>
                  <a:lnTo>
                    <a:pt x="5552" y="182221"/>
                  </a:lnTo>
                  <a:lnTo>
                    <a:pt x="10096" y="174692"/>
                  </a:lnTo>
                  <a:lnTo>
                    <a:pt x="11531" y="168379"/>
                  </a:lnTo>
                  <a:lnTo>
                    <a:pt x="15005" y="161563"/>
                  </a:lnTo>
                  <a:lnTo>
                    <a:pt x="21086" y="155736"/>
                  </a:lnTo>
                  <a:lnTo>
                    <a:pt x="28272" y="152467"/>
                  </a:lnTo>
                  <a:lnTo>
                    <a:pt x="31519" y="149052"/>
                  </a:lnTo>
                  <a:lnTo>
                    <a:pt x="38538" y="148403"/>
                  </a:lnTo>
                  <a:lnTo>
                    <a:pt x="40618" y="144277"/>
                  </a:lnTo>
                  <a:lnTo>
                    <a:pt x="46018" y="141686"/>
                  </a:lnTo>
                  <a:lnTo>
                    <a:pt x="49983" y="142067"/>
                  </a:lnTo>
                  <a:lnTo>
                    <a:pt x="51092" y="136987"/>
                  </a:lnTo>
                  <a:lnTo>
                    <a:pt x="55231" y="133756"/>
                  </a:lnTo>
                  <a:lnTo>
                    <a:pt x="54804" y="122317"/>
                  </a:lnTo>
                  <a:lnTo>
                    <a:pt x="54358" y="110360"/>
                  </a:lnTo>
                  <a:lnTo>
                    <a:pt x="53509" y="86491"/>
                  </a:lnTo>
                  <a:lnTo>
                    <a:pt x="53125" y="75694"/>
                  </a:lnTo>
                  <a:lnTo>
                    <a:pt x="52241" y="52604"/>
                  </a:lnTo>
                  <a:lnTo>
                    <a:pt x="60508" y="52071"/>
                  </a:lnTo>
                  <a:lnTo>
                    <a:pt x="62477" y="47787"/>
                  </a:lnTo>
                  <a:lnTo>
                    <a:pt x="66066" y="42630"/>
                  </a:lnTo>
                  <a:lnTo>
                    <a:pt x="70158" y="42070"/>
                  </a:lnTo>
                  <a:lnTo>
                    <a:pt x="75008" y="45168"/>
                  </a:lnTo>
                  <a:lnTo>
                    <a:pt x="78420" y="45584"/>
                  </a:lnTo>
                  <a:lnTo>
                    <a:pt x="83653" y="48663"/>
                  </a:lnTo>
                  <a:lnTo>
                    <a:pt x="90756" y="47300"/>
                  </a:lnTo>
                  <a:lnTo>
                    <a:pt x="97141" y="47026"/>
                  </a:lnTo>
                  <a:lnTo>
                    <a:pt x="113507" y="40146"/>
                  </a:lnTo>
                  <a:lnTo>
                    <a:pt x="120149" y="36701"/>
                  </a:lnTo>
                  <a:lnTo>
                    <a:pt x="122335" y="36601"/>
                  </a:lnTo>
                  <a:lnTo>
                    <a:pt x="126172" y="36424"/>
                  </a:lnTo>
                  <a:lnTo>
                    <a:pt x="135417" y="31543"/>
                  </a:lnTo>
                  <a:lnTo>
                    <a:pt x="140216" y="30139"/>
                  </a:lnTo>
                  <a:lnTo>
                    <a:pt x="144400" y="25978"/>
                  </a:lnTo>
                  <a:lnTo>
                    <a:pt x="149861" y="24319"/>
                  </a:lnTo>
                  <a:lnTo>
                    <a:pt x="153940" y="19987"/>
                  </a:lnTo>
                  <a:lnTo>
                    <a:pt x="158284" y="22809"/>
                  </a:lnTo>
                  <a:lnTo>
                    <a:pt x="161638" y="19156"/>
                  </a:lnTo>
                  <a:lnTo>
                    <a:pt x="165671" y="17644"/>
                  </a:lnTo>
                  <a:lnTo>
                    <a:pt x="170525" y="14140"/>
                  </a:lnTo>
                  <a:lnTo>
                    <a:pt x="175104" y="10791"/>
                  </a:lnTo>
                  <a:lnTo>
                    <a:pt x="174241" y="3024"/>
                  </a:lnTo>
                  <a:lnTo>
                    <a:pt x="180290" y="0"/>
                  </a:lnTo>
                  <a:lnTo>
                    <a:pt x="187348" y="5041"/>
                  </a:lnTo>
                  <a:lnTo>
                    <a:pt x="191948" y="8074"/>
                  </a:lnTo>
                  <a:lnTo>
                    <a:pt x="198078" y="13870"/>
                  </a:lnTo>
                  <a:lnTo>
                    <a:pt x="193516" y="23928"/>
                  </a:lnTo>
                  <a:lnTo>
                    <a:pt x="188034" y="32159"/>
                  </a:lnTo>
                  <a:lnTo>
                    <a:pt x="186340" y="35792"/>
                  </a:lnTo>
                  <a:lnTo>
                    <a:pt x="189321" y="41201"/>
                  </a:lnTo>
                  <a:lnTo>
                    <a:pt x="183672" y="47186"/>
                  </a:lnTo>
                  <a:lnTo>
                    <a:pt x="182307" y="52933"/>
                  </a:lnTo>
                  <a:lnTo>
                    <a:pt x="180290" y="56462"/>
                  </a:lnTo>
                  <a:lnTo>
                    <a:pt x="183232" y="56997"/>
                  </a:lnTo>
                  <a:lnTo>
                    <a:pt x="185836" y="57470"/>
                  </a:lnTo>
                  <a:lnTo>
                    <a:pt x="192204" y="52569"/>
                  </a:lnTo>
                  <a:lnTo>
                    <a:pt x="195407" y="51169"/>
                  </a:lnTo>
                  <a:lnTo>
                    <a:pt x="199013" y="48024"/>
                  </a:lnTo>
                  <a:lnTo>
                    <a:pt x="200382" y="41604"/>
                  </a:lnTo>
                  <a:lnTo>
                    <a:pt x="207798" y="47668"/>
                  </a:lnTo>
                  <a:lnTo>
                    <a:pt x="217595" y="55453"/>
                  </a:lnTo>
                  <a:lnTo>
                    <a:pt x="219206" y="55175"/>
                  </a:lnTo>
                  <a:lnTo>
                    <a:pt x="223253" y="54476"/>
                  </a:lnTo>
                  <a:lnTo>
                    <a:pt x="230001" y="57965"/>
                  </a:lnTo>
                  <a:lnTo>
                    <a:pt x="231823" y="57223"/>
                  </a:lnTo>
                  <a:lnTo>
                    <a:pt x="235038" y="61511"/>
                  </a:lnTo>
                  <a:lnTo>
                    <a:pt x="240164" y="58498"/>
                  </a:lnTo>
                  <a:lnTo>
                    <a:pt x="244860" y="62971"/>
                  </a:lnTo>
                  <a:lnTo>
                    <a:pt x="251788" y="65161"/>
                  </a:lnTo>
                  <a:lnTo>
                    <a:pt x="257873" y="75764"/>
                  </a:lnTo>
                  <a:lnTo>
                    <a:pt x="262199" y="87052"/>
                  </a:lnTo>
                  <a:lnTo>
                    <a:pt x="280858" y="90982"/>
                  </a:lnTo>
                  <a:lnTo>
                    <a:pt x="309238" y="96880"/>
                  </a:lnTo>
                  <a:lnTo>
                    <a:pt x="362727" y="107703"/>
                  </a:lnTo>
                  <a:lnTo>
                    <a:pt x="372796" y="112772"/>
                  </a:lnTo>
                  <a:lnTo>
                    <a:pt x="378663" y="115718"/>
                  </a:lnTo>
                  <a:lnTo>
                    <a:pt x="390801" y="121796"/>
                  </a:lnTo>
                  <a:lnTo>
                    <a:pt x="397661" y="120484"/>
                  </a:lnTo>
                  <a:lnTo>
                    <a:pt x="403256" y="121832"/>
                  </a:lnTo>
                  <a:lnTo>
                    <a:pt x="403660" y="121929"/>
                  </a:lnTo>
                  <a:lnTo>
                    <a:pt x="405974" y="125108"/>
                  </a:lnTo>
                  <a:lnTo>
                    <a:pt x="410260" y="124590"/>
                  </a:lnTo>
                  <a:lnTo>
                    <a:pt x="411844" y="121073"/>
                  </a:lnTo>
                  <a:lnTo>
                    <a:pt x="418243" y="119783"/>
                  </a:lnTo>
                  <a:lnTo>
                    <a:pt x="429928" y="124552"/>
                  </a:lnTo>
                  <a:lnTo>
                    <a:pt x="432651" y="122676"/>
                  </a:lnTo>
                  <a:lnTo>
                    <a:pt x="439808" y="126570"/>
                  </a:lnTo>
                  <a:lnTo>
                    <a:pt x="445850" y="125578"/>
                  </a:lnTo>
                  <a:lnTo>
                    <a:pt x="452601" y="127222"/>
                  </a:lnTo>
                  <a:lnTo>
                    <a:pt x="458764" y="130078"/>
                  </a:lnTo>
                  <a:lnTo>
                    <a:pt x="458916" y="130149"/>
                  </a:lnTo>
                  <a:lnTo>
                    <a:pt x="463438" y="136231"/>
                  </a:lnTo>
                  <a:lnTo>
                    <a:pt x="458165" y="144140"/>
                  </a:lnTo>
                  <a:lnTo>
                    <a:pt x="461276" y="147049"/>
                  </a:lnTo>
                  <a:lnTo>
                    <a:pt x="466114" y="148567"/>
                  </a:lnTo>
                  <a:lnTo>
                    <a:pt x="466961" y="148832"/>
                  </a:lnTo>
                  <a:lnTo>
                    <a:pt x="471889" y="146631"/>
                  </a:lnTo>
                  <a:lnTo>
                    <a:pt x="475043" y="150719"/>
                  </a:lnTo>
                  <a:lnTo>
                    <a:pt x="483560" y="151266"/>
                  </a:lnTo>
                  <a:lnTo>
                    <a:pt x="488452" y="155295"/>
                  </a:lnTo>
                  <a:lnTo>
                    <a:pt x="491381" y="157705"/>
                  </a:lnTo>
                  <a:lnTo>
                    <a:pt x="494059" y="161581"/>
                  </a:lnTo>
                  <a:lnTo>
                    <a:pt x="490086" y="164799"/>
                  </a:lnTo>
                  <a:lnTo>
                    <a:pt x="495154" y="170464"/>
                  </a:lnTo>
                  <a:lnTo>
                    <a:pt x="494633" y="175267"/>
                  </a:lnTo>
                  <a:lnTo>
                    <a:pt x="493595" y="182326"/>
                  </a:lnTo>
                  <a:lnTo>
                    <a:pt x="494056" y="189437"/>
                  </a:lnTo>
                  <a:lnTo>
                    <a:pt x="490363" y="193774"/>
                  </a:lnTo>
                  <a:lnTo>
                    <a:pt x="490056" y="200888"/>
                  </a:lnTo>
                  <a:lnTo>
                    <a:pt x="489884" y="206466"/>
                  </a:lnTo>
                  <a:lnTo>
                    <a:pt x="495995" y="205858"/>
                  </a:lnTo>
                  <a:lnTo>
                    <a:pt x="500786" y="205244"/>
                  </a:lnTo>
                  <a:lnTo>
                    <a:pt x="504725" y="200904"/>
                  </a:lnTo>
                  <a:lnTo>
                    <a:pt x="509701" y="202560"/>
                  </a:lnTo>
                  <a:lnTo>
                    <a:pt x="509358" y="209863"/>
                  </a:lnTo>
                  <a:lnTo>
                    <a:pt x="505937" y="220040"/>
                  </a:lnTo>
                  <a:lnTo>
                    <a:pt x="503567" y="226936"/>
                  </a:lnTo>
                  <a:lnTo>
                    <a:pt x="508677" y="232951"/>
                  </a:lnTo>
                  <a:lnTo>
                    <a:pt x="513775" y="238636"/>
                  </a:lnTo>
                  <a:lnTo>
                    <a:pt x="519559" y="239667"/>
                  </a:lnTo>
                  <a:lnTo>
                    <a:pt x="516707" y="246880"/>
                  </a:lnTo>
                  <a:lnTo>
                    <a:pt x="517095" y="256335"/>
                  </a:lnTo>
                  <a:lnTo>
                    <a:pt x="510666" y="257266"/>
                  </a:lnTo>
                  <a:lnTo>
                    <a:pt x="504347" y="259412"/>
                  </a:lnTo>
                  <a:lnTo>
                    <a:pt x="499536" y="261043"/>
                  </a:lnTo>
                  <a:lnTo>
                    <a:pt x="496915" y="265390"/>
                  </a:lnTo>
                  <a:lnTo>
                    <a:pt x="498009" y="272294"/>
                  </a:lnTo>
                  <a:lnTo>
                    <a:pt x="496606" y="274668"/>
                  </a:lnTo>
                  <a:lnTo>
                    <a:pt x="492195" y="280472"/>
                  </a:lnTo>
                  <a:lnTo>
                    <a:pt x="489313" y="289423"/>
                  </a:lnTo>
                  <a:lnTo>
                    <a:pt x="485614" y="294724"/>
                  </a:lnTo>
                  <a:lnTo>
                    <a:pt x="484730" y="300711"/>
                  </a:lnTo>
                  <a:lnTo>
                    <a:pt x="484446" y="302629"/>
                  </a:lnTo>
                  <a:lnTo>
                    <a:pt x="485414" y="310158"/>
                  </a:lnTo>
                  <a:lnTo>
                    <a:pt x="481669" y="315576"/>
                  </a:lnTo>
                  <a:lnTo>
                    <a:pt x="485562" y="319887"/>
                  </a:lnTo>
                  <a:lnTo>
                    <a:pt x="491738" y="320689"/>
                  </a:lnTo>
                  <a:lnTo>
                    <a:pt x="495627" y="314178"/>
                  </a:lnTo>
                  <a:lnTo>
                    <a:pt x="498364" y="309175"/>
                  </a:lnTo>
                  <a:lnTo>
                    <a:pt x="506997" y="304141"/>
                  </a:lnTo>
                  <a:lnTo>
                    <a:pt x="508183" y="302033"/>
                  </a:lnTo>
                  <a:lnTo>
                    <a:pt x="509286" y="300071"/>
                  </a:lnTo>
                  <a:lnTo>
                    <a:pt x="510230" y="298614"/>
                  </a:lnTo>
                  <a:lnTo>
                    <a:pt x="511779" y="296222"/>
                  </a:lnTo>
                  <a:lnTo>
                    <a:pt x="511293" y="291912"/>
                  </a:lnTo>
                  <a:lnTo>
                    <a:pt x="517698" y="281037"/>
                  </a:lnTo>
                  <a:lnTo>
                    <a:pt x="523408" y="273157"/>
                  </a:lnTo>
                  <a:lnTo>
                    <a:pt x="528256" y="271941"/>
                  </a:lnTo>
                  <a:lnTo>
                    <a:pt x="529656" y="270125"/>
                  </a:lnTo>
                  <a:lnTo>
                    <a:pt x="536162" y="267245"/>
                  </a:lnTo>
                  <a:lnTo>
                    <a:pt x="540743" y="260119"/>
                  </a:lnTo>
                  <a:lnTo>
                    <a:pt x="545305" y="248704"/>
                  </a:lnTo>
                  <a:lnTo>
                    <a:pt x="551423" y="238716"/>
                  </a:lnTo>
                  <a:lnTo>
                    <a:pt x="552925" y="226642"/>
                  </a:lnTo>
                  <a:lnTo>
                    <a:pt x="558995" y="225274"/>
                  </a:lnTo>
                  <a:lnTo>
                    <a:pt x="563720" y="219729"/>
                  </a:lnTo>
                  <a:lnTo>
                    <a:pt x="564361" y="213108"/>
                  </a:lnTo>
                  <a:lnTo>
                    <a:pt x="568860" y="207707"/>
                  </a:lnTo>
                  <a:lnTo>
                    <a:pt x="572717" y="206450"/>
                  </a:lnTo>
                  <a:lnTo>
                    <a:pt x="576640" y="207268"/>
                  </a:lnTo>
                  <a:lnTo>
                    <a:pt x="577375" y="216001"/>
                  </a:lnTo>
                  <a:lnTo>
                    <a:pt x="571545" y="222166"/>
                  </a:lnTo>
                  <a:lnTo>
                    <a:pt x="572068" y="229337"/>
                  </a:lnTo>
                  <a:lnTo>
                    <a:pt x="571097" y="237166"/>
                  </a:lnTo>
                  <a:lnTo>
                    <a:pt x="564533" y="247061"/>
                  </a:lnTo>
                  <a:lnTo>
                    <a:pt x="560583" y="256394"/>
                  </a:lnTo>
                  <a:lnTo>
                    <a:pt x="559630" y="265123"/>
                  </a:lnTo>
                  <a:lnTo>
                    <a:pt x="553486" y="273025"/>
                  </a:lnTo>
                  <a:lnTo>
                    <a:pt x="550068" y="281938"/>
                  </a:lnTo>
                  <a:lnTo>
                    <a:pt x="545740" y="295659"/>
                  </a:lnTo>
                  <a:lnTo>
                    <a:pt x="543733" y="302006"/>
                  </a:lnTo>
                  <a:lnTo>
                    <a:pt x="539846" y="308605"/>
                  </a:lnTo>
                  <a:lnTo>
                    <a:pt x="536327" y="326393"/>
                  </a:lnTo>
                  <a:lnTo>
                    <a:pt x="533575" y="345169"/>
                  </a:lnTo>
                  <a:lnTo>
                    <a:pt x="533448" y="346033"/>
                  </a:lnTo>
                  <a:lnTo>
                    <a:pt x="536535" y="354307"/>
                  </a:lnTo>
                  <a:lnTo>
                    <a:pt x="538557" y="360967"/>
                  </a:lnTo>
                  <a:lnTo>
                    <a:pt x="535977" y="368313"/>
                  </a:lnTo>
                  <a:lnTo>
                    <a:pt x="530301" y="372715"/>
                  </a:lnTo>
                  <a:lnTo>
                    <a:pt x="525540" y="380069"/>
                  </a:lnTo>
                  <a:lnTo>
                    <a:pt x="522618" y="396470"/>
                  </a:lnTo>
                  <a:lnTo>
                    <a:pt x="520568" y="406915"/>
                  </a:lnTo>
                  <a:lnTo>
                    <a:pt x="520054" y="409535"/>
                  </a:lnTo>
                  <a:lnTo>
                    <a:pt x="521770" y="418197"/>
                  </a:lnTo>
                  <a:lnTo>
                    <a:pt x="524889" y="423927"/>
                  </a:lnTo>
                  <a:lnTo>
                    <a:pt x="524638" y="430142"/>
                  </a:lnTo>
                  <a:lnTo>
                    <a:pt x="525360" y="436118"/>
                  </a:lnTo>
                  <a:lnTo>
                    <a:pt x="518405" y="452953"/>
                  </a:lnTo>
                  <a:lnTo>
                    <a:pt x="518556" y="455732"/>
                  </a:lnTo>
                  <a:lnTo>
                    <a:pt x="518937" y="462699"/>
                  </a:lnTo>
                  <a:lnTo>
                    <a:pt x="515035" y="473084"/>
                  </a:lnTo>
                  <a:lnTo>
                    <a:pt x="511553" y="489135"/>
                  </a:lnTo>
                  <a:lnTo>
                    <a:pt x="512153" y="504493"/>
                  </a:lnTo>
                  <a:lnTo>
                    <a:pt x="512182" y="505184"/>
                  </a:lnTo>
                  <a:lnTo>
                    <a:pt x="512574" y="514383"/>
                  </a:lnTo>
                  <a:lnTo>
                    <a:pt x="516343" y="522635"/>
                  </a:lnTo>
                  <a:lnTo>
                    <a:pt x="514348" y="529582"/>
                  </a:lnTo>
                  <a:lnTo>
                    <a:pt x="516953" y="533570"/>
                  </a:lnTo>
                  <a:lnTo>
                    <a:pt x="520537" y="539050"/>
                  </a:lnTo>
                  <a:lnTo>
                    <a:pt x="522364" y="551083"/>
                  </a:lnTo>
                  <a:lnTo>
                    <a:pt x="523918" y="552964"/>
                  </a:lnTo>
                  <a:lnTo>
                    <a:pt x="530095" y="560434"/>
                  </a:lnTo>
                  <a:lnTo>
                    <a:pt x="529250" y="572237"/>
                  </a:lnTo>
                  <a:lnTo>
                    <a:pt x="527929" y="576887"/>
                  </a:lnTo>
                  <a:lnTo>
                    <a:pt x="526942" y="580362"/>
                  </a:lnTo>
                  <a:lnTo>
                    <a:pt x="527858" y="589325"/>
                  </a:lnTo>
                  <a:lnTo>
                    <a:pt x="530198" y="601306"/>
                  </a:lnTo>
                  <a:lnTo>
                    <a:pt x="489769" y="604182"/>
                  </a:lnTo>
                  <a:lnTo>
                    <a:pt x="487993" y="604305"/>
                  </a:lnTo>
                  <a:lnTo>
                    <a:pt x="479107" y="605074"/>
                  </a:lnTo>
                  <a:lnTo>
                    <a:pt x="462209" y="606514"/>
                  </a:lnTo>
                  <a:lnTo>
                    <a:pt x="458636" y="606814"/>
                  </a:lnTo>
                  <a:lnTo>
                    <a:pt x="438341" y="608577"/>
                  </a:lnTo>
                  <a:lnTo>
                    <a:pt x="431327" y="609037"/>
                  </a:lnTo>
                  <a:lnTo>
                    <a:pt x="414720" y="610106"/>
                  </a:lnTo>
                  <a:lnTo>
                    <a:pt x="404325" y="610760"/>
                  </a:lnTo>
                  <a:lnTo>
                    <a:pt x="401836" y="610902"/>
                  </a:lnTo>
                  <a:lnTo>
                    <a:pt x="371568" y="612581"/>
                  </a:lnTo>
                  <a:lnTo>
                    <a:pt x="367954" y="612775"/>
                  </a:lnTo>
                  <a:lnTo>
                    <a:pt x="358640" y="613269"/>
                  </a:lnTo>
                  <a:lnTo>
                    <a:pt x="323703" y="615128"/>
                  </a:lnTo>
                  <a:lnTo>
                    <a:pt x="314685" y="615587"/>
                  </a:lnTo>
                  <a:lnTo>
                    <a:pt x="284587" y="617190"/>
                  </a:lnTo>
                  <a:lnTo>
                    <a:pt x="263990" y="618504"/>
                  </a:lnTo>
                  <a:lnTo>
                    <a:pt x="262911" y="618571"/>
                  </a:lnTo>
                  <a:lnTo>
                    <a:pt x="242027" y="619587"/>
                  </a:lnTo>
                  <a:lnTo>
                    <a:pt x="238466" y="610301"/>
                  </a:lnTo>
                  <a:lnTo>
                    <a:pt x="235230" y="603542"/>
                  </a:lnTo>
                  <a:lnTo>
                    <a:pt x="230748" y="601129"/>
                  </a:lnTo>
                  <a:lnTo>
                    <a:pt x="219587" y="599059"/>
                  </a:lnTo>
                  <a:lnTo>
                    <a:pt x="215017" y="597984"/>
                  </a:lnTo>
                  <a:lnTo>
                    <a:pt x="210433" y="596903"/>
                  </a:lnTo>
                  <a:lnTo>
                    <a:pt x="202516" y="592349"/>
                  </a:lnTo>
                  <a:lnTo>
                    <a:pt x="196705" y="584867"/>
                  </a:lnTo>
                  <a:lnTo>
                    <a:pt x="193228" y="572673"/>
                  </a:lnTo>
                  <a:lnTo>
                    <a:pt x="188994" y="567415"/>
                  </a:lnTo>
                  <a:lnTo>
                    <a:pt x="186717" y="557513"/>
                  </a:lnTo>
                  <a:lnTo>
                    <a:pt x="186275" y="555907"/>
                  </a:lnTo>
                  <a:lnTo>
                    <a:pt x="184341" y="548878"/>
                  </a:lnTo>
                  <a:lnTo>
                    <a:pt x="184024" y="543114"/>
                  </a:lnTo>
                  <a:lnTo>
                    <a:pt x="183609" y="535568"/>
                  </a:lnTo>
                  <a:lnTo>
                    <a:pt x="187456" y="529844"/>
                  </a:lnTo>
                  <a:lnTo>
                    <a:pt x="191809" y="523015"/>
                  </a:lnTo>
                  <a:lnTo>
                    <a:pt x="194543" y="518412"/>
                  </a:lnTo>
                  <a:lnTo>
                    <a:pt x="189167" y="510392"/>
                  </a:lnTo>
                  <a:lnTo>
                    <a:pt x="184247" y="507699"/>
                  </a:lnTo>
                  <a:lnTo>
                    <a:pt x="178707" y="502581"/>
                  </a:lnTo>
                  <a:lnTo>
                    <a:pt x="179298" y="498467"/>
                  </a:lnTo>
                  <a:lnTo>
                    <a:pt x="178056" y="496248"/>
                  </a:lnTo>
                  <a:lnTo>
                    <a:pt x="175673" y="491988"/>
                  </a:lnTo>
                  <a:lnTo>
                    <a:pt x="176785" y="485037"/>
                  </a:lnTo>
                  <a:lnTo>
                    <a:pt x="174827" y="476199"/>
                  </a:lnTo>
                  <a:lnTo>
                    <a:pt x="172571" y="471375"/>
                  </a:lnTo>
                  <a:lnTo>
                    <a:pt x="170084" y="462291"/>
                  </a:lnTo>
                  <a:lnTo>
                    <a:pt x="171297" y="454028"/>
                  </a:lnTo>
                  <a:lnTo>
                    <a:pt x="172268" y="447395"/>
                  </a:lnTo>
                  <a:lnTo>
                    <a:pt x="167406" y="437355"/>
                  </a:lnTo>
                  <a:lnTo>
                    <a:pt x="167034" y="436586"/>
                  </a:lnTo>
                  <a:lnTo>
                    <a:pt x="159989" y="427974"/>
                  </a:lnTo>
                  <a:lnTo>
                    <a:pt x="152966" y="419001"/>
                  </a:lnTo>
                  <a:lnTo>
                    <a:pt x="151167" y="416698"/>
                  </a:lnTo>
                  <a:lnTo>
                    <a:pt x="139237" y="414111"/>
                  </a:lnTo>
                  <a:lnTo>
                    <a:pt x="137823" y="413803"/>
                  </a:lnTo>
                  <a:lnTo>
                    <a:pt x="130184" y="408990"/>
                  </a:lnTo>
                  <a:lnTo>
                    <a:pt x="122714" y="400342"/>
                  </a:lnTo>
                  <a:lnTo>
                    <a:pt x="112765" y="395874"/>
                  </a:lnTo>
                  <a:lnTo>
                    <a:pt x="108881" y="391466"/>
                  </a:lnTo>
                  <a:lnTo>
                    <a:pt x="104896" y="386938"/>
                  </a:lnTo>
                  <a:lnTo>
                    <a:pt x="102053" y="374990"/>
                  </a:lnTo>
                  <a:lnTo>
                    <a:pt x="97107" y="369095"/>
                  </a:lnTo>
                  <a:lnTo>
                    <a:pt x="84919" y="363709"/>
                  </a:lnTo>
                  <a:lnTo>
                    <a:pt x="82245" y="362525"/>
                  </a:lnTo>
                  <a:lnTo>
                    <a:pt x="70089" y="358648"/>
                  </a:lnTo>
                  <a:lnTo>
                    <a:pt x="68769" y="357477"/>
                  </a:lnTo>
                  <a:lnTo>
                    <a:pt x="64097" y="353332"/>
                  </a:lnTo>
                  <a:lnTo>
                    <a:pt x="61540" y="346145"/>
                  </a:lnTo>
                  <a:lnTo>
                    <a:pt x="61252" y="345981"/>
                  </a:lnTo>
                  <a:lnTo>
                    <a:pt x="56754" y="343429"/>
                  </a:lnTo>
                  <a:lnTo>
                    <a:pt x="53037" y="343660"/>
                  </a:lnTo>
                  <a:lnTo>
                    <a:pt x="38163" y="341521"/>
                  </a:lnTo>
                  <a:lnTo>
                    <a:pt x="31219" y="336896"/>
                  </a:lnTo>
                  <a:lnTo>
                    <a:pt x="23126" y="326568"/>
                  </a:lnTo>
                  <a:lnTo>
                    <a:pt x="19550" y="323160"/>
                  </a:lnTo>
                  <a:lnTo>
                    <a:pt x="13374" y="317265"/>
                  </a:lnTo>
                  <a:lnTo>
                    <a:pt x="12060" y="316010"/>
                  </a:lnTo>
                  <a:lnTo>
                    <a:pt x="15261" y="303986"/>
                  </a:lnTo>
                  <a:lnTo>
                    <a:pt x="15378" y="302928"/>
                  </a:lnTo>
                  <a:lnTo>
                    <a:pt x="16592" y="291862"/>
                  </a:lnTo>
                  <a:lnTo>
                    <a:pt x="15123" y="280708"/>
                  </a:lnTo>
                  <a:lnTo>
                    <a:pt x="10910" y="274906"/>
                  </a:lnTo>
                  <a:lnTo>
                    <a:pt x="12154" y="273458"/>
                  </a:lnTo>
                  <a:lnTo>
                    <a:pt x="16785" y="268061"/>
                  </a:lnTo>
                  <a:lnTo>
                    <a:pt x="13818" y="256850"/>
                  </a:lnTo>
                  <a:lnTo>
                    <a:pt x="13830" y="254786"/>
                  </a:lnTo>
                  <a:lnTo>
                    <a:pt x="13889" y="244415"/>
                  </a:lnTo>
                  <a:lnTo>
                    <a:pt x="15162" y="242833"/>
                  </a:lnTo>
                  <a:lnTo>
                    <a:pt x="19773" y="237095"/>
                  </a:lnTo>
                  <a:lnTo>
                    <a:pt x="23425" y="228709"/>
                  </a:lnTo>
                  <a:lnTo>
                    <a:pt x="24361" y="222883"/>
                  </a:lnTo>
                  <a:lnTo>
                    <a:pt x="20304" y="218275"/>
                  </a:lnTo>
                  <a:lnTo>
                    <a:pt x="16042" y="211039"/>
                  </a:lnTo>
                  <a:lnTo>
                    <a:pt x="13087" y="206736"/>
                  </a:lnTo>
                  <a:lnTo>
                    <a:pt x="8733" y="206143"/>
                  </a:lnTo>
                  <a:lnTo>
                    <a:pt x="956" y="204942"/>
                  </a:lnTo>
                  <a:lnTo>
                    <a:pt x="0" y="19590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779270" y="1988381"/>
              <a:ext cx="883132" cy="743776"/>
            </a:xfrm>
            <a:custGeom>
              <a:avLst/>
              <a:pathLst>
                <a:path w="883132" h="743776">
                  <a:moveTo>
                    <a:pt x="10498" y="433556"/>
                  </a:moveTo>
                  <a:lnTo>
                    <a:pt x="21954" y="420965"/>
                  </a:lnTo>
                  <a:lnTo>
                    <a:pt x="22172" y="420621"/>
                  </a:lnTo>
                  <a:lnTo>
                    <a:pt x="31176" y="406389"/>
                  </a:lnTo>
                  <a:lnTo>
                    <a:pt x="37187" y="395371"/>
                  </a:lnTo>
                  <a:lnTo>
                    <a:pt x="41324" y="387336"/>
                  </a:lnTo>
                  <a:lnTo>
                    <a:pt x="44477" y="381584"/>
                  </a:lnTo>
                  <a:lnTo>
                    <a:pt x="44061" y="376813"/>
                  </a:lnTo>
                  <a:lnTo>
                    <a:pt x="50234" y="372821"/>
                  </a:lnTo>
                  <a:lnTo>
                    <a:pt x="60420" y="362350"/>
                  </a:lnTo>
                  <a:lnTo>
                    <a:pt x="70444" y="347876"/>
                  </a:lnTo>
                  <a:lnTo>
                    <a:pt x="74014" y="341159"/>
                  </a:lnTo>
                  <a:lnTo>
                    <a:pt x="80322" y="329278"/>
                  </a:lnTo>
                  <a:lnTo>
                    <a:pt x="89883" y="309328"/>
                  </a:lnTo>
                  <a:lnTo>
                    <a:pt x="92739" y="303364"/>
                  </a:lnTo>
                  <a:lnTo>
                    <a:pt x="103221" y="278489"/>
                  </a:lnTo>
                  <a:lnTo>
                    <a:pt x="109579" y="261491"/>
                  </a:lnTo>
                  <a:lnTo>
                    <a:pt x="110927" y="255942"/>
                  </a:lnTo>
                  <a:lnTo>
                    <a:pt x="111264" y="254554"/>
                  </a:lnTo>
                  <a:lnTo>
                    <a:pt x="119392" y="238321"/>
                  </a:lnTo>
                  <a:lnTo>
                    <a:pt x="122919" y="227008"/>
                  </a:lnTo>
                  <a:lnTo>
                    <a:pt x="129972" y="210128"/>
                  </a:lnTo>
                  <a:lnTo>
                    <a:pt x="132971" y="200809"/>
                  </a:lnTo>
                  <a:lnTo>
                    <a:pt x="135795" y="187927"/>
                  </a:lnTo>
                  <a:lnTo>
                    <a:pt x="138321" y="183308"/>
                  </a:lnTo>
                  <a:lnTo>
                    <a:pt x="146621" y="169264"/>
                  </a:lnTo>
                  <a:lnTo>
                    <a:pt x="151736" y="157051"/>
                  </a:lnTo>
                  <a:lnTo>
                    <a:pt x="151858" y="156760"/>
                  </a:lnTo>
                  <a:lnTo>
                    <a:pt x="159017" y="144731"/>
                  </a:lnTo>
                  <a:lnTo>
                    <a:pt x="162113" y="135361"/>
                  </a:lnTo>
                  <a:lnTo>
                    <a:pt x="165595" y="127248"/>
                  </a:lnTo>
                  <a:lnTo>
                    <a:pt x="166734" y="117838"/>
                  </a:lnTo>
                  <a:lnTo>
                    <a:pt x="171851" y="107388"/>
                  </a:lnTo>
                  <a:lnTo>
                    <a:pt x="172727" y="99137"/>
                  </a:lnTo>
                  <a:lnTo>
                    <a:pt x="178435" y="90014"/>
                  </a:lnTo>
                  <a:lnTo>
                    <a:pt x="183116" y="77419"/>
                  </a:lnTo>
                  <a:lnTo>
                    <a:pt x="184951" y="71208"/>
                  </a:lnTo>
                  <a:lnTo>
                    <a:pt x="184183" y="64014"/>
                  </a:lnTo>
                  <a:lnTo>
                    <a:pt x="185440" y="60633"/>
                  </a:lnTo>
                  <a:lnTo>
                    <a:pt x="188042" y="53625"/>
                  </a:lnTo>
                  <a:lnTo>
                    <a:pt x="190311" y="44110"/>
                  </a:lnTo>
                  <a:lnTo>
                    <a:pt x="189448" y="38275"/>
                  </a:lnTo>
                  <a:lnTo>
                    <a:pt x="195880" y="35770"/>
                  </a:lnTo>
                  <a:lnTo>
                    <a:pt x="199218" y="27453"/>
                  </a:lnTo>
                  <a:lnTo>
                    <a:pt x="200453" y="13450"/>
                  </a:lnTo>
                  <a:lnTo>
                    <a:pt x="195151" y="3767"/>
                  </a:lnTo>
                  <a:lnTo>
                    <a:pt x="200624" y="0"/>
                  </a:lnTo>
                  <a:lnTo>
                    <a:pt x="206273" y="9766"/>
                  </a:lnTo>
                  <a:lnTo>
                    <a:pt x="213561" y="10128"/>
                  </a:lnTo>
                  <a:lnTo>
                    <a:pt x="221868" y="9634"/>
                  </a:lnTo>
                  <a:lnTo>
                    <a:pt x="224548" y="13899"/>
                  </a:lnTo>
                  <a:lnTo>
                    <a:pt x="230908" y="11873"/>
                  </a:lnTo>
                  <a:lnTo>
                    <a:pt x="238275" y="12297"/>
                  </a:lnTo>
                  <a:lnTo>
                    <a:pt x="243028" y="9331"/>
                  </a:lnTo>
                  <a:lnTo>
                    <a:pt x="249687" y="9872"/>
                  </a:lnTo>
                  <a:lnTo>
                    <a:pt x="252916" y="16557"/>
                  </a:lnTo>
                  <a:lnTo>
                    <a:pt x="250753" y="22754"/>
                  </a:lnTo>
                  <a:lnTo>
                    <a:pt x="254844" y="29071"/>
                  </a:lnTo>
                  <a:lnTo>
                    <a:pt x="255549" y="29298"/>
                  </a:lnTo>
                  <a:lnTo>
                    <a:pt x="263210" y="31765"/>
                  </a:lnTo>
                  <a:lnTo>
                    <a:pt x="270482" y="30132"/>
                  </a:lnTo>
                  <a:lnTo>
                    <a:pt x="275432" y="29017"/>
                  </a:lnTo>
                  <a:lnTo>
                    <a:pt x="279951" y="30877"/>
                  </a:lnTo>
                  <a:lnTo>
                    <a:pt x="288272" y="40709"/>
                  </a:lnTo>
                  <a:lnTo>
                    <a:pt x="290993" y="45673"/>
                  </a:lnTo>
                  <a:lnTo>
                    <a:pt x="295596" y="50044"/>
                  </a:lnTo>
                  <a:lnTo>
                    <a:pt x="297368" y="60515"/>
                  </a:lnTo>
                  <a:lnTo>
                    <a:pt x="299218" y="68741"/>
                  </a:lnTo>
                  <a:lnTo>
                    <a:pt x="297594" y="75207"/>
                  </a:lnTo>
                  <a:lnTo>
                    <a:pt x="298322" y="81892"/>
                  </a:lnTo>
                  <a:lnTo>
                    <a:pt x="297397" y="84024"/>
                  </a:lnTo>
                  <a:lnTo>
                    <a:pt x="295122" y="89261"/>
                  </a:lnTo>
                  <a:lnTo>
                    <a:pt x="296345" y="96926"/>
                  </a:lnTo>
                  <a:lnTo>
                    <a:pt x="294704" y="100837"/>
                  </a:lnTo>
                  <a:lnTo>
                    <a:pt x="292107" y="107022"/>
                  </a:lnTo>
                  <a:lnTo>
                    <a:pt x="293098" y="109900"/>
                  </a:lnTo>
                  <a:lnTo>
                    <a:pt x="294104" y="112821"/>
                  </a:lnTo>
                  <a:lnTo>
                    <a:pt x="301569" y="119922"/>
                  </a:lnTo>
                  <a:lnTo>
                    <a:pt x="314709" y="127498"/>
                  </a:lnTo>
                  <a:lnTo>
                    <a:pt x="318963" y="131546"/>
                  </a:lnTo>
                  <a:lnTo>
                    <a:pt x="324883" y="131459"/>
                  </a:lnTo>
                  <a:lnTo>
                    <a:pt x="328393" y="136439"/>
                  </a:lnTo>
                  <a:lnTo>
                    <a:pt x="334681" y="138788"/>
                  </a:lnTo>
                  <a:lnTo>
                    <a:pt x="336150" y="138389"/>
                  </a:lnTo>
                  <a:lnTo>
                    <a:pt x="343314" y="136438"/>
                  </a:lnTo>
                  <a:lnTo>
                    <a:pt x="351196" y="137827"/>
                  </a:lnTo>
                  <a:lnTo>
                    <a:pt x="361565" y="136090"/>
                  </a:lnTo>
                  <a:lnTo>
                    <a:pt x="367492" y="133586"/>
                  </a:lnTo>
                  <a:lnTo>
                    <a:pt x="370465" y="133070"/>
                  </a:lnTo>
                  <a:lnTo>
                    <a:pt x="372888" y="132649"/>
                  </a:lnTo>
                  <a:lnTo>
                    <a:pt x="377196" y="129366"/>
                  </a:lnTo>
                  <a:lnTo>
                    <a:pt x="382912" y="129026"/>
                  </a:lnTo>
                  <a:lnTo>
                    <a:pt x="389557" y="132698"/>
                  </a:lnTo>
                  <a:lnTo>
                    <a:pt x="396198" y="132956"/>
                  </a:lnTo>
                  <a:lnTo>
                    <a:pt x="409620" y="133586"/>
                  </a:lnTo>
                  <a:lnTo>
                    <a:pt x="410371" y="134180"/>
                  </a:lnTo>
                  <a:lnTo>
                    <a:pt x="417249" y="139618"/>
                  </a:lnTo>
                  <a:lnTo>
                    <a:pt x="418662" y="140734"/>
                  </a:lnTo>
                  <a:lnTo>
                    <a:pt x="427085" y="141468"/>
                  </a:lnTo>
                  <a:lnTo>
                    <a:pt x="437270" y="149071"/>
                  </a:lnTo>
                  <a:lnTo>
                    <a:pt x="437913" y="158524"/>
                  </a:lnTo>
                  <a:lnTo>
                    <a:pt x="444035" y="158805"/>
                  </a:lnTo>
                  <a:lnTo>
                    <a:pt x="448674" y="155503"/>
                  </a:lnTo>
                  <a:lnTo>
                    <a:pt x="462182" y="157919"/>
                  </a:lnTo>
                  <a:lnTo>
                    <a:pt x="464695" y="159793"/>
                  </a:lnTo>
                  <a:lnTo>
                    <a:pt x="466232" y="160938"/>
                  </a:lnTo>
                  <a:lnTo>
                    <a:pt x="470993" y="158122"/>
                  </a:lnTo>
                  <a:lnTo>
                    <a:pt x="488145" y="156362"/>
                  </a:lnTo>
                  <a:lnTo>
                    <a:pt x="492317" y="154565"/>
                  </a:lnTo>
                  <a:lnTo>
                    <a:pt x="494303" y="153709"/>
                  </a:lnTo>
                  <a:lnTo>
                    <a:pt x="498428" y="154702"/>
                  </a:lnTo>
                  <a:lnTo>
                    <a:pt x="504778" y="163024"/>
                  </a:lnTo>
                  <a:lnTo>
                    <a:pt x="506396" y="163470"/>
                  </a:lnTo>
                  <a:lnTo>
                    <a:pt x="514301" y="165644"/>
                  </a:lnTo>
                  <a:lnTo>
                    <a:pt x="526489" y="165694"/>
                  </a:lnTo>
                  <a:lnTo>
                    <a:pt x="533347" y="166812"/>
                  </a:lnTo>
                  <a:lnTo>
                    <a:pt x="541493" y="162193"/>
                  </a:lnTo>
                  <a:lnTo>
                    <a:pt x="548581" y="162318"/>
                  </a:lnTo>
                  <a:lnTo>
                    <a:pt x="556118" y="160480"/>
                  </a:lnTo>
                  <a:lnTo>
                    <a:pt x="559718" y="159600"/>
                  </a:lnTo>
                  <a:lnTo>
                    <a:pt x="569337" y="160097"/>
                  </a:lnTo>
                  <a:lnTo>
                    <a:pt x="575792" y="160424"/>
                  </a:lnTo>
                  <a:lnTo>
                    <a:pt x="588552" y="162348"/>
                  </a:lnTo>
                  <a:lnTo>
                    <a:pt x="597178" y="155604"/>
                  </a:lnTo>
                  <a:lnTo>
                    <a:pt x="600089" y="155505"/>
                  </a:lnTo>
                  <a:lnTo>
                    <a:pt x="607286" y="160051"/>
                  </a:lnTo>
                  <a:lnTo>
                    <a:pt x="612736" y="160442"/>
                  </a:lnTo>
                  <a:lnTo>
                    <a:pt x="619366" y="160912"/>
                  </a:lnTo>
                  <a:lnTo>
                    <a:pt x="630028" y="160974"/>
                  </a:lnTo>
                  <a:lnTo>
                    <a:pt x="642072" y="164978"/>
                  </a:lnTo>
                  <a:lnTo>
                    <a:pt x="648985" y="163041"/>
                  </a:lnTo>
                  <a:lnTo>
                    <a:pt x="657318" y="159223"/>
                  </a:lnTo>
                  <a:lnTo>
                    <a:pt x="686335" y="166178"/>
                  </a:lnTo>
                  <a:lnTo>
                    <a:pt x="715406" y="173244"/>
                  </a:lnTo>
                  <a:lnTo>
                    <a:pt x="750200" y="181578"/>
                  </a:lnTo>
                  <a:lnTo>
                    <a:pt x="752013" y="182008"/>
                  </a:lnTo>
                  <a:lnTo>
                    <a:pt x="776411" y="187761"/>
                  </a:lnTo>
                  <a:lnTo>
                    <a:pt x="787131" y="190404"/>
                  </a:lnTo>
                  <a:lnTo>
                    <a:pt x="798705" y="193243"/>
                  </a:lnTo>
                  <a:lnTo>
                    <a:pt x="810518" y="196123"/>
                  </a:lnTo>
                  <a:lnTo>
                    <a:pt x="851705" y="205570"/>
                  </a:lnTo>
                  <a:lnTo>
                    <a:pt x="853343" y="211141"/>
                  </a:lnTo>
                  <a:lnTo>
                    <a:pt x="854347" y="218631"/>
                  </a:lnTo>
                  <a:lnTo>
                    <a:pt x="858376" y="227482"/>
                  </a:lnTo>
                  <a:lnTo>
                    <a:pt x="859154" y="229189"/>
                  </a:lnTo>
                  <a:lnTo>
                    <a:pt x="863573" y="232154"/>
                  </a:lnTo>
                  <a:lnTo>
                    <a:pt x="868956" y="239596"/>
                  </a:lnTo>
                  <a:lnTo>
                    <a:pt x="875691" y="241570"/>
                  </a:lnTo>
                  <a:lnTo>
                    <a:pt x="879797" y="248740"/>
                  </a:lnTo>
                  <a:lnTo>
                    <a:pt x="878937" y="256014"/>
                  </a:lnTo>
                  <a:lnTo>
                    <a:pt x="883132" y="266225"/>
                  </a:lnTo>
                  <a:lnTo>
                    <a:pt x="877956" y="272049"/>
                  </a:lnTo>
                  <a:lnTo>
                    <a:pt x="866176" y="286967"/>
                  </a:lnTo>
                  <a:lnTo>
                    <a:pt x="854125" y="302516"/>
                  </a:lnTo>
                  <a:lnTo>
                    <a:pt x="851221" y="308299"/>
                  </a:lnTo>
                  <a:lnTo>
                    <a:pt x="850305" y="310122"/>
                  </a:lnTo>
                  <a:lnTo>
                    <a:pt x="840506" y="327889"/>
                  </a:lnTo>
                  <a:lnTo>
                    <a:pt x="836621" y="332271"/>
                  </a:lnTo>
                  <a:lnTo>
                    <a:pt x="829733" y="337268"/>
                  </a:lnTo>
                  <a:lnTo>
                    <a:pt x="826538" y="343950"/>
                  </a:lnTo>
                  <a:lnTo>
                    <a:pt x="827399" y="351203"/>
                  </a:lnTo>
                  <a:lnTo>
                    <a:pt x="822605" y="358414"/>
                  </a:lnTo>
                  <a:lnTo>
                    <a:pt x="819403" y="361964"/>
                  </a:lnTo>
                  <a:lnTo>
                    <a:pt x="813717" y="368262"/>
                  </a:lnTo>
                  <a:lnTo>
                    <a:pt x="804934" y="370598"/>
                  </a:lnTo>
                  <a:lnTo>
                    <a:pt x="799382" y="373564"/>
                  </a:lnTo>
                  <a:lnTo>
                    <a:pt x="793955" y="383007"/>
                  </a:lnTo>
                  <a:lnTo>
                    <a:pt x="786452" y="394772"/>
                  </a:lnTo>
                  <a:lnTo>
                    <a:pt x="783085" y="398812"/>
                  </a:lnTo>
                  <a:lnTo>
                    <a:pt x="776083" y="403481"/>
                  </a:lnTo>
                  <a:lnTo>
                    <a:pt x="775526" y="410776"/>
                  </a:lnTo>
                  <a:lnTo>
                    <a:pt x="771722" y="415055"/>
                  </a:lnTo>
                  <a:lnTo>
                    <a:pt x="773293" y="419791"/>
                  </a:lnTo>
                  <a:lnTo>
                    <a:pt x="774709" y="424594"/>
                  </a:lnTo>
                  <a:lnTo>
                    <a:pt x="771812" y="428510"/>
                  </a:lnTo>
                  <a:lnTo>
                    <a:pt x="771083" y="429495"/>
                  </a:lnTo>
                  <a:lnTo>
                    <a:pt x="774682" y="434500"/>
                  </a:lnTo>
                  <a:lnTo>
                    <a:pt x="780015" y="433050"/>
                  </a:lnTo>
                  <a:lnTo>
                    <a:pt x="784742" y="439849"/>
                  </a:lnTo>
                  <a:lnTo>
                    <a:pt x="793140" y="441960"/>
                  </a:lnTo>
                  <a:lnTo>
                    <a:pt x="792504" y="447721"/>
                  </a:lnTo>
                  <a:lnTo>
                    <a:pt x="798129" y="451064"/>
                  </a:lnTo>
                  <a:lnTo>
                    <a:pt x="798028" y="454617"/>
                  </a:lnTo>
                  <a:lnTo>
                    <a:pt x="797793" y="454796"/>
                  </a:lnTo>
                  <a:lnTo>
                    <a:pt x="788056" y="462179"/>
                  </a:lnTo>
                  <a:lnTo>
                    <a:pt x="790235" y="470625"/>
                  </a:lnTo>
                  <a:lnTo>
                    <a:pt x="786641" y="476423"/>
                  </a:lnTo>
                  <a:lnTo>
                    <a:pt x="782420" y="487898"/>
                  </a:lnTo>
                  <a:lnTo>
                    <a:pt x="781059" y="489634"/>
                  </a:lnTo>
                  <a:lnTo>
                    <a:pt x="775618" y="496570"/>
                  </a:lnTo>
                  <a:lnTo>
                    <a:pt x="771044" y="515955"/>
                  </a:lnTo>
                  <a:lnTo>
                    <a:pt x="768359" y="527338"/>
                  </a:lnTo>
                  <a:lnTo>
                    <a:pt x="750983" y="604693"/>
                  </a:lnTo>
                  <a:lnTo>
                    <a:pt x="744384" y="634214"/>
                  </a:lnTo>
                  <a:lnTo>
                    <a:pt x="731269" y="692380"/>
                  </a:lnTo>
                  <a:lnTo>
                    <a:pt x="719745" y="743776"/>
                  </a:lnTo>
                  <a:lnTo>
                    <a:pt x="702633" y="739841"/>
                  </a:lnTo>
                  <a:lnTo>
                    <a:pt x="682067" y="735308"/>
                  </a:lnTo>
                  <a:lnTo>
                    <a:pt x="660093" y="730365"/>
                  </a:lnTo>
                  <a:lnTo>
                    <a:pt x="635202" y="724585"/>
                  </a:lnTo>
                  <a:lnTo>
                    <a:pt x="602903" y="717151"/>
                  </a:lnTo>
                  <a:lnTo>
                    <a:pt x="572638" y="710121"/>
                  </a:lnTo>
                  <a:lnTo>
                    <a:pt x="545215" y="703856"/>
                  </a:lnTo>
                  <a:lnTo>
                    <a:pt x="522877" y="698211"/>
                  </a:lnTo>
                  <a:lnTo>
                    <a:pt x="502271" y="693189"/>
                  </a:lnTo>
                  <a:lnTo>
                    <a:pt x="490788" y="690220"/>
                  </a:lnTo>
                  <a:lnTo>
                    <a:pt x="487228" y="689296"/>
                  </a:lnTo>
                  <a:lnTo>
                    <a:pt x="451034" y="679826"/>
                  </a:lnTo>
                  <a:lnTo>
                    <a:pt x="423871" y="673110"/>
                  </a:lnTo>
                  <a:lnTo>
                    <a:pt x="405805" y="668423"/>
                  </a:lnTo>
                  <a:lnTo>
                    <a:pt x="374148" y="660248"/>
                  </a:lnTo>
                  <a:lnTo>
                    <a:pt x="355236" y="655256"/>
                  </a:lnTo>
                  <a:lnTo>
                    <a:pt x="336670" y="650329"/>
                  </a:lnTo>
                  <a:lnTo>
                    <a:pt x="321320" y="646226"/>
                  </a:lnTo>
                  <a:lnTo>
                    <a:pt x="300151" y="639878"/>
                  </a:lnTo>
                  <a:lnTo>
                    <a:pt x="281526" y="634860"/>
                  </a:lnTo>
                  <a:lnTo>
                    <a:pt x="280747" y="634631"/>
                  </a:lnTo>
                  <a:lnTo>
                    <a:pt x="258392" y="628013"/>
                  </a:lnTo>
                  <a:lnTo>
                    <a:pt x="241600" y="622953"/>
                  </a:lnTo>
                  <a:lnTo>
                    <a:pt x="216559" y="615544"/>
                  </a:lnTo>
                  <a:lnTo>
                    <a:pt x="198144" y="610046"/>
                  </a:lnTo>
                  <a:lnTo>
                    <a:pt x="177372" y="604023"/>
                  </a:lnTo>
                  <a:lnTo>
                    <a:pt x="147813" y="596145"/>
                  </a:lnTo>
                  <a:lnTo>
                    <a:pt x="123688" y="589269"/>
                  </a:lnTo>
                  <a:lnTo>
                    <a:pt x="114043" y="585544"/>
                  </a:lnTo>
                  <a:lnTo>
                    <a:pt x="105528" y="583659"/>
                  </a:lnTo>
                  <a:lnTo>
                    <a:pt x="93859" y="581064"/>
                  </a:lnTo>
                  <a:lnTo>
                    <a:pt x="85405" y="578189"/>
                  </a:lnTo>
                  <a:lnTo>
                    <a:pt x="77035" y="576058"/>
                  </a:lnTo>
                  <a:lnTo>
                    <a:pt x="63355" y="572557"/>
                  </a:lnTo>
                  <a:lnTo>
                    <a:pt x="47201" y="567633"/>
                  </a:lnTo>
                  <a:lnTo>
                    <a:pt x="29675" y="562256"/>
                  </a:lnTo>
                  <a:lnTo>
                    <a:pt x="9173" y="555673"/>
                  </a:lnTo>
                  <a:lnTo>
                    <a:pt x="5335" y="547645"/>
                  </a:lnTo>
                  <a:lnTo>
                    <a:pt x="1962" y="543363"/>
                  </a:lnTo>
                  <a:lnTo>
                    <a:pt x="855" y="534010"/>
                  </a:lnTo>
                  <a:lnTo>
                    <a:pt x="2014" y="526951"/>
                  </a:lnTo>
                  <a:lnTo>
                    <a:pt x="1707" y="520102"/>
                  </a:lnTo>
                  <a:lnTo>
                    <a:pt x="0" y="516172"/>
                  </a:lnTo>
                  <a:lnTo>
                    <a:pt x="2371" y="508624"/>
                  </a:lnTo>
                  <a:lnTo>
                    <a:pt x="2732" y="502268"/>
                  </a:lnTo>
                  <a:lnTo>
                    <a:pt x="5422" y="490249"/>
                  </a:lnTo>
                  <a:lnTo>
                    <a:pt x="13008" y="478071"/>
                  </a:lnTo>
                  <a:lnTo>
                    <a:pt x="15186" y="470364"/>
                  </a:lnTo>
                  <a:lnTo>
                    <a:pt x="16477" y="461973"/>
                  </a:lnTo>
                  <a:lnTo>
                    <a:pt x="13565" y="458477"/>
                  </a:lnTo>
                  <a:lnTo>
                    <a:pt x="14369" y="456672"/>
                  </a:lnTo>
                  <a:lnTo>
                    <a:pt x="10248" y="44887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657384" y="3152183"/>
              <a:ext cx="732019" cy="635072"/>
            </a:xfrm>
            <a:custGeom>
              <a:avLst/>
              <a:pathLst>
                <a:path w="732019" h="635072">
                  <a:moveTo>
                    <a:pt x="0" y="13943"/>
                  </a:moveTo>
                  <a:lnTo>
                    <a:pt x="24269" y="14266"/>
                  </a:lnTo>
                  <a:lnTo>
                    <a:pt x="40896" y="14437"/>
                  </a:lnTo>
                  <a:lnTo>
                    <a:pt x="44899" y="14474"/>
                  </a:lnTo>
                  <a:lnTo>
                    <a:pt x="58819" y="14576"/>
                  </a:lnTo>
                  <a:lnTo>
                    <a:pt x="72743" y="14657"/>
                  </a:lnTo>
                  <a:lnTo>
                    <a:pt x="88826" y="14760"/>
                  </a:lnTo>
                  <a:lnTo>
                    <a:pt x="98737" y="14810"/>
                  </a:lnTo>
                  <a:lnTo>
                    <a:pt x="118364" y="14819"/>
                  </a:lnTo>
                  <a:lnTo>
                    <a:pt x="128613" y="14808"/>
                  </a:lnTo>
                  <a:lnTo>
                    <a:pt x="135155" y="14674"/>
                  </a:lnTo>
                  <a:lnTo>
                    <a:pt x="151908" y="14312"/>
                  </a:lnTo>
                  <a:lnTo>
                    <a:pt x="160100" y="14095"/>
                  </a:lnTo>
                  <a:lnTo>
                    <a:pt x="174833" y="13687"/>
                  </a:lnTo>
                  <a:lnTo>
                    <a:pt x="182721" y="13361"/>
                  </a:lnTo>
                  <a:lnTo>
                    <a:pt x="200934" y="12585"/>
                  </a:lnTo>
                  <a:lnTo>
                    <a:pt x="207882" y="12322"/>
                  </a:lnTo>
                  <a:lnTo>
                    <a:pt x="226348" y="11598"/>
                  </a:lnTo>
                  <a:lnTo>
                    <a:pt x="230570" y="11468"/>
                  </a:lnTo>
                  <a:lnTo>
                    <a:pt x="249614" y="10857"/>
                  </a:lnTo>
                  <a:lnTo>
                    <a:pt x="252635" y="10757"/>
                  </a:lnTo>
                  <a:lnTo>
                    <a:pt x="274502" y="9796"/>
                  </a:lnTo>
                  <a:lnTo>
                    <a:pt x="278516" y="9539"/>
                  </a:lnTo>
                  <a:lnTo>
                    <a:pt x="294745" y="8483"/>
                  </a:lnTo>
                  <a:lnTo>
                    <a:pt x="318419" y="7436"/>
                  </a:lnTo>
                  <a:lnTo>
                    <a:pt x="321329" y="7304"/>
                  </a:lnTo>
                  <a:lnTo>
                    <a:pt x="326413" y="6965"/>
                  </a:lnTo>
                  <a:lnTo>
                    <a:pt x="345601" y="5663"/>
                  </a:lnTo>
                  <a:lnTo>
                    <a:pt x="356328" y="4983"/>
                  </a:lnTo>
                  <a:lnTo>
                    <a:pt x="374146" y="3826"/>
                  </a:lnTo>
                  <a:lnTo>
                    <a:pt x="398793" y="2033"/>
                  </a:lnTo>
                  <a:lnTo>
                    <a:pt x="399191" y="2003"/>
                  </a:lnTo>
                  <a:lnTo>
                    <a:pt x="421058" y="0"/>
                  </a:lnTo>
                  <a:lnTo>
                    <a:pt x="422419" y="1319"/>
                  </a:lnTo>
                  <a:lnTo>
                    <a:pt x="425837" y="4629"/>
                  </a:lnTo>
                  <a:lnTo>
                    <a:pt x="427515" y="8451"/>
                  </a:lnTo>
                  <a:lnTo>
                    <a:pt x="433015" y="9852"/>
                  </a:lnTo>
                  <a:lnTo>
                    <a:pt x="434378" y="15235"/>
                  </a:lnTo>
                  <a:lnTo>
                    <a:pt x="439278" y="20454"/>
                  </a:lnTo>
                  <a:lnTo>
                    <a:pt x="444134" y="24154"/>
                  </a:lnTo>
                  <a:lnTo>
                    <a:pt x="446536" y="28350"/>
                  </a:lnTo>
                  <a:lnTo>
                    <a:pt x="454920" y="31250"/>
                  </a:lnTo>
                  <a:lnTo>
                    <a:pt x="450037" y="39276"/>
                  </a:lnTo>
                  <a:lnTo>
                    <a:pt x="447952" y="46696"/>
                  </a:lnTo>
                  <a:lnTo>
                    <a:pt x="447666" y="49670"/>
                  </a:lnTo>
                  <a:lnTo>
                    <a:pt x="447011" y="56474"/>
                  </a:lnTo>
                  <a:lnTo>
                    <a:pt x="446610" y="60638"/>
                  </a:lnTo>
                  <a:lnTo>
                    <a:pt x="448717" y="73398"/>
                  </a:lnTo>
                  <a:lnTo>
                    <a:pt x="450536" y="81533"/>
                  </a:lnTo>
                  <a:lnTo>
                    <a:pt x="455960" y="91447"/>
                  </a:lnTo>
                  <a:lnTo>
                    <a:pt x="455994" y="91609"/>
                  </a:lnTo>
                  <a:lnTo>
                    <a:pt x="457075" y="96791"/>
                  </a:lnTo>
                  <a:lnTo>
                    <a:pt x="456745" y="105488"/>
                  </a:lnTo>
                  <a:lnTo>
                    <a:pt x="460934" y="108689"/>
                  </a:lnTo>
                  <a:lnTo>
                    <a:pt x="464986" y="113177"/>
                  </a:lnTo>
                  <a:lnTo>
                    <a:pt x="464861" y="117206"/>
                  </a:lnTo>
                  <a:lnTo>
                    <a:pt x="464731" y="121355"/>
                  </a:lnTo>
                  <a:lnTo>
                    <a:pt x="471568" y="126994"/>
                  </a:lnTo>
                  <a:lnTo>
                    <a:pt x="474837" y="129686"/>
                  </a:lnTo>
                  <a:lnTo>
                    <a:pt x="485163" y="138591"/>
                  </a:lnTo>
                  <a:lnTo>
                    <a:pt x="486121" y="139416"/>
                  </a:lnTo>
                  <a:lnTo>
                    <a:pt x="489193" y="145704"/>
                  </a:lnTo>
                  <a:lnTo>
                    <a:pt x="494318" y="146432"/>
                  </a:lnTo>
                  <a:lnTo>
                    <a:pt x="498446" y="152367"/>
                  </a:lnTo>
                  <a:lnTo>
                    <a:pt x="501537" y="158656"/>
                  </a:lnTo>
                  <a:lnTo>
                    <a:pt x="512572" y="164722"/>
                  </a:lnTo>
                  <a:lnTo>
                    <a:pt x="512808" y="164894"/>
                  </a:lnTo>
                  <a:lnTo>
                    <a:pt x="523342" y="172569"/>
                  </a:lnTo>
                  <a:lnTo>
                    <a:pt x="535677" y="183694"/>
                  </a:lnTo>
                  <a:lnTo>
                    <a:pt x="536632" y="188080"/>
                  </a:lnTo>
                  <a:lnTo>
                    <a:pt x="538834" y="198183"/>
                  </a:lnTo>
                  <a:lnTo>
                    <a:pt x="542077" y="205020"/>
                  </a:lnTo>
                  <a:lnTo>
                    <a:pt x="538976" y="211702"/>
                  </a:lnTo>
                  <a:lnTo>
                    <a:pt x="543486" y="221206"/>
                  </a:lnTo>
                  <a:lnTo>
                    <a:pt x="545451" y="227993"/>
                  </a:lnTo>
                  <a:lnTo>
                    <a:pt x="546026" y="229976"/>
                  </a:lnTo>
                  <a:lnTo>
                    <a:pt x="552987" y="235896"/>
                  </a:lnTo>
                  <a:lnTo>
                    <a:pt x="557254" y="236247"/>
                  </a:lnTo>
                  <a:lnTo>
                    <a:pt x="562866" y="230391"/>
                  </a:lnTo>
                  <a:lnTo>
                    <a:pt x="565898" y="223037"/>
                  </a:lnTo>
                  <a:lnTo>
                    <a:pt x="567693" y="222990"/>
                  </a:lnTo>
                  <a:lnTo>
                    <a:pt x="573583" y="222834"/>
                  </a:lnTo>
                  <a:lnTo>
                    <a:pt x="584240" y="227316"/>
                  </a:lnTo>
                  <a:lnTo>
                    <a:pt x="586645" y="227741"/>
                  </a:lnTo>
                  <a:lnTo>
                    <a:pt x="591637" y="228620"/>
                  </a:lnTo>
                  <a:lnTo>
                    <a:pt x="595986" y="231230"/>
                  </a:lnTo>
                  <a:lnTo>
                    <a:pt x="604647" y="236418"/>
                  </a:lnTo>
                  <a:lnTo>
                    <a:pt x="604555" y="242508"/>
                  </a:lnTo>
                  <a:lnTo>
                    <a:pt x="599603" y="247489"/>
                  </a:lnTo>
                  <a:lnTo>
                    <a:pt x="595384" y="254203"/>
                  </a:lnTo>
                  <a:lnTo>
                    <a:pt x="597284" y="259465"/>
                  </a:lnTo>
                  <a:lnTo>
                    <a:pt x="599031" y="263268"/>
                  </a:lnTo>
                  <a:lnTo>
                    <a:pt x="599076" y="269970"/>
                  </a:lnTo>
                  <a:lnTo>
                    <a:pt x="592743" y="279685"/>
                  </a:lnTo>
                  <a:lnTo>
                    <a:pt x="592175" y="281659"/>
                  </a:lnTo>
                  <a:lnTo>
                    <a:pt x="591659" y="283451"/>
                  </a:lnTo>
                  <a:lnTo>
                    <a:pt x="590750" y="286608"/>
                  </a:lnTo>
                  <a:lnTo>
                    <a:pt x="589356" y="294736"/>
                  </a:lnTo>
                  <a:lnTo>
                    <a:pt x="584261" y="302214"/>
                  </a:lnTo>
                  <a:lnTo>
                    <a:pt x="583319" y="303595"/>
                  </a:lnTo>
                  <a:lnTo>
                    <a:pt x="581320" y="311291"/>
                  </a:lnTo>
                  <a:lnTo>
                    <a:pt x="582962" y="323343"/>
                  </a:lnTo>
                  <a:lnTo>
                    <a:pt x="587893" y="330697"/>
                  </a:lnTo>
                  <a:lnTo>
                    <a:pt x="595875" y="337761"/>
                  </a:lnTo>
                  <a:lnTo>
                    <a:pt x="599798" y="342161"/>
                  </a:lnTo>
                  <a:lnTo>
                    <a:pt x="601455" y="343037"/>
                  </a:lnTo>
                  <a:lnTo>
                    <a:pt x="610172" y="347641"/>
                  </a:lnTo>
                  <a:lnTo>
                    <a:pt x="615338" y="352228"/>
                  </a:lnTo>
                  <a:lnTo>
                    <a:pt x="623573" y="358032"/>
                  </a:lnTo>
                  <a:lnTo>
                    <a:pt x="629377" y="358157"/>
                  </a:lnTo>
                  <a:lnTo>
                    <a:pt x="627710" y="364888"/>
                  </a:lnTo>
                  <a:lnTo>
                    <a:pt x="632503" y="370047"/>
                  </a:lnTo>
                  <a:lnTo>
                    <a:pt x="633658" y="371290"/>
                  </a:lnTo>
                  <a:lnTo>
                    <a:pt x="641160" y="366154"/>
                  </a:lnTo>
                  <a:lnTo>
                    <a:pt x="649065" y="372468"/>
                  </a:lnTo>
                  <a:lnTo>
                    <a:pt x="658687" y="377527"/>
                  </a:lnTo>
                  <a:lnTo>
                    <a:pt x="659862" y="379951"/>
                  </a:lnTo>
                  <a:lnTo>
                    <a:pt x="662288" y="384951"/>
                  </a:lnTo>
                  <a:lnTo>
                    <a:pt x="670931" y="389384"/>
                  </a:lnTo>
                  <a:lnTo>
                    <a:pt x="678701" y="392646"/>
                  </a:lnTo>
                  <a:lnTo>
                    <a:pt x="681049" y="402466"/>
                  </a:lnTo>
                  <a:lnTo>
                    <a:pt x="682834" y="408621"/>
                  </a:lnTo>
                  <a:lnTo>
                    <a:pt x="682530" y="410058"/>
                  </a:lnTo>
                  <a:lnTo>
                    <a:pt x="682196" y="411630"/>
                  </a:lnTo>
                  <a:lnTo>
                    <a:pt x="681321" y="415754"/>
                  </a:lnTo>
                  <a:lnTo>
                    <a:pt x="686402" y="424254"/>
                  </a:lnTo>
                  <a:lnTo>
                    <a:pt x="691891" y="432119"/>
                  </a:lnTo>
                  <a:lnTo>
                    <a:pt x="692141" y="439271"/>
                  </a:lnTo>
                  <a:lnTo>
                    <a:pt x="687313" y="442630"/>
                  </a:lnTo>
                  <a:lnTo>
                    <a:pt x="685148" y="444135"/>
                  </a:lnTo>
                  <a:lnTo>
                    <a:pt x="683173" y="450260"/>
                  </a:lnTo>
                  <a:lnTo>
                    <a:pt x="687094" y="452921"/>
                  </a:lnTo>
                  <a:lnTo>
                    <a:pt x="688515" y="453884"/>
                  </a:lnTo>
                  <a:lnTo>
                    <a:pt x="690712" y="462847"/>
                  </a:lnTo>
                  <a:lnTo>
                    <a:pt x="699384" y="474100"/>
                  </a:lnTo>
                  <a:lnTo>
                    <a:pt x="702674" y="482345"/>
                  </a:lnTo>
                  <a:lnTo>
                    <a:pt x="708417" y="483849"/>
                  </a:lnTo>
                  <a:lnTo>
                    <a:pt x="714076" y="485328"/>
                  </a:lnTo>
                  <a:lnTo>
                    <a:pt x="721174" y="488416"/>
                  </a:lnTo>
                  <a:lnTo>
                    <a:pt x="728047" y="488998"/>
                  </a:lnTo>
                  <a:lnTo>
                    <a:pt x="732019" y="492092"/>
                  </a:lnTo>
                  <a:lnTo>
                    <a:pt x="731682" y="493946"/>
                  </a:lnTo>
                  <a:lnTo>
                    <a:pt x="730317" y="501432"/>
                  </a:lnTo>
                  <a:lnTo>
                    <a:pt x="727787" y="507867"/>
                  </a:lnTo>
                  <a:lnTo>
                    <a:pt x="727468" y="515996"/>
                  </a:lnTo>
                  <a:lnTo>
                    <a:pt x="727486" y="516391"/>
                  </a:lnTo>
                  <a:lnTo>
                    <a:pt x="727680" y="520614"/>
                  </a:lnTo>
                  <a:lnTo>
                    <a:pt x="723077" y="526442"/>
                  </a:lnTo>
                  <a:lnTo>
                    <a:pt x="727684" y="533682"/>
                  </a:lnTo>
                  <a:lnTo>
                    <a:pt x="726679" y="535306"/>
                  </a:lnTo>
                  <a:lnTo>
                    <a:pt x="724354" y="539059"/>
                  </a:lnTo>
                  <a:lnTo>
                    <a:pt x="721814" y="547101"/>
                  </a:lnTo>
                  <a:lnTo>
                    <a:pt x="716054" y="546348"/>
                  </a:lnTo>
                  <a:lnTo>
                    <a:pt x="710572" y="540263"/>
                  </a:lnTo>
                  <a:lnTo>
                    <a:pt x="710280" y="540296"/>
                  </a:lnTo>
                  <a:lnTo>
                    <a:pt x="704649" y="540921"/>
                  </a:lnTo>
                  <a:lnTo>
                    <a:pt x="702016" y="549478"/>
                  </a:lnTo>
                  <a:lnTo>
                    <a:pt x="694118" y="549478"/>
                  </a:lnTo>
                  <a:lnTo>
                    <a:pt x="686878" y="548819"/>
                  </a:lnTo>
                  <a:lnTo>
                    <a:pt x="684245" y="554085"/>
                  </a:lnTo>
                  <a:lnTo>
                    <a:pt x="688175" y="559425"/>
                  </a:lnTo>
                  <a:lnTo>
                    <a:pt x="690523" y="564292"/>
                  </a:lnTo>
                  <a:lnTo>
                    <a:pt x="688570" y="570267"/>
                  </a:lnTo>
                  <a:lnTo>
                    <a:pt x="692490" y="575829"/>
                  </a:lnTo>
                  <a:lnTo>
                    <a:pt x="691450" y="580588"/>
                  </a:lnTo>
                  <a:lnTo>
                    <a:pt x="688990" y="580828"/>
                  </a:lnTo>
                  <a:lnTo>
                    <a:pt x="682875" y="581421"/>
                  </a:lnTo>
                  <a:lnTo>
                    <a:pt x="681948" y="586217"/>
                  </a:lnTo>
                  <a:lnTo>
                    <a:pt x="688596" y="590143"/>
                  </a:lnTo>
                  <a:lnTo>
                    <a:pt x="683656" y="596013"/>
                  </a:lnTo>
                  <a:lnTo>
                    <a:pt x="675199" y="595158"/>
                  </a:lnTo>
                  <a:lnTo>
                    <a:pt x="673802" y="598508"/>
                  </a:lnTo>
                  <a:lnTo>
                    <a:pt x="681355" y="603518"/>
                  </a:lnTo>
                  <a:lnTo>
                    <a:pt x="681801" y="603813"/>
                  </a:lnTo>
                  <a:lnTo>
                    <a:pt x="685753" y="610177"/>
                  </a:lnTo>
                  <a:lnTo>
                    <a:pt x="680416" y="615006"/>
                  </a:lnTo>
                  <a:lnTo>
                    <a:pt x="676514" y="618216"/>
                  </a:lnTo>
                  <a:lnTo>
                    <a:pt x="675713" y="626922"/>
                  </a:lnTo>
                  <a:lnTo>
                    <a:pt x="671388" y="629987"/>
                  </a:lnTo>
                  <a:lnTo>
                    <a:pt x="652762" y="631374"/>
                  </a:lnTo>
                  <a:lnTo>
                    <a:pt x="646312" y="631835"/>
                  </a:lnTo>
                  <a:lnTo>
                    <a:pt x="630298" y="632964"/>
                  </a:lnTo>
                  <a:lnTo>
                    <a:pt x="609767" y="634447"/>
                  </a:lnTo>
                  <a:lnTo>
                    <a:pt x="600938" y="635072"/>
                  </a:lnTo>
                  <a:lnTo>
                    <a:pt x="603771" y="627745"/>
                  </a:lnTo>
                  <a:lnTo>
                    <a:pt x="608193" y="618294"/>
                  </a:lnTo>
                  <a:lnTo>
                    <a:pt x="614493" y="614212"/>
                  </a:lnTo>
                  <a:lnTo>
                    <a:pt x="615788" y="607813"/>
                  </a:lnTo>
                  <a:lnTo>
                    <a:pt x="619132" y="605622"/>
                  </a:lnTo>
                  <a:lnTo>
                    <a:pt x="622673" y="603300"/>
                  </a:lnTo>
                  <a:lnTo>
                    <a:pt x="626763" y="595857"/>
                  </a:lnTo>
                  <a:lnTo>
                    <a:pt x="632068" y="590300"/>
                  </a:lnTo>
                  <a:lnTo>
                    <a:pt x="631649" y="582807"/>
                  </a:lnTo>
                  <a:lnTo>
                    <a:pt x="631106" y="578742"/>
                  </a:lnTo>
                  <a:lnTo>
                    <a:pt x="623697" y="575183"/>
                  </a:lnTo>
                  <a:lnTo>
                    <a:pt x="622170" y="569023"/>
                  </a:lnTo>
                  <a:lnTo>
                    <a:pt x="620491" y="564176"/>
                  </a:lnTo>
                  <a:lnTo>
                    <a:pt x="613117" y="564544"/>
                  </a:lnTo>
                  <a:lnTo>
                    <a:pt x="582923" y="566000"/>
                  </a:lnTo>
                  <a:lnTo>
                    <a:pt x="573929" y="566512"/>
                  </a:lnTo>
                  <a:lnTo>
                    <a:pt x="553044" y="567672"/>
                  </a:lnTo>
                  <a:lnTo>
                    <a:pt x="551021" y="567788"/>
                  </a:lnTo>
                  <a:lnTo>
                    <a:pt x="525237" y="569229"/>
                  </a:lnTo>
                  <a:lnTo>
                    <a:pt x="513271" y="569887"/>
                  </a:lnTo>
                  <a:lnTo>
                    <a:pt x="482584" y="571511"/>
                  </a:lnTo>
                  <a:lnTo>
                    <a:pt x="482368" y="571519"/>
                  </a:lnTo>
                  <a:lnTo>
                    <a:pt x="477607" y="571692"/>
                  </a:lnTo>
                  <a:lnTo>
                    <a:pt x="456362" y="572438"/>
                  </a:lnTo>
                  <a:lnTo>
                    <a:pt x="453083" y="572599"/>
                  </a:lnTo>
                  <a:lnTo>
                    <a:pt x="418518" y="574232"/>
                  </a:lnTo>
                  <a:lnTo>
                    <a:pt x="403676" y="574882"/>
                  </a:lnTo>
                  <a:lnTo>
                    <a:pt x="400376" y="575024"/>
                  </a:lnTo>
                  <a:lnTo>
                    <a:pt x="378321" y="575944"/>
                  </a:lnTo>
                  <a:lnTo>
                    <a:pt x="358589" y="576631"/>
                  </a:lnTo>
                  <a:lnTo>
                    <a:pt x="354717" y="576761"/>
                  </a:lnTo>
                  <a:lnTo>
                    <a:pt x="331760" y="577588"/>
                  </a:lnTo>
                  <a:lnTo>
                    <a:pt x="324419" y="577842"/>
                  </a:lnTo>
                  <a:lnTo>
                    <a:pt x="322750" y="577899"/>
                  </a:lnTo>
                  <a:lnTo>
                    <a:pt x="292744" y="578873"/>
                  </a:lnTo>
                  <a:lnTo>
                    <a:pt x="274305" y="579358"/>
                  </a:lnTo>
                  <a:lnTo>
                    <a:pt x="271849" y="579420"/>
                  </a:lnTo>
                  <a:lnTo>
                    <a:pt x="259526" y="579723"/>
                  </a:lnTo>
                  <a:lnTo>
                    <a:pt x="242170" y="580135"/>
                  </a:lnTo>
                  <a:lnTo>
                    <a:pt x="229379" y="580420"/>
                  </a:lnTo>
                  <a:lnTo>
                    <a:pt x="211003" y="580886"/>
                  </a:lnTo>
                  <a:lnTo>
                    <a:pt x="200795" y="581131"/>
                  </a:lnTo>
                  <a:lnTo>
                    <a:pt x="187783" y="581366"/>
                  </a:lnTo>
                  <a:lnTo>
                    <a:pt x="156425" y="581867"/>
                  </a:lnTo>
                  <a:lnTo>
                    <a:pt x="128091" y="582343"/>
                  </a:lnTo>
                  <a:lnTo>
                    <a:pt x="127873" y="566574"/>
                  </a:lnTo>
                  <a:lnTo>
                    <a:pt x="127742" y="558867"/>
                  </a:lnTo>
                  <a:lnTo>
                    <a:pt x="127507" y="545124"/>
                  </a:lnTo>
                  <a:lnTo>
                    <a:pt x="127074" y="512748"/>
                  </a:lnTo>
                  <a:lnTo>
                    <a:pt x="126941" y="504681"/>
                  </a:lnTo>
                  <a:lnTo>
                    <a:pt x="126705" y="490271"/>
                  </a:lnTo>
                  <a:lnTo>
                    <a:pt x="126409" y="465434"/>
                  </a:lnTo>
                  <a:lnTo>
                    <a:pt x="126366" y="461845"/>
                  </a:lnTo>
                  <a:lnTo>
                    <a:pt x="126288" y="455331"/>
                  </a:lnTo>
                  <a:lnTo>
                    <a:pt x="125760" y="421509"/>
                  </a:lnTo>
                  <a:lnTo>
                    <a:pt x="125717" y="418787"/>
                  </a:lnTo>
                  <a:lnTo>
                    <a:pt x="125697" y="417518"/>
                  </a:lnTo>
                  <a:lnTo>
                    <a:pt x="125448" y="374918"/>
                  </a:lnTo>
                  <a:lnTo>
                    <a:pt x="125387" y="368051"/>
                  </a:lnTo>
                  <a:lnTo>
                    <a:pt x="125359" y="364846"/>
                  </a:lnTo>
                  <a:lnTo>
                    <a:pt x="125139" y="340072"/>
                  </a:lnTo>
                  <a:lnTo>
                    <a:pt x="124815" y="319030"/>
                  </a:lnTo>
                  <a:lnTo>
                    <a:pt x="124624" y="306640"/>
                  </a:lnTo>
                  <a:lnTo>
                    <a:pt x="124456" y="270322"/>
                  </a:lnTo>
                  <a:lnTo>
                    <a:pt x="124454" y="269960"/>
                  </a:lnTo>
                  <a:lnTo>
                    <a:pt x="124290" y="255112"/>
                  </a:lnTo>
                  <a:lnTo>
                    <a:pt x="124082" y="236350"/>
                  </a:lnTo>
                  <a:lnTo>
                    <a:pt x="124004" y="227668"/>
                  </a:lnTo>
                  <a:lnTo>
                    <a:pt x="123947" y="221298"/>
                  </a:lnTo>
                  <a:lnTo>
                    <a:pt x="123918" y="218000"/>
                  </a:lnTo>
                  <a:lnTo>
                    <a:pt x="125475" y="212183"/>
                  </a:lnTo>
                  <a:lnTo>
                    <a:pt x="124409" y="212129"/>
                  </a:lnTo>
                  <a:lnTo>
                    <a:pt x="122064" y="212010"/>
                  </a:lnTo>
                  <a:lnTo>
                    <a:pt x="116005" y="208234"/>
                  </a:lnTo>
                  <a:lnTo>
                    <a:pt x="109474" y="210288"/>
                  </a:lnTo>
                  <a:lnTo>
                    <a:pt x="104090" y="206028"/>
                  </a:lnTo>
                  <a:lnTo>
                    <a:pt x="103266" y="205375"/>
                  </a:lnTo>
                  <a:lnTo>
                    <a:pt x="100438" y="200432"/>
                  </a:lnTo>
                  <a:lnTo>
                    <a:pt x="97043" y="195999"/>
                  </a:lnTo>
                  <a:lnTo>
                    <a:pt x="91543" y="189116"/>
                  </a:lnTo>
                  <a:lnTo>
                    <a:pt x="93459" y="179507"/>
                  </a:lnTo>
                  <a:lnTo>
                    <a:pt x="87325" y="178562"/>
                  </a:lnTo>
                  <a:lnTo>
                    <a:pt x="85266" y="175522"/>
                  </a:lnTo>
                  <a:lnTo>
                    <a:pt x="83498" y="172911"/>
                  </a:lnTo>
                  <a:lnTo>
                    <a:pt x="76242" y="165478"/>
                  </a:lnTo>
                  <a:lnTo>
                    <a:pt x="71784" y="160107"/>
                  </a:lnTo>
                  <a:lnTo>
                    <a:pt x="69412" y="157246"/>
                  </a:lnTo>
                  <a:lnTo>
                    <a:pt x="73286" y="154028"/>
                  </a:lnTo>
                  <a:lnTo>
                    <a:pt x="76386" y="151439"/>
                  </a:lnTo>
                  <a:lnTo>
                    <a:pt x="76689" y="148850"/>
                  </a:lnTo>
                  <a:lnTo>
                    <a:pt x="77331" y="143375"/>
                  </a:lnTo>
                  <a:lnTo>
                    <a:pt x="84276" y="138632"/>
                  </a:lnTo>
                  <a:lnTo>
                    <a:pt x="84245" y="133511"/>
                  </a:lnTo>
                  <a:lnTo>
                    <a:pt x="91826" y="133302"/>
                  </a:lnTo>
                  <a:lnTo>
                    <a:pt x="95898" y="129701"/>
                  </a:lnTo>
                  <a:lnTo>
                    <a:pt x="94721" y="126444"/>
                  </a:lnTo>
                  <a:lnTo>
                    <a:pt x="93934" y="119804"/>
                  </a:lnTo>
                  <a:lnTo>
                    <a:pt x="93838" y="118994"/>
                  </a:lnTo>
                  <a:lnTo>
                    <a:pt x="88507" y="112111"/>
                  </a:lnTo>
                  <a:lnTo>
                    <a:pt x="86037" y="108768"/>
                  </a:lnTo>
                  <a:lnTo>
                    <a:pt x="81631" y="109089"/>
                  </a:lnTo>
                  <a:lnTo>
                    <a:pt x="78959" y="109284"/>
                  </a:lnTo>
                  <a:lnTo>
                    <a:pt x="72389" y="114319"/>
                  </a:lnTo>
                  <a:lnTo>
                    <a:pt x="65923" y="109682"/>
                  </a:lnTo>
                  <a:lnTo>
                    <a:pt x="56523" y="103022"/>
                  </a:lnTo>
                  <a:lnTo>
                    <a:pt x="48337" y="95250"/>
                  </a:lnTo>
                  <a:lnTo>
                    <a:pt x="44048" y="91197"/>
                  </a:lnTo>
                  <a:lnTo>
                    <a:pt x="40454" y="91526"/>
                  </a:lnTo>
                  <a:lnTo>
                    <a:pt x="37074" y="85596"/>
                  </a:lnTo>
                  <a:lnTo>
                    <a:pt x="39197" y="80225"/>
                  </a:lnTo>
                  <a:lnTo>
                    <a:pt x="35182" y="75684"/>
                  </a:lnTo>
                  <a:lnTo>
                    <a:pt x="30014" y="69095"/>
                  </a:lnTo>
                  <a:lnTo>
                    <a:pt x="30867" y="62464"/>
                  </a:lnTo>
                  <a:lnTo>
                    <a:pt x="23024" y="59301"/>
                  </a:lnTo>
                  <a:lnTo>
                    <a:pt x="22947" y="58783"/>
                  </a:lnTo>
                  <a:lnTo>
                    <a:pt x="22914" y="58556"/>
                  </a:lnTo>
                  <a:lnTo>
                    <a:pt x="22360" y="54832"/>
                  </a:lnTo>
                  <a:lnTo>
                    <a:pt x="17594" y="52255"/>
                  </a:lnTo>
                  <a:lnTo>
                    <a:pt x="11816" y="50498"/>
                  </a:lnTo>
                  <a:lnTo>
                    <a:pt x="13124" y="44387"/>
                  </a:lnTo>
                  <a:lnTo>
                    <a:pt x="12230" y="40246"/>
                  </a:lnTo>
                  <a:lnTo>
                    <a:pt x="8541" y="30893"/>
                  </a:lnTo>
                  <a:lnTo>
                    <a:pt x="7444" y="26684"/>
                  </a:lnTo>
                  <a:lnTo>
                    <a:pt x="5596" y="22489"/>
                  </a:lnTo>
                  <a:lnTo>
                    <a:pt x="5385" y="22009"/>
                  </a:lnTo>
                  <a:lnTo>
                    <a:pt x="912" y="221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798876" y="3278507"/>
              <a:ext cx="61081" cy="143927"/>
            </a:xfrm>
            <a:custGeom>
              <a:avLst/>
              <a:pathLst>
                <a:path w="61081" h="143927">
                  <a:moveTo>
                    <a:pt x="0" y="118596"/>
                  </a:moveTo>
                  <a:lnTo>
                    <a:pt x="1567" y="106933"/>
                  </a:lnTo>
                  <a:lnTo>
                    <a:pt x="476" y="96286"/>
                  </a:lnTo>
                  <a:lnTo>
                    <a:pt x="730" y="81384"/>
                  </a:lnTo>
                  <a:lnTo>
                    <a:pt x="765" y="79267"/>
                  </a:lnTo>
                  <a:lnTo>
                    <a:pt x="3195" y="68540"/>
                  </a:lnTo>
                  <a:lnTo>
                    <a:pt x="5398" y="58416"/>
                  </a:lnTo>
                  <a:lnTo>
                    <a:pt x="9037" y="51017"/>
                  </a:lnTo>
                  <a:lnTo>
                    <a:pt x="7163" y="45403"/>
                  </a:lnTo>
                  <a:lnTo>
                    <a:pt x="15151" y="40132"/>
                  </a:lnTo>
                  <a:lnTo>
                    <a:pt x="17668" y="34865"/>
                  </a:lnTo>
                  <a:lnTo>
                    <a:pt x="10265" y="28730"/>
                  </a:lnTo>
                  <a:lnTo>
                    <a:pt x="18192" y="20324"/>
                  </a:lnTo>
                  <a:lnTo>
                    <a:pt x="21704" y="13367"/>
                  </a:lnTo>
                  <a:lnTo>
                    <a:pt x="61081" y="0"/>
                  </a:lnTo>
                  <a:lnTo>
                    <a:pt x="54882" y="20251"/>
                  </a:lnTo>
                  <a:lnTo>
                    <a:pt x="51736" y="27124"/>
                  </a:lnTo>
                  <a:lnTo>
                    <a:pt x="45030" y="26084"/>
                  </a:lnTo>
                  <a:lnTo>
                    <a:pt x="40810" y="32273"/>
                  </a:lnTo>
                  <a:lnTo>
                    <a:pt x="36686" y="45211"/>
                  </a:lnTo>
                  <a:lnTo>
                    <a:pt x="34961" y="57707"/>
                  </a:lnTo>
                  <a:lnTo>
                    <a:pt x="34163" y="65568"/>
                  </a:lnTo>
                  <a:lnTo>
                    <a:pt x="36318" y="72031"/>
                  </a:lnTo>
                  <a:lnTo>
                    <a:pt x="31678" y="84026"/>
                  </a:lnTo>
                  <a:lnTo>
                    <a:pt x="32958" y="86087"/>
                  </a:lnTo>
                  <a:lnTo>
                    <a:pt x="34166" y="88033"/>
                  </a:lnTo>
                  <a:lnTo>
                    <a:pt x="29846" y="100193"/>
                  </a:lnTo>
                  <a:lnTo>
                    <a:pt x="29349" y="105678"/>
                  </a:lnTo>
                  <a:lnTo>
                    <a:pt x="25889" y="111881"/>
                  </a:lnTo>
                  <a:lnTo>
                    <a:pt x="25617" y="119081"/>
                  </a:lnTo>
                  <a:lnTo>
                    <a:pt x="24819" y="126904"/>
                  </a:lnTo>
                  <a:lnTo>
                    <a:pt x="18481" y="139017"/>
                  </a:lnTo>
                  <a:lnTo>
                    <a:pt x="14483" y="143927"/>
                  </a:lnTo>
                  <a:lnTo>
                    <a:pt x="10183" y="143302"/>
                  </a:lnTo>
                  <a:lnTo>
                    <a:pt x="5573" y="13170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987739" y="3148773"/>
              <a:ext cx="849478" cy="484759"/>
            </a:xfrm>
            <a:custGeom>
              <a:avLst/>
              <a:pathLst>
                <a:path w="849478" h="484759">
                  <a:moveTo>
                    <a:pt x="6056" y="479307"/>
                  </a:moveTo>
                  <a:lnTo>
                    <a:pt x="15020" y="473630"/>
                  </a:lnTo>
                  <a:lnTo>
                    <a:pt x="22241" y="472654"/>
                  </a:lnTo>
                  <a:lnTo>
                    <a:pt x="24910" y="472292"/>
                  </a:lnTo>
                  <a:lnTo>
                    <a:pt x="30037" y="468740"/>
                  </a:lnTo>
                  <a:lnTo>
                    <a:pt x="45622" y="460981"/>
                  </a:lnTo>
                  <a:lnTo>
                    <a:pt x="56223" y="457265"/>
                  </a:lnTo>
                  <a:lnTo>
                    <a:pt x="57591" y="449625"/>
                  </a:lnTo>
                  <a:lnTo>
                    <a:pt x="60821" y="441518"/>
                  </a:lnTo>
                  <a:lnTo>
                    <a:pt x="67741" y="441033"/>
                  </a:lnTo>
                  <a:lnTo>
                    <a:pt x="79824" y="434460"/>
                  </a:lnTo>
                  <a:lnTo>
                    <a:pt x="80808" y="432215"/>
                  </a:lnTo>
                  <a:lnTo>
                    <a:pt x="82370" y="428650"/>
                  </a:lnTo>
                  <a:lnTo>
                    <a:pt x="80914" y="421359"/>
                  </a:lnTo>
                  <a:lnTo>
                    <a:pt x="86083" y="415994"/>
                  </a:lnTo>
                  <a:lnTo>
                    <a:pt x="92817" y="412671"/>
                  </a:lnTo>
                  <a:lnTo>
                    <a:pt x="95249" y="407567"/>
                  </a:lnTo>
                  <a:lnTo>
                    <a:pt x="93765" y="400189"/>
                  </a:lnTo>
                  <a:lnTo>
                    <a:pt x="109570" y="386123"/>
                  </a:lnTo>
                  <a:lnTo>
                    <a:pt x="110266" y="385502"/>
                  </a:lnTo>
                  <a:lnTo>
                    <a:pt x="110721" y="385178"/>
                  </a:lnTo>
                  <a:lnTo>
                    <a:pt x="121190" y="377703"/>
                  </a:lnTo>
                  <a:lnTo>
                    <a:pt x="130914" y="373301"/>
                  </a:lnTo>
                  <a:lnTo>
                    <a:pt x="134723" y="368371"/>
                  </a:lnTo>
                  <a:lnTo>
                    <a:pt x="135183" y="367775"/>
                  </a:lnTo>
                  <a:lnTo>
                    <a:pt x="145306" y="355731"/>
                  </a:lnTo>
                  <a:lnTo>
                    <a:pt x="167167" y="329585"/>
                  </a:lnTo>
                  <a:lnTo>
                    <a:pt x="171577" y="332569"/>
                  </a:lnTo>
                  <a:lnTo>
                    <a:pt x="167090" y="341360"/>
                  </a:lnTo>
                  <a:lnTo>
                    <a:pt x="172965" y="345333"/>
                  </a:lnTo>
                  <a:lnTo>
                    <a:pt x="173957" y="349512"/>
                  </a:lnTo>
                  <a:lnTo>
                    <a:pt x="179194" y="356798"/>
                  </a:lnTo>
                  <a:lnTo>
                    <a:pt x="185132" y="362496"/>
                  </a:lnTo>
                  <a:lnTo>
                    <a:pt x="193471" y="362705"/>
                  </a:lnTo>
                  <a:lnTo>
                    <a:pt x="197465" y="366658"/>
                  </a:lnTo>
                  <a:lnTo>
                    <a:pt x="198063" y="366995"/>
                  </a:lnTo>
                  <a:lnTo>
                    <a:pt x="205371" y="371107"/>
                  </a:lnTo>
                  <a:lnTo>
                    <a:pt x="218036" y="368584"/>
                  </a:lnTo>
                  <a:lnTo>
                    <a:pt x="220661" y="365820"/>
                  </a:lnTo>
                  <a:lnTo>
                    <a:pt x="225434" y="361253"/>
                  </a:lnTo>
                  <a:lnTo>
                    <a:pt x="231006" y="357515"/>
                  </a:lnTo>
                  <a:lnTo>
                    <a:pt x="236683" y="347231"/>
                  </a:lnTo>
                  <a:lnTo>
                    <a:pt x="253684" y="359083"/>
                  </a:lnTo>
                  <a:lnTo>
                    <a:pt x="264883" y="351166"/>
                  </a:lnTo>
                  <a:lnTo>
                    <a:pt x="277001" y="346274"/>
                  </a:lnTo>
                  <a:lnTo>
                    <a:pt x="278608" y="345833"/>
                  </a:lnTo>
                  <a:lnTo>
                    <a:pt x="285133" y="344042"/>
                  </a:lnTo>
                  <a:lnTo>
                    <a:pt x="293532" y="338648"/>
                  </a:lnTo>
                  <a:lnTo>
                    <a:pt x="287299" y="332717"/>
                  </a:lnTo>
                  <a:lnTo>
                    <a:pt x="288453" y="327450"/>
                  </a:lnTo>
                  <a:lnTo>
                    <a:pt x="289265" y="327150"/>
                  </a:lnTo>
                  <a:lnTo>
                    <a:pt x="291445" y="326344"/>
                  </a:lnTo>
                  <a:lnTo>
                    <a:pt x="299744" y="332346"/>
                  </a:lnTo>
                  <a:lnTo>
                    <a:pt x="310127" y="324752"/>
                  </a:lnTo>
                  <a:lnTo>
                    <a:pt x="321691" y="314320"/>
                  </a:lnTo>
                  <a:lnTo>
                    <a:pt x="330819" y="319270"/>
                  </a:lnTo>
                  <a:lnTo>
                    <a:pt x="331395" y="319582"/>
                  </a:lnTo>
                  <a:lnTo>
                    <a:pt x="337556" y="313454"/>
                  </a:lnTo>
                  <a:lnTo>
                    <a:pt x="347490" y="301319"/>
                  </a:lnTo>
                  <a:lnTo>
                    <a:pt x="347354" y="294420"/>
                  </a:lnTo>
                  <a:lnTo>
                    <a:pt x="352705" y="288083"/>
                  </a:lnTo>
                  <a:lnTo>
                    <a:pt x="344047" y="281087"/>
                  </a:lnTo>
                  <a:lnTo>
                    <a:pt x="344230" y="280717"/>
                  </a:lnTo>
                  <a:lnTo>
                    <a:pt x="346855" y="275406"/>
                  </a:lnTo>
                  <a:lnTo>
                    <a:pt x="349645" y="266080"/>
                  </a:lnTo>
                  <a:lnTo>
                    <a:pt x="350656" y="259661"/>
                  </a:lnTo>
                  <a:lnTo>
                    <a:pt x="356459" y="249921"/>
                  </a:lnTo>
                  <a:lnTo>
                    <a:pt x="363139" y="239974"/>
                  </a:lnTo>
                  <a:lnTo>
                    <a:pt x="364855" y="237415"/>
                  </a:lnTo>
                  <a:lnTo>
                    <a:pt x="370003" y="225736"/>
                  </a:lnTo>
                  <a:lnTo>
                    <a:pt x="370537" y="222918"/>
                  </a:lnTo>
                  <a:lnTo>
                    <a:pt x="371866" y="215902"/>
                  </a:lnTo>
                  <a:lnTo>
                    <a:pt x="372582" y="205489"/>
                  </a:lnTo>
                  <a:lnTo>
                    <a:pt x="378433" y="197564"/>
                  </a:lnTo>
                  <a:lnTo>
                    <a:pt x="383296" y="191928"/>
                  </a:lnTo>
                  <a:lnTo>
                    <a:pt x="384159" y="190926"/>
                  </a:lnTo>
                  <a:lnTo>
                    <a:pt x="381441" y="185647"/>
                  </a:lnTo>
                  <a:lnTo>
                    <a:pt x="387801" y="178495"/>
                  </a:lnTo>
                  <a:lnTo>
                    <a:pt x="390788" y="167407"/>
                  </a:lnTo>
                  <a:lnTo>
                    <a:pt x="389870" y="162996"/>
                  </a:lnTo>
                  <a:lnTo>
                    <a:pt x="391072" y="156118"/>
                  </a:lnTo>
                  <a:lnTo>
                    <a:pt x="391270" y="144674"/>
                  </a:lnTo>
                  <a:lnTo>
                    <a:pt x="403450" y="147970"/>
                  </a:lnTo>
                  <a:lnTo>
                    <a:pt x="412738" y="159928"/>
                  </a:lnTo>
                  <a:lnTo>
                    <a:pt x="424725" y="162060"/>
                  </a:lnTo>
                  <a:lnTo>
                    <a:pt x="431188" y="162160"/>
                  </a:lnTo>
                  <a:lnTo>
                    <a:pt x="432671" y="162182"/>
                  </a:lnTo>
                  <a:lnTo>
                    <a:pt x="438266" y="153030"/>
                  </a:lnTo>
                  <a:lnTo>
                    <a:pt x="438465" y="152187"/>
                  </a:lnTo>
                  <a:lnTo>
                    <a:pt x="440140" y="145079"/>
                  </a:lnTo>
                  <a:lnTo>
                    <a:pt x="443185" y="133389"/>
                  </a:lnTo>
                  <a:lnTo>
                    <a:pt x="448362" y="124954"/>
                  </a:lnTo>
                  <a:lnTo>
                    <a:pt x="448124" y="120662"/>
                  </a:lnTo>
                  <a:lnTo>
                    <a:pt x="449610" y="110295"/>
                  </a:lnTo>
                  <a:lnTo>
                    <a:pt x="452292" y="104542"/>
                  </a:lnTo>
                  <a:lnTo>
                    <a:pt x="453795" y="98397"/>
                  </a:lnTo>
                  <a:lnTo>
                    <a:pt x="469375" y="106490"/>
                  </a:lnTo>
                  <a:lnTo>
                    <a:pt x="472738" y="96241"/>
                  </a:lnTo>
                  <a:lnTo>
                    <a:pt x="476250" y="86704"/>
                  </a:lnTo>
                  <a:lnTo>
                    <a:pt x="485023" y="80542"/>
                  </a:lnTo>
                  <a:lnTo>
                    <a:pt x="490009" y="71575"/>
                  </a:lnTo>
                  <a:lnTo>
                    <a:pt x="495503" y="66813"/>
                  </a:lnTo>
                  <a:lnTo>
                    <a:pt x="497477" y="60242"/>
                  </a:lnTo>
                  <a:lnTo>
                    <a:pt x="499093" y="54856"/>
                  </a:lnTo>
                  <a:lnTo>
                    <a:pt x="507171" y="43452"/>
                  </a:lnTo>
                  <a:lnTo>
                    <a:pt x="504889" y="39794"/>
                  </a:lnTo>
                  <a:lnTo>
                    <a:pt x="506067" y="32371"/>
                  </a:lnTo>
                  <a:lnTo>
                    <a:pt x="505404" y="27000"/>
                  </a:lnTo>
                  <a:lnTo>
                    <a:pt x="509836" y="15284"/>
                  </a:lnTo>
                  <a:lnTo>
                    <a:pt x="508751" y="7591"/>
                  </a:lnTo>
                  <a:lnTo>
                    <a:pt x="506250" y="0"/>
                  </a:lnTo>
                  <a:lnTo>
                    <a:pt x="520493" y="8002"/>
                  </a:lnTo>
                  <a:lnTo>
                    <a:pt x="525541" y="10830"/>
                  </a:lnTo>
                  <a:lnTo>
                    <a:pt x="544269" y="21394"/>
                  </a:lnTo>
                  <a:lnTo>
                    <a:pt x="569140" y="35356"/>
                  </a:lnTo>
                  <a:lnTo>
                    <a:pt x="570169" y="30011"/>
                  </a:lnTo>
                  <a:lnTo>
                    <a:pt x="571802" y="21070"/>
                  </a:lnTo>
                  <a:lnTo>
                    <a:pt x="575464" y="7292"/>
                  </a:lnTo>
                  <a:lnTo>
                    <a:pt x="579915" y="6903"/>
                  </a:lnTo>
                  <a:lnTo>
                    <a:pt x="581146" y="6795"/>
                  </a:lnTo>
                  <a:lnTo>
                    <a:pt x="589673" y="7264"/>
                  </a:lnTo>
                  <a:lnTo>
                    <a:pt x="593945" y="9647"/>
                  </a:lnTo>
                  <a:lnTo>
                    <a:pt x="600600" y="12347"/>
                  </a:lnTo>
                  <a:lnTo>
                    <a:pt x="605306" y="16016"/>
                  </a:lnTo>
                  <a:lnTo>
                    <a:pt x="603474" y="21069"/>
                  </a:lnTo>
                  <a:lnTo>
                    <a:pt x="600456" y="25161"/>
                  </a:lnTo>
                  <a:lnTo>
                    <a:pt x="601672" y="30623"/>
                  </a:lnTo>
                  <a:lnTo>
                    <a:pt x="606124" y="31915"/>
                  </a:lnTo>
                  <a:lnTo>
                    <a:pt x="608870" y="35551"/>
                  </a:lnTo>
                  <a:lnTo>
                    <a:pt x="620019" y="35367"/>
                  </a:lnTo>
                  <a:lnTo>
                    <a:pt x="621859" y="35485"/>
                  </a:lnTo>
                  <a:lnTo>
                    <a:pt x="623286" y="35577"/>
                  </a:lnTo>
                  <a:lnTo>
                    <a:pt x="625415" y="35714"/>
                  </a:lnTo>
                  <a:lnTo>
                    <a:pt x="632616" y="37844"/>
                  </a:lnTo>
                  <a:lnTo>
                    <a:pt x="633590" y="43478"/>
                  </a:lnTo>
                  <a:lnTo>
                    <a:pt x="639034" y="44948"/>
                  </a:lnTo>
                  <a:lnTo>
                    <a:pt x="641427" y="44679"/>
                  </a:lnTo>
                  <a:lnTo>
                    <a:pt x="644987" y="44279"/>
                  </a:lnTo>
                  <a:lnTo>
                    <a:pt x="648619" y="47795"/>
                  </a:lnTo>
                  <a:lnTo>
                    <a:pt x="652544" y="51289"/>
                  </a:lnTo>
                  <a:lnTo>
                    <a:pt x="658894" y="55141"/>
                  </a:lnTo>
                  <a:lnTo>
                    <a:pt x="659639" y="58808"/>
                  </a:lnTo>
                  <a:lnTo>
                    <a:pt x="661017" y="65588"/>
                  </a:lnTo>
                  <a:lnTo>
                    <a:pt x="661166" y="66455"/>
                  </a:lnTo>
                  <a:lnTo>
                    <a:pt x="662084" y="71766"/>
                  </a:lnTo>
                  <a:lnTo>
                    <a:pt x="662292" y="72972"/>
                  </a:lnTo>
                  <a:lnTo>
                    <a:pt x="661784" y="77057"/>
                  </a:lnTo>
                  <a:lnTo>
                    <a:pt x="659033" y="77669"/>
                  </a:lnTo>
                  <a:lnTo>
                    <a:pt x="658490" y="78381"/>
                  </a:lnTo>
                  <a:lnTo>
                    <a:pt x="654448" y="83670"/>
                  </a:lnTo>
                  <a:lnTo>
                    <a:pt x="655757" y="88924"/>
                  </a:lnTo>
                  <a:lnTo>
                    <a:pt x="645873" y="90885"/>
                  </a:lnTo>
                  <a:lnTo>
                    <a:pt x="643500" y="91354"/>
                  </a:lnTo>
                  <a:lnTo>
                    <a:pt x="640384" y="102367"/>
                  </a:lnTo>
                  <a:lnTo>
                    <a:pt x="640199" y="110961"/>
                  </a:lnTo>
                  <a:lnTo>
                    <a:pt x="640091" y="115929"/>
                  </a:lnTo>
                  <a:lnTo>
                    <a:pt x="642928" y="127241"/>
                  </a:lnTo>
                  <a:lnTo>
                    <a:pt x="647276" y="130915"/>
                  </a:lnTo>
                  <a:lnTo>
                    <a:pt x="649792" y="133038"/>
                  </a:lnTo>
                  <a:lnTo>
                    <a:pt x="660275" y="129115"/>
                  </a:lnTo>
                  <a:lnTo>
                    <a:pt x="667369" y="126719"/>
                  </a:lnTo>
                  <a:lnTo>
                    <a:pt x="671976" y="124745"/>
                  </a:lnTo>
                  <a:lnTo>
                    <a:pt x="675699" y="128383"/>
                  </a:lnTo>
                  <a:lnTo>
                    <a:pt x="675868" y="132130"/>
                  </a:lnTo>
                  <a:lnTo>
                    <a:pt x="679637" y="134715"/>
                  </a:lnTo>
                  <a:lnTo>
                    <a:pt x="680471" y="135287"/>
                  </a:lnTo>
                  <a:lnTo>
                    <a:pt x="684753" y="138793"/>
                  </a:lnTo>
                  <a:lnTo>
                    <a:pt x="685084" y="142866"/>
                  </a:lnTo>
                  <a:lnTo>
                    <a:pt x="690998" y="144083"/>
                  </a:lnTo>
                  <a:lnTo>
                    <a:pt x="699552" y="147118"/>
                  </a:lnTo>
                  <a:lnTo>
                    <a:pt x="709013" y="145373"/>
                  </a:lnTo>
                  <a:lnTo>
                    <a:pt x="716022" y="144730"/>
                  </a:lnTo>
                  <a:lnTo>
                    <a:pt x="723747" y="144261"/>
                  </a:lnTo>
                  <a:lnTo>
                    <a:pt x="726210" y="149233"/>
                  </a:lnTo>
                  <a:lnTo>
                    <a:pt x="734237" y="153342"/>
                  </a:lnTo>
                  <a:lnTo>
                    <a:pt x="737759" y="156888"/>
                  </a:lnTo>
                  <a:lnTo>
                    <a:pt x="740371" y="159515"/>
                  </a:lnTo>
                  <a:lnTo>
                    <a:pt x="748347" y="163574"/>
                  </a:lnTo>
                  <a:lnTo>
                    <a:pt x="761262" y="166865"/>
                  </a:lnTo>
                  <a:lnTo>
                    <a:pt x="771079" y="171316"/>
                  </a:lnTo>
                  <a:lnTo>
                    <a:pt x="771142" y="179296"/>
                  </a:lnTo>
                  <a:lnTo>
                    <a:pt x="765983" y="185827"/>
                  </a:lnTo>
                  <a:lnTo>
                    <a:pt x="767849" y="196049"/>
                  </a:lnTo>
                  <a:lnTo>
                    <a:pt x="767608" y="201478"/>
                  </a:lnTo>
                  <a:lnTo>
                    <a:pt x="767534" y="203146"/>
                  </a:lnTo>
                  <a:lnTo>
                    <a:pt x="774332" y="209231"/>
                  </a:lnTo>
                  <a:lnTo>
                    <a:pt x="774214" y="213652"/>
                  </a:lnTo>
                  <a:lnTo>
                    <a:pt x="774100" y="217910"/>
                  </a:lnTo>
                  <a:lnTo>
                    <a:pt x="775621" y="220661"/>
                  </a:lnTo>
                  <a:lnTo>
                    <a:pt x="778496" y="225861"/>
                  </a:lnTo>
                  <a:lnTo>
                    <a:pt x="783063" y="235359"/>
                  </a:lnTo>
                  <a:lnTo>
                    <a:pt x="784621" y="241691"/>
                  </a:lnTo>
                  <a:lnTo>
                    <a:pt x="783600" y="251189"/>
                  </a:lnTo>
                  <a:lnTo>
                    <a:pt x="772009" y="244433"/>
                  </a:lnTo>
                  <a:lnTo>
                    <a:pt x="768492" y="242116"/>
                  </a:lnTo>
                  <a:lnTo>
                    <a:pt x="767628" y="242772"/>
                  </a:lnTo>
                  <a:lnTo>
                    <a:pt x="764302" y="245297"/>
                  </a:lnTo>
                  <a:lnTo>
                    <a:pt x="771674" y="254020"/>
                  </a:lnTo>
                  <a:lnTo>
                    <a:pt x="775468" y="258557"/>
                  </a:lnTo>
                  <a:lnTo>
                    <a:pt x="774494" y="261714"/>
                  </a:lnTo>
                  <a:lnTo>
                    <a:pt x="773350" y="265420"/>
                  </a:lnTo>
                  <a:lnTo>
                    <a:pt x="779388" y="269211"/>
                  </a:lnTo>
                  <a:lnTo>
                    <a:pt x="779915" y="269541"/>
                  </a:lnTo>
                  <a:lnTo>
                    <a:pt x="784719" y="275376"/>
                  </a:lnTo>
                  <a:lnTo>
                    <a:pt x="787341" y="278289"/>
                  </a:lnTo>
                  <a:lnTo>
                    <a:pt x="790534" y="281836"/>
                  </a:lnTo>
                  <a:lnTo>
                    <a:pt x="789381" y="293923"/>
                  </a:lnTo>
                  <a:lnTo>
                    <a:pt x="792560" y="296620"/>
                  </a:lnTo>
                  <a:lnTo>
                    <a:pt x="794335" y="298125"/>
                  </a:lnTo>
                  <a:lnTo>
                    <a:pt x="803663" y="300871"/>
                  </a:lnTo>
                  <a:lnTo>
                    <a:pt x="805144" y="300972"/>
                  </a:lnTo>
                  <a:lnTo>
                    <a:pt x="815275" y="301656"/>
                  </a:lnTo>
                  <a:lnTo>
                    <a:pt x="819548" y="298054"/>
                  </a:lnTo>
                  <a:lnTo>
                    <a:pt x="824732" y="297731"/>
                  </a:lnTo>
                  <a:lnTo>
                    <a:pt x="832012" y="313567"/>
                  </a:lnTo>
                  <a:lnTo>
                    <a:pt x="839450" y="327357"/>
                  </a:lnTo>
                  <a:lnTo>
                    <a:pt x="844559" y="334996"/>
                  </a:lnTo>
                  <a:lnTo>
                    <a:pt x="849478" y="345340"/>
                  </a:lnTo>
                  <a:lnTo>
                    <a:pt x="832257" y="349057"/>
                  </a:lnTo>
                  <a:lnTo>
                    <a:pt x="821943" y="351252"/>
                  </a:lnTo>
                  <a:lnTo>
                    <a:pt x="801333" y="355605"/>
                  </a:lnTo>
                  <a:lnTo>
                    <a:pt x="782090" y="359605"/>
                  </a:lnTo>
                  <a:lnTo>
                    <a:pt x="776636" y="360732"/>
                  </a:lnTo>
                  <a:lnTo>
                    <a:pt x="755417" y="365087"/>
                  </a:lnTo>
                  <a:lnTo>
                    <a:pt x="736348" y="369684"/>
                  </a:lnTo>
                  <a:lnTo>
                    <a:pt x="736211" y="369717"/>
                  </a:lnTo>
                  <a:lnTo>
                    <a:pt x="719526" y="373090"/>
                  </a:lnTo>
                  <a:lnTo>
                    <a:pt x="709499" y="375103"/>
                  </a:lnTo>
                  <a:lnTo>
                    <a:pt x="706703" y="375662"/>
                  </a:lnTo>
                  <a:lnTo>
                    <a:pt x="694959" y="378028"/>
                  </a:lnTo>
                  <a:lnTo>
                    <a:pt x="646164" y="387710"/>
                  </a:lnTo>
                  <a:lnTo>
                    <a:pt x="644282" y="388087"/>
                  </a:lnTo>
                  <a:lnTo>
                    <a:pt x="629928" y="390948"/>
                  </a:lnTo>
                  <a:lnTo>
                    <a:pt x="614081" y="394084"/>
                  </a:lnTo>
                  <a:lnTo>
                    <a:pt x="604695" y="395929"/>
                  </a:lnTo>
                  <a:lnTo>
                    <a:pt x="584048" y="400033"/>
                  </a:lnTo>
                  <a:lnTo>
                    <a:pt x="569590" y="402881"/>
                  </a:lnTo>
                  <a:lnTo>
                    <a:pt x="563886" y="403998"/>
                  </a:lnTo>
                  <a:lnTo>
                    <a:pt x="539554" y="408421"/>
                  </a:lnTo>
                  <a:lnTo>
                    <a:pt x="532806" y="409637"/>
                  </a:lnTo>
                  <a:lnTo>
                    <a:pt x="516980" y="412471"/>
                  </a:lnTo>
                  <a:lnTo>
                    <a:pt x="495676" y="416381"/>
                  </a:lnTo>
                  <a:lnTo>
                    <a:pt x="490360" y="417350"/>
                  </a:lnTo>
                  <a:lnTo>
                    <a:pt x="486980" y="417964"/>
                  </a:lnTo>
                  <a:lnTo>
                    <a:pt x="473447" y="420413"/>
                  </a:lnTo>
                  <a:lnTo>
                    <a:pt x="459662" y="422888"/>
                  </a:lnTo>
                  <a:lnTo>
                    <a:pt x="455254" y="423675"/>
                  </a:lnTo>
                  <a:lnTo>
                    <a:pt x="454928" y="423731"/>
                  </a:lnTo>
                  <a:lnTo>
                    <a:pt x="433043" y="427445"/>
                  </a:lnTo>
                  <a:lnTo>
                    <a:pt x="399038" y="433122"/>
                  </a:lnTo>
                  <a:lnTo>
                    <a:pt x="396194" y="433584"/>
                  </a:lnTo>
                  <a:lnTo>
                    <a:pt x="369858" y="437822"/>
                  </a:lnTo>
                  <a:lnTo>
                    <a:pt x="354876" y="439428"/>
                  </a:lnTo>
                  <a:lnTo>
                    <a:pt x="353916" y="439532"/>
                  </a:lnTo>
                  <a:lnTo>
                    <a:pt x="335040" y="441558"/>
                  </a:lnTo>
                  <a:lnTo>
                    <a:pt x="324862" y="442637"/>
                  </a:lnTo>
                  <a:lnTo>
                    <a:pt x="310131" y="445073"/>
                  </a:lnTo>
                  <a:lnTo>
                    <a:pt x="303436" y="446173"/>
                  </a:lnTo>
                  <a:lnTo>
                    <a:pt x="285878" y="448227"/>
                  </a:lnTo>
                  <a:lnTo>
                    <a:pt x="273261" y="449527"/>
                  </a:lnTo>
                  <a:lnTo>
                    <a:pt x="253937" y="451939"/>
                  </a:lnTo>
                  <a:lnTo>
                    <a:pt x="237884" y="453916"/>
                  </a:lnTo>
                  <a:lnTo>
                    <a:pt x="218340" y="455733"/>
                  </a:lnTo>
                  <a:lnTo>
                    <a:pt x="221181" y="451947"/>
                  </a:lnTo>
                  <a:lnTo>
                    <a:pt x="201524" y="454524"/>
                  </a:lnTo>
                  <a:lnTo>
                    <a:pt x="191039" y="455884"/>
                  </a:lnTo>
                  <a:lnTo>
                    <a:pt x="190237" y="459103"/>
                  </a:lnTo>
                  <a:lnTo>
                    <a:pt x="167172" y="462467"/>
                  </a:lnTo>
                  <a:lnTo>
                    <a:pt x="164072" y="462915"/>
                  </a:lnTo>
                  <a:lnTo>
                    <a:pt x="156496" y="463984"/>
                  </a:lnTo>
                  <a:lnTo>
                    <a:pt x="150955" y="464763"/>
                  </a:lnTo>
                  <a:lnTo>
                    <a:pt x="129870" y="467698"/>
                  </a:lnTo>
                  <a:lnTo>
                    <a:pt x="116575" y="469695"/>
                  </a:lnTo>
                  <a:lnTo>
                    <a:pt x="92446" y="473276"/>
                  </a:lnTo>
                  <a:lnTo>
                    <a:pt x="75597" y="475397"/>
                  </a:lnTo>
                  <a:lnTo>
                    <a:pt x="43664" y="479341"/>
                  </a:lnTo>
                  <a:lnTo>
                    <a:pt x="22246" y="482022"/>
                  </a:lnTo>
                  <a:lnTo>
                    <a:pt x="0" y="4847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273247" y="3600720"/>
              <a:ext cx="935673" cy="325132"/>
            </a:xfrm>
            <a:custGeom>
              <a:avLst/>
              <a:pathLst>
                <a:path w="935673" h="325132">
                  <a:moveTo>
                    <a:pt x="690" y="320476"/>
                  </a:moveTo>
                  <a:lnTo>
                    <a:pt x="4570" y="318639"/>
                  </a:lnTo>
                  <a:lnTo>
                    <a:pt x="12136" y="316724"/>
                  </a:lnTo>
                  <a:lnTo>
                    <a:pt x="13559" y="310966"/>
                  </a:lnTo>
                  <a:lnTo>
                    <a:pt x="15633" y="305620"/>
                  </a:lnTo>
                  <a:lnTo>
                    <a:pt x="23515" y="306602"/>
                  </a:lnTo>
                  <a:lnTo>
                    <a:pt x="22088" y="300250"/>
                  </a:lnTo>
                  <a:lnTo>
                    <a:pt x="22480" y="294814"/>
                  </a:lnTo>
                  <a:lnTo>
                    <a:pt x="21554" y="288358"/>
                  </a:lnTo>
                  <a:lnTo>
                    <a:pt x="13656" y="285415"/>
                  </a:lnTo>
                  <a:lnTo>
                    <a:pt x="18406" y="280946"/>
                  </a:lnTo>
                  <a:lnTo>
                    <a:pt x="21699" y="272549"/>
                  </a:lnTo>
                  <a:lnTo>
                    <a:pt x="18544" y="266206"/>
                  </a:lnTo>
                  <a:lnTo>
                    <a:pt x="23119" y="264089"/>
                  </a:lnTo>
                  <a:lnTo>
                    <a:pt x="26008" y="265004"/>
                  </a:lnTo>
                  <a:lnTo>
                    <a:pt x="28238" y="259013"/>
                  </a:lnTo>
                  <a:lnTo>
                    <a:pt x="25245" y="253739"/>
                  </a:lnTo>
                  <a:lnTo>
                    <a:pt x="25690" y="246206"/>
                  </a:lnTo>
                  <a:lnTo>
                    <a:pt x="34592" y="246847"/>
                  </a:lnTo>
                  <a:lnTo>
                    <a:pt x="35960" y="244164"/>
                  </a:lnTo>
                  <a:lnTo>
                    <a:pt x="36905" y="237468"/>
                  </a:lnTo>
                  <a:lnTo>
                    <a:pt x="42973" y="234457"/>
                  </a:lnTo>
                  <a:lnTo>
                    <a:pt x="40264" y="231248"/>
                  </a:lnTo>
                  <a:lnTo>
                    <a:pt x="33444" y="225464"/>
                  </a:lnTo>
                  <a:lnTo>
                    <a:pt x="37490" y="216912"/>
                  </a:lnTo>
                  <a:lnTo>
                    <a:pt x="43298" y="217561"/>
                  </a:lnTo>
                  <a:lnTo>
                    <a:pt x="50414" y="212206"/>
                  </a:lnTo>
                  <a:lnTo>
                    <a:pt x="58355" y="207953"/>
                  </a:lnTo>
                  <a:lnTo>
                    <a:pt x="57327" y="202682"/>
                  </a:lnTo>
                  <a:lnTo>
                    <a:pt x="57852" y="199007"/>
                  </a:lnTo>
                  <a:lnTo>
                    <a:pt x="66024" y="195504"/>
                  </a:lnTo>
                  <a:lnTo>
                    <a:pt x="65728" y="194156"/>
                  </a:lnTo>
                  <a:lnTo>
                    <a:pt x="65222" y="191852"/>
                  </a:lnTo>
                  <a:lnTo>
                    <a:pt x="61134" y="188461"/>
                  </a:lnTo>
                  <a:lnTo>
                    <a:pt x="55526" y="181449"/>
                  </a:lnTo>
                  <a:lnTo>
                    <a:pt x="59850" y="178385"/>
                  </a:lnTo>
                  <a:lnTo>
                    <a:pt x="60651" y="169679"/>
                  </a:lnTo>
                  <a:lnTo>
                    <a:pt x="64553" y="166469"/>
                  </a:lnTo>
                  <a:lnTo>
                    <a:pt x="69890" y="161640"/>
                  </a:lnTo>
                  <a:lnTo>
                    <a:pt x="65938" y="155276"/>
                  </a:lnTo>
                  <a:lnTo>
                    <a:pt x="65492" y="154980"/>
                  </a:lnTo>
                  <a:lnTo>
                    <a:pt x="57940" y="149971"/>
                  </a:lnTo>
                  <a:lnTo>
                    <a:pt x="59336" y="146621"/>
                  </a:lnTo>
                  <a:lnTo>
                    <a:pt x="67793" y="147475"/>
                  </a:lnTo>
                  <a:lnTo>
                    <a:pt x="72733" y="141606"/>
                  </a:lnTo>
                  <a:lnTo>
                    <a:pt x="66085" y="137680"/>
                  </a:lnTo>
                  <a:lnTo>
                    <a:pt x="67012" y="132884"/>
                  </a:lnTo>
                  <a:lnTo>
                    <a:pt x="73127" y="132290"/>
                  </a:lnTo>
                  <a:lnTo>
                    <a:pt x="75587" y="132051"/>
                  </a:lnTo>
                  <a:lnTo>
                    <a:pt x="76627" y="127292"/>
                  </a:lnTo>
                  <a:lnTo>
                    <a:pt x="72707" y="121730"/>
                  </a:lnTo>
                  <a:lnTo>
                    <a:pt x="74660" y="115755"/>
                  </a:lnTo>
                  <a:lnTo>
                    <a:pt x="72312" y="110888"/>
                  </a:lnTo>
                  <a:lnTo>
                    <a:pt x="85731" y="109812"/>
                  </a:lnTo>
                  <a:lnTo>
                    <a:pt x="93648" y="108937"/>
                  </a:lnTo>
                  <a:lnTo>
                    <a:pt x="108336" y="107298"/>
                  </a:lnTo>
                  <a:lnTo>
                    <a:pt x="135555" y="105795"/>
                  </a:lnTo>
                  <a:lnTo>
                    <a:pt x="149854" y="104754"/>
                  </a:lnTo>
                  <a:lnTo>
                    <a:pt x="150670" y="104694"/>
                  </a:lnTo>
                  <a:lnTo>
                    <a:pt x="151816" y="104610"/>
                  </a:lnTo>
                  <a:lnTo>
                    <a:pt x="184882" y="102121"/>
                  </a:lnTo>
                  <a:lnTo>
                    <a:pt x="185371" y="102084"/>
                  </a:lnTo>
                  <a:lnTo>
                    <a:pt x="187886" y="101909"/>
                  </a:lnTo>
                  <a:lnTo>
                    <a:pt x="227713" y="99062"/>
                  </a:lnTo>
                  <a:lnTo>
                    <a:pt x="235839" y="98180"/>
                  </a:lnTo>
                  <a:lnTo>
                    <a:pt x="236156" y="98146"/>
                  </a:lnTo>
                  <a:lnTo>
                    <a:pt x="237386" y="90817"/>
                  </a:lnTo>
                  <a:lnTo>
                    <a:pt x="234058" y="80086"/>
                  </a:lnTo>
                  <a:lnTo>
                    <a:pt x="231881" y="73606"/>
                  </a:lnTo>
                  <a:lnTo>
                    <a:pt x="238339" y="73217"/>
                  </a:lnTo>
                  <a:lnTo>
                    <a:pt x="256299" y="73552"/>
                  </a:lnTo>
                  <a:lnTo>
                    <a:pt x="256263" y="77814"/>
                  </a:lnTo>
                  <a:lnTo>
                    <a:pt x="273676" y="75801"/>
                  </a:lnTo>
                  <a:lnTo>
                    <a:pt x="279483" y="75123"/>
                  </a:lnTo>
                  <a:lnTo>
                    <a:pt x="311633" y="71761"/>
                  </a:lnTo>
                  <a:lnTo>
                    <a:pt x="312928" y="71624"/>
                  </a:lnTo>
                  <a:lnTo>
                    <a:pt x="337137" y="69023"/>
                  </a:lnTo>
                  <a:lnTo>
                    <a:pt x="343071" y="68377"/>
                  </a:lnTo>
                  <a:lnTo>
                    <a:pt x="370208" y="65379"/>
                  </a:lnTo>
                  <a:lnTo>
                    <a:pt x="375648" y="64699"/>
                  </a:lnTo>
                  <a:lnTo>
                    <a:pt x="392804" y="62538"/>
                  </a:lnTo>
                  <a:lnTo>
                    <a:pt x="397820" y="63630"/>
                  </a:lnTo>
                  <a:lnTo>
                    <a:pt x="399039" y="63895"/>
                  </a:lnTo>
                  <a:lnTo>
                    <a:pt x="403610" y="61414"/>
                  </a:lnTo>
                  <a:lnTo>
                    <a:pt x="414221" y="60934"/>
                  </a:lnTo>
                  <a:lnTo>
                    <a:pt x="436919" y="59870"/>
                  </a:lnTo>
                  <a:lnTo>
                    <a:pt x="450545" y="59209"/>
                  </a:lnTo>
                  <a:lnTo>
                    <a:pt x="462263" y="58705"/>
                  </a:lnTo>
                  <a:lnTo>
                    <a:pt x="473498" y="58209"/>
                  </a:lnTo>
                  <a:lnTo>
                    <a:pt x="482873" y="57472"/>
                  </a:lnTo>
                  <a:lnTo>
                    <a:pt x="489104" y="56978"/>
                  </a:lnTo>
                  <a:lnTo>
                    <a:pt x="515864" y="54803"/>
                  </a:lnTo>
                  <a:lnTo>
                    <a:pt x="521508" y="53752"/>
                  </a:lnTo>
                  <a:lnTo>
                    <a:pt x="536779" y="50894"/>
                  </a:lnTo>
                  <a:lnTo>
                    <a:pt x="537342" y="50788"/>
                  </a:lnTo>
                  <a:lnTo>
                    <a:pt x="538917" y="50651"/>
                  </a:lnTo>
                  <a:lnTo>
                    <a:pt x="558700" y="48906"/>
                  </a:lnTo>
                  <a:lnTo>
                    <a:pt x="572102" y="48460"/>
                  </a:lnTo>
                  <a:lnTo>
                    <a:pt x="575520" y="48344"/>
                  </a:lnTo>
                  <a:lnTo>
                    <a:pt x="593033" y="47573"/>
                  </a:lnTo>
                  <a:lnTo>
                    <a:pt x="593789" y="47506"/>
                  </a:lnTo>
                  <a:lnTo>
                    <a:pt x="624382" y="44748"/>
                  </a:lnTo>
                  <a:lnTo>
                    <a:pt x="650559" y="42084"/>
                  </a:lnTo>
                  <a:lnTo>
                    <a:pt x="654302" y="41697"/>
                  </a:lnTo>
                  <a:lnTo>
                    <a:pt x="680555" y="38758"/>
                  </a:lnTo>
                  <a:lnTo>
                    <a:pt x="686806" y="38229"/>
                  </a:lnTo>
                  <a:lnTo>
                    <a:pt x="690802" y="37888"/>
                  </a:lnTo>
                  <a:lnTo>
                    <a:pt x="713147" y="35550"/>
                  </a:lnTo>
                  <a:lnTo>
                    <a:pt x="714492" y="32812"/>
                  </a:lnTo>
                  <a:lnTo>
                    <a:pt x="736738" y="30075"/>
                  </a:lnTo>
                  <a:lnTo>
                    <a:pt x="758156" y="27394"/>
                  </a:lnTo>
                  <a:lnTo>
                    <a:pt x="790089" y="23450"/>
                  </a:lnTo>
                  <a:lnTo>
                    <a:pt x="806939" y="21329"/>
                  </a:lnTo>
                  <a:lnTo>
                    <a:pt x="831067" y="17748"/>
                  </a:lnTo>
                  <a:lnTo>
                    <a:pt x="844362" y="15750"/>
                  </a:lnTo>
                  <a:lnTo>
                    <a:pt x="865447" y="12816"/>
                  </a:lnTo>
                  <a:lnTo>
                    <a:pt x="870988" y="12037"/>
                  </a:lnTo>
                  <a:lnTo>
                    <a:pt x="878565" y="10968"/>
                  </a:lnTo>
                  <a:lnTo>
                    <a:pt x="881664" y="10520"/>
                  </a:lnTo>
                  <a:lnTo>
                    <a:pt x="904730" y="7156"/>
                  </a:lnTo>
                  <a:lnTo>
                    <a:pt x="905531" y="3937"/>
                  </a:lnTo>
                  <a:lnTo>
                    <a:pt x="916016" y="2577"/>
                  </a:lnTo>
                  <a:lnTo>
                    <a:pt x="935673" y="0"/>
                  </a:lnTo>
                  <a:lnTo>
                    <a:pt x="932832" y="3786"/>
                  </a:lnTo>
                  <a:lnTo>
                    <a:pt x="931459" y="11222"/>
                  </a:lnTo>
                  <a:lnTo>
                    <a:pt x="933406" y="20639"/>
                  </a:lnTo>
                  <a:lnTo>
                    <a:pt x="930285" y="28801"/>
                  </a:lnTo>
                  <a:lnTo>
                    <a:pt x="931754" y="31904"/>
                  </a:lnTo>
                  <a:lnTo>
                    <a:pt x="934945" y="38641"/>
                  </a:lnTo>
                  <a:lnTo>
                    <a:pt x="928000" y="39333"/>
                  </a:lnTo>
                  <a:lnTo>
                    <a:pt x="920844" y="39523"/>
                  </a:lnTo>
                  <a:lnTo>
                    <a:pt x="913580" y="46996"/>
                  </a:lnTo>
                  <a:lnTo>
                    <a:pt x="912753" y="49184"/>
                  </a:lnTo>
                  <a:lnTo>
                    <a:pt x="911475" y="52563"/>
                  </a:lnTo>
                  <a:lnTo>
                    <a:pt x="909407" y="58024"/>
                  </a:lnTo>
                  <a:lnTo>
                    <a:pt x="904003" y="73445"/>
                  </a:lnTo>
                  <a:lnTo>
                    <a:pt x="898631" y="76863"/>
                  </a:lnTo>
                  <a:lnTo>
                    <a:pt x="893607" y="77782"/>
                  </a:lnTo>
                  <a:lnTo>
                    <a:pt x="891459" y="73621"/>
                  </a:lnTo>
                  <a:lnTo>
                    <a:pt x="883273" y="71610"/>
                  </a:lnTo>
                  <a:lnTo>
                    <a:pt x="882390" y="72470"/>
                  </a:lnTo>
                  <a:lnTo>
                    <a:pt x="877930" y="76810"/>
                  </a:lnTo>
                  <a:lnTo>
                    <a:pt x="874303" y="76507"/>
                  </a:lnTo>
                  <a:lnTo>
                    <a:pt x="869267" y="79813"/>
                  </a:lnTo>
                  <a:lnTo>
                    <a:pt x="863024" y="85189"/>
                  </a:lnTo>
                  <a:lnTo>
                    <a:pt x="862409" y="86746"/>
                  </a:lnTo>
                  <a:lnTo>
                    <a:pt x="858490" y="96662"/>
                  </a:lnTo>
                  <a:lnTo>
                    <a:pt x="854194" y="100723"/>
                  </a:lnTo>
                  <a:lnTo>
                    <a:pt x="849260" y="105382"/>
                  </a:lnTo>
                  <a:lnTo>
                    <a:pt x="843022" y="103379"/>
                  </a:lnTo>
                  <a:lnTo>
                    <a:pt x="843703" y="96028"/>
                  </a:lnTo>
                  <a:lnTo>
                    <a:pt x="842365" y="94644"/>
                  </a:lnTo>
                  <a:lnTo>
                    <a:pt x="839386" y="91562"/>
                  </a:lnTo>
                  <a:lnTo>
                    <a:pt x="829607" y="99118"/>
                  </a:lnTo>
                  <a:lnTo>
                    <a:pt x="824126" y="103500"/>
                  </a:lnTo>
                  <a:lnTo>
                    <a:pt x="824017" y="109190"/>
                  </a:lnTo>
                  <a:lnTo>
                    <a:pt x="821403" y="113518"/>
                  </a:lnTo>
                  <a:lnTo>
                    <a:pt x="816040" y="110969"/>
                  </a:lnTo>
                  <a:lnTo>
                    <a:pt x="812662" y="113347"/>
                  </a:lnTo>
                  <a:lnTo>
                    <a:pt x="810938" y="114560"/>
                  </a:lnTo>
                  <a:lnTo>
                    <a:pt x="813139" y="121612"/>
                  </a:lnTo>
                  <a:lnTo>
                    <a:pt x="809883" y="128711"/>
                  </a:lnTo>
                  <a:lnTo>
                    <a:pt x="807267" y="133553"/>
                  </a:lnTo>
                  <a:lnTo>
                    <a:pt x="806213" y="135503"/>
                  </a:lnTo>
                  <a:lnTo>
                    <a:pt x="798376" y="135864"/>
                  </a:lnTo>
                  <a:lnTo>
                    <a:pt x="793223" y="138206"/>
                  </a:lnTo>
                  <a:lnTo>
                    <a:pt x="786356" y="140927"/>
                  </a:lnTo>
                  <a:lnTo>
                    <a:pt x="783007" y="146703"/>
                  </a:lnTo>
                  <a:lnTo>
                    <a:pt x="776871" y="148835"/>
                  </a:lnTo>
                  <a:lnTo>
                    <a:pt x="776804" y="148999"/>
                  </a:lnTo>
                  <a:lnTo>
                    <a:pt x="776077" y="150788"/>
                  </a:lnTo>
                  <a:lnTo>
                    <a:pt x="773335" y="157528"/>
                  </a:lnTo>
                  <a:lnTo>
                    <a:pt x="767742" y="157896"/>
                  </a:lnTo>
                  <a:lnTo>
                    <a:pt x="760426" y="165796"/>
                  </a:lnTo>
                  <a:lnTo>
                    <a:pt x="757161" y="167392"/>
                  </a:lnTo>
                  <a:lnTo>
                    <a:pt x="752808" y="173578"/>
                  </a:lnTo>
                  <a:lnTo>
                    <a:pt x="742820" y="174336"/>
                  </a:lnTo>
                  <a:lnTo>
                    <a:pt x="735556" y="175098"/>
                  </a:lnTo>
                  <a:lnTo>
                    <a:pt x="734485" y="175310"/>
                  </a:lnTo>
                  <a:lnTo>
                    <a:pt x="722527" y="177662"/>
                  </a:lnTo>
                  <a:lnTo>
                    <a:pt x="714779" y="184678"/>
                  </a:lnTo>
                  <a:lnTo>
                    <a:pt x="708009" y="191953"/>
                  </a:lnTo>
                  <a:lnTo>
                    <a:pt x="704205" y="194346"/>
                  </a:lnTo>
                  <a:lnTo>
                    <a:pt x="703611" y="194719"/>
                  </a:lnTo>
                  <a:lnTo>
                    <a:pt x="702122" y="195655"/>
                  </a:lnTo>
                  <a:lnTo>
                    <a:pt x="697516" y="202578"/>
                  </a:lnTo>
                  <a:lnTo>
                    <a:pt x="699719" y="207316"/>
                  </a:lnTo>
                  <a:lnTo>
                    <a:pt x="696737" y="210963"/>
                  </a:lnTo>
                  <a:lnTo>
                    <a:pt x="699277" y="218020"/>
                  </a:lnTo>
                  <a:lnTo>
                    <a:pt x="698718" y="218604"/>
                  </a:lnTo>
                  <a:lnTo>
                    <a:pt x="691885" y="225744"/>
                  </a:lnTo>
                  <a:lnTo>
                    <a:pt x="682981" y="227801"/>
                  </a:lnTo>
                  <a:lnTo>
                    <a:pt x="677458" y="224507"/>
                  </a:lnTo>
                  <a:lnTo>
                    <a:pt x="671561" y="231201"/>
                  </a:lnTo>
                  <a:lnTo>
                    <a:pt x="671541" y="234123"/>
                  </a:lnTo>
                  <a:lnTo>
                    <a:pt x="671319" y="264631"/>
                  </a:lnTo>
                  <a:lnTo>
                    <a:pt x="650405" y="267246"/>
                  </a:lnTo>
                  <a:lnTo>
                    <a:pt x="637831" y="268724"/>
                  </a:lnTo>
                  <a:lnTo>
                    <a:pt x="625991" y="270185"/>
                  </a:lnTo>
                  <a:lnTo>
                    <a:pt x="620580" y="270840"/>
                  </a:lnTo>
                  <a:lnTo>
                    <a:pt x="616708" y="271307"/>
                  </a:lnTo>
                  <a:lnTo>
                    <a:pt x="611025" y="271990"/>
                  </a:lnTo>
                  <a:lnTo>
                    <a:pt x="598099" y="273584"/>
                  </a:lnTo>
                  <a:lnTo>
                    <a:pt x="597777" y="273624"/>
                  </a:lnTo>
                  <a:lnTo>
                    <a:pt x="590475" y="274517"/>
                  </a:lnTo>
                  <a:lnTo>
                    <a:pt x="565906" y="277586"/>
                  </a:lnTo>
                  <a:lnTo>
                    <a:pt x="564509" y="277759"/>
                  </a:lnTo>
                  <a:lnTo>
                    <a:pt x="554871" y="279070"/>
                  </a:lnTo>
                  <a:lnTo>
                    <a:pt x="552521" y="279389"/>
                  </a:lnTo>
                  <a:lnTo>
                    <a:pt x="542509" y="280411"/>
                  </a:lnTo>
                  <a:lnTo>
                    <a:pt x="527851" y="281890"/>
                  </a:lnTo>
                  <a:lnTo>
                    <a:pt x="498846" y="284706"/>
                  </a:lnTo>
                  <a:lnTo>
                    <a:pt x="448692" y="289387"/>
                  </a:lnTo>
                  <a:lnTo>
                    <a:pt x="447854" y="289476"/>
                  </a:lnTo>
                  <a:lnTo>
                    <a:pt x="431164" y="291223"/>
                  </a:lnTo>
                  <a:lnTo>
                    <a:pt x="395757" y="294554"/>
                  </a:lnTo>
                  <a:lnTo>
                    <a:pt x="389846" y="295005"/>
                  </a:lnTo>
                  <a:lnTo>
                    <a:pt x="347791" y="298116"/>
                  </a:lnTo>
                  <a:lnTo>
                    <a:pt x="347125" y="298164"/>
                  </a:lnTo>
                  <a:lnTo>
                    <a:pt x="346298" y="298229"/>
                  </a:lnTo>
                  <a:lnTo>
                    <a:pt x="303409" y="301515"/>
                  </a:lnTo>
                  <a:lnTo>
                    <a:pt x="301283" y="301673"/>
                  </a:lnTo>
                  <a:lnTo>
                    <a:pt x="294135" y="302227"/>
                  </a:lnTo>
                  <a:lnTo>
                    <a:pt x="275818" y="303624"/>
                  </a:lnTo>
                  <a:lnTo>
                    <a:pt x="260893" y="304861"/>
                  </a:lnTo>
                  <a:lnTo>
                    <a:pt x="259197" y="305000"/>
                  </a:lnTo>
                  <a:lnTo>
                    <a:pt x="236408" y="306607"/>
                  </a:lnTo>
                  <a:lnTo>
                    <a:pt x="236874" y="308299"/>
                  </a:lnTo>
                  <a:lnTo>
                    <a:pt x="230362" y="308856"/>
                  </a:lnTo>
                  <a:lnTo>
                    <a:pt x="218529" y="309776"/>
                  </a:lnTo>
                  <a:lnTo>
                    <a:pt x="216625" y="309923"/>
                  </a:lnTo>
                  <a:lnTo>
                    <a:pt x="206590" y="310691"/>
                  </a:lnTo>
                  <a:lnTo>
                    <a:pt x="171045" y="313563"/>
                  </a:lnTo>
                  <a:lnTo>
                    <a:pt x="166955" y="313879"/>
                  </a:lnTo>
                  <a:lnTo>
                    <a:pt x="145167" y="315539"/>
                  </a:lnTo>
                  <a:lnTo>
                    <a:pt x="144110" y="315618"/>
                  </a:lnTo>
                  <a:lnTo>
                    <a:pt x="124829" y="317089"/>
                  </a:lnTo>
                  <a:lnTo>
                    <a:pt x="107493" y="318381"/>
                  </a:lnTo>
                  <a:lnTo>
                    <a:pt x="98255" y="319058"/>
                  </a:lnTo>
                  <a:lnTo>
                    <a:pt x="74763" y="320614"/>
                  </a:lnTo>
                  <a:lnTo>
                    <a:pt x="67735" y="321069"/>
                  </a:lnTo>
                  <a:lnTo>
                    <a:pt x="65745" y="321197"/>
                  </a:lnTo>
                  <a:lnTo>
                    <a:pt x="57782" y="321706"/>
                  </a:lnTo>
                  <a:lnTo>
                    <a:pt x="0" y="32513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858901" y="4207655"/>
              <a:ext cx="619135" cy="549253"/>
            </a:xfrm>
            <a:custGeom>
              <a:avLst/>
              <a:pathLst>
                <a:path w="619135" h="549253">
                  <a:moveTo>
                    <a:pt x="921" y="55030"/>
                  </a:moveTo>
                  <a:lnTo>
                    <a:pt x="626" y="40540"/>
                  </a:lnTo>
                  <a:lnTo>
                    <a:pt x="390" y="28940"/>
                  </a:lnTo>
                  <a:lnTo>
                    <a:pt x="0" y="9772"/>
                  </a:lnTo>
                  <a:lnTo>
                    <a:pt x="26364" y="9173"/>
                  </a:lnTo>
                  <a:lnTo>
                    <a:pt x="27227" y="9153"/>
                  </a:lnTo>
                  <a:lnTo>
                    <a:pt x="36907" y="8916"/>
                  </a:lnTo>
                  <a:lnTo>
                    <a:pt x="60262" y="8431"/>
                  </a:lnTo>
                  <a:lnTo>
                    <a:pt x="63776" y="8354"/>
                  </a:lnTo>
                  <a:lnTo>
                    <a:pt x="76871" y="8056"/>
                  </a:lnTo>
                  <a:lnTo>
                    <a:pt x="92858" y="7633"/>
                  </a:lnTo>
                  <a:lnTo>
                    <a:pt x="97619" y="7503"/>
                  </a:lnTo>
                  <a:lnTo>
                    <a:pt x="121703" y="6863"/>
                  </a:lnTo>
                  <a:lnTo>
                    <a:pt x="123740" y="6806"/>
                  </a:lnTo>
                  <a:lnTo>
                    <a:pt x="152192" y="6258"/>
                  </a:lnTo>
                  <a:lnTo>
                    <a:pt x="152329" y="6255"/>
                  </a:lnTo>
                  <a:lnTo>
                    <a:pt x="177982" y="5642"/>
                  </a:lnTo>
                  <a:lnTo>
                    <a:pt x="210146" y="4838"/>
                  </a:lnTo>
                  <a:lnTo>
                    <a:pt x="227909" y="4200"/>
                  </a:lnTo>
                  <a:lnTo>
                    <a:pt x="250277" y="3356"/>
                  </a:lnTo>
                  <a:lnTo>
                    <a:pt x="294817" y="1546"/>
                  </a:lnTo>
                  <a:lnTo>
                    <a:pt x="298141" y="1413"/>
                  </a:lnTo>
                  <a:lnTo>
                    <a:pt x="300962" y="1300"/>
                  </a:lnTo>
                  <a:lnTo>
                    <a:pt x="320739" y="484"/>
                  </a:lnTo>
                  <a:lnTo>
                    <a:pt x="332104" y="0"/>
                  </a:lnTo>
                  <a:lnTo>
                    <a:pt x="335924" y="3081"/>
                  </a:lnTo>
                  <a:lnTo>
                    <a:pt x="343424" y="8629"/>
                  </a:lnTo>
                  <a:lnTo>
                    <a:pt x="343948" y="15435"/>
                  </a:lnTo>
                  <a:lnTo>
                    <a:pt x="336456" y="21336"/>
                  </a:lnTo>
                  <a:lnTo>
                    <a:pt x="333966" y="26537"/>
                  </a:lnTo>
                  <a:lnTo>
                    <a:pt x="334692" y="31562"/>
                  </a:lnTo>
                  <a:lnTo>
                    <a:pt x="340035" y="36298"/>
                  </a:lnTo>
                  <a:lnTo>
                    <a:pt x="346696" y="37953"/>
                  </a:lnTo>
                  <a:lnTo>
                    <a:pt x="342150" y="43786"/>
                  </a:lnTo>
                  <a:lnTo>
                    <a:pt x="344987" y="55393"/>
                  </a:lnTo>
                  <a:lnTo>
                    <a:pt x="347937" y="58239"/>
                  </a:lnTo>
                  <a:lnTo>
                    <a:pt x="348753" y="59070"/>
                  </a:lnTo>
                  <a:lnTo>
                    <a:pt x="353509" y="66627"/>
                  </a:lnTo>
                  <a:lnTo>
                    <a:pt x="347825" y="67513"/>
                  </a:lnTo>
                  <a:lnTo>
                    <a:pt x="349242" y="77705"/>
                  </a:lnTo>
                  <a:lnTo>
                    <a:pt x="359439" y="79063"/>
                  </a:lnTo>
                  <a:lnTo>
                    <a:pt x="357570" y="89305"/>
                  </a:lnTo>
                  <a:lnTo>
                    <a:pt x="365259" y="90241"/>
                  </a:lnTo>
                  <a:lnTo>
                    <a:pt x="362590" y="98519"/>
                  </a:lnTo>
                  <a:lnTo>
                    <a:pt x="358042" y="108315"/>
                  </a:lnTo>
                  <a:lnTo>
                    <a:pt x="344425" y="109929"/>
                  </a:lnTo>
                  <a:lnTo>
                    <a:pt x="353193" y="123379"/>
                  </a:lnTo>
                  <a:lnTo>
                    <a:pt x="353799" y="124308"/>
                  </a:lnTo>
                  <a:lnTo>
                    <a:pt x="348983" y="131608"/>
                  </a:lnTo>
                  <a:lnTo>
                    <a:pt x="348977" y="135328"/>
                  </a:lnTo>
                  <a:lnTo>
                    <a:pt x="344962" y="140586"/>
                  </a:lnTo>
                  <a:lnTo>
                    <a:pt x="338049" y="142854"/>
                  </a:lnTo>
                  <a:lnTo>
                    <a:pt x="337990" y="150238"/>
                  </a:lnTo>
                  <a:lnTo>
                    <a:pt x="332000" y="156533"/>
                  </a:lnTo>
                  <a:lnTo>
                    <a:pt x="330983" y="157573"/>
                  </a:lnTo>
                  <a:lnTo>
                    <a:pt x="325834" y="162833"/>
                  </a:lnTo>
                  <a:lnTo>
                    <a:pt x="319265" y="161881"/>
                  </a:lnTo>
                  <a:lnTo>
                    <a:pt x="317944" y="167979"/>
                  </a:lnTo>
                  <a:lnTo>
                    <a:pt x="322870" y="174888"/>
                  </a:lnTo>
                  <a:lnTo>
                    <a:pt x="323107" y="175221"/>
                  </a:lnTo>
                  <a:lnTo>
                    <a:pt x="315888" y="177357"/>
                  </a:lnTo>
                  <a:lnTo>
                    <a:pt x="314745" y="189656"/>
                  </a:lnTo>
                  <a:lnTo>
                    <a:pt x="306911" y="193333"/>
                  </a:lnTo>
                  <a:lnTo>
                    <a:pt x="307867" y="197834"/>
                  </a:lnTo>
                  <a:lnTo>
                    <a:pt x="310479" y="203448"/>
                  </a:lnTo>
                  <a:lnTo>
                    <a:pt x="304447" y="205386"/>
                  </a:lnTo>
                  <a:lnTo>
                    <a:pt x="301447" y="210501"/>
                  </a:lnTo>
                  <a:lnTo>
                    <a:pt x="302634" y="218686"/>
                  </a:lnTo>
                  <a:lnTo>
                    <a:pt x="300364" y="225536"/>
                  </a:lnTo>
                  <a:lnTo>
                    <a:pt x="300263" y="232735"/>
                  </a:lnTo>
                  <a:lnTo>
                    <a:pt x="303773" y="239042"/>
                  </a:lnTo>
                  <a:lnTo>
                    <a:pt x="297445" y="243497"/>
                  </a:lnTo>
                  <a:lnTo>
                    <a:pt x="290665" y="242956"/>
                  </a:lnTo>
                  <a:lnTo>
                    <a:pt x="288165" y="247697"/>
                  </a:lnTo>
                  <a:lnTo>
                    <a:pt x="294832" y="253031"/>
                  </a:lnTo>
                  <a:lnTo>
                    <a:pt x="294731" y="253270"/>
                  </a:lnTo>
                  <a:lnTo>
                    <a:pt x="291462" y="261057"/>
                  </a:lnTo>
                  <a:lnTo>
                    <a:pt x="294939" y="267188"/>
                  </a:lnTo>
                  <a:lnTo>
                    <a:pt x="299267" y="272794"/>
                  </a:lnTo>
                  <a:lnTo>
                    <a:pt x="291523" y="279303"/>
                  </a:lnTo>
                  <a:lnTo>
                    <a:pt x="290531" y="280135"/>
                  </a:lnTo>
                  <a:lnTo>
                    <a:pt x="339371" y="277817"/>
                  </a:lnTo>
                  <a:lnTo>
                    <a:pt x="345039" y="277525"/>
                  </a:lnTo>
                  <a:lnTo>
                    <a:pt x="358759" y="276805"/>
                  </a:lnTo>
                  <a:lnTo>
                    <a:pt x="386465" y="275302"/>
                  </a:lnTo>
                  <a:lnTo>
                    <a:pt x="394394" y="274859"/>
                  </a:lnTo>
                  <a:lnTo>
                    <a:pt x="417043" y="273535"/>
                  </a:lnTo>
                  <a:lnTo>
                    <a:pt x="419363" y="273397"/>
                  </a:lnTo>
                  <a:lnTo>
                    <a:pt x="443036" y="271960"/>
                  </a:lnTo>
                  <a:lnTo>
                    <a:pt x="443189" y="271951"/>
                  </a:lnTo>
                  <a:lnTo>
                    <a:pt x="453406" y="271296"/>
                  </a:lnTo>
                  <a:lnTo>
                    <a:pt x="496186" y="268454"/>
                  </a:lnTo>
                  <a:lnTo>
                    <a:pt x="503465" y="267957"/>
                  </a:lnTo>
                  <a:lnTo>
                    <a:pt x="516193" y="267094"/>
                  </a:lnTo>
                  <a:lnTo>
                    <a:pt x="514418" y="279600"/>
                  </a:lnTo>
                  <a:lnTo>
                    <a:pt x="510324" y="292693"/>
                  </a:lnTo>
                  <a:lnTo>
                    <a:pt x="505878" y="305894"/>
                  </a:lnTo>
                  <a:lnTo>
                    <a:pt x="507606" y="313868"/>
                  </a:lnTo>
                  <a:lnTo>
                    <a:pt x="508340" y="317255"/>
                  </a:lnTo>
                  <a:lnTo>
                    <a:pt x="512760" y="329777"/>
                  </a:lnTo>
                  <a:lnTo>
                    <a:pt x="522843" y="339363"/>
                  </a:lnTo>
                  <a:lnTo>
                    <a:pt x="524551" y="342500"/>
                  </a:lnTo>
                  <a:lnTo>
                    <a:pt x="527467" y="347848"/>
                  </a:lnTo>
                  <a:lnTo>
                    <a:pt x="533717" y="362071"/>
                  </a:lnTo>
                  <a:lnTo>
                    <a:pt x="537728" y="374419"/>
                  </a:lnTo>
                  <a:lnTo>
                    <a:pt x="547988" y="378753"/>
                  </a:lnTo>
                  <a:lnTo>
                    <a:pt x="538724" y="384632"/>
                  </a:lnTo>
                  <a:lnTo>
                    <a:pt x="532752" y="388414"/>
                  </a:lnTo>
                  <a:lnTo>
                    <a:pt x="529948" y="394462"/>
                  </a:lnTo>
                  <a:lnTo>
                    <a:pt x="518415" y="399463"/>
                  </a:lnTo>
                  <a:lnTo>
                    <a:pt x="511179" y="403665"/>
                  </a:lnTo>
                  <a:lnTo>
                    <a:pt x="511170" y="403946"/>
                  </a:lnTo>
                  <a:lnTo>
                    <a:pt x="510866" y="412770"/>
                  </a:lnTo>
                  <a:lnTo>
                    <a:pt x="517811" y="414907"/>
                  </a:lnTo>
                  <a:lnTo>
                    <a:pt x="524149" y="416753"/>
                  </a:lnTo>
                  <a:lnTo>
                    <a:pt x="529641" y="422414"/>
                  </a:lnTo>
                  <a:lnTo>
                    <a:pt x="536286" y="423421"/>
                  </a:lnTo>
                  <a:lnTo>
                    <a:pt x="541983" y="420575"/>
                  </a:lnTo>
                  <a:lnTo>
                    <a:pt x="543868" y="406294"/>
                  </a:lnTo>
                  <a:lnTo>
                    <a:pt x="552941" y="397757"/>
                  </a:lnTo>
                  <a:lnTo>
                    <a:pt x="558662" y="394598"/>
                  </a:lnTo>
                  <a:lnTo>
                    <a:pt x="570922" y="393992"/>
                  </a:lnTo>
                  <a:lnTo>
                    <a:pt x="575284" y="389201"/>
                  </a:lnTo>
                  <a:lnTo>
                    <a:pt x="583202" y="382635"/>
                  </a:lnTo>
                  <a:lnTo>
                    <a:pt x="589018" y="380227"/>
                  </a:lnTo>
                  <a:lnTo>
                    <a:pt x="589559" y="392010"/>
                  </a:lnTo>
                  <a:lnTo>
                    <a:pt x="586683" y="401960"/>
                  </a:lnTo>
                  <a:lnTo>
                    <a:pt x="585497" y="411458"/>
                  </a:lnTo>
                  <a:lnTo>
                    <a:pt x="585359" y="418164"/>
                  </a:lnTo>
                  <a:lnTo>
                    <a:pt x="579259" y="428837"/>
                  </a:lnTo>
                  <a:lnTo>
                    <a:pt x="582378" y="435075"/>
                  </a:lnTo>
                  <a:lnTo>
                    <a:pt x="566875" y="434195"/>
                  </a:lnTo>
                  <a:lnTo>
                    <a:pt x="567149" y="446452"/>
                  </a:lnTo>
                  <a:lnTo>
                    <a:pt x="560038" y="451101"/>
                  </a:lnTo>
                  <a:lnTo>
                    <a:pt x="555958" y="453909"/>
                  </a:lnTo>
                  <a:lnTo>
                    <a:pt x="555523" y="454208"/>
                  </a:lnTo>
                  <a:lnTo>
                    <a:pt x="551704" y="452110"/>
                  </a:lnTo>
                  <a:lnTo>
                    <a:pt x="544022" y="457921"/>
                  </a:lnTo>
                  <a:lnTo>
                    <a:pt x="549149" y="466766"/>
                  </a:lnTo>
                  <a:lnTo>
                    <a:pt x="549012" y="473649"/>
                  </a:lnTo>
                  <a:lnTo>
                    <a:pt x="554077" y="481523"/>
                  </a:lnTo>
                  <a:lnTo>
                    <a:pt x="560345" y="485010"/>
                  </a:lnTo>
                  <a:lnTo>
                    <a:pt x="572808" y="486142"/>
                  </a:lnTo>
                  <a:lnTo>
                    <a:pt x="581026" y="486083"/>
                  </a:lnTo>
                  <a:lnTo>
                    <a:pt x="588059" y="492655"/>
                  </a:lnTo>
                  <a:lnTo>
                    <a:pt x="594911" y="491123"/>
                  </a:lnTo>
                  <a:lnTo>
                    <a:pt x="603519" y="499495"/>
                  </a:lnTo>
                  <a:lnTo>
                    <a:pt x="606248" y="507559"/>
                  </a:lnTo>
                  <a:lnTo>
                    <a:pt x="617236" y="507361"/>
                  </a:lnTo>
                  <a:lnTo>
                    <a:pt x="619135" y="513885"/>
                  </a:lnTo>
                  <a:lnTo>
                    <a:pt x="613580" y="524817"/>
                  </a:lnTo>
                  <a:lnTo>
                    <a:pt x="607712" y="527539"/>
                  </a:lnTo>
                  <a:lnTo>
                    <a:pt x="604252" y="533924"/>
                  </a:lnTo>
                  <a:lnTo>
                    <a:pt x="605347" y="539097"/>
                  </a:lnTo>
                  <a:lnTo>
                    <a:pt x="595869" y="535514"/>
                  </a:lnTo>
                  <a:lnTo>
                    <a:pt x="590597" y="530941"/>
                  </a:lnTo>
                  <a:lnTo>
                    <a:pt x="583484" y="538085"/>
                  </a:lnTo>
                  <a:lnTo>
                    <a:pt x="574660" y="549253"/>
                  </a:lnTo>
                  <a:lnTo>
                    <a:pt x="573555" y="537853"/>
                  </a:lnTo>
                  <a:lnTo>
                    <a:pt x="578162" y="529955"/>
                  </a:lnTo>
                  <a:lnTo>
                    <a:pt x="574110" y="523096"/>
                  </a:lnTo>
                  <a:lnTo>
                    <a:pt x="568741" y="519955"/>
                  </a:lnTo>
                  <a:lnTo>
                    <a:pt x="562087" y="511296"/>
                  </a:lnTo>
                  <a:lnTo>
                    <a:pt x="551966" y="508193"/>
                  </a:lnTo>
                  <a:lnTo>
                    <a:pt x="546796" y="507231"/>
                  </a:lnTo>
                  <a:lnTo>
                    <a:pt x="542457" y="502205"/>
                  </a:lnTo>
                  <a:lnTo>
                    <a:pt x="531899" y="501044"/>
                  </a:lnTo>
                  <a:lnTo>
                    <a:pt x="517717" y="499929"/>
                  </a:lnTo>
                  <a:lnTo>
                    <a:pt x="512897" y="501859"/>
                  </a:lnTo>
                  <a:lnTo>
                    <a:pt x="510700" y="503943"/>
                  </a:lnTo>
                  <a:lnTo>
                    <a:pt x="504558" y="509761"/>
                  </a:lnTo>
                  <a:lnTo>
                    <a:pt x="492841" y="520172"/>
                  </a:lnTo>
                  <a:lnTo>
                    <a:pt x="489221" y="523050"/>
                  </a:lnTo>
                  <a:lnTo>
                    <a:pt x="485414" y="526073"/>
                  </a:lnTo>
                  <a:lnTo>
                    <a:pt x="473720" y="534962"/>
                  </a:lnTo>
                  <a:lnTo>
                    <a:pt x="460423" y="538698"/>
                  </a:lnTo>
                  <a:lnTo>
                    <a:pt x="451428" y="539972"/>
                  </a:lnTo>
                  <a:lnTo>
                    <a:pt x="447439" y="540535"/>
                  </a:lnTo>
                  <a:lnTo>
                    <a:pt x="441924" y="540483"/>
                  </a:lnTo>
                  <a:lnTo>
                    <a:pt x="422080" y="541761"/>
                  </a:lnTo>
                  <a:lnTo>
                    <a:pt x="410562" y="544840"/>
                  </a:lnTo>
                  <a:lnTo>
                    <a:pt x="402776" y="544982"/>
                  </a:lnTo>
                  <a:lnTo>
                    <a:pt x="395975" y="543431"/>
                  </a:lnTo>
                  <a:lnTo>
                    <a:pt x="394435" y="536779"/>
                  </a:lnTo>
                  <a:lnTo>
                    <a:pt x="386234" y="529290"/>
                  </a:lnTo>
                  <a:lnTo>
                    <a:pt x="383512" y="529058"/>
                  </a:lnTo>
                  <a:lnTo>
                    <a:pt x="379143" y="528685"/>
                  </a:lnTo>
                  <a:lnTo>
                    <a:pt x="367656" y="526769"/>
                  </a:lnTo>
                  <a:lnTo>
                    <a:pt x="359690" y="522986"/>
                  </a:lnTo>
                  <a:lnTo>
                    <a:pt x="344906" y="519637"/>
                  </a:lnTo>
                  <a:lnTo>
                    <a:pt x="337784" y="512953"/>
                  </a:lnTo>
                  <a:lnTo>
                    <a:pt x="344603" y="508332"/>
                  </a:lnTo>
                  <a:lnTo>
                    <a:pt x="345633" y="503929"/>
                  </a:lnTo>
                  <a:lnTo>
                    <a:pt x="337257" y="500181"/>
                  </a:lnTo>
                  <a:lnTo>
                    <a:pt x="333453" y="496346"/>
                  </a:lnTo>
                  <a:lnTo>
                    <a:pt x="335276" y="492976"/>
                  </a:lnTo>
                  <a:lnTo>
                    <a:pt x="329284" y="485998"/>
                  </a:lnTo>
                  <a:lnTo>
                    <a:pt x="323908" y="488824"/>
                  </a:lnTo>
                  <a:lnTo>
                    <a:pt x="321433" y="490124"/>
                  </a:lnTo>
                  <a:lnTo>
                    <a:pt x="318274" y="486250"/>
                  </a:lnTo>
                  <a:lnTo>
                    <a:pt x="312591" y="482043"/>
                  </a:lnTo>
                  <a:lnTo>
                    <a:pt x="311595" y="477350"/>
                  </a:lnTo>
                  <a:lnTo>
                    <a:pt x="310866" y="473454"/>
                  </a:lnTo>
                  <a:lnTo>
                    <a:pt x="303627" y="468711"/>
                  </a:lnTo>
                  <a:lnTo>
                    <a:pt x="298379" y="469027"/>
                  </a:lnTo>
                  <a:lnTo>
                    <a:pt x="300350" y="459463"/>
                  </a:lnTo>
                  <a:lnTo>
                    <a:pt x="294853" y="453283"/>
                  </a:lnTo>
                  <a:lnTo>
                    <a:pt x="286407" y="453175"/>
                  </a:lnTo>
                  <a:lnTo>
                    <a:pt x="278039" y="456899"/>
                  </a:lnTo>
                  <a:lnTo>
                    <a:pt x="272774" y="460190"/>
                  </a:lnTo>
                  <a:lnTo>
                    <a:pt x="271847" y="465137"/>
                  </a:lnTo>
                  <a:lnTo>
                    <a:pt x="270799" y="470721"/>
                  </a:lnTo>
                  <a:lnTo>
                    <a:pt x="279356" y="474669"/>
                  </a:lnTo>
                  <a:lnTo>
                    <a:pt x="290671" y="477839"/>
                  </a:lnTo>
                  <a:lnTo>
                    <a:pt x="284272" y="489024"/>
                  </a:lnTo>
                  <a:lnTo>
                    <a:pt x="277947" y="491573"/>
                  </a:lnTo>
                  <a:lnTo>
                    <a:pt x="266384" y="485923"/>
                  </a:lnTo>
                  <a:lnTo>
                    <a:pt x="252235" y="479049"/>
                  </a:lnTo>
                  <a:lnTo>
                    <a:pt x="250677" y="478450"/>
                  </a:lnTo>
                  <a:lnTo>
                    <a:pt x="248028" y="477430"/>
                  </a:lnTo>
                  <a:lnTo>
                    <a:pt x="236721" y="478452"/>
                  </a:lnTo>
                  <a:lnTo>
                    <a:pt x="225727" y="484723"/>
                  </a:lnTo>
                  <a:lnTo>
                    <a:pt x="217143" y="486143"/>
                  </a:lnTo>
                  <a:lnTo>
                    <a:pt x="206652" y="484339"/>
                  </a:lnTo>
                  <a:lnTo>
                    <a:pt x="198907" y="482752"/>
                  </a:lnTo>
                  <a:lnTo>
                    <a:pt x="187450" y="480921"/>
                  </a:lnTo>
                  <a:lnTo>
                    <a:pt x="181609" y="479559"/>
                  </a:lnTo>
                  <a:lnTo>
                    <a:pt x="173295" y="477615"/>
                  </a:lnTo>
                  <a:lnTo>
                    <a:pt x="149419" y="468035"/>
                  </a:lnTo>
                  <a:lnTo>
                    <a:pt x="135621" y="462468"/>
                  </a:lnTo>
                  <a:lnTo>
                    <a:pt x="124087" y="459339"/>
                  </a:lnTo>
                  <a:lnTo>
                    <a:pt x="113333" y="456715"/>
                  </a:lnTo>
                  <a:lnTo>
                    <a:pt x="99058" y="456498"/>
                  </a:lnTo>
                  <a:lnTo>
                    <a:pt x="85207" y="457948"/>
                  </a:lnTo>
                  <a:lnTo>
                    <a:pt x="69915" y="458915"/>
                  </a:lnTo>
                  <a:lnTo>
                    <a:pt x="45547" y="463240"/>
                  </a:lnTo>
                  <a:lnTo>
                    <a:pt x="38725" y="466309"/>
                  </a:lnTo>
                  <a:lnTo>
                    <a:pt x="34146" y="469813"/>
                  </a:lnTo>
                  <a:lnTo>
                    <a:pt x="31007" y="465271"/>
                  </a:lnTo>
                  <a:lnTo>
                    <a:pt x="27571" y="460158"/>
                  </a:lnTo>
                  <a:lnTo>
                    <a:pt x="22833" y="454566"/>
                  </a:lnTo>
                  <a:lnTo>
                    <a:pt x="29502" y="447698"/>
                  </a:lnTo>
                  <a:lnTo>
                    <a:pt x="31855" y="444824"/>
                  </a:lnTo>
                  <a:lnTo>
                    <a:pt x="34418" y="441692"/>
                  </a:lnTo>
                  <a:lnTo>
                    <a:pt x="36934" y="433326"/>
                  </a:lnTo>
                  <a:lnTo>
                    <a:pt x="44716" y="423891"/>
                  </a:lnTo>
                  <a:lnTo>
                    <a:pt x="48795" y="419548"/>
                  </a:lnTo>
                  <a:lnTo>
                    <a:pt x="49057" y="419269"/>
                  </a:lnTo>
                  <a:lnTo>
                    <a:pt x="49042" y="411201"/>
                  </a:lnTo>
                  <a:lnTo>
                    <a:pt x="48679" y="402755"/>
                  </a:lnTo>
                  <a:lnTo>
                    <a:pt x="47361" y="395698"/>
                  </a:lnTo>
                  <a:lnTo>
                    <a:pt x="47573" y="393108"/>
                  </a:lnTo>
                  <a:lnTo>
                    <a:pt x="47931" y="388742"/>
                  </a:lnTo>
                  <a:lnTo>
                    <a:pt x="41407" y="381381"/>
                  </a:lnTo>
                  <a:lnTo>
                    <a:pt x="42977" y="372073"/>
                  </a:lnTo>
                  <a:lnTo>
                    <a:pt x="43813" y="371289"/>
                  </a:lnTo>
                  <a:lnTo>
                    <a:pt x="47956" y="367404"/>
                  </a:lnTo>
                  <a:lnTo>
                    <a:pt x="46813" y="356865"/>
                  </a:lnTo>
                  <a:lnTo>
                    <a:pt x="44413" y="351609"/>
                  </a:lnTo>
                  <a:lnTo>
                    <a:pt x="49594" y="344884"/>
                  </a:lnTo>
                  <a:lnTo>
                    <a:pt x="49390" y="340380"/>
                  </a:lnTo>
                  <a:lnTo>
                    <a:pt x="55769" y="332655"/>
                  </a:lnTo>
                  <a:lnTo>
                    <a:pt x="57018" y="324529"/>
                  </a:lnTo>
                  <a:lnTo>
                    <a:pt x="62536" y="315470"/>
                  </a:lnTo>
                  <a:lnTo>
                    <a:pt x="63568" y="306252"/>
                  </a:lnTo>
                  <a:lnTo>
                    <a:pt x="64019" y="305127"/>
                  </a:lnTo>
                  <a:lnTo>
                    <a:pt x="66653" y="298549"/>
                  </a:lnTo>
                  <a:lnTo>
                    <a:pt x="64261" y="292719"/>
                  </a:lnTo>
                  <a:lnTo>
                    <a:pt x="65334" y="286966"/>
                  </a:lnTo>
                  <a:lnTo>
                    <a:pt x="66162" y="280970"/>
                  </a:lnTo>
                  <a:lnTo>
                    <a:pt x="64814" y="270322"/>
                  </a:lnTo>
                  <a:lnTo>
                    <a:pt x="65223" y="262458"/>
                  </a:lnTo>
                  <a:lnTo>
                    <a:pt x="63170" y="262621"/>
                  </a:lnTo>
                  <a:lnTo>
                    <a:pt x="57496" y="263069"/>
                  </a:lnTo>
                  <a:lnTo>
                    <a:pt x="57279" y="263086"/>
                  </a:lnTo>
                  <a:lnTo>
                    <a:pt x="55654" y="252492"/>
                  </a:lnTo>
                  <a:lnTo>
                    <a:pt x="48255" y="246907"/>
                  </a:lnTo>
                  <a:lnTo>
                    <a:pt x="48864" y="236638"/>
                  </a:lnTo>
                  <a:lnTo>
                    <a:pt x="45214" y="229346"/>
                  </a:lnTo>
                  <a:lnTo>
                    <a:pt x="38973" y="223918"/>
                  </a:lnTo>
                  <a:lnTo>
                    <a:pt x="41628" y="218952"/>
                  </a:lnTo>
                  <a:lnTo>
                    <a:pt x="34286" y="215905"/>
                  </a:lnTo>
                  <a:lnTo>
                    <a:pt x="28544" y="207884"/>
                  </a:lnTo>
                  <a:lnTo>
                    <a:pt x="30555" y="202810"/>
                  </a:lnTo>
                  <a:lnTo>
                    <a:pt x="31881" y="191949"/>
                  </a:lnTo>
                  <a:lnTo>
                    <a:pt x="25688" y="177573"/>
                  </a:lnTo>
                  <a:lnTo>
                    <a:pt x="22654" y="172264"/>
                  </a:lnTo>
                  <a:lnTo>
                    <a:pt x="18837" y="165576"/>
                  </a:lnTo>
                  <a:lnTo>
                    <a:pt x="10787" y="161139"/>
                  </a:lnTo>
                  <a:lnTo>
                    <a:pt x="4552" y="153887"/>
                  </a:lnTo>
                  <a:lnTo>
                    <a:pt x="3064" y="152155"/>
                  </a:lnTo>
                  <a:lnTo>
                    <a:pt x="2550" y="131989"/>
                  </a:lnTo>
                  <a:lnTo>
                    <a:pt x="2382" y="123935"/>
                  </a:lnTo>
                  <a:lnTo>
                    <a:pt x="1899" y="100718"/>
                  </a:lnTo>
                  <a:lnTo>
                    <a:pt x="1811" y="96736"/>
                  </a:lnTo>
                  <a:lnTo>
                    <a:pt x="1286" y="7289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085721" y="2754512"/>
              <a:ext cx="11188" cy="10247"/>
            </a:xfrm>
            <a:custGeom>
              <a:avLst/>
              <a:pathLst>
                <a:path w="11188" h="10247">
                  <a:moveTo>
                    <a:pt x="219" y="4540"/>
                  </a:moveTo>
                  <a:lnTo>
                    <a:pt x="8882" y="0"/>
                  </a:lnTo>
                  <a:lnTo>
                    <a:pt x="11188" y="4981"/>
                  </a:lnTo>
                  <a:lnTo>
                    <a:pt x="0" y="1024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279948" y="2288028"/>
              <a:ext cx="829400" cy="630915"/>
            </a:xfrm>
            <a:custGeom>
              <a:avLst/>
              <a:pathLst>
                <a:path w="829400" h="630915">
                  <a:moveTo>
                    <a:pt x="0" y="502551"/>
                  </a:moveTo>
                  <a:lnTo>
                    <a:pt x="12197" y="492699"/>
                  </a:lnTo>
                  <a:lnTo>
                    <a:pt x="27564" y="477802"/>
                  </a:lnTo>
                  <a:lnTo>
                    <a:pt x="33397" y="468961"/>
                  </a:lnTo>
                  <a:lnTo>
                    <a:pt x="42174" y="461088"/>
                  </a:lnTo>
                  <a:lnTo>
                    <a:pt x="50340" y="454739"/>
                  </a:lnTo>
                  <a:lnTo>
                    <a:pt x="55346" y="451218"/>
                  </a:lnTo>
                  <a:lnTo>
                    <a:pt x="55493" y="450526"/>
                  </a:lnTo>
                  <a:lnTo>
                    <a:pt x="56863" y="444040"/>
                  </a:lnTo>
                  <a:lnTo>
                    <a:pt x="60840" y="438889"/>
                  </a:lnTo>
                  <a:lnTo>
                    <a:pt x="61232" y="432547"/>
                  </a:lnTo>
                  <a:lnTo>
                    <a:pt x="68192" y="427499"/>
                  </a:lnTo>
                  <a:lnTo>
                    <a:pt x="74172" y="422157"/>
                  </a:lnTo>
                  <a:lnTo>
                    <a:pt x="78361" y="414947"/>
                  </a:lnTo>
                  <a:lnTo>
                    <a:pt x="76065" y="410421"/>
                  </a:lnTo>
                  <a:lnTo>
                    <a:pt x="75697" y="409706"/>
                  </a:lnTo>
                  <a:lnTo>
                    <a:pt x="73376" y="405190"/>
                  </a:lnTo>
                  <a:lnTo>
                    <a:pt x="69923" y="403092"/>
                  </a:lnTo>
                  <a:lnTo>
                    <a:pt x="69090" y="396647"/>
                  </a:lnTo>
                  <a:lnTo>
                    <a:pt x="66735" y="394298"/>
                  </a:lnTo>
                  <a:lnTo>
                    <a:pt x="63258" y="394246"/>
                  </a:lnTo>
                  <a:lnTo>
                    <a:pt x="56565" y="390232"/>
                  </a:lnTo>
                  <a:lnTo>
                    <a:pt x="56461" y="381430"/>
                  </a:lnTo>
                  <a:lnTo>
                    <a:pt x="54975" y="380459"/>
                  </a:lnTo>
                  <a:lnTo>
                    <a:pt x="54836" y="380444"/>
                  </a:lnTo>
                  <a:lnTo>
                    <a:pt x="49109" y="379845"/>
                  </a:lnTo>
                  <a:lnTo>
                    <a:pt x="49367" y="373172"/>
                  </a:lnTo>
                  <a:lnTo>
                    <a:pt x="50215" y="369003"/>
                  </a:lnTo>
                  <a:lnTo>
                    <a:pt x="47697" y="359746"/>
                  </a:lnTo>
                  <a:lnTo>
                    <a:pt x="44962" y="354538"/>
                  </a:lnTo>
                  <a:lnTo>
                    <a:pt x="66959" y="342772"/>
                  </a:lnTo>
                  <a:lnTo>
                    <a:pt x="74468" y="339356"/>
                  </a:lnTo>
                  <a:lnTo>
                    <a:pt x="93944" y="330461"/>
                  </a:lnTo>
                  <a:lnTo>
                    <a:pt x="101981" y="328774"/>
                  </a:lnTo>
                  <a:lnTo>
                    <a:pt x="115350" y="325950"/>
                  </a:lnTo>
                  <a:lnTo>
                    <a:pt x="133442" y="322195"/>
                  </a:lnTo>
                  <a:lnTo>
                    <a:pt x="148525" y="320764"/>
                  </a:lnTo>
                  <a:lnTo>
                    <a:pt x="166663" y="320337"/>
                  </a:lnTo>
                  <a:lnTo>
                    <a:pt x="172273" y="319588"/>
                  </a:lnTo>
                  <a:lnTo>
                    <a:pt x="183660" y="325598"/>
                  </a:lnTo>
                  <a:lnTo>
                    <a:pt x="195703" y="329923"/>
                  </a:lnTo>
                  <a:lnTo>
                    <a:pt x="200251" y="326960"/>
                  </a:lnTo>
                  <a:lnTo>
                    <a:pt x="211921" y="321301"/>
                  </a:lnTo>
                  <a:lnTo>
                    <a:pt x="215186" y="319713"/>
                  </a:lnTo>
                  <a:lnTo>
                    <a:pt x="222853" y="318652"/>
                  </a:lnTo>
                  <a:lnTo>
                    <a:pt x="235799" y="314885"/>
                  </a:lnTo>
                  <a:lnTo>
                    <a:pt x="249062" y="314216"/>
                  </a:lnTo>
                  <a:lnTo>
                    <a:pt x="253761" y="313371"/>
                  </a:lnTo>
                  <a:lnTo>
                    <a:pt x="263673" y="306432"/>
                  </a:lnTo>
                  <a:lnTo>
                    <a:pt x="270456" y="303193"/>
                  </a:lnTo>
                  <a:lnTo>
                    <a:pt x="274544" y="299641"/>
                  </a:lnTo>
                  <a:lnTo>
                    <a:pt x="277773" y="296834"/>
                  </a:lnTo>
                  <a:lnTo>
                    <a:pt x="281382" y="287488"/>
                  </a:lnTo>
                  <a:lnTo>
                    <a:pt x="282522" y="286285"/>
                  </a:lnTo>
                  <a:lnTo>
                    <a:pt x="291027" y="277295"/>
                  </a:lnTo>
                  <a:lnTo>
                    <a:pt x="299242" y="268471"/>
                  </a:lnTo>
                  <a:lnTo>
                    <a:pt x="303888" y="266855"/>
                  </a:lnTo>
                  <a:lnTo>
                    <a:pt x="309089" y="267685"/>
                  </a:lnTo>
                  <a:lnTo>
                    <a:pt x="316817" y="263649"/>
                  </a:lnTo>
                  <a:lnTo>
                    <a:pt x="318674" y="256770"/>
                  </a:lnTo>
                  <a:lnTo>
                    <a:pt x="317199" y="246472"/>
                  </a:lnTo>
                  <a:lnTo>
                    <a:pt x="315845" y="242428"/>
                  </a:lnTo>
                  <a:lnTo>
                    <a:pt x="312600" y="232728"/>
                  </a:lnTo>
                  <a:lnTo>
                    <a:pt x="309581" y="226186"/>
                  </a:lnTo>
                  <a:lnTo>
                    <a:pt x="301486" y="220385"/>
                  </a:lnTo>
                  <a:lnTo>
                    <a:pt x="294779" y="219595"/>
                  </a:lnTo>
                  <a:lnTo>
                    <a:pt x="286610" y="219847"/>
                  </a:lnTo>
                  <a:lnTo>
                    <a:pt x="288290" y="213429"/>
                  </a:lnTo>
                  <a:lnTo>
                    <a:pt x="299888" y="204364"/>
                  </a:lnTo>
                  <a:lnTo>
                    <a:pt x="295622" y="197776"/>
                  </a:lnTo>
                  <a:lnTo>
                    <a:pt x="288842" y="198311"/>
                  </a:lnTo>
                  <a:lnTo>
                    <a:pt x="289005" y="192441"/>
                  </a:lnTo>
                  <a:lnTo>
                    <a:pt x="287353" y="188852"/>
                  </a:lnTo>
                  <a:lnTo>
                    <a:pt x="287880" y="184100"/>
                  </a:lnTo>
                  <a:lnTo>
                    <a:pt x="289026" y="179370"/>
                  </a:lnTo>
                  <a:lnTo>
                    <a:pt x="292578" y="173122"/>
                  </a:lnTo>
                  <a:lnTo>
                    <a:pt x="300004" y="170030"/>
                  </a:lnTo>
                  <a:lnTo>
                    <a:pt x="303405" y="165759"/>
                  </a:lnTo>
                  <a:lnTo>
                    <a:pt x="302458" y="160125"/>
                  </a:lnTo>
                  <a:lnTo>
                    <a:pt x="308161" y="156255"/>
                  </a:lnTo>
                  <a:lnTo>
                    <a:pt x="316097" y="147763"/>
                  </a:lnTo>
                  <a:lnTo>
                    <a:pt x="318065" y="147253"/>
                  </a:lnTo>
                  <a:lnTo>
                    <a:pt x="321027" y="146483"/>
                  </a:lnTo>
                  <a:lnTo>
                    <a:pt x="327927" y="137055"/>
                  </a:lnTo>
                  <a:lnTo>
                    <a:pt x="330046" y="134154"/>
                  </a:lnTo>
                  <a:lnTo>
                    <a:pt x="331152" y="126940"/>
                  </a:lnTo>
                  <a:lnTo>
                    <a:pt x="333866" y="120087"/>
                  </a:lnTo>
                  <a:lnTo>
                    <a:pt x="348809" y="96588"/>
                  </a:lnTo>
                  <a:lnTo>
                    <a:pt x="359700" y="80360"/>
                  </a:lnTo>
                  <a:lnTo>
                    <a:pt x="366862" y="71684"/>
                  </a:lnTo>
                  <a:lnTo>
                    <a:pt x="372827" y="63092"/>
                  </a:lnTo>
                  <a:lnTo>
                    <a:pt x="382327" y="54939"/>
                  </a:lnTo>
                  <a:lnTo>
                    <a:pt x="388765" y="49254"/>
                  </a:lnTo>
                  <a:lnTo>
                    <a:pt x="393752" y="44131"/>
                  </a:lnTo>
                  <a:lnTo>
                    <a:pt x="394360" y="41292"/>
                  </a:lnTo>
                  <a:lnTo>
                    <a:pt x="402285" y="38669"/>
                  </a:lnTo>
                  <a:lnTo>
                    <a:pt x="408330" y="32858"/>
                  </a:lnTo>
                  <a:lnTo>
                    <a:pt x="417667" y="34160"/>
                  </a:lnTo>
                  <a:lnTo>
                    <a:pt x="419428" y="33587"/>
                  </a:lnTo>
                  <a:lnTo>
                    <a:pt x="427008" y="31114"/>
                  </a:lnTo>
                  <a:lnTo>
                    <a:pt x="430158" y="30085"/>
                  </a:lnTo>
                  <a:lnTo>
                    <a:pt x="446871" y="26672"/>
                  </a:lnTo>
                  <a:lnTo>
                    <a:pt x="466347" y="22726"/>
                  </a:lnTo>
                  <a:lnTo>
                    <a:pt x="485894" y="17405"/>
                  </a:lnTo>
                  <a:lnTo>
                    <a:pt x="500339" y="13444"/>
                  </a:lnTo>
                  <a:lnTo>
                    <a:pt x="522643" y="7807"/>
                  </a:lnTo>
                  <a:lnTo>
                    <a:pt x="550637" y="0"/>
                  </a:lnTo>
                  <a:lnTo>
                    <a:pt x="551803" y="5467"/>
                  </a:lnTo>
                  <a:lnTo>
                    <a:pt x="554077" y="12433"/>
                  </a:lnTo>
                  <a:lnTo>
                    <a:pt x="552165" y="21538"/>
                  </a:lnTo>
                  <a:lnTo>
                    <a:pt x="554513" y="25325"/>
                  </a:lnTo>
                  <a:lnTo>
                    <a:pt x="558288" y="27865"/>
                  </a:lnTo>
                  <a:lnTo>
                    <a:pt x="557742" y="35290"/>
                  </a:lnTo>
                  <a:lnTo>
                    <a:pt x="558646" y="42299"/>
                  </a:lnTo>
                  <a:lnTo>
                    <a:pt x="558947" y="53725"/>
                  </a:lnTo>
                  <a:lnTo>
                    <a:pt x="562820" y="60209"/>
                  </a:lnTo>
                  <a:lnTo>
                    <a:pt x="563297" y="60664"/>
                  </a:lnTo>
                  <a:lnTo>
                    <a:pt x="565368" y="62639"/>
                  </a:lnTo>
                  <a:lnTo>
                    <a:pt x="570007" y="67060"/>
                  </a:lnTo>
                  <a:lnTo>
                    <a:pt x="574040" y="75588"/>
                  </a:lnTo>
                  <a:lnTo>
                    <a:pt x="573313" y="84022"/>
                  </a:lnTo>
                  <a:lnTo>
                    <a:pt x="572843" y="87815"/>
                  </a:lnTo>
                  <a:lnTo>
                    <a:pt x="575378" y="93883"/>
                  </a:lnTo>
                  <a:lnTo>
                    <a:pt x="577553" y="99987"/>
                  </a:lnTo>
                  <a:lnTo>
                    <a:pt x="577822" y="100743"/>
                  </a:lnTo>
                  <a:lnTo>
                    <a:pt x="575518" y="105214"/>
                  </a:lnTo>
                  <a:lnTo>
                    <a:pt x="573210" y="114827"/>
                  </a:lnTo>
                  <a:lnTo>
                    <a:pt x="573397" y="124410"/>
                  </a:lnTo>
                  <a:lnTo>
                    <a:pt x="573268" y="132552"/>
                  </a:lnTo>
                  <a:lnTo>
                    <a:pt x="577267" y="136021"/>
                  </a:lnTo>
                  <a:lnTo>
                    <a:pt x="577930" y="140982"/>
                  </a:lnTo>
                  <a:lnTo>
                    <a:pt x="579762" y="147062"/>
                  </a:lnTo>
                  <a:lnTo>
                    <a:pt x="584797" y="153596"/>
                  </a:lnTo>
                  <a:lnTo>
                    <a:pt x="585127" y="161824"/>
                  </a:lnTo>
                  <a:lnTo>
                    <a:pt x="586181" y="162883"/>
                  </a:lnTo>
                  <a:lnTo>
                    <a:pt x="590498" y="167218"/>
                  </a:lnTo>
                  <a:lnTo>
                    <a:pt x="590055" y="169786"/>
                  </a:lnTo>
                  <a:lnTo>
                    <a:pt x="588660" y="177840"/>
                  </a:lnTo>
                  <a:lnTo>
                    <a:pt x="587979" y="183859"/>
                  </a:lnTo>
                  <a:lnTo>
                    <a:pt x="588907" y="192122"/>
                  </a:lnTo>
                  <a:lnTo>
                    <a:pt x="592749" y="195574"/>
                  </a:lnTo>
                  <a:lnTo>
                    <a:pt x="597468" y="186168"/>
                  </a:lnTo>
                  <a:lnTo>
                    <a:pt x="602285" y="190911"/>
                  </a:lnTo>
                  <a:lnTo>
                    <a:pt x="608782" y="196411"/>
                  </a:lnTo>
                  <a:lnTo>
                    <a:pt x="613376" y="219790"/>
                  </a:lnTo>
                  <a:lnTo>
                    <a:pt x="614741" y="226455"/>
                  </a:lnTo>
                  <a:lnTo>
                    <a:pt x="622503" y="264397"/>
                  </a:lnTo>
                  <a:lnTo>
                    <a:pt x="625143" y="276952"/>
                  </a:lnTo>
                  <a:lnTo>
                    <a:pt x="628296" y="291949"/>
                  </a:lnTo>
                  <a:lnTo>
                    <a:pt x="628127" y="296495"/>
                  </a:lnTo>
                  <a:lnTo>
                    <a:pt x="632524" y="303431"/>
                  </a:lnTo>
                  <a:lnTo>
                    <a:pt x="631654" y="337401"/>
                  </a:lnTo>
                  <a:lnTo>
                    <a:pt x="630109" y="398411"/>
                  </a:lnTo>
                  <a:lnTo>
                    <a:pt x="633003" y="402358"/>
                  </a:lnTo>
                  <a:lnTo>
                    <a:pt x="633374" y="402864"/>
                  </a:lnTo>
                  <a:lnTo>
                    <a:pt x="638985" y="433839"/>
                  </a:lnTo>
                  <a:lnTo>
                    <a:pt x="642820" y="455398"/>
                  </a:lnTo>
                  <a:lnTo>
                    <a:pt x="643443" y="458902"/>
                  </a:lnTo>
                  <a:lnTo>
                    <a:pt x="643961" y="461848"/>
                  </a:lnTo>
                  <a:lnTo>
                    <a:pt x="646196" y="474567"/>
                  </a:lnTo>
                  <a:lnTo>
                    <a:pt x="648271" y="486391"/>
                  </a:lnTo>
                  <a:lnTo>
                    <a:pt x="649748" y="495246"/>
                  </a:lnTo>
                  <a:lnTo>
                    <a:pt x="649984" y="496662"/>
                  </a:lnTo>
                  <a:lnTo>
                    <a:pt x="651615" y="506447"/>
                  </a:lnTo>
                  <a:lnTo>
                    <a:pt x="661174" y="515981"/>
                  </a:lnTo>
                  <a:lnTo>
                    <a:pt x="640141" y="537080"/>
                  </a:lnTo>
                  <a:lnTo>
                    <a:pt x="643187" y="540132"/>
                  </a:lnTo>
                  <a:lnTo>
                    <a:pt x="649706" y="546655"/>
                  </a:lnTo>
                  <a:lnTo>
                    <a:pt x="650172" y="548523"/>
                  </a:lnTo>
                  <a:lnTo>
                    <a:pt x="650988" y="551028"/>
                  </a:lnTo>
                  <a:lnTo>
                    <a:pt x="648362" y="558183"/>
                  </a:lnTo>
                  <a:lnTo>
                    <a:pt x="643293" y="563260"/>
                  </a:lnTo>
                  <a:lnTo>
                    <a:pt x="643350" y="567756"/>
                  </a:lnTo>
                  <a:lnTo>
                    <a:pt x="646055" y="567862"/>
                  </a:lnTo>
                  <a:lnTo>
                    <a:pt x="649025" y="567977"/>
                  </a:lnTo>
                  <a:lnTo>
                    <a:pt x="654759" y="565446"/>
                  </a:lnTo>
                  <a:lnTo>
                    <a:pt x="657839" y="561886"/>
                  </a:lnTo>
                  <a:lnTo>
                    <a:pt x="669063" y="556281"/>
                  </a:lnTo>
                  <a:lnTo>
                    <a:pt x="669161" y="555539"/>
                  </a:lnTo>
                  <a:lnTo>
                    <a:pt x="669613" y="552104"/>
                  </a:lnTo>
                  <a:lnTo>
                    <a:pt x="674906" y="552472"/>
                  </a:lnTo>
                  <a:lnTo>
                    <a:pt x="678659" y="548639"/>
                  </a:lnTo>
                  <a:lnTo>
                    <a:pt x="685711" y="550610"/>
                  </a:lnTo>
                  <a:lnTo>
                    <a:pt x="696823" y="551411"/>
                  </a:lnTo>
                  <a:lnTo>
                    <a:pt x="704139" y="546211"/>
                  </a:lnTo>
                  <a:lnTo>
                    <a:pt x="703682" y="542459"/>
                  </a:lnTo>
                  <a:lnTo>
                    <a:pt x="706607" y="539433"/>
                  </a:lnTo>
                  <a:lnTo>
                    <a:pt x="713904" y="538705"/>
                  </a:lnTo>
                  <a:lnTo>
                    <a:pt x="732056" y="533986"/>
                  </a:lnTo>
                  <a:lnTo>
                    <a:pt x="746949" y="528585"/>
                  </a:lnTo>
                  <a:lnTo>
                    <a:pt x="758639" y="522819"/>
                  </a:lnTo>
                  <a:lnTo>
                    <a:pt x="765234" y="514588"/>
                  </a:lnTo>
                  <a:lnTo>
                    <a:pt x="769712" y="507310"/>
                  </a:lnTo>
                  <a:lnTo>
                    <a:pt x="774522" y="502904"/>
                  </a:lnTo>
                  <a:lnTo>
                    <a:pt x="777021" y="497723"/>
                  </a:lnTo>
                  <a:lnTo>
                    <a:pt x="782799" y="493965"/>
                  </a:lnTo>
                  <a:lnTo>
                    <a:pt x="791727" y="486270"/>
                  </a:lnTo>
                  <a:lnTo>
                    <a:pt x="792967" y="488138"/>
                  </a:lnTo>
                  <a:lnTo>
                    <a:pt x="788002" y="499108"/>
                  </a:lnTo>
                  <a:lnTo>
                    <a:pt x="786630" y="505635"/>
                  </a:lnTo>
                  <a:lnTo>
                    <a:pt x="794163" y="507631"/>
                  </a:lnTo>
                  <a:lnTo>
                    <a:pt x="799212" y="504530"/>
                  </a:lnTo>
                  <a:lnTo>
                    <a:pt x="800704" y="495241"/>
                  </a:lnTo>
                  <a:lnTo>
                    <a:pt x="805441" y="495982"/>
                  </a:lnTo>
                  <a:lnTo>
                    <a:pt x="805933" y="502686"/>
                  </a:lnTo>
                  <a:lnTo>
                    <a:pt x="811494" y="506075"/>
                  </a:lnTo>
                  <a:lnTo>
                    <a:pt x="819002" y="496842"/>
                  </a:lnTo>
                  <a:lnTo>
                    <a:pt x="822714" y="494546"/>
                  </a:lnTo>
                  <a:lnTo>
                    <a:pt x="829400" y="494240"/>
                  </a:lnTo>
                  <a:lnTo>
                    <a:pt x="823543" y="505032"/>
                  </a:lnTo>
                  <a:lnTo>
                    <a:pt x="809064" y="515562"/>
                  </a:lnTo>
                  <a:lnTo>
                    <a:pt x="790722" y="528266"/>
                  </a:lnTo>
                  <a:lnTo>
                    <a:pt x="782188" y="535679"/>
                  </a:lnTo>
                  <a:lnTo>
                    <a:pt x="751856" y="556829"/>
                  </a:lnTo>
                  <a:lnTo>
                    <a:pt x="749203" y="558670"/>
                  </a:lnTo>
                  <a:lnTo>
                    <a:pt x="734135" y="569750"/>
                  </a:lnTo>
                  <a:lnTo>
                    <a:pt x="726221" y="576532"/>
                  </a:lnTo>
                  <a:lnTo>
                    <a:pt x="708001" y="588003"/>
                  </a:lnTo>
                  <a:lnTo>
                    <a:pt x="698407" y="591796"/>
                  </a:lnTo>
                  <a:lnTo>
                    <a:pt x="693517" y="591588"/>
                  </a:lnTo>
                  <a:lnTo>
                    <a:pt x="686718" y="595716"/>
                  </a:lnTo>
                  <a:lnTo>
                    <a:pt x="681028" y="599163"/>
                  </a:lnTo>
                  <a:lnTo>
                    <a:pt x="678925" y="600437"/>
                  </a:lnTo>
                  <a:lnTo>
                    <a:pt x="665712" y="605131"/>
                  </a:lnTo>
                  <a:lnTo>
                    <a:pt x="654362" y="606915"/>
                  </a:lnTo>
                  <a:lnTo>
                    <a:pt x="651847" y="607308"/>
                  </a:lnTo>
                  <a:lnTo>
                    <a:pt x="647183" y="610510"/>
                  </a:lnTo>
                  <a:lnTo>
                    <a:pt x="636555" y="617790"/>
                  </a:lnTo>
                  <a:lnTo>
                    <a:pt x="632606" y="616152"/>
                  </a:lnTo>
                  <a:lnTo>
                    <a:pt x="630518" y="615285"/>
                  </a:lnTo>
                  <a:lnTo>
                    <a:pt x="625328" y="613840"/>
                  </a:lnTo>
                  <a:lnTo>
                    <a:pt x="625166" y="613795"/>
                  </a:lnTo>
                  <a:lnTo>
                    <a:pt x="622946" y="613176"/>
                  </a:lnTo>
                  <a:lnTo>
                    <a:pt x="618918" y="621268"/>
                  </a:lnTo>
                  <a:lnTo>
                    <a:pt x="611172" y="628214"/>
                  </a:lnTo>
                  <a:lnTo>
                    <a:pt x="605290" y="630915"/>
                  </a:lnTo>
                  <a:lnTo>
                    <a:pt x="605103" y="624861"/>
                  </a:lnTo>
                  <a:lnTo>
                    <a:pt x="607967" y="622254"/>
                  </a:lnTo>
                  <a:lnTo>
                    <a:pt x="608210" y="617249"/>
                  </a:lnTo>
                  <a:lnTo>
                    <a:pt x="607161" y="612101"/>
                  </a:lnTo>
                  <a:lnTo>
                    <a:pt x="607341" y="611925"/>
                  </a:lnTo>
                  <a:lnTo>
                    <a:pt x="609919" y="609399"/>
                  </a:lnTo>
                  <a:lnTo>
                    <a:pt x="610956" y="609043"/>
                  </a:lnTo>
                  <a:lnTo>
                    <a:pt x="618229" y="606549"/>
                  </a:lnTo>
                  <a:lnTo>
                    <a:pt x="619331" y="604077"/>
                  </a:lnTo>
                  <a:lnTo>
                    <a:pt x="619568" y="603547"/>
                  </a:lnTo>
                  <a:lnTo>
                    <a:pt x="621009" y="600257"/>
                  </a:lnTo>
                  <a:lnTo>
                    <a:pt x="621686" y="595139"/>
                  </a:lnTo>
                  <a:lnTo>
                    <a:pt x="622068" y="592236"/>
                  </a:lnTo>
                  <a:lnTo>
                    <a:pt x="622288" y="590568"/>
                  </a:lnTo>
                  <a:lnTo>
                    <a:pt x="622737" y="588870"/>
                  </a:lnTo>
                  <a:lnTo>
                    <a:pt x="623938" y="584319"/>
                  </a:lnTo>
                  <a:lnTo>
                    <a:pt x="624693" y="581456"/>
                  </a:lnTo>
                  <a:lnTo>
                    <a:pt x="624869" y="580786"/>
                  </a:lnTo>
                  <a:lnTo>
                    <a:pt x="625518" y="576803"/>
                  </a:lnTo>
                  <a:lnTo>
                    <a:pt x="626177" y="572749"/>
                  </a:lnTo>
                  <a:lnTo>
                    <a:pt x="626244" y="571595"/>
                  </a:lnTo>
                  <a:lnTo>
                    <a:pt x="626550" y="566381"/>
                  </a:lnTo>
                  <a:lnTo>
                    <a:pt x="626829" y="561603"/>
                  </a:lnTo>
                  <a:lnTo>
                    <a:pt x="626706" y="555091"/>
                  </a:lnTo>
                  <a:lnTo>
                    <a:pt x="609875" y="550208"/>
                  </a:lnTo>
                  <a:lnTo>
                    <a:pt x="590316" y="544223"/>
                  </a:lnTo>
                  <a:lnTo>
                    <a:pt x="587695" y="543417"/>
                  </a:lnTo>
                  <a:lnTo>
                    <a:pt x="579949" y="540973"/>
                  </a:lnTo>
                  <a:lnTo>
                    <a:pt x="572396" y="538206"/>
                  </a:lnTo>
                  <a:lnTo>
                    <a:pt x="561889" y="534344"/>
                  </a:lnTo>
                  <a:lnTo>
                    <a:pt x="534585" y="525007"/>
                  </a:lnTo>
                  <a:lnTo>
                    <a:pt x="528447" y="516640"/>
                  </a:lnTo>
                  <a:lnTo>
                    <a:pt x="526240" y="516883"/>
                  </a:lnTo>
                  <a:lnTo>
                    <a:pt x="521774" y="517374"/>
                  </a:lnTo>
                  <a:lnTo>
                    <a:pt x="511901" y="516179"/>
                  </a:lnTo>
                  <a:lnTo>
                    <a:pt x="501379" y="512679"/>
                  </a:lnTo>
                  <a:lnTo>
                    <a:pt x="492809" y="503385"/>
                  </a:lnTo>
                  <a:lnTo>
                    <a:pt x="491703" y="499543"/>
                  </a:lnTo>
                  <a:lnTo>
                    <a:pt x="490234" y="494438"/>
                  </a:lnTo>
                  <a:lnTo>
                    <a:pt x="486450" y="479501"/>
                  </a:lnTo>
                  <a:lnTo>
                    <a:pt x="482839" y="473228"/>
                  </a:lnTo>
                  <a:lnTo>
                    <a:pt x="477769" y="468871"/>
                  </a:lnTo>
                  <a:lnTo>
                    <a:pt x="474300" y="468356"/>
                  </a:lnTo>
                  <a:lnTo>
                    <a:pt x="469421" y="467630"/>
                  </a:lnTo>
                  <a:lnTo>
                    <a:pt x="461452" y="466171"/>
                  </a:lnTo>
                  <a:lnTo>
                    <a:pt x="456710" y="458388"/>
                  </a:lnTo>
                  <a:lnTo>
                    <a:pt x="450404" y="453273"/>
                  </a:lnTo>
                  <a:lnTo>
                    <a:pt x="448497" y="453564"/>
                  </a:lnTo>
                  <a:lnTo>
                    <a:pt x="436613" y="455364"/>
                  </a:lnTo>
                  <a:lnTo>
                    <a:pt x="436014" y="455497"/>
                  </a:lnTo>
                  <a:lnTo>
                    <a:pt x="397280" y="463990"/>
                  </a:lnTo>
                  <a:lnTo>
                    <a:pt x="373749" y="469015"/>
                  </a:lnTo>
                  <a:lnTo>
                    <a:pt x="369777" y="469857"/>
                  </a:lnTo>
                  <a:lnTo>
                    <a:pt x="338069" y="476515"/>
                  </a:lnTo>
                  <a:lnTo>
                    <a:pt x="328421" y="478348"/>
                  </a:lnTo>
                  <a:lnTo>
                    <a:pt x="291441" y="485865"/>
                  </a:lnTo>
                  <a:lnTo>
                    <a:pt x="287543" y="486649"/>
                  </a:lnTo>
                  <a:lnTo>
                    <a:pt x="283345" y="487491"/>
                  </a:lnTo>
                  <a:lnTo>
                    <a:pt x="222943" y="499767"/>
                  </a:lnTo>
                  <a:lnTo>
                    <a:pt x="208903" y="502564"/>
                  </a:lnTo>
                  <a:lnTo>
                    <a:pt x="200662" y="504195"/>
                  </a:lnTo>
                  <a:lnTo>
                    <a:pt x="180629" y="507924"/>
                  </a:lnTo>
                  <a:lnTo>
                    <a:pt x="163027" y="511322"/>
                  </a:lnTo>
                  <a:lnTo>
                    <a:pt x="156512" y="512571"/>
                  </a:lnTo>
                  <a:lnTo>
                    <a:pt x="152795" y="513257"/>
                  </a:lnTo>
                  <a:lnTo>
                    <a:pt x="123756" y="518567"/>
                  </a:lnTo>
                  <a:lnTo>
                    <a:pt x="91344" y="524623"/>
                  </a:lnTo>
                  <a:lnTo>
                    <a:pt x="84888" y="525815"/>
                  </a:lnTo>
                  <a:lnTo>
                    <a:pt x="77017" y="527252"/>
                  </a:lnTo>
                  <a:lnTo>
                    <a:pt x="35605" y="534703"/>
                  </a:lnTo>
                  <a:lnTo>
                    <a:pt x="21653" y="537106"/>
                  </a:lnTo>
                  <a:lnTo>
                    <a:pt x="6475" y="539697"/>
                  </a:lnTo>
                  <a:lnTo>
                    <a:pt x="3261" y="52155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499015" y="1788897"/>
              <a:ext cx="654695" cy="1058434"/>
            </a:xfrm>
            <a:custGeom>
              <a:avLst/>
              <a:pathLst>
                <a:path w="654695" h="1058434">
                  <a:moveTo>
                    <a:pt x="51976" y="614538"/>
                  </a:moveTo>
                  <a:lnTo>
                    <a:pt x="55780" y="610259"/>
                  </a:lnTo>
                  <a:lnTo>
                    <a:pt x="56337" y="602964"/>
                  </a:lnTo>
                  <a:lnTo>
                    <a:pt x="63340" y="598295"/>
                  </a:lnTo>
                  <a:lnTo>
                    <a:pt x="66707" y="594255"/>
                  </a:lnTo>
                  <a:lnTo>
                    <a:pt x="74209" y="582490"/>
                  </a:lnTo>
                  <a:lnTo>
                    <a:pt x="79636" y="573047"/>
                  </a:lnTo>
                  <a:lnTo>
                    <a:pt x="85189" y="570081"/>
                  </a:lnTo>
                  <a:lnTo>
                    <a:pt x="93971" y="567746"/>
                  </a:lnTo>
                  <a:lnTo>
                    <a:pt x="99657" y="561448"/>
                  </a:lnTo>
                  <a:lnTo>
                    <a:pt x="102859" y="557897"/>
                  </a:lnTo>
                  <a:lnTo>
                    <a:pt x="107654" y="550686"/>
                  </a:lnTo>
                  <a:lnTo>
                    <a:pt x="106792" y="543434"/>
                  </a:lnTo>
                  <a:lnTo>
                    <a:pt x="109988" y="536752"/>
                  </a:lnTo>
                  <a:lnTo>
                    <a:pt x="116953" y="531666"/>
                  </a:lnTo>
                  <a:lnTo>
                    <a:pt x="120760" y="527372"/>
                  </a:lnTo>
                  <a:lnTo>
                    <a:pt x="130560" y="509606"/>
                  </a:lnTo>
                  <a:lnTo>
                    <a:pt x="131476" y="507782"/>
                  </a:lnTo>
                  <a:lnTo>
                    <a:pt x="134379" y="501999"/>
                  </a:lnTo>
                  <a:lnTo>
                    <a:pt x="146431" y="486451"/>
                  </a:lnTo>
                  <a:lnTo>
                    <a:pt x="158210" y="471532"/>
                  </a:lnTo>
                  <a:lnTo>
                    <a:pt x="163386" y="465708"/>
                  </a:lnTo>
                  <a:lnTo>
                    <a:pt x="159192" y="455497"/>
                  </a:lnTo>
                  <a:lnTo>
                    <a:pt x="160051" y="448223"/>
                  </a:lnTo>
                  <a:lnTo>
                    <a:pt x="155946" y="441054"/>
                  </a:lnTo>
                  <a:lnTo>
                    <a:pt x="149210" y="439079"/>
                  </a:lnTo>
                  <a:lnTo>
                    <a:pt x="143828" y="431638"/>
                  </a:lnTo>
                  <a:lnTo>
                    <a:pt x="139408" y="428672"/>
                  </a:lnTo>
                  <a:lnTo>
                    <a:pt x="138630" y="426965"/>
                  </a:lnTo>
                  <a:lnTo>
                    <a:pt x="134602" y="418114"/>
                  </a:lnTo>
                  <a:lnTo>
                    <a:pt x="133597" y="410625"/>
                  </a:lnTo>
                  <a:lnTo>
                    <a:pt x="131960" y="405053"/>
                  </a:lnTo>
                  <a:lnTo>
                    <a:pt x="131428" y="395657"/>
                  </a:lnTo>
                  <a:lnTo>
                    <a:pt x="128454" y="391607"/>
                  </a:lnTo>
                  <a:lnTo>
                    <a:pt x="134560" y="384839"/>
                  </a:lnTo>
                  <a:lnTo>
                    <a:pt x="136500" y="381247"/>
                  </a:lnTo>
                  <a:lnTo>
                    <a:pt x="133705" y="376554"/>
                  </a:lnTo>
                  <a:lnTo>
                    <a:pt x="135190" y="369309"/>
                  </a:lnTo>
                  <a:lnTo>
                    <a:pt x="133614" y="361905"/>
                  </a:lnTo>
                  <a:lnTo>
                    <a:pt x="129008" y="353733"/>
                  </a:lnTo>
                  <a:lnTo>
                    <a:pt x="133262" y="346721"/>
                  </a:lnTo>
                  <a:lnTo>
                    <a:pt x="133646" y="344533"/>
                  </a:lnTo>
                  <a:lnTo>
                    <a:pt x="134737" y="338324"/>
                  </a:lnTo>
                  <a:lnTo>
                    <a:pt x="136853" y="328919"/>
                  </a:lnTo>
                  <a:lnTo>
                    <a:pt x="154555" y="250250"/>
                  </a:lnTo>
                  <a:lnTo>
                    <a:pt x="155384" y="246564"/>
                  </a:lnTo>
                  <a:lnTo>
                    <a:pt x="158512" y="232530"/>
                  </a:lnTo>
                  <a:lnTo>
                    <a:pt x="161704" y="218203"/>
                  </a:lnTo>
                  <a:lnTo>
                    <a:pt x="172740" y="168688"/>
                  </a:lnTo>
                  <a:lnTo>
                    <a:pt x="180068" y="136275"/>
                  </a:lnTo>
                  <a:lnTo>
                    <a:pt x="182124" y="127177"/>
                  </a:lnTo>
                  <a:lnTo>
                    <a:pt x="184526" y="116553"/>
                  </a:lnTo>
                  <a:lnTo>
                    <a:pt x="194015" y="76861"/>
                  </a:lnTo>
                  <a:lnTo>
                    <a:pt x="201198" y="45625"/>
                  </a:lnTo>
                  <a:lnTo>
                    <a:pt x="206961" y="20322"/>
                  </a:lnTo>
                  <a:lnTo>
                    <a:pt x="211589" y="0"/>
                  </a:lnTo>
                  <a:lnTo>
                    <a:pt x="236353" y="5428"/>
                  </a:lnTo>
                  <a:lnTo>
                    <a:pt x="266931" y="12136"/>
                  </a:lnTo>
                  <a:lnTo>
                    <a:pt x="300126" y="19199"/>
                  </a:lnTo>
                  <a:lnTo>
                    <a:pt x="285843" y="85908"/>
                  </a:lnTo>
                  <a:lnTo>
                    <a:pt x="285247" y="88692"/>
                  </a:lnTo>
                  <a:lnTo>
                    <a:pt x="280351" y="111649"/>
                  </a:lnTo>
                  <a:lnTo>
                    <a:pt x="277663" y="124206"/>
                  </a:lnTo>
                  <a:lnTo>
                    <a:pt x="275048" y="136429"/>
                  </a:lnTo>
                  <a:lnTo>
                    <a:pt x="271436" y="153186"/>
                  </a:lnTo>
                  <a:lnTo>
                    <a:pt x="271966" y="155444"/>
                  </a:lnTo>
                  <a:lnTo>
                    <a:pt x="272357" y="157111"/>
                  </a:lnTo>
                  <a:lnTo>
                    <a:pt x="276689" y="168586"/>
                  </a:lnTo>
                  <a:lnTo>
                    <a:pt x="280528" y="177131"/>
                  </a:lnTo>
                  <a:lnTo>
                    <a:pt x="284818" y="181983"/>
                  </a:lnTo>
                  <a:lnTo>
                    <a:pt x="284210" y="189433"/>
                  </a:lnTo>
                  <a:lnTo>
                    <a:pt x="292648" y="200235"/>
                  </a:lnTo>
                  <a:lnTo>
                    <a:pt x="290311" y="205624"/>
                  </a:lnTo>
                  <a:lnTo>
                    <a:pt x="293292" y="210645"/>
                  </a:lnTo>
                  <a:lnTo>
                    <a:pt x="289478" y="216459"/>
                  </a:lnTo>
                  <a:lnTo>
                    <a:pt x="288629" y="222405"/>
                  </a:lnTo>
                  <a:lnTo>
                    <a:pt x="294790" y="230850"/>
                  </a:lnTo>
                  <a:lnTo>
                    <a:pt x="288719" y="233019"/>
                  </a:lnTo>
                  <a:lnTo>
                    <a:pt x="285994" y="237987"/>
                  </a:lnTo>
                  <a:lnTo>
                    <a:pt x="296740" y="247371"/>
                  </a:lnTo>
                  <a:lnTo>
                    <a:pt x="299572" y="255390"/>
                  </a:lnTo>
                  <a:lnTo>
                    <a:pt x="304403" y="260503"/>
                  </a:lnTo>
                  <a:lnTo>
                    <a:pt x="313040" y="265054"/>
                  </a:lnTo>
                  <a:lnTo>
                    <a:pt x="316946" y="267167"/>
                  </a:lnTo>
                  <a:lnTo>
                    <a:pt x="318895" y="274035"/>
                  </a:lnTo>
                  <a:lnTo>
                    <a:pt x="321293" y="279462"/>
                  </a:lnTo>
                  <a:lnTo>
                    <a:pt x="326247" y="286613"/>
                  </a:lnTo>
                  <a:lnTo>
                    <a:pt x="330696" y="297324"/>
                  </a:lnTo>
                  <a:lnTo>
                    <a:pt x="334242" y="303545"/>
                  </a:lnTo>
                  <a:lnTo>
                    <a:pt x="336545" y="311111"/>
                  </a:lnTo>
                  <a:lnTo>
                    <a:pt x="342035" y="317652"/>
                  </a:lnTo>
                  <a:lnTo>
                    <a:pt x="344695" y="320817"/>
                  </a:lnTo>
                  <a:lnTo>
                    <a:pt x="341956" y="326756"/>
                  </a:lnTo>
                  <a:lnTo>
                    <a:pt x="346282" y="335520"/>
                  </a:lnTo>
                  <a:lnTo>
                    <a:pt x="353848" y="341684"/>
                  </a:lnTo>
                  <a:lnTo>
                    <a:pt x="354907" y="347501"/>
                  </a:lnTo>
                  <a:lnTo>
                    <a:pt x="361323" y="348587"/>
                  </a:lnTo>
                  <a:lnTo>
                    <a:pt x="363173" y="350133"/>
                  </a:lnTo>
                  <a:lnTo>
                    <a:pt x="367357" y="353626"/>
                  </a:lnTo>
                  <a:lnTo>
                    <a:pt x="366376" y="361121"/>
                  </a:lnTo>
                  <a:lnTo>
                    <a:pt x="369072" y="362441"/>
                  </a:lnTo>
                  <a:lnTo>
                    <a:pt x="372961" y="364344"/>
                  </a:lnTo>
                  <a:lnTo>
                    <a:pt x="381907" y="365437"/>
                  </a:lnTo>
                  <a:lnTo>
                    <a:pt x="391106" y="364462"/>
                  </a:lnTo>
                  <a:lnTo>
                    <a:pt x="393084" y="366784"/>
                  </a:lnTo>
                  <a:lnTo>
                    <a:pt x="394277" y="368183"/>
                  </a:lnTo>
                  <a:lnTo>
                    <a:pt x="391448" y="377345"/>
                  </a:lnTo>
                  <a:lnTo>
                    <a:pt x="387698" y="386395"/>
                  </a:lnTo>
                  <a:lnTo>
                    <a:pt x="382622" y="386728"/>
                  </a:lnTo>
                  <a:lnTo>
                    <a:pt x="382035" y="398820"/>
                  </a:lnTo>
                  <a:lnTo>
                    <a:pt x="377831" y="401465"/>
                  </a:lnTo>
                  <a:lnTo>
                    <a:pt x="374931" y="411626"/>
                  </a:lnTo>
                  <a:lnTo>
                    <a:pt x="373042" y="416449"/>
                  </a:lnTo>
                  <a:lnTo>
                    <a:pt x="371265" y="421256"/>
                  </a:lnTo>
                  <a:lnTo>
                    <a:pt x="369951" y="429882"/>
                  </a:lnTo>
                  <a:lnTo>
                    <a:pt x="363291" y="429444"/>
                  </a:lnTo>
                  <a:lnTo>
                    <a:pt x="361534" y="435066"/>
                  </a:lnTo>
                  <a:lnTo>
                    <a:pt x="366571" y="440023"/>
                  </a:lnTo>
                  <a:lnTo>
                    <a:pt x="362881" y="448691"/>
                  </a:lnTo>
                  <a:lnTo>
                    <a:pt x="365462" y="455090"/>
                  </a:lnTo>
                  <a:lnTo>
                    <a:pt x="368432" y="459466"/>
                  </a:lnTo>
                  <a:lnTo>
                    <a:pt x="366069" y="466040"/>
                  </a:lnTo>
                  <a:lnTo>
                    <a:pt x="367658" y="470452"/>
                  </a:lnTo>
                  <a:lnTo>
                    <a:pt x="363648" y="473459"/>
                  </a:lnTo>
                  <a:lnTo>
                    <a:pt x="354194" y="474327"/>
                  </a:lnTo>
                  <a:lnTo>
                    <a:pt x="348386" y="481073"/>
                  </a:lnTo>
                  <a:lnTo>
                    <a:pt x="352317" y="489982"/>
                  </a:lnTo>
                  <a:lnTo>
                    <a:pt x="351394" y="497283"/>
                  </a:lnTo>
                  <a:lnTo>
                    <a:pt x="347463" y="499102"/>
                  </a:lnTo>
                  <a:lnTo>
                    <a:pt x="346066" y="504993"/>
                  </a:lnTo>
                  <a:lnTo>
                    <a:pt x="346857" y="508179"/>
                  </a:lnTo>
                  <a:lnTo>
                    <a:pt x="347819" y="512047"/>
                  </a:lnTo>
                  <a:lnTo>
                    <a:pt x="352137" y="515043"/>
                  </a:lnTo>
                  <a:lnTo>
                    <a:pt x="359188" y="523649"/>
                  </a:lnTo>
                  <a:lnTo>
                    <a:pt x="367390" y="526954"/>
                  </a:lnTo>
                  <a:lnTo>
                    <a:pt x="371513" y="519702"/>
                  </a:lnTo>
                  <a:lnTo>
                    <a:pt x="377950" y="519863"/>
                  </a:lnTo>
                  <a:lnTo>
                    <a:pt x="389333" y="513834"/>
                  </a:lnTo>
                  <a:lnTo>
                    <a:pt x="397133" y="508296"/>
                  </a:lnTo>
                  <a:lnTo>
                    <a:pt x="398167" y="502568"/>
                  </a:lnTo>
                  <a:lnTo>
                    <a:pt x="402479" y="502760"/>
                  </a:lnTo>
                  <a:lnTo>
                    <a:pt x="404224" y="505634"/>
                  </a:lnTo>
                  <a:lnTo>
                    <a:pt x="407938" y="511746"/>
                  </a:lnTo>
                  <a:lnTo>
                    <a:pt x="410980" y="515210"/>
                  </a:lnTo>
                  <a:lnTo>
                    <a:pt x="415638" y="519121"/>
                  </a:lnTo>
                  <a:lnTo>
                    <a:pt x="413975" y="529917"/>
                  </a:lnTo>
                  <a:lnTo>
                    <a:pt x="416978" y="536454"/>
                  </a:lnTo>
                  <a:lnTo>
                    <a:pt x="415293" y="543593"/>
                  </a:lnTo>
                  <a:lnTo>
                    <a:pt x="417160" y="549951"/>
                  </a:lnTo>
                  <a:lnTo>
                    <a:pt x="415319" y="558018"/>
                  </a:lnTo>
                  <a:lnTo>
                    <a:pt x="421199" y="571870"/>
                  </a:lnTo>
                  <a:lnTo>
                    <a:pt x="425727" y="587681"/>
                  </a:lnTo>
                  <a:lnTo>
                    <a:pt x="431140" y="592705"/>
                  </a:lnTo>
                  <a:lnTo>
                    <a:pt x="435770" y="599289"/>
                  </a:lnTo>
                  <a:lnTo>
                    <a:pt x="435821" y="606657"/>
                  </a:lnTo>
                  <a:lnTo>
                    <a:pt x="433389" y="613726"/>
                  </a:lnTo>
                  <a:lnTo>
                    <a:pt x="429840" y="619079"/>
                  </a:lnTo>
                  <a:lnTo>
                    <a:pt x="433150" y="629304"/>
                  </a:lnTo>
                  <a:lnTo>
                    <a:pt x="437321" y="631165"/>
                  </a:lnTo>
                  <a:lnTo>
                    <a:pt x="443725" y="637398"/>
                  </a:lnTo>
                  <a:lnTo>
                    <a:pt x="449574" y="635099"/>
                  </a:lnTo>
                  <a:lnTo>
                    <a:pt x="459313" y="645074"/>
                  </a:lnTo>
                  <a:lnTo>
                    <a:pt x="460844" y="653259"/>
                  </a:lnTo>
                  <a:lnTo>
                    <a:pt x="463900" y="664963"/>
                  </a:lnTo>
                  <a:lnTo>
                    <a:pt x="461477" y="671851"/>
                  </a:lnTo>
                  <a:lnTo>
                    <a:pt x="465285" y="680833"/>
                  </a:lnTo>
                  <a:lnTo>
                    <a:pt x="464130" y="687204"/>
                  </a:lnTo>
                  <a:lnTo>
                    <a:pt x="468188" y="695684"/>
                  </a:lnTo>
                  <a:lnTo>
                    <a:pt x="474043" y="701860"/>
                  </a:lnTo>
                  <a:lnTo>
                    <a:pt x="479996" y="699423"/>
                  </a:lnTo>
                  <a:lnTo>
                    <a:pt x="480530" y="699204"/>
                  </a:lnTo>
                  <a:lnTo>
                    <a:pt x="480773" y="694315"/>
                  </a:lnTo>
                  <a:lnTo>
                    <a:pt x="491200" y="688197"/>
                  </a:lnTo>
                  <a:lnTo>
                    <a:pt x="493943" y="688141"/>
                  </a:lnTo>
                  <a:lnTo>
                    <a:pt x="503947" y="691602"/>
                  </a:lnTo>
                  <a:lnTo>
                    <a:pt x="516189" y="695300"/>
                  </a:lnTo>
                  <a:lnTo>
                    <a:pt x="523772" y="701121"/>
                  </a:lnTo>
                  <a:lnTo>
                    <a:pt x="528459" y="690574"/>
                  </a:lnTo>
                  <a:lnTo>
                    <a:pt x="536463" y="686391"/>
                  </a:lnTo>
                  <a:lnTo>
                    <a:pt x="542140" y="690879"/>
                  </a:lnTo>
                  <a:lnTo>
                    <a:pt x="551176" y="694540"/>
                  </a:lnTo>
                  <a:lnTo>
                    <a:pt x="560233" y="694796"/>
                  </a:lnTo>
                  <a:lnTo>
                    <a:pt x="576749" y="693896"/>
                  </a:lnTo>
                  <a:lnTo>
                    <a:pt x="581633" y="702068"/>
                  </a:lnTo>
                  <a:lnTo>
                    <a:pt x="592827" y="697130"/>
                  </a:lnTo>
                  <a:lnTo>
                    <a:pt x="601228" y="698959"/>
                  </a:lnTo>
                  <a:lnTo>
                    <a:pt x="606466" y="700095"/>
                  </a:lnTo>
                  <a:lnTo>
                    <a:pt x="611339" y="697009"/>
                  </a:lnTo>
                  <a:lnTo>
                    <a:pt x="618394" y="684634"/>
                  </a:lnTo>
                  <a:lnTo>
                    <a:pt x="619914" y="682595"/>
                  </a:lnTo>
                  <a:lnTo>
                    <a:pt x="622234" y="679480"/>
                  </a:lnTo>
                  <a:lnTo>
                    <a:pt x="628227" y="675608"/>
                  </a:lnTo>
                  <a:lnTo>
                    <a:pt x="628902" y="676270"/>
                  </a:lnTo>
                  <a:lnTo>
                    <a:pt x="633496" y="680768"/>
                  </a:lnTo>
                  <a:lnTo>
                    <a:pt x="637582" y="689316"/>
                  </a:lnTo>
                  <a:lnTo>
                    <a:pt x="640922" y="696154"/>
                  </a:lnTo>
                  <a:lnTo>
                    <a:pt x="642077" y="703034"/>
                  </a:lnTo>
                  <a:lnTo>
                    <a:pt x="646832" y="709408"/>
                  </a:lnTo>
                  <a:lnTo>
                    <a:pt x="647944" y="715491"/>
                  </a:lnTo>
                  <a:lnTo>
                    <a:pt x="654695" y="719320"/>
                  </a:lnTo>
                  <a:lnTo>
                    <a:pt x="652511" y="732886"/>
                  </a:lnTo>
                  <a:lnTo>
                    <a:pt x="646893" y="768503"/>
                  </a:lnTo>
                  <a:lnTo>
                    <a:pt x="644141" y="786518"/>
                  </a:lnTo>
                  <a:lnTo>
                    <a:pt x="642568" y="796810"/>
                  </a:lnTo>
                  <a:lnTo>
                    <a:pt x="637784" y="827033"/>
                  </a:lnTo>
                  <a:lnTo>
                    <a:pt x="633770" y="852649"/>
                  </a:lnTo>
                  <a:lnTo>
                    <a:pt x="629786" y="878072"/>
                  </a:lnTo>
                  <a:lnTo>
                    <a:pt x="624505" y="911459"/>
                  </a:lnTo>
                  <a:lnTo>
                    <a:pt x="623354" y="918726"/>
                  </a:lnTo>
                  <a:lnTo>
                    <a:pt x="622159" y="926268"/>
                  </a:lnTo>
                  <a:lnTo>
                    <a:pt x="616901" y="959462"/>
                  </a:lnTo>
                  <a:lnTo>
                    <a:pt x="612130" y="988083"/>
                  </a:lnTo>
                  <a:lnTo>
                    <a:pt x="608368" y="1010646"/>
                  </a:lnTo>
                  <a:lnTo>
                    <a:pt x="600778" y="1058434"/>
                  </a:lnTo>
                  <a:lnTo>
                    <a:pt x="567688" y="1053187"/>
                  </a:lnTo>
                  <a:lnTo>
                    <a:pt x="557842" y="1051737"/>
                  </a:lnTo>
                  <a:lnTo>
                    <a:pt x="554162" y="1051140"/>
                  </a:lnTo>
                  <a:lnTo>
                    <a:pt x="529629" y="1047119"/>
                  </a:lnTo>
                  <a:lnTo>
                    <a:pt x="493395" y="1041232"/>
                  </a:lnTo>
                  <a:lnTo>
                    <a:pt x="488414" y="1040225"/>
                  </a:lnTo>
                  <a:lnTo>
                    <a:pt x="477804" y="1038071"/>
                  </a:lnTo>
                  <a:lnTo>
                    <a:pt x="439177" y="1031411"/>
                  </a:lnTo>
                  <a:lnTo>
                    <a:pt x="403591" y="1025339"/>
                  </a:lnTo>
                  <a:lnTo>
                    <a:pt x="378541" y="1021061"/>
                  </a:lnTo>
                  <a:lnTo>
                    <a:pt x="353575" y="1016855"/>
                  </a:lnTo>
                  <a:lnTo>
                    <a:pt x="321128" y="1011425"/>
                  </a:lnTo>
                  <a:lnTo>
                    <a:pt x="298770" y="1006428"/>
                  </a:lnTo>
                  <a:lnTo>
                    <a:pt x="274658" y="1001693"/>
                  </a:lnTo>
                  <a:lnTo>
                    <a:pt x="242896" y="995410"/>
                  </a:lnTo>
                  <a:lnTo>
                    <a:pt x="212846" y="988637"/>
                  </a:lnTo>
                  <a:lnTo>
                    <a:pt x="198881" y="985993"/>
                  </a:lnTo>
                  <a:lnTo>
                    <a:pt x="171165" y="980683"/>
                  </a:lnTo>
                  <a:lnTo>
                    <a:pt x="139941" y="974008"/>
                  </a:lnTo>
                  <a:lnTo>
                    <a:pt x="115465" y="968940"/>
                  </a:lnTo>
                  <a:lnTo>
                    <a:pt x="69202" y="958932"/>
                  </a:lnTo>
                  <a:lnTo>
                    <a:pt x="39899" y="952504"/>
                  </a:lnTo>
                  <a:lnTo>
                    <a:pt x="796" y="943446"/>
                  </a:lnTo>
                  <a:lnTo>
                    <a:pt x="0" y="943260"/>
                  </a:lnTo>
                  <a:lnTo>
                    <a:pt x="11523" y="891864"/>
                  </a:lnTo>
                  <a:lnTo>
                    <a:pt x="24638" y="833697"/>
                  </a:lnTo>
                  <a:lnTo>
                    <a:pt x="31237" y="804177"/>
                  </a:lnTo>
                  <a:lnTo>
                    <a:pt x="48613" y="726821"/>
                  </a:lnTo>
                  <a:lnTo>
                    <a:pt x="51299" y="715438"/>
                  </a:lnTo>
                  <a:lnTo>
                    <a:pt x="55872" y="696054"/>
                  </a:lnTo>
                  <a:lnTo>
                    <a:pt x="61313" y="689118"/>
                  </a:lnTo>
                  <a:lnTo>
                    <a:pt x="62675" y="687381"/>
                  </a:lnTo>
                  <a:lnTo>
                    <a:pt x="66895" y="675906"/>
                  </a:lnTo>
                  <a:lnTo>
                    <a:pt x="70489" y="670109"/>
                  </a:lnTo>
                  <a:lnTo>
                    <a:pt x="68310" y="661663"/>
                  </a:lnTo>
                  <a:lnTo>
                    <a:pt x="78047" y="654280"/>
                  </a:lnTo>
                  <a:lnTo>
                    <a:pt x="78282" y="654101"/>
                  </a:lnTo>
                  <a:lnTo>
                    <a:pt x="78384" y="650547"/>
                  </a:lnTo>
                  <a:lnTo>
                    <a:pt x="72759" y="647205"/>
                  </a:lnTo>
                  <a:lnTo>
                    <a:pt x="73395" y="641444"/>
                  </a:lnTo>
                  <a:lnTo>
                    <a:pt x="64997" y="639333"/>
                  </a:lnTo>
                  <a:lnTo>
                    <a:pt x="60269" y="632533"/>
                  </a:lnTo>
                  <a:lnTo>
                    <a:pt x="54936" y="633984"/>
                  </a:lnTo>
                  <a:lnTo>
                    <a:pt x="51338" y="628979"/>
                  </a:lnTo>
                  <a:lnTo>
                    <a:pt x="52067" y="627994"/>
                  </a:lnTo>
                  <a:lnTo>
                    <a:pt x="54963" y="624077"/>
                  </a:lnTo>
                  <a:lnTo>
                    <a:pt x="53547" y="61927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438185" y="5207065"/>
              <a:ext cx="69545" cy="43100"/>
            </a:xfrm>
            <a:custGeom>
              <a:avLst/>
              <a:pathLst>
                <a:path w="69545" h="43100">
                  <a:moveTo>
                    <a:pt x="0" y="39956"/>
                  </a:moveTo>
                  <a:lnTo>
                    <a:pt x="5909" y="27411"/>
                  </a:lnTo>
                  <a:lnTo>
                    <a:pt x="14927" y="19720"/>
                  </a:lnTo>
                  <a:lnTo>
                    <a:pt x="25224" y="13036"/>
                  </a:lnTo>
                  <a:lnTo>
                    <a:pt x="26514" y="10134"/>
                  </a:lnTo>
                  <a:lnTo>
                    <a:pt x="41409" y="0"/>
                  </a:lnTo>
                  <a:lnTo>
                    <a:pt x="60053" y="5115"/>
                  </a:lnTo>
                  <a:lnTo>
                    <a:pt x="69545" y="14806"/>
                  </a:lnTo>
                  <a:lnTo>
                    <a:pt x="57829" y="21619"/>
                  </a:lnTo>
                  <a:lnTo>
                    <a:pt x="50597" y="24698"/>
                  </a:lnTo>
                  <a:lnTo>
                    <a:pt x="44899" y="22947"/>
                  </a:lnTo>
                  <a:lnTo>
                    <a:pt x="36073" y="27255"/>
                  </a:lnTo>
                  <a:lnTo>
                    <a:pt x="26819" y="32541"/>
                  </a:lnTo>
                  <a:lnTo>
                    <a:pt x="16173" y="38896"/>
                  </a:lnTo>
                  <a:lnTo>
                    <a:pt x="364" y="4310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2246" y="5246036"/>
              <a:ext cx="18428" cy="14479"/>
            </a:xfrm>
            <a:custGeom>
              <a:avLst/>
              <a:pathLst>
                <a:path w="18428" h="14479">
                  <a:moveTo>
                    <a:pt x="782" y="8270"/>
                  </a:moveTo>
                  <a:lnTo>
                    <a:pt x="3948" y="2632"/>
                  </a:lnTo>
                  <a:lnTo>
                    <a:pt x="18428" y="0"/>
                  </a:lnTo>
                  <a:lnTo>
                    <a:pt x="13821" y="12505"/>
                  </a:lnTo>
                  <a:lnTo>
                    <a:pt x="0" y="1447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390526" y="5246036"/>
              <a:ext cx="12505" cy="13163"/>
            </a:xfrm>
            <a:custGeom>
              <a:avLst/>
              <a:pathLst>
                <a:path w="12505" h="13163">
                  <a:moveTo>
                    <a:pt x="0" y="7239"/>
                  </a:moveTo>
                  <a:lnTo>
                    <a:pt x="4607" y="0"/>
                  </a:lnTo>
                  <a:lnTo>
                    <a:pt x="12505" y="3290"/>
                  </a:lnTo>
                  <a:lnTo>
                    <a:pt x="11847" y="11188"/>
                  </a:lnTo>
                  <a:lnTo>
                    <a:pt x="1974" y="1316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623897" y="4400282"/>
              <a:ext cx="1002252" cy="819426"/>
            </a:xfrm>
            <a:custGeom>
              <a:avLst/>
              <a:pathLst>
                <a:path w="1002252" h="819426">
                  <a:moveTo>
                    <a:pt x="4020" y="61955"/>
                  </a:moveTo>
                  <a:lnTo>
                    <a:pt x="2660" y="55694"/>
                  </a:lnTo>
                  <a:lnTo>
                    <a:pt x="12013" y="54843"/>
                  </a:lnTo>
                  <a:lnTo>
                    <a:pt x="23063" y="53778"/>
                  </a:lnTo>
                  <a:lnTo>
                    <a:pt x="36455" y="52511"/>
                  </a:lnTo>
                  <a:lnTo>
                    <a:pt x="54084" y="50794"/>
                  </a:lnTo>
                  <a:lnTo>
                    <a:pt x="81784" y="48364"/>
                  </a:lnTo>
                  <a:lnTo>
                    <a:pt x="93090" y="47320"/>
                  </a:lnTo>
                  <a:lnTo>
                    <a:pt x="95688" y="47093"/>
                  </a:lnTo>
                  <a:lnTo>
                    <a:pt x="98551" y="46842"/>
                  </a:lnTo>
                  <a:lnTo>
                    <a:pt x="110048" y="45827"/>
                  </a:lnTo>
                  <a:lnTo>
                    <a:pt x="124763" y="44509"/>
                  </a:lnTo>
                  <a:lnTo>
                    <a:pt x="145376" y="42530"/>
                  </a:lnTo>
                  <a:lnTo>
                    <a:pt x="148167" y="42259"/>
                  </a:lnTo>
                  <a:lnTo>
                    <a:pt x="169110" y="40160"/>
                  </a:lnTo>
                  <a:lnTo>
                    <a:pt x="175535" y="39508"/>
                  </a:lnTo>
                  <a:lnTo>
                    <a:pt x="187044" y="38332"/>
                  </a:lnTo>
                  <a:lnTo>
                    <a:pt x="203702" y="36607"/>
                  </a:lnTo>
                  <a:lnTo>
                    <a:pt x="220622" y="34534"/>
                  </a:lnTo>
                  <a:lnTo>
                    <a:pt x="250216" y="30930"/>
                  </a:lnTo>
                  <a:lnTo>
                    <a:pt x="251356" y="30790"/>
                  </a:lnTo>
                  <a:lnTo>
                    <a:pt x="269572" y="28530"/>
                  </a:lnTo>
                  <a:lnTo>
                    <a:pt x="291600" y="25867"/>
                  </a:lnTo>
                  <a:lnTo>
                    <a:pt x="305091" y="24317"/>
                  </a:lnTo>
                  <a:lnTo>
                    <a:pt x="308477" y="23919"/>
                  </a:lnTo>
                  <a:lnTo>
                    <a:pt x="308435" y="27216"/>
                  </a:lnTo>
                  <a:lnTo>
                    <a:pt x="311700" y="32414"/>
                  </a:lnTo>
                  <a:lnTo>
                    <a:pt x="318294" y="39759"/>
                  </a:lnTo>
                  <a:lnTo>
                    <a:pt x="319178" y="45874"/>
                  </a:lnTo>
                  <a:lnTo>
                    <a:pt x="322076" y="54159"/>
                  </a:lnTo>
                  <a:lnTo>
                    <a:pt x="329360" y="61730"/>
                  </a:lnTo>
                  <a:lnTo>
                    <a:pt x="329505" y="61720"/>
                  </a:lnTo>
                  <a:lnTo>
                    <a:pt x="335492" y="61270"/>
                  </a:lnTo>
                  <a:lnTo>
                    <a:pt x="375714" y="58789"/>
                  </a:lnTo>
                  <a:lnTo>
                    <a:pt x="386844" y="57978"/>
                  </a:lnTo>
                  <a:lnTo>
                    <a:pt x="398149" y="57143"/>
                  </a:lnTo>
                  <a:lnTo>
                    <a:pt x="417202" y="55709"/>
                  </a:lnTo>
                  <a:lnTo>
                    <a:pt x="422103" y="55384"/>
                  </a:lnTo>
                  <a:lnTo>
                    <a:pt x="431170" y="54777"/>
                  </a:lnTo>
                  <a:lnTo>
                    <a:pt x="453331" y="53263"/>
                  </a:lnTo>
                  <a:lnTo>
                    <a:pt x="462514" y="52644"/>
                  </a:lnTo>
                  <a:lnTo>
                    <a:pt x="478207" y="51568"/>
                  </a:lnTo>
                  <a:lnTo>
                    <a:pt x="491492" y="50641"/>
                  </a:lnTo>
                  <a:lnTo>
                    <a:pt x="508417" y="49578"/>
                  </a:lnTo>
                  <a:lnTo>
                    <a:pt x="514173" y="49210"/>
                  </a:lnTo>
                  <a:lnTo>
                    <a:pt x="534728" y="47874"/>
                  </a:lnTo>
                  <a:lnTo>
                    <a:pt x="535345" y="47833"/>
                  </a:lnTo>
                  <a:lnTo>
                    <a:pt x="565573" y="45705"/>
                  </a:lnTo>
                  <a:lnTo>
                    <a:pt x="587917" y="44130"/>
                  </a:lnTo>
                  <a:lnTo>
                    <a:pt x="600473" y="43225"/>
                  </a:lnTo>
                  <a:lnTo>
                    <a:pt x="615278" y="42141"/>
                  </a:lnTo>
                  <a:lnTo>
                    <a:pt x="620127" y="41911"/>
                  </a:lnTo>
                  <a:lnTo>
                    <a:pt x="644062" y="40749"/>
                  </a:lnTo>
                  <a:lnTo>
                    <a:pt x="643656" y="46894"/>
                  </a:lnTo>
                  <a:lnTo>
                    <a:pt x="647939" y="52746"/>
                  </a:lnTo>
                  <a:lnTo>
                    <a:pt x="647832" y="59722"/>
                  </a:lnTo>
                  <a:lnTo>
                    <a:pt x="652524" y="66849"/>
                  </a:lnTo>
                  <a:lnTo>
                    <a:pt x="656967" y="66928"/>
                  </a:lnTo>
                  <a:lnTo>
                    <a:pt x="662758" y="66441"/>
                  </a:lnTo>
                  <a:lnTo>
                    <a:pt x="667768" y="64640"/>
                  </a:lnTo>
                  <a:lnTo>
                    <a:pt x="668938" y="64219"/>
                  </a:lnTo>
                  <a:lnTo>
                    <a:pt x="668122" y="59716"/>
                  </a:lnTo>
                  <a:lnTo>
                    <a:pt x="668854" y="53444"/>
                  </a:lnTo>
                  <a:lnTo>
                    <a:pt x="668319" y="41820"/>
                  </a:lnTo>
                  <a:lnTo>
                    <a:pt x="667203" y="32133"/>
                  </a:lnTo>
                  <a:lnTo>
                    <a:pt x="662135" y="25360"/>
                  </a:lnTo>
                  <a:lnTo>
                    <a:pt x="662295" y="20190"/>
                  </a:lnTo>
                  <a:lnTo>
                    <a:pt x="662193" y="12058"/>
                  </a:lnTo>
                  <a:lnTo>
                    <a:pt x="665901" y="6561"/>
                  </a:lnTo>
                  <a:lnTo>
                    <a:pt x="671143" y="0"/>
                  </a:lnTo>
                  <a:lnTo>
                    <a:pt x="675633" y="172"/>
                  </a:lnTo>
                  <a:lnTo>
                    <a:pt x="676071" y="189"/>
                  </a:lnTo>
                  <a:lnTo>
                    <a:pt x="680605" y="3434"/>
                  </a:lnTo>
                  <a:lnTo>
                    <a:pt x="687715" y="2750"/>
                  </a:lnTo>
                  <a:lnTo>
                    <a:pt x="693351" y="4165"/>
                  </a:lnTo>
                  <a:lnTo>
                    <a:pt x="697509" y="6918"/>
                  </a:lnTo>
                  <a:lnTo>
                    <a:pt x="705124" y="6462"/>
                  </a:lnTo>
                  <a:lnTo>
                    <a:pt x="709548" y="7892"/>
                  </a:lnTo>
                  <a:lnTo>
                    <a:pt x="718247" y="8522"/>
                  </a:lnTo>
                  <a:lnTo>
                    <a:pt x="722011" y="6859"/>
                  </a:lnTo>
                  <a:lnTo>
                    <a:pt x="724494" y="6537"/>
                  </a:lnTo>
                  <a:lnTo>
                    <a:pt x="732182" y="7202"/>
                  </a:lnTo>
                  <a:lnTo>
                    <a:pt x="734391" y="8497"/>
                  </a:lnTo>
                  <a:lnTo>
                    <a:pt x="734597" y="22042"/>
                  </a:lnTo>
                  <a:lnTo>
                    <a:pt x="737313" y="32581"/>
                  </a:lnTo>
                  <a:lnTo>
                    <a:pt x="738260" y="34726"/>
                  </a:lnTo>
                  <a:lnTo>
                    <a:pt x="738806" y="35962"/>
                  </a:lnTo>
                  <a:lnTo>
                    <a:pt x="740907" y="37692"/>
                  </a:lnTo>
                  <a:lnTo>
                    <a:pt x="743617" y="48724"/>
                  </a:lnTo>
                  <a:lnTo>
                    <a:pt x="745606" y="56815"/>
                  </a:lnTo>
                  <a:lnTo>
                    <a:pt x="750049" y="68301"/>
                  </a:lnTo>
                  <a:lnTo>
                    <a:pt x="767325" y="112801"/>
                  </a:lnTo>
                  <a:lnTo>
                    <a:pt x="770204" y="116831"/>
                  </a:lnTo>
                  <a:lnTo>
                    <a:pt x="772512" y="124986"/>
                  </a:lnTo>
                  <a:lnTo>
                    <a:pt x="773930" y="129991"/>
                  </a:lnTo>
                  <a:lnTo>
                    <a:pt x="781867" y="144672"/>
                  </a:lnTo>
                  <a:lnTo>
                    <a:pt x="789908" y="159511"/>
                  </a:lnTo>
                  <a:lnTo>
                    <a:pt x="799885" y="175842"/>
                  </a:lnTo>
                  <a:lnTo>
                    <a:pt x="809169" y="190997"/>
                  </a:lnTo>
                  <a:lnTo>
                    <a:pt x="817494" y="203877"/>
                  </a:lnTo>
                  <a:lnTo>
                    <a:pt x="822250" y="211223"/>
                  </a:lnTo>
                  <a:lnTo>
                    <a:pt x="831118" y="221480"/>
                  </a:lnTo>
                  <a:lnTo>
                    <a:pt x="849660" y="244855"/>
                  </a:lnTo>
                  <a:lnTo>
                    <a:pt x="858650" y="255122"/>
                  </a:lnTo>
                  <a:lnTo>
                    <a:pt x="870789" y="268947"/>
                  </a:lnTo>
                  <a:lnTo>
                    <a:pt x="880192" y="278587"/>
                  </a:lnTo>
                  <a:lnTo>
                    <a:pt x="890347" y="296190"/>
                  </a:lnTo>
                  <a:lnTo>
                    <a:pt x="883868" y="304024"/>
                  </a:lnTo>
                  <a:lnTo>
                    <a:pt x="883219" y="314491"/>
                  </a:lnTo>
                  <a:lnTo>
                    <a:pt x="885286" y="325121"/>
                  </a:lnTo>
                  <a:lnTo>
                    <a:pt x="888775" y="335655"/>
                  </a:lnTo>
                  <a:lnTo>
                    <a:pt x="896763" y="352332"/>
                  </a:lnTo>
                  <a:lnTo>
                    <a:pt x="913083" y="375850"/>
                  </a:lnTo>
                  <a:lnTo>
                    <a:pt x="923551" y="390880"/>
                  </a:lnTo>
                  <a:lnTo>
                    <a:pt x="933167" y="409105"/>
                  </a:lnTo>
                  <a:lnTo>
                    <a:pt x="935810" y="414256"/>
                  </a:lnTo>
                  <a:lnTo>
                    <a:pt x="947497" y="436992"/>
                  </a:lnTo>
                  <a:lnTo>
                    <a:pt x="956934" y="451644"/>
                  </a:lnTo>
                  <a:lnTo>
                    <a:pt x="964518" y="463390"/>
                  </a:lnTo>
                  <a:lnTo>
                    <a:pt x="967639" y="470895"/>
                  </a:lnTo>
                  <a:lnTo>
                    <a:pt x="971202" y="475729"/>
                  </a:lnTo>
                  <a:lnTo>
                    <a:pt x="977651" y="488790"/>
                  </a:lnTo>
                  <a:lnTo>
                    <a:pt x="984708" y="503051"/>
                  </a:lnTo>
                  <a:lnTo>
                    <a:pt x="988387" y="514396"/>
                  </a:lnTo>
                  <a:lnTo>
                    <a:pt x="988451" y="514594"/>
                  </a:lnTo>
                  <a:lnTo>
                    <a:pt x="988504" y="514992"/>
                  </a:lnTo>
                  <a:lnTo>
                    <a:pt x="990188" y="527554"/>
                  </a:lnTo>
                  <a:lnTo>
                    <a:pt x="991695" y="536138"/>
                  </a:lnTo>
                  <a:lnTo>
                    <a:pt x="992247" y="542010"/>
                  </a:lnTo>
                  <a:lnTo>
                    <a:pt x="992198" y="550314"/>
                  </a:lnTo>
                  <a:lnTo>
                    <a:pt x="992711" y="561759"/>
                  </a:lnTo>
                  <a:lnTo>
                    <a:pt x="993357" y="576276"/>
                  </a:lnTo>
                  <a:lnTo>
                    <a:pt x="993793" y="586134"/>
                  </a:lnTo>
                  <a:lnTo>
                    <a:pt x="994487" y="607627"/>
                  </a:lnTo>
                  <a:lnTo>
                    <a:pt x="994514" y="608472"/>
                  </a:lnTo>
                  <a:lnTo>
                    <a:pt x="996381" y="623645"/>
                  </a:lnTo>
                  <a:lnTo>
                    <a:pt x="997375" y="631724"/>
                  </a:lnTo>
                  <a:lnTo>
                    <a:pt x="1000576" y="644681"/>
                  </a:lnTo>
                  <a:lnTo>
                    <a:pt x="1000115" y="652439"/>
                  </a:lnTo>
                  <a:lnTo>
                    <a:pt x="999831" y="654784"/>
                  </a:lnTo>
                  <a:lnTo>
                    <a:pt x="998445" y="666178"/>
                  </a:lnTo>
                  <a:lnTo>
                    <a:pt x="995273" y="664005"/>
                  </a:lnTo>
                  <a:lnTo>
                    <a:pt x="987713" y="658710"/>
                  </a:lnTo>
                  <a:lnTo>
                    <a:pt x="984808" y="669450"/>
                  </a:lnTo>
                  <a:lnTo>
                    <a:pt x="981391" y="676253"/>
                  </a:lnTo>
                  <a:lnTo>
                    <a:pt x="981502" y="686483"/>
                  </a:lnTo>
                  <a:lnTo>
                    <a:pt x="981392" y="687406"/>
                  </a:lnTo>
                  <a:lnTo>
                    <a:pt x="980265" y="696854"/>
                  </a:lnTo>
                  <a:lnTo>
                    <a:pt x="985294" y="706506"/>
                  </a:lnTo>
                  <a:lnTo>
                    <a:pt x="993992" y="700597"/>
                  </a:lnTo>
                  <a:lnTo>
                    <a:pt x="999089" y="686031"/>
                  </a:lnTo>
                  <a:lnTo>
                    <a:pt x="1002252" y="695033"/>
                  </a:lnTo>
                  <a:lnTo>
                    <a:pt x="996475" y="711214"/>
                  </a:lnTo>
                  <a:lnTo>
                    <a:pt x="995670" y="713462"/>
                  </a:lnTo>
                  <a:lnTo>
                    <a:pt x="984603" y="739281"/>
                  </a:lnTo>
                  <a:lnTo>
                    <a:pt x="970660" y="762824"/>
                  </a:lnTo>
                  <a:lnTo>
                    <a:pt x="954206" y="783886"/>
                  </a:lnTo>
                  <a:lnTo>
                    <a:pt x="918007" y="811528"/>
                  </a:lnTo>
                  <a:lnTo>
                    <a:pt x="901553" y="819426"/>
                  </a:lnTo>
                  <a:lnTo>
                    <a:pt x="894971" y="814819"/>
                  </a:lnTo>
                  <a:lnTo>
                    <a:pt x="907476" y="804289"/>
                  </a:lnTo>
                  <a:lnTo>
                    <a:pt x="929854" y="789809"/>
                  </a:lnTo>
                  <a:lnTo>
                    <a:pt x="956180" y="764141"/>
                  </a:lnTo>
                  <a:lnTo>
                    <a:pt x="966053" y="750319"/>
                  </a:lnTo>
                  <a:lnTo>
                    <a:pt x="966711" y="741763"/>
                  </a:lnTo>
                  <a:lnTo>
                    <a:pt x="966398" y="735861"/>
                  </a:lnTo>
                  <a:lnTo>
                    <a:pt x="960372" y="735944"/>
                  </a:lnTo>
                  <a:lnTo>
                    <a:pt x="947218" y="740480"/>
                  </a:lnTo>
                  <a:lnTo>
                    <a:pt x="940496" y="746619"/>
                  </a:lnTo>
                  <a:lnTo>
                    <a:pt x="935956" y="748057"/>
                  </a:lnTo>
                  <a:lnTo>
                    <a:pt x="927054" y="744170"/>
                  </a:lnTo>
                  <a:lnTo>
                    <a:pt x="921474" y="746244"/>
                  </a:lnTo>
                  <a:lnTo>
                    <a:pt x="919377" y="747021"/>
                  </a:lnTo>
                  <a:lnTo>
                    <a:pt x="915020" y="752274"/>
                  </a:lnTo>
                  <a:lnTo>
                    <a:pt x="903623" y="756285"/>
                  </a:lnTo>
                  <a:lnTo>
                    <a:pt x="894956" y="758571"/>
                  </a:lnTo>
                  <a:lnTo>
                    <a:pt x="885770" y="751171"/>
                  </a:lnTo>
                  <a:lnTo>
                    <a:pt x="880852" y="743278"/>
                  </a:lnTo>
                  <a:lnTo>
                    <a:pt x="881864" y="731128"/>
                  </a:lnTo>
                  <a:lnTo>
                    <a:pt x="880445" y="721035"/>
                  </a:lnTo>
                  <a:lnTo>
                    <a:pt x="870709" y="709131"/>
                  </a:lnTo>
                  <a:lnTo>
                    <a:pt x="864690" y="697086"/>
                  </a:lnTo>
                  <a:lnTo>
                    <a:pt x="856964" y="688007"/>
                  </a:lnTo>
                  <a:lnTo>
                    <a:pt x="848101" y="685249"/>
                  </a:lnTo>
                  <a:lnTo>
                    <a:pt x="843103" y="675914"/>
                  </a:lnTo>
                  <a:lnTo>
                    <a:pt x="835267" y="673456"/>
                  </a:lnTo>
                  <a:lnTo>
                    <a:pt x="831259" y="672196"/>
                  </a:lnTo>
                  <a:lnTo>
                    <a:pt x="811937" y="664519"/>
                  </a:lnTo>
                  <a:lnTo>
                    <a:pt x="809103" y="667221"/>
                  </a:lnTo>
                  <a:lnTo>
                    <a:pt x="805501" y="670652"/>
                  </a:lnTo>
                  <a:lnTo>
                    <a:pt x="797692" y="664857"/>
                  </a:lnTo>
                  <a:lnTo>
                    <a:pt x="794917" y="658991"/>
                  </a:lnTo>
                  <a:lnTo>
                    <a:pt x="792015" y="652850"/>
                  </a:lnTo>
                  <a:lnTo>
                    <a:pt x="782546" y="633300"/>
                  </a:lnTo>
                  <a:lnTo>
                    <a:pt x="774556" y="610254"/>
                  </a:lnTo>
                  <a:lnTo>
                    <a:pt x="774263" y="609930"/>
                  </a:lnTo>
                  <a:lnTo>
                    <a:pt x="762570" y="596987"/>
                  </a:lnTo>
                  <a:lnTo>
                    <a:pt x="758173" y="595472"/>
                  </a:lnTo>
                  <a:lnTo>
                    <a:pt x="751094" y="596565"/>
                  </a:lnTo>
                  <a:lnTo>
                    <a:pt x="744137" y="601741"/>
                  </a:lnTo>
                  <a:lnTo>
                    <a:pt x="737463" y="600759"/>
                  </a:lnTo>
                  <a:lnTo>
                    <a:pt x="729985" y="596331"/>
                  </a:lnTo>
                  <a:lnTo>
                    <a:pt x="719524" y="580603"/>
                  </a:lnTo>
                  <a:lnTo>
                    <a:pt x="715264" y="567756"/>
                  </a:lnTo>
                  <a:lnTo>
                    <a:pt x="714073" y="559862"/>
                  </a:lnTo>
                  <a:lnTo>
                    <a:pt x="711479" y="555748"/>
                  </a:lnTo>
                  <a:lnTo>
                    <a:pt x="705965" y="546993"/>
                  </a:lnTo>
                  <a:lnTo>
                    <a:pt x="697485" y="536088"/>
                  </a:lnTo>
                  <a:lnTo>
                    <a:pt x="684622" y="519497"/>
                  </a:lnTo>
                  <a:lnTo>
                    <a:pt x="670544" y="497292"/>
                  </a:lnTo>
                  <a:lnTo>
                    <a:pt x="660036" y="485703"/>
                  </a:lnTo>
                  <a:lnTo>
                    <a:pt x="654646" y="480802"/>
                  </a:lnTo>
                  <a:lnTo>
                    <a:pt x="648392" y="475108"/>
                  </a:lnTo>
                  <a:lnTo>
                    <a:pt x="640336" y="463240"/>
                  </a:lnTo>
                  <a:lnTo>
                    <a:pt x="643210" y="463135"/>
                  </a:lnTo>
                  <a:lnTo>
                    <a:pt x="651772" y="462733"/>
                  </a:lnTo>
                  <a:lnTo>
                    <a:pt x="658444" y="451686"/>
                  </a:lnTo>
                  <a:lnTo>
                    <a:pt x="661365" y="444421"/>
                  </a:lnTo>
                  <a:lnTo>
                    <a:pt x="662113" y="442556"/>
                  </a:lnTo>
                  <a:lnTo>
                    <a:pt x="664911" y="435578"/>
                  </a:lnTo>
                  <a:lnTo>
                    <a:pt x="669040" y="432573"/>
                  </a:lnTo>
                  <a:lnTo>
                    <a:pt x="673726" y="425649"/>
                  </a:lnTo>
                  <a:lnTo>
                    <a:pt x="670860" y="420244"/>
                  </a:lnTo>
                  <a:lnTo>
                    <a:pt x="665614" y="419253"/>
                  </a:lnTo>
                  <a:lnTo>
                    <a:pt x="657306" y="416854"/>
                  </a:lnTo>
                  <a:lnTo>
                    <a:pt x="656027" y="418717"/>
                  </a:lnTo>
                  <a:lnTo>
                    <a:pt x="653953" y="421735"/>
                  </a:lnTo>
                  <a:lnTo>
                    <a:pt x="650252" y="427367"/>
                  </a:lnTo>
                  <a:lnTo>
                    <a:pt x="650880" y="433816"/>
                  </a:lnTo>
                  <a:lnTo>
                    <a:pt x="648149" y="438693"/>
                  </a:lnTo>
                  <a:lnTo>
                    <a:pt x="645783" y="443979"/>
                  </a:lnTo>
                  <a:lnTo>
                    <a:pt x="644584" y="446654"/>
                  </a:lnTo>
                  <a:lnTo>
                    <a:pt x="644485" y="446875"/>
                  </a:lnTo>
                  <a:lnTo>
                    <a:pt x="643180" y="449787"/>
                  </a:lnTo>
                  <a:lnTo>
                    <a:pt x="639989" y="451945"/>
                  </a:lnTo>
                  <a:lnTo>
                    <a:pt x="638080" y="443133"/>
                  </a:lnTo>
                  <a:lnTo>
                    <a:pt x="636126" y="436090"/>
                  </a:lnTo>
                  <a:lnTo>
                    <a:pt x="629612" y="428646"/>
                  </a:lnTo>
                  <a:lnTo>
                    <a:pt x="621562" y="421079"/>
                  </a:lnTo>
                  <a:lnTo>
                    <a:pt x="620679" y="409715"/>
                  </a:lnTo>
                  <a:lnTo>
                    <a:pt x="620652" y="398214"/>
                  </a:lnTo>
                  <a:lnTo>
                    <a:pt x="616331" y="387399"/>
                  </a:lnTo>
                  <a:lnTo>
                    <a:pt x="613977" y="378055"/>
                  </a:lnTo>
                  <a:lnTo>
                    <a:pt x="613911" y="377792"/>
                  </a:lnTo>
                  <a:lnTo>
                    <a:pt x="624163" y="366618"/>
                  </a:lnTo>
                  <a:lnTo>
                    <a:pt x="626576" y="355074"/>
                  </a:lnTo>
                  <a:lnTo>
                    <a:pt x="628873" y="341549"/>
                  </a:lnTo>
                  <a:lnTo>
                    <a:pt x="629422" y="339647"/>
                  </a:lnTo>
                  <a:lnTo>
                    <a:pt x="631554" y="332246"/>
                  </a:lnTo>
                  <a:lnTo>
                    <a:pt x="631403" y="323881"/>
                  </a:lnTo>
                  <a:lnTo>
                    <a:pt x="628527" y="313507"/>
                  </a:lnTo>
                  <a:lnTo>
                    <a:pt x="627080" y="303754"/>
                  </a:lnTo>
                  <a:lnTo>
                    <a:pt x="627048" y="303539"/>
                  </a:lnTo>
                  <a:lnTo>
                    <a:pt x="621301" y="300839"/>
                  </a:lnTo>
                  <a:lnTo>
                    <a:pt x="619688" y="290036"/>
                  </a:lnTo>
                  <a:lnTo>
                    <a:pt x="616671" y="283529"/>
                  </a:lnTo>
                  <a:lnTo>
                    <a:pt x="620586" y="275269"/>
                  </a:lnTo>
                  <a:lnTo>
                    <a:pt x="615458" y="269332"/>
                  </a:lnTo>
                  <a:lnTo>
                    <a:pt x="610738" y="263400"/>
                  </a:lnTo>
                  <a:lnTo>
                    <a:pt x="610173" y="262689"/>
                  </a:lnTo>
                  <a:lnTo>
                    <a:pt x="609224" y="256207"/>
                  </a:lnTo>
                  <a:lnTo>
                    <a:pt x="600693" y="251182"/>
                  </a:lnTo>
                  <a:lnTo>
                    <a:pt x="603370" y="248639"/>
                  </a:lnTo>
                  <a:lnTo>
                    <a:pt x="599150" y="243119"/>
                  </a:lnTo>
                  <a:lnTo>
                    <a:pt x="586954" y="243356"/>
                  </a:lnTo>
                  <a:lnTo>
                    <a:pt x="578501" y="243249"/>
                  </a:lnTo>
                  <a:lnTo>
                    <a:pt x="577078" y="250773"/>
                  </a:lnTo>
                  <a:lnTo>
                    <a:pt x="572540" y="250635"/>
                  </a:lnTo>
                  <a:lnTo>
                    <a:pt x="568212" y="242037"/>
                  </a:lnTo>
                  <a:lnTo>
                    <a:pt x="567768" y="235001"/>
                  </a:lnTo>
                  <a:lnTo>
                    <a:pt x="563454" y="232683"/>
                  </a:lnTo>
                  <a:lnTo>
                    <a:pt x="556122" y="230889"/>
                  </a:lnTo>
                  <a:lnTo>
                    <a:pt x="555614" y="230765"/>
                  </a:lnTo>
                  <a:lnTo>
                    <a:pt x="553895" y="223442"/>
                  </a:lnTo>
                  <a:lnTo>
                    <a:pt x="549751" y="217087"/>
                  </a:lnTo>
                  <a:lnTo>
                    <a:pt x="544481" y="212410"/>
                  </a:lnTo>
                  <a:lnTo>
                    <a:pt x="537906" y="212636"/>
                  </a:lnTo>
                  <a:lnTo>
                    <a:pt x="535773" y="208619"/>
                  </a:lnTo>
                  <a:lnTo>
                    <a:pt x="523573" y="202681"/>
                  </a:lnTo>
                  <a:lnTo>
                    <a:pt x="521836" y="192859"/>
                  </a:lnTo>
                  <a:lnTo>
                    <a:pt x="519467" y="183350"/>
                  </a:lnTo>
                  <a:lnTo>
                    <a:pt x="519321" y="182764"/>
                  </a:lnTo>
                  <a:lnTo>
                    <a:pt x="510597" y="180026"/>
                  </a:lnTo>
                  <a:lnTo>
                    <a:pt x="503705" y="177526"/>
                  </a:lnTo>
                  <a:lnTo>
                    <a:pt x="497136" y="169452"/>
                  </a:lnTo>
                  <a:lnTo>
                    <a:pt x="490887" y="160589"/>
                  </a:lnTo>
                  <a:lnTo>
                    <a:pt x="483334" y="153001"/>
                  </a:lnTo>
                  <a:lnTo>
                    <a:pt x="469269" y="146689"/>
                  </a:lnTo>
                  <a:lnTo>
                    <a:pt x="451202" y="140370"/>
                  </a:lnTo>
                  <a:lnTo>
                    <a:pt x="443102" y="134416"/>
                  </a:lnTo>
                  <a:lnTo>
                    <a:pt x="441983" y="133592"/>
                  </a:lnTo>
                  <a:lnTo>
                    <a:pt x="434496" y="133821"/>
                  </a:lnTo>
                  <a:lnTo>
                    <a:pt x="432974" y="134331"/>
                  </a:lnTo>
                  <a:lnTo>
                    <a:pt x="427328" y="136223"/>
                  </a:lnTo>
                  <a:lnTo>
                    <a:pt x="421179" y="139416"/>
                  </a:lnTo>
                  <a:lnTo>
                    <a:pt x="417551" y="138257"/>
                  </a:lnTo>
                  <a:lnTo>
                    <a:pt x="408308" y="143242"/>
                  </a:lnTo>
                  <a:lnTo>
                    <a:pt x="400044" y="151013"/>
                  </a:lnTo>
                  <a:lnTo>
                    <a:pt x="403160" y="156040"/>
                  </a:lnTo>
                  <a:lnTo>
                    <a:pt x="403764" y="157015"/>
                  </a:lnTo>
                  <a:lnTo>
                    <a:pt x="405330" y="162173"/>
                  </a:lnTo>
                  <a:lnTo>
                    <a:pt x="403960" y="166083"/>
                  </a:lnTo>
                  <a:lnTo>
                    <a:pt x="394949" y="166330"/>
                  </a:lnTo>
                  <a:lnTo>
                    <a:pt x="389051" y="164058"/>
                  </a:lnTo>
                  <a:lnTo>
                    <a:pt x="381483" y="166984"/>
                  </a:lnTo>
                  <a:lnTo>
                    <a:pt x="376899" y="170634"/>
                  </a:lnTo>
                  <a:lnTo>
                    <a:pt x="379670" y="181090"/>
                  </a:lnTo>
                  <a:lnTo>
                    <a:pt x="375414" y="184961"/>
                  </a:lnTo>
                  <a:lnTo>
                    <a:pt x="365215" y="189378"/>
                  </a:lnTo>
                  <a:lnTo>
                    <a:pt x="356299" y="200282"/>
                  </a:lnTo>
                  <a:lnTo>
                    <a:pt x="344963" y="206681"/>
                  </a:lnTo>
                  <a:lnTo>
                    <a:pt x="325926" y="218450"/>
                  </a:lnTo>
                  <a:lnTo>
                    <a:pt x="311615" y="212339"/>
                  </a:lnTo>
                  <a:lnTo>
                    <a:pt x="303731" y="209969"/>
                  </a:lnTo>
                  <a:lnTo>
                    <a:pt x="298767" y="208473"/>
                  </a:lnTo>
                  <a:lnTo>
                    <a:pt x="287990" y="212676"/>
                  </a:lnTo>
                  <a:lnTo>
                    <a:pt x="280464" y="199780"/>
                  </a:lnTo>
                  <a:lnTo>
                    <a:pt x="277539" y="188468"/>
                  </a:lnTo>
                  <a:lnTo>
                    <a:pt x="280133" y="177303"/>
                  </a:lnTo>
                  <a:lnTo>
                    <a:pt x="279556" y="176935"/>
                  </a:lnTo>
                  <a:lnTo>
                    <a:pt x="274773" y="173884"/>
                  </a:lnTo>
                  <a:lnTo>
                    <a:pt x="267232" y="173150"/>
                  </a:lnTo>
                  <a:lnTo>
                    <a:pt x="256216" y="165313"/>
                  </a:lnTo>
                  <a:lnTo>
                    <a:pt x="252278" y="161593"/>
                  </a:lnTo>
                  <a:lnTo>
                    <a:pt x="240284" y="157274"/>
                  </a:lnTo>
                  <a:lnTo>
                    <a:pt x="225462" y="147570"/>
                  </a:lnTo>
                  <a:lnTo>
                    <a:pt x="202176" y="137485"/>
                  </a:lnTo>
                  <a:lnTo>
                    <a:pt x="201673" y="137266"/>
                  </a:lnTo>
                  <a:lnTo>
                    <a:pt x="190504" y="133887"/>
                  </a:lnTo>
                  <a:lnTo>
                    <a:pt x="179454" y="131276"/>
                  </a:lnTo>
                  <a:lnTo>
                    <a:pt x="174184" y="130026"/>
                  </a:lnTo>
                  <a:lnTo>
                    <a:pt x="152950" y="127491"/>
                  </a:lnTo>
                  <a:lnTo>
                    <a:pt x="151166" y="127276"/>
                  </a:lnTo>
                  <a:lnTo>
                    <a:pt x="124724" y="127707"/>
                  </a:lnTo>
                  <a:lnTo>
                    <a:pt x="105099" y="131259"/>
                  </a:lnTo>
                  <a:lnTo>
                    <a:pt x="99082" y="132341"/>
                  </a:lnTo>
                  <a:lnTo>
                    <a:pt x="91133" y="134759"/>
                  </a:lnTo>
                  <a:lnTo>
                    <a:pt x="63562" y="143098"/>
                  </a:lnTo>
                  <a:lnTo>
                    <a:pt x="54930" y="145012"/>
                  </a:lnTo>
                  <a:lnTo>
                    <a:pt x="50350" y="146025"/>
                  </a:lnTo>
                  <a:lnTo>
                    <a:pt x="44173" y="146268"/>
                  </a:lnTo>
                  <a:lnTo>
                    <a:pt x="32498" y="150201"/>
                  </a:lnTo>
                  <a:lnTo>
                    <a:pt x="20989" y="153551"/>
                  </a:lnTo>
                  <a:lnTo>
                    <a:pt x="28058" y="144088"/>
                  </a:lnTo>
                  <a:lnTo>
                    <a:pt x="29760" y="135738"/>
                  </a:lnTo>
                  <a:lnTo>
                    <a:pt x="37085" y="130433"/>
                  </a:lnTo>
                  <a:lnTo>
                    <a:pt x="31117" y="128111"/>
                  </a:lnTo>
                  <a:lnTo>
                    <a:pt x="26928" y="121526"/>
                  </a:lnTo>
                  <a:lnTo>
                    <a:pt x="27970" y="115498"/>
                  </a:lnTo>
                  <a:lnTo>
                    <a:pt x="30883" y="107723"/>
                  </a:lnTo>
                  <a:lnTo>
                    <a:pt x="30342" y="100442"/>
                  </a:lnTo>
                  <a:lnTo>
                    <a:pt x="24915" y="96012"/>
                  </a:lnTo>
                  <a:lnTo>
                    <a:pt x="14724" y="90595"/>
                  </a:lnTo>
                  <a:lnTo>
                    <a:pt x="12158" y="86772"/>
                  </a:lnTo>
                  <a:lnTo>
                    <a:pt x="0" y="7419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103994" y="2864837"/>
              <a:ext cx="437946" cy="776344"/>
            </a:xfrm>
            <a:custGeom>
              <a:avLst/>
              <a:pathLst>
                <a:path w="437946" h="776344">
                  <a:moveTo>
                    <a:pt x="401" y="343819"/>
                  </a:moveTo>
                  <a:lnTo>
                    <a:pt x="1056" y="337016"/>
                  </a:lnTo>
                  <a:lnTo>
                    <a:pt x="1342" y="334042"/>
                  </a:lnTo>
                  <a:lnTo>
                    <a:pt x="3427" y="326621"/>
                  </a:lnTo>
                  <a:lnTo>
                    <a:pt x="8309" y="318596"/>
                  </a:lnTo>
                  <a:lnTo>
                    <a:pt x="13031" y="315459"/>
                  </a:lnTo>
                  <a:lnTo>
                    <a:pt x="11942" y="308119"/>
                  </a:lnTo>
                  <a:lnTo>
                    <a:pt x="12802" y="299935"/>
                  </a:lnTo>
                  <a:lnTo>
                    <a:pt x="9863" y="296722"/>
                  </a:lnTo>
                  <a:lnTo>
                    <a:pt x="11648" y="289933"/>
                  </a:lnTo>
                  <a:lnTo>
                    <a:pt x="15038" y="285458"/>
                  </a:lnTo>
                  <a:lnTo>
                    <a:pt x="24439" y="281519"/>
                  </a:lnTo>
                  <a:lnTo>
                    <a:pt x="30789" y="281351"/>
                  </a:lnTo>
                  <a:lnTo>
                    <a:pt x="30941" y="281230"/>
                  </a:lnTo>
                  <a:lnTo>
                    <a:pt x="37428" y="276063"/>
                  </a:lnTo>
                  <a:lnTo>
                    <a:pt x="37507" y="272327"/>
                  </a:lnTo>
                  <a:lnTo>
                    <a:pt x="37582" y="268748"/>
                  </a:lnTo>
                  <a:lnTo>
                    <a:pt x="39690" y="261032"/>
                  </a:lnTo>
                  <a:lnTo>
                    <a:pt x="39259" y="255284"/>
                  </a:lnTo>
                  <a:lnTo>
                    <a:pt x="43939" y="248447"/>
                  </a:lnTo>
                  <a:lnTo>
                    <a:pt x="49763" y="242034"/>
                  </a:lnTo>
                  <a:lnTo>
                    <a:pt x="52901" y="236023"/>
                  </a:lnTo>
                  <a:lnTo>
                    <a:pt x="53135" y="226913"/>
                  </a:lnTo>
                  <a:lnTo>
                    <a:pt x="52080" y="219913"/>
                  </a:lnTo>
                  <a:lnTo>
                    <a:pt x="52020" y="219517"/>
                  </a:lnTo>
                  <a:lnTo>
                    <a:pt x="51222" y="214211"/>
                  </a:lnTo>
                  <a:lnTo>
                    <a:pt x="46637" y="207275"/>
                  </a:lnTo>
                  <a:lnTo>
                    <a:pt x="42099" y="207015"/>
                  </a:lnTo>
                  <a:lnTo>
                    <a:pt x="37625" y="200514"/>
                  </a:lnTo>
                  <a:lnTo>
                    <a:pt x="33987" y="195738"/>
                  </a:lnTo>
                  <a:lnTo>
                    <a:pt x="37520" y="183804"/>
                  </a:lnTo>
                  <a:lnTo>
                    <a:pt x="37743" y="183049"/>
                  </a:lnTo>
                  <a:lnTo>
                    <a:pt x="38200" y="178919"/>
                  </a:lnTo>
                  <a:lnTo>
                    <a:pt x="41646" y="171141"/>
                  </a:lnTo>
                  <a:lnTo>
                    <a:pt x="47896" y="169913"/>
                  </a:lnTo>
                  <a:lnTo>
                    <a:pt x="52309" y="170681"/>
                  </a:lnTo>
                  <a:lnTo>
                    <a:pt x="57996" y="166840"/>
                  </a:lnTo>
                  <a:lnTo>
                    <a:pt x="66302" y="165736"/>
                  </a:lnTo>
                  <a:lnTo>
                    <a:pt x="75052" y="164993"/>
                  </a:lnTo>
                  <a:lnTo>
                    <a:pt x="83320" y="160305"/>
                  </a:lnTo>
                  <a:lnTo>
                    <a:pt x="87949" y="155677"/>
                  </a:lnTo>
                  <a:lnTo>
                    <a:pt x="93889" y="154889"/>
                  </a:lnTo>
                  <a:lnTo>
                    <a:pt x="99174" y="154024"/>
                  </a:lnTo>
                  <a:lnTo>
                    <a:pt x="103542" y="148275"/>
                  </a:lnTo>
                  <a:lnTo>
                    <a:pt x="108718" y="145640"/>
                  </a:lnTo>
                  <a:lnTo>
                    <a:pt x="111089" y="142850"/>
                  </a:lnTo>
                  <a:lnTo>
                    <a:pt x="110830" y="133676"/>
                  </a:lnTo>
                  <a:lnTo>
                    <a:pt x="112840" y="129332"/>
                  </a:lnTo>
                  <a:lnTo>
                    <a:pt x="112850" y="124632"/>
                  </a:lnTo>
                  <a:lnTo>
                    <a:pt x="112854" y="122724"/>
                  </a:lnTo>
                  <a:lnTo>
                    <a:pt x="118901" y="117119"/>
                  </a:lnTo>
                  <a:lnTo>
                    <a:pt x="119517" y="116668"/>
                  </a:lnTo>
                  <a:lnTo>
                    <a:pt x="125592" y="112225"/>
                  </a:lnTo>
                  <a:lnTo>
                    <a:pt x="125237" y="107693"/>
                  </a:lnTo>
                  <a:lnTo>
                    <a:pt x="126574" y="102155"/>
                  </a:lnTo>
                  <a:lnTo>
                    <a:pt x="126888" y="95714"/>
                  </a:lnTo>
                  <a:lnTo>
                    <a:pt x="126944" y="94548"/>
                  </a:lnTo>
                  <a:lnTo>
                    <a:pt x="128114" y="86416"/>
                  </a:lnTo>
                  <a:lnTo>
                    <a:pt x="125849" y="81386"/>
                  </a:lnTo>
                  <a:lnTo>
                    <a:pt x="125403" y="80393"/>
                  </a:lnTo>
                  <a:lnTo>
                    <a:pt x="125072" y="71219"/>
                  </a:lnTo>
                  <a:lnTo>
                    <a:pt x="119993" y="65574"/>
                  </a:lnTo>
                  <a:lnTo>
                    <a:pt x="113496" y="62430"/>
                  </a:lnTo>
                  <a:lnTo>
                    <a:pt x="108643" y="60044"/>
                  </a:lnTo>
                  <a:lnTo>
                    <a:pt x="106218" y="58850"/>
                  </a:lnTo>
                  <a:lnTo>
                    <a:pt x="99560" y="54233"/>
                  </a:lnTo>
                  <a:lnTo>
                    <a:pt x="96166" y="49008"/>
                  </a:lnTo>
                  <a:lnTo>
                    <a:pt x="97225" y="43134"/>
                  </a:lnTo>
                  <a:lnTo>
                    <a:pt x="93955" y="38158"/>
                  </a:lnTo>
                  <a:lnTo>
                    <a:pt x="89893" y="34974"/>
                  </a:lnTo>
                  <a:lnTo>
                    <a:pt x="86351" y="32195"/>
                  </a:lnTo>
                  <a:lnTo>
                    <a:pt x="81219" y="27514"/>
                  </a:lnTo>
                  <a:lnTo>
                    <a:pt x="78595" y="26445"/>
                  </a:lnTo>
                  <a:lnTo>
                    <a:pt x="72688" y="23380"/>
                  </a:lnTo>
                  <a:lnTo>
                    <a:pt x="72796" y="18280"/>
                  </a:lnTo>
                  <a:lnTo>
                    <a:pt x="93680" y="17265"/>
                  </a:lnTo>
                  <a:lnTo>
                    <a:pt x="94758" y="17197"/>
                  </a:lnTo>
                  <a:lnTo>
                    <a:pt x="115356" y="15884"/>
                  </a:lnTo>
                  <a:lnTo>
                    <a:pt x="145455" y="14280"/>
                  </a:lnTo>
                  <a:lnTo>
                    <a:pt x="154472" y="13821"/>
                  </a:lnTo>
                  <a:lnTo>
                    <a:pt x="189409" y="11962"/>
                  </a:lnTo>
                  <a:lnTo>
                    <a:pt x="198723" y="11469"/>
                  </a:lnTo>
                  <a:lnTo>
                    <a:pt x="202336" y="11274"/>
                  </a:lnTo>
                  <a:lnTo>
                    <a:pt x="232604" y="9596"/>
                  </a:lnTo>
                  <a:lnTo>
                    <a:pt x="235094" y="9454"/>
                  </a:lnTo>
                  <a:lnTo>
                    <a:pt x="245489" y="8799"/>
                  </a:lnTo>
                  <a:lnTo>
                    <a:pt x="262096" y="7731"/>
                  </a:lnTo>
                  <a:lnTo>
                    <a:pt x="269113" y="7270"/>
                  </a:lnTo>
                  <a:lnTo>
                    <a:pt x="289404" y="5508"/>
                  </a:lnTo>
                  <a:lnTo>
                    <a:pt x="292977" y="5207"/>
                  </a:lnTo>
                  <a:lnTo>
                    <a:pt x="309875" y="3767"/>
                  </a:lnTo>
                  <a:lnTo>
                    <a:pt x="318762" y="2998"/>
                  </a:lnTo>
                  <a:lnTo>
                    <a:pt x="320537" y="2876"/>
                  </a:lnTo>
                  <a:lnTo>
                    <a:pt x="360966" y="0"/>
                  </a:lnTo>
                  <a:lnTo>
                    <a:pt x="361528" y="9902"/>
                  </a:lnTo>
                  <a:lnTo>
                    <a:pt x="360461" y="18235"/>
                  </a:lnTo>
                  <a:lnTo>
                    <a:pt x="359767" y="26679"/>
                  </a:lnTo>
                  <a:lnTo>
                    <a:pt x="359953" y="27186"/>
                  </a:lnTo>
                  <a:lnTo>
                    <a:pt x="364333" y="39119"/>
                  </a:lnTo>
                  <a:lnTo>
                    <a:pt x="364410" y="39331"/>
                  </a:lnTo>
                  <a:lnTo>
                    <a:pt x="369231" y="46699"/>
                  </a:lnTo>
                  <a:lnTo>
                    <a:pt x="371344" y="49908"/>
                  </a:lnTo>
                  <a:lnTo>
                    <a:pt x="377048" y="55677"/>
                  </a:lnTo>
                  <a:lnTo>
                    <a:pt x="377203" y="55835"/>
                  </a:lnTo>
                  <a:lnTo>
                    <a:pt x="377982" y="56621"/>
                  </a:lnTo>
                  <a:lnTo>
                    <a:pt x="379911" y="62958"/>
                  </a:lnTo>
                  <a:lnTo>
                    <a:pt x="383545" y="73025"/>
                  </a:lnTo>
                  <a:lnTo>
                    <a:pt x="386019" y="79867"/>
                  </a:lnTo>
                  <a:lnTo>
                    <a:pt x="386837" y="80728"/>
                  </a:lnTo>
                  <a:lnTo>
                    <a:pt x="387353" y="81271"/>
                  </a:lnTo>
                  <a:lnTo>
                    <a:pt x="387332" y="82510"/>
                  </a:lnTo>
                  <a:lnTo>
                    <a:pt x="387219" y="84413"/>
                  </a:lnTo>
                  <a:lnTo>
                    <a:pt x="387934" y="86881"/>
                  </a:lnTo>
                  <a:lnTo>
                    <a:pt x="388233" y="87913"/>
                  </a:lnTo>
                  <a:lnTo>
                    <a:pt x="390361" y="91676"/>
                  </a:lnTo>
                  <a:lnTo>
                    <a:pt x="394195" y="98448"/>
                  </a:lnTo>
                  <a:lnTo>
                    <a:pt x="397473" y="100643"/>
                  </a:lnTo>
                  <a:lnTo>
                    <a:pt x="398166" y="102986"/>
                  </a:lnTo>
                  <a:lnTo>
                    <a:pt x="398449" y="103943"/>
                  </a:lnTo>
                  <a:lnTo>
                    <a:pt x="398653" y="106113"/>
                  </a:lnTo>
                  <a:lnTo>
                    <a:pt x="400776" y="130881"/>
                  </a:lnTo>
                  <a:lnTo>
                    <a:pt x="401465" y="139129"/>
                  </a:lnTo>
                  <a:lnTo>
                    <a:pt x="403460" y="163025"/>
                  </a:lnTo>
                  <a:lnTo>
                    <a:pt x="405109" y="181325"/>
                  </a:lnTo>
                  <a:lnTo>
                    <a:pt x="406874" y="200916"/>
                  </a:lnTo>
                  <a:lnTo>
                    <a:pt x="407059" y="202927"/>
                  </a:lnTo>
                  <a:lnTo>
                    <a:pt x="408529" y="218842"/>
                  </a:lnTo>
                  <a:lnTo>
                    <a:pt x="410485" y="240860"/>
                  </a:lnTo>
                  <a:lnTo>
                    <a:pt x="412968" y="268818"/>
                  </a:lnTo>
                  <a:lnTo>
                    <a:pt x="413455" y="274954"/>
                  </a:lnTo>
                  <a:lnTo>
                    <a:pt x="413613" y="276946"/>
                  </a:lnTo>
                  <a:lnTo>
                    <a:pt x="416108" y="308368"/>
                  </a:lnTo>
                  <a:lnTo>
                    <a:pt x="417279" y="322622"/>
                  </a:lnTo>
                  <a:lnTo>
                    <a:pt x="418298" y="335016"/>
                  </a:lnTo>
                  <a:lnTo>
                    <a:pt x="418837" y="341573"/>
                  </a:lnTo>
                  <a:lnTo>
                    <a:pt x="420416" y="359424"/>
                  </a:lnTo>
                  <a:lnTo>
                    <a:pt x="423095" y="389708"/>
                  </a:lnTo>
                  <a:lnTo>
                    <a:pt x="423843" y="397696"/>
                  </a:lnTo>
                  <a:lnTo>
                    <a:pt x="425533" y="415765"/>
                  </a:lnTo>
                  <a:lnTo>
                    <a:pt x="425634" y="416838"/>
                  </a:lnTo>
                  <a:lnTo>
                    <a:pt x="427138" y="433706"/>
                  </a:lnTo>
                  <a:lnTo>
                    <a:pt x="422293" y="435193"/>
                  </a:lnTo>
                  <a:lnTo>
                    <a:pt x="420296" y="439210"/>
                  </a:lnTo>
                  <a:lnTo>
                    <a:pt x="421553" y="446589"/>
                  </a:lnTo>
                  <a:lnTo>
                    <a:pt x="421833" y="448234"/>
                  </a:lnTo>
                  <a:lnTo>
                    <a:pt x="424025" y="453123"/>
                  </a:lnTo>
                  <a:lnTo>
                    <a:pt x="417848" y="459883"/>
                  </a:lnTo>
                  <a:lnTo>
                    <a:pt x="418176" y="461102"/>
                  </a:lnTo>
                  <a:lnTo>
                    <a:pt x="420241" y="468757"/>
                  </a:lnTo>
                  <a:lnTo>
                    <a:pt x="426395" y="474442"/>
                  </a:lnTo>
                  <a:lnTo>
                    <a:pt x="426388" y="482235"/>
                  </a:lnTo>
                  <a:lnTo>
                    <a:pt x="432031" y="485887"/>
                  </a:lnTo>
                  <a:lnTo>
                    <a:pt x="433025" y="494788"/>
                  </a:lnTo>
                  <a:lnTo>
                    <a:pt x="432933" y="495041"/>
                  </a:lnTo>
                  <a:lnTo>
                    <a:pt x="431323" y="499430"/>
                  </a:lnTo>
                  <a:lnTo>
                    <a:pt x="432899" y="502525"/>
                  </a:lnTo>
                  <a:lnTo>
                    <a:pt x="434667" y="505994"/>
                  </a:lnTo>
                  <a:lnTo>
                    <a:pt x="437946" y="515331"/>
                  </a:lnTo>
                  <a:lnTo>
                    <a:pt x="433970" y="526906"/>
                  </a:lnTo>
                  <a:lnTo>
                    <a:pt x="426475" y="532907"/>
                  </a:lnTo>
                  <a:lnTo>
                    <a:pt x="425216" y="540153"/>
                  </a:lnTo>
                  <a:lnTo>
                    <a:pt x="424350" y="543292"/>
                  </a:lnTo>
                  <a:lnTo>
                    <a:pt x="423339" y="546955"/>
                  </a:lnTo>
                  <a:lnTo>
                    <a:pt x="424398" y="550945"/>
                  </a:lnTo>
                  <a:lnTo>
                    <a:pt x="418378" y="555956"/>
                  </a:lnTo>
                  <a:lnTo>
                    <a:pt x="416024" y="562362"/>
                  </a:lnTo>
                  <a:lnTo>
                    <a:pt x="415148" y="564779"/>
                  </a:lnTo>
                  <a:lnTo>
                    <a:pt x="412630" y="571715"/>
                  </a:lnTo>
                  <a:lnTo>
                    <a:pt x="407817" y="581031"/>
                  </a:lnTo>
                  <a:lnTo>
                    <a:pt x="400056" y="587106"/>
                  </a:lnTo>
                  <a:lnTo>
                    <a:pt x="393933" y="591990"/>
                  </a:lnTo>
                  <a:lnTo>
                    <a:pt x="393885" y="592990"/>
                  </a:lnTo>
                  <a:lnTo>
                    <a:pt x="393662" y="597547"/>
                  </a:lnTo>
                  <a:lnTo>
                    <a:pt x="399403" y="603480"/>
                  </a:lnTo>
                  <a:lnTo>
                    <a:pt x="396277" y="611006"/>
                  </a:lnTo>
                  <a:lnTo>
                    <a:pt x="393940" y="617425"/>
                  </a:lnTo>
                  <a:lnTo>
                    <a:pt x="389694" y="621263"/>
                  </a:lnTo>
                  <a:lnTo>
                    <a:pt x="392073" y="630735"/>
                  </a:lnTo>
                  <a:lnTo>
                    <a:pt x="390239" y="640655"/>
                  </a:lnTo>
                  <a:lnTo>
                    <a:pt x="388521" y="644307"/>
                  </a:lnTo>
                  <a:lnTo>
                    <a:pt x="387793" y="645856"/>
                  </a:lnTo>
                  <a:lnTo>
                    <a:pt x="392705" y="653394"/>
                  </a:lnTo>
                  <a:lnTo>
                    <a:pt x="389952" y="661545"/>
                  </a:lnTo>
                  <a:lnTo>
                    <a:pt x="382605" y="668517"/>
                  </a:lnTo>
                  <a:lnTo>
                    <a:pt x="380096" y="674713"/>
                  </a:lnTo>
                  <a:lnTo>
                    <a:pt x="384000" y="685446"/>
                  </a:lnTo>
                  <a:lnTo>
                    <a:pt x="384115" y="685761"/>
                  </a:lnTo>
                  <a:lnTo>
                    <a:pt x="391066" y="691356"/>
                  </a:lnTo>
                  <a:lnTo>
                    <a:pt x="392004" y="694732"/>
                  </a:lnTo>
                  <a:lnTo>
                    <a:pt x="392622" y="696959"/>
                  </a:lnTo>
                  <a:lnTo>
                    <a:pt x="382574" y="700718"/>
                  </a:lnTo>
                  <a:lnTo>
                    <a:pt x="369204" y="703821"/>
                  </a:lnTo>
                  <a:lnTo>
                    <a:pt x="361395" y="711128"/>
                  </a:lnTo>
                  <a:lnTo>
                    <a:pt x="354944" y="709350"/>
                  </a:lnTo>
                  <a:lnTo>
                    <a:pt x="354669" y="709274"/>
                  </a:lnTo>
                  <a:lnTo>
                    <a:pt x="349768" y="712663"/>
                  </a:lnTo>
                  <a:lnTo>
                    <a:pt x="348147" y="721314"/>
                  </a:lnTo>
                  <a:lnTo>
                    <a:pt x="345665" y="728312"/>
                  </a:lnTo>
                  <a:lnTo>
                    <a:pt x="351118" y="737778"/>
                  </a:lnTo>
                  <a:lnTo>
                    <a:pt x="357017" y="747131"/>
                  </a:lnTo>
                  <a:lnTo>
                    <a:pt x="355422" y="754430"/>
                  </a:lnTo>
                  <a:lnTo>
                    <a:pt x="352316" y="758924"/>
                  </a:lnTo>
                  <a:lnTo>
                    <a:pt x="351479" y="759011"/>
                  </a:lnTo>
                  <a:lnTo>
                    <a:pt x="350751" y="759086"/>
                  </a:lnTo>
                  <a:lnTo>
                    <a:pt x="346271" y="759546"/>
                  </a:lnTo>
                  <a:lnTo>
                    <a:pt x="342868" y="757463"/>
                  </a:lnTo>
                  <a:lnTo>
                    <a:pt x="337055" y="753900"/>
                  </a:lnTo>
                  <a:lnTo>
                    <a:pt x="327741" y="750650"/>
                  </a:lnTo>
                  <a:lnTo>
                    <a:pt x="321150" y="749262"/>
                  </a:lnTo>
                  <a:lnTo>
                    <a:pt x="311766" y="744135"/>
                  </a:lnTo>
                  <a:lnTo>
                    <a:pt x="301331" y="740743"/>
                  </a:lnTo>
                  <a:lnTo>
                    <a:pt x="300898" y="740602"/>
                  </a:lnTo>
                  <a:lnTo>
                    <a:pt x="300707" y="740628"/>
                  </a:lnTo>
                  <a:lnTo>
                    <a:pt x="293385" y="741606"/>
                  </a:lnTo>
                  <a:lnTo>
                    <a:pt x="287525" y="747016"/>
                  </a:lnTo>
                  <a:lnTo>
                    <a:pt x="283535" y="753987"/>
                  </a:lnTo>
                  <a:lnTo>
                    <a:pt x="276667" y="763811"/>
                  </a:lnTo>
                  <a:lnTo>
                    <a:pt x="276848" y="764093"/>
                  </a:lnTo>
                  <a:lnTo>
                    <a:pt x="281515" y="771329"/>
                  </a:lnTo>
                  <a:lnTo>
                    <a:pt x="281437" y="776344"/>
                  </a:lnTo>
                  <a:lnTo>
                    <a:pt x="274564" y="775762"/>
                  </a:lnTo>
                  <a:lnTo>
                    <a:pt x="267465" y="772674"/>
                  </a:lnTo>
                  <a:lnTo>
                    <a:pt x="261807" y="771195"/>
                  </a:lnTo>
                  <a:lnTo>
                    <a:pt x="256064" y="769691"/>
                  </a:lnTo>
                  <a:lnTo>
                    <a:pt x="252773" y="761446"/>
                  </a:lnTo>
                  <a:lnTo>
                    <a:pt x="244102" y="750193"/>
                  </a:lnTo>
                  <a:lnTo>
                    <a:pt x="241904" y="741230"/>
                  </a:lnTo>
                  <a:lnTo>
                    <a:pt x="240484" y="740267"/>
                  </a:lnTo>
                  <a:lnTo>
                    <a:pt x="236563" y="737606"/>
                  </a:lnTo>
                  <a:lnTo>
                    <a:pt x="238538" y="731481"/>
                  </a:lnTo>
                  <a:lnTo>
                    <a:pt x="240702" y="729976"/>
                  </a:lnTo>
                  <a:lnTo>
                    <a:pt x="245530" y="726617"/>
                  </a:lnTo>
                  <a:lnTo>
                    <a:pt x="245280" y="719465"/>
                  </a:lnTo>
                  <a:lnTo>
                    <a:pt x="239792" y="711600"/>
                  </a:lnTo>
                  <a:lnTo>
                    <a:pt x="234711" y="703100"/>
                  </a:lnTo>
                  <a:lnTo>
                    <a:pt x="235586" y="698976"/>
                  </a:lnTo>
                  <a:lnTo>
                    <a:pt x="235919" y="697404"/>
                  </a:lnTo>
                  <a:lnTo>
                    <a:pt x="236224" y="695967"/>
                  </a:lnTo>
                  <a:lnTo>
                    <a:pt x="234438" y="689812"/>
                  </a:lnTo>
                  <a:lnTo>
                    <a:pt x="232091" y="679992"/>
                  </a:lnTo>
                  <a:lnTo>
                    <a:pt x="224321" y="676730"/>
                  </a:lnTo>
                  <a:lnTo>
                    <a:pt x="215677" y="672297"/>
                  </a:lnTo>
                  <a:lnTo>
                    <a:pt x="213252" y="667297"/>
                  </a:lnTo>
                  <a:lnTo>
                    <a:pt x="212077" y="664873"/>
                  </a:lnTo>
                  <a:lnTo>
                    <a:pt x="202455" y="659814"/>
                  </a:lnTo>
                  <a:lnTo>
                    <a:pt x="194549" y="653500"/>
                  </a:lnTo>
                  <a:lnTo>
                    <a:pt x="187048" y="658636"/>
                  </a:lnTo>
                  <a:lnTo>
                    <a:pt x="185892" y="657393"/>
                  </a:lnTo>
                  <a:lnTo>
                    <a:pt x="181099" y="652234"/>
                  </a:lnTo>
                  <a:lnTo>
                    <a:pt x="182766" y="645503"/>
                  </a:lnTo>
                  <a:lnTo>
                    <a:pt x="176962" y="645378"/>
                  </a:lnTo>
                  <a:lnTo>
                    <a:pt x="168727" y="639574"/>
                  </a:lnTo>
                  <a:lnTo>
                    <a:pt x="163562" y="634987"/>
                  </a:lnTo>
                  <a:lnTo>
                    <a:pt x="154845" y="630383"/>
                  </a:lnTo>
                  <a:lnTo>
                    <a:pt x="153187" y="629507"/>
                  </a:lnTo>
                  <a:lnTo>
                    <a:pt x="149235" y="625081"/>
                  </a:lnTo>
                  <a:lnTo>
                    <a:pt x="141283" y="618043"/>
                  </a:lnTo>
                  <a:lnTo>
                    <a:pt x="136352" y="610689"/>
                  </a:lnTo>
                  <a:lnTo>
                    <a:pt x="134709" y="598637"/>
                  </a:lnTo>
                  <a:lnTo>
                    <a:pt x="136709" y="590941"/>
                  </a:lnTo>
                  <a:lnTo>
                    <a:pt x="137650" y="589560"/>
                  </a:lnTo>
                  <a:lnTo>
                    <a:pt x="142745" y="582082"/>
                  </a:lnTo>
                  <a:lnTo>
                    <a:pt x="144140" y="573953"/>
                  </a:lnTo>
                  <a:lnTo>
                    <a:pt x="145049" y="570796"/>
                  </a:lnTo>
                  <a:lnTo>
                    <a:pt x="145565" y="569005"/>
                  </a:lnTo>
                  <a:lnTo>
                    <a:pt x="146132" y="567031"/>
                  </a:lnTo>
                  <a:lnTo>
                    <a:pt x="152466" y="557316"/>
                  </a:lnTo>
                  <a:lnTo>
                    <a:pt x="152392" y="550552"/>
                  </a:lnTo>
                  <a:lnTo>
                    <a:pt x="150673" y="546811"/>
                  </a:lnTo>
                  <a:lnTo>
                    <a:pt x="148774" y="541549"/>
                  </a:lnTo>
                  <a:lnTo>
                    <a:pt x="153027" y="534780"/>
                  </a:lnTo>
                  <a:lnTo>
                    <a:pt x="157945" y="529854"/>
                  </a:lnTo>
                  <a:lnTo>
                    <a:pt x="158037" y="523764"/>
                  </a:lnTo>
                  <a:lnTo>
                    <a:pt x="149375" y="518575"/>
                  </a:lnTo>
                  <a:lnTo>
                    <a:pt x="145027" y="515966"/>
                  </a:lnTo>
                  <a:lnTo>
                    <a:pt x="140035" y="515087"/>
                  </a:lnTo>
                  <a:lnTo>
                    <a:pt x="137629" y="514662"/>
                  </a:lnTo>
                  <a:lnTo>
                    <a:pt x="126973" y="510180"/>
                  </a:lnTo>
                  <a:lnTo>
                    <a:pt x="121083" y="510336"/>
                  </a:lnTo>
                  <a:lnTo>
                    <a:pt x="119287" y="510383"/>
                  </a:lnTo>
                  <a:lnTo>
                    <a:pt x="116255" y="517737"/>
                  </a:lnTo>
                  <a:lnTo>
                    <a:pt x="110643" y="523593"/>
                  </a:lnTo>
                  <a:lnTo>
                    <a:pt x="106376" y="523242"/>
                  </a:lnTo>
                  <a:lnTo>
                    <a:pt x="99415" y="517321"/>
                  </a:lnTo>
                  <a:lnTo>
                    <a:pt x="98841" y="515339"/>
                  </a:lnTo>
                  <a:lnTo>
                    <a:pt x="96875" y="508552"/>
                  </a:lnTo>
                  <a:lnTo>
                    <a:pt x="92366" y="499048"/>
                  </a:lnTo>
                  <a:lnTo>
                    <a:pt x="95467" y="492366"/>
                  </a:lnTo>
                  <a:lnTo>
                    <a:pt x="92224" y="485529"/>
                  </a:lnTo>
                  <a:lnTo>
                    <a:pt x="90022" y="475425"/>
                  </a:lnTo>
                  <a:lnTo>
                    <a:pt x="89067" y="471040"/>
                  </a:lnTo>
                  <a:lnTo>
                    <a:pt x="76732" y="459915"/>
                  </a:lnTo>
                  <a:lnTo>
                    <a:pt x="66198" y="452240"/>
                  </a:lnTo>
                  <a:lnTo>
                    <a:pt x="65962" y="452068"/>
                  </a:lnTo>
                  <a:lnTo>
                    <a:pt x="54927" y="446002"/>
                  </a:lnTo>
                  <a:lnTo>
                    <a:pt x="51835" y="439713"/>
                  </a:lnTo>
                  <a:lnTo>
                    <a:pt x="47708" y="433778"/>
                  </a:lnTo>
                  <a:lnTo>
                    <a:pt x="42583" y="433050"/>
                  </a:lnTo>
                  <a:lnTo>
                    <a:pt x="39510" y="426762"/>
                  </a:lnTo>
                  <a:lnTo>
                    <a:pt x="38553" y="425937"/>
                  </a:lnTo>
                  <a:lnTo>
                    <a:pt x="28226" y="417032"/>
                  </a:lnTo>
                  <a:lnTo>
                    <a:pt x="24957" y="414340"/>
                  </a:lnTo>
                  <a:lnTo>
                    <a:pt x="18121" y="408701"/>
                  </a:lnTo>
                  <a:lnTo>
                    <a:pt x="18250" y="404552"/>
                  </a:lnTo>
                  <a:lnTo>
                    <a:pt x="18375" y="400523"/>
                  </a:lnTo>
                  <a:lnTo>
                    <a:pt x="14323" y="396035"/>
                  </a:lnTo>
                  <a:lnTo>
                    <a:pt x="10134" y="392834"/>
                  </a:lnTo>
                  <a:lnTo>
                    <a:pt x="10465" y="384137"/>
                  </a:lnTo>
                  <a:lnTo>
                    <a:pt x="9384" y="378955"/>
                  </a:lnTo>
                  <a:lnTo>
                    <a:pt x="9350" y="378793"/>
                  </a:lnTo>
                  <a:lnTo>
                    <a:pt x="3925" y="368879"/>
                  </a:lnTo>
                  <a:lnTo>
                    <a:pt x="2107" y="360744"/>
                  </a:lnTo>
                  <a:lnTo>
                    <a:pt x="0" y="34798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770452" y="1808097"/>
              <a:ext cx="1121683" cy="711574"/>
            </a:xfrm>
            <a:custGeom>
              <a:avLst/>
              <a:pathLst>
                <a:path w="1121683" h="711574">
                  <a:moveTo>
                    <a:pt x="28690" y="0"/>
                  </a:moveTo>
                  <a:lnTo>
                    <a:pt x="78106" y="10464"/>
                  </a:lnTo>
                  <a:lnTo>
                    <a:pt x="104517" y="16123"/>
                  </a:lnTo>
                  <a:lnTo>
                    <a:pt x="147984" y="24726"/>
                  </a:lnTo>
                  <a:lnTo>
                    <a:pt x="152400" y="25587"/>
                  </a:lnTo>
                  <a:lnTo>
                    <a:pt x="179741" y="30893"/>
                  </a:lnTo>
                  <a:lnTo>
                    <a:pt x="197403" y="34568"/>
                  </a:lnTo>
                  <a:lnTo>
                    <a:pt x="207530" y="36571"/>
                  </a:lnTo>
                  <a:lnTo>
                    <a:pt x="222061" y="39424"/>
                  </a:lnTo>
                  <a:lnTo>
                    <a:pt x="241450" y="43269"/>
                  </a:lnTo>
                  <a:lnTo>
                    <a:pt x="270194" y="48505"/>
                  </a:lnTo>
                  <a:lnTo>
                    <a:pt x="293718" y="52835"/>
                  </a:lnTo>
                  <a:lnTo>
                    <a:pt x="377474" y="67606"/>
                  </a:lnTo>
                  <a:lnTo>
                    <a:pt x="381983" y="68377"/>
                  </a:lnTo>
                  <a:lnTo>
                    <a:pt x="408280" y="72964"/>
                  </a:lnTo>
                  <a:lnTo>
                    <a:pt x="440368" y="78459"/>
                  </a:lnTo>
                  <a:lnTo>
                    <a:pt x="461378" y="81854"/>
                  </a:lnTo>
                  <a:lnTo>
                    <a:pt x="485582" y="85699"/>
                  </a:lnTo>
                  <a:lnTo>
                    <a:pt x="509335" y="89383"/>
                  </a:lnTo>
                  <a:lnTo>
                    <a:pt x="528598" y="92320"/>
                  </a:lnTo>
                  <a:lnTo>
                    <a:pt x="537127" y="93520"/>
                  </a:lnTo>
                  <a:lnTo>
                    <a:pt x="561413" y="97194"/>
                  </a:lnTo>
                  <a:lnTo>
                    <a:pt x="622600" y="106003"/>
                  </a:lnTo>
                  <a:lnTo>
                    <a:pt x="623621" y="106151"/>
                  </a:lnTo>
                  <a:lnTo>
                    <a:pt x="645403" y="109293"/>
                  </a:lnTo>
                  <a:lnTo>
                    <a:pt x="668207" y="112570"/>
                  </a:lnTo>
                  <a:lnTo>
                    <a:pt x="709988" y="118199"/>
                  </a:lnTo>
                  <a:lnTo>
                    <a:pt x="738025" y="121850"/>
                  </a:lnTo>
                  <a:lnTo>
                    <a:pt x="786634" y="127963"/>
                  </a:lnTo>
                  <a:lnTo>
                    <a:pt x="810743" y="130983"/>
                  </a:lnTo>
                  <a:lnTo>
                    <a:pt x="817838" y="131748"/>
                  </a:lnTo>
                  <a:lnTo>
                    <a:pt x="834652" y="133767"/>
                  </a:lnTo>
                  <a:lnTo>
                    <a:pt x="886118" y="139740"/>
                  </a:lnTo>
                  <a:lnTo>
                    <a:pt x="921247" y="143632"/>
                  </a:lnTo>
                  <a:lnTo>
                    <a:pt x="932415" y="144851"/>
                  </a:lnTo>
                  <a:lnTo>
                    <a:pt x="938051" y="145462"/>
                  </a:lnTo>
                  <a:lnTo>
                    <a:pt x="963236" y="148039"/>
                  </a:lnTo>
                  <a:lnTo>
                    <a:pt x="1001731" y="151966"/>
                  </a:lnTo>
                  <a:lnTo>
                    <a:pt x="1010050" y="152764"/>
                  </a:lnTo>
                  <a:lnTo>
                    <a:pt x="1029084" y="154641"/>
                  </a:lnTo>
                  <a:lnTo>
                    <a:pt x="1045787" y="156255"/>
                  </a:lnTo>
                  <a:lnTo>
                    <a:pt x="1076249" y="158979"/>
                  </a:lnTo>
                  <a:lnTo>
                    <a:pt x="1121683" y="162909"/>
                  </a:lnTo>
                  <a:lnTo>
                    <a:pt x="1119905" y="183672"/>
                  </a:lnTo>
                  <a:lnTo>
                    <a:pt x="1117511" y="212768"/>
                  </a:lnTo>
                  <a:lnTo>
                    <a:pt x="1115942" y="231833"/>
                  </a:lnTo>
                  <a:lnTo>
                    <a:pt x="1114799" y="246143"/>
                  </a:lnTo>
                  <a:lnTo>
                    <a:pt x="1113187" y="266337"/>
                  </a:lnTo>
                  <a:lnTo>
                    <a:pt x="1110492" y="299864"/>
                  </a:lnTo>
                  <a:lnTo>
                    <a:pt x="1110222" y="303222"/>
                  </a:lnTo>
                  <a:lnTo>
                    <a:pt x="1108415" y="326239"/>
                  </a:lnTo>
                  <a:lnTo>
                    <a:pt x="1105951" y="353594"/>
                  </a:lnTo>
                  <a:lnTo>
                    <a:pt x="1103455" y="381812"/>
                  </a:lnTo>
                  <a:lnTo>
                    <a:pt x="1102667" y="390727"/>
                  </a:lnTo>
                  <a:lnTo>
                    <a:pt x="1102646" y="390976"/>
                  </a:lnTo>
                  <a:lnTo>
                    <a:pt x="1100338" y="418759"/>
                  </a:lnTo>
                  <a:lnTo>
                    <a:pt x="1098015" y="445294"/>
                  </a:lnTo>
                  <a:lnTo>
                    <a:pt x="1095450" y="475482"/>
                  </a:lnTo>
                  <a:lnTo>
                    <a:pt x="1094624" y="485420"/>
                  </a:lnTo>
                  <a:lnTo>
                    <a:pt x="1093476" y="499242"/>
                  </a:lnTo>
                  <a:lnTo>
                    <a:pt x="1093122" y="503511"/>
                  </a:lnTo>
                  <a:lnTo>
                    <a:pt x="1090922" y="528958"/>
                  </a:lnTo>
                  <a:lnTo>
                    <a:pt x="1090403" y="535069"/>
                  </a:lnTo>
                  <a:lnTo>
                    <a:pt x="1086499" y="581104"/>
                  </a:lnTo>
                  <a:lnTo>
                    <a:pt x="1085886" y="589829"/>
                  </a:lnTo>
                  <a:lnTo>
                    <a:pt x="1085718" y="592208"/>
                  </a:lnTo>
                  <a:lnTo>
                    <a:pt x="1084493" y="608005"/>
                  </a:lnTo>
                  <a:lnTo>
                    <a:pt x="1082313" y="634457"/>
                  </a:lnTo>
                  <a:lnTo>
                    <a:pt x="1081545" y="643704"/>
                  </a:lnTo>
                  <a:lnTo>
                    <a:pt x="1079872" y="665048"/>
                  </a:lnTo>
                  <a:lnTo>
                    <a:pt x="1078456" y="682010"/>
                  </a:lnTo>
                  <a:lnTo>
                    <a:pt x="1077444" y="694129"/>
                  </a:lnTo>
                  <a:lnTo>
                    <a:pt x="1076047" y="711574"/>
                  </a:lnTo>
                  <a:lnTo>
                    <a:pt x="1074223" y="711571"/>
                  </a:lnTo>
                  <a:lnTo>
                    <a:pt x="979877" y="702671"/>
                  </a:lnTo>
                  <a:lnTo>
                    <a:pt x="978611" y="702550"/>
                  </a:lnTo>
                  <a:lnTo>
                    <a:pt x="974872" y="702192"/>
                  </a:lnTo>
                  <a:lnTo>
                    <a:pt x="899693" y="694667"/>
                  </a:lnTo>
                  <a:lnTo>
                    <a:pt x="882429" y="693247"/>
                  </a:lnTo>
                  <a:lnTo>
                    <a:pt x="859114" y="691277"/>
                  </a:lnTo>
                  <a:lnTo>
                    <a:pt x="798303" y="684189"/>
                  </a:lnTo>
                  <a:lnTo>
                    <a:pt x="753388" y="678140"/>
                  </a:lnTo>
                  <a:lnTo>
                    <a:pt x="698948" y="671425"/>
                  </a:lnTo>
                  <a:lnTo>
                    <a:pt x="690609" y="670367"/>
                  </a:lnTo>
                  <a:lnTo>
                    <a:pt x="666194" y="667366"/>
                  </a:lnTo>
                  <a:lnTo>
                    <a:pt x="641690" y="664288"/>
                  </a:lnTo>
                  <a:lnTo>
                    <a:pt x="629961" y="662731"/>
                  </a:lnTo>
                  <a:lnTo>
                    <a:pt x="587185" y="656922"/>
                  </a:lnTo>
                  <a:lnTo>
                    <a:pt x="583309" y="655508"/>
                  </a:lnTo>
                  <a:lnTo>
                    <a:pt x="537585" y="649505"/>
                  </a:lnTo>
                  <a:lnTo>
                    <a:pt x="515865" y="646315"/>
                  </a:lnTo>
                  <a:lnTo>
                    <a:pt x="496825" y="643475"/>
                  </a:lnTo>
                  <a:lnTo>
                    <a:pt x="464840" y="639236"/>
                  </a:lnTo>
                  <a:lnTo>
                    <a:pt x="427830" y="634496"/>
                  </a:lnTo>
                  <a:lnTo>
                    <a:pt x="420342" y="631836"/>
                  </a:lnTo>
                  <a:lnTo>
                    <a:pt x="395214" y="628150"/>
                  </a:lnTo>
                  <a:lnTo>
                    <a:pt x="391067" y="646302"/>
                  </a:lnTo>
                  <a:lnTo>
                    <a:pt x="388113" y="665647"/>
                  </a:lnTo>
                  <a:lnTo>
                    <a:pt x="386839" y="673730"/>
                  </a:lnTo>
                  <a:lnTo>
                    <a:pt x="385948" y="679385"/>
                  </a:lnTo>
                  <a:lnTo>
                    <a:pt x="383259" y="700121"/>
                  </a:lnTo>
                  <a:lnTo>
                    <a:pt x="376508" y="696292"/>
                  </a:lnTo>
                  <a:lnTo>
                    <a:pt x="375396" y="690209"/>
                  </a:lnTo>
                  <a:lnTo>
                    <a:pt x="370640" y="683835"/>
                  </a:lnTo>
                  <a:lnTo>
                    <a:pt x="369486" y="676954"/>
                  </a:lnTo>
                  <a:lnTo>
                    <a:pt x="366145" y="670117"/>
                  </a:lnTo>
                  <a:lnTo>
                    <a:pt x="362059" y="661568"/>
                  </a:lnTo>
                  <a:lnTo>
                    <a:pt x="357466" y="657070"/>
                  </a:lnTo>
                  <a:lnTo>
                    <a:pt x="356790" y="656408"/>
                  </a:lnTo>
                  <a:lnTo>
                    <a:pt x="350798" y="660281"/>
                  </a:lnTo>
                  <a:lnTo>
                    <a:pt x="348478" y="663396"/>
                  </a:lnTo>
                  <a:lnTo>
                    <a:pt x="346958" y="665435"/>
                  </a:lnTo>
                  <a:lnTo>
                    <a:pt x="339903" y="677810"/>
                  </a:lnTo>
                  <a:lnTo>
                    <a:pt x="335029" y="680896"/>
                  </a:lnTo>
                  <a:lnTo>
                    <a:pt x="329792" y="679760"/>
                  </a:lnTo>
                  <a:lnTo>
                    <a:pt x="321391" y="677930"/>
                  </a:lnTo>
                  <a:lnTo>
                    <a:pt x="310196" y="682869"/>
                  </a:lnTo>
                  <a:lnTo>
                    <a:pt x="305312" y="674697"/>
                  </a:lnTo>
                  <a:lnTo>
                    <a:pt x="288797" y="675596"/>
                  </a:lnTo>
                  <a:lnTo>
                    <a:pt x="279740" y="675341"/>
                  </a:lnTo>
                  <a:lnTo>
                    <a:pt x="270703" y="671680"/>
                  </a:lnTo>
                  <a:lnTo>
                    <a:pt x="265027" y="667191"/>
                  </a:lnTo>
                  <a:lnTo>
                    <a:pt x="257023" y="671375"/>
                  </a:lnTo>
                  <a:lnTo>
                    <a:pt x="252336" y="681922"/>
                  </a:lnTo>
                  <a:lnTo>
                    <a:pt x="244752" y="676100"/>
                  </a:lnTo>
                  <a:lnTo>
                    <a:pt x="232511" y="672403"/>
                  </a:lnTo>
                  <a:lnTo>
                    <a:pt x="222507" y="668941"/>
                  </a:lnTo>
                  <a:lnTo>
                    <a:pt x="219764" y="668998"/>
                  </a:lnTo>
                  <a:lnTo>
                    <a:pt x="209336" y="675116"/>
                  </a:lnTo>
                  <a:lnTo>
                    <a:pt x="209093" y="680005"/>
                  </a:lnTo>
                  <a:lnTo>
                    <a:pt x="208559" y="680224"/>
                  </a:lnTo>
                  <a:lnTo>
                    <a:pt x="202606" y="682661"/>
                  </a:lnTo>
                  <a:lnTo>
                    <a:pt x="196752" y="676484"/>
                  </a:lnTo>
                  <a:lnTo>
                    <a:pt x="192694" y="668004"/>
                  </a:lnTo>
                  <a:lnTo>
                    <a:pt x="193848" y="661634"/>
                  </a:lnTo>
                  <a:lnTo>
                    <a:pt x="190040" y="652652"/>
                  </a:lnTo>
                  <a:lnTo>
                    <a:pt x="192464" y="645763"/>
                  </a:lnTo>
                  <a:lnTo>
                    <a:pt x="189408" y="634059"/>
                  </a:lnTo>
                  <a:lnTo>
                    <a:pt x="187876" y="625875"/>
                  </a:lnTo>
                  <a:lnTo>
                    <a:pt x="178138" y="615900"/>
                  </a:lnTo>
                  <a:lnTo>
                    <a:pt x="172289" y="618199"/>
                  </a:lnTo>
                  <a:lnTo>
                    <a:pt x="165885" y="611966"/>
                  </a:lnTo>
                  <a:lnTo>
                    <a:pt x="161714" y="610104"/>
                  </a:lnTo>
                  <a:lnTo>
                    <a:pt x="158404" y="599879"/>
                  </a:lnTo>
                  <a:lnTo>
                    <a:pt x="161953" y="594527"/>
                  </a:lnTo>
                  <a:lnTo>
                    <a:pt x="164384" y="587458"/>
                  </a:lnTo>
                  <a:lnTo>
                    <a:pt x="164334" y="580090"/>
                  </a:lnTo>
                  <a:lnTo>
                    <a:pt x="159703" y="573506"/>
                  </a:lnTo>
                  <a:lnTo>
                    <a:pt x="154291" y="568482"/>
                  </a:lnTo>
                  <a:lnTo>
                    <a:pt x="149763" y="552671"/>
                  </a:lnTo>
                  <a:lnTo>
                    <a:pt x="143883" y="538819"/>
                  </a:lnTo>
                  <a:lnTo>
                    <a:pt x="145724" y="530752"/>
                  </a:lnTo>
                  <a:lnTo>
                    <a:pt x="143856" y="524394"/>
                  </a:lnTo>
                  <a:lnTo>
                    <a:pt x="145541" y="517255"/>
                  </a:lnTo>
                  <a:lnTo>
                    <a:pt x="142538" y="510718"/>
                  </a:lnTo>
                  <a:lnTo>
                    <a:pt x="144201" y="499922"/>
                  </a:lnTo>
                  <a:lnTo>
                    <a:pt x="139543" y="496011"/>
                  </a:lnTo>
                  <a:lnTo>
                    <a:pt x="136501" y="492547"/>
                  </a:lnTo>
                  <a:lnTo>
                    <a:pt x="132787" y="486435"/>
                  </a:lnTo>
                  <a:lnTo>
                    <a:pt x="131043" y="483561"/>
                  </a:lnTo>
                  <a:lnTo>
                    <a:pt x="126731" y="483369"/>
                  </a:lnTo>
                  <a:lnTo>
                    <a:pt x="125697" y="489096"/>
                  </a:lnTo>
                  <a:lnTo>
                    <a:pt x="117897" y="494634"/>
                  </a:lnTo>
                  <a:lnTo>
                    <a:pt x="106514" y="500664"/>
                  </a:lnTo>
                  <a:lnTo>
                    <a:pt x="100076" y="500503"/>
                  </a:lnTo>
                  <a:lnTo>
                    <a:pt x="95954" y="507755"/>
                  </a:lnTo>
                  <a:lnTo>
                    <a:pt x="87752" y="504449"/>
                  </a:lnTo>
                  <a:lnTo>
                    <a:pt x="80701" y="495844"/>
                  </a:lnTo>
                  <a:lnTo>
                    <a:pt x="76383" y="492848"/>
                  </a:lnTo>
                  <a:lnTo>
                    <a:pt x="75421" y="488980"/>
                  </a:lnTo>
                  <a:lnTo>
                    <a:pt x="74629" y="485794"/>
                  </a:lnTo>
                  <a:lnTo>
                    <a:pt x="76027" y="479903"/>
                  </a:lnTo>
                  <a:lnTo>
                    <a:pt x="79958" y="478084"/>
                  </a:lnTo>
                  <a:lnTo>
                    <a:pt x="80880" y="470782"/>
                  </a:lnTo>
                  <a:lnTo>
                    <a:pt x="76950" y="461874"/>
                  </a:lnTo>
                  <a:lnTo>
                    <a:pt x="82758" y="455128"/>
                  </a:lnTo>
                  <a:lnTo>
                    <a:pt x="92211" y="454260"/>
                  </a:lnTo>
                  <a:lnTo>
                    <a:pt x="96222" y="451252"/>
                  </a:lnTo>
                  <a:lnTo>
                    <a:pt x="94632" y="446840"/>
                  </a:lnTo>
                  <a:lnTo>
                    <a:pt x="96995" y="440267"/>
                  </a:lnTo>
                  <a:lnTo>
                    <a:pt x="94026" y="435890"/>
                  </a:lnTo>
                  <a:lnTo>
                    <a:pt x="91445" y="429491"/>
                  </a:lnTo>
                  <a:lnTo>
                    <a:pt x="95135" y="420824"/>
                  </a:lnTo>
                  <a:lnTo>
                    <a:pt x="90098" y="415867"/>
                  </a:lnTo>
                  <a:lnTo>
                    <a:pt x="91855" y="410244"/>
                  </a:lnTo>
                  <a:lnTo>
                    <a:pt x="98514" y="410683"/>
                  </a:lnTo>
                  <a:lnTo>
                    <a:pt x="99829" y="402057"/>
                  </a:lnTo>
                  <a:lnTo>
                    <a:pt x="101606" y="397249"/>
                  </a:lnTo>
                  <a:lnTo>
                    <a:pt x="103495" y="392427"/>
                  </a:lnTo>
                  <a:lnTo>
                    <a:pt x="106395" y="382265"/>
                  </a:lnTo>
                  <a:lnTo>
                    <a:pt x="110598" y="379621"/>
                  </a:lnTo>
                  <a:lnTo>
                    <a:pt x="111185" y="367528"/>
                  </a:lnTo>
                  <a:lnTo>
                    <a:pt x="116262" y="367196"/>
                  </a:lnTo>
                  <a:lnTo>
                    <a:pt x="120012" y="358145"/>
                  </a:lnTo>
                  <a:lnTo>
                    <a:pt x="122840" y="348984"/>
                  </a:lnTo>
                  <a:lnTo>
                    <a:pt x="121648" y="347585"/>
                  </a:lnTo>
                  <a:lnTo>
                    <a:pt x="119670" y="345262"/>
                  </a:lnTo>
                  <a:lnTo>
                    <a:pt x="110471" y="346237"/>
                  </a:lnTo>
                  <a:lnTo>
                    <a:pt x="101524" y="345145"/>
                  </a:lnTo>
                  <a:lnTo>
                    <a:pt x="97635" y="343242"/>
                  </a:lnTo>
                  <a:lnTo>
                    <a:pt x="94940" y="341922"/>
                  </a:lnTo>
                  <a:lnTo>
                    <a:pt x="95920" y="334427"/>
                  </a:lnTo>
                  <a:lnTo>
                    <a:pt x="91737" y="330934"/>
                  </a:lnTo>
                  <a:lnTo>
                    <a:pt x="89887" y="329387"/>
                  </a:lnTo>
                  <a:lnTo>
                    <a:pt x="83471" y="328302"/>
                  </a:lnTo>
                  <a:lnTo>
                    <a:pt x="82412" y="322485"/>
                  </a:lnTo>
                  <a:lnTo>
                    <a:pt x="74845" y="316321"/>
                  </a:lnTo>
                  <a:lnTo>
                    <a:pt x="70520" y="307556"/>
                  </a:lnTo>
                  <a:lnTo>
                    <a:pt x="73258" y="301618"/>
                  </a:lnTo>
                  <a:lnTo>
                    <a:pt x="70598" y="298453"/>
                  </a:lnTo>
                  <a:lnTo>
                    <a:pt x="65109" y="291912"/>
                  </a:lnTo>
                  <a:lnTo>
                    <a:pt x="62806" y="284346"/>
                  </a:lnTo>
                  <a:lnTo>
                    <a:pt x="59259" y="278125"/>
                  </a:lnTo>
                  <a:lnTo>
                    <a:pt x="54810" y="267414"/>
                  </a:lnTo>
                  <a:lnTo>
                    <a:pt x="49857" y="260262"/>
                  </a:lnTo>
                  <a:lnTo>
                    <a:pt x="47459" y="254835"/>
                  </a:lnTo>
                  <a:lnTo>
                    <a:pt x="45510" y="247967"/>
                  </a:lnTo>
                  <a:lnTo>
                    <a:pt x="41604" y="245855"/>
                  </a:lnTo>
                  <a:lnTo>
                    <a:pt x="32966" y="241304"/>
                  </a:lnTo>
                  <a:lnTo>
                    <a:pt x="28135" y="236191"/>
                  </a:lnTo>
                  <a:lnTo>
                    <a:pt x="25304" y="228172"/>
                  </a:lnTo>
                  <a:lnTo>
                    <a:pt x="14558" y="218787"/>
                  </a:lnTo>
                  <a:lnTo>
                    <a:pt x="17282" y="213820"/>
                  </a:lnTo>
                  <a:lnTo>
                    <a:pt x="23353" y="211651"/>
                  </a:lnTo>
                  <a:lnTo>
                    <a:pt x="17193" y="203206"/>
                  </a:lnTo>
                  <a:lnTo>
                    <a:pt x="18042" y="197259"/>
                  </a:lnTo>
                  <a:lnTo>
                    <a:pt x="21856" y="191445"/>
                  </a:lnTo>
                  <a:lnTo>
                    <a:pt x="18875" y="186425"/>
                  </a:lnTo>
                  <a:lnTo>
                    <a:pt x="21212" y="181036"/>
                  </a:lnTo>
                  <a:lnTo>
                    <a:pt x="12774" y="170233"/>
                  </a:lnTo>
                  <a:lnTo>
                    <a:pt x="13382" y="162784"/>
                  </a:lnTo>
                  <a:lnTo>
                    <a:pt x="9092" y="157931"/>
                  </a:lnTo>
                  <a:lnTo>
                    <a:pt x="5253" y="149387"/>
                  </a:lnTo>
                  <a:lnTo>
                    <a:pt x="921" y="137912"/>
                  </a:lnTo>
                  <a:lnTo>
                    <a:pt x="529" y="136245"/>
                  </a:lnTo>
                  <a:lnTo>
                    <a:pt x="0" y="133987"/>
                  </a:lnTo>
                  <a:lnTo>
                    <a:pt x="3611" y="117230"/>
                  </a:lnTo>
                  <a:lnTo>
                    <a:pt x="6227" y="105007"/>
                  </a:lnTo>
                  <a:lnTo>
                    <a:pt x="8915" y="92450"/>
                  </a:lnTo>
                  <a:lnTo>
                    <a:pt x="13811" y="69493"/>
                  </a:lnTo>
                  <a:lnTo>
                    <a:pt x="14407" y="667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519671" y="1949569"/>
              <a:ext cx="721963" cy="811111"/>
            </a:xfrm>
            <a:custGeom>
              <a:avLst/>
              <a:pathLst>
                <a:path w="721963" h="811111">
                  <a:moveTo>
                    <a:pt x="0" y="51983"/>
                  </a:moveTo>
                  <a:lnTo>
                    <a:pt x="27464" y="52391"/>
                  </a:lnTo>
                  <a:lnTo>
                    <a:pt x="75890" y="52732"/>
                  </a:lnTo>
                  <a:lnTo>
                    <a:pt x="115515" y="52811"/>
                  </a:lnTo>
                  <a:lnTo>
                    <a:pt x="173977" y="52771"/>
                  </a:lnTo>
                  <a:lnTo>
                    <a:pt x="175919" y="52754"/>
                  </a:lnTo>
                  <a:lnTo>
                    <a:pt x="191231" y="52612"/>
                  </a:lnTo>
                  <a:lnTo>
                    <a:pt x="191042" y="27216"/>
                  </a:lnTo>
                  <a:lnTo>
                    <a:pt x="190889" y="10239"/>
                  </a:lnTo>
                  <a:lnTo>
                    <a:pt x="190799" y="0"/>
                  </a:lnTo>
                  <a:lnTo>
                    <a:pt x="199534" y="4171"/>
                  </a:lnTo>
                  <a:lnTo>
                    <a:pt x="205879" y="1961"/>
                  </a:lnTo>
                  <a:lnTo>
                    <a:pt x="209251" y="1954"/>
                  </a:lnTo>
                  <a:lnTo>
                    <a:pt x="216056" y="6717"/>
                  </a:lnTo>
                  <a:lnTo>
                    <a:pt x="221781" y="8313"/>
                  </a:lnTo>
                  <a:lnTo>
                    <a:pt x="223705" y="22850"/>
                  </a:lnTo>
                  <a:lnTo>
                    <a:pt x="225976" y="35011"/>
                  </a:lnTo>
                  <a:lnTo>
                    <a:pt x="228229" y="38427"/>
                  </a:lnTo>
                  <a:lnTo>
                    <a:pt x="231291" y="52015"/>
                  </a:lnTo>
                  <a:lnTo>
                    <a:pt x="234815" y="67827"/>
                  </a:lnTo>
                  <a:lnTo>
                    <a:pt x="234657" y="73818"/>
                  </a:lnTo>
                  <a:lnTo>
                    <a:pt x="233955" y="80769"/>
                  </a:lnTo>
                  <a:lnTo>
                    <a:pt x="241019" y="87778"/>
                  </a:lnTo>
                  <a:lnTo>
                    <a:pt x="251289" y="92686"/>
                  </a:lnTo>
                  <a:lnTo>
                    <a:pt x="257069" y="93614"/>
                  </a:lnTo>
                  <a:lnTo>
                    <a:pt x="258575" y="92849"/>
                  </a:lnTo>
                  <a:lnTo>
                    <a:pt x="262371" y="90920"/>
                  </a:lnTo>
                  <a:lnTo>
                    <a:pt x="272295" y="91662"/>
                  </a:lnTo>
                  <a:lnTo>
                    <a:pt x="275185" y="94583"/>
                  </a:lnTo>
                  <a:lnTo>
                    <a:pt x="275344" y="98301"/>
                  </a:lnTo>
                  <a:lnTo>
                    <a:pt x="290101" y="99748"/>
                  </a:lnTo>
                  <a:lnTo>
                    <a:pt x="305353" y="101132"/>
                  </a:lnTo>
                  <a:lnTo>
                    <a:pt x="313049" y="101210"/>
                  </a:lnTo>
                  <a:lnTo>
                    <a:pt x="316825" y="109213"/>
                  </a:lnTo>
                  <a:lnTo>
                    <a:pt x="316044" y="115226"/>
                  </a:lnTo>
                  <a:lnTo>
                    <a:pt x="329127" y="116313"/>
                  </a:lnTo>
                  <a:lnTo>
                    <a:pt x="339525" y="114327"/>
                  </a:lnTo>
                  <a:lnTo>
                    <a:pt x="348238" y="111804"/>
                  </a:lnTo>
                  <a:lnTo>
                    <a:pt x="348366" y="105485"/>
                  </a:lnTo>
                  <a:lnTo>
                    <a:pt x="356951" y="103432"/>
                  </a:lnTo>
                  <a:lnTo>
                    <a:pt x="359058" y="100426"/>
                  </a:lnTo>
                  <a:lnTo>
                    <a:pt x="371977" y="97886"/>
                  </a:lnTo>
                  <a:lnTo>
                    <a:pt x="378068" y="100107"/>
                  </a:lnTo>
                  <a:lnTo>
                    <a:pt x="383051" y="99697"/>
                  </a:lnTo>
                  <a:lnTo>
                    <a:pt x="395413" y="98669"/>
                  </a:lnTo>
                  <a:lnTo>
                    <a:pt x="401152" y="103491"/>
                  </a:lnTo>
                  <a:lnTo>
                    <a:pt x="416858" y="110580"/>
                  </a:lnTo>
                  <a:lnTo>
                    <a:pt x="425477" y="109789"/>
                  </a:lnTo>
                  <a:lnTo>
                    <a:pt x="425999" y="114512"/>
                  </a:lnTo>
                  <a:lnTo>
                    <a:pt x="423787" y="120253"/>
                  </a:lnTo>
                  <a:lnTo>
                    <a:pt x="431480" y="123553"/>
                  </a:lnTo>
                  <a:lnTo>
                    <a:pt x="437083" y="122323"/>
                  </a:lnTo>
                  <a:lnTo>
                    <a:pt x="442699" y="126789"/>
                  </a:lnTo>
                  <a:lnTo>
                    <a:pt x="441750" y="135372"/>
                  </a:lnTo>
                  <a:lnTo>
                    <a:pt x="447033" y="142902"/>
                  </a:lnTo>
                  <a:lnTo>
                    <a:pt x="451812" y="153031"/>
                  </a:lnTo>
                  <a:lnTo>
                    <a:pt x="456785" y="150062"/>
                  </a:lnTo>
                  <a:lnTo>
                    <a:pt x="458354" y="144846"/>
                  </a:lnTo>
                  <a:lnTo>
                    <a:pt x="458133" y="138570"/>
                  </a:lnTo>
                  <a:lnTo>
                    <a:pt x="461049" y="134209"/>
                  </a:lnTo>
                  <a:lnTo>
                    <a:pt x="470314" y="132696"/>
                  </a:lnTo>
                  <a:lnTo>
                    <a:pt x="480280" y="132845"/>
                  </a:lnTo>
                  <a:lnTo>
                    <a:pt x="485622" y="137812"/>
                  </a:lnTo>
                  <a:lnTo>
                    <a:pt x="487849" y="147804"/>
                  </a:lnTo>
                  <a:lnTo>
                    <a:pt x="496041" y="148839"/>
                  </a:lnTo>
                  <a:lnTo>
                    <a:pt x="505192" y="152817"/>
                  </a:lnTo>
                  <a:lnTo>
                    <a:pt x="506728" y="153483"/>
                  </a:lnTo>
                  <a:lnTo>
                    <a:pt x="512911" y="153385"/>
                  </a:lnTo>
                  <a:lnTo>
                    <a:pt x="515509" y="164217"/>
                  </a:lnTo>
                  <a:lnTo>
                    <a:pt x="528000" y="165160"/>
                  </a:lnTo>
                  <a:lnTo>
                    <a:pt x="529918" y="172620"/>
                  </a:lnTo>
                  <a:lnTo>
                    <a:pt x="537023" y="170430"/>
                  </a:lnTo>
                  <a:lnTo>
                    <a:pt x="549043" y="169455"/>
                  </a:lnTo>
                  <a:lnTo>
                    <a:pt x="557017" y="167075"/>
                  </a:lnTo>
                  <a:lnTo>
                    <a:pt x="565399" y="158911"/>
                  </a:lnTo>
                  <a:lnTo>
                    <a:pt x="576291" y="151625"/>
                  </a:lnTo>
                  <a:lnTo>
                    <a:pt x="576553" y="151464"/>
                  </a:lnTo>
                  <a:lnTo>
                    <a:pt x="587934" y="144437"/>
                  </a:lnTo>
                  <a:lnTo>
                    <a:pt x="593773" y="143266"/>
                  </a:lnTo>
                  <a:lnTo>
                    <a:pt x="597935" y="152063"/>
                  </a:lnTo>
                  <a:lnTo>
                    <a:pt x="600986" y="159529"/>
                  </a:lnTo>
                  <a:lnTo>
                    <a:pt x="607926" y="162745"/>
                  </a:lnTo>
                  <a:lnTo>
                    <a:pt x="620554" y="158377"/>
                  </a:lnTo>
                  <a:lnTo>
                    <a:pt x="629554" y="160129"/>
                  </a:lnTo>
                  <a:lnTo>
                    <a:pt x="643917" y="159594"/>
                  </a:lnTo>
                  <a:lnTo>
                    <a:pt x="660731" y="157426"/>
                  </a:lnTo>
                  <a:lnTo>
                    <a:pt x="670879" y="160165"/>
                  </a:lnTo>
                  <a:lnTo>
                    <a:pt x="676705" y="169036"/>
                  </a:lnTo>
                  <a:lnTo>
                    <a:pt x="686804" y="172574"/>
                  </a:lnTo>
                  <a:lnTo>
                    <a:pt x="697603" y="167275"/>
                  </a:lnTo>
                  <a:lnTo>
                    <a:pt x="709308" y="168119"/>
                  </a:lnTo>
                  <a:lnTo>
                    <a:pt x="721963" y="166846"/>
                  </a:lnTo>
                  <a:lnTo>
                    <a:pt x="716190" y="172695"/>
                  </a:lnTo>
                  <a:lnTo>
                    <a:pt x="706542" y="176594"/>
                  </a:lnTo>
                  <a:lnTo>
                    <a:pt x="699652" y="181594"/>
                  </a:lnTo>
                  <a:lnTo>
                    <a:pt x="694656" y="185610"/>
                  </a:lnTo>
                  <a:lnTo>
                    <a:pt x="682741" y="190410"/>
                  </a:lnTo>
                  <a:lnTo>
                    <a:pt x="678275" y="195033"/>
                  </a:lnTo>
                  <a:lnTo>
                    <a:pt x="669289" y="198268"/>
                  </a:lnTo>
                  <a:lnTo>
                    <a:pt x="658735" y="203455"/>
                  </a:lnTo>
                  <a:lnTo>
                    <a:pt x="646204" y="207564"/>
                  </a:lnTo>
                  <a:lnTo>
                    <a:pt x="637169" y="210660"/>
                  </a:lnTo>
                  <a:lnTo>
                    <a:pt x="626567" y="215691"/>
                  </a:lnTo>
                  <a:lnTo>
                    <a:pt x="616535" y="222710"/>
                  </a:lnTo>
                  <a:lnTo>
                    <a:pt x="608502" y="227538"/>
                  </a:lnTo>
                  <a:lnTo>
                    <a:pt x="596564" y="237469"/>
                  </a:lnTo>
                  <a:lnTo>
                    <a:pt x="582654" y="250860"/>
                  </a:lnTo>
                  <a:lnTo>
                    <a:pt x="571570" y="262925"/>
                  </a:lnTo>
                  <a:lnTo>
                    <a:pt x="561367" y="277505"/>
                  </a:lnTo>
                  <a:lnTo>
                    <a:pt x="550213" y="290722"/>
                  </a:lnTo>
                  <a:lnTo>
                    <a:pt x="543909" y="297656"/>
                  </a:lnTo>
                  <a:lnTo>
                    <a:pt x="533155" y="304945"/>
                  </a:lnTo>
                  <a:lnTo>
                    <a:pt x="526848" y="313974"/>
                  </a:lnTo>
                  <a:lnTo>
                    <a:pt x="518336" y="320373"/>
                  </a:lnTo>
                  <a:lnTo>
                    <a:pt x="513144" y="326161"/>
                  </a:lnTo>
                  <a:lnTo>
                    <a:pt x="512010" y="327424"/>
                  </a:lnTo>
                  <a:lnTo>
                    <a:pt x="502793" y="333681"/>
                  </a:lnTo>
                  <a:lnTo>
                    <a:pt x="492956" y="342025"/>
                  </a:lnTo>
                  <a:lnTo>
                    <a:pt x="488492" y="346304"/>
                  </a:lnTo>
                  <a:lnTo>
                    <a:pt x="493512" y="359546"/>
                  </a:lnTo>
                  <a:lnTo>
                    <a:pt x="490100" y="359130"/>
                  </a:lnTo>
                  <a:lnTo>
                    <a:pt x="485250" y="356031"/>
                  </a:lnTo>
                  <a:lnTo>
                    <a:pt x="481158" y="356591"/>
                  </a:lnTo>
                  <a:lnTo>
                    <a:pt x="477569" y="361748"/>
                  </a:lnTo>
                  <a:lnTo>
                    <a:pt x="475600" y="366033"/>
                  </a:lnTo>
                  <a:lnTo>
                    <a:pt x="467333" y="366566"/>
                  </a:lnTo>
                  <a:lnTo>
                    <a:pt x="468217" y="389655"/>
                  </a:lnTo>
                  <a:lnTo>
                    <a:pt x="468601" y="400453"/>
                  </a:lnTo>
                  <a:lnTo>
                    <a:pt x="469450" y="424322"/>
                  </a:lnTo>
                  <a:lnTo>
                    <a:pt x="469896" y="436279"/>
                  </a:lnTo>
                  <a:lnTo>
                    <a:pt x="470323" y="447718"/>
                  </a:lnTo>
                  <a:lnTo>
                    <a:pt x="466184" y="450949"/>
                  </a:lnTo>
                  <a:lnTo>
                    <a:pt x="465075" y="456028"/>
                  </a:lnTo>
                  <a:lnTo>
                    <a:pt x="461110" y="455647"/>
                  </a:lnTo>
                  <a:lnTo>
                    <a:pt x="455710" y="458239"/>
                  </a:lnTo>
                  <a:lnTo>
                    <a:pt x="453630" y="462364"/>
                  </a:lnTo>
                  <a:lnTo>
                    <a:pt x="446611" y="463014"/>
                  </a:lnTo>
                  <a:lnTo>
                    <a:pt x="443364" y="466429"/>
                  </a:lnTo>
                  <a:lnTo>
                    <a:pt x="436178" y="469698"/>
                  </a:lnTo>
                  <a:lnTo>
                    <a:pt x="430097" y="475524"/>
                  </a:lnTo>
                  <a:lnTo>
                    <a:pt x="426623" y="482341"/>
                  </a:lnTo>
                  <a:lnTo>
                    <a:pt x="425188" y="488654"/>
                  </a:lnTo>
                  <a:lnTo>
                    <a:pt x="420644" y="496182"/>
                  </a:lnTo>
                  <a:lnTo>
                    <a:pt x="419251" y="497231"/>
                  </a:lnTo>
                  <a:lnTo>
                    <a:pt x="416514" y="499293"/>
                  </a:lnTo>
                  <a:lnTo>
                    <a:pt x="415188" y="509151"/>
                  </a:lnTo>
                  <a:lnTo>
                    <a:pt x="415092" y="509865"/>
                  </a:lnTo>
                  <a:lnTo>
                    <a:pt x="416048" y="518904"/>
                  </a:lnTo>
                  <a:lnTo>
                    <a:pt x="423825" y="520105"/>
                  </a:lnTo>
                  <a:lnTo>
                    <a:pt x="428179" y="520697"/>
                  </a:lnTo>
                  <a:lnTo>
                    <a:pt x="431134" y="525001"/>
                  </a:lnTo>
                  <a:lnTo>
                    <a:pt x="435396" y="532236"/>
                  </a:lnTo>
                  <a:lnTo>
                    <a:pt x="439453" y="536845"/>
                  </a:lnTo>
                  <a:lnTo>
                    <a:pt x="438517" y="542671"/>
                  </a:lnTo>
                  <a:lnTo>
                    <a:pt x="434865" y="551057"/>
                  </a:lnTo>
                  <a:lnTo>
                    <a:pt x="430254" y="556794"/>
                  </a:lnTo>
                  <a:lnTo>
                    <a:pt x="428981" y="558377"/>
                  </a:lnTo>
                  <a:lnTo>
                    <a:pt x="428922" y="568748"/>
                  </a:lnTo>
                  <a:lnTo>
                    <a:pt x="428910" y="570812"/>
                  </a:lnTo>
                  <a:lnTo>
                    <a:pt x="431877" y="582023"/>
                  </a:lnTo>
                  <a:lnTo>
                    <a:pt x="427246" y="587420"/>
                  </a:lnTo>
                  <a:lnTo>
                    <a:pt x="426002" y="588867"/>
                  </a:lnTo>
                  <a:lnTo>
                    <a:pt x="430215" y="594670"/>
                  </a:lnTo>
                  <a:lnTo>
                    <a:pt x="431684" y="605824"/>
                  </a:lnTo>
                  <a:lnTo>
                    <a:pt x="430462" y="616954"/>
                  </a:lnTo>
                  <a:lnTo>
                    <a:pt x="430353" y="617948"/>
                  </a:lnTo>
                  <a:lnTo>
                    <a:pt x="427152" y="629972"/>
                  </a:lnTo>
                  <a:lnTo>
                    <a:pt x="428466" y="631227"/>
                  </a:lnTo>
                  <a:lnTo>
                    <a:pt x="434642" y="637122"/>
                  </a:lnTo>
                  <a:lnTo>
                    <a:pt x="438218" y="640530"/>
                  </a:lnTo>
                  <a:lnTo>
                    <a:pt x="446311" y="650857"/>
                  </a:lnTo>
                  <a:lnTo>
                    <a:pt x="453255" y="655482"/>
                  </a:lnTo>
                  <a:lnTo>
                    <a:pt x="468129" y="657621"/>
                  </a:lnTo>
                  <a:lnTo>
                    <a:pt x="471846" y="657391"/>
                  </a:lnTo>
                  <a:lnTo>
                    <a:pt x="476344" y="659943"/>
                  </a:lnTo>
                  <a:lnTo>
                    <a:pt x="476632" y="660107"/>
                  </a:lnTo>
                  <a:lnTo>
                    <a:pt x="479189" y="667294"/>
                  </a:lnTo>
                  <a:lnTo>
                    <a:pt x="483861" y="671439"/>
                  </a:lnTo>
                  <a:lnTo>
                    <a:pt x="485181" y="672609"/>
                  </a:lnTo>
                  <a:lnTo>
                    <a:pt x="497337" y="676486"/>
                  </a:lnTo>
                  <a:lnTo>
                    <a:pt x="500011" y="677671"/>
                  </a:lnTo>
                  <a:lnTo>
                    <a:pt x="512199" y="683056"/>
                  </a:lnTo>
                  <a:lnTo>
                    <a:pt x="517145" y="688952"/>
                  </a:lnTo>
                  <a:lnTo>
                    <a:pt x="519988" y="700899"/>
                  </a:lnTo>
                  <a:lnTo>
                    <a:pt x="523973" y="705428"/>
                  </a:lnTo>
                  <a:lnTo>
                    <a:pt x="527857" y="709836"/>
                  </a:lnTo>
                  <a:lnTo>
                    <a:pt x="537806" y="714304"/>
                  </a:lnTo>
                  <a:lnTo>
                    <a:pt x="545276" y="722952"/>
                  </a:lnTo>
                  <a:lnTo>
                    <a:pt x="552915" y="727764"/>
                  </a:lnTo>
                  <a:lnTo>
                    <a:pt x="554329" y="728072"/>
                  </a:lnTo>
                  <a:lnTo>
                    <a:pt x="566259" y="730660"/>
                  </a:lnTo>
                  <a:lnTo>
                    <a:pt x="568058" y="732962"/>
                  </a:lnTo>
                  <a:lnTo>
                    <a:pt x="575081" y="741935"/>
                  </a:lnTo>
                  <a:lnTo>
                    <a:pt x="582126" y="750547"/>
                  </a:lnTo>
                  <a:lnTo>
                    <a:pt x="582498" y="751316"/>
                  </a:lnTo>
                  <a:lnTo>
                    <a:pt x="587360" y="761357"/>
                  </a:lnTo>
                  <a:lnTo>
                    <a:pt x="586389" y="767989"/>
                  </a:lnTo>
                  <a:lnTo>
                    <a:pt x="585176" y="776253"/>
                  </a:lnTo>
                  <a:lnTo>
                    <a:pt x="587663" y="785337"/>
                  </a:lnTo>
                  <a:lnTo>
                    <a:pt x="589919" y="790161"/>
                  </a:lnTo>
                  <a:lnTo>
                    <a:pt x="591877" y="798999"/>
                  </a:lnTo>
                  <a:lnTo>
                    <a:pt x="564541" y="800317"/>
                  </a:lnTo>
                  <a:lnTo>
                    <a:pt x="552559" y="800878"/>
                  </a:lnTo>
                  <a:lnTo>
                    <a:pt x="540619" y="801423"/>
                  </a:lnTo>
                  <a:lnTo>
                    <a:pt x="531153" y="801844"/>
                  </a:lnTo>
                  <a:lnTo>
                    <a:pt x="505649" y="802928"/>
                  </a:lnTo>
                  <a:lnTo>
                    <a:pt x="495738" y="803331"/>
                  </a:lnTo>
                  <a:lnTo>
                    <a:pt x="468718" y="804421"/>
                  </a:lnTo>
                  <a:lnTo>
                    <a:pt x="458291" y="804821"/>
                  </a:lnTo>
                  <a:lnTo>
                    <a:pt x="426562" y="806024"/>
                  </a:lnTo>
                  <a:lnTo>
                    <a:pt x="411143" y="806518"/>
                  </a:lnTo>
                  <a:lnTo>
                    <a:pt x="408657" y="806595"/>
                  </a:lnTo>
                  <a:lnTo>
                    <a:pt x="390675" y="807135"/>
                  </a:lnTo>
                  <a:lnTo>
                    <a:pt x="363802" y="807886"/>
                  </a:lnTo>
                  <a:lnTo>
                    <a:pt x="355857" y="808094"/>
                  </a:lnTo>
                  <a:lnTo>
                    <a:pt x="348670" y="808272"/>
                  </a:lnTo>
                  <a:lnTo>
                    <a:pt x="316414" y="809006"/>
                  </a:lnTo>
                  <a:lnTo>
                    <a:pt x="288662" y="809479"/>
                  </a:lnTo>
                  <a:lnTo>
                    <a:pt x="274383" y="809691"/>
                  </a:lnTo>
                  <a:lnTo>
                    <a:pt x="269152" y="809777"/>
                  </a:lnTo>
                  <a:lnTo>
                    <a:pt x="227934" y="810352"/>
                  </a:lnTo>
                  <a:lnTo>
                    <a:pt x="225963" y="810375"/>
                  </a:lnTo>
                  <a:lnTo>
                    <a:pt x="221920" y="810417"/>
                  </a:lnTo>
                  <a:lnTo>
                    <a:pt x="191851" y="810673"/>
                  </a:lnTo>
                  <a:lnTo>
                    <a:pt x="174546" y="810857"/>
                  </a:lnTo>
                  <a:lnTo>
                    <a:pt x="167873" y="810919"/>
                  </a:lnTo>
                  <a:lnTo>
                    <a:pt x="164632" y="810948"/>
                  </a:lnTo>
                  <a:lnTo>
                    <a:pt x="129827" y="811111"/>
                  </a:lnTo>
                  <a:lnTo>
                    <a:pt x="127171" y="811111"/>
                  </a:lnTo>
                  <a:lnTo>
                    <a:pt x="107925" y="811093"/>
                  </a:lnTo>
                  <a:lnTo>
                    <a:pt x="93374" y="811053"/>
                  </a:lnTo>
                  <a:lnTo>
                    <a:pt x="67865" y="810958"/>
                  </a:lnTo>
                  <a:lnTo>
                    <a:pt x="67894" y="803752"/>
                  </a:lnTo>
                  <a:lnTo>
                    <a:pt x="68131" y="762506"/>
                  </a:lnTo>
                  <a:lnTo>
                    <a:pt x="68407" y="714339"/>
                  </a:lnTo>
                  <a:lnTo>
                    <a:pt x="68537" y="691696"/>
                  </a:lnTo>
                  <a:lnTo>
                    <a:pt x="68552" y="666269"/>
                  </a:lnTo>
                  <a:lnTo>
                    <a:pt x="68559" y="654120"/>
                  </a:lnTo>
                  <a:lnTo>
                    <a:pt x="68574" y="629992"/>
                  </a:lnTo>
                  <a:lnTo>
                    <a:pt x="68588" y="606208"/>
                  </a:lnTo>
                  <a:lnTo>
                    <a:pt x="68615" y="565868"/>
                  </a:lnTo>
                  <a:lnTo>
                    <a:pt x="68618" y="560513"/>
                  </a:lnTo>
                  <a:lnTo>
                    <a:pt x="67433" y="557854"/>
                  </a:lnTo>
                  <a:lnTo>
                    <a:pt x="66230" y="555155"/>
                  </a:lnTo>
                  <a:lnTo>
                    <a:pt x="62430" y="551073"/>
                  </a:lnTo>
                  <a:lnTo>
                    <a:pt x="58509" y="549606"/>
                  </a:lnTo>
                  <a:lnTo>
                    <a:pt x="53116" y="546530"/>
                  </a:lnTo>
                  <a:lnTo>
                    <a:pt x="47499" y="546198"/>
                  </a:lnTo>
                  <a:lnTo>
                    <a:pt x="44087" y="542480"/>
                  </a:lnTo>
                  <a:lnTo>
                    <a:pt x="41045" y="536679"/>
                  </a:lnTo>
                  <a:lnTo>
                    <a:pt x="37364" y="528735"/>
                  </a:lnTo>
                  <a:lnTo>
                    <a:pt x="32142" y="521758"/>
                  </a:lnTo>
                  <a:lnTo>
                    <a:pt x="31322" y="520663"/>
                  </a:lnTo>
                  <a:lnTo>
                    <a:pt x="30610" y="517145"/>
                  </a:lnTo>
                  <a:lnTo>
                    <a:pt x="33122" y="512365"/>
                  </a:lnTo>
                  <a:lnTo>
                    <a:pt x="41036" y="505879"/>
                  </a:lnTo>
                  <a:lnTo>
                    <a:pt x="48085" y="501682"/>
                  </a:lnTo>
                  <a:lnTo>
                    <a:pt x="52213" y="494966"/>
                  </a:lnTo>
                  <a:lnTo>
                    <a:pt x="56446" y="490118"/>
                  </a:lnTo>
                  <a:lnTo>
                    <a:pt x="57965" y="482476"/>
                  </a:lnTo>
                  <a:lnTo>
                    <a:pt x="58810" y="473726"/>
                  </a:lnTo>
                  <a:lnTo>
                    <a:pt x="57854" y="462496"/>
                  </a:lnTo>
                  <a:lnTo>
                    <a:pt x="58010" y="461759"/>
                  </a:lnTo>
                  <a:lnTo>
                    <a:pt x="59815" y="453200"/>
                  </a:lnTo>
                  <a:lnTo>
                    <a:pt x="55966" y="434427"/>
                  </a:lnTo>
                  <a:lnTo>
                    <a:pt x="55536" y="420671"/>
                  </a:lnTo>
                  <a:lnTo>
                    <a:pt x="51131" y="415270"/>
                  </a:lnTo>
                  <a:lnTo>
                    <a:pt x="45280" y="404639"/>
                  </a:lnTo>
                  <a:lnTo>
                    <a:pt x="42034" y="386601"/>
                  </a:lnTo>
                  <a:lnTo>
                    <a:pt x="38151" y="377801"/>
                  </a:lnTo>
                  <a:lnTo>
                    <a:pt x="37775" y="376949"/>
                  </a:lnTo>
                  <a:lnTo>
                    <a:pt x="37706" y="376793"/>
                  </a:lnTo>
                  <a:lnTo>
                    <a:pt x="38122" y="369090"/>
                  </a:lnTo>
                  <a:lnTo>
                    <a:pt x="38032" y="357412"/>
                  </a:lnTo>
                  <a:lnTo>
                    <a:pt x="40549" y="338851"/>
                  </a:lnTo>
                  <a:lnTo>
                    <a:pt x="34050" y="325361"/>
                  </a:lnTo>
                  <a:lnTo>
                    <a:pt x="35505" y="315597"/>
                  </a:lnTo>
                  <a:lnTo>
                    <a:pt x="34877" y="306045"/>
                  </a:lnTo>
                  <a:lnTo>
                    <a:pt x="34088" y="294010"/>
                  </a:lnTo>
                  <a:lnTo>
                    <a:pt x="33737" y="288643"/>
                  </a:lnTo>
                  <a:lnTo>
                    <a:pt x="32306" y="266156"/>
                  </a:lnTo>
                  <a:lnTo>
                    <a:pt x="32522" y="258089"/>
                  </a:lnTo>
                  <a:lnTo>
                    <a:pt x="32790" y="248085"/>
                  </a:lnTo>
                  <a:lnTo>
                    <a:pt x="30222" y="237483"/>
                  </a:lnTo>
                  <a:lnTo>
                    <a:pt x="29206" y="234300"/>
                  </a:lnTo>
                  <a:lnTo>
                    <a:pt x="26010" y="224280"/>
                  </a:lnTo>
                  <a:lnTo>
                    <a:pt x="19778" y="210557"/>
                  </a:lnTo>
                  <a:lnTo>
                    <a:pt x="16066" y="198320"/>
                  </a:lnTo>
                  <a:lnTo>
                    <a:pt x="13246" y="185534"/>
                  </a:lnTo>
                  <a:lnTo>
                    <a:pt x="9924" y="176569"/>
                  </a:lnTo>
                  <a:lnTo>
                    <a:pt x="6208" y="165941"/>
                  </a:lnTo>
                  <a:lnTo>
                    <a:pt x="6300" y="165303"/>
                  </a:lnTo>
                  <a:lnTo>
                    <a:pt x="6702" y="162501"/>
                  </a:lnTo>
                  <a:lnTo>
                    <a:pt x="7960" y="153729"/>
                  </a:lnTo>
                  <a:lnTo>
                    <a:pt x="7322" y="141833"/>
                  </a:lnTo>
                  <a:lnTo>
                    <a:pt x="7345" y="130062"/>
                  </a:lnTo>
                  <a:lnTo>
                    <a:pt x="6589" y="116119"/>
                  </a:lnTo>
                  <a:lnTo>
                    <a:pt x="6697" y="114965"/>
                  </a:lnTo>
                  <a:lnTo>
                    <a:pt x="6737" y="114535"/>
                  </a:lnTo>
                  <a:lnTo>
                    <a:pt x="7249" y="109088"/>
                  </a:lnTo>
                  <a:lnTo>
                    <a:pt x="11362" y="97616"/>
                  </a:lnTo>
                  <a:lnTo>
                    <a:pt x="9468" y="91347"/>
                  </a:lnTo>
                  <a:lnTo>
                    <a:pt x="6666" y="83243"/>
                  </a:lnTo>
                  <a:lnTo>
                    <a:pt x="3612" y="70217"/>
                  </a:lnTo>
                  <a:lnTo>
                    <a:pt x="12" y="5947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775050" y="3294816"/>
              <a:ext cx="9058" cy="12926"/>
            </a:xfrm>
            <a:custGeom>
              <a:avLst/>
              <a:pathLst>
                <a:path w="9058" h="12926">
                  <a:moveTo>
                    <a:pt x="0" y="2400"/>
                  </a:moveTo>
                  <a:lnTo>
                    <a:pt x="3786" y="0"/>
                  </a:lnTo>
                  <a:lnTo>
                    <a:pt x="7595" y="3721"/>
                  </a:lnTo>
                  <a:lnTo>
                    <a:pt x="9058" y="12926"/>
                  </a:lnTo>
                  <a:lnTo>
                    <a:pt x="2056" y="1221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369997" y="3060183"/>
              <a:ext cx="497464" cy="248373"/>
            </a:xfrm>
            <a:custGeom>
              <a:avLst/>
              <a:pathLst>
                <a:path w="497464" h="248373">
                  <a:moveTo>
                    <a:pt x="8278" y="126862"/>
                  </a:moveTo>
                  <a:lnTo>
                    <a:pt x="3971" y="101099"/>
                  </a:lnTo>
                  <a:lnTo>
                    <a:pt x="0" y="74995"/>
                  </a:lnTo>
                  <a:lnTo>
                    <a:pt x="8753" y="73402"/>
                  </a:lnTo>
                  <a:lnTo>
                    <a:pt x="44798" y="66759"/>
                  </a:lnTo>
                  <a:lnTo>
                    <a:pt x="56977" y="64546"/>
                  </a:lnTo>
                  <a:lnTo>
                    <a:pt x="69461" y="62260"/>
                  </a:lnTo>
                  <a:lnTo>
                    <a:pt x="78264" y="60639"/>
                  </a:lnTo>
                  <a:lnTo>
                    <a:pt x="113917" y="54078"/>
                  </a:lnTo>
                  <a:lnTo>
                    <a:pt x="117852" y="53345"/>
                  </a:lnTo>
                  <a:lnTo>
                    <a:pt x="143148" y="48584"/>
                  </a:lnTo>
                  <a:lnTo>
                    <a:pt x="145547" y="48129"/>
                  </a:lnTo>
                  <a:lnTo>
                    <a:pt x="177446" y="42116"/>
                  </a:lnTo>
                  <a:lnTo>
                    <a:pt x="208536" y="36212"/>
                  </a:lnTo>
                  <a:lnTo>
                    <a:pt x="209573" y="36007"/>
                  </a:lnTo>
                  <a:lnTo>
                    <a:pt x="232288" y="31491"/>
                  </a:lnTo>
                  <a:lnTo>
                    <a:pt x="234664" y="31017"/>
                  </a:lnTo>
                  <a:lnTo>
                    <a:pt x="257218" y="26495"/>
                  </a:lnTo>
                  <a:lnTo>
                    <a:pt x="258074" y="26323"/>
                  </a:lnTo>
                  <a:lnTo>
                    <a:pt x="279163" y="21883"/>
                  </a:lnTo>
                  <a:lnTo>
                    <a:pt x="286536" y="20320"/>
                  </a:lnTo>
                  <a:lnTo>
                    <a:pt x="288410" y="19933"/>
                  </a:lnTo>
                  <a:lnTo>
                    <a:pt x="301674" y="17184"/>
                  </a:lnTo>
                  <a:lnTo>
                    <a:pt x="317237" y="13934"/>
                  </a:lnTo>
                  <a:lnTo>
                    <a:pt x="335774" y="10025"/>
                  </a:lnTo>
                  <a:lnTo>
                    <a:pt x="336436" y="9885"/>
                  </a:lnTo>
                  <a:lnTo>
                    <a:pt x="346520" y="7734"/>
                  </a:lnTo>
                  <a:lnTo>
                    <a:pt x="382369" y="0"/>
                  </a:lnTo>
                  <a:lnTo>
                    <a:pt x="394763" y="46477"/>
                  </a:lnTo>
                  <a:lnTo>
                    <a:pt x="397810" y="57328"/>
                  </a:lnTo>
                  <a:lnTo>
                    <a:pt x="399703" y="64064"/>
                  </a:lnTo>
                  <a:lnTo>
                    <a:pt x="403617" y="77987"/>
                  </a:lnTo>
                  <a:lnTo>
                    <a:pt x="415473" y="120109"/>
                  </a:lnTo>
                  <a:lnTo>
                    <a:pt x="422844" y="146254"/>
                  </a:lnTo>
                  <a:lnTo>
                    <a:pt x="425653" y="156282"/>
                  </a:lnTo>
                  <a:lnTo>
                    <a:pt x="426332" y="158706"/>
                  </a:lnTo>
                  <a:lnTo>
                    <a:pt x="429474" y="169810"/>
                  </a:lnTo>
                  <a:lnTo>
                    <a:pt x="452190" y="165771"/>
                  </a:lnTo>
                  <a:lnTo>
                    <a:pt x="466718" y="162754"/>
                  </a:lnTo>
                  <a:lnTo>
                    <a:pt x="483119" y="159320"/>
                  </a:lnTo>
                  <a:lnTo>
                    <a:pt x="497438" y="156087"/>
                  </a:lnTo>
                  <a:lnTo>
                    <a:pt x="497464" y="174223"/>
                  </a:lnTo>
                  <a:lnTo>
                    <a:pt x="496020" y="176367"/>
                  </a:lnTo>
                  <a:lnTo>
                    <a:pt x="494548" y="189701"/>
                  </a:lnTo>
                  <a:lnTo>
                    <a:pt x="493692" y="202812"/>
                  </a:lnTo>
                  <a:lnTo>
                    <a:pt x="492993" y="207824"/>
                  </a:lnTo>
                  <a:lnTo>
                    <a:pt x="489959" y="218324"/>
                  </a:lnTo>
                  <a:lnTo>
                    <a:pt x="450582" y="231691"/>
                  </a:lnTo>
                  <a:lnTo>
                    <a:pt x="447071" y="238649"/>
                  </a:lnTo>
                  <a:lnTo>
                    <a:pt x="440863" y="237069"/>
                  </a:lnTo>
                  <a:lnTo>
                    <a:pt x="434356" y="238294"/>
                  </a:lnTo>
                  <a:lnTo>
                    <a:pt x="427811" y="247446"/>
                  </a:lnTo>
                  <a:lnTo>
                    <a:pt x="424470" y="248373"/>
                  </a:lnTo>
                  <a:lnTo>
                    <a:pt x="422118" y="240656"/>
                  </a:lnTo>
                  <a:lnTo>
                    <a:pt x="424619" y="230955"/>
                  </a:lnTo>
                  <a:lnTo>
                    <a:pt x="423848" y="228075"/>
                  </a:lnTo>
                  <a:lnTo>
                    <a:pt x="422130" y="222622"/>
                  </a:lnTo>
                  <a:lnTo>
                    <a:pt x="413710" y="221116"/>
                  </a:lnTo>
                  <a:lnTo>
                    <a:pt x="411316" y="212667"/>
                  </a:lnTo>
                  <a:lnTo>
                    <a:pt x="419170" y="209015"/>
                  </a:lnTo>
                  <a:lnTo>
                    <a:pt x="417421" y="206703"/>
                  </a:lnTo>
                  <a:lnTo>
                    <a:pt x="415408" y="204039"/>
                  </a:lnTo>
                  <a:lnTo>
                    <a:pt x="411549" y="204174"/>
                  </a:lnTo>
                  <a:lnTo>
                    <a:pt x="409279" y="204253"/>
                  </a:lnTo>
                  <a:lnTo>
                    <a:pt x="399154" y="205592"/>
                  </a:lnTo>
                  <a:lnTo>
                    <a:pt x="401850" y="214640"/>
                  </a:lnTo>
                  <a:lnTo>
                    <a:pt x="405866" y="223078"/>
                  </a:lnTo>
                  <a:lnTo>
                    <a:pt x="407812" y="229084"/>
                  </a:lnTo>
                  <a:lnTo>
                    <a:pt x="403012" y="228745"/>
                  </a:lnTo>
                  <a:lnTo>
                    <a:pt x="396947" y="224564"/>
                  </a:lnTo>
                  <a:lnTo>
                    <a:pt x="395719" y="215201"/>
                  </a:lnTo>
                  <a:lnTo>
                    <a:pt x="389628" y="210860"/>
                  </a:lnTo>
                  <a:lnTo>
                    <a:pt x="378848" y="202668"/>
                  </a:lnTo>
                  <a:lnTo>
                    <a:pt x="374074" y="200944"/>
                  </a:lnTo>
                  <a:lnTo>
                    <a:pt x="373805" y="195665"/>
                  </a:lnTo>
                  <a:lnTo>
                    <a:pt x="369414" y="190772"/>
                  </a:lnTo>
                  <a:lnTo>
                    <a:pt x="360986" y="179852"/>
                  </a:lnTo>
                  <a:lnTo>
                    <a:pt x="365755" y="171781"/>
                  </a:lnTo>
                  <a:lnTo>
                    <a:pt x="363649" y="168334"/>
                  </a:lnTo>
                  <a:lnTo>
                    <a:pt x="363588" y="162597"/>
                  </a:lnTo>
                  <a:lnTo>
                    <a:pt x="368540" y="160913"/>
                  </a:lnTo>
                  <a:lnTo>
                    <a:pt x="371586" y="160735"/>
                  </a:lnTo>
                  <a:lnTo>
                    <a:pt x="375552" y="159973"/>
                  </a:lnTo>
                  <a:lnTo>
                    <a:pt x="374171" y="155899"/>
                  </a:lnTo>
                  <a:lnTo>
                    <a:pt x="372711" y="151592"/>
                  </a:lnTo>
                  <a:lnTo>
                    <a:pt x="370142" y="152487"/>
                  </a:lnTo>
                  <a:lnTo>
                    <a:pt x="364904" y="147598"/>
                  </a:lnTo>
                  <a:lnTo>
                    <a:pt x="361103" y="148418"/>
                  </a:lnTo>
                  <a:lnTo>
                    <a:pt x="357091" y="154022"/>
                  </a:lnTo>
                  <a:lnTo>
                    <a:pt x="354209" y="153639"/>
                  </a:lnTo>
                  <a:lnTo>
                    <a:pt x="353728" y="147458"/>
                  </a:lnTo>
                  <a:lnTo>
                    <a:pt x="347745" y="144914"/>
                  </a:lnTo>
                  <a:lnTo>
                    <a:pt x="347962" y="140409"/>
                  </a:lnTo>
                  <a:lnTo>
                    <a:pt x="355014" y="137714"/>
                  </a:lnTo>
                  <a:lnTo>
                    <a:pt x="357469" y="129373"/>
                  </a:lnTo>
                  <a:lnTo>
                    <a:pt x="364070" y="133594"/>
                  </a:lnTo>
                  <a:lnTo>
                    <a:pt x="366528" y="130611"/>
                  </a:lnTo>
                  <a:lnTo>
                    <a:pt x="365171" y="127181"/>
                  </a:lnTo>
                  <a:lnTo>
                    <a:pt x="363247" y="122318"/>
                  </a:lnTo>
                  <a:lnTo>
                    <a:pt x="362368" y="117424"/>
                  </a:lnTo>
                  <a:lnTo>
                    <a:pt x="357436" y="118484"/>
                  </a:lnTo>
                  <a:lnTo>
                    <a:pt x="350909" y="122270"/>
                  </a:lnTo>
                  <a:lnTo>
                    <a:pt x="350691" y="129592"/>
                  </a:lnTo>
                  <a:lnTo>
                    <a:pt x="346557" y="131851"/>
                  </a:lnTo>
                  <a:lnTo>
                    <a:pt x="345534" y="119430"/>
                  </a:lnTo>
                  <a:lnTo>
                    <a:pt x="347730" y="109397"/>
                  </a:lnTo>
                  <a:lnTo>
                    <a:pt x="348911" y="104408"/>
                  </a:lnTo>
                  <a:lnTo>
                    <a:pt x="353072" y="105114"/>
                  </a:lnTo>
                  <a:lnTo>
                    <a:pt x="356833" y="105750"/>
                  </a:lnTo>
                  <a:lnTo>
                    <a:pt x="354559" y="95848"/>
                  </a:lnTo>
                  <a:lnTo>
                    <a:pt x="352390" y="92288"/>
                  </a:lnTo>
                  <a:lnTo>
                    <a:pt x="348297" y="89421"/>
                  </a:lnTo>
                  <a:lnTo>
                    <a:pt x="350037" y="79424"/>
                  </a:lnTo>
                  <a:lnTo>
                    <a:pt x="351733" y="71024"/>
                  </a:lnTo>
                  <a:lnTo>
                    <a:pt x="354389" y="66346"/>
                  </a:lnTo>
                  <a:lnTo>
                    <a:pt x="355189" y="60875"/>
                  </a:lnTo>
                  <a:lnTo>
                    <a:pt x="359243" y="54836"/>
                  </a:lnTo>
                  <a:lnTo>
                    <a:pt x="363885" y="51641"/>
                  </a:lnTo>
                  <a:lnTo>
                    <a:pt x="365828" y="50302"/>
                  </a:lnTo>
                  <a:lnTo>
                    <a:pt x="368775" y="46781"/>
                  </a:lnTo>
                  <a:lnTo>
                    <a:pt x="367089" y="41641"/>
                  </a:lnTo>
                  <a:lnTo>
                    <a:pt x="364475" y="42266"/>
                  </a:lnTo>
                  <a:lnTo>
                    <a:pt x="362072" y="42840"/>
                  </a:lnTo>
                  <a:lnTo>
                    <a:pt x="354564" y="51118"/>
                  </a:lnTo>
                  <a:lnTo>
                    <a:pt x="348001" y="59992"/>
                  </a:lnTo>
                  <a:lnTo>
                    <a:pt x="341954" y="68623"/>
                  </a:lnTo>
                  <a:lnTo>
                    <a:pt x="339767" y="73104"/>
                  </a:lnTo>
                  <a:lnTo>
                    <a:pt x="337899" y="76926"/>
                  </a:lnTo>
                  <a:lnTo>
                    <a:pt x="334692" y="79439"/>
                  </a:lnTo>
                  <a:lnTo>
                    <a:pt x="333650" y="80255"/>
                  </a:lnTo>
                  <a:lnTo>
                    <a:pt x="331291" y="84450"/>
                  </a:lnTo>
                  <a:lnTo>
                    <a:pt x="327306" y="85253"/>
                  </a:lnTo>
                  <a:lnTo>
                    <a:pt x="323701" y="86161"/>
                  </a:lnTo>
                  <a:lnTo>
                    <a:pt x="323272" y="87037"/>
                  </a:lnTo>
                  <a:lnTo>
                    <a:pt x="321609" y="90426"/>
                  </a:lnTo>
                  <a:lnTo>
                    <a:pt x="333046" y="94622"/>
                  </a:lnTo>
                  <a:lnTo>
                    <a:pt x="335191" y="101332"/>
                  </a:lnTo>
                  <a:lnTo>
                    <a:pt x="336467" y="106673"/>
                  </a:lnTo>
                  <a:lnTo>
                    <a:pt x="340092" y="110295"/>
                  </a:lnTo>
                  <a:lnTo>
                    <a:pt x="335169" y="115383"/>
                  </a:lnTo>
                  <a:lnTo>
                    <a:pt x="333587" y="119458"/>
                  </a:lnTo>
                  <a:lnTo>
                    <a:pt x="336221" y="121101"/>
                  </a:lnTo>
                  <a:lnTo>
                    <a:pt x="335177" y="126090"/>
                  </a:lnTo>
                  <a:lnTo>
                    <a:pt x="334836" y="126861"/>
                  </a:lnTo>
                  <a:lnTo>
                    <a:pt x="333597" y="129666"/>
                  </a:lnTo>
                  <a:lnTo>
                    <a:pt x="331804" y="134831"/>
                  </a:lnTo>
                  <a:lnTo>
                    <a:pt x="334991" y="135940"/>
                  </a:lnTo>
                  <a:lnTo>
                    <a:pt x="332573" y="143804"/>
                  </a:lnTo>
                  <a:lnTo>
                    <a:pt x="330112" y="148681"/>
                  </a:lnTo>
                  <a:lnTo>
                    <a:pt x="334382" y="152340"/>
                  </a:lnTo>
                  <a:lnTo>
                    <a:pt x="334667" y="153944"/>
                  </a:lnTo>
                  <a:lnTo>
                    <a:pt x="335861" y="160653"/>
                  </a:lnTo>
                  <a:lnTo>
                    <a:pt x="339080" y="166839"/>
                  </a:lnTo>
                  <a:lnTo>
                    <a:pt x="340600" y="177429"/>
                  </a:lnTo>
                  <a:lnTo>
                    <a:pt x="344808" y="184571"/>
                  </a:lnTo>
                  <a:lnTo>
                    <a:pt x="350353" y="189172"/>
                  </a:lnTo>
                  <a:lnTo>
                    <a:pt x="357924" y="195131"/>
                  </a:lnTo>
                  <a:lnTo>
                    <a:pt x="359401" y="198839"/>
                  </a:lnTo>
                  <a:lnTo>
                    <a:pt x="359193" y="204779"/>
                  </a:lnTo>
                  <a:lnTo>
                    <a:pt x="359150" y="205994"/>
                  </a:lnTo>
                  <a:lnTo>
                    <a:pt x="362576" y="207421"/>
                  </a:lnTo>
                  <a:lnTo>
                    <a:pt x="362277" y="215557"/>
                  </a:lnTo>
                  <a:lnTo>
                    <a:pt x="368170" y="223087"/>
                  </a:lnTo>
                  <a:lnTo>
                    <a:pt x="372836" y="227776"/>
                  </a:lnTo>
                  <a:lnTo>
                    <a:pt x="372828" y="233334"/>
                  </a:lnTo>
                  <a:lnTo>
                    <a:pt x="375548" y="241713"/>
                  </a:lnTo>
                  <a:lnTo>
                    <a:pt x="369058" y="236941"/>
                  </a:lnTo>
                  <a:lnTo>
                    <a:pt x="361721" y="232804"/>
                  </a:lnTo>
                  <a:lnTo>
                    <a:pt x="356469" y="234400"/>
                  </a:lnTo>
                  <a:lnTo>
                    <a:pt x="349141" y="230639"/>
                  </a:lnTo>
                  <a:lnTo>
                    <a:pt x="342097" y="223383"/>
                  </a:lnTo>
                  <a:lnTo>
                    <a:pt x="332780" y="222435"/>
                  </a:lnTo>
                  <a:lnTo>
                    <a:pt x="325722" y="223770"/>
                  </a:lnTo>
                  <a:lnTo>
                    <a:pt x="318285" y="222870"/>
                  </a:lnTo>
                  <a:lnTo>
                    <a:pt x="315889" y="222503"/>
                  </a:lnTo>
                  <a:lnTo>
                    <a:pt x="311657" y="221853"/>
                  </a:lnTo>
                  <a:lnTo>
                    <a:pt x="304365" y="217307"/>
                  </a:lnTo>
                  <a:lnTo>
                    <a:pt x="297739" y="213534"/>
                  </a:lnTo>
                  <a:lnTo>
                    <a:pt x="292913" y="203897"/>
                  </a:lnTo>
                  <a:lnTo>
                    <a:pt x="290707" y="200984"/>
                  </a:lnTo>
                  <a:lnTo>
                    <a:pt x="285051" y="205095"/>
                  </a:lnTo>
                  <a:lnTo>
                    <a:pt x="280394" y="208034"/>
                  </a:lnTo>
                  <a:lnTo>
                    <a:pt x="271948" y="213993"/>
                  </a:lnTo>
                  <a:lnTo>
                    <a:pt x="265294" y="207482"/>
                  </a:lnTo>
                  <a:lnTo>
                    <a:pt x="263902" y="193185"/>
                  </a:lnTo>
                  <a:lnTo>
                    <a:pt x="268807" y="183337"/>
                  </a:lnTo>
                  <a:lnTo>
                    <a:pt x="274184" y="180313"/>
                  </a:lnTo>
                  <a:lnTo>
                    <a:pt x="273499" y="177514"/>
                  </a:lnTo>
                  <a:lnTo>
                    <a:pt x="272190" y="172260"/>
                  </a:lnTo>
                  <a:lnTo>
                    <a:pt x="276232" y="166972"/>
                  </a:lnTo>
                  <a:lnTo>
                    <a:pt x="276775" y="166260"/>
                  </a:lnTo>
                  <a:lnTo>
                    <a:pt x="279527" y="165647"/>
                  </a:lnTo>
                  <a:lnTo>
                    <a:pt x="280034" y="161563"/>
                  </a:lnTo>
                  <a:lnTo>
                    <a:pt x="279826" y="160356"/>
                  </a:lnTo>
                  <a:lnTo>
                    <a:pt x="278909" y="155045"/>
                  </a:lnTo>
                  <a:lnTo>
                    <a:pt x="278759" y="154178"/>
                  </a:lnTo>
                  <a:lnTo>
                    <a:pt x="283721" y="146606"/>
                  </a:lnTo>
                  <a:lnTo>
                    <a:pt x="289538" y="137594"/>
                  </a:lnTo>
                  <a:lnTo>
                    <a:pt x="277770" y="129646"/>
                  </a:lnTo>
                  <a:lnTo>
                    <a:pt x="272915" y="126359"/>
                  </a:lnTo>
                  <a:lnTo>
                    <a:pt x="266357" y="136382"/>
                  </a:lnTo>
                  <a:lnTo>
                    <a:pt x="262730" y="132869"/>
                  </a:lnTo>
                  <a:lnTo>
                    <a:pt x="259169" y="133270"/>
                  </a:lnTo>
                  <a:lnTo>
                    <a:pt x="256776" y="133538"/>
                  </a:lnTo>
                  <a:lnTo>
                    <a:pt x="251333" y="132069"/>
                  </a:lnTo>
                  <a:lnTo>
                    <a:pt x="250359" y="126435"/>
                  </a:lnTo>
                  <a:lnTo>
                    <a:pt x="243157" y="124304"/>
                  </a:lnTo>
                  <a:lnTo>
                    <a:pt x="241028" y="124168"/>
                  </a:lnTo>
                  <a:lnTo>
                    <a:pt x="239601" y="124076"/>
                  </a:lnTo>
                  <a:lnTo>
                    <a:pt x="237761" y="123957"/>
                  </a:lnTo>
                  <a:lnTo>
                    <a:pt x="226612" y="124142"/>
                  </a:lnTo>
                  <a:lnTo>
                    <a:pt x="223866" y="120505"/>
                  </a:lnTo>
                  <a:lnTo>
                    <a:pt x="219414" y="119214"/>
                  </a:lnTo>
                  <a:lnTo>
                    <a:pt x="218198" y="113751"/>
                  </a:lnTo>
                  <a:lnTo>
                    <a:pt x="221217" y="109660"/>
                  </a:lnTo>
                  <a:lnTo>
                    <a:pt x="223025" y="104588"/>
                  </a:lnTo>
                  <a:lnTo>
                    <a:pt x="218343" y="100937"/>
                  </a:lnTo>
                  <a:lnTo>
                    <a:pt x="211687" y="98238"/>
                  </a:lnTo>
                  <a:lnTo>
                    <a:pt x="207415" y="95854"/>
                  </a:lnTo>
                  <a:lnTo>
                    <a:pt x="198888" y="95385"/>
                  </a:lnTo>
                  <a:lnTo>
                    <a:pt x="197657" y="95493"/>
                  </a:lnTo>
                  <a:lnTo>
                    <a:pt x="193206" y="95882"/>
                  </a:lnTo>
                  <a:lnTo>
                    <a:pt x="189602" y="92052"/>
                  </a:lnTo>
                  <a:lnTo>
                    <a:pt x="188929" y="85300"/>
                  </a:lnTo>
                  <a:lnTo>
                    <a:pt x="180903" y="76347"/>
                  </a:lnTo>
                  <a:lnTo>
                    <a:pt x="178913" y="73181"/>
                  </a:lnTo>
                  <a:lnTo>
                    <a:pt x="176912" y="69995"/>
                  </a:lnTo>
                  <a:lnTo>
                    <a:pt x="174657" y="61717"/>
                  </a:lnTo>
                  <a:lnTo>
                    <a:pt x="164124" y="60861"/>
                  </a:lnTo>
                  <a:lnTo>
                    <a:pt x="155898" y="63336"/>
                  </a:lnTo>
                  <a:lnTo>
                    <a:pt x="153220" y="61107"/>
                  </a:lnTo>
                  <a:lnTo>
                    <a:pt x="146223" y="55277"/>
                  </a:lnTo>
                  <a:lnTo>
                    <a:pt x="131706" y="59778"/>
                  </a:lnTo>
                  <a:lnTo>
                    <a:pt x="123285" y="65322"/>
                  </a:lnTo>
                  <a:lnTo>
                    <a:pt x="121295" y="66048"/>
                  </a:lnTo>
                  <a:lnTo>
                    <a:pt x="116240" y="67888"/>
                  </a:lnTo>
                  <a:lnTo>
                    <a:pt x="112001" y="77009"/>
                  </a:lnTo>
                  <a:lnTo>
                    <a:pt x="110591" y="82595"/>
                  </a:lnTo>
                  <a:lnTo>
                    <a:pt x="109822" y="82705"/>
                  </a:lnTo>
                  <a:lnTo>
                    <a:pt x="96974" y="84531"/>
                  </a:lnTo>
                  <a:lnTo>
                    <a:pt x="89908" y="83826"/>
                  </a:lnTo>
                  <a:lnTo>
                    <a:pt x="84195" y="83252"/>
                  </a:lnTo>
                  <a:lnTo>
                    <a:pt x="79512" y="76483"/>
                  </a:lnTo>
                  <a:lnTo>
                    <a:pt x="75451" y="73163"/>
                  </a:lnTo>
                  <a:lnTo>
                    <a:pt x="69249" y="86248"/>
                  </a:lnTo>
                  <a:lnTo>
                    <a:pt x="61557" y="98192"/>
                  </a:lnTo>
                  <a:lnTo>
                    <a:pt x="61061" y="103857"/>
                  </a:lnTo>
                  <a:lnTo>
                    <a:pt x="52010" y="100808"/>
                  </a:lnTo>
                  <a:lnTo>
                    <a:pt x="48702" y="101480"/>
                  </a:lnTo>
                  <a:lnTo>
                    <a:pt x="46220" y="101983"/>
                  </a:lnTo>
                  <a:lnTo>
                    <a:pt x="40132" y="113204"/>
                  </a:lnTo>
                  <a:lnTo>
                    <a:pt x="31936" y="125236"/>
                  </a:lnTo>
                  <a:lnTo>
                    <a:pt x="30110" y="127912"/>
                  </a:lnTo>
                  <a:lnTo>
                    <a:pt x="23551" y="133549"/>
                  </a:lnTo>
                  <a:lnTo>
                    <a:pt x="17360" y="141701"/>
                  </a:lnTo>
                  <a:lnTo>
                    <a:pt x="11351" y="14590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569663" y="2748568"/>
              <a:ext cx="662445" cy="434865"/>
            </a:xfrm>
            <a:custGeom>
              <a:avLst/>
              <a:pathLst>
                <a:path w="662445" h="434865">
                  <a:moveTo>
                    <a:pt x="335" y="112035"/>
                  </a:moveTo>
                  <a:lnTo>
                    <a:pt x="4821" y="105338"/>
                  </a:lnTo>
                  <a:lnTo>
                    <a:pt x="8914" y="98297"/>
                  </a:lnTo>
                  <a:lnTo>
                    <a:pt x="8673" y="94110"/>
                  </a:lnTo>
                  <a:lnTo>
                    <a:pt x="8561" y="92167"/>
                  </a:lnTo>
                  <a:lnTo>
                    <a:pt x="12767" y="87074"/>
                  </a:lnTo>
                  <a:lnTo>
                    <a:pt x="10768" y="84527"/>
                  </a:lnTo>
                  <a:lnTo>
                    <a:pt x="13568" y="80729"/>
                  </a:lnTo>
                  <a:lnTo>
                    <a:pt x="11687" y="75878"/>
                  </a:lnTo>
                  <a:lnTo>
                    <a:pt x="17088" y="72068"/>
                  </a:lnTo>
                  <a:lnTo>
                    <a:pt x="17713" y="69987"/>
                  </a:lnTo>
                  <a:lnTo>
                    <a:pt x="19019" y="65636"/>
                  </a:lnTo>
                  <a:lnTo>
                    <a:pt x="17073" y="61537"/>
                  </a:lnTo>
                  <a:lnTo>
                    <a:pt x="15445" y="50737"/>
                  </a:lnTo>
                  <a:lnTo>
                    <a:pt x="10769" y="50725"/>
                  </a:lnTo>
                  <a:lnTo>
                    <a:pt x="7686" y="47052"/>
                  </a:lnTo>
                  <a:lnTo>
                    <a:pt x="7085" y="45621"/>
                  </a:lnTo>
                  <a:lnTo>
                    <a:pt x="5124" y="40951"/>
                  </a:lnTo>
                  <a:lnTo>
                    <a:pt x="9995" y="39738"/>
                  </a:lnTo>
                  <a:lnTo>
                    <a:pt x="10644" y="33190"/>
                  </a:lnTo>
                  <a:lnTo>
                    <a:pt x="10946" y="27856"/>
                  </a:lnTo>
                  <a:lnTo>
                    <a:pt x="3698" y="21077"/>
                  </a:lnTo>
                  <a:lnTo>
                    <a:pt x="4696" y="16160"/>
                  </a:lnTo>
                  <a:lnTo>
                    <a:pt x="3288" y="11869"/>
                  </a:lnTo>
                  <a:lnTo>
                    <a:pt x="17873" y="11959"/>
                  </a:lnTo>
                  <a:lnTo>
                    <a:pt x="43382" y="12054"/>
                  </a:lnTo>
                  <a:lnTo>
                    <a:pt x="57933" y="12094"/>
                  </a:lnTo>
                  <a:lnTo>
                    <a:pt x="77179" y="12112"/>
                  </a:lnTo>
                  <a:lnTo>
                    <a:pt x="79835" y="12112"/>
                  </a:lnTo>
                  <a:lnTo>
                    <a:pt x="114640" y="11948"/>
                  </a:lnTo>
                  <a:lnTo>
                    <a:pt x="117881" y="11920"/>
                  </a:lnTo>
                  <a:lnTo>
                    <a:pt x="124554" y="11857"/>
                  </a:lnTo>
                  <a:lnTo>
                    <a:pt x="141860" y="11674"/>
                  </a:lnTo>
                  <a:lnTo>
                    <a:pt x="171929" y="11418"/>
                  </a:lnTo>
                  <a:lnTo>
                    <a:pt x="175971" y="11376"/>
                  </a:lnTo>
                  <a:lnTo>
                    <a:pt x="177942" y="11353"/>
                  </a:lnTo>
                  <a:lnTo>
                    <a:pt x="219160" y="10778"/>
                  </a:lnTo>
                  <a:lnTo>
                    <a:pt x="224391" y="10692"/>
                  </a:lnTo>
                  <a:lnTo>
                    <a:pt x="238671" y="10480"/>
                  </a:lnTo>
                  <a:lnTo>
                    <a:pt x="266423" y="10007"/>
                  </a:lnTo>
                  <a:lnTo>
                    <a:pt x="298678" y="9273"/>
                  </a:lnTo>
                  <a:lnTo>
                    <a:pt x="305865" y="9095"/>
                  </a:lnTo>
                  <a:lnTo>
                    <a:pt x="313810" y="8887"/>
                  </a:lnTo>
                  <a:lnTo>
                    <a:pt x="340683" y="8136"/>
                  </a:lnTo>
                  <a:lnTo>
                    <a:pt x="358665" y="7596"/>
                  </a:lnTo>
                  <a:lnTo>
                    <a:pt x="361151" y="7519"/>
                  </a:lnTo>
                  <a:lnTo>
                    <a:pt x="376570" y="7024"/>
                  </a:lnTo>
                  <a:lnTo>
                    <a:pt x="408302" y="5821"/>
                  </a:lnTo>
                  <a:lnTo>
                    <a:pt x="418726" y="5422"/>
                  </a:lnTo>
                  <a:lnTo>
                    <a:pt x="445746" y="4332"/>
                  </a:lnTo>
                  <a:lnTo>
                    <a:pt x="455657" y="3929"/>
                  </a:lnTo>
                  <a:lnTo>
                    <a:pt x="481161" y="2845"/>
                  </a:lnTo>
                  <a:lnTo>
                    <a:pt x="490627" y="2424"/>
                  </a:lnTo>
                  <a:lnTo>
                    <a:pt x="502568" y="1879"/>
                  </a:lnTo>
                  <a:lnTo>
                    <a:pt x="514549" y="1317"/>
                  </a:lnTo>
                  <a:lnTo>
                    <a:pt x="541885" y="0"/>
                  </a:lnTo>
                  <a:lnTo>
                    <a:pt x="540773" y="6950"/>
                  </a:lnTo>
                  <a:lnTo>
                    <a:pt x="543156" y="11211"/>
                  </a:lnTo>
                  <a:lnTo>
                    <a:pt x="544398" y="13429"/>
                  </a:lnTo>
                  <a:lnTo>
                    <a:pt x="543807" y="17543"/>
                  </a:lnTo>
                  <a:lnTo>
                    <a:pt x="549347" y="22661"/>
                  </a:lnTo>
                  <a:lnTo>
                    <a:pt x="554267" y="25354"/>
                  </a:lnTo>
                  <a:lnTo>
                    <a:pt x="559644" y="33375"/>
                  </a:lnTo>
                  <a:lnTo>
                    <a:pt x="556909" y="37978"/>
                  </a:lnTo>
                  <a:lnTo>
                    <a:pt x="552556" y="44807"/>
                  </a:lnTo>
                  <a:lnTo>
                    <a:pt x="548709" y="50530"/>
                  </a:lnTo>
                  <a:lnTo>
                    <a:pt x="549124" y="58077"/>
                  </a:lnTo>
                  <a:lnTo>
                    <a:pt x="549442" y="63840"/>
                  </a:lnTo>
                  <a:lnTo>
                    <a:pt x="551375" y="70870"/>
                  </a:lnTo>
                  <a:lnTo>
                    <a:pt x="551817" y="72475"/>
                  </a:lnTo>
                  <a:lnTo>
                    <a:pt x="554094" y="82377"/>
                  </a:lnTo>
                  <a:lnTo>
                    <a:pt x="558328" y="87635"/>
                  </a:lnTo>
                  <a:lnTo>
                    <a:pt x="561805" y="99830"/>
                  </a:lnTo>
                  <a:lnTo>
                    <a:pt x="567616" y="107312"/>
                  </a:lnTo>
                  <a:lnTo>
                    <a:pt x="575533" y="111866"/>
                  </a:lnTo>
                  <a:lnTo>
                    <a:pt x="580117" y="112946"/>
                  </a:lnTo>
                  <a:lnTo>
                    <a:pt x="584688" y="114022"/>
                  </a:lnTo>
                  <a:lnTo>
                    <a:pt x="595848" y="116092"/>
                  </a:lnTo>
                  <a:lnTo>
                    <a:pt x="600330" y="118504"/>
                  </a:lnTo>
                  <a:lnTo>
                    <a:pt x="603566" y="125264"/>
                  </a:lnTo>
                  <a:lnTo>
                    <a:pt x="607128" y="134549"/>
                  </a:lnTo>
                  <a:lnTo>
                    <a:pt x="607020" y="139649"/>
                  </a:lnTo>
                  <a:lnTo>
                    <a:pt x="612927" y="142714"/>
                  </a:lnTo>
                  <a:lnTo>
                    <a:pt x="615551" y="143783"/>
                  </a:lnTo>
                  <a:lnTo>
                    <a:pt x="620683" y="148464"/>
                  </a:lnTo>
                  <a:lnTo>
                    <a:pt x="624224" y="151242"/>
                  </a:lnTo>
                  <a:lnTo>
                    <a:pt x="628287" y="154426"/>
                  </a:lnTo>
                  <a:lnTo>
                    <a:pt x="631557" y="159403"/>
                  </a:lnTo>
                  <a:lnTo>
                    <a:pt x="630497" y="165276"/>
                  </a:lnTo>
                  <a:lnTo>
                    <a:pt x="633892" y="170502"/>
                  </a:lnTo>
                  <a:lnTo>
                    <a:pt x="640550" y="175119"/>
                  </a:lnTo>
                  <a:lnTo>
                    <a:pt x="642975" y="176312"/>
                  </a:lnTo>
                  <a:lnTo>
                    <a:pt x="647828" y="178699"/>
                  </a:lnTo>
                  <a:lnTo>
                    <a:pt x="654325" y="181843"/>
                  </a:lnTo>
                  <a:lnTo>
                    <a:pt x="659404" y="187488"/>
                  </a:lnTo>
                  <a:lnTo>
                    <a:pt x="659734" y="196662"/>
                  </a:lnTo>
                  <a:lnTo>
                    <a:pt x="660181" y="197655"/>
                  </a:lnTo>
                  <a:lnTo>
                    <a:pt x="662445" y="202685"/>
                  </a:lnTo>
                  <a:lnTo>
                    <a:pt x="661276" y="210817"/>
                  </a:lnTo>
                  <a:lnTo>
                    <a:pt x="661220" y="211983"/>
                  </a:lnTo>
                  <a:lnTo>
                    <a:pt x="660906" y="218424"/>
                  </a:lnTo>
                  <a:lnTo>
                    <a:pt x="659568" y="223961"/>
                  </a:lnTo>
                  <a:lnTo>
                    <a:pt x="659924" y="228494"/>
                  </a:lnTo>
                  <a:lnTo>
                    <a:pt x="653849" y="232937"/>
                  </a:lnTo>
                  <a:lnTo>
                    <a:pt x="653233" y="233388"/>
                  </a:lnTo>
                  <a:lnTo>
                    <a:pt x="647185" y="238993"/>
                  </a:lnTo>
                  <a:lnTo>
                    <a:pt x="647181" y="240901"/>
                  </a:lnTo>
                  <a:lnTo>
                    <a:pt x="647172" y="245601"/>
                  </a:lnTo>
                  <a:lnTo>
                    <a:pt x="645162" y="249945"/>
                  </a:lnTo>
                  <a:lnTo>
                    <a:pt x="645420" y="259118"/>
                  </a:lnTo>
                  <a:lnTo>
                    <a:pt x="643050" y="261909"/>
                  </a:lnTo>
                  <a:lnTo>
                    <a:pt x="637874" y="264543"/>
                  </a:lnTo>
                  <a:lnTo>
                    <a:pt x="633506" y="270293"/>
                  </a:lnTo>
                  <a:lnTo>
                    <a:pt x="628221" y="271158"/>
                  </a:lnTo>
                  <a:lnTo>
                    <a:pt x="622281" y="271946"/>
                  </a:lnTo>
                  <a:lnTo>
                    <a:pt x="617652" y="276574"/>
                  </a:lnTo>
                  <a:lnTo>
                    <a:pt x="609384" y="281262"/>
                  </a:lnTo>
                  <a:lnTo>
                    <a:pt x="600634" y="282005"/>
                  </a:lnTo>
                  <a:lnTo>
                    <a:pt x="592328" y="283109"/>
                  </a:lnTo>
                  <a:lnTo>
                    <a:pt x="586640" y="286950"/>
                  </a:lnTo>
                  <a:lnTo>
                    <a:pt x="582228" y="286182"/>
                  </a:lnTo>
                  <a:lnTo>
                    <a:pt x="575978" y="287410"/>
                  </a:lnTo>
                  <a:lnTo>
                    <a:pt x="572532" y="295188"/>
                  </a:lnTo>
                  <a:lnTo>
                    <a:pt x="572075" y="299318"/>
                  </a:lnTo>
                  <a:lnTo>
                    <a:pt x="571823" y="300170"/>
                  </a:lnTo>
                  <a:lnTo>
                    <a:pt x="568319" y="312007"/>
                  </a:lnTo>
                  <a:lnTo>
                    <a:pt x="571957" y="316783"/>
                  </a:lnTo>
                  <a:lnTo>
                    <a:pt x="576431" y="323284"/>
                  </a:lnTo>
                  <a:lnTo>
                    <a:pt x="580969" y="323544"/>
                  </a:lnTo>
                  <a:lnTo>
                    <a:pt x="585553" y="330480"/>
                  </a:lnTo>
                  <a:lnTo>
                    <a:pt x="586352" y="335786"/>
                  </a:lnTo>
                  <a:lnTo>
                    <a:pt x="586412" y="336182"/>
                  </a:lnTo>
                  <a:lnTo>
                    <a:pt x="587467" y="343181"/>
                  </a:lnTo>
                  <a:lnTo>
                    <a:pt x="587233" y="352292"/>
                  </a:lnTo>
                  <a:lnTo>
                    <a:pt x="584095" y="358303"/>
                  </a:lnTo>
                  <a:lnTo>
                    <a:pt x="578270" y="364715"/>
                  </a:lnTo>
                  <a:lnTo>
                    <a:pt x="573591" y="371552"/>
                  </a:lnTo>
                  <a:lnTo>
                    <a:pt x="574022" y="377300"/>
                  </a:lnTo>
                  <a:lnTo>
                    <a:pt x="571914" y="385016"/>
                  </a:lnTo>
                  <a:lnTo>
                    <a:pt x="571838" y="388596"/>
                  </a:lnTo>
                  <a:lnTo>
                    <a:pt x="571759" y="392332"/>
                  </a:lnTo>
                  <a:lnTo>
                    <a:pt x="565273" y="397499"/>
                  </a:lnTo>
                  <a:lnTo>
                    <a:pt x="565120" y="397620"/>
                  </a:lnTo>
                  <a:lnTo>
                    <a:pt x="558771" y="397787"/>
                  </a:lnTo>
                  <a:lnTo>
                    <a:pt x="549370" y="401727"/>
                  </a:lnTo>
                  <a:lnTo>
                    <a:pt x="545980" y="406202"/>
                  </a:lnTo>
                  <a:lnTo>
                    <a:pt x="544195" y="412990"/>
                  </a:lnTo>
                  <a:lnTo>
                    <a:pt x="547134" y="416204"/>
                  </a:lnTo>
                  <a:lnTo>
                    <a:pt x="546273" y="424388"/>
                  </a:lnTo>
                  <a:lnTo>
                    <a:pt x="547363" y="431728"/>
                  </a:lnTo>
                  <a:lnTo>
                    <a:pt x="542641" y="434865"/>
                  </a:lnTo>
                  <a:lnTo>
                    <a:pt x="534258" y="431965"/>
                  </a:lnTo>
                  <a:lnTo>
                    <a:pt x="531855" y="427769"/>
                  </a:lnTo>
                  <a:lnTo>
                    <a:pt x="527000" y="424068"/>
                  </a:lnTo>
                  <a:lnTo>
                    <a:pt x="522100" y="418849"/>
                  </a:lnTo>
                  <a:lnTo>
                    <a:pt x="520737" y="413467"/>
                  </a:lnTo>
                  <a:lnTo>
                    <a:pt x="515236" y="412066"/>
                  </a:lnTo>
                  <a:lnTo>
                    <a:pt x="513558" y="408244"/>
                  </a:lnTo>
                  <a:lnTo>
                    <a:pt x="510140" y="404934"/>
                  </a:lnTo>
                  <a:lnTo>
                    <a:pt x="508779" y="403614"/>
                  </a:lnTo>
                  <a:lnTo>
                    <a:pt x="486913" y="405618"/>
                  </a:lnTo>
                  <a:lnTo>
                    <a:pt x="486514" y="405647"/>
                  </a:lnTo>
                  <a:lnTo>
                    <a:pt x="461868" y="407441"/>
                  </a:lnTo>
                  <a:lnTo>
                    <a:pt x="444049" y="408597"/>
                  </a:lnTo>
                  <a:lnTo>
                    <a:pt x="433323" y="409278"/>
                  </a:lnTo>
                  <a:lnTo>
                    <a:pt x="414134" y="410580"/>
                  </a:lnTo>
                  <a:lnTo>
                    <a:pt x="409050" y="410918"/>
                  </a:lnTo>
                  <a:lnTo>
                    <a:pt x="406140" y="411051"/>
                  </a:lnTo>
                  <a:lnTo>
                    <a:pt x="382466" y="412098"/>
                  </a:lnTo>
                  <a:lnTo>
                    <a:pt x="366238" y="413153"/>
                  </a:lnTo>
                  <a:lnTo>
                    <a:pt x="362223" y="413410"/>
                  </a:lnTo>
                  <a:lnTo>
                    <a:pt x="340356" y="414372"/>
                  </a:lnTo>
                  <a:lnTo>
                    <a:pt x="337336" y="414472"/>
                  </a:lnTo>
                  <a:lnTo>
                    <a:pt x="318291" y="415083"/>
                  </a:lnTo>
                  <a:lnTo>
                    <a:pt x="314069" y="415213"/>
                  </a:lnTo>
                  <a:lnTo>
                    <a:pt x="295603" y="415937"/>
                  </a:lnTo>
                  <a:lnTo>
                    <a:pt x="288655" y="416200"/>
                  </a:lnTo>
                  <a:lnTo>
                    <a:pt x="270442" y="416976"/>
                  </a:lnTo>
                  <a:lnTo>
                    <a:pt x="262555" y="417301"/>
                  </a:lnTo>
                  <a:lnTo>
                    <a:pt x="247821" y="417709"/>
                  </a:lnTo>
                  <a:lnTo>
                    <a:pt x="239629" y="417927"/>
                  </a:lnTo>
                  <a:lnTo>
                    <a:pt x="222876" y="418289"/>
                  </a:lnTo>
                  <a:lnTo>
                    <a:pt x="216334" y="418423"/>
                  </a:lnTo>
                  <a:lnTo>
                    <a:pt x="206085" y="418434"/>
                  </a:lnTo>
                  <a:lnTo>
                    <a:pt x="186459" y="418424"/>
                  </a:lnTo>
                  <a:lnTo>
                    <a:pt x="176547" y="418374"/>
                  </a:lnTo>
                  <a:lnTo>
                    <a:pt x="160464" y="418272"/>
                  </a:lnTo>
                  <a:lnTo>
                    <a:pt x="146541" y="418190"/>
                  </a:lnTo>
                  <a:lnTo>
                    <a:pt x="132621" y="418089"/>
                  </a:lnTo>
                  <a:lnTo>
                    <a:pt x="128618" y="418052"/>
                  </a:lnTo>
                  <a:lnTo>
                    <a:pt x="111990" y="417881"/>
                  </a:lnTo>
                  <a:lnTo>
                    <a:pt x="87721" y="417558"/>
                  </a:lnTo>
                  <a:lnTo>
                    <a:pt x="89491" y="415025"/>
                  </a:lnTo>
                  <a:lnTo>
                    <a:pt x="86001" y="408080"/>
                  </a:lnTo>
                  <a:lnTo>
                    <a:pt x="79307" y="404007"/>
                  </a:lnTo>
                  <a:lnTo>
                    <a:pt x="74850" y="396534"/>
                  </a:lnTo>
                  <a:lnTo>
                    <a:pt x="80511" y="389911"/>
                  </a:lnTo>
                  <a:lnTo>
                    <a:pt x="79762" y="381301"/>
                  </a:lnTo>
                  <a:lnTo>
                    <a:pt x="82933" y="375574"/>
                  </a:lnTo>
                  <a:lnTo>
                    <a:pt x="82096" y="374006"/>
                  </a:lnTo>
                  <a:lnTo>
                    <a:pt x="80110" y="370282"/>
                  </a:lnTo>
                  <a:lnTo>
                    <a:pt x="81080" y="363642"/>
                  </a:lnTo>
                  <a:lnTo>
                    <a:pt x="77172" y="357377"/>
                  </a:lnTo>
                  <a:lnTo>
                    <a:pt x="77279" y="352441"/>
                  </a:lnTo>
                  <a:lnTo>
                    <a:pt x="77371" y="348171"/>
                  </a:lnTo>
                  <a:lnTo>
                    <a:pt x="76860" y="342436"/>
                  </a:lnTo>
                  <a:lnTo>
                    <a:pt x="77556" y="337477"/>
                  </a:lnTo>
                  <a:lnTo>
                    <a:pt x="78080" y="333744"/>
                  </a:lnTo>
                  <a:lnTo>
                    <a:pt x="72604" y="334127"/>
                  </a:lnTo>
                  <a:lnTo>
                    <a:pt x="72580" y="333149"/>
                  </a:lnTo>
                  <a:lnTo>
                    <a:pt x="72421" y="326664"/>
                  </a:lnTo>
                  <a:lnTo>
                    <a:pt x="74612" y="321049"/>
                  </a:lnTo>
                  <a:lnTo>
                    <a:pt x="70933" y="314942"/>
                  </a:lnTo>
                  <a:lnTo>
                    <a:pt x="70608" y="308273"/>
                  </a:lnTo>
                  <a:lnTo>
                    <a:pt x="70756" y="305503"/>
                  </a:lnTo>
                  <a:lnTo>
                    <a:pt x="71244" y="296346"/>
                  </a:lnTo>
                  <a:lnTo>
                    <a:pt x="65012" y="294398"/>
                  </a:lnTo>
                  <a:lnTo>
                    <a:pt x="63872" y="289232"/>
                  </a:lnTo>
                  <a:lnTo>
                    <a:pt x="62733" y="284065"/>
                  </a:lnTo>
                  <a:lnTo>
                    <a:pt x="54964" y="286262"/>
                  </a:lnTo>
                  <a:lnTo>
                    <a:pt x="53802" y="281683"/>
                  </a:lnTo>
                  <a:lnTo>
                    <a:pt x="51104" y="274385"/>
                  </a:lnTo>
                  <a:lnTo>
                    <a:pt x="51795" y="266723"/>
                  </a:lnTo>
                  <a:lnTo>
                    <a:pt x="52160" y="265616"/>
                  </a:lnTo>
                  <a:lnTo>
                    <a:pt x="54257" y="259261"/>
                  </a:lnTo>
                  <a:lnTo>
                    <a:pt x="56633" y="249407"/>
                  </a:lnTo>
                  <a:lnTo>
                    <a:pt x="52189" y="242816"/>
                  </a:lnTo>
                  <a:lnTo>
                    <a:pt x="50255" y="239229"/>
                  </a:lnTo>
                  <a:lnTo>
                    <a:pt x="46956" y="233107"/>
                  </a:lnTo>
                  <a:lnTo>
                    <a:pt x="49690" y="224127"/>
                  </a:lnTo>
                  <a:lnTo>
                    <a:pt x="40383" y="217427"/>
                  </a:lnTo>
                  <a:lnTo>
                    <a:pt x="35354" y="213994"/>
                  </a:lnTo>
                  <a:lnTo>
                    <a:pt x="35787" y="204764"/>
                  </a:lnTo>
                  <a:lnTo>
                    <a:pt x="27759" y="197335"/>
                  </a:lnTo>
                  <a:lnTo>
                    <a:pt x="28858" y="190656"/>
                  </a:lnTo>
                  <a:lnTo>
                    <a:pt x="28951" y="190090"/>
                  </a:lnTo>
                  <a:lnTo>
                    <a:pt x="29006" y="183708"/>
                  </a:lnTo>
                  <a:lnTo>
                    <a:pt x="27388" y="181465"/>
                  </a:lnTo>
                  <a:lnTo>
                    <a:pt x="21711" y="173582"/>
                  </a:lnTo>
                  <a:lnTo>
                    <a:pt x="21367" y="163361"/>
                  </a:lnTo>
                  <a:lnTo>
                    <a:pt x="24498" y="156310"/>
                  </a:lnTo>
                  <a:lnTo>
                    <a:pt x="17991" y="152258"/>
                  </a:lnTo>
                  <a:lnTo>
                    <a:pt x="14759" y="149607"/>
                  </a:lnTo>
                  <a:lnTo>
                    <a:pt x="13188" y="148529"/>
                  </a:lnTo>
                  <a:lnTo>
                    <a:pt x="14842" y="143143"/>
                  </a:lnTo>
                  <a:lnTo>
                    <a:pt x="14534" y="142412"/>
                  </a:lnTo>
                  <a:lnTo>
                    <a:pt x="9851" y="131285"/>
                  </a:lnTo>
                  <a:lnTo>
                    <a:pt x="3319" y="124727"/>
                  </a:lnTo>
                  <a:lnTo>
                    <a:pt x="0" y="11950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636358" y="3186542"/>
              <a:ext cx="23177" cy="27819"/>
            </a:xfrm>
            <a:custGeom>
              <a:avLst/>
              <a:pathLst>
                <a:path w="23177" h="27819">
                  <a:moveTo>
                    <a:pt x="0" y="10026"/>
                  </a:moveTo>
                  <a:lnTo>
                    <a:pt x="6553" y="0"/>
                  </a:lnTo>
                  <a:lnTo>
                    <a:pt x="11408" y="3286"/>
                  </a:lnTo>
                  <a:lnTo>
                    <a:pt x="23177" y="11235"/>
                  </a:lnTo>
                  <a:lnTo>
                    <a:pt x="17360" y="20247"/>
                  </a:lnTo>
                  <a:lnTo>
                    <a:pt x="12397" y="27819"/>
                  </a:lnTo>
                  <a:lnTo>
                    <a:pt x="11020" y="21039"/>
                  </a:lnTo>
                  <a:lnTo>
                    <a:pt x="10275" y="17372"/>
                  </a:lnTo>
                  <a:lnTo>
                    <a:pt x="3925" y="1352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978665" y="2914091"/>
              <a:ext cx="8556" cy="13257"/>
            </a:xfrm>
            <a:custGeom>
              <a:avLst/>
              <a:pathLst>
                <a:path w="8556" h="13257">
                  <a:moveTo>
                    <a:pt x="0" y="4547"/>
                  </a:moveTo>
                  <a:lnTo>
                    <a:pt x="3269" y="0"/>
                  </a:lnTo>
                  <a:lnTo>
                    <a:pt x="8200" y="3359"/>
                  </a:lnTo>
                  <a:lnTo>
                    <a:pt x="8556" y="10470"/>
                  </a:lnTo>
                  <a:lnTo>
                    <a:pt x="3417" y="132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780609" y="2843533"/>
              <a:ext cx="460073" cy="524520"/>
            </a:xfrm>
            <a:custGeom>
              <a:avLst/>
              <a:pathLst>
                <a:path w="460073" h="524520">
                  <a:moveTo>
                    <a:pt x="38932" y="441997"/>
                  </a:moveTo>
                  <a:lnTo>
                    <a:pt x="37792" y="431191"/>
                  </a:lnTo>
                  <a:lnTo>
                    <a:pt x="36525" y="419187"/>
                  </a:lnTo>
                  <a:lnTo>
                    <a:pt x="34530" y="401146"/>
                  </a:lnTo>
                  <a:lnTo>
                    <a:pt x="33829" y="394807"/>
                  </a:lnTo>
                  <a:lnTo>
                    <a:pt x="31394" y="372794"/>
                  </a:lnTo>
                  <a:lnTo>
                    <a:pt x="28563" y="346422"/>
                  </a:lnTo>
                  <a:lnTo>
                    <a:pt x="27252" y="334206"/>
                  </a:lnTo>
                  <a:lnTo>
                    <a:pt x="25731" y="320051"/>
                  </a:lnTo>
                  <a:lnTo>
                    <a:pt x="24679" y="309938"/>
                  </a:lnTo>
                  <a:lnTo>
                    <a:pt x="22804" y="291930"/>
                  </a:lnTo>
                  <a:lnTo>
                    <a:pt x="22187" y="286005"/>
                  </a:lnTo>
                  <a:lnTo>
                    <a:pt x="19911" y="265375"/>
                  </a:lnTo>
                  <a:lnTo>
                    <a:pt x="18771" y="255633"/>
                  </a:lnTo>
                  <a:lnTo>
                    <a:pt x="16248" y="234055"/>
                  </a:lnTo>
                  <a:lnTo>
                    <a:pt x="13008" y="207171"/>
                  </a:lnTo>
                  <a:lnTo>
                    <a:pt x="11895" y="197933"/>
                  </a:lnTo>
                  <a:lnTo>
                    <a:pt x="9695" y="179677"/>
                  </a:lnTo>
                  <a:lnTo>
                    <a:pt x="7506" y="161547"/>
                  </a:lnTo>
                  <a:lnTo>
                    <a:pt x="7194" y="158962"/>
                  </a:lnTo>
                  <a:lnTo>
                    <a:pt x="4907" y="140021"/>
                  </a:lnTo>
                  <a:lnTo>
                    <a:pt x="4604" y="137567"/>
                  </a:lnTo>
                  <a:lnTo>
                    <a:pt x="2829" y="123186"/>
                  </a:lnTo>
                  <a:lnTo>
                    <a:pt x="0" y="100261"/>
                  </a:lnTo>
                  <a:lnTo>
                    <a:pt x="37399" y="94526"/>
                  </a:lnTo>
                  <a:lnTo>
                    <a:pt x="41310" y="93904"/>
                  </a:lnTo>
                  <a:lnTo>
                    <a:pt x="45283" y="93271"/>
                  </a:lnTo>
                  <a:lnTo>
                    <a:pt x="68224" y="89581"/>
                  </a:lnTo>
                  <a:lnTo>
                    <a:pt x="93987" y="85294"/>
                  </a:lnTo>
                  <a:lnTo>
                    <a:pt x="105884" y="83290"/>
                  </a:lnTo>
                  <a:lnTo>
                    <a:pt x="137211" y="77905"/>
                  </a:lnTo>
                  <a:lnTo>
                    <a:pt x="142482" y="83016"/>
                  </a:lnTo>
                  <a:lnTo>
                    <a:pt x="150716" y="80467"/>
                  </a:lnTo>
                  <a:lnTo>
                    <a:pt x="161477" y="87071"/>
                  </a:lnTo>
                  <a:lnTo>
                    <a:pt x="168767" y="88905"/>
                  </a:lnTo>
                  <a:lnTo>
                    <a:pt x="179221" y="91523"/>
                  </a:lnTo>
                  <a:lnTo>
                    <a:pt x="183900" y="96457"/>
                  </a:lnTo>
                  <a:lnTo>
                    <a:pt x="194246" y="100834"/>
                  </a:lnTo>
                  <a:lnTo>
                    <a:pt x="200694" y="91224"/>
                  </a:lnTo>
                  <a:lnTo>
                    <a:pt x="203071" y="89317"/>
                  </a:lnTo>
                  <a:lnTo>
                    <a:pt x="215803" y="93951"/>
                  </a:lnTo>
                  <a:lnTo>
                    <a:pt x="219467" y="99792"/>
                  </a:lnTo>
                  <a:lnTo>
                    <a:pt x="219822" y="100358"/>
                  </a:lnTo>
                  <a:lnTo>
                    <a:pt x="228313" y="108142"/>
                  </a:lnTo>
                  <a:lnTo>
                    <a:pt x="237599" y="112062"/>
                  </a:lnTo>
                  <a:lnTo>
                    <a:pt x="245113" y="111668"/>
                  </a:lnTo>
                  <a:lnTo>
                    <a:pt x="254405" y="104658"/>
                  </a:lnTo>
                  <a:lnTo>
                    <a:pt x="255798" y="104369"/>
                  </a:lnTo>
                  <a:lnTo>
                    <a:pt x="263847" y="102698"/>
                  </a:lnTo>
                  <a:lnTo>
                    <a:pt x="271892" y="95785"/>
                  </a:lnTo>
                  <a:lnTo>
                    <a:pt x="290093" y="87078"/>
                  </a:lnTo>
                  <a:lnTo>
                    <a:pt x="292968" y="88139"/>
                  </a:lnTo>
                  <a:lnTo>
                    <a:pt x="296344" y="89384"/>
                  </a:lnTo>
                  <a:lnTo>
                    <a:pt x="305855" y="87524"/>
                  </a:lnTo>
                  <a:lnTo>
                    <a:pt x="309212" y="86866"/>
                  </a:lnTo>
                  <a:lnTo>
                    <a:pt x="316697" y="86736"/>
                  </a:lnTo>
                  <a:lnTo>
                    <a:pt x="326319" y="77967"/>
                  </a:lnTo>
                  <a:lnTo>
                    <a:pt x="339088" y="62774"/>
                  </a:lnTo>
                  <a:lnTo>
                    <a:pt x="341079" y="60400"/>
                  </a:lnTo>
                  <a:lnTo>
                    <a:pt x="347709" y="51207"/>
                  </a:lnTo>
                  <a:lnTo>
                    <a:pt x="356896" y="42300"/>
                  </a:lnTo>
                  <a:lnTo>
                    <a:pt x="366727" y="37037"/>
                  </a:lnTo>
                  <a:lnTo>
                    <a:pt x="379002" y="27648"/>
                  </a:lnTo>
                  <a:lnTo>
                    <a:pt x="383820" y="25528"/>
                  </a:lnTo>
                  <a:lnTo>
                    <a:pt x="393707" y="21168"/>
                  </a:lnTo>
                  <a:lnTo>
                    <a:pt x="402880" y="13953"/>
                  </a:lnTo>
                  <a:lnTo>
                    <a:pt x="423939" y="3768"/>
                  </a:lnTo>
                  <a:lnTo>
                    <a:pt x="429800" y="0"/>
                  </a:lnTo>
                  <a:lnTo>
                    <a:pt x="432691" y="17568"/>
                  </a:lnTo>
                  <a:lnTo>
                    <a:pt x="436753" y="42258"/>
                  </a:lnTo>
                  <a:lnTo>
                    <a:pt x="440618" y="65664"/>
                  </a:lnTo>
                  <a:lnTo>
                    <a:pt x="440850" y="67069"/>
                  </a:lnTo>
                  <a:lnTo>
                    <a:pt x="446671" y="102310"/>
                  </a:lnTo>
                  <a:lnTo>
                    <a:pt x="448883" y="115965"/>
                  </a:lnTo>
                  <a:lnTo>
                    <a:pt x="449064" y="117082"/>
                  </a:lnTo>
                  <a:lnTo>
                    <a:pt x="453929" y="147111"/>
                  </a:lnTo>
                  <a:lnTo>
                    <a:pt x="454075" y="147982"/>
                  </a:lnTo>
                  <a:lnTo>
                    <a:pt x="455198" y="154712"/>
                  </a:lnTo>
                  <a:lnTo>
                    <a:pt x="460073" y="183913"/>
                  </a:lnTo>
                  <a:lnTo>
                    <a:pt x="453942" y="188205"/>
                  </a:lnTo>
                  <a:lnTo>
                    <a:pt x="449360" y="188331"/>
                  </a:lnTo>
                  <a:lnTo>
                    <a:pt x="445997" y="194164"/>
                  </a:lnTo>
                  <a:lnTo>
                    <a:pt x="452104" y="201920"/>
                  </a:lnTo>
                  <a:lnTo>
                    <a:pt x="455547" y="211780"/>
                  </a:lnTo>
                  <a:lnTo>
                    <a:pt x="454383" y="219240"/>
                  </a:lnTo>
                  <a:lnTo>
                    <a:pt x="454164" y="220645"/>
                  </a:lnTo>
                  <a:lnTo>
                    <a:pt x="458580" y="231444"/>
                  </a:lnTo>
                  <a:lnTo>
                    <a:pt x="455829" y="239320"/>
                  </a:lnTo>
                  <a:lnTo>
                    <a:pt x="453168" y="248824"/>
                  </a:lnTo>
                  <a:lnTo>
                    <a:pt x="451929" y="253243"/>
                  </a:lnTo>
                  <a:lnTo>
                    <a:pt x="451698" y="254064"/>
                  </a:lnTo>
                  <a:lnTo>
                    <a:pt x="450098" y="264420"/>
                  </a:lnTo>
                  <a:lnTo>
                    <a:pt x="450988" y="270844"/>
                  </a:lnTo>
                  <a:lnTo>
                    <a:pt x="452188" y="279509"/>
                  </a:lnTo>
                  <a:lnTo>
                    <a:pt x="450114" y="282745"/>
                  </a:lnTo>
                  <a:lnTo>
                    <a:pt x="446766" y="287731"/>
                  </a:lnTo>
                  <a:lnTo>
                    <a:pt x="446204" y="297523"/>
                  </a:lnTo>
                  <a:lnTo>
                    <a:pt x="446181" y="297933"/>
                  </a:lnTo>
                  <a:lnTo>
                    <a:pt x="447130" y="304283"/>
                  </a:lnTo>
                  <a:lnTo>
                    <a:pt x="443273" y="310202"/>
                  </a:lnTo>
                  <a:lnTo>
                    <a:pt x="447842" y="315722"/>
                  </a:lnTo>
                  <a:lnTo>
                    <a:pt x="448607" y="316645"/>
                  </a:lnTo>
                  <a:lnTo>
                    <a:pt x="445956" y="324001"/>
                  </a:lnTo>
                  <a:lnTo>
                    <a:pt x="439018" y="332993"/>
                  </a:lnTo>
                  <a:lnTo>
                    <a:pt x="430742" y="344031"/>
                  </a:lnTo>
                  <a:lnTo>
                    <a:pt x="427324" y="348581"/>
                  </a:lnTo>
                  <a:lnTo>
                    <a:pt x="423710" y="356485"/>
                  </a:lnTo>
                  <a:lnTo>
                    <a:pt x="423130" y="357751"/>
                  </a:lnTo>
                  <a:lnTo>
                    <a:pt x="417519" y="361265"/>
                  </a:lnTo>
                  <a:lnTo>
                    <a:pt x="411779" y="367914"/>
                  </a:lnTo>
                  <a:lnTo>
                    <a:pt x="402397" y="375615"/>
                  </a:lnTo>
                  <a:lnTo>
                    <a:pt x="399939" y="375584"/>
                  </a:lnTo>
                  <a:lnTo>
                    <a:pt x="397419" y="375551"/>
                  </a:lnTo>
                  <a:lnTo>
                    <a:pt x="394519" y="369947"/>
                  </a:lnTo>
                  <a:lnTo>
                    <a:pt x="389652" y="368631"/>
                  </a:lnTo>
                  <a:lnTo>
                    <a:pt x="385481" y="374355"/>
                  </a:lnTo>
                  <a:lnTo>
                    <a:pt x="380452" y="381116"/>
                  </a:lnTo>
                  <a:lnTo>
                    <a:pt x="381015" y="388729"/>
                  </a:lnTo>
                  <a:lnTo>
                    <a:pt x="375920" y="389626"/>
                  </a:lnTo>
                  <a:lnTo>
                    <a:pt x="369181" y="390875"/>
                  </a:lnTo>
                  <a:lnTo>
                    <a:pt x="366820" y="398921"/>
                  </a:lnTo>
                  <a:lnTo>
                    <a:pt x="365957" y="400217"/>
                  </a:lnTo>
                  <a:lnTo>
                    <a:pt x="363213" y="404338"/>
                  </a:lnTo>
                  <a:lnTo>
                    <a:pt x="363336" y="404833"/>
                  </a:lnTo>
                  <a:lnTo>
                    <a:pt x="365871" y="414947"/>
                  </a:lnTo>
                  <a:lnTo>
                    <a:pt x="365154" y="415414"/>
                  </a:lnTo>
                  <a:lnTo>
                    <a:pt x="359501" y="419094"/>
                  </a:lnTo>
                  <a:lnTo>
                    <a:pt x="361941" y="424876"/>
                  </a:lnTo>
                  <a:lnTo>
                    <a:pt x="365033" y="432815"/>
                  </a:lnTo>
                  <a:lnTo>
                    <a:pt x="360306" y="438438"/>
                  </a:lnTo>
                  <a:lnTo>
                    <a:pt x="353131" y="441810"/>
                  </a:lnTo>
                  <a:lnTo>
                    <a:pt x="347241" y="433712"/>
                  </a:lnTo>
                  <a:lnTo>
                    <a:pt x="339613" y="429732"/>
                  </a:lnTo>
                  <a:lnTo>
                    <a:pt x="336211" y="431885"/>
                  </a:lnTo>
                  <a:lnTo>
                    <a:pt x="332049" y="438404"/>
                  </a:lnTo>
                  <a:lnTo>
                    <a:pt x="331320" y="440639"/>
                  </a:lnTo>
                  <a:lnTo>
                    <a:pt x="328649" y="448824"/>
                  </a:lnTo>
                  <a:lnTo>
                    <a:pt x="327453" y="460406"/>
                  </a:lnTo>
                  <a:lnTo>
                    <a:pt x="322844" y="464174"/>
                  </a:lnTo>
                  <a:lnTo>
                    <a:pt x="324518" y="469889"/>
                  </a:lnTo>
                  <a:lnTo>
                    <a:pt x="328246" y="483544"/>
                  </a:lnTo>
                  <a:lnTo>
                    <a:pt x="330381" y="490431"/>
                  </a:lnTo>
                  <a:lnTo>
                    <a:pt x="326070" y="493429"/>
                  </a:lnTo>
                  <a:lnTo>
                    <a:pt x="320157" y="494009"/>
                  </a:lnTo>
                  <a:lnTo>
                    <a:pt x="319599" y="496037"/>
                  </a:lnTo>
                  <a:lnTo>
                    <a:pt x="318808" y="498910"/>
                  </a:lnTo>
                  <a:lnTo>
                    <a:pt x="318926" y="507906"/>
                  </a:lnTo>
                  <a:lnTo>
                    <a:pt x="317763" y="514701"/>
                  </a:lnTo>
                  <a:lnTo>
                    <a:pt x="311903" y="517588"/>
                  </a:lnTo>
                  <a:lnTo>
                    <a:pt x="305106" y="519665"/>
                  </a:lnTo>
                  <a:lnTo>
                    <a:pt x="298760" y="522312"/>
                  </a:lnTo>
                  <a:lnTo>
                    <a:pt x="293457" y="524520"/>
                  </a:lnTo>
                  <a:lnTo>
                    <a:pt x="289598" y="522608"/>
                  </a:lnTo>
                  <a:lnTo>
                    <a:pt x="285875" y="515353"/>
                  </a:lnTo>
                  <a:lnTo>
                    <a:pt x="280420" y="511812"/>
                  </a:lnTo>
                  <a:lnTo>
                    <a:pt x="279034" y="510912"/>
                  </a:lnTo>
                  <a:lnTo>
                    <a:pt x="272991" y="505836"/>
                  </a:lnTo>
                  <a:lnTo>
                    <a:pt x="264881" y="506188"/>
                  </a:lnTo>
                  <a:lnTo>
                    <a:pt x="263488" y="505089"/>
                  </a:lnTo>
                  <a:lnTo>
                    <a:pt x="258645" y="501265"/>
                  </a:lnTo>
                  <a:lnTo>
                    <a:pt x="255285" y="491339"/>
                  </a:lnTo>
                  <a:lnTo>
                    <a:pt x="254343" y="485812"/>
                  </a:lnTo>
                  <a:lnTo>
                    <a:pt x="251711" y="480872"/>
                  </a:lnTo>
                  <a:lnTo>
                    <a:pt x="246232" y="483432"/>
                  </a:lnTo>
                  <a:lnTo>
                    <a:pt x="239198" y="486262"/>
                  </a:lnTo>
                  <a:lnTo>
                    <a:pt x="237483" y="488354"/>
                  </a:lnTo>
                  <a:lnTo>
                    <a:pt x="236371" y="489710"/>
                  </a:lnTo>
                  <a:lnTo>
                    <a:pt x="229627" y="495787"/>
                  </a:lnTo>
                  <a:lnTo>
                    <a:pt x="228456" y="500372"/>
                  </a:lnTo>
                  <a:lnTo>
                    <a:pt x="224190" y="503764"/>
                  </a:lnTo>
                  <a:lnTo>
                    <a:pt x="216926" y="503575"/>
                  </a:lnTo>
                  <a:lnTo>
                    <a:pt x="214583" y="506065"/>
                  </a:lnTo>
                  <a:lnTo>
                    <a:pt x="212475" y="508303"/>
                  </a:lnTo>
                  <a:lnTo>
                    <a:pt x="208422" y="505546"/>
                  </a:lnTo>
                  <a:lnTo>
                    <a:pt x="201777" y="500984"/>
                  </a:lnTo>
                  <a:lnTo>
                    <a:pt x="194820" y="500802"/>
                  </a:lnTo>
                  <a:lnTo>
                    <a:pt x="184346" y="497585"/>
                  </a:lnTo>
                  <a:lnTo>
                    <a:pt x="174815" y="502032"/>
                  </a:lnTo>
                  <a:lnTo>
                    <a:pt x="173759" y="507247"/>
                  </a:lnTo>
                  <a:lnTo>
                    <a:pt x="173364" y="507502"/>
                  </a:lnTo>
                  <a:lnTo>
                    <a:pt x="170118" y="509584"/>
                  </a:lnTo>
                  <a:lnTo>
                    <a:pt x="167169" y="508843"/>
                  </a:lnTo>
                  <a:lnTo>
                    <a:pt x="159757" y="506977"/>
                  </a:lnTo>
                  <a:lnTo>
                    <a:pt x="157869" y="501951"/>
                  </a:lnTo>
                  <a:lnTo>
                    <a:pt x="152150" y="499826"/>
                  </a:lnTo>
                  <a:lnTo>
                    <a:pt x="149600" y="495175"/>
                  </a:lnTo>
                  <a:lnTo>
                    <a:pt x="143766" y="493695"/>
                  </a:lnTo>
                  <a:lnTo>
                    <a:pt x="141080" y="493013"/>
                  </a:lnTo>
                  <a:lnTo>
                    <a:pt x="135512" y="491963"/>
                  </a:lnTo>
                  <a:lnTo>
                    <a:pt x="127947" y="495100"/>
                  </a:lnTo>
                  <a:lnTo>
                    <a:pt x="118876" y="493730"/>
                  </a:lnTo>
                  <a:lnTo>
                    <a:pt x="110333" y="492520"/>
                  </a:lnTo>
                  <a:lnTo>
                    <a:pt x="108511" y="489367"/>
                  </a:lnTo>
                  <a:lnTo>
                    <a:pt x="107534" y="487675"/>
                  </a:lnTo>
                  <a:lnTo>
                    <a:pt x="107085" y="483231"/>
                  </a:lnTo>
                  <a:lnTo>
                    <a:pt x="107003" y="482429"/>
                  </a:lnTo>
                  <a:lnTo>
                    <a:pt x="99769" y="472749"/>
                  </a:lnTo>
                  <a:lnTo>
                    <a:pt x="98225" y="468177"/>
                  </a:lnTo>
                  <a:lnTo>
                    <a:pt x="95160" y="464217"/>
                  </a:lnTo>
                  <a:lnTo>
                    <a:pt x="94478" y="463335"/>
                  </a:lnTo>
                  <a:lnTo>
                    <a:pt x="86280" y="461690"/>
                  </a:lnTo>
                  <a:lnTo>
                    <a:pt x="82256" y="456902"/>
                  </a:lnTo>
                  <a:lnTo>
                    <a:pt x="80439" y="452841"/>
                  </a:lnTo>
                  <a:lnTo>
                    <a:pt x="78539" y="452048"/>
                  </a:lnTo>
                  <a:lnTo>
                    <a:pt x="76624" y="452983"/>
                  </a:lnTo>
                  <a:lnTo>
                    <a:pt x="75511" y="455127"/>
                  </a:lnTo>
                  <a:lnTo>
                    <a:pt x="74171" y="455387"/>
                  </a:lnTo>
                  <a:lnTo>
                    <a:pt x="69522" y="456289"/>
                  </a:lnTo>
                  <a:lnTo>
                    <a:pt x="63918" y="460634"/>
                  </a:lnTo>
                  <a:lnTo>
                    <a:pt x="62338" y="460108"/>
                  </a:lnTo>
                  <a:lnTo>
                    <a:pt x="56166" y="458052"/>
                  </a:lnTo>
                  <a:lnTo>
                    <a:pt x="51960" y="454003"/>
                  </a:lnTo>
                  <a:lnTo>
                    <a:pt x="51703" y="453755"/>
                  </a:lnTo>
                  <a:lnTo>
                    <a:pt x="47579" y="452183"/>
                  </a:lnTo>
                  <a:lnTo>
                    <a:pt x="40924" y="45885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798127" y="2795659"/>
              <a:ext cx="907594" cy="451957"/>
            </a:xfrm>
            <a:custGeom>
              <a:avLst/>
              <a:pathLst>
                <a:path w="907594" h="451957">
                  <a:moveTo>
                    <a:pt x="1343" y="261446"/>
                  </a:moveTo>
                  <a:lnTo>
                    <a:pt x="3344" y="238732"/>
                  </a:lnTo>
                  <a:lnTo>
                    <a:pt x="4717" y="222765"/>
                  </a:lnTo>
                  <a:lnTo>
                    <a:pt x="6696" y="199047"/>
                  </a:lnTo>
                  <a:lnTo>
                    <a:pt x="7268" y="192195"/>
                  </a:lnTo>
                  <a:lnTo>
                    <a:pt x="8250" y="180524"/>
                  </a:lnTo>
                  <a:lnTo>
                    <a:pt x="10439" y="154503"/>
                  </a:lnTo>
                  <a:lnTo>
                    <a:pt x="11836" y="138380"/>
                  </a:lnTo>
                  <a:lnTo>
                    <a:pt x="12010" y="136364"/>
                  </a:lnTo>
                  <a:lnTo>
                    <a:pt x="14755" y="103978"/>
                  </a:lnTo>
                  <a:lnTo>
                    <a:pt x="17665" y="69333"/>
                  </a:lnTo>
                  <a:lnTo>
                    <a:pt x="19026" y="53849"/>
                  </a:lnTo>
                  <a:lnTo>
                    <a:pt x="19259" y="51197"/>
                  </a:lnTo>
                  <a:lnTo>
                    <a:pt x="23553" y="0"/>
                  </a:lnTo>
                  <a:lnTo>
                    <a:pt x="78642" y="4495"/>
                  </a:lnTo>
                  <a:lnTo>
                    <a:pt x="81554" y="4724"/>
                  </a:lnTo>
                  <a:lnTo>
                    <a:pt x="129369" y="8443"/>
                  </a:lnTo>
                  <a:lnTo>
                    <a:pt x="150340" y="9999"/>
                  </a:lnTo>
                  <a:lnTo>
                    <a:pt x="188919" y="12740"/>
                  </a:lnTo>
                  <a:lnTo>
                    <a:pt x="221739" y="14967"/>
                  </a:lnTo>
                  <a:lnTo>
                    <a:pt x="307757" y="20269"/>
                  </a:lnTo>
                  <a:lnTo>
                    <a:pt x="330676" y="21551"/>
                  </a:lnTo>
                  <a:lnTo>
                    <a:pt x="349980" y="22533"/>
                  </a:lnTo>
                  <a:lnTo>
                    <a:pt x="350192" y="22544"/>
                  </a:lnTo>
                  <a:lnTo>
                    <a:pt x="411476" y="25402"/>
                  </a:lnTo>
                  <a:lnTo>
                    <a:pt x="446583" y="26863"/>
                  </a:lnTo>
                  <a:lnTo>
                    <a:pt x="478429" y="28097"/>
                  </a:lnTo>
                  <a:lnTo>
                    <a:pt x="506611" y="29101"/>
                  </a:lnTo>
                  <a:lnTo>
                    <a:pt x="547586" y="30412"/>
                  </a:lnTo>
                  <a:lnTo>
                    <a:pt x="582818" y="31361"/>
                  </a:lnTo>
                  <a:lnTo>
                    <a:pt x="584670" y="36277"/>
                  </a:lnTo>
                  <a:lnTo>
                    <a:pt x="589029" y="41159"/>
                  </a:lnTo>
                  <a:lnTo>
                    <a:pt x="593842" y="42786"/>
                  </a:lnTo>
                  <a:lnTo>
                    <a:pt x="601634" y="47415"/>
                  </a:lnTo>
                  <a:lnTo>
                    <a:pt x="604441" y="49080"/>
                  </a:lnTo>
                  <a:lnTo>
                    <a:pt x="609253" y="51121"/>
                  </a:lnTo>
                  <a:lnTo>
                    <a:pt x="617206" y="54082"/>
                  </a:lnTo>
                  <a:lnTo>
                    <a:pt x="617660" y="54251"/>
                  </a:lnTo>
                  <a:lnTo>
                    <a:pt x="621945" y="58731"/>
                  </a:lnTo>
                  <a:lnTo>
                    <a:pt x="628857" y="65036"/>
                  </a:lnTo>
                  <a:lnTo>
                    <a:pt x="637462" y="64464"/>
                  </a:lnTo>
                  <a:lnTo>
                    <a:pt x="642111" y="60492"/>
                  </a:lnTo>
                  <a:lnTo>
                    <a:pt x="645102" y="53074"/>
                  </a:lnTo>
                  <a:lnTo>
                    <a:pt x="647048" y="51385"/>
                  </a:lnTo>
                  <a:lnTo>
                    <a:pt x="652750" y="52480"/>
                  </a:lnTo>
                  <a:lnTo>
                    <a:pt x="662851" y="54641"/>
                  </a:lnTo>
                  <a:lnTo>
                    <a:pt x="669499" y="53644"/>
                  </a:lnTo>
                  <a:lnTo>
                    <a:pt x="673166" y="53092"/>
                  </a:lnTo>
                  <a:lnTo>
                    <a:pt x="681579" y="53574"/>
                  </a:lnTo>
                  <a:lnTo>
                    <a:pt x="684707" y="54144"/>
                  </a:lnTo>
                  <a:lnTo>
                    <a:pt x="688008" y="54745"/>
                  </a:lnTo>
                  <a:lnTo>
                    <a:pt x="691597" y="52038"/>
                  </a:lnTo>
                  <a:lnTo>
                    <a:pt x="699245" y="53543"/>
                  </a:lnTo>
                  <a:lnTo>
                    <a:pt x="703216" y="52240"/>
                  </a:lnTo>
                  <a:lnTo>
                    <a:pt x="709681" y="54066"/>
                  </a:lnTo>
                  <a:lnTo>
                    <a:pt x="712039" y="58683"/>
                  </a:lnTo>
                  <a:lnTo>
                    <a:pt x="716933" y="62709"/>
                  </a:lnTo>
                  <a:lnTo>
                    <a:pt x="720314" y="65486"/>
                  </a:lnTo>
                  <a:lnTo>
                    <a:pt x="731074" y="66929"/>
                  </a:lnTo>
                  <a:lnTo>
                    <a:pt x="731998" y="67760"/>
                  </a:lnTo>
                  <a:lnTo>
                    <a:pt x="737008" y="72259"/>
                  </a:lnTo>
                  <a:lnTo>
                    <a:pt x="742983" y="71030"/>
                  </a:lnTo>
                  <a:lnTo>
                    <a:pt x="753010" y="75724"/>
                  </a:lnTo>
                  <a:lnTo>
                    <a:pt x="753587" y="75994"/>
                  </a:lnTo>
                  <a:lnTo>
                    <a:pt x="755923" y="80987"/>
                  </a:lnTo>
                  <a:lnTo>
                    <a:pt x="764082" y="81586"/>
                  </a:lnTo>
                  <a:lnTo>
                    <a:pt x="762843" y="89277"/>
                  </a:lnTo>
                  <a:lnTo>
                    <a:pt x="767934" y="94503"/>
                  </a:lnTo>
                  <a:lnTo>
                    <a:pt x="771025" y="99993"/>
                  </a:lnTo>
                  <a:lnTo>
                    <a:pt x="772677" y="102924"/>
                  </a:lnTo>
                  <a:lnTo>
                    <a:pt x="781451" y="102400"/>
                  </a:lnTo>
                  <a:lnTo>
                    <a:pt x="783851" y="106235"/>
                  </a:lnTo>
                  <a:lnTo>
                    <a:pt x="789527" y="105167"/>
                  </a:lnTo>
                  <a:lnTo>
                    <a:pt x="796034" y="109219"/>
                  </a:lnTo>
                  <a:lnTo>
                    <a:pt x="792903" y="116270"/>
                  </a:lnTo>
                  <a:lnTo>
                    <a:pt x="793247" y="126491"/>
                  </a:lnTo>
                  <a:lnTo>
                    <a:pt x="798924" y="134374"/>
                  </a:lnTo>
                  <a:lnTo>
                    <a:pt x="800542" y="136617"/>
                  </a:lnTo>
                  <a:lnTo>
                    <a:pt x="800487" y="142999"/>
                  </a:lnTo>
                  <a:lnTo>
                    <a:pt x="800393" y="143565"/>
                  </a:lnTo>
                  <a:lnTo>
                    <a:pt x="799294" y="150244"/>
                  </a:lnTo>
                  <a:lnTo>
                    <a:pt x="807322" y="157673"/>
                  </a:lnTo>
                  <a:lnTo>
                    <a:pt x="806889" y="166903"/>
                  </a:lnTo>
                  <a:lnTo>
                    <a:pt x="811919" y="170336"/>
                  </a:lnTo>
                  <a:lnTo>
                    <a:pt x="821225" y="177036"/>
                  </a:lnTo>
                  <a:lnTo>
                    <a:pt x="818492" y="186016"/>
                  </a:lnTo>
                  <a:lnTo>
                    <a:pt x="821790" y="192138"/>
                  </a:lnTo>
                  <a:lnTo>
                    <a:pt x="823725" y="195725"/>
                  </a:lnTo>
                  <a:lnTo>
                    <a:pt x="828168" y="202316"/>
                  </a:lnTo>
                  <a:lnTo>
                    <a:pt x="825793" y="212170"/>
                  </a:lnTo>
                  <a:lnTo>
                    <a:pt x="823696" y="218525"/>
                  </a:lnTo>
                  <a:lnTo>
                    <a:pt x="823330" y="219632"/>
                  </a:lnTo>
                  <a:lnTo>
                    <a:pt x="822640" y="227294"/>
                  </a:lnTo>
                  <a:lnTo>
                    <a:pt x="825337" y="234592"/>
                  </a:lnTo>
                  <a:lnTo>
                    <a:pt x="826500" y="239171"/>
                  </a:lnTo>
                  <a:lnTo>
                    <a:pt x="834268" y="236974"/>
                  </a:lnTo>
                  <a:lnTo>
                    <a:pt x="835408" y="242141"/>
                  </a:lnTo>
                  <a:lnTo>
                    <a:pt x="836548" y="247307"/>
                  </a:lnTo>
                  <a:lnTo>
                    <a:pt x="842780" y="249255"/>
                  </a:lnTo>
                  <a:lnTo>
                    <a:pt x="842291" y="258412"/>
                  </a:lnTo>
                  <a:lnTo>
                    <a:pt x="842143" y="261182"/>
                  </a:lnTo>
                  <a:lnTo>
                    <a:pt x="842469" y="267851"/>
                  </a:lnTo>
                  <a:lnTo>
                    <a:pt x="846147" y="273958"/>
                  </a:lnTo>
                  <a:lnTo>
                    <a:pt x="843957" y="279573"/>
                  </a:lnTo>
                  <a:lnTo>
                    <a:pt x="844116" y="286058"/>
                  </a:lnTo>
                  <a:lnTo>
                    <a:pt x="844140" y="287036"/>
                  </a:lnTo>
                  <a:lnTo>
                    <a:pt x="849615" y="286653"/>
                  </a:lnTo>
                  <a:lnTo>
                    <a:pt x="849092" y="290385"/>
                  </a:lnTo>
                  <a:lnTo>
                    <a:pt x="848396" y="295345"/>
                  </a:lnTo>
                  <a:lnTo>
                    <a:pt x="848906" y="301080"/>
                  </a:lnTo>
                  <a:lnTo>
                    <a:pt x="848814" y="305350"/>
                  </a:lnTo>
                  <a:lnTo>
                    <a:pt x="848708" y="310286"/>
                  </a:lnTo>
                  <a:lnTo>
                    <a:pt x="852615" y="316551"/>
                  </a:lnTo>
                  <a:lnTo>
                    <a:pt x="851646" y="323191"/>
                  </a:lnTo>
                  <a:lnTo>
                    <a:pt x="853632" y="326915"/>
                  </a:lnTo>
                  <a:lnTo>
                    <a:pt x="854469" y="328483"/>
                  </a:lnTo>
                  <a:lnTo>
                    <a:pt x="851297" y="334210"/>
                  </a:lnTo>
                  <a:lnTo>
                    <a:pt x="852056" y="342927"/>
                  </a:lnTo>
                  <a:lnTo>
                    <a:pt x="846386" y="349443"/>
                  </a:lnTo>
                  <a:lnTo>
                    <a:pt x="850842" y="356916"/>
                  </a:lnTo>
                  <a:lnTo>
                    <a:pt x="857537" y="360989"/>
                  </a:lnTo>
                  <a:lnTo>
                    <a:pt x="861026" y="367934"/>
                  </a:lnTo>
                  <a:lnTo>
                    <a:pt x="859257" y="370467"/>
                  </a:lnTo>
                  <a:lnTo>
                    <a:pt x="860169" y="378715"/>
                  </a:lnTo>
                  <a:lnTo>
                    <a:pt x="864642" y="378532"/>
                  </a:lnTo>
                  <a:lnTo>
                    <a:pt x="864853" y="379013"/>
                  </a:lnTo>
                  <a:lnTo>
                    <a:pt x="866701" y="383208"/>
                  </a:lnTo>
                  <a:lnTo>
                    <a:pt x="867798" y="387417"/>
                  </a:lnTo>
                  <a:lnTo>
                    <a:pt x="871487" y="396769"/>
                  </a:lnTo>
                  <a:lnTo>
                    <a:pt x="872381" y="400911"/>
                  </a:lnTo>
                  <a:lnTo>
                    <a:pt x="871073" y="407021"/>
                  </a:lnTo>
                  <a:lnTo>
                    <a:pt x="876851" y="408778"/>
                  </a:lnTo>
                  <a:lnTo>
                    <a:pt x="881617" y="411356"/>
                  </a:lnTo>
                  <a:lnTo>
                    <a:pt x="882171" y="415080"/>
                  </a:lnTo>
                  <a:lnTo>
                    <a:pt x="882204" y="415307"/>
                  </a:lnTo>
                  <a:lnTo>
                    <a:pt x="882281" y="415824"/>
                  </a:lnTo>
                  <a:lnTo>
                    <a:pt x="890124" y="418987"/>
                  </a:lnTo>
                  <a:lnTo>
                    <a:pt x="889271" y="425618"/>
                  </a:lnTo>
                  <a:lnTo>
                    <a:pt x="894439" y="432208"/>
                  </a:lnTo>
                  <a:lnTo>
                    <a:pt x="898454" y="436749"/>
                  </a:lnTo>
                  <a:lnTo>
                    <a:pt x="896331" y="442119"/>
                  </a:lnTo>
                  <a:lnTo>
                    <a:pt x="899711" y="448050"/>
                  </a:lnTo>
                  <a:lnTo>
                    <a:pt x="903305" y="447721"/>
                  </a:lnTo>
                  <a:lnTo>
                    <a:pt x="907594" y="451774"/>
                  </a:lnTo>
                  <a:lnTo>
                    <a:pt x="904268" y="451793"/>
                  </a:lnTo>
                  <a:lnTo>
                    <a:pt x="857465" y="451949"/>
                  </a:lnTo>
                  <a:lnTo>
                    <a:pt x="857093" y="451949"/>
                  </a:lnTo>
                  <a:lnTo>
                    <a:pt x="833668" y="451941"/>
                  </a:lnTo>
                  <a:lnTo>
                    <a:pt x="832256" y="451938"/>
                  </a:lnTo>
                  <a:lnTo>
                    <a:pt x="818544" y="451957"/>
                  </a:lnTo>
                  <a:lnTo>
                    <a:pt x="809615" y="451911"/>
                  </a:lnTo>
                  <a:lnTo>
                    <a:pt x="785986" y="451786"/>
                  </a:lnTo>
                  <a:lnTo>
                    <a:pt x="785330" y="451782"/>
                  </a:lnTo>
                  <a:lnTo>
                    <a:pt x="749986" y="451489"/>
                  </a:lnTo>
                  <a:lnTo>
                    <a:pt x="742825" y="451414"/>
                  </a:lnTo>
                  <a:lnTo>
                    <a:pt x="738342" y="451371"/>
                  </a:lnTo>
                  <a:lnTo>
                    <a:pt x="728580" y="451271"/>
                  </a:lnTo>
                  <a:lnTo>
                    <a:pt x="690690" y="450730"/>
                  </a:lnTo>
                  <a:lnTo>
                    <a:pt x="685783" y="450650"/>
                  </a:lnTo>
                  <a:lnTo>
                    <a:pt x="647760" y="449988"/>
                  </a:lnTo>
                  <a:lnTo>
                    <a:pt x="643094" y="449897"/>
                  </a:lnTo>
                  <a:lnTo>
                    <a:pt x="631485" y="449661"/>
                  </a:lnTo>
                  <a:lnTo>
                    <a:pt x="616311" y="449332"/>
                  </a:lnTo>
                  <a:lnTo>
                    <a:pt x="595479" y="448850"/>
                  </a:lnTo>
                  <a:lnTo>
                    <a:pt x="571234" y="448234"/>
                  </a:lnTo>
                  <a:lnTo>
                    <a:pt x="559734" y="447922"/>
                  </a:lnTo>
                  <a:lnTo>
                    <a:pt x="547886" y="447597"/>
                  </a:lnTo>
                  <a:lnTo>
                    <a:pt x="512050" y="446532"/>
                  </a:lnTo>
                  <a:lnTo>
                    <a:pt x="510095" y="446470"/>
                  </a:lnTo>
                  <a:lnTo>
                    <a:pt x="500256" y="446149"/>
                  </a:lnTo>
                  <a:lnTo>
                    <a:pt x="466317" y="444967"/>
                  </a:lnTo>
                  <a:lnTo>
                    <a:pt x="453323" y="444514"/>
                  </a:lnTo>
                  <a:lnTo>
                    <a:pt x="453015" y="444503"/>
                  </a:lnTo>
                  <a:lnTo>
                    <a:pt x="433542" y="443792"/>
                  </a:lnTo>
                  <a:lnTo>
                    <a:pt x="395224" y="442157"/>
                  </a:lnTo>
                  <a:lnTo>
                    <a:pt x="393564" y="442083"/>
                  </a:lnTo>
                  <a:lnTo>
                    <a:pt x="363765" y="440698"/>
                  </a:lnTo>
                  <a:lnTo>
                    <a:pt x="336247" y="439291"/>
                  </a:lnTo>
                  <a:lnTo>
                    <a:pt x="334144" y="439180"/>
                  </a:lnTo>
                  <a:lnTo>
                    <a:pt x="302455" y="437541"/>
                  </a:lnTo>
                  <a:lnTo>
                    <a:pt x="277900" y="436167"/>
                  </a:lnTo>
                  <a:lnTo>
                    <a:pt x="274743" y="435989"/>
                  </a:lnTo>
                  <a:lnTo>
                    <a:pt x="265602" y="435470"/>
                  </a:lnTo>
                  <a:lnTo>
                    <a:pt x="251812" y="434671"/>
                  </a:lnTo>
                  <a:lnTo>
                    <a:pt x="221359" y="432801"/>
                  </a:lnTo>
                  <a:lnTo>
                    <a:pt x="198295" y="431337"/>
                  </a:lnTo>
                  <a:lnTo>
                    <a:pt x="201314" y="384711"/>
                  </a:lnTo>
                  <a:lnTo>
                    <a:pt x="201410" y="383203"/>
                  </a:lnTo>
                  <a:lnTo>
                    <a:pt x="202216" y="370580"/>
                  </a:lnTo>
                  <a:lnTo>
                    <a:pt x="204500" y="334773"/>
                  </a:lnTo>
                  <a:lnTo>
                    <a:pt x="204962" y="327538"/>
                  </a:lnTo>
                  <a:lnTo>
                    <a:pt x="207158" y="292398"/>
                  </a:lnTo>
                  <a:lnTo>
                    <a:pt x="154855" y="288945"/>
                  </a:lnTo>
                  <a:lnTo>
                    <a:pt x="148203" y="288483"/>
                  </a:lnTo>
                  <a:lnTo>
                    <a:pt x="144846" y="288248"/>
                  </a:lnTo>
                  <a:lnTo>
                    <a:pt x="101053" y="285075"/>
                  </a:lnTo>
                  <a:lnTo>
                    <a:pt x="69389" y="282707"/>
                  </a:lnTo>
                  <a:lnTo>
                    <a:pt x="49519" y="281169"/>
                  </a:lnTo>
                  <a:lnTo>
                    <a:pt x="0" y="27713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144539" y="1680434"/>
              <a:ext cx="43646" cy="50985"/>
            </a:xfrm>
            <a:custGeom>
              <a:avLst/>
              <a:pathLst>
                <a:path w="43646" h="50985">
                  <a:moveTo>
                    <a:pt x="540" y="6238"/>
                  </a:moveTo>
                  <a:lnTo>
                    <a:pt x="15987" y="8423"/>
                  </a:lnTo>
                  <a:lnTo>
                    <a:pt x="21314" y="6939"/>
                  </a:lnTo>
                  <a:lnTo>
                    <a:pt x="27196" y="54"/>
                  </a:lnTo>
                  <a:lnTo>
                    <a:pt x="31218" y="0"/>
                  </a:lnTo>
                  <a:lnTo>
                    <a:pt x="40086" y="9082"/>
                  </a:lnTo>
                  <a:lnTo>
                    <a:pt x="43646" y="21881"/>
                  </a:lnTo>
                  <a:lnTo>
                    <a:pt x="36485" y="27971"/>
                  </a:lnTo>
                  <a:lnTo>
                    <a:pt x="37353" y="34242"/>
                  </a:lnTo>
                  <a:lnTo>
                    <a:pt x="34611" y="41074"/>
                  </a:lnTo>
                  <a:lnTo>
                    <a:pt x="30198" y="43362"/>
                  </a:lnTo>
                  <a:lnTo>
                    <a:pt x="29380" y="50985"/>
                  </a:lnTo>
                  <a:lnTo>
                    <a:pt x="22672" y="50543"/>
                  </a:lnTo>
                  <a:lnTo>
                    <a:pt x="18696" y="46282"/>
                  </a:lnTo>
                  <a:lnTo>
                    <a:pt x="9548" y="40755"/>
                  </a:lnTo>
                  <a:lnTo>
                    <a:pt x="2170" y="32132"/>
                  </a:lnTo>
                  <a:lnTo>
                    <a:pt x="0" y="1937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973576" y="1657232"/>
              <a:ext cx="737028" cy="536719"/>
            </a:xfrm>
            <a:custGeom>
              <a:avLst/>
              <a:pathLst>
                <a:path w="737028" h="536719">
                  <a:moveTo>
                    <a:pt x="27460" y="28302"/>
                  </a:moveTo>
                  <a:lnTo>
                    <a:pt x="34098" y="29698"/>
                  </a:lnTo>
                  <a:lnTo>
                    <a:pt x="42100" y="37501"/>
                  </a:lnTo>
                  <a:lnTo>
                    <a:pt x="54031" y="51063"/>
                  </a:lnTo>
                  <a:lnTo>
                    <a:pt x="64810" y="57229"/>
                  </a:lnTo>
                  <a:lnTo>
                    <a:pt x="76189" y="67568"/>
                  </a:lnTo>
                  <a:lnTo>
                    <a:pt x="79183" y="74085"/>
                  </a:lnTo>
                  <a:lnTo>
                    <a:pt x="93748" y="80952"/>
                  </a:lnTo>
                  <a:lnTo>
                    <a:pt x="107362" y="84741"/>
                  </a:lnTo>
                  <a:lnTo>
                    <a:pt x="112392" y="86262"/>
                  </a:lnTo>
                  <a:lnTo>
                    <a:pt x="122798" y="90995"/>
                  </a:lnTo>
                  <a:lnTo>
                    <a:pt x="131507" y="97468"/>
                  </a:lnTo>
                  <a:lnTo>
                    <a:pt x="142507" y="102233"/>
                  </a:lnTo>
                  <a:lnTo>
                    <a:pt x="149442" y="103638"/>
                  </a:lnTo>
                  <a:lnTo>
                    <a:pt x="160127" y="98533"/>
                  </a:lnTo>
                  <a:lnTo>
                    <a:pt x="165027" y="107895"/>
                  </a:lnTo>
                  <a:lnTo>
                    <a:pt x="169442" y="113464"/>
                  </a:lnTo>
                  <a:lnTo>
                    <a:pt x="174955" y="113925"/>
                  </a:lnTo>
                  <a:lnTo>
                    <a:pt x="178565" y="113370"/>
                  </a:lnTo>
                  <a:lnTo>
                    <a:pt x="186459" y="112151"/>
                  </a:lnTo>
                  <a:lnTo>
                    <a:pt x="193319" y="112877"/>
                  </a:lnTo>
                  <a:lnTo>
                    <a:pt x="197354" y="119771"/>
                  </a:lnTo>
                  <a:lnTo>
                    <a:pt x="193743" y="131145"/>
                  </a:lnTo>
                  <a:lnTo>
                    <a:pt x="192152" y="136842"/>
                  </a:lnTo>
                  <a:lnTo>
                    <a:pt x="194697" y="144999"/>
                  </a:lnTo>
                  <a:lnTo>
                    <a:pt x="196302" y="145169"/>
                  </a:lnTo>
                  <a:lnTo>
                    <a:pt x="197949" y="145342"/>
                  </a:lnTo>
                  <a:lnTo>
                    <a:pt x="202796" y="143043"/>
                  </a:lnTo>
                  <a:lnTo>
                    <a:pt x="205833" y="141601"/>
                  </a:lnTo>
                  <a:lnTo>
                    <a:pt x="207288" y="137853"/>
                  </a:lnTo>
                  <a:lnTo>
                    <a:pt x="202804" y="131630"/>
                  </a:lnTo>
                  <a:lnTo>
                    <a:pt x="206632" y="121371"/>
                  </a:lnTo>
                  <a:lnTo>
                    <a:pt x="205499" y="113532"/>
                  </a:lnTo>
                  <a:lnTo>
                    <a:pt x="199623" y="107518"/>
                  </a:lnTo>
                  <a:lnTo>
                    <a:pt x="198474" y="97701"/>
                  </a:lnTo>
                  <a:lnTo>
                    <a:pt x="204646" y="91609"/>
                  </a:lnTo>
                  <a:lnTo>
                    <a:pt x="211920" y="79854"/>
                  </a:lnTo>
                  <a:lnTo>
                    <a:pt x="212218" y="79372"/>
                  </a:lnTo>
                  <a:lnTo>
                    <a:pt x="212385" y="70814"/>
                  </a:lnTo>
                  <a:lnTo>
                    <a:pt x="217870" y="64800"/>
                  </a:lnTo>
                  <a:lnTo>
                    <a:pt x="220761" y="57346"/>
                  </a:lnTo>
                  <a:lnTo>
                    <a:pt x="220358" y="49119"/>
                  </a:lnTo>
                  <a:lnTo>
                    <a:pt x="219820" y="38011"/>
                  </a:lnTo>
                  <a:lnTo>
                    <a:pt x="221483" y="28960"/>
                  </a:lnTo>
                  <a:lnTo>
                    <a:pt x="222232" y="22217"/>
                  </a:lnTo>
                  <a:lnTo>
                    <a:pt x="218486" y="14726"/>
                  </a:lnTo>
                  <a:lnTo>
                    <a:pt x="218254" y="6372"/>
                  </a:lnTo>
                  <a:lnTo>
                    <a:pt x="226205" y="0"/>
                  </a:lnTo>
                  <a:lnTo>
                    <a:pt x="271118" y="12841"/>
                  </a:lnTo>
                  <a:lnTo>
                    <a:pt x="284646" y="16714"/>
                  </a:lnTo>
                  <a:lnTo>
                    <a:pt x="315273" y="25956"/>
                  </a:lnTo>
                  <a:lnTo>
                    <a:pt x="346961" y="34348"/>
                  </a:lnTo>
                  <a:lnTo>
                    <a:pt x="370961" y="40661"/>
                  </a:lnTo>
                  <a:lnTo>
                    <a:pt x="395375" y="47349"/>
                  </a:lnTo>
                  <a:lnTo>
                    <a:pt x="407373" y="50608"/>
                  </a:lnTo>
                  <a:lnTo>
                    <a:pt x="437716" y="58551"/>
                  </a:lnTo>
                  <a:lnTo>
                    <a:pt x="471115" y="67422"/>
                  </a:lnTo>
                  <a:lnTo>
                    <a:pt x="519673" y="79686"/>
                  </a:lnTo>
                  <a:lnTo>
                    <a:pt x="548779" y="86967"/>
                  </a:lnTo>
                  <a:lnTo>
                    <a:pt x="575216" y="93482"/>
                  </a:lnTo>
                  <a:lnTo>
                    <a:pt x="632477" y="107296"/>
                  </a:lnTo>
                  <a:lnTo>
                    <a:pt x="649992" y="111439"/>
                  </a:lnTo>
                  <a:lnTo>
                    <a:pt x="685424" y="119658"/>
                  </a:lnTo>
                  <a:lnTo>
                    <a:pt x="701333" y="123398"/>
                  </a:lnTo>
                  <a:lnTo>
                    <a:pt x="715846" y="126783"/>
                  </a:lnTo>
                  <a:lnTo>
                    <a:pt x="737028" y="131665"/>
                  </a:lnTo>
                  <a:lnTo>
                    <a:pt x="732400" y="151987"/>
                  </a:lnTo>
                  <a:lnTo>
                    <a:pt x="726637" y="177290"/>
                  </a:lnTo>
                  <a:lnTo>
                    <a:pt x="719454" y="208526"/>
                  </a:lnTo>
                  <a:lnTo>
                    <a:pt x="709965" y="248218"/>
                  </a:lnTo>
                  <a:lnTo>
                    <a:pt x="707563" y="258842"/>
                  </a:lnTo>
                  <a:lnTo>
                    <a:pt x="705506" y="267940"/>
                  </a:lnTo>
                  <a:lnTo>
                    <a:pt x="698179" y="300353"/>
                  </a:lnTo>
                  <a:lnTo>
                    <a:pt x="687143" y="349868"/>
                  </a:lnTo>
                  <a:lnTo>
                    <a:pt x="683951" y="364195"/>
                  </a:lnTo>
                  <a:lnTo>
                    <a:pt x="680823" y="378229"/>
                  </a:lnTo>
                  <a:lnTo>
                    <a:pt x="679994" y="381916"/>
                  </a:lnTo>
                  <a:lnTo>
                    <a:pt x="662292" y="460584"/>
                  </a:lnTo>
                  <a:lnTo>
                    <a:pt x="660176" y="469989"/>
                  </a:lnTo>
                  <a:lnTo>
                    <a:pt x="659085" y="476199"/>
                  </a:lnTo>
                  <a:lnTo>
                    <a:pt x="658701" y="478386"/>
                  </a:lnTo>
                  <a:lnTo>
                    <a:pt x="654447" y="485399"/>
                  </a:lnTo>
                  <a:lnTo>
                    <a:pt x="659053" y="493570"/>
                  </a:lnTo>
                  <a:lnTo>
                    <a:pt x="660629" y="500974"/>
                  </a:lnTo>
                  <a:lnTo>
                    <a:pt x="659144" y="508220"/>
                  </a:lnTo>
                  <a:lnTo>
                    <a:pt x="661939" y="512912"/>
                  </a:lnTo>
                  <a:lnTo>
                    <a:pt x="659999" y="516504"/>
                  </a:lnTo>
                  <a:lnTo>
                    <a:pt x="653893" y="523272"/>
                  </a:lnTo>
                  <a:lnTo>
                    <a:pt x="656867" y="527322"/>
                  </a:lnTo>
                  <a:lnTo>
                    <a:pt x="657399" y="536719"/>
                  </a:lnTo>
                  <a:lnTo>
                    <a:pt x="616211" y="527272"/>
                  </a:lnTo>
                  <a:lnTo>
                    <a:pt x="604398" y="524391"/>
                  </a:lnTo>
                  <a:lnTo>
                    <a:pt x="592825" y="521553"/>
                  </a:lnTo>
                  <a:lnTo>
                    <a:pt x="582104" y="518910"/>
                  </a:lnTo>
                  <a:lnTo>
                    <a:pt x="557706" y="513157"/>
                  </a:lnTo>
                  <a:lnTo>
                    <a:pt x="555893" y="512727"/>
                  </a:lnTo>
                  <a:lnTo>
                    <a:pt x="521099" y="504393"/>
                  </a:lnTo>
                  <a:lnTo>
                    <a:pt x="492028" y="497327"/>
                  </a:lnTo>
                  <a:lnTo>
                    <a:pt x="463001" y="490377"/>
                  </a:lnTo>
                  <a:lnTo>
                    <a:pt x="454678" y="494189"/>
                  </a:lnTo>
                  <a:lnTo>
                    <a:pt x="447765" y="496127"/>
                  </a:lnTo>
                  <a:lnTo>
                    <a:pt x="435722" y="492122"/>
                  </a:lnTo>
                  <a:lnTo>
                    <a:pt x="425059" y="492061"/>
                  </a:lnTo>
                  <a:lnTo>
                    <a:pt x="418430" y="491590"/>
                  </a:lnTo>
                  <a:lnTo>
                    <a:pt x="412979" y="491200"/>
                  </a:lnTo>
                  <a:lnTo>
                    <a:pt x="405783" y="486653"/>
                  </a:lnTo>
                  <a:lnTo>
                    <a:pt x="402871" y="486752"/>
                  </a:lnTo>
                  <a:lnTo>
                    <a:pt x="394245" y="493497"/>
                  </a:lnTo>
                  <a:lnTo>
                    <a:pt x="381486" y="491573"/>
                  </a:lnTo>
                  <a:lnTo>
                    <a:pt x="375030" y="491245"/>
                  </a:lnTo>
                  <a:lnTo>
                    <a:pt x="365411" y="490749"/>
                  </a:lnTo>
                  <a:lnTo>
                    <a:pt x="361811" y="491629"/>
                  </a:lnTo>
                  <a:lnTo>
                    <a:pt x="354275" y="493467"/>
                  </a:lnTo>
                  <a:lnTo>
                    <a:pt x="347187" y="493342"/>
                  </a:lnTo>
                  <a:lnTo>
                    <a:pt x="339041" y="497961"/>
                  </a:lnTo>
                  <a:lnTo>
                    <a:pt x="332183" y="496843"/>
                  </a:lnTo>
                  <a:lnTo>
                    <a:pt x="319994" y="496793"/>
                  </a:lnTo>
                  <a:lnTo>
                    <a:pt x="312089" y="494619"/>
                  </a:lnTo>
                  <a:lnTo>
                    <a:pt x="310471" y="494173"/>
                  </a:lnTo>
                  <a:lnTo>
                    <a:pt x="304122" y="485851"/>
                  </a:lnTo>
                  <a:lnTo>
                    <a:pt x="299996" y="484858"/>
                  </a:lnTo>
                  <a:lnTo>
                    <a:pt x="298010" y="485714"/>
                  </a:lnTo>
                  <a:lnTo>
                    <a:pt x="293839" y="487511"/>
                  </a:lnTo>
                  <a:lnTo>
                    <a:pt x="276686" y="489271"/>
                  </a:lnTo>
                  <a:lnTo>
                    <a:pt x="271926" y="492087"/>
                  </a:lnTo>
                  <a:lnTo>
                    <a:pt x="270389" y="490942"/>
                  </a:lnTo>
                  <a:lnTo>
                    <a:pt x="267875" y="489068"/>
                  </a:lnTo>
                  <a:lnTo>
                    <a:pt x="254367" y="486652"/>
                  </a:lnTo>
                  <a:lnTo>
                    <a:pt x="249729" y="489953"/>
                  </a:lnTo>
                  <a:lnTo>
                    <a:pt x="243607" y="489672"/>
                  </a:lnTo>
                  <a:lnTo>
                    <a:pt x="242963" y="480219"/>
                  </a:lnTo>
                  <a:lnTo>
                    <a:pt x="232778" y="472617"/>
                  </a:lnTo>
                  <a:lnTo>
                    <a:pt x="224355" y="471882"/>
                  </a:lnTo>
                  <a:lnTo>
                    <a:pt x="222942" y="470767"/>
                  </a:lnTo>
                  <a:lnTo>
                    <a:pt x="216064" y="465329"/>
                  </a:lnTo>
                  <a:lnTo>
                    <a:pt x="215313" y="464735"/>
                  </a:lnTo>
                  <a:lnTo>
                    <a:pt x="201891" y="464104"/>
                  </a:lnTo>
                  <a:lnTo>
                    <a:pt x="195250" y="463846"/>
                  </a:lnTo>
                  <a:lnTo>
                    <a:pt x="188605" y="460174"/>
                  </a:lnTo>
                  <a:lnTo>
                    <a:pt x="182890" y="460515"/>
                  </a:lnTo>
                  <a:lnTo>
                    <a:pt x="178582" y="463797"/>
                  </a:lnTo>
                  <a:lnTo>
                    <a:pt x="176159" y="464219"/>
                  </a:lnTo>
                  <a:lnTo>
                    <a:pt x="173185" y="464735"/>
                  </a:lnTo>
                  <a:lnTo>
                    <a:pt x="167258" y="467238"/>
                  </a:lnTo>
                  <a:lnTo>
                    <a:pt x="156890" y="468976"/>
                  </a:lnTo>
                  <a:lnTo>
                    <a:pt x="149007" y="467587"/>
                  </a:lnTo>
                  <a:lnTo>
                    <a:pt x="141844" y="469537"/>
                  </a:lnTo>
                  <a:lnTo>
                    <a:pt x="140374" y="469937"/>
                  </a:lnTo>
                  <a:lnTo>
                    <a:pt x="134086" y="467587"/>
                  </a:lnTo>
                  <a:lnTo>
                    <a:pt x="130576" y="462608"/>
                  </a:lnTo>
                  <a:lnTo>
                    <a:pt x="124656" y="462695"/>
                  </a:lnTo>
                  <a:lnTo>
                    <a:pt x="120402" y="458647"/>
                  </a:lnTo>
                  <a:lnTo>
                    <a:pt x="107262" y="451071"/>
                  </a:lnTo>
                  <a:lnTo>
                    <a:pt x="99798" y="443970"/>
                  </a:lnTo>
                  <a:lnTo>
                    <a:pt x="98791" y="441049"/>
                  </a:lnTo>
                  <a:lnTo>
                    <a:pt x="97800" y="438171"/>
                  </a:lnTo>
                  <a:lnTo>
                    <a:pt x="100397" y="431986"/>
                  </a:lnTo>
                  <a:lnTo>
                    <a:pt x="102039" y="428075"/>
                  </a:lnTo>
                  <a:lnTo>
                    <a:pt x="100816" y="420410"/>
                  </a:lnTo>
                  <a:lnTo>
                    <a:pt x="103090" y="415172"/>
                  </a:lnTo>
                  <a:lnTo>
                    <a:pt x="104015" y="413040"/>
                  </a:lnTo>
                  <a:lnTo>
                    <a:pt x="103287" y="406356"/>
                  </a:lnTo>
                  <a:lnTo>
                    <a:pt x="104912" y="399889"/>
                  </a:lnTo>
                  <a:lnTo>
                    <a:pt x="103062" y="391664"/>
                  </a:lnTo>
                  <a:lnTo>
                    <a:pt x="101290" y="381193"/>
                  </a:lnTo>
                  <a:lnTo>
                    <a:pt x="96686" y="376821"/>
                  </a:lnTo>
                  <a:lnTo>
                    <a:pt x="93966" y="371858"/>
                  </a:lnTo>
                  <a:lnTo>
                    <a:pt x="85644" y="362025"/>
                  </a:lnTo>
                  <a:lnTo>
                    <a:pt x="81125" y="360166"/>
                  </a:lnTo>
                  <a:lnTo>
                    <a:pt x="76176" y="361281"/>
                  </a:lnTo>
                  <a:lnTo>
                    <a:pt x="68903" y="362914"/>
                  </a:lnTo>
                  <a:lnTo>
                    <a:pt x="61242" y="360447"/>
                  </a:lnTo>
                  <a:lnTo>
                    <a:pt x="60537" y="360219"/>
                  </a:lnTo>
                  <a:lnTo>
                    <a:pt x="56446" y="353903"/>
                  </a:lnTo>
                  <a:lnTo>
                    <a:pt x="58609" y="347706"/>
                  </a:lnTo>
                  <a:lnTo>
                    <a:pt x="55380" y="341021"/>
                  </a:lnTo>
                  <a:lnTo>
                    <a:pt x="48721" y="340480"/>
                  </a:lnTo>
                  <a:lnTo>
                    <a:pt x="37808" y="336105"/>
                  </a:lnTo>
                  <a:lnTo>
                    <a:pt x="36454" y="330163"/>
                  </a:lnTo>
                  <a:lnTo>
                    <a:pt x="33404" y="331255"/>
                  </a:lnTo>
                  <a:lnTo>
                    <a:pt x="29846" y="332528"/>
                  </a:lnTo>
                  <a:lnTo>
                    <a:pt x="25899" y="330114"/>
                  </a:lnTo>
                  <a:lnTo>
                    <a:pt x="17770" y="333973"/>
                  </a:lnTo>
                  <a:lnTo>
                    <a:pt x="14889" y="332280"/>
                  </a:lnTo>
                  <a:lnTo>
                    <a:pt x="12005" y="326865"/>
                  </a:lnTo>
                  <a:lnTo>
                    <a:pt x="11195" y="324545"/>
                  </a:lnTo>
                  <a:lnTo>
                    <a:pt x="0" y="324627"/>
                  </a:lnTo>
                  <a:lnTo>
                    <a:pt x="3870" y="317203"/>
                  </a:lnTo>
                  <a:lnTo>
                    <a:pt x="11245" y="295459"/>
                  </a:lnTo>
                  <a:lnTo>
                    <a:pt x="15604" y="277003"/>
                  </a:lnTo>
                  <a:lnTo>
                    <a:pt x="25794" y="279274"/>
                  </a:lnTo>
                  <a:lnTo>
                    <a:pt x="30663" y="275516"/>
                  </a:lnTo>
                  <a:lnTo>
                    <a:pt x="27569" y="268640"/>
                  </a:lnTo>
                  <a:lnTo>
                    <a:pt x="18748" y="262932"/>
                  </a:lnTo>
                  <a:lnTo>
                    <a:pt x="19676" y="254708"/>
                  </a:lnTo>
                  <a:lnTo>
                    <a:pt x="19936" y="252401"/>
                  </a:lnTo>
                  <a:lnTo>
                    <a:pt x="20376" y="238877"/>
                  </a:lnTo>
                  <a:lnTo>
                    <a:pt x="17401" y="234972"/>
                  </a:lnTo>
                  <a:lnTo>
                    <a:pt x="21142" y="226305"/>
                  </a:lnTo>
                  <a:lnTo>
                    <a:pt x="25945" y="204270"/>
                  </a:lnTo>
                  <a:lnTo>
                    <a:pt x="25928" y="201943"/>
                  </a:lnTo>
                  <a:lnTo>
                    <a:pt x="26823" y="185923"/>
                  </a:lnTo>
                  <a:lnTo>
                    <a:pt x="22068" y="174647"/>
                  </a:lnTo>
                  <a:lnTo>
                    <a:pt x="26165" y="150317"/>
                  </a:lnTo>
                  <a:lnTo>
                    <a:pt x="26445" y="148656"/>
                  </a:lnTo>
                  <a:lnTo>
                    <a:pt x="27273" y="128001"/>
                  </a:lnTo>
                  <a:lnTo>
                    <a:pt x="24988" y="116418"/>
                  </a:lnTo>
                  <a:lnTo>
                    <a:pt x="21709" y="105338"/>
                  </a:lnTo>
                  <a:lnTo>
                    <a:pt x="16926" y="97590"/>
                  </a:lnTo>
                  <a:lnTo>
                    <a:pt x="16116" y="96277"/>
                  </a:lnTo>
                  <a:lnTo>
                    <a:pt x="15033" y="84956"/>
                  </a:lnTo>
                  <a:lnTo>
                    <a:pt x="17332" y="73487"/>
                  </a:lnTo>
                  <a:lnTo>
                    <a:pt x="19194" y="66970"/>
                  </a:lnTo>
                  <a:lnTo>
                    <a:pt x="18330" y="58871"/>
                  </a:lnTo>
                  <a:lnTo>
                    <a:pt x="23836" y="51031"/>
                  </a:lnTo>
                  <a:lnTo>
                    <a:pt x="28836" y="415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821680" y="2389201"/>
              <a:ext cx="767001" cy="512693"/>
            </a:xfrm>
            <a:custGeom>
              <a:avLst/>
              <a:pathLst>
                <a:path w="767001" h="512693">
                  <a:moveTo>
                    <a:pt x="22994" y="130466"/>
                  </a:moveTo>
                  <a:lnTo>
                    <a:pt x="24818" y="130470"/>
                  </a:lnTo>
                  <a:lnTo>
                    <a:pt x="26215" y="113024"/>
                  </a:lnTo>
                  <a:lnTo>
                    <a:pt x="27227" y="100905"/>
                  </a:lnTo>
                  <a:lnTo>
                    <a:pt x="28644" y="83944"/>
                  </a:lnTo>
                  <a:lnTo>
                    <a:pt x="30317" y="62599"/>
                  </a:lnTo>
                  <a:lnTo>
                    <a:pt x="31084" y="53353"/>
                  </a:lnTo>
                  <a:lnTo>
                    <a:pt x="33264" y="26900"/>
                  </a:lnTo>
                  <a:lnTo>
                    <a:pt x="34490" y="11103"/>
                  </a:lnTo>
                  <a:lnTo>
                    <a:pt x="34657" y="8724"/>
                  </a:lnTo>
                  <a:lnTo>
                    <a:pt x="35270" y="0"/>
                  </a:lnTo>
                  <a:lnTo>
                    <a:pt x="72287" y="3075"/>
                  </a:lnTo>
                  <a:lnTo>
                    <a:pt x="94035" y="4799"/>
                  </a:lnTo>
                  <a:lnTo>
                    <a:pt x="114874" y="6420"/>
                  </a:lnTo>
                  <a:lnTo>
                    <a:pt x="136361" y="8043"/>
                  </a:lnTo>
                  <a:lnTo>
                    <a:pt x="141482" y="8422"/>
                  </a:lnTo>
                  <a:lnTo>
                    <a:pt x="147435" y="8859"/>
                  </a:lnTo>
                  <a:lnTo>
                    <a:pt x="164327" y="10068"/>
                  </a:lnTo>
                  <a:lnTo>
                    <a:pt x="179154" y="11112"/>
                  </a:lnTo>
                  <a:lnTo>
                    <a:pt x="200609" y="12597"/>
                  </a:lnTo>
                  <a:lnTo>
                    <a:pt x="223798" y="14143"/>
                  </a:lnTo>
                  <a:lnTo>
                    <a:pt x="232170" y="14684"/>
                  </a:lnTo>
                  <a:lnTo>
                    <a:pt x="232358" y="14696"/>
                  </a:lnTo>
                  <a:lnTo>
                    <a:pt x="252030" y="15938"/>
                  </a:lnTo>
                  <a:lnTo>
                    <a:pt x="274904" y="17347"/>
                  </a:lnTo>
                  <a:lnTo>
                    <a:pt x="293414" y="18412"/>
                  </a:lnTo>
                  <a:lnTo>
                    <a:pt x="318333" y="19802"/>
                  </a:lnTo>
                  <a:lnTo>
                    <a:pt x="351574" y="21559"/>
                  </a:lnTo>
                  <a:lnTo>
                    <a:pt x="375717" y="22754"/>
                  </a:lnTo>
                  <a:lnTo>
                    <a:pt x="376916" y="22814"/>
                  </a:lnTo>
                  <a:lnTo>
                    <a:pt x="396711" y="23780"/>
                  </a:lnTo>
                  <a:lnTo>
                    <a:pt x="410409" y="24498"/>
                  </a:lnTo>
                  <a:lnTo>
                    <a:pt x="436650" y="25720"/>
                  </a:lnTo>
                  <a:lnTo>
                    <a:pt x="452276" y="26451"/>
                  </a:lnTo>
                  <a:lnTo>
                    <a:pt x="462594" y="26822"/>
                  </a:lnTo>
                  <a:lnTo>
                    <a:pt x="474258" y="27360"/>
                  </a:lnTo>
                  <a:lnTo>
                    <a:pt x="488280" y="27873"/>
                  </a:lnTo>
                  <a:lnTo>
                    <a:pt x="512610" y="28713"/>
                  </a:lnTo>
                  <a:lnTo>
                    <a:pt x="521028" y="29017"/>
                  </a:lnTo>
                  <a:lnTo>
                    <a:pt x="548173" y="30011"/>
                  </a:lnTo>
                  <a:lnTo>
                    <a:pt x="557728" y="30341"/>
                  </a:lnTo>
                  <a:lnTo>
                    <a:pt x="578078" y="31119"/>
                  </a:lnTo>
                  <a:lnTo>
                    <a:pt x="611290" y="31948"/>
                  </a:lnTo>
                  <a:lnTo>
                    <a:pt x="617316" y="32100"/>
                  </a:lnTo>
                  <a:lnTo>
                    <a:pt x="620147" y="32171"/>
                  </a:lnTo>
                  <a:lnTo>
                    <a:pt x="639625" y="32630"/>
                  </a:lnTo>
                  <a:lnTo>
                    <a:pt x="662264" y="33044"/>
                  </a:lnTo>
                  <a:lnTo>
                    <a:pt x="692616" y="33432"/>
                  </a:lnTo>
                  <a:lnTo>
                    <a:pt x="706735" y="33578"/>
                  </a:lnTo>
                  <a:lnTo>
                    <a:pt x="756800" y="34094"/>
                  </a:lnTo>
                  <a:lnTo>
                    <a:pt x="755956" y="42844"/>
                  </a:lnTo>
                  <a:lnTo>
                    <a:pt x="754437" y="50486"/>
                  </a:lnTo>
                  <a:lnTo>
                    <a:pt x="750204" y="55333"/>
                  </a:lnTo>
                  <a:lnTo>
                    <a:pt x="746076" y="62049"/>
                  </a:lnTo>
                  <a:lnTo>
                    <a:pt x="739027" y="66246"/>
                  </a:lnTo>
                  <a:lnTo>
                    <a:pt x="731113" y="72732"/>
                  </a:lnTo>
                  <a:lnTo>
                    <a:pt x="728600" y="77512"/>
                  </a:lnTo>
                  <a:lnTo>
                    <a:pt x="729313" y="81030"/>
                  </a:lnTo>
                  <a:lnTo>
                    <a:pt x="730132" y="82126"/>
                  </a:lnTo>
                  <a:lnTo>
                    <a:pt x="735355" y="89103"/>
                  </a:lnTo>
                  <a:lnTo>
                    <a:pt x="739036" y="97046"/>
                  </a:lnTo>
                  <a:lnTo>
                    <a:pt x="742077" y="102847"/>
                  </a:lnTo>
                  <a:lnTo>
                    <a:pt x="745490" y="106566"/>
                  </a:lnTo>
                  <a:lnTo>
                    <a:pt x="751106" y="106898"/>
                  </a:lnTo>
                  <a:lnTo>
                    <a:pt x="756499" y="109974"/>
                  </a:lnTo>
                  <a:lnTo>
                    <a:pt x="760421" y="111440"/>
                  </a:lnTo>
                  <a:lnTo>
                    <a:pt x="764221" y="115522"/>
                  </a:lnTo>
                  <a:lnTo>
                    <a:pt x="765423" y="118221"/>
                  </a:lnTo>
                  <a:lnTo>
                    <a:pt x="766609" y="120881"/>
                  </a:lnTo>
                  <a:lnTo>
                    <a:pt x="766605" y="126235"/>
                  </a:lnTo>
                  <a:lnTo>
                    <a:pt x="766579" y="166576"/>
                  </a:lnTo>
                  <a:lnTo>
                    <a:pt x="766564" y="190359"/>
                  </a:lnTo>
                  <a:lnTo>
                    <a:pt x="766549" y="214487"/>
                  </a:lnTo>
                  <a:lnTo>
                    <a:pt x="766542" y="226636"/>
                  </a:lnTo>
                  <a:lnTo>
                    <a:pt x="766528" y="252063"/>
                  </a:lnTo>
                  <a:lnTo>
                    <a:pt x="766398" y="274710"/>
                  </a:lnTo>
                  <a:lnTo>
                    <a:pt x="766121" y="322874"/>
                  </a:lnTo>
                  <a:lnTo>
                    <a:pt x="765884" y="364119"/>
                  </a:lnTo>
                  <a:lnTo>
                    <a:pt x="765855" y="371326"/>
                  </a:lnTo>
                  <a:lnTo>
                    <a:pt x="751270" y="371235"/>
                  </a:lnTo>
                  <a:lnTo>
                    <a:pt x="752678" y="375527"/>
                  </a:lnTo>
                  <a:lnTo>
                    <a:pt x="751681" y="380444"/>
                  </a:lnTo>
                  <a:lnTo>
                    <a:pt x="758928" y="387222"/>
                  </a:lnTo>
                  <a:lnTo>
                    <a:pt x="758626" y="392557"/>
                  </a:lnTo>
                  <a:lnTo>
                    <a:pt x="757977" y="399105"/>
                  </a:lnTo>
                  <a:lnTo>
                    <a:pt x="753106" y="400318"/>
                  </a:lnTo>
                  <a:lnTo>
                    <a:pt x="755067" y="404988"/>
                  </a:lnTo>
                  <a:lnTo>
                    <a:pt x="755668" y="406418"/>
                  </a:lnTo>
                  <a:lnTo>
                    <a:pt x="758751" y="410092"/>
                  </a:lnTo>
                  <a:lnTo>
                    <a:pt x="763427" y="410103"/>
                  </a:lnTo>
                  <a:lnTo>
                    <a:pt x="765056" y="420904"/>
                  </a:lnTo>
                  <a:lnTo>
                    <a:pt x="767001" y="425003"/>
                  </a:lnTo>
                  <a:lnTo>
                    <a:pt x="765696" y="429354"/>
                  </a:lnTo>
                  <a:lnTo>
                    <a:pt x="765071" y="431434"/>
                  </a:lnTo>
                  <a:lnTo>
                    <a:pt x="759669" y="435245"/>
                  </a:lnTo>
                  <a:lnTo>
                    <a:pt x="761550" y="440095"/>
                  </a:lnTo>
                  <a:lnTo>
                    <a:pt x="758751" y="443894"/>
                  </a:lnTo>
                  <a:lnTo>
                    <a:pt x="760749" y="446441"/>
                  </a:lnTo>
                  <a:lnTo>
                    <a:pt x="756544" y="451533"/>
                  </a:lnTo>
                  <a:lnTo>
                    <a:pt x="756656" y="453477"/>
                  </a:lnTo>
                  <a:lnTo>
                    <a:pt x="756897" y="457664"/>
                  </a:lnTo>
                  <a:lnTo>
                    <a:pt x="752804" y="464704"/>
                  </a:lnTo>
                  <a:lnTo>
                    <a:pt x="748317" y="471401"/>
                  </a:lnTo>
                  <a:lnTo>
                    <a:pt x="747982" y="478871"/>
                  </a:lnTo>
                  <a:lnTo>
                    <a:pt x="751301" y="484094"/>
                  </a:lnTo>
                  <a:lnTo>
                    <a:pt x="757834" y="490651"/>
                  </a:lnTo>
                  <a:lnTo>
                    <a:pt x="762517" y="501779"/>
                  </a:lnTo>
                  <a:lnTo>
                    <a:pt x="762825" y="502510"/>
                  </a:lnTo>
                  <a:lnTo>
                    <a:pt x="761171" y="507896"/>
                  </a:lnTo>
                  <a:lnTo>
                    <a:pt x="762741" y="508973"/>
                  </a:lnTo>
                  <a:lnTo>
                    <a:pt x="765974" y="511625"/>
                  </a:lnTo>
                  <a:lnTo>
                    <a:pt x="760297" y="512693"/>
                  </a:lnTo>
                  <a:lnTo>
                    <a:pt x="757898" y="508858"/>
                  </a:lnTo>
                  <a:lnTo>
                    <a:pt x="749124" y="509382"/>
                  </a:lnTo>
                  <a:lnTo>
                    <a:pt x="747471" y="506450"/>
                  </a:lnTo>
                  <a:lnTo>
                    <a:pt x="744381" y="500961"/>
                  </a:lnTo>
                  <a:lnTo>
                    <a:pt x="739290" y="495735"/>
                  </a:lnTo>
                  <a:lnTo>
                    <a:pt x="740529" y="488043"/>
                  </a:lnTo>
                  <a:lnTo>
                    <a:pt x="732370" y="487445"/>
                  </a:lnTo>
                  <a:lnTo>
                    <a:pt x="730033" y="482451"/>
                  </a:lnTo>
                  <a:lnTo>
                    <a:pt x="729456" y="482182"/>
                  </a:lnTo>
                  <a:lnTo>
                    <a:pt x="719429" y="477487"/>
                  </a:lnTo>
                  <a:lnTo>
                    <a:pt x="713455" y="478717"/>
                  </a:lnTo>
                  <a:lnTo>
                    <a:pt x="708445" y="474217"/>
                  </a:lnTo>
                  <a:lnTo>
                    <a:pt x="707520" y="473387"/>
                  </a:lnTo>
                  <a:lnTo>
                    <a:pt x="696760" y="471944"/>
                  </a:lnTo>
                  <a:lnTo>
                    <a:pt x="693380" y="469167"/>
                  </a:lnTo>
                  <a:lnTo>
                    <a:pt x="688486" y="465140"/>
                  </a:lnTo>
                  <a:lnTo>
                    <a:pt x="686128" y="460524"/>
                  </a:lnTo>
                  <a:lnTo>
                    <a:pt x="679663" y="458697"/>
                  </a:lnTo>
                  <a:lnTo>
                    <a:pt x="675692" y="460001"/>
                  </a:lnTo>
                  <a:lnTo>
                    <a:pt x="668044" y="458495"/>
                  </a:lnTo>
                  <a:lnTo>
                    <a:pt x="664454" y="461203"/>
                  </a:lnTo>
                  <a:lnTo>
                    <a:pt x="661154" y="460602"/>
                  </a:lnTo>
                  <a:lnTo>
                    <a:pt x="658026" y="460032"/>
                  </a:lnTo>
                  <a:lnTo>
                    <a:pt x="649612" y="459549"/>
                  </a:lnTo>
                  <a:lnTo>
                    <a:pt x="645946" y="460101"/>
                  </a:lnTo>
                  <a:lnTo>
                    <a:pt x="639297" y="461098"/>
                  </a:lnTo>
                  <a:lnTo>
                    <a:pt x="629196" y="458937"/>
                  </a:lnTo>
                  <a:lnTo>
                    <a:pt x="623495" y="457842"/>
                  </a:lnTo>
                  <a:lnTo>
                    <a:pt x="621548" y="459532"/>
                  </a:lnTo>
                  <a:lnTo>
                    <a:pt x="618557" y="466949"/>
                  </a:lnTo>
                  <a:lnTo>
                    <a:pt x="613908" y="470922"/>
                  </a:lnTo>
                  <a:lnTo>
                    <a:pt x="605304" y="471494"/>
                  </a:lnTo>
                  <a:lnTo>
                    <a:pt x="598392" y="465189"/>
                  </a:lnTo>
                  <a:lnTo>
                    <a:pt x="594106" y="460709"/>
                  </a:lnTo>
                  <a:lnTo>
                    <a:pt x="593653" y="460540"/>
                  </a:lnTo>
                  <a:lnTo>
                    <a:pt x="585700" y="457578"/>
                  </a:lnTo>
                  <a:lnTo>
                    <a:pt x="580888" y="455538"/>
                  </a:lnTo>
                  <a:lnTo>
                    <a:pt x="578080" y="453872"/>
                  </a:lnTo>
                  <a:lnTo>
                    <a:pt x="570288" y="449243"/>
                  </a:lnTo>
                  <a:lnTo>
                    <a:pt x="565476" y="447617"/>
                  </a:lnTo>
                  <a:lnTo>
                    <a:pt x="561117" y="442735"/>
                  </a:lnTo>
                  <a:lnTo>
                    <a:pt x="559265" y="437819"/>
                  </a:lnTo>
                  <a:lnTo>
                    <a:pt x="524033" y="436870"/>
                  </a:lnTo>
                  <a:lnTo>
                    <a:pt x="483058" y="435559"/>
                  </a:lnTo>
                  <a:lnTo>
                    <a:pt x="454875" y="434555"/>
                  </a:lnTo>
                  <a:lnTo>
                    <a:pt x="423029" y="433321"/>
                  </a:lnTo>
                  <a:lnTo>
                    <a:pt x="387922" y="431860"/>
                  </a:lnTo>
                  <a:lnTo>
                    <a:pt x="326639" y="429002"/>
                  </a:lnTo>
                  <a:lnTo>
                    <a:pt x="326426" y="428991"/>
                  </a:lnTo>
                  <a:lnTo>
                    <a:pt x="307123" y="428009"/>
                  </a:lnTo>
                  <a:lnTo>
                    <a:pt x="284204" y="426727"/>
                  </a:lnTo>
                  <a:lnTo>
                    <a:pt x="198179" y="421425"/>
                  </a:lnTo>
                  <a:lnTo>
                    <a:pt x="165366" y="419197"/>
                  </a:lnTo>
                  <a:lnTo>
                    <a:pt x="126787" y="416457"/>
                  </a:lnTo>
                  <a:lnTo>
                    <a:pt x="105816" y="414901"/>
                  </a:lnTo>
                  <a:lnTo>
                    <a:pt x="58001" y="411181"/>
                  </a:lnTo>
                  <a:lnTo>
                    <a:pt x="55088" y="410952"/>
                  </a:lnTo>
                  <a:lnTo>
                    <a:pt x="0" y="406457"/>
                  </a:lnTo>
                  <a:lnTo>
                    <a:pt x="3325" y="366420"/>
                  </a:lnTo>
                  <a:lnTo>
                    <a:pt x="5454" y="340400"/>
                  </a:lnTo>
                  <a:lnTo>
                    <a:pt x="5743" y="336870"/>
                  </a:lnTo>
                  <a:lnTo>
                    <a:pt x="6369" y="329222"/>
                  </a:lnTo>
                  <a:lnTo>
                    <a:pt x="9788" y="288443"/>
                  </a:lnTo>
                  <a:lnTo>
                    <a:pt x="13172" y="248695"/>
                  </a:lnTo>
                  <a:lnTo>
                    <a:pt x="13635" y="243266"/>
                  </a:lnTo>
                  <a:lnTo>
                    <a:pt x="14453" y="233651"/>
                  </a:lnTo>
                  <a:lnTo>
                    <a:pt x="18190" y="189321"/>
                  </a:lnTo>
                  <a:lnTo>
                    <a:pt x="19590" y="1727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860660" y="3637593"/>
              <a:ext cx="947986" cy="497168"/>
            </a:xfrm>
            <a:custGeom>
              <a:avLst/>
              <a:pathLst>
                <a:path w="947986" h="497168">
                  <a:moveTo>
                    <a:pt x="1783" y="45152"/>
                  </a:moveTo>
                  <a:lnTo>
                    <a:pt x="4248" y="12584"/>
                  </a:lnTo>
                  <a:lnTo>
                    <a:pt x="5151" y="0"/>
                  </a:lnTo>
                  <a:lnTo>
                    <a:pt x="22667" y="1348"/>
                  </a:lnTo>
                  <a:lnTo>
                    <a:pt x="38356" y="3089"/>
                  </a:lnTo>
                  <a:lnTo>
                    <a:pt x="75859" y="5759"/>
                  </a:lnTo>
                  <a:lnTo>
                    <a:pt x="110102" y="8194"/>
                  </a:lnTo>
                  <a:lnTo>
                    <a:pt x="111639" y="8283"/>
                  </a:lnTo>
                  <a:lnTo>
                    <a:pt x="125408" y="9071"/>
                  </a:lnTo>
                  <a:lnTo>
                    <a:pt x="163424" y="11144"/>
                  </a:lnTo>
                  <a:lnTo>
                    <a:pt x="171082" y="11544"/>
                  </a:lnTo>
                  <a:lnTo>
                    <a:pt x="201075" y="13023"/>
                  </a:lnTo>
                  <a:lnTo>
                    <a:pt x="216960" y="13797"/>
                  </a:lnTo>
                  <a:lnTo>
                    <a:pt x="230212" y="14425"/>
                  </a:lnTo>
                  <a:lnTo>
                    <a:pt x="240052" y="14880"/>
                  </a:lnTo>
                  <a:lnTo>
                    <a:pt x="264409" y="15881"/>
                  </a:lnTo>
                  <a:lnTo>
                    <a:pt x="273245" y="16230"/>
                  </a:lnTo>
                  <a:lnTo>
                    <a:pt x="323987" y="18435"/>
                  </a:lnTo>
                  <a:lnTo>
                    <a:pt x="333509" y="18821"/>
                  </a:lnTo>
                  <a:lnTo>
                    <a:pt x="334317" y="18853"/>
                  </a:lnTo>
                  <a:lnTo>
                    <a:pt x="371290" y="20543"/>
                  </a:lnTo>
                  <a:lnTo>
                    <a:pt x="384059" y="21067"/>
                  </a:lnTo>
                  <a:lnTo>
                    <a:pt x="393362" y="21439"/>
                  </a:lnTo>
                  <a:lnTo>
                    <a:pt x="398752" y="21650"/>
                  </a:lnTo>
                  <a:lnTo>
                    <a:pt x="429169" y="22719"/>
                  </a:lnTo>
                  <a:lnTo>
                    <a:pt x="443322" y="23184"/>
                  </a:lnTo>
                  <a:lnTo>
                    <a:pt x="466159" y="23895"/>
                  </a:lnTo>
                  <a:lnTo>
                    <a:pt x="493260" y="24758"/>
                  </a:lnTo>
                  <a:lnTo>
                    <a:pt x="514150" y="25375"/>
                  </a:lnTo>
                  <a:lnTo>
                    <a:pt x="514909" y="25392"/>
                  </a:lnTo>
                  <a:lnTo>
                    <a:pt x="540689" y="25959"/>
                  </a:lnTo>
                  <a:lnTo>
                    <a:pt x="547996" y="26107"/>
                  </a:lnTo>
                  <a:lnTo>
                    <a:pt x="574640" y="26595"/>
                  </a:lnTo>
                  <a:lnTo>
                    <a:pt x="578325" y="26657"/>
                  </a:lnTo>
                  <a:lnTo>
                    <a:pt x="611914" y="27218"/>
                  </a:lnTo>
                  <a:lnTo>
                    <a:pt x="620402" y="27342"/>
                  </a:lnTo>
                  <a:lnTo>
                    <a:pt x="646410" y="27671"/>
                  </a:lnTo>
                  <a:lnTo>
                    <a:pt x="651571" y="27728"/>
                  </a:lnTo>
                  <a:lnTo>
                    <a:pt x="690037" y="28104"/>
                  </a:lnTo>
                  <a:lnTo>
                    <a:pt x="714627" y="28313"/>
                  </a:lnTo>
                  <a:lnTo>
                    <a:pt x="717400" y="28332"/>
                  </a:lnTo>
                  <a:lnTo>
                    <a:pt x="748401" y="28390"/>
                  </a:lnTo>
                  <a:lnTo>
                    <a:pt x="772170" y="28399"/>
                  </a:lnTo>
                  <a:lnTo>
                    <a:pt x="776176" y="28395"/>
                  </a:lnTo>
                  <a:lnTo>
                    <a:pt x="780140" y="28390"/>
                  </a:lnTo>
                  <a:lnTo>
                    <a:pt x="795641" y="28363"/>
                  </a:lnTo>
                  <a:lnTo>
                    <a:pt x="819014" y="28279"/>
                  </a:lnTo>
                  <a:lnTo>
                    <a:pt x="824627" y="28251"/>
                  </a:lnTo>
                  <a:lnTo>
                    <a:pt x="837202" y="28177"/>
                  </a:lnTo>
                  <a:lnTo>
                    <a:pt x="846540" y="28112"/>
                  </a:lnTo>
                  <a:lnTo>
                    <a:pt x="873849" y="27864"/>
                  </a:lnTo>
                  <a:lnTo>
                    <a:pt x="881073" y="27786"/>
                  </a:lnTo>
                  <a:lnTo>
                    <a:pt x="882425" y="27771"/>
                  </a:lnTo>
                  <a:lnTo>
                    <a:pt x="913403" y="27500"/>
                  </a:lnTo>
                  <a:lnTo>
                    <a:pt x="923798" y="27338"/>
                  </a:lnTo>
                  <a:lnTo>
                    <a:pt x="924231" y="59714"/>
                  </a:lnTo>
                  <a:lnTo>
                    <a:pt x="924465" y="73457"/>
                  </a:lnTo>
                  <a:lnTo>
                    <a:pt x="924597" y="81164"/>
                  </a:lnTo>
                  <a:lnTo>
                    <a:pt x="924815" y="96933"/>
                  </a:lnTo>
                  <a:lnTo>
                    <a:pt x="928729" y="124665"/>
                  </a:lnTo>
                  <a:lnTo>
                    <a:pt x="931669" y="143846"/>
                  </a:lnTo>
                  <a:lnTo>
                    <a:pt x="932946" y="152164"/>
                  </a:lnTo>
                  <a:lnTo>
                    <a:pt x="935391" y="168045"/>
                  </a:lnTo>
                  <a:lnTo>
                    <a:pt x="940045" y="198552"/>
                  </a:lnTo>
                  <a:lnTo>
                    <a:pt x="940232" y="199811"/>
                  </a:lnTo>
                  <a:lnTo>
                    <a:pt x="942723" y="216580"/>
                  </a:lnTo>
                  <a:lnTo>
                    <a:pt x="945660" y="236283"/>
                  </a:lnTo>
                  <a:lnTo>
                    <a:pt x="947564" y="250745"/>
                  </a:lnTo>
                  <a:lnTo>
                    <a:pt x="947658" y="251461"/>
                  </a:lnTo>
                  <a:lnTo>
                    <a:pt x="947986" y="253945"/>
                  </a:lnTo>
                  <a:lnTo>
                    <a:pt x="947775" y="266994"/>
                  </a:lnTo>
                  <a:lnTo>
                    <a:pt x="947725" y="271058"/>
                  </a:lnTo>
                  <a:lnTo>
                    <a:pt x="947184" y="314582"/>
                  </a:lnTo>
                  <a:lnTo>
                    <a:pt x="947108" y="320640"/>
                  </a:lnTo>
                  <a:lnTo>
                    <a:pt x="946872" y="343132"/>
                  </a:lnTo>
                  <a:lnTo>
                    <a:pt x="946734" y="356213"/>
                  </a:lnTo>
                  <a:lnTo>
                    <a:pt x="946606" y="373950"/>
                  </a:lnTo>
                  <a:lnTo>
                    <a:pt x="946456" y="394526"/>
                  </a:lnTo>
                  <a:lnTo>
                    <a:pt x="946300" y="418082"/>
                  </a:lnTo>
                  <a:lnTo>
                    <a:pt x="946140" y="441794"/>
                  </a:lnTo>
                  <a:lnTo>
                    <a:pt x="946044" y="452753"/>
                  </a:lnTo>
                  <a:lnTo>
                    <a:pt x="945860" y="473859"/>
                  </a:lnTo>
                  <a:lnTo>
                    <a:pt x="945733" y="494864"/>
                  </a:lnTo>
                  <a:lnTo>
                    <a:pt x="940835" y="497168"/>
                  </a:lnTo>
                  <a:lnTo>
                    <a:pt x="935700" y="490570"/>
                  </a:lnTo>
                  <a:lnTo>
                    <a:pt x="929084" y="490179"/>
                  </a:lnTo>
                  <a:lnTo>
                    <a:pt x="919369" y="485610"/>
                  </a:lnTo>
                  <a:lnTo>
                    <a:pt x="917390" y="483751"/>
                  </a:lnTo>
                  <a:lnTo>
                    <a:pt x="913426" y="480023"/>
                  </a:lnTo>
                  <a:lnTo>
                    <a:pt x="904804" y="481327"/>
                  </a:lnTo>
                  <a:lnTo>
                    <a:pt x="897806" y="476288"/>
                  </a:lnTo>
                  <a:lnTo>
                    <a:pt x="893489" y="471582"/>
                  </a:lnTo>
                  <a:lnTo>
                    <a:pt x="888615" y="465828"/>
                  </a:lnTo>
                  <a:lnTo>
                    <a:pt x="881184" y="464477"/>
                  </a:lnTo>
                  <a:lnTo>
                    <a:pt x="875594" y="458659"/>
                  </a:lnTo>
                  <a:lnTo>
                    <a:pt x="869337" y="454336"/>
                  </a:lnTo>
                  <a:lnTo>
                    <a:pt x="868599" y="454044"/>
                  </a:lnTo>
                  <a:lnTo>
                    <a:pt x="860527" y="450850"/>
                  </a:lnTo>
                  <a:lnTo>
                    <a:pt x="857456" y="455356"/>
                  </a:lnTo>
                  <a:lnTo>
                    <a:pt x="854106" y="462605"/>
                  </a:lnTo>
                  <a:lnTo>
                    <a:pt x="851026" y="463170"/>
                  </a:lnTo>
                  <a:lnTo>
                    <a:pt x="846246" y="464045"/>
                  </a:lnTo>
                  <a:lnTo>
                    <a:pt x="835389" y="463966"/>
                  </a:lnTo>
                  <a:lnTo>
                    <a:pt x="826473" y="461702"/>
                  </a:lnTo>
                  <a:lnTo>
                    <a:pt x="822838" y="455947"/>
                  </a:lnTo>
                  <a:lnTo>
                    <a:pt x="817502" y="455946"/>
                  </a:lnTo>
                  <a:lnTo>
                    <a:pt x="809942" y="458943"/>
                  </a:lnTo>
                  <a:lnTo>
                    <a:pt x="802235" y="460339"/>
                  </a:lnTo>
                  <a:lnTo>
                    <a:pt x="796288" y="463624"/>
                  </a:lnTo>
                  <a:lnTo>
                    <a:pt x="792756" y="465573"/>
                  </a:lnTo>
                  <a:lnTo>
                    <a:pt x="789981" y="465306"/>
                  </a:lnTo>
                  <a:lnTo>
                    <a:pt x="785112" y="464836"/>
                  </a:lnTo>
                  <a:lnTo>
                    <a:pt x="779646" y="463279"/>
                  </a:lnTo>
                  <a:lnTo>
                    <a:pt x="764953" y="467945"/>
                  </a:lnTo>
                  <a:lnTo>
                    <a:pt x="754928" y="469264"/>
                  </a:lnTo>
                  <a:lnTo>
                    <a:pt x="752475" y="473622"/>
                  </a:lnTo>
                  <a:lnTo>
                    <a:pt x="746055" y="480909"/>
                  </a:lnTo>
                  <a:lnTo>
                    <a:pt x="740544" y="477877"/>
                  </a:lnTo>
                  <a:lnTo>
                    <a:pt x="737083" y="482693"/>
                  </a:lnTo>
                  <a:lnTo>
                    <a:pt x="730682" y="488338"/>
                  </a:lnTo>
                  <a:lnTo>
                    <a:pt x="728802" y="485369"/>
                  </a:lnTo>
                  <a:lnTo>
                    <a:pt x="726090" y="481083"/>
                  </a:lnTo>
                  <a:lnTo>
                    <a:pt x="722342" y="476375"/>
                  </a:lnTo>
                  <a:lnTo>
                    <a:pt x="714808" y="477254"/>
                  </a:lnTo>
                  <a:lnTo>
                    <a:pt x="712375" y="471035"/>
                  </a:lnTo>
                  <a:lnTo>
                    <a:pt x="706766" y="470866"/>
                  </a:lnTo>
                  <a:lnTo>
                    <a:pt x="704491" y="469210"/>
                  </a:lnTo>
                  <a:lnTo>
                    <a:pt x="704856" y="462298"/>
                  </a:lnTo>
                  <a:lnTo>
                    <a:pt x="704337" y="461968"/>
                  </a:lnTo>
                  <a:lnTo>
                    <a:pt x="696920" y="457242"/>
                  </a:lnTo>
                  <a:lnTo>
                    <a:pt x="694345" y="462787"/>
                  </a:lnTo>
                  <a:lnTo>
                    <a:pt x="690835" y="469017"/>
                  </a:lnTo>
                  <a:lnTo>
                    <a:pt x="683493" y="467522"/>
                  </a:lnTo>
                  <a:lnTo>
                    <a:pt x="681523" y="463765"/>
                  </a:lnTo>
                  <a:lnTo>
                    <a:pt x="675063" y="466722"/>
                  </a:lnTo>
                  <a:lnTo>
                    <a:pt x="669811" y="458926"/>
                  </a:lnTo>
                  <a:lnTo>
                    <a:pt x="668949" y="452765"/>
                  </a:lnTo>
                  <a:lnTo>
                    <a:pt x="665627" y="452960"/>
                  </a:lnTo>
                  <a:lnTo>
                    <a:pt x="664454" y="453028"/>
                  </a:lnTo>
                  <a:lnTo>
                    <a:pt x="663575" y="453079"/>
                  </a:lnTo>
                  <a:lnTo>
                    <a:pt x="659380" y="456666"/>
                  </a:lnTo>
                  <a:lnTo>
                    <a:pt x="659697" y="461110"/>
                  </a:lnTo>
                  <a:lnTo>
                    <a:pt x="651624" y="465301"/>
                  </a:lnTo>
                  <a:lnTo>
                    <a:pt x="648957" y="471245"/>
                  </a:lnTo>
                  <a:lnTo>
                    <a:pt x="647836" y="476605"/>
                  </a:lnTo>
                  <a:lnTo>
                    <a:pt x="647406" y="482017"/>
                  </a:lnTo>
                  <a:lnTo>
                    <a:pt x="640710" y="483766"/>
                  </a:lnTo>
                  <a:lnTo>
                    <a:pt x="634427" y="471478"/>
                  </a:lnTo>
                  <a:lnTo>
                    <a:pt x="638952" y="466325"/>
                  </a:lnTo>
                  <a:lnTo>
                    <a:pt x="634555" y="456962"/>
                  </a:lnTo>
                  <a:lnTo>
                    <a:pt x="629959" y="458839"/>
                  </a:lnTo>
                  <a:lnTo>
                    <a:pt x="621663" y="463623"/>
                  </a:lnTo>
                  <a:lnTo>
                    <a:pt x="615323" y="469881"/>
                  </a:lnTo>
                  <a:lnTo>
                    <a:pt x="607188" y="469160"/>
                  </a:lnTo>
                  <a:lnTo>
                    <a:pt x="606456" y="462594"/>
                  </a:lnTo>
                  <a:lnTo>
                    <a:pt x="602817" y="456567"/>
                  </a:lnTo>
                  <a:lnTo>
                    <a:pt x="602555" y="456131"/>
                  </a:lnTo>
                  <a:lnTo>
                    <a:pt x="594317" y="458765"/>
                  </a:lnTo>
                  <a:lnTo>
                    <a:pt x="593982" y="458486"/>
                  </a:lnTo>
                  <a:lnTo>
                    <a:pt x="590050" y="455218"/>
                  </a:lnTo>
                  <a:lnTo>
                    <a:pt x="588681" y="448802"/>
                  </a:lnTo>
                  <a:lnTo>
                    <a:pt x="581588" y="445443"/>
                  </a:lnTo>
                  <a:lnTo>
                    <a:pt x="571375" y="454456"/>
                  </a:lnTo>
                  <a:lnTo>
                    <a:pt x="566275" y="460619"/>
                  </a:lnTo>
                  <a:lnTo>
                    <a:pt x="559078" y="464761"/>
                  </a:lnTo>
                  <a:lnTo>
                    <a:pt x="549398" y="460531"/>
                  </a:lnTo>
                  <a:lnTo>
                    <a:pt x="549356" y="458751"/>
                  </a:lnTo>
                  <a:lnTo>
                    <a:pt x="549246" y="454140"/>
                  </a:lnTo>
                  <a:lnTo>
                    <a:pt x="550135" y="444889"/>
                  </a:lnTo>
                  <a:lnTo>
                    <a:pt x="543525" y="444068"/>
                  </a:lnTo>
                  <a:lnTo>
                    <a:pt x="534745" y="442983"/>
                  </a:lnTo>
                  <a:lnTo>
                    <a:pt x="533033" y="436518"/>
                  </a:lnTo>
                  <a:lnTo>
                    <a:pt x="533178" y="428782"/>
                  </a:lnTo>
                  <a:lnTo>
                    <a:pt x="530595" y="421738"/>
                  </a:lnTo>
                  <a:lnTo>
                    <a:pt x="528834" y="423552"/>
                  </a:lnTo>
                  <a:lnTo>
                    <a:pt x="525262" y="427231"/>
                  </a:lnTo>
                  <a:lnTo>
                    <a:pt x="518911" y="425266"/>
                  </a:lnTo>
                  <a:lnTo>
                    <a:pt x="508336" y="422346"/>
                  </a:lnTo>
                  <a:lnTo>
                    <a:pt x="503221" y="420734"/>
                  </a:lnTo>
                  <a:lnTo>
                    <a:pt x="499205" y="424618"/>
                  </a:lnTo>
                  <a:lnTo>
                    <a:pt x="497232" y="430601"/>
                  </a:lnTo>
                  <a:lnTo>
                    <a:pt x="496184" y="431009"/>
                  </a:lnTo>
                  <a:lnTo>
                    <a:pt x="490251" y="433315"/>
                  </a:lnTo>
                  <a:lnTo>
                    <a:pt x="484312" y="428890"/>
                  </a:lnTo>
                  <a:lnTo>
                    <a:pt x="478943" y="421236"/>
                  </a:lnTo>
                  <a:lnTo>
                    <a:pt x="475209" y="420130"/>
                  </a:lnTo>
                  <a:lnTo>
                    <a:pt x="470932" y="418863"/>
                  </a:lnTo>
                  <a:lnTo>
                    <a:pt x="466031" y="423076"/>
                  </a:lnTo>
                  <a:lnTo>
                    <a:pt x="460655" y="423224"/>
                  </a:lnTo>
                  <a:lnTo>
                    <a:pt x="452839" y="419531"/>
                  </a:lnTo>
                  <a:lnTo>
                    <a:pt x="445415" y="418677"/>
                  </a:lnTo>
                  <a:lnTo>
                    <a:pt x="437867" y="412431"/>
                  </a:lnTo>
                  <a:lnTo>
                    <a:pt x="436495" y="412252"/>
                  </a:lnTo>
                  <a:lnTo>
                    <a:pt x="430761" y="411500"/>
                  </a:lnTo>
                  <a:lnTo>
                    <a:pt x="424374" y="412343"/>
                  </a:lnTo>
                  <a:lnTo>
                    <a:pt x="416140" y="410949"/>
                  </a:lnTo>
                  <a:lnTo>
                    <a:pt x="409575" y="410041"/>
                  </a:lnTo>
                  <a:lnTo>
                    <a:pt x="407532" y="396107"/>
                  </a:lnTo>
                  <a:lnTo>
                    <a:pt x="406450" y="394483"/>
                  </a:lnTo>
                  <a:lnTo>
                    <a:pt x="400644" y="385766"/>
                  </a:lnTo>
                  <a:lnTo>
                    <a:pt x="392378" y="378452"/>
                  </a:lnTo>
                  <a:lnTo>
                    <a:pt x="387354" y="377576"/>
                  </a:lnTo>
                  <a:lnTo>
                    <a:pt x="384159" y="386038"/>
                  </a:lnTo>
                  <a:lnTo>
                    <a:pt x="378508" y="383606"/>
                  </a:lnTo>
                  <a:lnTo>
                    <a:pt x="378051" y="383534"/>
                  </a:lnTo>
                  <a:lnTo>
                    <a:pt x="365696" y="381571"/>
                  </a:lnTo>
                  <a:lnTo>
                    <a:pt x="363760" y="386088"/>
                  </a:lnTo>
                  <a:lnTo>
                    <a:pt x="352857" y="384786"/>
                  </a:lnTo>
                  <a:lnTo>
                    <a:pt x="345397" y="376946"/>
                  </a:lnTo>
                  <a:lnTo>
                    <a:pt x="339650" y="369398"/>
                  </a:lnTo>
                  <a:lnTo>
                    <a:pt x="337054" y="366636"/>
                  </a:lnTo>
                  <a:lnTo>
                    <a:pt x="327575" y="356534"/>
                  </a:lnTo>
                  <a:lnTo>
                    <a:pt x="319759" y="358377"/>
                  </a:lnTo>
                  <a:lnTo>
                    <a:pt x="319444" y="358451"/>
                  </a:lnTo>
                  <a:lnTo>
                    <a:pt x="320532" y="332620"/>
                  </a:lnTo>
                  <a:lnTo>
                    <a:pt x="322193" y="293198"/>
                  </a:lnTo>
                  <a:lnTo>
                    <a:pt x="323087" y="271955"/>
                  </a:lnTo>
                  <a:lnTo>
                    <a:pt x="324491" y="238623"/>
                  </a:lnTo>
                  <a:lnTo>
                    <a:pt x="325643" y="211254"/>
                  </a:lnTo>
                  <a:lnTo>
                    <a:pt x="327179" y="174785"/>
                  </a:lnTo>
                  <a:lnTo>
                    <a:pt x="328201" y="150511"/>
                  </a:lnTo>
                  <a:lnTo>
                    <a:pt x="330803" y="88709"/>
                  </a:lnTo>
                  <a:lnTo>
                    <a:pt x="330433" y="88694"/>
                  </a:lnTo>
                  <a:lnTo>
                    <a:pt x="296549" y="87212"/>
                  </a:lnTo>
                  <a:lnTo>
                    <a:pt x="270621" y="86029"/>
                  </a:lnTo>
                  <a:lnTo>
                    <a:pt x="265497" y="85787"/>
                  </a:lnTo>
                  <a:lnTo>
                    <a:pt x="233355" y="84154"/>
                  </a:lnTo>
                  <a:lnTo>
                    <a:pt x="225640" y="83775"/>
                  </a:lnTo>
                  <a:lnTo>
                    <a:pt x="211197" y="83051"/>
                  </a:lnTo>
                  <a:lnTo>
                    <a:pt x="151822" y="79663"/>
                  </a:lnTo>
                  <a:lnTo>
                    <a:pt x="129494" y="78299"/>
                  </a:lnTo>
                  <a:lnTo>
                    <a:pt x="106828" y="76825"/>
                  </a:lnTo>
                  <a:lnTo>
                    <a:pt x="92496" y="75868"/>
                  </a:lnTo>
                  <a:lnTo>
                    <a:pt x="0" y="69441"/>
                  </a:lnTo>
                  <a:lnTo>
                    <a:pt x="1076" y="5522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077763" y="2436184"/>
              <a:ext cx="766912" cy="636607"/>
            </a:xfrm>
            <a:custGeom>
              <a:avLst/>
              <a:pathLst>
                <a:path w="766912" h="636607">
                  <a:moveTo>
                    <a:pt x="83755" y="18215"/>
                  </a:moveTo>
                  <a:lnTo>
                    <a:pt x="87917" y="0"/>
                  </a:lnTo>
                  <a:lnTo>
                    <a:pt x="113031" y="3748"/>
                  </a:lnTo>
                  <a:lnTo>
                    <a:pt x="120519" y="6409"/>
                  </a:lnTo>
                  <a:lnTo>
                    <a:pt x="157529" y="11149"/>
                  </a:lnTo>
                  <a:lnTo>
                    <a:pt x="189514" y="15388"/>
                  </a:lnTo>
                  <a:lnTo>
                    <a:pt x="208554" y="18228"/>
                  </a:lnTo>
                  <a:lnTo>
                    <a:pt x="230274" y="21418"/>
                  </a:lnTo>
                  <a:lnTo>
                    <a:pt x="275998" y="27421"/>
                  </a:lnTo>
                  <a:lnTo>
                    <a:pt x="279874" y="28835"/>
                  </a:lnTo>
                  <a:lnTo>
                    <a:pt x="322650" y="34644"/>
                  </a:lnTo>
                  <a:lnTo>
                    <a:pt x="334379" y="36201"/>
                  </a:lnTo>
                  <a:lnTo>
                    <a:pt x="358883" y="39279"/>
                  </a:lnTo>
                  <a:lnTo>
                    <a:pt x="383298" y="42280"/>
                  </a:lnTo>
                  <a:lnTo>
                    <a:pt x="391637" y="43337"/>
                  </a:lnTo>
                  <a:lnTo>
                    <a:pt x="446077" y="50053"/>
                  </a:lnTo>
                  <a:lnTo>
                    <a:pt x="490992" y="56102"/>
                  </a:lnTo>
                  <a:lnTo>
                    <a:pt x="551815" y="63191"/>
                  </a:lnTo>
                  <a:lnTo>
                    <a:pt x="575118" y="65160"/>
                  </a:lnTo>
                  <a:lnTo>
                    <a:pt x="592381" y="66580"/>
                  </a:lnTo>
                  <a:lnTo>
                    <a:pt x="667561" y="74104"/>
                  </a:lnTo>
                  <a:lnTo>
                    <a:pt x="671300" y="74463"/>
                  </a:lnTo>
                  <a:lnTo>
                    <a:pt x="672566" y="74584"/>
                  </a:lnTo>
                  <a:lnTo>
                    <a:pt x="766912" y="83483"/>
                  </a:lnTo>
                  <a:lnTo>
                    <a:pt x="763508" y="125726"/>
                  </a:lnTo>
                  <a:lnTo>
                    <a:pt x="762107" y="142338"/>
                  </a:lnTo>
                  <a:lnTo>
                    <a:pt x="758371" y="186668"/>
                  </a:lnTo>
                  <a:lnTo>
                    <a:pt x="757552" y="196283"/>
                  </a:lnTo>
                  <a:lnTo>
                    <a:pt x="757090" y="201713"/>
                  </a:lnTo>
                  <a:lnTo>
                    <a:pt x="753706" y="241460"/>
                  </a:lnTo>
                  <a:lnTo>
                    <a:pt x="750287" y="282239"/>
                  </a:lnTo>
                  <a:lnTo>
                    <a:pt x="749661" y="289887"/>
                  </a:lnTo>
                  <a:lnTo>
                    <a:pt x="749372" y="293417"/>
                  </a:lnTo>
                  <a:lnTo>
                    <a:pt x="747243" y="319437"/>
                  </a:lnTo>
                  <a:lnTo>
                    <a:pt x="743917" y="359475"/>
                  </a:lnTo>
                  <a:lnTo>
                    <a:pt x="739623" y="410672"/>
                  </a:lnTo>
                  <a:lnTo>
                    <a:pt x="739390" y="413324"/>
                  </a:lnTo>
                  <a:lnTo>
                    <a:pt x="738030" y="428808"/>
                  </a:lnTo>
                  <a:lnTo>
                    <a:pt x="735119" y="463453"/>
                  </a:lnTo>
                  <a:lnTo>
                    <a:pt x="732375" y="495839"/>
                  </a:lnTo>
                  <a:lnTo>
                    <a:pt x="732200" y="497855"/>
                  </a:lnTo>
                  <a:lnTo>
                    <a:pt x="730803" y="513978"/>
                  </a:lnTo>
                  <a:lnTo>
                    <a:pt x="728614" y="539999"/>
                  </a:lnTo>
                  <a:lnTo>
                    <a:pt x="727632" y="551670"/>
                  </a:lnTo>
                  <a:lnTo>
                    <a:pt x="727060" y="558522"/>
                  </a:lnTo>
                  <a:lnTo>
                    <a:pt x="725081" y="582253"/>
                  </a:lnTo>
                  <a:lnTo>
                    <a:pt x="723708" y="598208"/>
                  </a:lnTo>
                  <a:lnTo>
                    <a:pt x="721707" y="620921"/>
                  </a:lnTo>
                  <a:lnTo>
                    <a:pt x="720364" y="636607"/>
                  </a:lnTo>
                  <a:lnTo>
                    <a:pt x="674483" y="632546"/>
                  </a:lnTo>
                  <a:lnTo>
                    <a:pt x="637413" y="629678"/>
                  </a:lnTo>
                  <a:lnTo>
                    <a:pt x="628310" y="628819"/>
                  </a:lnTo>
                  <a:lnTo>
                    <a:pt x="593829" y="625490"/>
                  </a:lnTo>
                  <a:lnTo>
                    <a:pt x="499519" y="615856"/>
                  </a:lnTo>
                  <a:lnTo>
                    <a:pt x="496730" y="615557"/>
                  </a:lnTo>
                  <a:lnTo>
                    <a:pt x="486048" y="614331"/>
                  </a:lnTo>
                  <a:lnTo>
                    <a:pt x="430472" y="607760"/>
                  </a:lnTo>
                  <a:lnTo>
                    <a:pt x="383357" y="601940"/>
                  </a:lnTo>
                  <a:lnTo>
                    <a:pt x="378245" y="601294"/>
                  </a:lnTo>
                  <a:lnTo>
                    <a:pt x="321461" y="594562"/>
                  </a:lnTo>
                  <a:lnTo>
                    <a:pt x="287240" y="590343"/>
                  </a:lnTo>
                  <a:lnTo>
                    <a:pt x="205016" y="579256"/>
                  </a:lnTo>
                  <a:lnTo>
                    <a:pt x="184396" y="576335"/>
                  </a:lnTo>
                  <a:lnTo>
                    <a:pt x="136599" y="569904"/>
                  </a:lnTo>
                  <a:lnTo>
                    <a:pt x="107286" y="565707"/>
                  </a:lnTo>
                  <a:lnTo>
                    <a:pt x="102379" y="564995"/>
                  </a:lnTo>
                  <a:lnTo>
                    <a:pt x="94866" y="563901"/>
                  </a:lnTo>
                  <a:lnTo>
                    <a:pt x="51940" y="557485"/>
                  </a:lnTo>
                  <a:lnTo>
                    <a:pt x="17892" y="552025"/>
                  </a:lnTo>
                  <a:lnTo>
                    <a:pt x="0" y="549106"/>
                  </a:lnTo>
                  <a:lnTo>
                    <a:pt x="5578" y="514225"/>
                  </a:lnTo>
                  <a:lnTo>
                    <a:pt x="7976" y="499230"/>
                  </a:lnTo>
                  <a:lnTo>
                    <a:pt x="12555" y="471078"/>
                  </a:lnTo>
                  <a:lnTo>
                    <a:pt x="12866" y="469116"/>
                  </a:lnTo>
                  <a:lnTo>
                    <a:pt x="22031" y="411147"/>
                  </a:lnTo>
                  <a:lnTo>
                    <a:pt x="29620" y="363359"/>
                  </a:lnTo>
                  <a:lnTo>
                    <a:pt x="33383" y="340796"/>
                  </a:lnTo>
                  <a:lnTo>
                    <a:pt x="38154" y="312176"/>
                  </a:lnTo>
                  <a:lnTo>
                    <a:pt x="43412" y="278982"/>
                  </a:lnTo>
                  <a:lnTo>
                    <a:pt x="44607" y="271440"/>
                  </a:lnTo>
                  <a:lnTo>
                    <a:pt x="45757" y="264173"/>
                  </a:lnTo>
                  <a:lnTo>
                    <a:pt x="51039" y="230786"/>
                  </a:lnTo>
                  <a:lnTo>
                    <a:pt x="55022" y="205362"/>
                  </a:lnTo>
                  <a:lnTo>
                    <a:pt x="59036" y="179747"/>
                  </a:lnTo>
                  <a:lnTo>
                    <a:pt x="63821" y="149524"/>
                  </a:lnTo>
                  <a:lnTo>
                    <a:pt x="65393" y="139232"/>
                  </a:lnTo>
                  <a:lnTo>
                    <a:pt x="68146" y="121217"/>
                  </a:lnTo>
                  <a:lnTo>
                    <a:pt x="73764" y="85599"/>
                  </a:lnTo>
                  <a:lnTo>
                    <a:pt x="75948" y="72034"/>
                  </a:lnTo>
                  <a:lnTo>
                    <a:pt x="78637" y="51298"/>
                  </a:lnTo>
                  <a:lnTo>
                    <a:pt x="79528" y="45642"/>
                  </a:lnTo>
                  <a:lnTo>
                    <a:pt x="80802" y="375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70208" y="3027447"/>
              <a:ext cx="492995" cy="492433"/>
            </a:xfrm>
            <a:custGeom>
              <a:avLst/>
              <a:pathLst>
                <a:path w="492995" h="492433">
                  <a:moveTo>
                    <a:pt x="3773" y="369249"/>
                  </a:moveTo>
                  <a:lnTo>
                    <a:pt x="4512" y="363582"/>
                  </a:lnTo>
                  <a:lnTo>
                    <a:pt x="4663" y="362423"/>
                  </a:lnTo>
                  <a:lnTo>
                    <a:pt x="4402" y="352999"/>
                  </a:lnTo>
                  <a:lnTo>
                    <a:pt x="1048" y="349374"/>
                  </a:lnTo>
                  <a:lnTo>
                    <a:pt x="0" y="338695"/>
                  </a:lnTo>
                  <a:lnTo>
                    <a:pt x="3858" y="340606"/>
                  </a:lnTo>
                  <a:lnTo>
                    <a:pt x="9161" y="338398"/>
                  </a:lnTo>
                  <a:lnTo>
                    <a:pt x="15508" y="335752"/>
                  </a:lnTo>
                  <a:lnTo>
                    <a:pt x="22304" y="333674"/>
                  </a:lnTo>
                  <a:lnTo>
                    <a:pt x="28164" y="330787"/>
                  </a:lnTo>
                  <a:lnTo>
                    <a:pt x="29327" y="323992"/>
                  </a:lnTo>
                  <a:lnTo>
                    <a:pt x="29210" y="314996"/>
                  </a:lnTo>
                  <a:lnTo>
                    <a:pt x="30000" y="312124"/>
                  </a:lnTo>
                  <a:lnTo>
                    <a:pt x="30558" y="310095"/>
                  </a:lnTo>
                  <a:lnTo>
                    <a:pt x="36471" y="309515"/>
                  </a:lnTo>
                  <a:lnTo>
                    <a:pt x="40783" y="306517"/>
                  </a:lnTo>
                  <a:lnTo>
                    <a:pt x="38647" y="299631"/>
                  </a:lnTo>
                  <a:lnTo>
                    <a:pt x="34920" y="285975"/>
                  </a:lnTo>
                  <a:lnTo>
                    <a:pt x="33245" y="280260"/>
                  </a:lnTo>
                  <a:lnTo>
                    <a:pt x="37854" y="276492"/>
                  </a:lnTo>
                  <a:lnTo>
                    <a:pt x="39050" y="264911"/>
                  </a:lnTo>
                  <a:lnTo>
                    <a:pt x="41722" y="256725"/>
                  </a:lnTo>
                  <a:lnTo>
                    <a:pt x="42450" y="254490"/>
                  </a:lnTo>
                  <a:lnTo>
                    <a:pt x="46612" y="247971"/>
                  </a:lnTo>
                  <a:lnTo>
                    <a:pt x="50014" y="245818"/>
                  </a:lnTo>
                  <a:lnTo>
                    <a:pt x="57642" y="249798"/>
                  </a:lnTo>
                  <a:lnTo>
                    <a:pt x="63532" y="257896"/>
                  </a:lnTo>
                  <a:lnTo>
                    <a:pt x="70707" y="254524"/>
                  </a:lnTo>
                  <a:lnTo>
                    <a:pt x="75434" y="248901"/>
                  </a:lnTo>
                  <a:lnTo>
                    <a:pt x="72342" y="240962"/>
                  </a:lnTo>
                  <a:lnTo>
                    <a:pt x="69903" y="235180"/>
                  </a:lnTo>
                  <a:lnTo>
                    <a:pt x="75555" y="231500"/>
                  </a:lnTo>
                  <a:lnTo>
                    <a:pt x="76273" y="231033"/>
                  </a:lnTo>
                  <a:lnTo>
                    <a:pt x="73738" y="220919"/>
                  </a:lnTo>
                  <a:lnTo>
                    <a:pt x="73614" y="220424"/>
                  </a:lnTo>
                  <a:lnTo>
                    <a:pt x="76358" y="216303"/>
                  </a:lnTo>
                  <a:lnTo>
                    <a:pt x="77221" y="215007"/>
                  </a:lnTo>
                  <a:lnTo>
                    <a:pt x="79582" y="206961"/>
                  </a:lnTo>
                  <a:lnTo>
                    <a:pt x="86322" y="205712"/>
                  </a:lnTo>
                  <a:lnTo>
                    <a:pt x="91417" y="204816"/>
                  </a:lnTo>
                  <a:lnTo>
                    <a:pt x="90853" y="197202"/>
                  </a:lnTo>
                  <a:lnTo>
                    <a:pt x="95882" y="190442"/>
                  </a:lnTo>
                  <a:lnTo>
                    <a:pt x="100053" y="184717"/>
                  </a:lnTo>
                  <a:lnTo>
                    <a:pt x="104921" y="186033"/>
                  </a:lnTo>
                  <a:lnTo>
                    <a:pt x="107820" y="191637"/>
                  </a:lnTo>
                  <a:lnTo>
                    <a:pt x="110341" y="191670"/>
                  </a:lnTo>
                  <a:lnTo>
                    <a:pt x="112799" y="191702"/>
                  </a:lnTo>
                  <a:lnTo>
                    <a:pt x="122180" y="184000"/>
                  </a:lnTo>
                  <a:lnTo>
                    <a:pt x="127920" y="177352"/>
                  </a:lnTo>
                  <a:lnTo>
                    <a:pt x="133531" y="173837"/>
                  </a:lnTo>
                  <a:lnTo>
                    <a:pt x="134111" y="172571"/>
                  </a:lnTo>
                  <a:lnTo>
                    <a:pt x="137726" y="164667"/>
                  </a:lnTo>
                  <a:lnTo>
                    <a:pt x="141144" y="160117"/>
                  </a:lnTo>
                  <a:lnTo>
                    <a:pt x="149419" y="149079"/>
                  </a:lnTo>
                  <a:lnTo>
                    <a:pt x="156357" y="140087"/>
                  </a:lnTo>
                  <a:lnTo>
                    <a:pt x="159008" y="132731"/>
                  </a:lnTo>
                  <a:lnTo>
                    <a:pt x="158244" y="131808"/>
                  </a:lnTo>
                  <a:lnTo>
                    <a:pt x="153675" y="126288"/>
                  </a:lnTo>
                  <a:lnTo>
                    <a:pt x="157531" y="120369"/>
                  </a:lnTo>
                  <a:lnTo>
                    <a:pt x="156582" y="114019"/>
                  </a:lnTo>
                  <a:lnTo>
                    <a:pt x="156606" y="113610"/>
                  </a:lnTo>
                  <a:lnTo>
                    <a:pt x="157168" y="103817"/>
                  </a:lnTo>
                  <a:lnTo>
                    <a:pt x="160515" y="98831"/>
                  </a:lnTo>
                  <a:lnTo>
                    <a:pt x="162589" y="95595"/>
                  </a:lnTo>
                  <a:lnTo>
                    <a:pt x="161389" y="86930"/>
                  </a:lnTo>
                  <a:lnTo>
                    <a:pt x="160499" y="80506"/>
                  </a:lnTo>
                  <a:lnTo>
                    <a:pt x="162100" y="70150"/>
                  </a:lnTo>
                  <a:lnTo>
                    <a:pt x="162330" y="69329"/>
                  </a:lnTo>
                  <a:lnTo>
                    <a:pt x="163570" y="64910"/>
                  </a:lnTo>
                  <a:lnTo>
                    <a:pt x="166230" y="55406"/>
                  </a:lnTo>
                  <a:lnTo>
                    <a:pt x="168982" y="47530"/>
                  </a:lnTo>
                  <a:lnTo>
                    <a:pt x="164565" y="36731"/>
                  </a:lnTo>
                  <a:lnTo>
                    <a:pt x="164785" y="35326"/>
                  </a:lnTo>
                  <a:lnTo>
                    <a:pt x="165948" y="27866"/>
                  </a:lnTo>
                  <a:lnTo>
                    <a:pt x="162505" y="18006"/>
                  </a:lnTo>
                  <a:lnTo>
                    <a:pt x="156399" y="10250"/>
                  </a:lnTo>
                  <a:lnTo>
                    <a:pt x="159761" y="4417"/>
                  </a:lnTo>
                  <a:lnTo>
                    <a:pt x="164344" y="4292"/>
                  </a:lnTo>
                  <a:lnTo>
                    <a:pt x="170474" y="0"/>
                  </a:lnTo>
                  <a:lnTo>
                    <a:pt x="174119" y="22193"/>
                  </a:lnTo>
                  <a:lnTo>
                    <a:pt x="175874" y="32879"/>
                  </a:lnTo>
                  <a:lnTo>
                    <a:pt x="177173" y="40790"/>
                  </a:lnTo>
                  <a:lnTo>
                    <a:pt x="181291" y="65874"/>
                  </a:lnTo>
                  <a:lnTo>
                    <a:pt x="184525" y="85575"/>
                  </a:lnTo>
                  <a:lnTo>
                    <a:pt x="185746" y="93030"/>
                  </a:lnTo>
                  <a:lnTo>
                    <a:pt x="191170" y="126149"/>
                  </a:lnTo>
                  <a:lnTo>
                    <a:pt x="201387" y="124494"/>
                  </a:lnTo>
                  <a:lnTo>
                    <a:pt x="237382" y="118450"/>
                  </a:lnTo>
                  <a:lnTo>
                    <a:pt x="254048" y="115658"/>
                  </a:lnTo>
                  <a:lnTo>
                    <a:pt x="269909" y="112975"/>
                  </a:lnTo>
                  <a:lnTo>
                    <a:pt x="299789" y="107730"/>
                  </a:lnTo>
                  <a:lnTo>
                    <a:pt x="303760" y="133834"/>
                  </a:lnTo>
                  <a:lnTo>
                    <a:pt x="308067" y="159598"/>
                  </a:lnTo>
                  <a:lnTo>
                    <a:pt x="311140" y="178637"/>
                  </a:lnTo>
                  <a:lnTo>
                    <a:pt x="317149" y="174437"/>
                  </a:lnTo>
                  <a:lnTo>
                    <a:pt x="323340" y="166285"/>
                  </a:lnTo>
                  <a:lnTo>
                    <a:pt x="329900" y="160648"/>
                  </a:lnTo>
                  <a:lnTo>
                    <a:pt x="331726" y="157972"/>
                  </a:lnTo>
                  <a:lnTo>
                    <a:pt x="339922" y="145940"/>
                  </a:lnTo>
                  <a:lnTo>
                    <a:pt x="346009" y="134719"/>
                  </a:lnTo>
                  <a:lnTo>
                    <a:pt x="348491" y="134216"/>
                  </a:lnTo>
                  <a:lnTo>
                    <a:pt x="351799" y="133544"/>
                  </a:lnTo>
                  <a:lnTo>
                    <a:pt x="360850" y="136592"/>
                  </a:lnTo>
                  <a:lnTo>
                    <a:pt x="361346" y="130928"/>
                  </a:lnTo>
                  <a:lnTo>
                    <a:pt x="369038" y="118984"/>
                  </a:lnTo>
                  <a:lnTo>
                    <a:pt x="375240" y="105898"/>
                  </a:lnTo>
                  <a:lnTo>
                    <a:pt x="379301" y="109219"/>
                  </a:lnTo>
                  <a:lnTo>
                    <a:pt x="383985" y="115988"/>
                  </a:lnTo>
                  <a:lnTo>
                    <a:pt x="389697" y="116562"/>
                  </a:lnTo>
                  <a:lnTo>
                    <a:pt x="396763" y="117267"/>
                  </a:lnTo>
                  <a:lnTo>
                    <a:pt x="409612" y="115440"/>
                  </a:lnTo>
                  <a:lnTo>
                    <a:pt x="410380" y="115330"/>
                  </a:lnTo>
                  <a:lnTo>
                    <a:pt x="411790" y="109744"/>
                  </a:lnTo>
                  <a:lnTo>
                    <a:pt x="416029" y="100624"/>
                  </a:lnTo>
                  <a:lnTo>
                    <a:pt x="421084" y="98783"/>
                  </a:lnTo>
                  <a:lnTo>
                    <a:pt x="423074" y="98058"/>
                  </a:lnTo>
                  <a:lnTo>
                    <a:pt x="431496" y="92514"/>
                  </a:lnTo>
                  <a:lnTo>
                    <a:pt x="446012" y="88012"/>
                  </a:lnTo>
                  <a:lnTo>
                    <a:pt x="453009" y="93843"/>
                  </a:lnTo>
                  <a:lnTo>
                    <a:pt x="455687" y="96071"/>
                  </a:lnTo>
                  <a:lnTo>
                    <a:pt x="463914" y="93596"/>
                  </a:lnTo>
                  <a:lnTo>
                    <a:pt x="474446" y="94453"/>
                  </a:lnTo>
                  <a:lnTo>
                    <a:pt x="476701" y="102731"/>
                  </a:lnTo>
                  <a:lnTo>
                    <a:pt x="478702" y="105916"/>
                  </a:lnTo>
                  <a:lnTo>
                    <a:pt x="480692" y="109083"/>
                  </a:lnTo>
                  <a:lnTo>
                    <a:pt x="488718" y="118035"/>
                  </a:lnTo>
                  <a:lnTo>
                    <a:pt x="489392" y="124788"/>
                  </a:lnTo>
                  <a:lnTo>
                    <a:pt x="492995" y="128618"/>
                  </a:lnTo>
                  <a:lnTo>
                    <a:pt x="489333" y="142396"/>
                  </a:lnTo>
                  <a:lnTo>
                    <a:pt x="487700" y="151337"/>
                  </a:lnTo>
                  <a:lnTo>
                    <a:pt x="486653" y="156672"/>
                  </a:lnTo>
                  <a:lnTo>
                    <a:pt x="461758" y="142696"/>
                  </a:lnTo>
                  <a:lnTo>
                    <a:pt x="443073" y="132156"/>
                  </a:lnTo>
                  <a:lnTo>
                    <a:pt x="438025" y="129328"/>
                  </a:lnTo>
                  <a:lnTo>
                    <a:pt x="423781" y="121326"/>
                  </a:lnTo>
                  <a:lnTo>
                    <a:pt x="426283" y="128918"/>
                  </a:lnTo>
                  <a:lnTo>
                    <a:pt x="427367" y="136611"/>
                  </a:lnTo>
                  <a:lnTo>
                    <a:pt x="422935" y="148326"/>
                  </a:lnTo>
                  <a:lnTo>
                    <a:pt x="423599" y="153697"/>
                  </a:lnTo>
                  <a:lnTo>
                    <a:pt x="422420" y="161120"/>
                  </a:lnTo>
                  <a:lnTo>
                    <a:pt x="424703" y="164778"/>
                  </a:lnTo>
                  <a:lnTo>
                    <a:pt x="416624" y="176182"/>
                  </a:lnTo>
                  <a:lnTo>
                    <a:pt x="415009" y="181568"/>
                  </a:lnTo>
                  <a:lnTo>
                    <a:pt x="413035" y="188139"/>
                  </a:lnTo>
                  <a:lnTo>
                    <a:pt x="407541" y="192901"/>
                  </a:lnTo>
                  <a:lnTo>
                    <a:pt x="402555" y="201868"/>
                  </a:lnTo>
                  <a:lnTo>
                    <a:pt x="393782" y="208030"/>
                  </a:lnTo>
                  <a:lnTo>
                    <a:pt x="390269" y="217567"/>
                  </a:lnTo>
                  <a:lnTo>
                    <a:pt x="386906" y="227816"/>
                  </a:lnTo>
                  <a:lnTo>
                    <a:pt x="371327" y="219723"/>
                  </a:lnTo>
                  <a:lnTo>
                    <a:pt x="369824" y="225868"/>
                  </a:lnTo>
                  <a:lnTo>
                    <a:pt x="367142" y="231621"/>
                  </a:lnTo>
                  <a:lnTo>
                    <a:pt x="365656" y="241988"/>
                  </a:lnTo>
                  <a:lnTo>
                    <a:pt x="365894" y="246280"/>
                  </a:lnTo>
                  <a:lnTo>
                    <a:pt x="360717" y="254715"/>
                  </a:lnTo>
                  <a:lnTo>
                    <a:pt x="357671" y="266406"/>
                  </a:lnTo>
                  <a:lnTo>
                    <a:pt x="355997" y="273513"/>
                  </a:lnTo>
                  <a:lnTo>
                    <a:pt x="355798" y="274356"/>
                  </a:lnTo>
                  <a:lnTo>
                    <a:pt x="350203" y="283508"/>
                  </a:lnTo>
                  <a:lnTo>
                    <a:pt x="348720" y="283486"/>
                  </a:lnTo>
                  <a:lnTo>
                    <a:pt x="342256" y="283386"/>
                  </a:lnTo>
                  <a:lnTo>
                    <a:pt x="330269" y="281254"/>
                  </a:lnTo>
                  <a:lnTo>
                    <a:pt x="320981" y="269296"/>
                  </a:lnTo>
                  <a:lnTo>
                    <a:pt x="308802" y="266000"/>
                  </a:lnTo>
                  <a:lnTo>
                    <a:pt x="308603" y="277444"/>
                  </a:lnTo>
                  <a:lnTo>
                    <a:pt x="307401" y="284322"/>
                  </a:lnTo>
                  <a:lnTo>
                    <a:pt x="308320" y="288733"/>
                  </a:lnTo>
                  <a:lnTo>
                    <a:pt x="305333" y="299821"/>
                  </a:lnTo>
                  <a:lnTo>
                    <a:pt x="298972" y="306974"/>
                  </a:lnTo>
                  <a:lnTo>
                    <a:pt x="301691" y="312252"/>
                  </a:lnTo>
                  <a:lnTo>
                    <a:pt x="300827" y="313254"/>
                  </a:lnTo>
                  <a:lnTo>
                    <a:pt x="295964" y="318891"/>
                  </a:lnTo>
                  <a:lnTo>
                    <a:pt x="290114" y="326815"/>
                  </a:lnTo>
                  <a:lnTo>
                    <a:pt x="289397" y="337228"/>
                  </a:lnTo>
                  <a:lnTo>
                    <a:pt x="288069" y="344244"/>
                  </a:lnTo>
                  <a:lnTo>
                    <a:pt x="287535" y="347062"/>
                  </a:lnTo>
                  <a:lnTo>
                    <a:pt x="282386" y="358741"/>
                  </a:lnTo>
                  <a:lnTo>
                    <a:pt x="280671" y="361300"/>
                  </a:lnTo>
                  <a:lnTo>
                    <a:pt x="273991" y="371248"/>
                  </a:lnTo>
                  <a:lnTo>
                    <a:pt x="268187" y="380987"/>
                  </a:lnTo>
                  <a:lnTo>
                    <a:pt x="267176" y="387406"/>
                  </a:lnTo>
                  <a:lnTo>
                    <a:pt x="264387" y="396732"/>
                  </a:lnTo>
                  <a:lnTo>
                    <a:pt x="261762" y="402043"/>
                  </a:lnTo>
                  <a:lnTo>
                    <a:pt x="261579" y="402413"/>
                  </a:lnTo>
                  <a:lnTo>
                    <a:pt x="270354" y="409503"/>
                  </a:lnTo>
                  <a:lnTo>
                    <a:pt x="264886" y="415746"/>
                  </a:lnTo>
                  <a:lnTo>
                    <a:pt x="265021" y="422645"/>
                  </a:lnTo>
                  <a:lnTo>
                    <a:pt x="255088" y="434780"/>
                  </a:lnTo>
                  <a:lnTo>
                    <a:pt x="248926" y="440908"/>
                  </a:lnTo>
                  <a:lnTo>
                    <a:pt x="248350" y="440596"/>
                  </a:lnTo>
                  <a:lnTo>
                    <a:pt x="239222" y="435646"/>
                  </a:lnTo>
                  <a:lnTo>
                    <a:pt x="227659" y="446078"/>
                  </a:lnTo>
                  <a:lnTo>
                    <a:pt x="217276" y="453672"/>
                  </a:lnTo>
                  <a:lnTo>
                    <a:pt x="208976" y="447670"/>
                  </a:lnTo>
                  <a:lnTo>
                    <a:pt x="206714" y="448507"/>
                  </a:lnTo>
                  <a:lnTo>
                    <a:pt x="205984" y="448776"/>
                  </a:lnTo>
                  <a:lnTo>
                    <a:pt x="204830" y="454043"/>
                  </a:lnTo>
                  <a:lnTo>
                    <a:pt x="211063" y="459974"/>
                  </a:lnTo>
                  <a:lnTo>
                    <a:pt x="202664" y="465368"/>
                  </a:lnTo>
                  <a:lnTo>
                    <a:pt x="196140" y="467159"/>
                  </a:lnTo>
                  <a:lnTo>
                    <a:pt x="194532" y="467600"/>
                  </a:lnTo>
                  <a:lnTo>
                    <a:pt x="182415" y="472492"/>
                  </a:lnTo>
                  <a:lnTo>
                    <a:pt x="171215" y="480409"/>
                  </a:lnTo>
                  <a:lnTo>
                    <a:pt x="154215" y="468558"/>
                  </a:lnTo>
                  <a:lnTo>
                    <a:pt x="148537" y="478841"/>
                  </a:lnTo>
                  <a:lnTo>
                    <a:pt x="142965" y="482579"/>
                  </a:lnTo>
                  <a:lnTo>
                    <a:pt x="138192" y="487146"/>
                  </a:lnTo>
                  <a:lnTo>
                    <a:pt x="135568" y="489911"/>
                  </a:lnTo>
                  <a:lnTo>
                    <a:pt x="122902" y="492433"/>
                  </a:lnTo>
                  <a:lnTo>
                    <a:pt x="115594" y="488321"/>
                  </a:lnTo>
                  <a:lnTo>
                    <a:pt x="114997" y="487984"/>
                  </a:lnTo>
                  <a:lnTo>
                    <a:pt x="111002" y="484031"/>
                  </a:lnTo>
                  <a:lnTo>
                    <a:pt x="102663" y="483822"/>
                  </a:lnTo>
                  <a:lnTo>
                    <a:pt x="96725" y="478124"/>
                  </a:lnTo>
                  <a:lnTo>
                    <a:pt x="91489" y="470838"/>
                  </a:lnTo>
                  <a:lnTo>
                    <a:pt x="90496" y="466659"/>
                  </a:lnTo>
                  <a:lnTo>
                    <a:pt x="84622" y="462687"/>
                  </a:lnTo>
                  <a:lnTo>
                    <a:pt x="89108" y="453895"/>
                  </a:lnTo>
                  <a:lnTo>
                    <a:pt x="84698" y="450911"/>
                  </a:lnTo>
                  <a:lnTo>
                    <a:pt x="74211" y="451518"/>
                  </a:lnTo>
                  <a:lnTo>
                    <a:pt x="64878" y="445757"/>
                  </a:lnTo>
                  <a:lnTo>
                    <a:pt x="54611" y="439099"/>
                  </a:lnTo>
                  <a:lnTo>
                    <a:pt x="46418" y="435632"/>
                  </a:lnTo>
                  <a:lnTo>
                    <a:pt x="42582" y="427766"/>
                  </a:lnTo>
                  <a:lnTo>
                    <a:pt x="41539" y="425626"/>
                  </a:lnTo>
                  <a:lnTo>
                    <a:pt x="36174" y="420836"/>
                  </a:lnTo>
                  <a:lnTo>
                    <a:pt x="32294" y="415578"/>
                  </a:lnTo>
                  <a:lnTo>
                    <a:pt x="29541" y="411845"/>
                  </a:lnTo>
                  <a:lnTo>
                    <a:pt x="21273" y="406751"/>
                  </a:lnTo>
                  <a:lnTo>
                    <a:pt x="21718" y="403647"/>
                  </a:lnTo>
                  <a:lnTo>
                    <a:pt x="22508" y="398141"/>
                  </a:lnTo>
                  <a:lnTo>
                    <a:pt x="11768" y="387536"/>
                  </a:lnTo>
                  <a:lnTo>
                    <a:pt x="2149" y="37879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491787" y="2934929"/>
              <a:ext cx="336981" cy="585187"/>
            </a:xfrm>
            <a:custGeom>
              <a:avLst/>
              <a:pathLst>
                <a:path w="336981" h="585187">
                  <a:moveTo>
                    <a:pt x="728" y="574215"/>
                  </a:moveTo>
                  <a:lnTo>
                    <a:pt x="2446" y="570563"/>
                  </a:lnTo>
                  <a:lnTo>
                    <a:pt x="4280" y="560643"/>
                  </a:lnTo>
                  <a:lnTo>
                    <a:pt x="1901" y="551171"/>
                  </a:lnTo>
                  <a:lnTo>
                    <a:pt x="6147" y="547333"/>
                  </a:lnTo>
                  <a:lnTo>
                    <a:pt x="8484" y="540914"/>
                  </a:lnTo>
                  <a:lnTo>
                    <a:pt x="11610" y="533388"/>
                  </a:lnTo>
                  <a:lnTo>
                    <a:pt x="5869" y="527456"/>
                  </a:lnTo>
                  <a:lnTo>
                    <a:pt x="6092" y="522899"/>
                  </a:lnTo>
                  <a:lnTo>
                    <a:pt x="6140" y="521899"/>
                  </a:lnTo>
                  <a:lnTo>
                    <a:pt x="12263" y="517014"/>
                  </a:lnTo>
                  <a:lnTo>
                    <a:pt x="20024" y="510939"/>
                  </a:lnTo>
                  <a:lnTo>
                    <a:pt x="24837" y="501623"/>
                  </a:lnTo>
                  <a:lnTo>
                    <a:pt x="27355" y="494687"/>
                  </a:lnTo>
                  <a:lnTo>
                    <a:pt x="28231" y="492270"/>
                  </a:lnTo>
                  <a:lnTo>
                    <a:pt x="30585" y="485864"/>
                  </a:lnTo>
                  <a:lnTo>
                    <a:pt x="36605" y="480854"/>
                  </a:lnTo>
                  <a:lnTo>
                    <a:pt x="35546" y="476863"/>
                  </a:lnTo>
                  <a:lnTo>
                    <a:pt x="36557" y="473200"/>
                  </a:lnTo>
                  <a:lnTo>
                    <a:pt x="37423" y="470061"/>
                  </a:lnTo>
                  <a:lnTo>
                    <a:pt x="38682" y="462815"/>
                  </a:lnTo>
                  <a:lnTo>
                    <a:pt x="46177" y="456814"/>
                  </a:lnTo>
                  <a:lnTo>
                    <a:pt x="50153" y="445239"/>
                  </a:lnTo>
                  <a:lnTo>
                    <a:pt x="46874" y="435902"/>
                  </a:lnTo>
                  <a:lnTo>
                    <a:pt x="45106" y="432433"/>
                  </a:lnTo>
                  <a:lnTo>
                    <a:pt x="43530" y="429338"/>
                  </a:lnTo>
                  <a:lnTo>
                    <a:pt x="45140" y="424949"/>
                  </a:lnTo>
                  <a:lnTo>
                    <a:pt x="45232" y="424697"/>
                  </a:lnTo>
                  <a:lnTo>
                    <a:pt x="44238" y="415795"/>
                  </a:lnTo>
                  <a:lnTo>
                    <a:pt x="38595" y="412143"/>
                  </a:lnTo>
                  <a:lnTo>
                    <a:pt x="38602" y="404350"/>
                  </a:lnTo>
                  <a:lnTo>
                    <a:pt x="32448" y="398665"/>
                  </a:lnTo>
                  <a:lnTo>
                    <a:pt x="30383" y="391010"/>
                  </a:lnTo>
                  <a:lnTo>
                    <a:pt x="30055" y="389791"/>
                  </a:lnTo>
                  <a:lnTo>
                    <a:pt x="36232" y="383031"/>
                  </a:lnTo>
                  <a:lnTo>
                    <a:pt x="34040" y="378142"/>
                  </a:lnTo>
                  <a:lnTo>
                    <a:pt x="33760" y="376497"/>
                  </a:lnTo>
                  <a:lnTo>
                    <a:pt x="32503" y="369118"/>
                  </a:lnTo>
                  <a:lnTo>
                    <a:pt x="34500" y="365101"/>
                  </a:lnTo>
                  <a:lnTo>
                    <a:pt x="39345" y="363614"/>
                  </a:lnTo>
                  <a:lnTo>
                    <a:pt x="37841" y="346746"/>
                  </a:lnTo>
                  <a:lnTo>
                    <a:pt x="37740" y="345673"/>
                  </a:lnTo>
                  <a:lnTo>
                    <a:pt x="36050" y="327604"/>
                  </a:lnTo>
                  <a:lnTo>
                    <a:pt x="35302" y="319616"/>
                  </a:lnTo>
                  <a:lnTo>
                    <a:pt x="32623" y="289332"/>
                  </a:lnTo>
                  <a:lnTo>
                    <a:pt x="31044" y="271481"/>
                  </a:lnTo>
                  <a:lnTo>
                    <a:pt x="30505" y="264924"/>
                  </a:lnTo>
                  <a:lnTo>
                    <a:pt x="29486" y="252530"/>
                  </a:lnTo>
                  <a:lnTo>
                    <a:pt x="28315" y="238276"/>
                  </a:lnTo>
                  <a:lnTo>
                    <a:pt x="25820" y="206854"/>
                  </a:lnTo>
                  <a:lnTo>
                    <a:pt x="25662" y="204862"/>
                  </a:lnTo>
                  <a:lnTo>
                    <a:pt x="25175" y="198726"/>
                  </a:lnTo>
                  <a:lnTo>
                    <a:pt x="22692" y="170768"/>
                  </a:lnTo>
                  <a:lnTo>
                    <a:pt x="20736" y="148750"/>
                  </a:lnTo>
                  <a:lnTo>
                    <a:pt x="19266" y="132835"/>
                  </a:lnTo>
                  <a:lnTo>
                    <a:pt x="19081" y="130825"/>
                  </a:lnTo>
                  <a:lnTo>
                    <a:pt x="17316" y="111233"/>
                  </a:lnTo>
                  <a:lnTo>
                    <a:pt x="15666" y="92915"/>
                  </a:lnTo>
                  <a:lnTo>
                    <a:pt x="13672" y="69037"/>
                  </a:lnTo>
                  <a:lnTo>
                    <a:pt x="12983" y="60789"/>
                  </a:lnTo>
                  <a:lnTo>
                    <a:pt x="10860" y="36021"/>
                  </a:lnTo>
                  <a:lnTo>
                    <a:pt x="16758" y="40452"/>
                  </a:lnTo>
                  <a:lnTo>
                    <a:pt x="22189" y="37817"/>
                  </a:lnTo>
                  <a:lnTo>
                    <a:pt x="28086" y="45478"/>
                  </a:lnTo>
                  <a:lnTo>
                    <a:pt x="38847" y="45777"/>
                  </a:lnTo>
                  <a:lnTo>
                    <a:pt x="42705" y="44225"/>
                  </a:lnTo>
                  <a:lnTo>
                    <a:pt x="52358" y="40333"/>
                  </a:lnTo>
                  <a:lnTo>
                    <a:pt x="62066" y="36013"/>
                  </a:lnTo>
                  <a:lnTo>
                    <a:pt x="71237" y="29291"/>
                  </a:lnTo>
                  <a:lnTo>
                    <a:pt x="73524" y="27612"/>
                  </a:lnTo>
                  <a:lnTo>
                    <a:pt x="81697" y="22168"/>
                  </a:lnTo>
                  <a:lnTo>
                    <a:pt x="94491" y="20975"/>
                  </a:lnTo>
                  <a:lnTo>
                    <a:pt x="100587" y="20400"/>
                  </a:lnTo>
                  <a:lnTo>
                    <a:pt x="112422" y="19237"/>
                  </a:lnTo>
                  <a:lnTo>
                    <a:pt x="114715" y="19010"/>
                  </a:lnTo>
                  <a:lnTo>
                    <a:pt x="142870" y="16080"/>
                  </a:lnTo>
                  <a:lnTo>
                    <a:pt x="159573" y="14393"/>
                  </a:lnTo>
                  <a:lnTo>
                    <a:pt x="187273" y="11530"/>
                  </a:lnTo>
                  <a:lnTo>
                    <a:pt x="200702" y="10046"/>
                  </a:lnTo>
                  <a:lnTo>
                    <a:pt x="238202" y="5804"/>
                  </a:lnTo>
                  <a:lnTo>
                    <a:pt x="244255" y="5105"/>
                  </a:lnTo>
                  <a:lnTo>
                    <a:pt x="247933" y="4682"/>
                  </a:lnTo>
                  <a:lnTo>
                    <a:pt x="285831" y="234"/>
                  </a:lnTo>
                  <a:lnTo>
                    <a:pt x="287793" y="0"/>
                  </a:lnTo>
                  <a:lnTo>
                    <a:pt x="288821" y="8865"/>
                  </a:lnTo>
                  <a:lnTo>
                    <a:pt x="291651" y="31790"/>
                  </a:lnTo>
                  <a:lnTo>
                    <a:pt x="293426" y="46171"/>
                  </a:lnTo>
                  <a:lnTo>
                    <a:pt x="293729" y="48625"/>
                  </a:lnTo>
                  <a:lnTo>
                    <a:pt x="296015" y="67566"/>
                  </a:lnTo>
                  <a:lnTo>
                    <a:pt x="296327" y="70151"/>
                  </a:lnTo>
                  <a:lnTo>
                    <a:pt x="298516" y="88281"/>
                  </a:lnTo>
                  <a:lnTo>
                    <a:pt x="300716" y="106538"/>
                  </a:lnTo>
                  <a:lnTo>
                    <a:pt x="301829" y="115775"/>
                  </a:lnTo>
                  <a:lnTo>
                    <a:pt x="305070" y="142661"/>
                  </a:lnTo>
                  <a:lnTo>
                    <a:pt x="307593" y="164237"/>
                  </a:lnTo>
                  <a:lnTo>
                    <a:pt x="308732" y="173979"/>
                  </a:lnTo>
                  <a:lnTo>
                    <a:pt x="311010" y="194621"/>
                  </a:lnTo>
                  <a:lnTo>
                    <a:pt x="311626" y="200534"/>
                  </a:lnTo>
                  <a:lnTo>
                    <a:pt x="313500" y="218542"/>
                  </a:lnTo>
                  <a:lnTo>
                    <a:pt x="314553" y="228656"/>
                  </a:lnTo>
                  <a:lnTo>
                    <a:pt x="316073" y="242810"/>
                  </a:lnTo>
                  <a:lnTo>
                    <a:pt x="317385" y="255026"/>
                  </a:lnTo>
                  <a:lnTo>
                    <a:pt x="320217" y="281406"/>
                  </a:lnTo>
                  <a:lnTo>
                    <a:pt x="322651" y="303411"/>
                  </a:lnTo>
                  <a:lnTo>
                    <a:pt x="323352" y="309750"/>
                  </a:lnTo>
                  <a:lnTo>
                    <a:pt x="325347" y="327792"/>
                  </a:lnTo>
                  <a:lnTo>
                    <a:pt x="326614" y="339799"/>
                  </a:lnTo>
                  <a:lnTo>
                    <a:pt x="327753" y="350601"/>
                  </a:lnTo>
                  <a:lnTo>
                    <a:pt x="329745" y="367455"/>
                  </a:lnTo>
                  <a:lnTo>
                    <a:pt x="325902" y="371746"/>
                  </a:lnTo>
                  <a:lnTo>
                    <a:pt x="322457" y="375763"/>
                  </a:lnTo>
                  <a:lnTo>
                    <a:pt x="324877" y="378447"/>
                  </a:lnTo>
                  <a:lnTo>
                    <a:pt x="328352" y="382296"/>
                  </a:lnTo>
                  <a:lnTo>
                    <a:pt x="330781" y="387550"/>
                  </a:lnTo>
                  <a:lnTo>
                    <a:pt x="326662" y="393804"/>
                  </a:lnTo>
                  <a:lnTo>
                    <a:pt x="328195" y="394545"/>
                  </a:lnTo>
                  <a:lnTo>
                    <a:pt x="332058" y="396411"/>
                  </a:lnTo>
                  <a:lnTo>
                    <a:pt x="336981" y="397940"/>
                  </a:lnTo>
                  <a:lnTo>
                    <a:pt x="336053" y="401278"/>
                  </a:lnTo>
                  <a:lnTo>
                    <a:pt x="335709" y="402512"/>
                  </a:lnTo>
                  <a:lnTo>
                    <a:pt x="335745" y="411581"/>
                  </a:lnTo>
                  <a:lnTo>
                    <a:pt x="330998" y="411561"/>
                  </a:lnTo>
                  <a:lnTo>
                    <a:pt x="319966" y="414565"/>
                  </a:lnTo>
                  <a:lnTo>
                    <a:pt x="314058" y="417990"/>
                  </a:lnTo>
                  <a:lnTo>
                    <a:pt x="308918" y="420966"/>
                  </a:lnTo>
                  <a:lnTo>
                    <a:pt x="301679" y="428274"/>
                  </a:lnTo>
                  <a:lnTo>
                    <a:pt x="297499" y="429849"/>
                  </a:lnTo>
                  <a:lnTo>
                    <a:pt x="295802" y="428664"/>
                  </a:lnTo>
                  <a:lnTo>
                    <a:pt x="291478" y="425641"/>
                  </a:lnTo>
                  <a:lnTo>
                    <a:pt x="287268" y="423498"/>
                  </a:lnTo>
                  <a:lnTo>
                    <a:pt x="281282" y="425066"/>
                  </a:lnTo>
                  <a:lnTo>
                    <a:pt x="280412" y="425294"/>
                  </a:lnTo>
                  <a:lnTo>
                    <a:pt x="274043" y="425717"/>
                  </a:lnTo>
                  <a:lnTo>
                    <a:pt x="269243" y="429425"/>
                  </a:lnTo>
                  <a:lnTo>
                    <a:pt x="271156" y="436793"/>
                  </a:lnTo>
                  <a:lnTo>
                    <a:pt x="272374" y="445218"/>
                  </a:lnTo>
                  <a:lnTo>
                    <a:pt x="273066" y="446825"/>
                  </a:lnTo>
                  <a:lnTo>
                    <a:pt x="275372" y="452170"/>
                  </a:lnTo>
                  <a:lnTo>
                    <a:pt x="273848" y="455487"/>
                  </a:lnTo>
                  <a:lnTo>
                    <a:pt x="269753" y="458726"/>
                  </a:lnTo>
                  <a:lnTo>
                    <a:pt x="267686" y="463982"/>
                  </a:lnTo>
                  <a:lnTo>
                    <a:pt x="258459" y="467490"/>
                  </a:lnTo>
                  <a:lnTo>
                    <a:pt x="255347" y="472517"/>
                  </a:lnTo>
                  <a:lnTo>
                    <a:pt x="254563" y="478029"/>
                  </a:lnTo>
                  <a:lnTo>
                    <a:pt x="253843" y="483084"/>
                  </a:lnTo>
                  <a:lnTo>
                    <a:pt x="250561" y="490096"/>
                  </a:lnTo>
                  <a:lnTo>
                    <a:pt x="243755" y="494706"/>
                  </a:lnTo>
                  <a:lnTo>
                    <a:pt x="238938" y="493813"/>
                  </a:lnTo>
                  <a:lnTo>
                    <a:pt x="236542" y="493367"/>
                  </a:lnTo>
                  <a:lnTo>
                    <a:pt x="234666" y="499626"/>
                  </a:lnTo>
                  <a:lnTo>
                    <a:pt x="229518" y="507369"/>
                  </a:lnTo>
                  <a:lnTo>
                    <a:pt x="229521" y="508568"/>
                  </a:lnTo>
                  <a:lnTo>
                    <a:pt x="229546" y="518218"/>
                  </a:lnTo>
                  <a:lnTo>
                    <a:pt x="228911" y="529836"/>
                  </a:lnTo>
                  <a:lnTo>
                    <a:pt x="225959" y="532076"/>
                  </a:lnTo>
                  <a:lnTo>
                    <a:pt x="223512" y="533931"/>
                  </a:lnTo>
                  <a:lnTo>
                    <a:pt x="221398" y="535883"/>
                  </a:lnTo>
                  <a:lnTo>
                    <a:pt x="217825" y="539182"/>
                  </a:lnTo>
                  <a:lnTo>
                    <a:pt x="210552" y="534542"/>
                  </a:lnTo>
                  <a:lnTo>
                    <a:pt x="198459" y="533985"/>
                  </a:lnTo>
                  <a:lnTo>
                    <a:pt x="189598" y="524158"/>
                  </a:lnTo>
                  <a:lnTo>
                    <a:pt x="184325" y="517845"/>
                  </a:lnTo>
                  <a:lnTo>
                    <a:pt x="177562" y="521726"/>
                  </a:lnTo>
                  <a:lnTo>
                    <a:pt x="173061" y="527488"/>
                  </a:lnTo>
                  <a:lnTo>
                    <a:pt x="169556" y="533522"/>
                  </a:lnTo>
                  <a:lnTo>
                    <a:pt x="167855" y="534051"/>
                  </a:lnTo>
                  <a:lnTo>
                    <a:pt x="164296" y="535156"/>
                  </a:lnTo>
                  <a:lnTo>
                    <a:pt x="164908" y="544916"/>
                  </a:lnTo>
                  <a:lnTo>
                    <a:pt x="167518" y="553809"/>
                  </a:lnTo>
                  <a:lnTo>
                    <a:pt x="157712" y="554245"/>
                  </a:lnTo>
                  <a:lnTo>
                    <a:pt x="156796" y="561886"/>
                  </a:lnTo>
                  <a:lnTo>
                    <a:pt x="153234" y="560549"/>
                  </a:lnTo>
                  <a:lnTo>
                    <a:pt x="151914" y="560054"/>
                  </a:lnTo>
                  <a:lnTo>
                    <a:pt x="144709" y="557503"/>
                  </a:lnTo>
                  <a:lnTo>
                    <a:pt x="137620" y="549248"/>
                  </a:lnTo>
                  <a:lnTo>
                    <a:pt x="133742" y="543934"/>
                  </a:lnTo>
                  <a:lnTo>
                    <a:pt x="133469" y="544113"/>
                  </a:lnTo>
                  <a:lnTo>
                    <a:pt x="127099" y="548271"/>
                  </a:lnTo>
                  <a:lnTo>
                    <a:pt x="121986" y="553778"/>
                  </a:lnTo>
                  <a:lnTo>
                    <a:pt x="116720" y="555577"/>
                  </a:lnTo>
                  <a:lnTo>
                    <a:pt x="113287" y="556748"/>
                  </a:lnTo>
                  <a:lnTo>
                    <a:pt x="110343" y="563274"/>
                  </a:lnTo>
                  <a:lnTo>
                    <a:pt x="109371" y="570030"/>
                  </a:lnTo>
                  <a:lnTo>
                    <a:pt x="104993" y="578819"/>
                  </a:lnTo>
                  <a:lnTo>
                    <a:pt x="101033" y="573641"/>
                  </a:lnTo>
                  <a:lnTo>
                    <a:pt x="95995" y="569335"/>
                  </a:lnTo>
                  <a:lnTo>
                    <a:pt x="87546" y="566485"/>
                  </a:lnTo>
                  <a:lnTo>
                    <a:pt x="85809" y="565512"/>
                  </a:lnTo>
                  <a:lnTo>
                    <a:pt x="81946" y="563346"/>
                  </a:lnTo>
                  <a:lnTo>
                    <a:pt x="78769" y="561562"/>
                  </a:lnTo>
                  <a:lnTo>
                    <a:pt x="68944" y="557346"/>
                  </a:lnTo>
                  <a:lnTo>
                    <a:pt x="65833" y="559154"/>
                  </a:lnTo>
                  <a:lnTo>
                    <a:pt x="61943" y="561412"/>
                  </a:lnTo>
                  <a:lnTo>
                    <a:pt x="54875" y="561317"/>
                  </a:lnTo>
                  <a:lnTo>
                    <a:pt x="49032" y="565562"/>
                  </a:lnTo>
                  <a:lnTo>
                    <a:pt x="47732" y="572237"/>
                  </a:lnTo>
                  <a:lnTo>
                    <a:pt x="41660" y="572212"/>
                  </a:lnTo>
                  <a:lnTo>
                    <a:pt x="37927" y="568744"/>
                  </a:lnTo>
                  <a:lnTo>
                    <a:pt x="36686" y="567590"/>
                  </a:lnTo>
                  <a:lnTo>
                    <a:pt x="27781" y="570724"/>
                  </a:lnTo>
                  <a:lnTo>
                    <a:pt x="20269" y="564961"/>
                  </a:lnTo>
                  <a:lnTo>
                    <a:pt x="15115" y="567237"/>
                  </a:lnTo>
                  <a:lnTo>
                    <a:pt x="14819" y="568422"/>
                  </a:lnTo>
                  <a:lnTo>
                    <a:pt x="13786" y="572559"/>
                  </a:lnTo>
                  <a:lnTo>
                    <a:pt x="18120" y="579589"/>
                  </a:lnTo>
                  <a:lnTo>
                    <a:pt x="14987" y="583782"/>
                  </a:lnTo>
                  <a:lnTo>
                    <a:pt x="11361" y="585187"/>
                  </a:lnTo>
                  <a:lnTo>
                    <a:pt x="4912" y="583302"/>
                  </a:lnTo>
                  <a:lnTo>
                    <a:pt x="0" y="57576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258695" y="2690400"/>
              <a:ext cx="33113" cy="23680"/>
            </a:xfrm>
            <a:custGeom>
              <a:avLst/>
              <a:pathLst>
                <a:path w="33113" h="23680">
                  <a:moveTo>
                    <a:pt x="0" y="17175"/>
                  </a:moveTo>
                  <a:lnTo>
                    <a:pt x="8020" y="14466"/>
                  </a:lnTo>
                  <a:lnTo>
                    <a:pt x="19209" y="10517"/>
                  </a:lnTo>
                  <a:lnTo>
                    <a:pt x="19491" y="0"/>
                  </a:lnTo>
                  <a:lnTo>
                    <a:pt x="27107" y="2619"/>
                  </a:lnTo>
                  <a:lnTo>
                    <a:pt x="33113" y="14565"/>
                  </a:lnTo>
                  <a:lnTo>
                    <a:pt x="28633" y="19667"/>
                  </a:lnTo>
                  <a:lnTo>
                    <a:pt x="20383" y="21560"/>
                  </a:lnTo>
                  <a:lnTo>
                    <a:pt x="8679" y="236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201500" y="2693498"/>
              <a:ext cx="38394" cy="36990"/>
            </a:xfrm>
            <a:custGeom>
              <a:avLst/>
              <a:pathLst>
                <a:path w="38394" h="36990">
                  <a:moveTo>
                    <a:pt x="0" y="23572"/>
                  </a:moveTo>
                  <a:lnTo>
                    <a:pt x="7124" y="19860"/>
                  </a:lnTo>
                  <a:lnTo>
                    <a:pt x="11417" y="7777"/>
                  </a:lnTo>
                  <a:lnTo>
                    <a:pt x="18198" y="0"/>
                  </a:lnTo>
                  <a:lnTo>
                    <a:pt x="24280" y="2580"/>
                  </a:lnTo>
                  <a:lnTo>
                    <a:pt x="30991" y="4786"/>
                  </a:lnTo>
                  <a:lnTo>
                    <a:pt x="34423" y="4674"/>
                  </a:lnTo>
                  <a:lnTo>
                    <a:pt x="38394" y="13038"/>
                  </a:lnTo>
                  <a:lnTo>
                    <a:pt x="25695" y="17176"/>
                  </a:lnTo>
                  <a:lnTo>
                    <a:pt x="14353" y="21191"/>
                  </a:lnTo>
                  <a:lnTo>
                    <a:pt x="8304" y="28485"/>
                  </a:lnTo>
                  <a:lnTo>
                    <a:pt x="4980" y="36990"/>
                  </a:lnTo>
                  <a:lnTo>
                    <a:pt x="1374" y="284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910057" y="2512707"/>
              <a:ext cx="371138" cy="199952"/>
            </a:xfrm>
            <a:custGeom>
              <a:avLst/>
              <a:pathLst>
                <a:path w="371138" h="199952">
                  <a:moveTo>
                    <a:pt x="0" y="173732"/>
                  </a:moveTo>
                  <a:lnTo>
                    <a:pt x="1544" y="112722"/>
                  </a:lnTo>
                  <a:lnTo>
                    <a:pt x="2414" y="78752"/>
                  </a:lnTo>
                  <a:lnTo>
                    <a:pt x="26366" y="73589"/>
                  </a:lnTo>
                  <a:lnTo>
                    <a:pt x="35561" y="71590"/>
                  </a:lnTo>
                  <a:lnTo>
                    <a:pt x="42073" y="70168"/>
                  </a:lnTo>
                  <a:lnTo>
                    <a:pt x="47533" y="68973"/>
                  </a:lnTo>
                  <a:lnTo>
                    <a:pt x="82292" y="61644"/>
                  </a:lnTo>
                  <a:lnTo>
                    <a:pt x="99680" y="57923"/>
                  </a:lnTo>
                  <a:lnTo>
                    <a:pt x="115382" y="54535"/>
                  </a:lnTo>
                  <a:lnTo>
                    <a:pt x="116716" y="54245"/>
                  </a:lnTo>
                  <a:lnTo>
                    <a:pt x="134740" y="50313"/>
                  </a:lnTo>
                  <a:lnTo>
                    <a:pt x="137735" y="49655"/>
                  </a:lnTo>
                  <a:lnTo>
                    <a:pt x="152874" y="46319"/>
                  </a:lnTo>
                  <a:lnTo>
                    <a:pt x="163699" y="43833"/>
                  </a:lnTo>
                  <a:lnTo>
                    <a:pt x="191787" y="37393"/>
                  </a:lnTo>
                  <a:lnTo>
                    <a:pt x="197475" y="36049"/>
                  </a:lnTo>
                  <a:lnTo>
                    <a:pt x="199891" y="29737"/>
                  </a:lnTo>
                  <a:lnTo>
                    <a:pt x="200837" y="29463"/>
                  </a:lnTo>
                  <a:lnTo>
                    <a:pt x="207019" y="27664"/>
                  </a:lnTo>
                  <a:lnTo>
                    <a:pt x="204694" y="20646"/>
                  </a:lnTo>
                  <a:lnTo>
                    <a:pt x="207360" y="16365"/>
                  </a:lnTo>
                  <a:lnTo>
                    <a:pt x="210745" y="15974"/>
                  </a:lnTo>
                  <a:lnTo>
                    <a:pt x="216043" y="15361"/>
                  </a:lnTo>
                  <a:lnTo>
                    <a:pt x="216662" y="11629"/>
                  </a:lnTo>
                  <a:lnTo>
                    <a:pt x="217361" y="7408"/>
                  </a:lnTo>
                  <a:lnTo>
                    <a:pt x="223316" y="4379"/>
                  </a:lnTo>
                  <a:lnTo>
                    <a:pt x="226234" y="1347"/>
                  </a:lnTo>
                  <a:lnTo>
                    <a:pt x="233196" y="1527"/>
                  </a:lnTo>
                  <a:lnTo>
                    <a:pt x="237750" y="0"/>
                  </a:lnTo>
                  <a:lnTo>
                    <a:pt x="242223" y="11817"/>
                  </a:lnTo>
                  <a:lnTo>
                    <a:pt x="248020" y="20430"/>
                  </a:lnTo>
                  <a:lnTo>
                    <a:pt x="253682" y="24862"/>
                  </a:lnTo>
                  <a:lnTo>
                    <a:pt x="258663" y="24550"/>
                  </a:lnTo>
                  <a:lnTo>
                    <a:pt x="261239" y="19945"/>
                  </a:lnTo>
                  <a:lnTo>
                    <a:pt x="265831" y="20377"/>
                  </a:lnTo>
                  <a:lnTo>
                    <a:pt x="268228" y="25871"/>
                  </a:lnTo>
                  <a:lnTo>
                    <a:pt x="264225" y="34576"/>
                  </a:lnTo>
                  <a:lnTo>
                    <a:pt x="260110" y="36397"/>
                  </a:lnTo>
                  <a:lnTo>
                    <a:pt x="250354" y="41328"/>
                  </a:lnTo>
                  <a:lnTo>
                    <a:pt x="246419" y="44038"/>
                  </a:lnTo>
                  <a:lnTo>
                    <a:pt x="249816" y="51717"/>
                  </a:lnTo>
                  <a:lnTo>
                    <a:pt x="245601" y="55783"/>
                  </a:lnTo>
                  <a:lnTo>
                    <a:pt x="244523" y="62196"/>
                  </a:lnTo>
                  <a:lnTo>
                    <a:pt x="240479" y="63609"/>
                  </a:lnTo>
                  <a:lnTo>
                    <a:pt x="237804" y="64543"/>
                  </a:lnTo>
                  <a:lnTo>
                    <a:pt x="237985" y="65038"/>
                  </a:lnTo>
                  <a:lnTo>
                    <a:pt x="241066" y="73479"/>
                  </a:lnTo>
                  <a:lnTo>
                    <a:pt x="241023" y="73708"/>
                  </a:lnTo>
                  <a:lnTo>
                    <a:pt x="240708" y="75358"/>
                  </a:lnTo>
                  <a:lnTo>
                    <a:pt x="240064" y="78739"/>
                  </a:lnTo>
                  <a:lnTo>
                    <a:pt x="240835" y="79728"/>
                  </a:lnTo>
                  <a:lnTo>
                    <a:pt x="244983" y="85053"/>
                  </a:lnTo>
                  <a:lnTo>
                    <a:pt x="246324" y="82647"/>
                  </a:lnTo>
                  <a:lnTo>
                    <a:pt x="248528" y="78691"/>
                  </a:lnTo>
                  <a:lnTo>
                    <a:pt x="252275" y="78401"/>
                  </a:lnTo>
                  <a:lnTo>
                    <a:pt x="256418" y="81946"/>
                  </a:lnTo>
                  <a:lnTo>
                    <a:pt x="258045" y="82011"/>
                  </a:lnTo>
                  <a:lnTo>
                    <a:pt x="263077" y="82208"/>
                  </a:lnTo>
                  <a:lnTo>
                    <a:pt x="263973" y="82726"/>
                  </a:lnTo>
                  <a:lnTo>
                    <a:pt x="270370" y="86419"/>
                  </a:lnTo>
                  <a:lnTo>
                    <a:pt x="277676" y="95661"/>
                  </a:lnTo>
                  <a:lnTo>
                    <a:pt x="284177" y="101305"/>
                  </a:lnTo>
                  <a:lnTo>
                    <a:pt x="284909" y="106251"/>
                  </a:lnTo>
                  <a:lnTo>
                    <a:pt x="282989" y="112600"/>
                  </a:lnTo>
                  <a:lnTo>
                    <a:pt x="286246" y="118189"/>
                  </a:lnTo>
                  <a:lnTo>
                    <a:pt x="292340" y="119392"/>
                  </a:lnTo>
                  <a:lnTo>
                    <a:pt x="294427" y="117478"/>
                  </a:lnTo>
                  <a:lnTo>
                    <a:pt x="299324" y="120933"/>
                  </a:lnTo>
                  <a:lnTo>
                    <a:pt x="303519" y="128154"/>
                  </a:lnTo>
                  <a:lnTo>
                    <a:pt x="303573" y="134341"/>
                  </a:lnTo>
                  <a:lnTo>
                    <a:pt x="304182" y="134768"/>
                  </a:lnTo>
                  <a:lnTo>
                    <a:pt x="309766" y="138682"/>
                  </a:lnTo>
                  <a:lnTo>
                    <a:pt x="315721" y="140072"/>
                  </a:lnTo>
                  <a:lnTo>
                    <a:pt x="328016" y="139106"/>
                  </a:lnTo>
                  <a:lnTo>
                    <a:pt x="333663" y="139665"/>
                  </a:lnTo>
                  <a:lnTo>
                    <a:pt x="338421" y="135218"/>
                  </a:lnTo>
                  <a:lnTo>
                    <a:pt x="347135" y="130498"/>
                  </a:lnTo>
                  <a:lnTo>
                    <a:pt x="355679" y="123986"/>
                  </a:lnTo>
                  <a:lnTo>
                    <a:pt x="356948" y="120572"/>
                  </a:lnTo>
                  <a:lnTo>
                    <a:pt x="355075" y="114756"/>
                  </a:lnTo>
                  <a:lnTo>
                    <a:pt x="347645" y="112137"/>
                  </a:lnTo>
                  <a:lnTo>
                    <a:pt x="345137" y="105076"/>
                  </a:lnTo>
                  <a:lnTo>
                    <a:pt x="341424" y="95512"/>
                  </a:lnTo>
                  <a:lnTo>
                    <a:pt x="334280" y="95408"/>
                  </a:lnTo>
                  <a:lnTo>
                    <a:pt x="330576" y="97385"/>
                  </a:lnTo>
                  <a:lnTo>
                    <a:pt x="323572" y="93022"/>
                  </a:lnTo>
                  <a:lnTo>
                    <a:pt x="328401" y="88992"/>
                  </a:lnTo>
                  <a:lnTo>
                    <a:pt x="332964" y="86194"/>
                  </a:lnTo>
                  <a:lnTo>
                    <a:pt x="342837" y="87510"/>
                  </a:lnTo>
                  <a:lnTo>
                    <a:pt x="350735" y="94750"/>
                  </a:lnTo>
                  <a:lnTo>
                    <a:pt x="355431" y="104148"/>
                  </a:lnTo>
                  <a:lnTo>
                    <a:pt x="363620" y="118567"/>
                  </a:lnTo>
                  <a:lnTo>
                    <a:pt x="368818" y="134124"/>
                  </a:lnTo>
                  <a:lnTo>
                    <a:pt x="371138" y="143454"/>
                  </a:lnTo>
                  <a:lnTo>
                    <a:pt x="370479" y="153985"/>
                  </a:lnTo>
                  <a:lnTo>
                    <a:pt x="366164" y="156234"/>
                  </a:lnTo>
                  <a:lnTo>
                    <a:pt x="363240" y="146087"/>
                  </a:lnTo>
                  <a:lnTo>
                    <a:pt x="361783" y="139010"/>
                  </a:lnTo>
                  <a:lnTo>
                    <a:pt x="357234" y="141258"/>
                  </a:lnTo>
                  <a:lnTo>
                    <a:pt x="347564" y="146042"/>
                  </a:lnTo>
                  <a:lnTo>
                    <a:pt x="337776" y="153484"/>
                  </a:lnTo>
                  <a:lnTo>
                    <a:pt x="332158" y="153203"/>
                  </a:lnTo>
                  <a:lnTo>
                    <a:pt x="325220" y="158605"/>
                  </a:lnTo>
                  <a:lnTo>
                    <a:pt x="321324" y="161783"/>
                  </a:lnTo>
                  <a:lnTo>
                    <a:pt x="319482" y="167100"/>
                  </a:lnTo>
                  <a:lnTo>
                    <a:pt x="311573" y="170742"/>
                  </a:lnTo>
                  <a:lnTo>
                    <a:pt x="303270" y="177244"/>
                  </a:lnTo>
                  <a:lnTo>
                    <a:pt x="302007" y="178469"/>
                  </a:lnTo>
                  <a:lnTo>
                    <a:pt x="296494" y="183809"/>
                  </a:lnTo>
                  <a:lnTo>
                    <a:pt x="292387" y="190696"/>
                  </a:lnTo>
                  <a:lnTo>
                    <a:pt x="286442" y="195277"/>
                  </a:lnTo>
                  <a:lnTo>
                    <a:pt x="277991" y="199952"/>
                  </a:lnTo>
                  <a:lnTo>
                    <a:pt x="277678" y="193475"/>
                  </a:lnTo>
                  <a:lnTo>
                    <a:pt x="288867" y="184260"/>
                  </a:lnTo>
                  <a:lnTo>
                    <a:pt x="295229" y="175944"/>
                  </a:lnTo>
                  <a:lnTo>
                    <a:pt x="297423" y="173072"/>
                  </a:lnTo>
                  <a:lnTo>
                    <a:pt x="296107" y="167148"/>
                  </a:lnTo>
                  <a:lnTo>
                    <a:pt x="293643" y="166165"/>
                  </a:lnTo>
                  <a:lnTo>
                    <a:pt x="287724" y="163801"/>
                  </a:lnTo>
                  <a:lnTo>
                    <a:pt x="285364" y="170220"/>
                  </a:lnTo>
                  <a:lnTo>
                    <a:pt x="284263" y="173213"/>
                  </a:lnTo>
                  <a:lnTo>
                    <a:pt x="280999" y="173451"/>
                  </a:lnTo>
                  <a:lnTo>
                    <a:pt x="275704" y="176362"/>
                  </a:lnTo>
                  <a:lnTo>
                    <a:pt x="273902" y="182177"/>
                  </a:lnTo>
                  <a:lnTo>
                    <a:pt x="271021" y="187287"/>
                  </a:lnTo>
                  <a:lnTo>
                    <a:pt x="266066" y="190210"/>
                  </a:lnTo>
                  <a:lnTo>
                    <a:pt x="260705" y="190173"/>
                  </a:lnTo>
                  <a:lnTo>
                    <a:pt x="257658" y="192697"/>
                  </a:lnTo>
                  <a:lnTo>
                    <a:pt x="252189" y="179015"/>
                  </a:lnTo>
                  <a:lnTo>
                    <a:pt x="251661" y="176443"/>
                  </a:lnTo>
                  <a:lnTo>
                    <a:pt x="250575" y="171156"/>
                  </a:lnTo>
                  <a:lnTo>
                    <a:pt x="243803" y="170807"/>
                  </a:lnTo>
                  <a:lnTo>
                    <a:pt x="241970" y="169105"/>
                  </a:lnTo>
                  <a:lnTo>
                    <a:pt x="234507" y="162165"/>
                  </a:lnTo>
                  <a:lnTo>
                    <a:pt x="228057" y="160288"/>
                  </a:lnTo>
                  <a:lnTo>
                    <a:pt x="226676" y="159885"/>
                  </a:lnTo>
                  <a:lnTo>
                    <a:pt x="223900" y="153509"/>
                  </a:lnTo>
                  <a:lnTo>
                    <a:pt x="221737" y="145244"/>
                  </a:lnTo>
                  <a:lnTo>
                    <a:pt x="217545" y="146384"/>
                  </a:lnTo>
                  <a:lnTo>
                    <a:pt x="215467" y="138450"/>
                  </a:lnTo>
                  <a:lnTo>
                    <a:pt x="214296" y="134019"/>
                  </a:lnTo>
                  <a:lnTo>
                    <a:pt x="213098" y="129484"/>
                  </a:lnTo>
                  <a:lnTo>
                    <a:pt x="201648" y="132932"/>
                  </a:lnTo>
                  <a:lnTo>
                    <a:pt x="195647" y="134732"/>
                  </a:lnTo>
                  <a:lnTo>
                    <a:pt x="192544" y="135667"/>
                  </a:lnTo>
                  <a:lnTo>
                    <a:pt x="191015" y="136127"/>
                  </a:lnTo>
                  <a:lnTo>
                    <a:pt x="172134" y="141787"/>
                  </a:lnTo>
                  <a:lnTo>
                    <a:pt x="171451" y="139736"/>
                  </a:lnTo>
                  <a:lnTo>
                    <a:pt x="166933" y="140795"/>
                  </a:lnTo>
                  <a:lnTo>
                    <a:pt x="152853" y="144082"/>
                  </a:lnTo>
                  <a:lnTo>
                    <a:pt x="138074" y="147560"/>
                  </a:lnTo>
                  <a:lnTo>
                    <a:pt x="131139" y="149184"/>
                  </a:lnTo>
                  <a:lnTo>
                    <a:pt x="120002" y="151781"/>
                  </a:lnTo>
                  <a:lnTo>
                    <a:pt x="99004" y="156757"/>
                  </a:lnTo>
                  <a:lnTo>
                    <a:pt x="91208" y="159222"/>
                  </a:lnTo>
                  <a:lnTo>
                    <a:pt x="78363" y="161636"/>
                  </a:lnTo>
                  <a:lnTo>
                    <a:pt x="76388" y="166919"/>
                  </a:lnTo>
                  <a:lnTo>
                    <a:pt x="75621" y="167234"/>
                  </a:lnTo>
                  <a:lnTo>
                    <a:pt x="72243" y="168623"/>
                  </a:lnTo>
                  <a:lnTo>
                    <a:pt x="67268" y="164330"/>
                  </a:lnTo>
                  <a:lnTo>
                    <a:pt x="65619" y="164712"/>
                  </a:lnTo>
                  <a:lnTo>
                    <a:pt x="52080" y="167840"/>
                  </a:lnTo>
                  <a:lnTo>
                    <a:pt x="46685" y="168960"/>
                  </a:lnTo>
                  <a:lnTo>
                    <a:pt x="39287" y="170492"/>
                  </a:lnTo>
                  <a:lnTo>
                    <a:pt x="28881" y="172635"/>
                  </a:lnTo>
                  <a:lnTo>
                    <a:pt x="3264" y="178185"/>
                  </a:lnTo>
                  <a:lnTo>
                    <a:pt x="2893" y="17767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098706" y="2661492"/>
              <a:ext cx="699079" cy="1077681"/>
            </a:xfrm>
            <a:custGeom>
              <a:avLst/>
              <a:pathLst>
                <a:path w="699079" h="1077681">
                  <a:moveTo>
                    <a:pt x="10649" y="361052"/>
                  </a:moveTo>
                  <a:lnTo>
                    <a:pt x="15309" y="343746"/>
                  </a:lnTo>
                  <a:lnTo>
                    <a:pt x="18709" y="331119"/>
                  </a:lnTo>
                  <a:lnTo>
                    <a:pt x="25287" y="306394"/>
                  </a:lnTo>
                  <a:lnTo>
                    <a:pt x="33674" y="274863"/>
                  </a:lnTo>
                  <a:lnTo>
                    <a:pt x="39640" y="251956"/>
                  </a:lnTo>
                  <a:lnTo>
                    <a:pt x="46523" y="225687"/>
                  </a:lnTo>
                  <a:lnTo>
                    <a:pt x="60297" y="171725"/>
                  </a:lnTo>
                  <a:lnTo>
                    <a:pt x="65169" y="152137"/>
                  </a:lnTo>
                  <a:lnTo>
                    <a:pt x="76174" y="109228"/>
                  </a:lnTo>
                  <a:lnTo>
                    <a:pt x="91456" y="50657"/>
                  </a:lnTo>
                  <a:lnTo>
                    <a:pt x="100263" y="16117"/>
                  </a:lnTo>
                  <a:lnTo>
                    <a:pt x="104434" y="0"/>
                  </a:lnTo>
                  <a:lnTo>
                    <a:pt x="131597" y="6715"/>
                  </a:lnTo>
                  <a:lnTo>
                    <a:pt x="167792" y="16186"/>
                  </a:lnTo>
                  <a:lnTo>
                    <a:pt x="171351" y="17109"/>
                  </a:lnTo>
                  <a:lnTo>
                    <a:pt x="182835" y="20078"/>
                  </a:lnTo>
                  <a:lnTo>
                    <a:pt x="203440" y="25101"/>
                  </a:lnTo>
                  <a:lnTo>
                    <a:pt x="225779" y="30745"/>
                  </a:lnTo>
                  <a:lnTo>
                    <a:pt x="253202" y="37010"/>
                  </a:lnTo>
                  <a:lnTo>
                    <a:pt x="283484" y="44044"/>
                  </a:lnTo>
                  <a:lnTo>
                    <a:pt x="315765" y="51475"/>
                  </a:lnTo>
                  <a:lnTo>
                    <a:pt x="340657" y="57254"/>
                  </a:lnTo>
                  <a:lnTo>
                    <a:pt x="362631" y="62198"/>
                  </a:lnTo>
                  <a:lnTo>
                    <a:pt x="383197" y="66731"/>
                  </a:lnTo>
                  <a:lnTo>
                    <a:pt x="400308" y="70666"/>
                  </a:lnTo>
                  <a:lnTo>
                    <a:pt x="401105" y="70852"/>
                  </a:lnTo>
                  <a:lnTo>
                    <a:pt x="440208" y="79910"/>
                  </a:lnTo>
                  <a:lnTo>
                    <a:pt x="469511" y="86338"/>
                  </a:lnTo>
                  <a:lnTo>
                    <a:pt x="515774" y="96346"/>
                  </a:lnTo>
                  <a:lnTo>
                    <a:pt x="540250" y="101414"/>
                  </a:lnTo>
                  <a:lnTo>
                    <a:pt x="571474" y="108089"/>
                  </a:lnTo>
                  <a:lnTo>
                    <a:pt x="599190" y="113399"/>
                  </a:lnTo>
                  <a:lnTo>
                    <a:pt x="613155" y="116043"/>
                  </a:lnTo>
                  <a:lnTo>
                    <a:pt x="643204" y="122815"/>
                  </a:lnTo>
                  <a:lnTo>
                    <a:pt x="674972" y="129100"/>
                  </a:lnTo>
                  <a:lnTo>
                    <a:pt x="699079" y="133834"/>
                  </a:lnTo>
                  <a:lnTo>
                    <a:pt x="692962" y="166657"/>
                  </a:lnTo>
                  <a:lnTo>
                    <a:pt x="686045" y="202476"/>
                  </a:lnTo>
                  <a:lnTo>
                    <a:pt x="678462" y="241274"/>
                  </a:lnTo>
                  <a:lnTo>
                    <a:pt x="672929" y="269686"/>
                  </a:lnTo>
                  <a:lnTo>
                    <a:pt x="665598" y="307083"/>
                  </a:lnTo>
                  <a:lnTo>
                    <a:pt x="659326" y="338575"/>
                  </a:lnTo>
                  <a:lnTo>
                    <a:pt x="656700" y="351902"/>
                  </a:lnTo>
                  <a:lnTo>
                    <a:pt x="649279" y="390401"/>
                  </a:lnTo>
                  <a:lnTo>
                    <a:pt x="648777" y="393006"/>
                  </a:lnTo>
                  <a:lnTo>
                    <a:pt x="643641" y="419237"/>
                  </a:lnTo>
                  <a:lnTo>
                    <a:pt x="640642" y="434547"/>
                  </a:lnTo>
                  <a:lnTo>
                    <a:pt x="634090" y="468971"/>
                  </a:lnTo>
                  <a:lnTo>
                    <a:pt x="632975" y="474832"/>
                  </a:lnTo>
                  <a:lnTo>
                    <a:pt x="619752" y="542475"/>
                  </a:lnTo>
                  <a:lnTo>
                    <a:pt x="616525" y="559857"/>
                  </a:lnTo>
                  <a:lnTo>
                    <a:pt x="611081" y="587392"/>
                  </a:lnTo>
                  <a:lnTo>
                    <a:pt x="608257" y="601676"/>
                  </a:lnTo>
                  <a:lnTo>
                    <a:pt x="603828" y="624729"/>
                  </a:lnTo>
                  <a:lnTo>
                    <a:pt x="599758" y="645890"/>
                  </a:lnTo>
                  <a:lnTo>
                    <a:pt x="597115" y="659771"/>
                  </a:lnTo>
                  <a:lnTo>
                    <a:pt x="590108" y="696360"/>
                  </a:lnTo>
                  <a:lnTo>
                    <a:pt x="586325" y="714849"/>
                  </a:lnTo>
                  <a:lnTo>
                    <a:pt x="582528" y="734165"/>
                  </a:lnTo>
                  <a:lnTo>
                    <a:pt x="579536" y="749596"/>
                  </a:lnTo>
                  <a:lnTo>
                    <a:pt x="574153" y="778013"/>
                  </a:lnTo>
                  <a:lnTo>
                    <a:pt x="569017" y="804855"/>
                  </a:lnTo>
                  <a:lnTo>
                    <a:pt x="566824" y="816927"/>
                  </a:lnTo>
                  <a:lnTo>
                    <a:pt x="562734" y="838457"/>
                  </a:lnTo>
                  <a:lnTo>
                    <a:pt x="556517" y="871187"/>
                  </a:lnTo>
                  <a:lnTo>
                    <a:pt x="549399" y="909329"/>
                  </a:lnTo>
                  <a:lnTo>
                    <a:pt x="547838" y="917072"/>
                  </a:lnTo>
                  <a:lnTo>
                    <a:pt x="546022" y="927334"/>
                  </a:lnTo>
                  <a:lnTo>
                    <a:pt x="538341" y="936128"/>
                  </a:lnTo>
                  <a:lnTo>
                    <a:pt x="532355" y="944689"/>
                  </a:lnTo>
                  <a:lnTo>
                    <a:pt x="530125" y="948315"/>
                  </a:lnTo>
                  <a:lnTo>
                    <a:pt x="523130" y="948230"/>
                  </a:lnTo>
                  <a:lnTo>
                    <a:pt x="517454" y="944274"/>
                  </a:lnTo>
                  <a:lnTo>
                    <a:pt x="513228" y="939563"/>
                  </a:lnTo>
                  <a:lnTo>
                    <a:pt x="512122" y="932974"/>
                  </a:lnTo>
                  <a:lnTo>
                    <a:pt x="509268" y="927434"/>
                  </a:lnTo>
                  <a:lnTo>
                    <a:pt x="504458" y="926116"/>
                  </a:lnTo>
                  <a:lnTo>
                    <a:pt x="500488" y="928083"/>
                  </a:lnTo>
                  <a:lnTo>
                    <a:pt x="496391" y="926853"/>
                  </a:lnTo>
                  <a:lnTo>
                    <a:pt x="494285" y="923377"/>
                  </a:lnTo>
                  <a:lnTo>
                    <a:pt x="487742" y="921991"/>
                  </a:lnTo>
                  <a:lnTo>
                    <a:pt x="481382" y="922235"/>
                  </a:lnTo>
                  <a:lnTo>
                    <a:pt x="476530" y="924632"/>
                  </a:lnTo>
                  <a:lnTo>
                    <a:pt x="468601" y="924894"/>
                  </a:lnTo>
                  <a:lnTo>
                    <a:pt x="466896" y="929359"/>
                  </a:lnTo>
                  <a:lnTo>
                    <a:pt x="466775" y="929988"/>
                  </a:lnTo>
                  <a:lnTo>
                    <a:pt x="465304" y="937644"/>
                  </a:lnTo>
                  <a:lnTo>
                    <a:pt x="464769" y="946918"/>
                  </a:lnTo>
                  <a:lnTo>
                    <a:pt x="466990" y="953346"/>
                  </a:lnTo>
                  <a:lnTo>
                    <a:pt x="469330" y="959022"/>
                  </a:lnTo>
                  <a:lnTo>
                    <a:pt x="464240" y="965179"/>
                  </a:lnTo>
                  <a:lnTo>
                    <a:pt x="462737" y="976367"/>
                  </a:lnTo>
                  <a:lnTo>
                    <a:pt x="461363" y="987775"/>
                  </a:lnTo>
                  <a:lnTo>
                    <a:pt x="464201" y="994107"/>
                  </a:lnTo>
                  <a:lnTo>
                    <a:pt x="463302" y="997164"/>
                  </a:lnTo>
                  <a:lnTo>
                    <a:pt x="460794" y="1005681"/>
                  </a:lnTo>
                  <a:lnTo>
                    <a:pt x="458604" y="1015890"/>
                  </a:lnTo>
                  <a:lnTo>
                    <a:pt x="461621" y="1022167"/>
                  </a:lnTo>
                  <a:lnTo>
                    <a:pt x="462035" y="1043129"/>
                  </a:lnTo>
                  <a:lnTo>
                    <a:pt x="460276" y="1060325"/>
                  </a:lnTo>
                  <a:lnTo>
                    <a:pt x="456890" y="1062162"/>
                  </a:lnTo>
                  <a:lnTo>
                    <a:pt x="454614" y="1061628"/>
                  </a:lnTo>
                  <a:lnTo>
                    <a:pt x="452605" y="1068771"/>
                  </a:lnTo>
                  <a:lnTo>
                    <a:pt x="449870" y="1077681"/>
                  </a:lnTo>
                  <a:lnTo>
                    <a:pt x="434788" y="1055111"/>
                  </a:lnTo>
                  <a:lnTo>
                    <a:pt x="422119" y="1036158"/>
                  </a:lnTo>
                  <a:lnTo>
                    <a:pt x="413727" y="1023551"/>
                  </a:lnTo>
                  <a:lnTo>
                    <a:pt x="403525" y="1008385"/>
                  </a:lnTo>
                  <a:lnTo>
                    <a:pt x="390971" y="989596"/>
                  </a:lnTo>
                  <a:lnTo>
                    <a:pt x="382178" y="976492"/>
                  </a:lnTo>
                  <a:lnTo>
                    <a:pt x="361046" y="944774"/>
                  </a:lnTo>
                  <a:lnTo>
                    <a:pt x="343899" y="919251"/>
                  </a:lnTo>
                  <a:lnTo>
                    <a:pt x="339857" y="913208"/>
                  </a:lnTo>
                  <a:lnTo>
                    <a:pt x="322611" y="887330"/>
                  </a:lnTo>
                  <a:lnTo>
                    <a:pt x="298441" y="851211"/>
                  </a:lnTo>
                  <a:lnTo>
                    <a:pt x="288882" y="836783"/>
                  </a:lnTo>
                  <a:lnTo>
                    <a:pt x="245474" y="771692"/>
                  </a:lnTo>
                  <a:lnTo>
                    <a:pt x="231579" y="750913"/>
                  </a:lnTo>
                  <a:lnTo>
                    <a:pt x="224961" y="740974"/>
                  </a:lnTo>
                  <a:lnTo>
                    <a:pt x="188605" y="686408"/>
                  </a:lnTo>
                  <a:lnTo>
                    <a:pt x="175895" y="667482"/>
                  </a:lnTo>
                  <a:lnTo>
                    <a:pt x="160287" y="644107"/>
                  </a:lnTo>
                  <a:lnTo>
                    <a:pt x="126919" y="594080"/>
                  </a:lnTo>
                  <a:lnTo>
                    <a:pt x="120961" y="585074"/>
                  </a:lnTo>
                  <a:lnTo>
                    <a:pt x="84432" y="530263"/>
                  </a:lnTo>
                  <a:lnTo>
                    <a:pt x="67721" y="505381"/>
                  </a:lnTo>
                  <a:lnTo>
                    <a:pt x="57760" y="490468"/>
                  </a:lnTo>
                  <a:lnTo>
                    <a:pt x="53639" y="484321"/>
                  </a:lnTo>
                  <a:lnTo>
                    <a:pt x="33161" y="453622"/>
                  </a:lnTo>
                  <a:lnTo>
                    <a:pt x="32980" y="453349"/>
                  </a:lnTo>
                  <a:lnTo>
                    <a:pt x="7694" y="415446"/>
                  </a:lnTo>
                  <a:lnTo>
                    <a:pt x="0" y="403927"/>
                  </a:lnTo>
                  <a:lnTo>
                    <a:pt x="2266" y="394733"/>
                  </a:lnTo>
                  <a:lnTo>
                    <a:pt x="3775" y="388616"/>
                  </a:lnTo>
                  <a:lnTo>
                    <a:pt x="5541" y="381451"/>
                  </a:lnTo>
                  <a:lnTo>
                    <a:pt x="9735" y="36444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856951" y="1971006"/>
              <a:ext cx="722534" cy="452289"/>
            </a:xfrm>
            <a:custGeom>
              <a:avLst/>
              <a:pathLst>
                <a:path w="722534" h="452289">
                  <a:moveTo>
                    <a:pt x="35184" y="0"/>
                  </a:moveTo>
                  <a:lnTo>
                    <a:pt x="97010" y="5155"/>
                  </a:lnTo>
                  <a:lnTo>
                    <a:pt x="137124" y="8127"/>
                  </a:lnTo>
                  <a:lnTo>
                    <a:pt x="145258" y="8707"/>
                  </a:lnTo>
                  <a:lnTo>
                    <a:pt x="203485" y="12837"/>
                  </a:lnTo>
                  <a:lnTo>
                    <a:pt x="221489" y="13970"/>
                  </a:lnTo>
                  <a:lnTo>
                    <a:pt x="257895" y="16147"/>
                  </a:lnTo>
                  <a:lnTo>
                    <a:pt x="269751" y="16845"/>
                  </a:lnTo>
                  <a:lnTo>
                    <a:pt x="303895" y="18764"/>
                  </a:lnTo>
                  <a:lnTo>
                    <a:pt x="367745" y="21934"/>
                  </a:lnTo>
                  <a:lnTo>
                    <a:pt x="390672" y="22996"/>
                  </a:lnTo>
                  <a:lnTo>
                    <a:pt x="415420" y="24076"/>
                  </a:lnTo>
                  <a:lnTo>
                    <a:pt x="451148" y="25445"/>
                  </a:lnTo>
                  <a:lnTo>
                    <a:pt x="464935" y="25934"/>
                  </a:lnTo>
                  <a:lnTo>
                    <a:pt x="499589" y="27011"/>
                  </a:lnTo>
                  <a:lnTo>
                    <a:pt x="511635" y="27353"/>
                  </a:lnTo>
                  <a:lnTo>
                    <a:pt x="596293" y="29458"/>
                  </a:lnTo>
                  <a:lnTo>
                    <a:pt x="612348" y="29764"/>
                  </a:lnTo>
                  <a:lnTo>
                    <a:pt x="662719" y="30545"/>
                  </a:lnTo>
                  <a:lnTo>
                    <a:pt x="662732" y="38036"/>
                  </a:lnTo>
                  <a:lnTo>
                    <a:pt x="666332" y="48779"/>
                  </a:lnTo>
                  <a:lnTo>
                    <a:pt x="669385" y="61805"/>
                  </a:lnTo>
                  <a:lnTo>
                    <a:pt x="672188" y="69909"/>
                  </a:lnTo>
                  <a:lnTo>
                    <a:pt x="674082" y="76178"/>
                  </a:lnTo>
                  <a:lnTo>
                    <a:pt x="669969" y="87650"/>
                  </a:lnTo>
                  <a:lnTo>
                    <a:pt x="669457" y="93097"/>
                  </a:lnTo>
                  <a:lnTo>
                    <a:pt x="669417" y="93527"/>
                  </a:lnTo>
                  <a:lnTo>
                    <a:pt x="669308" y="94681"/>
                  </a:lnTo>
                  <a:lnTo>
                    <a:pt x="670065" y="108625"/>
                  </a:lnTo>
                  <a:lnTo>
                    <a:pt x="670042" y="120395"/>
                  </a:lnTo>
                  <a:lnTo>
                    <a:pt x="670680" y="132291"/>
                  </a:lnTo>
                  <a:lnTo>
                    <a:pt x="669422" y="141064"/>
                  </a:lnTo>
                  <a:lnTo>
                    <a:pt x="669020" y="143865"/>
                  </a:lnTo>
                  <a:lnTo>
                    <a:pt x="668928" y="144504"/>
                  </a:lnTo>
                  <a:lnTo>
                    <a:pt x="672644" y="155131"/>
                  </a:lnTo>
                  <a:lnTo>
                    <a:pt x="675966" y="164096"/>
                  </a:lnTo>
                  <a:lnTo>
                    <a:pt x="678786" y="176883"/>
                  </a:lnTo>
                  <a:lnTo>
                    <a:pt x="682498" y="189119"/>
                  </a:lnTo>
                  <a:lnTo>
                    <a:pt x="688730" y="202842"/>
                  </a:lnTo>
                  <a:lnTo>
                    <a:pt x="691926" y="212863"/>
                  </a:lnTo>
                  <a:lnTo>
                    <a:pt x="692942" y="216045"/>
                  </a:lnTo>
                  <a:lnTo>
                    <a:pt x="695510" y="226647"/>
                  </a:lnTo>
                  <a:lnTo>
                    <a:pt x="695242" y="236652"/>
                  </a:lnTo>
                  <a:lnTo>
                    <a:pt x="695026" y="244719"/>
                  </a:lnTo>
                  <a:lnTo>
                    <a:pt x="696456" y="267206"/>
                  </a:lnTo>
                  <a:lnTo>
                    <a:pt x="696808" y="272572"/>
                  </a:lnTo>
                  <a:lnTo>
                    <a:pt x="697597" y="284607"/>
                  </a:lnTo>
                  <a:lnTo>
                    <a:pt x="698225" y="294159"/>
                  </a:lnTo>
                  <a:lnTo>
                    <a:pt x="696770" y="303923"/>
                  </a:lnTo>
                  <a:lnTo>
                    <a:pt x="703268" y="317414"/>
                  </a:lnTo>
                  <a:lnTo>
                    <a:pt x="700751" y="335974"/>
                  </a:lnTo>
                  <a:lnTo>
                    <a:pt x="700842" y="347653"/>
                  </a:lnTo>
                  <a:lnTo>
                    <a:pt x="700426" y="355355"/>
                  </a:lnTo>
                  <a:lnTo>
                    <a:pt x="700495" y="355512"/>
                  </a:lnTo>
                  <a:lnTo>
                    <a:pt x="700871" y="356363"/>
                  </a:lnTo>
                  <a:lnTo>
                    <a:pt x="704754" y="365164"/>
                  </a:lnTo>
                  <a:lnTo>
                    <a:pt x="708000" y="383201"/>
                  </a:lnTo>
                  <a:lnTo>
                    <a:pt x="713851" y="393833"/>
                  </a:lnTo>
                  <a:lnTo>
                    <a:pt x="718256" y="399233"/>
                  </a:lnTo>
                  <a:lnTo>
                    <a:pt x="718685" y="412990"/>
                  </a:lnTo>
                  <a:lnTo>
                    <a:pt x="722534" y="431762"/>
                  </a:lnTo>
                  <a:lnTo>
                    <a:pt x="720730" y="440321"/>
                  </a:lnTo>
                  <a:lnTo>
                    <a:pt x="720574" y="441059"/>
                  </a:lnTo>
                  <a:lnTo>
                    <a:pt x="721529" y="452289"/>
                  </a:lnTo>
                  <a:lnTo>
                    <a:pt x="671464" y="451773"/>
                  </a:lnTo>
                  <a:lnTo>
                    <a:pt x="657346" y="451627"/>
                  </a:lnTo>
                  <a:lnTo>
                    <a:pt x="626993" y="451239"/>
                  </a:lnTo>
                  <a:lnTo>
                    <a:pt x="604355" y="450825"/>
                  </a:lnTo>
                  <a:lnTo>
                    <a:pt x="584877" y="450366"/>
                  </a:lnTo>
                  <a:lnTo>
                    <a:pt x="582046" y="450295"/>
                  </a:lnTo>
                  <a:lnTo>
                    <a:pt x="576020" y="450143"/>
                  </a:lnTo>
                  <a:lnTo>
                    <a:pt x="542808" y="449314"/>
                  </a:lnTo>
                  <a:lnTo>
                    <a:pt x="522457" y="448536"/>
                  </a:lnTo>
                  <a:lnTo>
                    <a:pt x="512902" y="448206"/>
                  </a:lnTo>
                  <a:lnTo>
                    <a:pt x="485746" y="447211"/>
                  </a:lnTo>
                  <a:lnTo>
                    <a:pt x="477339" y="446908"/>
                  </a:lnTo>
                  <a:lnTo>
                    <a:pt x="453009" y="446068"/>
                  </a:lnTo>
                  <a:lnTo>
                    <a:pt x="438987" y="445555"/>
                  </a:lnTo>
                  <a:lnTo>
                    <a:pt x="427323" y="445017"/>
                  </a:lnTo>
                  <a:lnTo>
                    <a:pt x="417005" y="444646"/>
                  </a:lnTo>
                  <a:lnTo>
                    <a:pt x="401357" y="443914"/>
                  </a:lnTo>
                  <a:lnTo>
                    <a:pt x="375138" y="442693"/>
                  </a:lnTo>
                  <a:lnTo>
                    <a:pt x="361440" y="441975"/>
                  </a:lnTo>
                  <a:lnTo>
                    <a:pt x="341646" y="441009"/>
                  </a:lnTo>
                  <a:lnTo>
                    <a:pt x="340431" y="440948"/>
                  </a:lnTo>
                  <a:lnTo>
                    <a:pt x="316304" y="439754"/>
                  </a:lnTo>
                  <a:lnTo>
                    <a:pt x="283062" y="437997"/>
                  </a:lnTo>
                  <a:lnTo>
                    <a:pt x="258143" y="436607"/>
                  </a:lnTo>
                  <a:lnTo>
                    <a:pt x="239634" y="435541"/>
                  </a:lnTo>
                  <a:lnTo>
                    <a:pt x="216759" y="434133"/>
                  </a:lnTo>
                  <a:lnTo>
                    <a:pt x="197087" y="432891"/>
                  </a:lnTo>
                  <a:lnTo>
                    <a:pt x="196899" y="432879"/>
                  </a:lnTo>
                  <a:lnTo>
                    <a:pt x="188528" y="432338"/>
                  </a:lnTo>
                  <a:lnTo>
                    <a:pt x="165339" y="430792"/>
                  </a:lnTo>
                  <a:lnTo>
                    <a:pt x="143884" y="429307"/>
                  </a:lnTo>
                  <a:lnTo>
                    <a:pt x="129057" y="428263"/>
                  </a:lnTo>
                  <a:lnTo>
                    <a:pt x="112165" y="427054"/>
                  </a:lnTo>
                  <a:lnTo>
                    <a:pt x="106211" y="426617"/>
                  </a:lnTo>
                  <a:lnTo>
                    <a:pt x="101090" y="426238"/>
                  </a:lnTo>
                  <a:lnTo>
                    <a:pt x="79603" y="424615"/>
                  </a:lnTo>
                  <a:lnTo>
                    <a:pt x="58765" y="422994"/>
                  </a:lnTo>
                  <a:lnTo>
                    <a:pt x="37016" y="421270"/>
                  </a:lnTo>
                  <a:lnTo>
                    <a:pt x="0" y="418194"/>
                  </a:lnTo>
                  <a:lnTo>
                    <a:pt x="3904" y="372159"/>
                  </a:lnTo>
                  <a:lnTo>
                    <a:pt x="4422" y="366048"/>
                  </a:lnTo>
                  <a:lnTo>
                    <a:pt x="6622" y="340601"/>
                  </a:lnTo>
                  <a:lnTo>
                    <a:pt x="6977" y="336333"/>
                  </a:lnTo>
                  <a:lnTo>
                    <a:pt x="8125" y="322510"/>
                  </a:lnTo>
                  <a:lnTo>
                    <a:pt x="8950" y="312573"/>
                  </a:lnTo>
                  <a:lnTo>
                    <a:pt x="11515" y="282384"/>
                  </a:lnTo>
                  <a:lnTo>
                    <a:pt x="13839" y="255850"/>
                  </a:lnTo>
                  <a:lnTo>
                    <a:pt x="16147" y="228066"/>
                  </a:lnTo>
                  <a:lnTo>
                    <a:pt x="16168" y="227818"/>
                  </a:lnTo>
                  <a:lnTo>
                    <a:pt x="16956" y="218902"/>
                  </a:lnTo>
                  <a:lnTo>
                    <a:pt x="19451" y="190684"/>
                  </a:lnTo>
                  <a:lnTo>
                    <a:pt x="21916" y="163330"/>
                  </a:lnTo>
                  <a:lnTo>
                    <a:pt x="23723" y="140313"/>
                  </a:lnTo>
                  <a:lnTo>
                    <a:pt x="23993" y="136952"/>
                  </a:lnTo>
                  <a:lnTo>
                    <a:pt x="26688" y="103428"/>
                  </a:lnTo>
                  <a:lnTo>
                    <a:pt x="28300" y="83233"/>
                  </a:lnTo>
                  <a:lnTo>
                    <a:pt x="29443" y="68923"/>
                  </a:lnTo>
                  <a:lnTo>
                    <a:pt x="31011" y="49859"/>
                  </a:lnTo>
                  <a:lnTo>
                    <a:pt x="33406" y="2076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785476" y="3716359"/>
              <a:ext cx="553796" cy="501068"/>
            </a:xfrm>
            <a:custGeom>
              <a:avLst/>
              <a:pathLst>
                <a:path w="553796" h="501068">
                  <a:moveTo>
                    <a:pt x="0" y="18167"/>
                  </a:moveTo>
                  <a:lnTo>
                    <a:pt x="28333" y="17691"/>
                  </a:lnTo>
                  <a:lnTo>
                    <a:pt x="59692" y="17190"/>
                  </a:lnTo>
                  <a:lnTo>
                    <a:pt x="72704" y="16955"/>
                  </a:lnTo>
                  <a:lnTo>
                    <a:pt x="82912" y="16710"/>
                  </a:lnTo>
                  <a:lnTo>
                    <a:pt x="101287" y="16244"/>
                  </a:lnTo>
                  <a:lnTo>
                    <a:pt x="114079" y="15959"/>
                  </a:lnTo>
                  <a:lnTo>
                    <a:pt x="131435" y="15547"/>
                  </a:lnTo>
                  <a:lnTo>
                    <a:pt x="143758" y="15244"/>
                  </a:lnTo>
                  <a:lnTo>
                    <a:pt x="146214" y="15182"/>
                  </a:lnTo>
                  <a:lnTo>
                    <a:pt x="164653" y="14697"/>
                  </a:lnTo>
                  <a:lnTo>
                    <a:pt x="194658" y="13723"/>
                  </a:lnTo>
                  <a:lnTo>
                    <a:pt x="196328" y="13666"/>
                  </a:lnTo>
                  <a:lnTo>
                    <a:pt x="203669" y="13412"/>
                  </a:lnTo>
                  <a:lnTo>
                    <a:pt x="226625" y="12585"/>
                  </a:lnTo>
                  <a:lnTo>
                    <a:pt x="230498" y="12455"/>
                  </a:lnTo>
                  <a:lnTo>
                    <a:pt x="250230" y="11768"/>
                  </a:lnTo>
                  <a:lnTo>
                    <a:pt x="272285" y="10848"/>
                  </a:lnTo>
                  <a:lnTo>
                    <a:pt x="275584" y="10706"/>
                  </a:lnTo>
                  <a:lnTo>
                    <a:pt x="290427" y="10056"/>
                  </a:lnTo>
                  <a:lnTo>
                    <a:pt x="324991" y="8423"/>
                  </a:lnTo>
                  <a:lnTo>
                    <a:pt x="328270" y="8262"/>
                  </a:lnTo>
                  <a:lnTo>
                    <a:pt x="349516" y="7516"/>
                  </a:lnTo>
                  <a:lnTo>
                    <a:pt x="354276" y="7343"/>
                  </a:lnTo>
                  <a:lnTo>
                    <a:pt x="354492" y="7335"/>
                  </a:lnTo>
                  <a:lnTo>
                    <a:pt x="385179" y="5711"/>
                  </a:lnTo>
                  <a:lnTo>
                    <a:pt x="397145" y="5053"/>
                  </a:lnTo>
                  <a:lnTo>
                    <a:pt x="422930" y="3612"/>
                  </a:lnTo>
                  <a:lnTo>
                    <a:pt x="424953" y="3496"/>
                  </a:lnTo>
                  <a:lnTo>
                    <a:pt x="445838" y="2336"/>
                  </a:lnTo>
                  <a:lnTo>
                    <a:pt x="454831" y="1824"/>
                  </a:lnTo>
                  <a:lnTo>
                    <a:pt x="485026" y="368"/>
                  </a:lnTo>
                  <a:lnTo>
                    <a:pt x="492400" y="0"/>
                  </a:lnTo>
                  <a:lnTo>
                    <a:pt x="494078" y="4847"/>
                  </a:lnTo>
                  <a:lnTo>
                    <a:pt x="495606" y="11007"/>
                  </a:lnTo>
                  <a:lnTo>
                    <a:pt x="503014" y="14566"/>
                  </a:lnTo>
                  <a:lnTo>
                    <a:pt x="503558" y="18631"/>
                  </a:lnTo>
                  <a:lnTo>
                    <a:pt x="503976" y="26124"/>
                  </a:lnTo>
                  <a:lnTo>
                    <a:pt x="498672" y="31681"/>
                  </a:lnTo>
                  <a:lnTo>
                    <a:pt x="494581" y="39124"/>
                  </a:lnTo>
                  <a:lnTo>
                    <a:pt x="491041" y="41446"/>
                  </a:lnTo>
                  <a:lnTo>
                    <a:pt x="487696" y="43637"/>
                  </a:lnTo>
                  <a:lnTo>
                    <a:pt x="486401" y="50036"/>
                  </a:lnTo>
                  <a:lnTo>
                    <a:pt x="480101" y="54118"/>
                  </a:lnTo>
                  <a:lnTo>
                    <a:pt x="475680" y="63569"/>
                  </a:lnTo>
                  <a:lnTo>
                    <a:pt x="472847" y="70896"/>
                  </a:lnTo>
                  <a:lnTo>
                    <a:pt x="481675" y="70271"/>
                  </a:lnTo>
                  <a:lnTo>
                    <a:pt x="502206" y="68788"/>
                  </a:lnTo>
                  <a:lnTo>
                    <a:pt x="518220" y="67659"/>
                  </a:lnTo>
                  <a:lnTo>
                    <a:pt x="524670" y="67198"/>
                  </a:lnTo>
                  <a:lnTo>
                    <a:pt x="543297" y="65811"/>
                  </a:lnTo>
                  <a:lnTo>
                    <a:pt x="548905" y="72822"/>
                  </a:lnTo>
                  <a:lnTo>
                    <a:pt x="552993" y="76214"/>
                  </a:lnTo>
                  <a:lnTo>
                    <a:pt x="553499" y="78517"/>
                  </a:lnTo>
                  <a:lnTo>
                    <a:pt x="553796" y="79865"/>
                  </a:lnTo>
                  <a:lnTo>
                    <a:pt x="545623" y="83368"/>
                  </a:lnTo>
                  <a:lnTo>
                    <a:pt x="545098" y="87043"/>
                  </a:lnTo>
                  <a:lnTo>
                    <a:pt x="546127" y="92314"/>
                  </a:lnTo>
                  <a:lnTo>
                    <a:pt x="538185" y="96567"/>
                  </a:lnTo>
                  <a:lnTo>
                    <a:pt x="531070" y="101922"/>
                  </a:lnTo>
                  <a:lnTo>
                    <a:pt x="525262" y="101274"/>
                  </a:lnTo>
                  <a:lnTo>
                    <a:pt x="521216" y="109825"/>
                  </a:lnTo>
                  <a:lnTo>
                    <a:pt x="528035" y="115609"/>
                  </a:lnTo>
                  <a:lnTo>
                    <a:pt x="530744" y="118818"/>
                  </a:lnTo>
                  <a:lnTo>
                    <a:pt x="524676" y="121829"/>
                  </a:lnTo>
                  <a:lnTo>
                    <a:pt x="523732" y="128525"/>
                  </a:lnTo>
                  <a:lnTo>
                    <a:pt x="522363" y="131208"/>
                  </a:lnTo>
                  <a:lnTo>
                    <a:pt x="513461" y="130567"/>
                  </a:lnTo>
                  <a:lnTo>
                    <a:pt x="513017" y="138100"/>
                  </a:lnTo>
                  <a:lnTo>
                    <a:pt x="516010" y="143374"/>
                  </a:lnTo>
                  <a:lnTo>
                    <a:pt x="513779" y="149365"/>
                  </a:lnTo>
                  <a:lnTo>
                    <a:pt x="510890" y="148450"/>
                  </a:lnTo>
                  <a:lnTo>
                    <a:pt x="506315" y="150567"/>
                  </a:lnTo>
                  <a:lnTo>
                    <a:pt x="509470" y="156910"/>
                  </a:lnTo>
                  <a:lnTo>
                    <a:pt x="506178" y="165307"/>
                  </a:lnTo>
                  <a:lnTo>
                    <a:pt x="501427" y="169776"/>
                  </a:lnTo>
                  <a:lnTo>
                    <a:pt x="509326" y="172719"/>
                  </a:lnTo>
                  <a:lnTo>
                    <a:pt x="510252" y="179175"/>
                  </a:lnTo>
                  <a:lnTo>
                    <a:pt x="509859" y="184611"/>
                  </a:lnTo>
                  <a:lnTo>
                    <a:pt x="511287" y="190963"/>
                  </a:lnTo>
                  <a:lnTo>
                    <a:pt x="503405" y="189981"/>
                  </a:lnTo>
                  <a:lnTo>
                    <a:pt x="501331" y="195327"/>
                  </a:lnTo>
                  <a:lnTo>
                    <a:pt x="499907" y="201085"/>
                  </a:lnTo>
                  <a:lnTo>
                    <a:pt x="492342" y="203000"/>
                  </a:lnTo>
                  <a:lnTo>
                    <a:pt x="488461" y="204837"/>
                  </a:lnTo>
                  <a:lnTo>
                    <a:pt x="487771" y="209493"/>
                  </a:lnTo>
                  <a:lnTo>
                    <a:pt x="495545" y="217123"/>
                  </a:lnTo>
                  <a:lnTo>
                    <a:pt x="495168" y="221367"/>
                  </a:lnTo>
                  <a:lnTo>
                    <a:pt x="488552" y="226572"/>
                  </a:lnTo>
                  <a:lnTo>
                    <a:pt x="488333" y="226744"/>
                  </a:lnTo>
                  <a:lnTo>
                    <a:pt x="478707" y="232389"/>
                  </a:lnTo>
                  <a:lnTo>
                    <a:pt x="477992" y="232437"/>
                  </a:lnTo>
                  <a:lnTo>
                    <a:pt x="471709" y="232853"/>
                  </a:lnTo>
                  <a:lnTo>
                    <a:pt x="470985" y="239318"/>
                  </a:lnTo>
                  <a:lnTo>
                    <a:pt x="467578" y="242898"/>
                  </a:lnTo>
                  <a:lnTo>
                    <a:pt x="463504" y="251841"/>
                  </a:lnTo>
                  <a:lnTo>
                    <a:pt x="463349" y="257233"/>
                  </a:lnTo>
                  <a:lnTo>
                    <a:pt x="460813" y="261808"/>
                  </a:lnTo>
                  <a:lnTo>
                    <a:pt x="459542" y="264099"/>
                  </a:lnTo>
                  <a:lnTo>
                    <a:pt x="464212" y="270468"/>
                  </a:lnTo>
                  <a:lnTo>
                    <a:pt x="462275" y="276675"/>
                  </a:lnTo>
                  <a:lnTo>
                    <a:pt x="461181" y="285865"/>
                  </a:lnTo>
                  <a:lnTo>
                    <a:pt x="462477" y="291875"/>
                  </a:lnTo>
                  <a:lnTo>
                    <a:pt x="455240" y="296644"/>
                  </a:lnTo>
                  <a:lnTo>
                    <a:pt x="453462" y="303445"/>
                  </a:lnTo>
                  <a:lnTo>
                    <a:pt x="445451" y="299930"/>
                  </a:lnTo>
                  <a:lnTo>
                    <a:pt x="441529" y="303126"/>
                  </a:lnTo>
                  <a:lnTo>
                    <a:pt x="443357" y="310483"/>
                  </a:lnTo>
                  <a:lnTo>
                    <a:pt x="436607" y="312223"/>
                  </a:lnTo>
                  <a:lnTo>
                    <a:pt x="433853" y="318406"/>
                  </a:lnTo>
                  <a:lnTo>
                    <a:pt x="427744" y="320370"/>
                  </a:lnTo>
                  <a:lnTo>
                    <a:pt x="429390" y="325853"/>
                  </a:lnTo>
                  <a:lnTo>
                    <a:pt x="428238" y="329175"/>
                  </a:lnTo>
                  <a:lnTo>
                    <a:pt x="423364" y="331134"/>
                  </a:lnTo>
                  <a:lnTo>
                    <a:pt x="422892" y="335154"/>
                  </a:lnTo>
                  <a:lnTo>
                    <a:pt x="422832" y="335664"/>
                  </a:lnTo>
                  <a:lnTo>
                    <a:pt x="422716" y="336651"/>
                  </a:lnTo>
                  <a:lnTo>
                    <a:pt x="427965" y="338418"/>
                  </a:lnTo>
                  <a:lnTo>
                    <a:pt x="431159" y="341396"/>
                  </a:lnTo>
                  <a:lnTo>
                    <a:pt x="429462" y="347777"/>
                  </a:lnTo>
                  <a:lnTo>
                    <a:pt x="423808" y="349306"/>
                  </a:lnTo>
                  <a:lnTo>
                    <a:pt x="419694" y="352023"/>
                  </a:lnTo>
                  <a:lnTo>
                    <a:pt x="417012" y="355379"/>
                  </a:lnTo>
                  <a:lnTo>
                    <a:pt x="412011" y="354518"/>
                  </a:lnTo>
                  <a:lnTo>
                    <a:pt x="407587" y="358052"/>
                  </a:lnTo>
                  <a:lnTo>
                    <a:pt x="413724" y="360179"/>
                  </a:lnTo>
                  <a:lnTo>
                    <a:pt x="415076" y="365088"/>
                  </a:lnTo>
                  <a:lnTo>
                    <a:pt x="411320" y="369526"/>
                  </a:lnTo>
                  <a:lnTo>
                    <a:pt x="412667" y="376876"/>
                  </a:lnTo>
                  <a:lnTo>
                    <a:pt x="415955" y="379241"/>
                  </a:lnTo>
                  <a:lnTo>
                    <a:pt x="416079" y="385122"/>
                  </a:lnTo>
                  <a:lnTo>
                    <a:pt x="409279" y="383700"/>
                  </a:lnTo>
                  <a:lnTo>
                    <a:pt x="406324" y="384108"/>
                  </a:lnTo>
                  <a:lnTo>
                    <a:pt x="402887" y="388101"/>
                  </a:lnTo>
                  <a:lnTo>
                    <a:pt x="410881" y="392244"/>
                  </a:lnTo>
                  <a:lnTo>
                    <a:pt x="408341" y="399868"/>
                  </a:lnTo>
                  <a:lnTo>
                    <a:pt x="399562" y="401631"/>
                  </a:lnTo>
                  <a:lnTo>
                    <a:pt x="405271" y="406931"/>
                  </a:lnTo>
                  <a:lnTo>
                    <a:pt x="398872" y="412083"/>
                  </a:lnTo>
                  <a:lnTo>
                    <a:pt x="397085" y="416430"/>
                  </a:lnTo>
                  <a:lnTo>
                    <a:pt x="396139" y="418733"/>
                  </a:lnTo>
                  <a:lnTo>
                    <a:pt x="399407" y="423632"/>
                  </a:lnTo>
                  <a:lnTo>
                    <a:pt x="401638" y="427783"/>
                  </a:lnTo>
                  <a:lnTo>
                    <a:pt x="404656" y="432521"/>
                  </a:lnTo>
                  <a:lnTo>
                    <a:pt x="408788" y="437044"/>
                  </a:lnTo>
                  <a:lnTo>
                    <a:pt x="405835" y="443333"/>
                  </a:lnTo>
                  <a:lnTo>
                    <a:pt x="408240" y="452768"/>
                  </a:lnTo>
                  <a:lnTo>
                    <a:pt x="412817" y="453450"/>
                  </a:lnTo>
                  <a:lnTo>
                    <a:pt x="415113" y="458992"/>
                  </a:lnTo>
                  <a:lnTo>
                    <a:pt x="413686" y="466307"/>
                  </a:lnTo>
                  <a:lnTo>
                    <a:pt x="411742" y="473256"/>
                  </a:lnTo>
                  <a:lnTo>
                    <a:pt x="406109" y="473059"/>
                  </a:lnTo>
                  <a:lnTo>
                    <a:pt x="403164" y="478315"/>
                  </a:lnTo>
                  <a:lnTo>
                    <a:pt x="410442" y="484036"/>
                  </a:lnTo>
                  <a:lnTo>
                    <a:pt x="406226" y="490269"/>
                  </a:lnTo>
                  <a:lnTo>
                    <a:pt x="405530" y="491296"/>
                  </a:lnTo>
                  <a:lnTo>
                    <a:pt x="394164" y="491781"/>
                  </a:lnTo>
                  <a:lnTo>
                    <a:pt x="374388" y="492596"/>
                  </a:lnTo>
                  <a:lnTo>
                    <a:pt x="371566" y="492710"/>
                  </a:lnTo>
                  <a:lnTo>
                    <a:pt x="368243" y="492842"/>
                  </a:lnTo>
                  <a:lnTo>
                    <a:pt x="323702" y="494652"/>
                  </a:lnTo>
                  <a:lnTo>
                    <a:pt x="301325" y="495497"/>
                  </a:lnTo>
                  <a:lnTo>
                    <a:pt x="283572" y="496134"/>
                  </a:lnTo>
                  <a:lnTo>
                    <a:pt x="251408" y="496938"/>
                  </a:lnTo>
                  <a:lnTo>
                    <a:pt x="225755" y="497552"/>
                  </a:lnTo>
                  <a:lnTo>
                    <a:pt x="225618" y="497555"/>
                  </a:lnTo>
                  <a:lnTo>
                    <a:pt x="197165" y="498103"/>
                  </a:lnTo>
                  <a:lnTo>
                    <a:pt x="195129" y="498159"/>
                  </a:lnTo>
                  <a:lnTo>
                    <a:pt x="171045" y="498799"/>
                  </a:lnTo>
                  <a:lnTo>
                    <a:pt x="166284" y="498929"/>
                  </a:lnTo>
                  <a:lnTo>
                    <a:pt x="150296" y="499352"/>
                  </a:lnTo>
                  <a:lnTo>
                    <a:pt x="137201" y="499650"/>
                  </a:lnTo>
                  <a:lnTo>
                    <a:pt x="133688" y="499727"/>
                  </a:lnTo>
                  <a:lnTo>
                    <a:pt x="110333" y="500213"/>
                  </a:lnTo>
                  <a:lnTo>
                    <a:pt x="100653" y="500449"/>
                  </a:lnTo>
                  <a:lnTo>
                    <a:pt x="99790" y="500470"/>
                  </a:lnTo>
                  <a:lnTo>
                    <a:pt x="73425" y="501068"/>
                  </a:lnTo>
                  <a:lnTo>
                    <a:pt x="73050" y="481487"/>
                  </a:lnTo>
                  <a:lnTo>
                    <a:pt x="72707" y="466085"/>
                  </a:lnTo>
                  <a:lnTo>
                    <a:pt x="72523" y="457858"/>
                  </a:lnTo>
                  <a:lnTo>
                    <a:pt x="72231" y="443233"/>
                  </a:lnTo>
                  <a:lnTo>
                    <a:pt x="71850" y="427179"/>
                  </a:lnTo>
                  <a:lnTo>
                    <a:pt x="68438" y="424358"/>
                  </a:lnTo>
                  <a:lnTo>
                    <a:pt x="60357" y="423756"/>
                  </a:lnTo>
                  <a:lnTo>
                    <a:pt x="55691" y="421833"/>
                  </a:lnTo>
                  <a:lnTo>
                    <a:pt x="52284" y="424897"/>
                  </a:lnTo>
                  <a:lnTo>
                    <a:pt x="49372" y="424104"/>
                  </a:lnTo>
                  <a:lnTo>
                    <a:pt x="41965" y="425939"/>
                  </a:lnTo>
                  <a:lnTo>
                    <a:pt x="37982" y="425649"/>
                  </a:lnTo>
                  <a:lnTo>
                    <a:pt x="36202" y="427157"/>
                  </a:lnTo>
                  <a:lnTo>
                    <a:pt x="32295" y="425965"/>
                  </a:lnTo>
                  <a:lnTo>
                    <a:pt x="28713" y="424399"/>
                  </a:lnTo>
                  <a:lnTo>
                    <a:pt x="20918" y="416098"/>
                  </a:lnTo>
                  <a:lnTo>
                    <a:pt x="21044" y="395093"/>
                  </a:lnTo>
                  <a:lnTo>
                    <a:pt x="21229" y="373987"/>
                  </a:lnTo>
                  <a:lnTo>
                    <a:pt x="21324" y="363028"/>
                  </a:lnTo>
                  <a:lnTo>
                    <a:pt x="21484" y="339316"/>
                  </a:lnTo>
                  <a:lnTo>
                    <a:pt x="21641" y="315760"/>
                  </a:lnTo>
                  <a:lnTo>
                    <a:pt x="21791" y="295184"/>
                  </a:lnTo>
                  <a:lnTo>
                    <a:pt x="21919" y="277447"/>
                  </a:lnTo>
                  <a:lnTo>
                    <a:pt x="22057" y="264366"/>
                  </a:lnTo>
                  <a:lnTo>
                    <a:pt x="22293" y="241874"/>
                  </a:lnTo>
                  <a:lnTo>
                    <a:pt x="22369" y="235816"/>
                  </a:lnTo>
                  <a:lnTo>
                    <a:pt x="22909" y="192292"/>
                  </a:lnTo>
                  <a:lnTo>
                    <a:pt x="22959" y="188228"/>
                  </a:lnTo>
                  <a:lnTo>
                    <a:pt x="23170" y="175179"/>
                  </a:lnTo>
                  <a:lnTo>
                    <a:pt x="22843" y="172695"/>
                  </a:lnTo>
                  <a:lnTo>
                    <a:pt x="22748" y="171979"/>
                  </a:lnTo>
                  <a:lnTo>
                    <a:pt x="20845" y="157517"/>
                  </a:lnTo>
                  <a:lnTo>
                    <a:pt x="17908" y="137815"/>
                  </a:lnTo>
                  <a:lnTo>
                    <a:pt x="15416" y="121045"/>
                  </a:lnTo>
                  <a:lnTo>
                    <a:pt x="15229" y="119787"/>
                  </a:lnTo>
                  <a:lnTo>
                    <a:pt x="10576" y="89279"/>
                  </a:lnTo>
                  <a:lnTo>
                    <a:pt x="8131" y="73399"/>
                  </a:lnTo>
                  <a:lnTo>
                    <a:pt x="6853" y="65080"/>
                  </a:lnTo>
                  <a:lnTo>
                    <a:pt x="3914" y="4589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147066" y="3909019"/>
              <a:ext cx="392473" cy="677389"/>
            </a:xfrm>
            <a:custGeom>
              <a:avLst/>
              <a:pathLst>
                <a:path w="392473" h="677389">
                  <a:moveTo>
                    <a:pt x="2499" y="541592"/>
                  </a:moveTo>
                  <a:lnTo>
                    <a:pt x="9280" y="542133"/>
                  </a:lnTo>
                  <a:lnTo>
                    <a:pt x="15608" y="537678"/>
                  </a:lnTo>
                  <a:lnTo>
                    <a:pt x="12098" y="531371"/>
                  </a:lnTo>
                  <a:lnTo>
                    <a:pt x="12199" y="524172"/>
                  </a:lnTo>
                  <a:lnTo>
                    <a:pt x="14469" y="517322"/>
                  </a:lnTo>
                  <a:lnTo>
                    <a:pt x="13282" y="509137"/>
                  </a:lnTo>
                  <a:lnTo>
                    <a:pt x="16282" y="504022"/>
                  </a:lnTo>
                  <a:lnTo>
                    <a:pt x="22314" y="502084"/>
                  </a:lnTo>
                  <a:lnTo>
                    <a:pt x="19702" y="496470"/>
                  </a:lnTo>
                  <a:lnTo>
                    <a:pt x="18745" y="491969"/>
                  </a:lnTo>
                  <a:lnTo>
                    <a:pt x="26580" y="488292"/>
                  </a:lnTo>
                  <a:lnTo>
                    <a:pt x="27814" y="475966"/>
                  </a:lnTo>
                  <a:lnTo>
                    <a:pt x="34942" y="473857"/>
                  </a:lnTo>
                  <a:lnTo>
                    <a:pt x="34704" y="473524"/>
                  </a:lnTo>
                  <a:lnTo>
                    <a:pt x="29779" y="466615"/>
                  </a:lnTo>
                  <a:lnTo>
                    <a:pt x="31100" y="460517"/>
                  </a:lnTo>
                  <a:lnTo>
                    <a:pt x="37669" y="461469"/>
                  </a:lnTo>
                  <a:lnTo>
                    <a:pt x="42818" y="456209"/>
                  </a:lnTo>
                  <a:lnTo>
                    <a:pt x="43835" y="455169"/>
                  </a:lnTo>
                  <a:lnTo>
                    <a:pt x="49825" y="448874"/>
                  </a:lnTo>
                  <a:lnTo>
                    <a:pt x="49884" y="441490"/>
                  </a:lnTo>
                  <a:lnTo>
                    <a:pt x="56797" y="439222"/>
                  </a:lnTo>
                  <a:lnTo>
                    <a:pt x="60812" y="433964"/>
                  </a:lnTo>
                  <a:lnTo>
                    <a:pt x="60818" y="430244"/>
                  </a:lnTo>
                  <a:lnTo>
                    <a:pt x="65634" y="422944"/>
                  </a:lnTo>
                  <a:lnTo>
                    <a:pt x="65028" y="422015"/>
                  </a:lnTo>
                  <a:lnTo>
                    <a:pt x="56260" y="408565"/>
                  </a:lnTo>
                  <a:lnTo>
                    <a:pt x="69877" y="406951"/>
                  </a:lnTo>
                  <a:lnTo>
                    <a:pt x="74424" y="397155"/>
                  </a:lnTo>
                  <a:lnTo>
                    <a:pt x="77094" y="388878"/>
                  </a:lnTo>
                  <a:lnTo>
                    <a:pt x="69405" y="387941"/>
                  </a:lnTo>
                  <a:lnTo>
                    <a:pt x="71274" y="377699"/>
                  </a:lnTo>
                  <a:lnTo>
                    <a:pt x="61077" y="376341"/>
                  </a:lnTo>
                  <a:lnTo>
                    <a:pt x="59660" y="366149"/>
                  </a:lnTo>
                  <a:lnTo>
                    <a:pt x="65344" y="365263"/>
                  </a:lnTo>
                  <a:lnTo>
                    <a:pt x="60518" y="357595"/>
                  </a:lnTo>
                  <a:lnTo>
                    <a:pt x="59771" y="356875"/>
                  </a:lnTo>
                  <a:lnTo>
                    <a:pt x="56822" y="354029"/>
                  </a:lnTo>
                  <a:lnTo>
                    <a:pt x="53984" y="342422"/>
                  </a:lnTo>
                  <a:lnTo>
                    <a:pt x="58530" y="336589"/>
                  </a:lnTo>
                  <a:lnTo>
                    <a:pt x="51870" y="334934"/>
                  </a:lnTo>
                  <a:lnTo>
                    <a:pt x="46527" y="330198"/>
                  </a:lnTo>
                  <a:lnTo>
                    <a:pt x="45801" y="325173"/>
                  </a:lnTo>
                  <a:lnTo>
                    <a:pt x="48291" y="319972"/>
                  </a:lnTo>
                  <a:lnTo>
                    <a:pt x="55783" y="314071"/>
                  </a:lnTo>
                  <a:lnTo>
                    <a:pt x="55259" y="307265"/>
                  </a:lnTo>
                  <a:lnTo>
                    <a:pt x="47759" y="301717"/>
                  </a:lnTo>
                  <a:lnTo>
                    <a:pt x="43939" y="298636"/>
                  </a:lnTo>
                  <a:lnTo>
                    <a:pt x="44635" y="297608"/>
                  </a:lnTo>
                  <a:lnTo>
                    <a:pt x="48851" y="291376"/>
                  </a:lnTo>
                  <a:lnTo>
                    <a:pt x="41573" y="285654"/>
                  </a:lnTo>
                  <a:lnTo>
                    <a:pt x="44519" y="280398"/>
                  </a:lnTo>
                  <a:lnTo>
                    <a:pt x="50152" y="280595"/>
                  </a:lnTo>
                  <a:lnTo>
                    <a:pt x="52096" y="273647"/>
                  </a:lnTo>
                  <a:lnTo>
                    <a:pt x="53523" y="266332"/>
                  </a:lnTo>
                  <a:lnTo>
                    <a:pt x="51226" y="260789"/>
                  </a:lnTo>
                  <a:lnTo>
                    <a:pt x="46649" y="260107"/>
                  </a:lnTo>
                  <a:lnTo>
                    <a:pt x="44244" y="250673"/>
                  </a:lnTo>
                  <a:lnTo>
                    <a:pt x="47197" y="244383"/>
                  </a:lnTo>
                  <a:lnTo>
                    <a:pt x="43065" y="239860"/>
                  </a:lnTo>
                  <a:lnTo>
                    <a:pt x="40047" y="235123"/>
                  </a:lnTo>
                  <a:lnTo>
                    <a:pt x="37816" y="230971"/>
                  </a:lnTo>
                  <a:lnTo>
                    <a:pt x="34547" y="226071"/>
                  </a:lnTo>
                  <a:lnTo>
                    <a:pt x="35494" y="223769"/>
                  </a:lnTo>
                  <a:lnTo>
                    <a:pt x="37281" y="219423"/>
                  </a:lnTo>
                  <a:lnTo>
                    <a:pt x="43681" y="214270"/>
                  </a:lnTo>
                  <a:lnTo>
                    <a:pt x="37971" y="208971"/>
                  </a:lnTo>
                  <a:lnTo>
                    <a:pt x="46750" y="207208"/>
                  </a:lnTo>
                  <a:lnTo>
                    <a:pt x="49290" y="199584"/>
                  </a:lnTo>
                  <a:lnTo>
                    <a:pt x="41296" y="195441"/>
                  </a:lnTo>
                  <a:lnTo>
                    <a:pt x="44733" y="191448"/>
                  </a:lnTo>
                  <a:lnTo>
                    <a:pt x="47688" y="191039"/>
                  </a:lnTo>
                  <a:lnTo>
                    <a:pt x="54488" y="192462"/>
                  </a:lnTo>
                  <a:lnTo>
                    <a:pt x="54365" y="186580"/>
                  </a:lnTo>
                  <a:lnTo>
                    <a:pt x="51076" y="184216"/>
                  </a:lnTo>
                  <a:lnTo>
                    <a:pt x="49729" y="176865"/>
                  </a:lnTo>
                  <a:lnTo>
                    <a:pt x="53485" y="172428"/>
                  </a:lnTo>
                  <a:lnTo>
                    <a:pt x="52133" y="167519"/>
                  </a:lnTo>
                  <a:lnTo>
                    <a:pt x="45996" y="165392"/>
                  </a:lnTo>
                  <a:lnTo>
                    <a:pt x="50420" y="161857"/>
                  </a:lnTo>
                  <a:lnTo>
                    <a:pt x="55421" y="162718"/>
                  </a:lnTo>
                  <a:lnTo>
                    <a:pt x="58104" y="159362"/>
                  </a:lnTo>
                  <a:lnTo>
                    <a:pt x="62217" y="156646"/>
                  </a:lnTo>
                  <a:lnTo>
                    <a:pt x="67872" y="155117"/>
                  </a:lnTo>
                  <a:lnTo>
                    <a:pt x="69568" y="148736"/>
                  </a:lnTo>
                  <a:lnTo>
                    <a:pt x="66374" y="145758"/>
                  </a:lnTo>
                  <a:lnTo>
                    <a:pt x="61125" y="143991"/>
                  </a:lnTo>
                  <a:lnTo>
                    <a:pt x="61241" y="143004"/>
                  </a:lnTo>
                  <a:lnTo>
                    <a:pt x="61301" y="142493"/>
                  </a:lnTo>
                  <a:lnTo>
                    <a:pt x="61773" y="138474"/>
                  </a:lnTo>
                  <a:lnTo>
                    <a:pt x="66647" y="136514"/>
                  </a:lnTo>
                  <a:lnTo>
                    <a:pt x="67799" y="133193"/>
                  </a:lnTo>
                  <a:lnTo>
                    <a:pt x="66153" y="127710"/>
                  </a:lnTo>
                  <a:lnTo>
                    <a:pt x="72262" y="125746"/>
                  </a:lnTo>
                  <a:lnTo>
                    <a:pt x="75016" y="119562"/>
                  </a:lnTo>
                  <a:lnTo>
                    <a:pt x="81766" y="117823"/>
                  </a:lnTo>
                  <a:lnTo>
                    <a:pt x="79938" y="110466"/>
                  </a:lnTo>
                  <a:lnTo>
                    <a:pt x="83860" y="107270"/>
                  </a:lnTo>
                  <a:lnTo>
                    <a:pt x="91871" y="110784"/>
                  </a:lnTo>
                  <a:lnTo>
                    <a:pt x="93649" y="103983"/>
                  </a:lnTo>
                  <a:lnTo>
                    <a:pt x="100886" y="99215"/>
                  </a:lnTo>
                  <a:lnTo>
                    <a:pt x="99591" y="93204"/>
                  </a:lnTo>
                  <a:lnTo>
                    <a:pt x="100693" y="83942"/>
                  </a:lnTo>
                  <a:lnTo>
                    <a:pt x="102621" y="77808"/>
                  </a:lnTo>
                  <a:lnTo>
                    <a:pt x="97951" y="71439"/>
                  </a:lnTo>
                  <a:lnTo>
                    <a:pt x="99222" y="69148"/>
                  </a:lnTo>
                  <a:lnTo>
                    <a:pt x="101758" y="64573"/>
                  </a:lnTo>
                  <a:lnTo>
                    <a:pt x="101913" y="59181"/>
                  </a:lnTo>
                  <a:lnTo>
                    <a:pt x="105987" y="50237"/>
                  </a:lnTo>
                  <a:lnTo>
                    <a:pt x="109395" y="46658"/>
                  </a:lnTo>
                  <a:lnTo>
                    <a:pt x="110118" y="40192"/>
                  </a:lnTo>
                  <a:lnTo>
                    <a:pt x="116401" y="39776"/>
                  </a:lnTo>
                  <a:lnTo>
                    <a:pt x="117116" y="39729"/>
                  </a:lnTo>
                  <a:lnTo>
                    <a:pt x="126742" y="34084"/>
                  </a:lnTo>
                  <a:lnTo>
                    <a:pt x="126961" y="33912"/>
                  </a:lnTo>
                  <a:lnTo>
                    <a:pt x="133577" y="28706"/>
                  </a:lnTo>
                  <a:lnTo>
                    <a:pt x="133954" y="24463"/>
                  </a:lnTo>
                  <a:lnTo>
                    <a:pt x="126180" y="16832"/>
                  </a:lnTo>
                  <a:lnTo>
                    <a:pt x="183962" y="13407"/>
                  </a:lnTo>
                  <a:lnTo>
                    <a:pt x="191926" y="12898"/>
                  </a:lnTo>
                  <a:lnTo>
                    <a:pt x="193915" y="12770"/>
                  </a:lnTo>
                  <a:lnTo>
                    <a:pt x="200944" y="12314"/>
                  </a:lnTo>
                  <a:lnTo>
                    <a:pt x="224435" y="10759"/>
                  </a:lnTo>
                  <a:lnTo>
                    <a:pt x="233674" y="10081"/>
                  </a:lnTo>
                  <a:lnTo>
                    <a:pt x="251009" y="8789"/>
                  </a:lnTo>
                  <a:lnTo>
                    <a:pt x="270290" y="7319"/>
                  </a:lnTo>
                  <a:lnTo>
                    <a:pt x="271347" y="7240"/>
                  </a:lnTo>
                  <a:lnTo>
                    <a:pt x="293135" y="5580"/>
                  </a:lnTo>
                  <a:lnTo>
                    <a:pt x="297226" y="5263"/>
                  </a:lnTo>
                  <a:lnTo>
                    <a:pt x="332771" y="2392"/>
                  </a:lnTo>
                  <a:lnTo>
                    <a:pt x="342805" y="1624"/>
                  </a:lnTo>
                  <a:lnTo>
                    <a:pt x="344709" y="1477"/>
                  </a:lnTo>
                  <a:lnTo>
                    <a:pt x="356543" y="557"/>
                  </a:lnTo>
                  <a:lnTo>
                    <a:pt x="363054" y="0"/>
                  </a:lnTo>
                  <a:lnTo>
                    <a:pt x="368994" y="9736"/>
                  </a:lnTo>
                  <a:lnTo>
                    <a:pt x="375714" y="13393"/>
                  </a:lnTo>
                  <a:lnTo>
                    <a:pt x="374728" y="51105"/>
                  </a:lnTo>
                  <a:lnTo>
                    <a:pt x="374601" y="56833"/>
                  </a:lnTo>
                  <a:lnTo>
                    <a:pt x="374232" y="73425"/>
                  </a:lnTo>
                  <a:lnTo>
                    <a:pt x="373782" y="93276"/>
                  </a:lnTo>
                  <a:lnTo>
                    <a:pt x="373021" y="126055"/>
                  </a:lnTo>
                  <a:lnTo>
                    <a:pt x="372929" y="129995"/>
                  </a:lnTo>
                  <a:lnTo>
                    <a:pt x="371803" y="173795"/>
                  </a:lnTo>
                  <a:lnTo>
                    <a:pt x="371634" y="180240"/>
                  </a:lnTo>
                  <a:lnTo>
                    <a:pt x="371203" y="203244"/>
                  </a:lnTo>
                  <a:lnTo>
                    <a:pt x="370541" y="237533"/>
                  </a:lnTo>
                  <a:lnTo>
                    <a:pt x="370253" y="252072"/>
                  </a:lnTo>
                  <a:lnTo>
                    <a:pt x="369773" y="278972"/>
                  </a:lnTo>
                  <a:lnTo>
                    <a:pt x="369615" y="287651"/>
                  </a:lnTo>
                  <a:lnTo>
                    <a:pt x="369053" y="317936"/>
                  </a:lnTo>
                  <a:lnTo>
                    <a:pt x="368698" y="336572"/>
                  </a:lnTo>
                  <a:lnTo>
                    <a:pt x="367963" y="374118"/>
                  </a:lnTo>
                  <a:lnTo>
                    <a:pt x="367800" y="382273"/>
                  </a:lnTo>
                  <a:lnTo>
                    <a:pt x="367715" y="385410"/>
                  </a:lnTo>
                  <a:lnTo>
                    <a:pt x="366584" y="426441"/>
                  </a:lnTo>
                  <a:lnTo>
                    <a:pt x="367015" y="431872"/>
                  </a:lnTo>
                  <a:lnTo>
                    <a:pt x="368146" y="446115"/>
                  </a:lnTo>
                  <a:lnTo>
                    <a:pt x="369754" y="458880"/>
                  </a:lnTo>
                  <a:lnTo>
                    <a:pt x="371076" y="469373"/>
                  </a:lnTo>
                  <a:lnTo>
                    <a:pt x="374294" y="494927"/>
                  </a:lnTo>
                  <a:lnTo>
                    <a:pt x="374546" y="496928"/>
                  </a:lnTo>
                  <a:lnTo>
                    <a:pt x="379881" y="539121"/>
                  </a:lnTo>
                  <a:lnTo>
                    <a:pt x="381865" y="555062"/>
                  </a:lnTo>
                  <a:lnTo>
                    <a:pt x="386362" y="591143"/>
                  </a:lnTo>
                  <a:lnTo>
                    <a:pt x="386427" y="591668"/>
                  </a:lnTo>
                  <a:lnTo>
                    <a:pt x="389494" y="617547"/>
                  </a:lnTo>
                  <a:lnTo>
                    <a:pt x="392473" y="641416"/>
                  </a:lnTo>
                  <a:lnTo>
                    <a:pt x="391001" y="645319"/>
                  </a:lnTo>
                  <a:lnTo>
                    <a:pt x="386587" y="644890"/>
                  </a:lnTo>
                  <a:lnTo>
                    <a:pt x="383870" y="648949"/>
                  </a:lnTo>
                  <a:lnTo>
                    <a:pt x="377626" y="646662"/>
                  </a:lnTo>
                  <a:lnTo>
                    <a:pt x="370650" y="648460"/>
                  </a:lnTo>
                  <a:lnTo>
                    <a:pt x="366705" y="645595"/>
                  </a:lnTo>
                  <a:lnTo>
                    <a:pt x="360571" y="644944"/>
                  </a:lnTo>
                  <a:lnTo>
                    <a:pt x="356391" y="647817"/>
                  </a:lnTo>
                  <a:lnTo>
                    <a:pt x="350832" y="647699"/>
                  </a:lnTo>
                  <a:lnTo>
                    <a:pt x="344375" y="646855"/>
                  </a:lnTo>
                  <a:lnTo>
                    <a:pt x="342148" y="646563"/>
                  </a:lnTo>
                  <a:lnTo>
                    <a:pt x="332863" y="642718"/>
                  </a:lnTo>
                  <a:lnTo>
                    <a:pt x="323692" y="643761"/>
                  </a:lnTo>
                  <a:lnTo>
                    <a:pt x="310593" y="647868"/>
                  </a:lnTo>
                  <a:lnTo>
                    <a:pt x="298626" y="653845"/>
                  </a:lnTo>
                  <a:lnTo>
                    <a:pt x="286041" y="658009"/>
                  </a:lnTo>
                  <a:lnTo>
                    <a:pt x="284577" y="658611"/>
                  </a:lnTo>
                  <a:lnTo>
                    <a:pt x="280187" y="660415"/>
                  </a:lnTo>
                  <a:lnTo>
                    <a:pt x="271125" y="667665"/>
                  </a:lnTo>
                  <a:lnTo>
                    <a:pt x="268785" y="673405"/>
                  </a:lnTo>
                  <a:lnTo>
                    <a:pt x="265530" y="675503"/>
                  </a:lnTo>
                  <a:lnTo>
                    <a:pt x="259823" y="677389"/>
                  </a:lnTo>
                  <a:lnTo>
                    <a:pt x="249563" y="673055"/>
                  </a:lnTo>
                  <a:lnTo>
                    <a:pt x="245552" y="660707"/>
                  </a:lnTo>
                  <a:lnTo>
                    <a:pt x="239302" y="646484"/>
                  </a:lnTo>
                  <a:lnTo>
                    <a:pt x="236386" y="641136"/>
                  </a:lnTo>
                  <a:lnTo>
                    <a:pt x="234678" y="637999"/>
                  </a:lnTo>
                  <a:lnTo>
                    <a:pt x="224594" y="628413"/>
                  </a:lnTo>
                  <a:lnTo>
                    <a:pt x="220175" y="615891"/>
                  </a:lnTo>
                  <a:lnTo>
                    <a:pt x="219441" y="612504"/>
                  </a:lnTo>
                  <a:lnTo>
                    <a:pt x="217713" y="604530"/>
                  </a:lnTo>
                  <a:lnTo>
                    <a:pt x="222159" y="591329"/>
                  </a:lnTo>
                  <a:lnTo>
                    <a:pt x="226253" y="578236"/>
                  </a:lnTo>
                  <a:lnTo>
                    <a:pt x="228030" y="565713"/>
                  </a:lnTo>
                  <a:lnTo>
                    <a:pt x="215299" y="566593"/>
                  </a:lnTo>
                  <a:lnTo>
                    <a:pt x="208021" y="567090"/>
                  </a:lnTo>
                  <a:lnTo>
                    <a:pt x="165241" y="569932"/>
                  </a:lnTo>
                  <a:lnTo>
                    <a:pt x="155024" y="570587"/>
                  </a:lnTo>
                  <a:lnTo>
                    <a:pt x="154871" y="570596"/>
                  </a:lnTo>
                  <a:lnTo>
                    <a:pt x="131197" y="572033"/>
                  </a:lnTo>
                  <a:lnTo>
                    <a:pt x="128878" y="572171"/>
                  </a:lnTo>
                  <a:lnTo>
                    <a:pt x="106229" y="573495"/>
                  </a:lnTo>
                  <a:lnTo>
                    <a:pt x="98300" y="573938"/>
                  </a:lnTo>
                  <a:lnTo>
                    <a:pt x="70594" y="575441"/>
                  </a:lnTo>
                  <a:lnTo>
                    <a:pt x="56874" y="576161"/>
                  </a:lnTo>
                  <a:lnTo>
                    <a:pt x="51206" y="576453"/>
                  </a:lnTo>
                  <a:lnTo>
                    <a:pt x="2366" y="578771"/>
                  </a:lnTo>
                  <a:lnTo>
                    <a:pt x="3357" y="577939"/>
                  </a:lnTo>
                  <a:lnTo>
                    <a:pt x="11102" y="571430"/>
                  </a:lnTo>
                  <a:lnTo>
                    <a:pt x="6774" y="565824"/>
                  </a:lnTo>
                  <a:lnTo>
                    <a:pt x="3297" y="559693"/>
                  </a:lnTo>
                  <a:lnTo>
                    <a:pt x="6566" y="551906"/>
                  </a:lnTo>
                  <a:lnTo>
                    <a:pt x="6667" y="551667"/>
                  </a:lnTo>
                  <a:lnTo>
                    <a:pt x="0" y="54633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206959" y="3015440"/>
              <a:ext cx="798336" cy="630347"/>
            </a:xfrm>
            <a:custGeom>
              <a:avLst/>
              <a:pathLst>
                <a:path w="798336" h="630347">
                  <a:moveTo>
                    <a:pt x="27061" y="345071"/>
                  </a:moveTo>
                  <a:lnTo>
                    <a:pt x="39909" y="258739"/>
                  </a:lnTo>
                  <a:lnTo>
                    <a:pt x="44531" y="225522"/>
                  </a:lnTo>
                  <a:lnTo>
                    <a:pt x="47048" y="207427"/>
                  </a:lnTo>
                  <a:lnTo>
                    <a:pt x="50174" y="184961"/>
                  </a:lnTo>
                  <a:lnTo>
                    <a:pt x="54293" y="155351"/>
                  </a:lnTo>
                  <a:lnTo>
                    <a:pt x="60092" y="113120"/>
                  </a:lnTo>
                  <a:lnTo>
                    <a:pt x="60914" y="107353"/>
                  </a:lnTo>
                  <a:lnTo>
                    <a:pt x="69390" y="47912"/>
                  </a:lnTo>
                  <a:lnTo>
                    <a:pt x="69561" y="46670"/>
                  </a:lnTo>
                  <a:lnTo>
                    <a:pt x="72657" y="24109"/>
                  </a:lnTo>
                  <a:lnTo>
                    <a:pt x="75819" y="0"/>
                  </a:lnTo>
                  <a:lnTo>
                    <a:pt x="158043" y="11086"/>
                  </a:lnTo>
                  <a:lnTo>
                    <a:pt x="192264" y="15305"/>
                  </a:lnTo>
                  <a:lnTo>
                    <a:pt x="249049" y="22038"/>
                  </a:lnTo>
                  <a:lnTo>
                    <a:pt x="254160" y="22684"/>
                  </a:lnTo>
                  <a:lnTo>
                    <a:pt x="301275" y="28504"/>
                  </a:lnTo>
                  <a:lnTo>
                    <a:pt x="356852" y="35074"/>
                  </a:lnTo>
                  <a:lnTo>
                    <a:pt x="367534" y="36301"/>
                  </a:lnTo>
                  <a:lnTo>
                    <a:pt x="370322" y="36599"/>
                  </a:lnTo>
                  <a:lnTo>
                    <a:pt x="464661" y="46236"/>
                  </a:lnTo>
                  <a:lnTo>
                    <a:pt x="499113" y="49563"/>
                  </a:lnTo>
                  <a:lnTo>
                    <a:pt x="508216" y="50422"/>
                  </a:lnTo>
                  <a:lnTo>
                    <a:pt x="545287" y="53290"/>
                  </a:lnTo>
                  <a:lnTo>
                    <a:pt x="591167" y="57351"/>
                  </a:lnTo>
                  <a:lnTo>
                    <a:pt x="640764" y="61394"/>
                  </a:lnTo>
                  <a:lnTo>
                    <a:pt x="660557" y="62926"/>
                  </a:lnTo>
                  <a:lnTo>
                    <a:pt x="692221" y="65294"/>
                  </a:lnTo>
                  <a:lnTo>
                    <a:pt x="736013" y="68467"/>
                  </a:lnTo>
                  <a:lnTo>
                    <a:pt x="739371" y="68702"/>
                  </a:lnTo>
                  <a:lnTo>
                    <a:pt x="746022" y="69164"/>
                  </a:lnTo>
                  <a:lnTo>
                    <a:pt x="798336" y="72618"/>
                  </a:lnTo>
                  <a:lnTo>
                    <a:pt x="796129" y="107757"/>
                  </a:lnTo>
                  <a:lnTo>
                    <a:pt x="795668" y="114992"/>
                  </a:lnTo>
                  <a:lnTo>
                    <a:pt x="793383" y="150799"/>
                  </a:lnTo>
                  <a:lnTo>
                    <a:pt x="792578" y="163422"/>
                  </a:lnTo>
                  <a:lnTo>
                    <a:pt x="792482" y="164930"/>
                  </a:lnTo>
                  <a:lnTo>
                    <a:pt x="789463" y="211556"/>
                  </a:lnTo>
                  <a:lnTo>
                    <a:pt x="787882" y="237162"/>
                  </a:lnTo>
                  <a:lnTo>
                    <a:pt x="785843" y="271241"/>
                  </a:lnTo>
                  <a:lnTo>
                    <a:pt x="785794" y="272058"/>
                  </a:lnTo>
                  <a:lnTo>
                    <a:pt x="784176" y="299117"/>
                  </a:lnTo>
                  <a:lnTo>
                    <a:pt x="782230" y="332595"/>
                  </a:lnTo>
                  <a:lnTo>
                    <a:pt x="781534" y="344579"/>
                  </a:lnTo>
                  <a:lnTo>
                    <a:pt x="778528" y="393205"/>
                  </a:lnTo>
                  <a:lnTo>
                    <a:pt x="777819" y="404671"/>
                  </a:lnTo>
                  <a:lnTo>
                    <a:pt x="775835" y="436778"/>
                  </a:lnTo>
                  <a:lnTo>
                    <a:pt x="774841" y="452873"/>
                  </a:lnTo>
                  <a:lnTo>
                    <a:pt x="774787" y="453755"/>
                  </a:lnTo>
                  <a:lnTo>
                    <a:pt x="773504" y="474543"/>
                  </a:lnTo>
                  <a:lnTo>
                    <a:pt x="770434" y="526655"/>
                  </a:lnTo>
                  <a:lnTo>
                    <a:pt x="770314" y="528696"/>
                  </a:lnTo>
                  <a:lnTo>
                    <a:pt x="769607" y="539769"/>
                  </a:lnTo>
                  <a:lnTo>
                    <a:pt x="767343" y="575254"/>
                  </a:lnTo>
                  <a:lnTo>
                    <a:pt x="766180" y="593479"/>
                  </a:lnTo>
                  <a:lnTo>
                    <a:pt x="764835" y="614567"/>
                  </a:lnTo>
                  <a:lnTo>
                    <a:pt x="764209" y="624508"/>
                  </a:lnTo>
                  <a:lnTo>
                    <a:pt x="763803" y="630347"/>
                  </a:lnTo>
                  <a:lnTo>
                    <a:pt x="729559" y="627912"/>
                  </a:lnTo>
                  <a:lnTo>
                    <a:pt x="692057" y="625242"/>
                  </a:lnTo>
                  <a:lnTo>
                    <a:pt x="676368" y="623501"/>
                  </a:lnTo>
                  <a:lnTo>
                    <a:pt x="658852" y="622152"/>
                  </a:lnTo>
                  <a:lnTo>
                    <a:pt x="649675" y="621504"/>
                  </a:lnTo>
                  <a:lnTo>
                    <a:pt x="578909" y="616234"/>
                  </a:lnTo>
                  <a:lnTo>
                    <a:pt x="548877" y="614025"/>
                  </a:lnTo>
                  <a:lnTo>
                    <a:pt x="512686" y="611248"/>
                  </a:lnTo>
                  <a:lnTo>
                    <a:pt x="469740" y="607392"/>
                  </a:lnTo>
                  <a:lnTo>
                    <a:pt x="427322" y="603119"/>
                  </a:lnTo>
                  <a:lnTo>
                    <a:pt x="423585" y="602752"/>
                  </a:lnTo>
                  <a:lnTo>
                    <a:pt x="416441" y="602047"/>
                  </a:lnTo>
                  <a:lnTo>
                    <a:pt x="413081" y="601713"/>
                  </a:lnTo>
                  <a:lnTo>
                    <a:pt x="394749" y="599871"/>
                  </a:lnTo>
                  <a:lnTo>
                    <a:pt x="382244" y="598618"/>
                  </a:lnTo>
                  <a:lnTo>
                    <a:pt x="362328" y="596597"/>
                  </a:lnTo>
                  <a:lnTo>
                    <a:pt x="362110" y="596575"/>
                  </a:lnTo>
                  <a:lnTo>
                    <a:pt x="331674" y="593467"/>
                  </a:lnTo>
                  <a:lnTo>
                    <a:pt x="330709" y="593369"/>
                  </a:lnTo>
                  <a:lnTo>
                    <a:pt x="293967" y="589582"/>
                  </a:lnTo>
                  <a:lnTo>
                    <a:pt x="279453" y="588050"/>
                  </a:lnTo>
                  <a:lnTo>
                    <a:pt x="236545" y="583400"/>
                  </a:lnTo>
                  <a:lnTo>
                    <a:pt x="235851" y="582238"/>
                  </a:lnTo>
                  <a:lnTo>
                    <a:pt x="176650" y="575280"/>
                  </a:lnTo>
                  <a:lnTo>
                    <a:pt x="170028" y="574478"/>
                  </a:lnTo>
                  <a:lnTo>
                    <a:pt x="113565" y="567467"/>
                  </a:lnTo>
                  <a:lnTo>
                    <a:pt x="72376" y="562215"/>
                  </a:lnTo>
                  <a:lnTo>
                    <a:pt x="46172" y="558788"/>
                  </a:lnTo>
                  <a:lnTo>
                    <a:pt x="0" y="552543"/>
                  </a:lnTo>
                  <a:lnTo>
                    <a:pt x="9419" y="485501"/>
                  </a:lnTo>
                  <a:lnTo>
                    <a:pt x="17103" y="430800"/>
                  </a:lnTo>
                  <a:lnTo>
                    <a:pt x="22376" y="393258"/>
                  </a:lnTo>
                  <a:lnTo>
                    <a:pt x="22602" y="391649"/>
                  </a:lnTo>
                  <a:lnTo>
                    <a:pt x="22762" y="37607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44566" y="3494113"/>
              <a:ext cx="968220" cy="427362"/>
            </a:xfrm>
            <a:custGeom>
              <a:avLst/>
              <a:pathLst>
                <a:path w="968220" h="427362">
                  <a:moveTo>
                    <a:pt x="222" y="340730"/>
                  </a:moveTo>
                  <a:lnTo>
                    <a:pt x="242" y="337808"/>
                  </a:lnTo>
                  <a:lnTo>
                    <a:pt x="6139" y="331114"/>
                  </a:lnTo>
                  <a:lnTo>
                    <a:pt x="11662" y="334408"/>
                  </a:lnTo>
                  <a:lnTo>
                    <a:pt x="20566" y="332351"/>
                  </a:lnTo>
                  <a:lnTo>
                    <a:pt x="27399" y="325211"/>
                  </a:lnTo>
                  <a:lnTo>
                    <a:pt x="27958" y="324626"/>
                  </a:lnTo>
                  <a:lnTo>
                    <a:pt x="25418" y="317570"/>
                  </a:lnTo>
                  <a:lnTo>
                    <a:pt x="28400" y="313923"/>
                  </a:lnTo>
                  <a:lnTo>
                    <a:pt x="26196" y="309185"/>
                  </a:lnTo>
                  <a:lnTo>
                    <a:pt x="30803" y="302262"/>
                  </a:lnTo>
                  <a:lnTo>
                    <a:pt x="32292" y="301326"/>
                  </a:lnTo>
                  <a:lnTo>
                    <a:pt x="32886" y="300953"/>
                  </a:lnTo>
                  <a:lnTo>
                    <a:pt x="36690" y="298560"/>
                  </a:lnTo>
                  <a:lnTo>
                    <a:pt x="43460" y="291285"/>
                  </a:lnTo>
                  <a:lnTo>
                    <a:pt x="51208" y="284269"/>
                  </a:lnTo>
                  <a:lnTo>
                    <a:pt x="63166" y="281917"/>
                  </a:lnTo>
                  <a:lnTo>
                    <a:pt x="64237" y="281705"/>
                  </a:lnTo>
                  <a:lnTo>
                    <a:pt x="71501" y="280943"/>
                  </a:lnTo>
                  <a:lnTo>
                    <a:pt x="81489" y="280185"/>
                  </a:lnTo>
                  <a:lnTo>
                    <a:pt x="85842" y="273999"/>
                  </a:lnTo>
                  <a:lnTo>
                    <a:pt x="89107" y="272403"/>
                  </a:lnTo>
                  <a:lnTo>
                    <a:pt x="96423" y="264502"/>
                  </a:lnTo>
                  <a:lnTo>
                    <a:pt x="102016" y="264135"/>
                  </a:lnTo>
                  <a:lnTo>
                    <a:pt x="104758" y="257395"/>
                  </a:lnTo>
                  <a:lnTo>
                    <a:pt x="105485" y="255606"/>
                  </a:lnTo>
                  <a:lnTo>
                    <a:pt x="105552" y="255442"/>
                  </a:lnTo>
                  <a:lnTo>
                    <a:pt x="111688" y="253310"/>
                  </a:lnTo>
                  <a:lnTo>
                    <a:pt x="115036" y="247534"/>
                  </a:lnTo>
                  <a:lnTo>
                    <a:pt x="121903" y="244813"/>
                  </a:lnTo>
                  <a:lnTo>
                    <a:pt x="127056" y="242471"/>
                  </a:lnTo>
                  <a:lnTo>
                    <a:pt x="134893" y="242110"/>
                  </a:lnTo>
                  <a:lnTo>
                    <a:pt x="135948" y="240160"/>
                  </a:lnTo>
                  <a:lnTo>
                    <a:pt x="138564" y="235318"/>
                  </a:lnTo>
                  <a:lnTo>
                    <a:pt x="141820" y="228219"/>
                  </a:lnTo>
                  <a:lnTo>
                    <a:pt x="139619" y="221167"/>
                  </a:lnTo>
                  <a:lnTo>
                    <a:pt x="141343" y="219954"/>
                  </a:lnTo>
                  <a:lnTo>
                    <a:pt x="144721" y="217576"/>
                  </a:lnTo>
                  <a:lnTo>
                    <a:pt x="150084" y="220125"/>
                  </a:lnTo>
                  <a:lnTo>
                    <a:pt x="152697" y="215797"/>
                  </a:lnTo>
                  <a:lnTo>
                    <a:pt x="152806" y="210107"/>
                  </a:lnTo>
                  <a:lnTo>
                    <a:pt x="158288" y="205725"/>
                  </a:lnTo>
                  <a:lnTo>
                    <a:pt x="168067" y="198169"/>
                  </a:lnTo>
                  <a:lnTo>
                    <a:pt x="171046" y="201251"/>
                  </a:lnTo>
                  <a:lnTo>
                    <a:pt x="172384" y="202635"/>
                  </a:lnTo>
                  <a:lnTo>
                    <a:pt x="171703" y="209986"/>
                  </a:lnTo>
                  <a:lnTo>
                    <a:pt x="177940" y="211989"/>
                  </a:lnTo>
                  <a:lnTo>
                    <a:pt x="182875" y="207330"/>
                  </a:lnTo>
                  <a:lnTo>
                    <a:pt x="187171" y="203269"/>
                  </a:lnTo>
                  <a:lnTo>
                    <a:pt x="191090" y="193353"/>
                  </a:lnTo>
                  <a:lnTo>
                    <a:pt x="191705" y="191796"/>
                  </a:lnTo>
                  <a:lnTo>
                    <a:pt x="197948" y="186420"/>
                  </a:lnTo>
                  <a:lnTo>
                    <a:pt x="202984" y="183114"/>
                  </a:lnTo>
                  <a:lnTo>
                    <a:pt x="206611" y="183416"/>
                  </a:lnTo>
                  <a:lnTo>
                    <a:pt x="211071" y="179077"/>
                  </a:lnTo>
                  <a:lnTo>
                    <a:pt x="211954" y="178217"/>
                  </a:lnTo>
                  <a:lnTo>
                    <a:pt x="220140" y="180227"/>
                  </a:lnTo>
                  <a:lnTo>
                    <a:pt x="222288" y="184389"/>
                  </a:lnTo>
                  <a:lnTo>
                    <a:pt x="227421" y="183449"/>
                  </a:lnTo>
                  <a:lnTo>
                    <a:pt x="232684" y="180052"/>
                  </a:lnTo>
                  <a:lnTo>
                    <a:pt x="238088" y="164631"/>
                  </a:lnTo>
                  <a:lnTo>
                    <a:pt x="240156" y="159170"/>
                  </a:lnTo>
                  <a:lnTo>
                    <a:pt x="241434" y="155790"/>
                  </a:lnTo>
                  <a:lnTo>
                    <a:pt x="242261" y="153603"/>
                  </a:lnTo>
                  <a:lnTo>
                    <a:pt x="249525" y="146130"/>
                  </a:lnTo>
                  <a:lnTo>
                    <a:pt x="256680" y="145940"/>
                  </a:lnTo>
                  <a:lnTo>
                    <a:pt x="263625" y="145248"/>
                  </a:lnTo>
                  <a:lnTo>
                    <a:pt x="260434" y="138511"/>
                  </a:lnTo>
                  <a:lnTo>
                    <a:pt x="258966" y="135408"/>
                  </a:lnTo>
                  <a:lnTo>
                    <a:pt x="262087" y="127245"/>
                  </a:lnTo>
                  <a:lnTo>
                    <a:pt x="260140" y="117829"/>
                  </a:lnTo>
                  <a:lnTo>
                    <a:pt x="261513" y="110393"/>
                  </a:lnTo>
                  <a:lnTo>
                    <a:pt x="281057" y="108575"/>
                  </a:lnTo>
                  <a:lnTo>
                    <a:pt x="297110" y="106599"/>
                  </a:lnTo>
                  <a:lnTo>
                    <a:pt x="316434" y="104187"/>
                  </a:lnTo>
                  <a:lnTo>
                    <a:pt x="329051" y="102887"/>
                  </a:lnTo>
                  <a:lnTo>
                    <a:pt x="346616" y="100831"/>
                  </a:lnTo>
                  <a:lnTo>
                    <a:pt x="353304" y="99732"/>
                  </a:lnTo>
                  <a:lnTo>
                    <a:pt x="368035" y="97296"/>
                  </a:lnTo>
                  <a:lnTo>
                    <a:pt x="378213" y="96218"/>
                  </a:lnTo>
                  <a:lnTo>
                    <a:pt x="397089" y="94192"/>
                  </a:lnTo>
                  <a:lnTo>
                    <a:pt x="398049" y="94088"/>
                  </a:lnTo>
                  <a:lnTo>
                    <a:pt x="413031" y="92482"/>
                  </a:lnTo>
                  <a:lnTo>
                    <a:pt x="439367" y="88244"/>
                  </a:lnTo>
                  <a:lnTo>
                    <a:pt x="442219" y="87781"/>
                  </a:lnTo>
                  <a:lnTo>
                    <a:pt x="476216" y="82105"/>
                  </a:lnTo>
                  <a:lnTo>
                    <a:pt x="498101" y="78391"/>
                  </a:lnTo>
                  <a:lnTo>
                    <a:pt x="498427" y="78335"/>
                  </a:lnTo>
                  <a:lnTo>
                    <a:pt x="502835" y="77548"/>
                  </a:lnTo>
                  <a:lnTo>
                    <a:pt x="516620" y="75073"/>
                  </a:lnTo>
                  <a:lnTo>
                    <a:pt x="530153" y="72624"/>
                  </a:lnTo>
                  <a:lnTo>
                    <a:pt x="533533" y="72010"/>
                  </a:lnTo>
                  <a:lnTo>
                    <a:pt x="538849" y="71041"/>
                  </a:lnTo>
                  <a:lnTo>
                    <a:pt x="560153" y="67131"/>
                  </a:lnTo>
                  <a:lnTo>
                    <a:pt x="575979" y="64297"/>
                  </a:lnTo>
                  <a:lnTo>
                    <a:pt x="582727" y="63081"/>
                  </a:lnTo>
                  <a:lnTo>
                    <a:pt x="607059" y="58658"/>
                  </a:lnTo>
                  <a:lnTo>
                    <a:pt x="612763" y="57540"/>
                  </a:lnTo>
                  <a:lnTo>
                    <a:pt x="627221" y="54693"/>
                  </a:lnTo>
                  <a:lnTo>
                    <a:pt x="647868" y="50589"/>
                  </a:lnTo>
                  <a:lnTo>
                    <a:pt x="657254" y="48744"/>
                  </a:lnTo>
                  <a:lnTo>
                    <a:pt x="673101" y="45608"/>
                  </a:lnTo>
                  <a:lnTo>
                    <a:pt x="687455" y="42747"/>
                  </a:lnTo>
                  <a:lnTo>
                    <a:pt x="689337" y="42370"/>
                  </a:lnTo>
                  <a:lnTo>
                    <a:pt x="738132" y="32688"/>
                  </a:lnTo>
                  <a:lnTo>
                    <a:pt x="749876" y="30322"/>
                  </a:lnTo>
                  <a:lnTo>
                    <a:pt x="752672" y="29763"/>
                  </a:lnTo>
                  <a:lnTo>
                    <a:pt x="762699" y="27750"/>
                  </a:lnTo>
                  <a:lnTo>
                    <a:pt x="779384" y="24377"/>
                  </a:lnTo>
                  <a:lnTo>
                    <a:pt x="779554" y="24336"/>
                  </a:lnTo>
                  <a:lnTo>
                    <a:pt x="798590" y="19746"/>
                  </a:lnTo>
                  <a:lnTo>
                    <a:pt x="819809" y="15392"/>
                  </a:lnTo>
                  <a:lnTo>
                    <a:pt x="825263" y="14265"/>
                  </a:lnTo>
                  <a:lnTo>
                    <a:pt x="844516" y="10263"/>
                  </a:lnTo>
                  <a:lnTo>
                    <a:pt x="865116" y="5912"/>
                  </a:lnTo>
                  <a:lnTo>
                    <a:pt x="875431" y="3717"/>
                  </a:lnTo>
                  <a:lnTo>
                    <a:pt x="892651" y="0"/>
                  </a:lnTo>
                  <a:lnTo>
                    <a:pt x="899135" y="15116"/>
                  </a:lnTo>
                  <a:lnTo>
                    <a:pt x="907923" y="33821"/>
                  </a:lnTo>
                  <a:lnTo>
                    <a:pt x="912425" y="41153"/>
                  </a:lnTo>
                  <a:lnTo>
                    <a:pt x="921585" y="56046"/>
                  </a:lnTo>
                  <a:lnTo>
                    <a:pt x="930825" y="67331"/>
                  </a:lnTo>
                  <a:lnTo>
                    <a:pt x="945126" y="86613"/>
                  </a:lnTo>
                  <a:lnTo>
                    <a:pt x="953454" y="98222"/>
                  </a:lnTo>
                  <a:lnTo>
                    <a:pt x="957160" y="103195"/>
                  </a:lnTo>
                  <a:lnTo>
                    <a:pt x="965176" y="120242"/>
                  </a:lnTo>
                  <a:lnTo>
                    <a:pt x="968220" y="148786"/>
                  </a:lnTo>
                  <a:lnTo>
                    <a:pt x="968026" y="172459"/>
                  </a:lnTo>
                  <a:lnTo>
                    <a:pt x="957019" y="175653"/>
                  </a:lnTo>
                  <a:lnTo>
                    <a:pt x="945525" y="183082"/>
                  </a:lnTo>
                  <a:lnTo>
                    <a:pt x="944682" y="183625"/>
                  </a:lnTo>
                  <a:lnTo>
                    <a:pt x="929510" y="195932"/>
                  </a:lnTo>
                  <a:lnTo>
                    <a:pt x="920178" y="206147"/>
                  </a:lnTo>
                  <a:lnTo>
                    <a:pt x="908658" y="219127"/>
                  </a:lnTo>
                  <a:lnTo>
                    <a:pt x="900469" y="232577"/>
                  </a:lnTo>
                  <a:lnTo>
                    <a:pt x="893485" y="241608"/>
                  </a:lnTo>
                  <a:lnTo>
                    <a:pt x="886960" y="252606"/>
                  </a:lnTo>
                  <a:lnTo>
                    <a:pt x="881919" y="263627"/>
                  </a:lnTo>
                  <a:lnTo>
                    <a:pt x="876022" y="282740"/>
                  </a:lnTo>
                  <a:lnTo>
                    <a:pt x="872922" y="277747"/>
                  </a:lnTo>
                  <a:lnTo>
                    <a:pt x="864483" y="273202"/>
                  </a:lnTo>
                  <a:lnTo>
                    <a:pt x="851820" y="272385"/>
                  </a:lnTo>
                  <a:lnTo>
                    <a:pt x="832352" y="278339"/>
                  </a:lnTo>
                  <a:lnTo>
                    <a:pt x="810678" y="289077"/>
                  </a:lnTo>
                  <a:lnTo>
                    <a:pt x="808172" y="290314"/>
                  </a:lnTo>
                  <a:lnTo>
                    <a:pt x="797859" y="298826"/>
                  </a:lnTo>
                  <a:lnTo>
                    <a:pt x="790220" y="307717"/>
                  </a:lnTo>
                  <a:lnTo>
                    <a:pt x="776353" y="319573"/>
                  </a:lnTo>
                  <a:lnTo>
                    <a:pt x="771451" y="325356"/>
                  </a:lnTo>
                  <a:lnTo>
                    <a:pt x="760196" y="338596"/>
                  </a:lnTo>
                  <a:lnTo>
                    <a:pt x="753295" y="349763"/>
                  </a:lnTo>
                  <a:lnTo>
                    <a:pt x="748845" y="356948"/>
                  </a:lnTo>
                  <a:lnTo>
                    <a:pt x="743763" y="369691"/>
                  </a:lnTo>
                  <a:lnTo>
                    <a:pt x="740754" y="387884"/>
                  </a:lnTo>
                  <a:lnTo>
                    <a:pt x="739136" y="397612"/>
                  </a:lnTo>
                  <a:lnTo>
                    <a:pt x="738319" y="405013"/>
                  </a:lnTo>
                  <a:lnTo>
                    <a:pt x="737240" y="414736"/>
                  </a:lnTo>
                  <a:lnTo>
                    <a:pt x="731871" y="415003"/>
                  </a:lnTo>
                  <a:lnTo>
                    <a:pt x="729760" y="411221"/>
                  </a:lnTo>
                  <a:lnTo>
                    <a:pt x="715872" y="410492"/>
                  </a:lnTo>
                  <a:lnTo>
                    <a:pt x="700252" y="413425"/>
                  </a:lnTo>
                  <a:lnTo>
                    <a:pt x="688422" y="417123"/>
                  </a:lnTo>
                  <a:lnTo>
                    <a:pt x="672075" y="427362"/>
                  </a:lnTo>
                  <a:lnTo>
                    <a:pt x="662038" y="420118"/>
                  </a:lnTo>
                  <a:lnTo>
                    <a:pt x="657370" y="416807"/>
                  </a:lnTo>
                  <a:lnTo>
                    <a:pt x="635917" y="401534"/>
                  </a:lnTo>
                  <a:lnTo>
                    <a:pt x="601444" y="376942"/>
                  </a:lnTo>
                  <a:lnTo>
                    <a:pt x="563378" y="348977"/>
                  </a:lnTo>
                  <a:lnTo>
                    <a:pt x="551308" y="340478"/>
                  </a:lnTo>
                  <a:lnTo>
                    <a:pt x="549798" y="339412"/>
                  </a:lnTo>
                  <a:lnTo>
                    <a:pt x="521851" y="319619"/>
                  </a:lnTo>
                  <a:lnTo>
                    <a:pt x="519883" y="319930"/>
                  </a:lnTo>
                  <a:lnTo>
                    <a:pt x="494038" y="323971"/>
                  </a:lnTo>
                  <a:lnTo>
                    <a:pt x="493736" y="324018"/>
                  </a:lnTo>
                  <a:lnTo>
                    <a:pt x="477022" y="326597"/>
                  </a:lnTo>
                  <a:lnTo>
                    <a:pt x="449818" y="330612"/>
                  </a:lnTo>
                  <a:lnTo>
                    <a:pt x="422910" y="334512"/>
                  </a:lnTo>
                  <a:lnTo>
                    <a:pt x="396561" y="337896"/>
                  </a:lnTo>
                  <a:lnTo>
                    <a:pt x="395744" y="322255"/>
                  </a:lnTo>
                  <a:lnTo>
                    <a:pt x="387784" y="314282"/>
                  </a:lnTo>
                  <a:lnTo>
                    <a:pt x="378859" y="305323"/>
                  </a:lnTo>
                  <a:lnTo>
                    <a:pt x="374962" y="301404"/>
                  </a:lnTo>
                  <a:lnTo>
                    <a:pt x="364502" y="311907"/>
                  </a:lnTo>
                  <a:lnTo>
                    <a:pt x="362043" y="308283"/>
                  </a:lnTo>
                  <a:lnTo>
                    <a:pt x="363329" y="301124"/>
                  </a:lnTo>
                  <a:lnTo>
                    <a:pt x="362185" y="297893"/>
                  </a:lnTo>
                  <a:lnTo>
                    <a:pt x="362068" y="297562"/>
                  </a:lnTo>
                  <a:lnTo>
                    <a:pt x="330129" y="300744"/>
                  </a:lnTo>
                  <a:lnTo>
                    <a:pt x="325704" y="301178"/>
                  </a:lnTo>
                  <a:lnTo>
                    <a:pt x="311519" y="302554"/>
                  </a:lnTo>
                  <a:lnTo>
                    <a:pt x="280901" y="305836"/>
                  </a:lnTo>
                  <a:lnTo>
                    <a:pt x="269018" y="307085"/>
                  </a:lnTo>
                  <a:lnTo>
                    <a:pt x="258401" y="308190"/>
                  </a:lnTo>
                  <a:lnTo>
                    <a:pt x="250541" y="309001"/>
                  </a:lnTo>
                  <a:lnTo>
                    <a:pt x="243157" y="309890"/>
                  </a:lnTo>
                  <a:lnTo>
                    <a:pt x="230870" y="311358"/>
                  </a:lnTo>
                  <a:lnTo>
                    <a:pt x="222017" y="312407"/>
                  </a:lnTo>
                  <a:lnTo>
                    <a:pt x="215516" y="312821"/>
                  </a:lnTo>
                  <a:lnTo>
                    <a:pt x="208982" y="313234"/>
                  </a:lnTo>
                  <a:lnTo>
                    <a:pt x="204552" y="317395"/>
                  </a:lnTo>
                  <a:lnTo>
                    <a:pt x="196425" y="321624"/>
                  </a:lnTo>
                  <a:lnTo>
                    <a:pt x="191581" y="323599"/>
                  </a:lnTo>
                  <a:lnTo>
                    <a:pt x="179955" y="328328"/>
                  </a:lnTo>
                  <a:lnTo>
                    <a:pt x="174112" y="335532"/>
                  </a:lnTo>
                  <a:lnTo>
                    <a:pt x="172349" y="335401"/>
                  </a:lnTo>
                  <a:lnTo>
                    <a:pt x="169883" y="335216"/>
                  </a:lnTo>
                  <a:lnTo>
                    <a:pt x="157721" y="341070"/>
                  </a:lnTo>
                  <a:lnTo>
                    <a:pt x="145919" y="346784"/>
                  </a:lnTo>
                  <a:lnTo>
                    <a:pt x="135241" y="351938"/>
                  </a:lnTo>
                  <a:lnTo>
                    <a:pt x="111437" y="355832"/>
                  </a:lnTo>
                  <a:lnTo>
                    <a:pt x="93660" y="358904"/>
                  </a:lnTo>
                  <a:lnTo>
                    <a:pt x="86296" y="360168"/>
                  </a:lnTo>
                  <a:lnTo>
                    <a:pt x="78432" y="361511"/>
                  </a:lnTo>
                  <a:lnTo>
                    <a:pt x="43054" y="365961"/>
                  </a:lnTo>
                  <a:lnTo>
                    <a:pt x="35378" y="366915"/>
                  </a:lnTo>
                  <a:lnTo>
                    <a:pt x="21508" y="368624"/>
                  </a:lnTo>
                  <a:lnTo>
                    <a:pt x="0" y="37123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65531" y="2795326"/>
              <a:ext cx="617247" cy="772657"/>
            </a:xfrm>
            <a:custGeom>
              <a:avLst/>
              <a:pathLst>
                <a:path w="617247" h="772657">
                  <a:moveTo>
                    <a:pt x="15704" y="600331"/>
                  </a:moveTo>
                  <a:lnTo>
                    <a:pt x="19500" y="581014"/>
                  </a:lnTo>
                  <a:lnTo>
                    <a:pt x="23283" y="562525"/>
                  </a:lnTo>
                  <a:lnTo>
                    <a:pt x="30295" y="525914"/>
                  </a:lnTo>
                  <a:lnTo>
                    <a:pt x="32933" y="512056"/>
                  </a:lnTo>
                  <a:lnTo>
                    <a:pt x="37004" y="490894"/>
                  </a:lnTo>
                  <a:lnTo>
                    <a:pt x="41433" y="467834"/>
                  </a:lnTo>
                  <a:lnTo>
                    <a:pt x="44256" y="453557"/>
                  </a:lnTo>
                  <a:lnTo>
                    <a:pt x="49700" y="426023"/>
                  </a:lnTo>
                  <a:lnTo>
                    <a:pt x="52928" y="408640"/>
                  </a:lnTo>
                  <a:lnTo>
                    <a:pt x="66150" y="340997"/>
                  </a:lnTo>
                  <a:lnTo>
                    <a:pt x="67265" y="335137"/>
                  </a:lnTo>
                  <a:lnTo>
                    <a:pt x="73818" y="300712"/>
                  </a:lnTo>
                  <a:lnTo>
                    <a:pt x="76816" y="285402"/>
                  </a:lnTo>
                  <a:lnTo>
                    <a:pt x="81953" y="259171"/>
                  </a:lnTo>
                  <a:lnTo>
                    <a:pt x="82455" y="256566"/>
                  </a:lnTo>
                  <a:lnTo>
                    <a:pt x="89875" y="218067"/>
                  </a:lnTo>
                  <a:lnTo>
                    <a:pt x="92501" y="204741"/>
                  </a:lnTo>
                  <a:lnTo>
                    <a:pt x="98774" y="173249"/>
                  </a:lnTo>
                  <a:lnTo>
                    <a:pt x="106105" y="135847"/>
                  </a:lnTo>
                  <a:lnTo>
                    <a:pt x="111638" y="107439"/>
                  </a:lnTo>
                  <a:lnTo>
                    <a:pt x="119221" y="68641"/>
                  </a:lnTo>
                  <a:lnTo>
                    <a:pt x="126137" y="32823"/>
                  </a:lnTo>
                  <a:lnTo>
                    <a:pt x="132254" y="0"/>
                  </a:lnTo>
                  <a:lnTo>
                    <a:pt x="154612" y="4997"/>
                  </a:lnTo>
                  <a:lnTo>
                    <a:pt x="187059" y="10427"/>
                  </a:lnTo>
                  <a:lnTo>
                    <a:pt x="212025" y="14632"/>
                  </a:lnTo>
                  <a:lnTo>
                    <a:pt x="237154" y="18924"/>
                  </a:lnTo>
                  <a:lnTo>
                    <a:pt x="272661" y="24982"/>
                  </a:lnTo>
                  <a:lnTo>
                    <a:pt x="311288" y="31642"/>
                  </a:lnTo>
                  <a:lnTo>
                    <a:pt x="321898" y="33796"/>
                  </a:lnTo>
                  <a:lnTo>
                    <a:pt x="326888" y="34804"/>
                  </a:lnTo>
                  <a:lnTo>
                    <a:pt x="363114" y="40690"/>
                  </a:lnTo>
                  <a:lnTo>
                    <a:pt x="387647" y="44711"/>
                  </a:lnTo>
                  <a:lnTo>
                    <a:pt x="391326" y="45309"/>
                  </a:lnTo>
                  <a:lnTo>
                    <a:pt x="401172" y="46758"/>
                  </a:lnTo>
                  <a:lnTo>
                    <a:pt x="434262" y="52005"/>
                  </a:lnTo>
                  <a:lnTo>
                    <a:pt x="425097" y="109974"/>
                  </a:lnTo>
                  <a:lnTo>
                    <a:pt x="424787" y="111936"/>
                  </a:lnTo>
                  <a:lnTo>
                    <a:pt x="420208" y="140088"/>
                  </a:lnTo>
                  <a:lnTo>
                    <a:pt x="417810" y="155083"/>
                  </a:lnTo>
                  <a:lnTo>
                    <a:pt x="412231" y="189964"/>
                  </a:lnTo>
                  <a:lnTo>
                    <a:pt x="430123" y="192882"/>
                  </a:lnTo>
                  <a:lnTo>
                    <a:pt x="464171" y="198343"/>
                  </a:lnTo>
                  <a:lnTo>
                    <a:pt x="507097" y="204759"/>
                  </a:lnTo>
                  <a:lnTo>
                    <a:pt x="514611" y="205853"/>
                  </a:lnTo>
                  <a:lnTo>
                    <a:pt x="519517" y="206564"/>
                  </a:lnTo>
                  <a:lnTo>
                    <a:pt x="548830" y="210762"/>
                  </a:lnTo>
                  <a:lnTo>
                    <a:pt x="596628" y="217192"/>
                  </a:lnTo>
                  <a:lnTo>
                    <a:pt x="617247" y="220113"/>
                  </a:lnTo>
                  <a:lnTo>
                    <a:pt x="614086" y="244223"/>
                  </a:lnTo>
                  <a:lnTo>
                    <a:pt x="610989" y="266783"/>
                  </a:lnTo>
                  <a:lnTo>
                    <a:pt x="610818" y="268026"/>
                  </a:lnTo>
                  <a:lnTo>
                    <a:pt x="602342" y="327467"/>
                  </a:lnTo>
                  <a:lnTo>
                    <a:pt x="601520" y="333234"/>
                  </a:lnTo>
                  <a:lnTo>
                    <a:pt x="595722" y="375465"/>
                  </a:lnTo>
                  <a:lnTo>
                    <a:pt x="591602" y="405075"/>
                  </a:lnTo>
                  <a:lnTo>
                    <a:pt x="588477" y="427541"/>
                  </a:lnTo>
                  <a:lnTo>
                    <a:pt x="585959" y="445636"/>
                  </a:lnTo>
                  <a:lnTo>
                    <a:pt x="581337" y="478852"/>
                  </a:lnTo>
                  <a:lnTo>
                    <a:pt x="568488" y="565190"/>
                  </a:lnTo>
                  <a:lnTo>
                    <a:pt x="564190" y="596191"/>
                  </a:lnTo>
                  <a:lnTo>
                    <a:pt x="564031" y="611762"/>
                  </a:lnTo>
                  <a:lnTo>
                    <a:pt x="563805" y="613372"/>
                  </a:lnTo>
                  <a:lnTo>
                    <a:pt x="558532" y="650914"/>
                  </a:lnTo>
                  <a:lnTo>
                    <a:pt x="550848" y="705615"/>
                  </a:lnTo>
                  <a:lnTo>
                    <a:pt x="541428" y="772657"/>
                  </a:lnTo>
                  <a:lnTo>
                    <a:pt x="492552" y="765785"/>
                  </a:lnTo>
                  <a:lnTo>
                    <a:pt x="437696" y="757953"/>
                  </a:lnTo>
                  <a:lnTo>
                    <a:pt x="386789" y="750266"/>
                  </a:lnTo>
                  <a:lnTo>
                    <a:pt x="356506" y="744840"/>
                  </a:lnTo>
                  <a:lnTo>
                    <a:pt x="322286" y="739541"/>
                  </a:lnTo>
                  <a:lnTo>
                    <a:pt x="302301" y="736562"/>
                  </a:lnTo>
                  <a:lnTo>
                    <a:pt x="299316" y="736114"/>
                  </a:lnTo>
                  <a:lnTo>
                    <a:pt x="285531" y="733725"/>
                  </a:lnTo>
                  <a:lnTo>
                    <a:pt x="284758" y="733599"/>
                  </a:lnTo>
                  <a:lnTo>
                    <a:pt x="182608" y="716428"/>
                  </a:lnTo>
                  <a:lnTo>
                    <a:pt x="163064" y="713050"/>
                  </a:lnTo>
                  <a:lnTo>
                    <a:pt x="162359" y="712928"/>
                  </a:lnTo>
                  <a:lnTo>
                    <a:pt x="131645" y="707528"/>
                  </a:lnTo>
                  <a:lnTo>
                    <a:pt x="124121" y="706191"/>
                  </a:lnTo>
                  <a:lnTo>
                    <a:pt x="116859" y="704894"/>
                  </a:lnTo>
                  <a:lnTo>
                    <a:pt x="9110" y="684893"/>
                  </a:lnTo>
                  <a:lnTo>
                    <a:pt x="0" y="683093"/>
                  </a:lnTo>
                  <a:lnTo>
                    <a:pt x="2192" y="671020"/>
                  </a:lnTo>
                  <a:lnTo>
                    <a:pt x="7328" y="644179"/>
                  </a:lnTo>
                  <a:lnTo>
                    <a:pt x="12711" y="615761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098628" y="3567984"/>
              <a:ext cx="767184" cy="793095"/>
            </a:xfrm>
            <a:custGeom>
              <a:avLst/>
              <a:pathLst>
                <a:path w="767184" h="793095">
                  <a:moveTo>
                    <a:pt x="8894" y="716430"/>
                  </a:moveTo>
                  <a:lnTo>
                    <a:pt x="14452" y="676976"/>
                  </a:lnTo>
                  <a:lnTo>
                    <a:pt x="21026" y="629979"/>
                  </a:lnTo>
                  <a:lnTo>
                    <a:pt x="27755" y="581697"/>
                  </a:lnTo>
                  <a:lnTo>
                    <a:pt x="35932" y="522409"/>
                  </a:lnTo>
                  <a:lnTo>
                    <a:pt x="39742" y="494783"/>
                  </a:lnTo>
                  <a:lnTo>
                    <a:pt x="46810" y="444202"/>
                  </a:lnTo>
                  <a:lnTo>
                    <a:pt x="48687" y="430762"/>
                  </a:lnTo>
                  <a:lnTo>
                    <a:pt x="61032" y="341610"/>
                  </a:lnTo>
                  <a:lnTo>
                    <a:pt x="62120" y="333770"/>
                  </a:lnTo>
                  <a:lnTo>
                    <a:pt x="69397" y="281331"/>
                  </a:lnTo>
                  <a:lnTo>
                    <a:pt x="73448" y="251589"/>
                  </a:lnTo>
                  <a:lnTo>
                    <a:pt x="76983" y="225646"/>
                  </a:lnTo>
                  <a:lnTo>
                    <a:pt x="81814" y="191086"/>
                  </a:lnTo>
                  <a:lnTo>
                    <a:pt x="86904" y="154459"/>
                  </a:lnTo>
                  <a:lnTo>
                    <a:pt x="89264" y="137505"/>
                  </a:lnTo>
                  <a:lnTo>
                    <a:pt x="91458" y="121733"/>
                  </a:lnTo>
                  <a:lnTo>
                    <a:pt x="105934" y="17183"/>
                  </a:lnTo>
                  <a:lnTo>
                    <a:pt x="108331" y="0"/>
                  </a:lnTo>
                  <a:lnTo>
                    <a:pt x="154504" y="6244"/>
                  </a:lnTo>
                  <a:lnTo>
                    <a:pt x="180708" y="9672"/>
                  </a:lnTo>
                  <a:lnTo>
                    <a:pt x="221897" y="14923"/>
                  </a:lnTo>
                  <a:lnTo>
                    <a:pt x="278360" y="21934"/>
                  </a:lnTo>
                  <a:lnTo>
                    <a:pt x="284981" y="22736"/>
                  </a:lnTo>
                  <a:lnTo>
                    <a:pt x="344183" y="29694"/>
                  </a:lnTo>
                  <a:lnTo>
                    <a:pt x="344876" y="30856"/>
                  </a:lnTo>
                  <a:lnTo>
                    <a:pt x="387784" y="35506"/>
                  </a:lnTo>
                  <a:lnTo>
                    <a:pt x="402299" y="37039"/>
                  </a:lnTo>
                  <a:lnTo>
                    <a:pt x="439040" y="40825"/>
                  </a:lnTo>
                  <a:lnTo>
                    <a:pt x="440005" y="40923"/>
                  </a:lnTo>
                  <a:lnTo>
                    <a:pt x="470442" y="44031"/>
                  </a:lnTo>
                  <a:lnTo>
                    <a:pt x="470660" y="44053"/>
                  </a:lnTo>
                  <a:lnTo>
                    <a:pt x="490576" y="46074"/>
                  </a:lnTo>
                  <a:lnTo>
                    <a:pt x="503081" y="47328"/>
                  </a:lnTo>
                  <a:lnTo>
                    <a:pt x="521413" y="49169"/>
                  </a:lnTo>
                  <a:lnTo>
                    <a:pt x="524773" y="49503"/>
                  </a:lnTo>
                  <a:lnTo>
                    <a:pt x="531917" y="50208"/>
                  </a:lnTo>
                  <a:lnTo>
                    <a:pt x="535654" y="50575"/>
                  </a:lnTo>
                  <a:lnTo>
                    <a:pt x="578072" y="54848"/>
                  </a:lnTo>
                  <a:lnTo>
                    <a:pt x="621018" y="58704"/>
                  </a:lnTo>
                  <a:lnTo>
                    <a:pt x="657209" y="61481"/>
                  </a:lnTo>
                  <a:lnTo>
                    <a:pt x="687241" y="63690"/>
                  </a:lnTo>
                  <a:lnTo>
                    <a:pt x="758007" y="68961"/>
                  </a:lnTo>
                  <a:lnTo>
                    <a:pt x="767184" y="69609"/>
                  </a:lnTo>
                  <a:lnTo>
                    <a:pt x="766281" y="82193"/>
                  </a:lnTo>
                  <a:lnTo>
                    <a:pt x="763816" y="114761"/>
                  </a:lnTo>
                  <a:lnTo>
                    <a:pt x="763108" y="124834"/>
                  </a:lnTo>
                  <a:lnTo>
                    <a:pt x="762032" y="139050"/>
                  </a:lnTo>
                  <a:lnTo>
                    <a:pt x="757685" y="138722"/>
                  </a:lnTo>
                  <a:lnTo>
                    <a:pt x="753215" y="200582"/>
                  </a:lnTo>
                  <a:lnTo>
                    <a:pt x="749901" y="244438"/>
                  </a:lnTo>
                  <a:lnTo>
                    <a:pt x="748673" y="260676"/>
                  </a:lnTo>
                  <a:lnTo>
                    <a:pt x="744027" y="321660"/>
                  </a:lnTo>
                  <a:lnTo>
                    <a:pt x="743620" y="326992"/>
                  </a:lnTo>
                  <a:lnTo>
                    <a:pt x="741653" y="353444"/>
                  </a:lnTo>
                  <a:lnTo>
                    <a:pt x="739520" y="382136"/>
                  </a:lnTo>
                  <a:lnTo>
                    <a:pt x="738171" y="399832"/>
                  </a:lnTo>
                  <a:lnTo>
                    <a:pt x="735598" y="433145"/>
                  </a:lnTo>
                  <a:lnTo>
                    <a:pt x="734921" y="442411"/>
                  </a:lnTo>
                  <a:lnTo>
                    <a:pt x="734819" y="443812"/>
                  </a:lnTo>
                  <a:lnTo>
                    <a:pt x="732557" y="474771"/>
                  </a:lnTo>
                  <a:lnTo>
                    <a:pt x="729498" y="510044"/>
                  </a:lnTo>
                  <a:lnTo>
                    <a:pt x="726281" y="545208"/>
                  </a:lnTo>
                  <a:lnTo>
                    <a:pt x="723959" y="570409"/>
                  </a:lnTo>
                  <a:lnTo>
                    <a:pt x="721802" y="593808"/>
                  </a:lnTo>
                  <a:lnTo>
                    <a:pt x="718734" y="629791"/>
                  </a:lnTo>
                  <a:lnTo>
                    <a:pt x="717439" y="644968"/>
                  </a:lnTo>
                  <a:lnTo>
                    <a:pt x="716184" y="661908"/>
                  </a:lnTo>
                  <a:lnTo>
                    <a:pt x="714760" y="681134"/>
                  </a:lnTo>
                  <a:lnTo>
                    <a:pt x="714090" y="690235"/>
                  </a:lnTo>
                  <a:lnTo>
                    <a:pt x="710237" y="742394"/>
                  </a:lnTo>
                  <a:lnTo>
                    <a:pt x="709641" y="750404"/>
                  </a:lnTo>
                  <a:lnTo>
                    <a:pt x="708750" y="762364"/>
                  </a:lnTo>
                  <a:lnTo>
                    <a:pt x="678182" y="760066"/>
                  </a:lnTo>
                  <a:lnTo>
                    <a:pt x="631961" y="756427"/>
                  </a:lnTo>
                  <a:lnTo>
                    <a:pt x="601963" y="753961"/>
                  </a:lnTo>
                  <a:lnTo>
                    <a:pt x="596799" y="753528"/>
                  </a:lnTo>
                  <a:lnTo>
                    <a:pt x="524679" y="747127"/>
                  </a:lnTo>
                  <a:lnTo>
                    <a:pt x="500894" y="744929"/>
                  </a:lnTo>
                  <a:lnTo>
                    <a:pt x="492671" y="744157"/>
                  </a:lnTo>
                  <a:lnTo>
                    <a:pt x="465234" y="741537"/>
                  </a:lnTo>
                  <a:lnTo>
                    <a:pt x="395829" y="734373"/>
                  </a:lnTo>
                  <a:lnTo>
                    <a:pt x="367039" y="731403"/>
                  </a:lnTo>
                  <a:lnTo>
                    <a:pt x="343458" y="728914"/>
                  </a:lnTo>
                  <a:lnTo>
                    <a:pt x="322930" y="726759"/>
                  </a:lnTo>
                  <a:lnTo>
                    <a:pt x="307017" y="725061"/>
                  </a:lnTo>
                  <a:lnTo>
                    <a:pt x="294865" y="723750"/>
                  </a:lnTo>
                  <a:lnTo>
                    <a:pt x="293061" y="727624"/>
                  </a:lnTo>
                  <a:lnTo>
                    <a:pt x="292952" y="735591"/>
                  </a:lnTo>
                  <a:lnTo>
                    <a:pt x="290847" y="741283"/>
                  </a:lnTo>
                  <a:lnTo>
                    <a:pt x="296310" y="749926"/>
                  </a:lnTo>
                  <a:lnTo>
                    <a:pt x="302026" y="754851"/>
                  </a:lnTo>
                  <a:lnTo>
                    <a:pt x="301631" y="754701"/>
                  </a:lnTo>
                  <a:lnTo>
                    <a:pt x="247812" y="748610"/>
                  </a:lnTo>
                  <a:lnTo>
                    <a:pt x="212489" y="744457"/>
                  </a:lnTo>
                  <a:lnTo>
                    <a:pt x="197880" y="742707"/>
                  </a:lnTo>
                  <a:lnTo>
                    <a:pt x="106390" y="731273"/>
                  </a:lnTo>
                  <a:lnTo>
                    <a:pt x="101333" y="770257"/>
                  </a:lnTo>
                  <a:lnTo>
                    <a:pt x="98383" y="793095"/>
                  </a:lnTo>
                  <a:lnTo>
                    <a:pt x="40023" y="785429"/>
                  </a:lnTo>
                  <a:lnTo>
                    <a:pt x="22082" y="783123"/>
                  </a:lnTo>
                  <a:lnTo>
                    <a:pt x="0" y="78006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970762" y="3226996"/>
              <a:ext cx="813695" cy="438996"/>
            </a:xfrm>
            <a:custGeom>
              <a:avLst/>
              <a:pathLst>
                <a:path w="813695" h="438996">
                  <a:moveTo>
                    <a:pt x="25660" y="0"/>
                  </a:moveTo>
                  <a:lnTo>
                    <a:pt x="48724" y="1464"/>
                  </a:lnTo>
                  <a:lnTo>
                    <a:pt x="79177" y="3334"/>
                  </a:lnTo>
                  <a:lnTo>
                    <a:pt x="92967" y="4133"/>
                  </a:lnTo>
                  <a:lnTo>
                    <a:pt x="102108" y="4652"/>
                  </a:lnTo>
                  <a:lnTo>
                    <a:pt x="105265" y="4829"/>
                  </a:lnTo>
                  <a:lnTo>
                    <a:pt x="129820" y="6204"/>
                  </a:lnTo>
                  <a:lnTo>
                    <a:pt x="161509" y="7843"/>
                  </a:lnTo>
                  <a:lnTo>
                    <a:pt x="163611" y="7954"/>
                  </a:lnTo>
                  <a:lnTo>
                    <a:pt x="191130" y="9360"/>
                  </a:lnTo>
                  <a:lnTo>
                    <a:pt x="220928" y="10745"/>
                  </a:lnTo>
                  <a:lnTo>
                    <a:pt x="222589" y="10820"/>
                  </a:lnTo>
                  <a:lnTo>
                    <a:pt x="260906" y="12455"/>
                  </a:lnTo>
                  <a:lnTo>
                    <a:pt x="280380" y="13166"/>
                  </a:lnTo>
                  <a:lnTo>
                    <a:pt x="280688" y="13177"/>
                  </a:lnTo>
                  <a:lnTo>
                    <a:pt x="293682" y="13630"/>
                  </a:lnTo>
                  <a:lnTo>
                    <a:pt x="327620" y="14811"/>
                  </a:lnTo>
                  <a:lnTo>
                    <a:pt x="337460" y="15132"/>
                  </a:lnTo>
                  <a:lnTo>
                    <a:pt x="339414" y="15194"/>
                  </a:lnTo>
                  <a:lnTo>
                    <a:pt x="375251" y="16260"/>
                  </a:lnTo>
                  <a:lnTo>
                    <a:pt x="387099" y="16584"/>
                  </a:lnTo>
                  <a:lnTo>
                    <a:pt x="398598" y="16897"/>
                  </a:lnTo>
                  <a:lnTo>
                    <a:pt x="422843" y="17512"/>
                  </a:lnTo>
                  <a:lnTo>
                    <a:pt x="443675" y="17994"/>
                  </a:lnTo>
                  <a:lnTo>
                    <a:pt x="458849" y="18323"/>
                  </a:lnTo>
                  <a:lnTo>
                    <a:pt x="470458" y="18559"/>
                  </a:lnTo>
                  <a:lnTo>
                    <a:pt x="475125" y="18651"/>
                  </a:lnTo>
                  <a:lnTo>
                    <a:pt x="513147" y="19313"/>
                  </a:lnTo>
                  <a:lnTo>
                    <a:pt x="518055" y="19393"/>
                  </a:lnTo>
                  <a:lnTo>
                    <a:pt x="555944" y="19934"/>
                  </a:lnTo>
                  <a:lnTo>
                    <a:pt x="565706" y="20034"/>
                  </a:lnTo>
                  <a:lnTo>
                    <a:pt x="570189" y="20077"/>
                  </a:lnTo>
                  <a:lnTo>
                    <a:pt x="577351" y="20151"/>
                  </a:lnTo>
                  <a:lnTo>
                    <a:pt x="612695" y="20445"/>
                  </a:lnTo>
                  <a:lnTo>
                    <a:pt x="613351" y="20449"/>
                  </a:lnTo>
                  <a:lnTo>
                    <a:pt x="636983" y="20573"/>
                  </a:lnTo>
                  <a:lnTo>
                    <a:pt x="645909" y="20619"/>
                  </a:lnTo>
                  <a:lnTo>
                    <a:pt x="659621" y="20601"/>
                  </a:lnTo>
                  <a:lnTo>
                    <a:pt x="661032" y="20603"/>
                  </a:lnTo>
                  <a:lnTo>
                    <a:pt x="684457" y="20612"/>
                  </a:lnTo>
                  <a:lnTo>
                    <a:pt x="684830" y="20611"/>
                  </a:lnTo>
                  <a:lnTo>
                    <a:pt x="731632" y="20456"/>
                  </a:lnTo>
                  <a:lnTo>
                    <a:pt x="734959" y="20437"/>
                  </a:lnTo>
                  <a:lnTo>
                    <a:pt x="743145" y="28208"/>
                  </a:lnTo>
                  <a:lnTo>
                    <a:pt x="752545" y="34868"/>
                  </a:lnTo>
                  <a:lnTo>
                    <a:pt x="759010" y="39505"/>
                  </a:lnTo>
                  <a:lnTo>
                    <a:pt x="765580" y="34470"/>
                  </a:lnTo>
                  <a:lnTo>
                    <a:pt x="768252" y="34276"/>
                  </a:lnTo>
                  <a:lnTo>
                    <a:pt x="772658" y="33954"/>
                  </a:lnTo>
                  <a:lnTo>
                    <a:pt x="775128" y="37298"/>
                  </a:lnTo>
                  <a:lnTo>
                    <a:pt x="780459" y="44180"/>
                  </a:lnTo>
                  <a:lnTo>
                    <a:pt x="780555" y="44991"/>
                  </a:lnTo>
                  <a:lnTo>
                    <a:pt x="781343" y="51631"/>
                  </a:lnTo>
                  <a:lnTo>
                    <a:pt x="782519" y="54887"/>
                  </a:lnTo>
                  <a:lnTo>
                    <a:pt x="778447" y="58488"/>
                  </a:lnTo>
                  <a:lnTo>
                    <a:pt x="770867" y="58698"/>
                  </a:lnTo>
                  <a:lnTo>
                    <a:pt x="770897" y="63818"/>
                  </a:lnTo>
                  <a:lnTo>
                    <a:pt x="763952" y="68561"/>
                  </a:lnTo>
                  <a:lnTo>
                    <a:pt x="763311" y="74037"/>
                  </a:lnTo>
                  <a:lnTo>
                    <a:pt x="763007" y="76625"/>
                  </a:lnTo>
                  <a:lnTo>
                    <a:pt x="759907" y="79214"/>
                  </a:lnTo>
                  <a:lnTo>
                    <a:pt x="756034" y="82433"/>
                  </a:lnTo>
                  <a:lnTo>
                    <a:pt x="758406" y="85293"/>
                  </a:lnTo>
                  <a:lnTo>
                    <a:pt x="762864" y="90664"/>
                  </a:lnTo>
                  <a:lnTo>
                    <a:pt x="770120" y="98097"/>
                  </a:lnTo>
                  <a:lnTo>
                    <a:pt x="771887" y="100709"/>
                  </a:lnTo>
                  <a:lnTo>
                    <a:pt x="773946" y="103748"/>
                  </a:lnTo>
                  <a:lnTo>
                    <a:pt x="780080" y="104694"/>
                  </a:lnTo>
                  <a:lnTo>
                    <a:pt x="778164" y="114303"/>
                  </a:lnTo>
                  <a:lnTo>
                    <a:pt x="783665" y="121186"/>
                  </a:lnTo>
                  <a:lnTo>
                    <a:pt x="787059" y="125619"/>
                  </a:lnTo>
                  <a:lnTo>
                    <a:pt x="789887" y="130562"/>
                  </a:lnTo>
                  <a:lnTo>
                    <a:pt x="790712" y="131215"/>
                  </a:lnTo>
                  <a:lnTo>
                    <a:pt x="796096" y="135474"/>
                  </a:lnTo>
                  <a:lnTo>
                    <a:pt x="802627" y="133420"/>
                  </a:lnTo>
                  <a:lnTo>
                    <a:pt x="808686" y="137196"/>
                  </a:lnTo>
                  <a:lnTo>
                    <a:pt x="811030" y="137315"/>
                  </a:lnTo>
                  <a:lnTo>
                    <a:pt x="812096" y="137369"/>
                  </a:lnTo>
                  <a:lnTo>
                    <a:pt x="810539" y="143186"/>
                  </a:lnTo>
                  <a:lnTo>
                    <a:pt x="810569" y="146484"/>
                  </a:lnTo>
                  <a:lnTo>
                    <a:pt x="810626" y="152855"/>
                  </a:lnTo>
                  <a:lnTo>
                    <a:pt x="810704" y="161536"/>
                  </a:lnTo>
                  <a:lnTo>
                    <a:pt x="810911" y="180299"/>
                  </a:lnTo>
                  <a:lnTo>
                    <a:pt x="811076" y="195147"/>
                  </a:lnTo>
                  <a:lnTo>
                    <a:pt x="811077" y="195509"/>
                  </a:lnTo>
                  <a:lnTo>
                    <a:pt x="811246" y="231831"/>
                  </a:lnTo>
                  <a:lnTo>
                    <a:pt x="811437" y="244216"/>
                  </a:lnTo>
                  <a:lnTo>
                    <a:pt x="811761" y="265258"/>
                  </a:lnTo>
                  <a:lnTo>
                    <a:pt x="811980" y="290032"/>
                  </a:lnTo>
                  <a:lnTo>
                    <a:pt x="812009" y="293238"/>
                  </a:lnTo>
                  <a:lnTo>
                    <a:pt x="812070" y="300104"/>
                  </a:lnTo>
                  <a:lnTo>
                    <a:pt x="812319" y="342704"/>
                  </a:lnTo>
                  <a:lnTo>
                    <a:pt x="812339" y="343973"/>
                  </a:lnTo>
                  <a:lnTo>
                    <a:pt x="812381" y="346695"/>
                  </a:lnTo>
                  <a:lnTo>
                    <a:pt x="812910" y="380517"/>
                  </a:lnTo>
                  <a:lnTo>
                    <a:pt x="812987" y="387031"/>
                  </a:lnTo>
                  <a:lnTo>
                    <a:pt x="813030" y="390621"/>
                  </a:lnTo>
                  <a:lnTo>
                    <a:pt x="813326" y="415457"/>
                  </a:lnTo>
                  <a:lnTo>
                    <a:pt x="813563" y="429868"/>
                  </a:lnTo>
                  <a:lnTo>
                    <a:pt x="813695" y="437935"/>
                  </a:lnTo>
                  <a:lnTo>
                    <a:pt x="803301" y="438096"/>
                  </a:lnTo>
                  <a:lnTo>
                    <a:pt x="772322" y="438367"/>
                  </a:lnTo>
                  <a:lnTo>
                    <a:pt x="770971" y="438383"/>
                  </a:lnTo>
                  <a:lnTo>
                    <a:pt x="763747" y="438460"/>
                  </a:lnTo>
                  <a:lnTo>
                    <a:pt x="736438" y="438709"/>
                  </a:lnTo>
                  <a:lnTo>
                    <a:pt x="727099" y="438774"/>
                  </a:lnTo>
                  <a:lnTo>
                    <a:pt x="714524" y="438847"/>
                  </a:lnTo>
                  <a:lnTo>
                    <a:pt x="708912" y="438875"/>
                  </a:lnTo>
                  <a:lnTo>
                    <a:pt x="685538" y="438960"/>
                  </a:lnTo>
                  <a:lnTo>
                    <a:pt x="670038" y="438986"/>
                  </a:lnTo>
                  <a:lnTo>
                    <a:pt x="666074" y="438992"/>
                  </a:lnTo>
                  <a:lnTo>
                    <a:pt x="662067" y="438996"/>
                  </a:lnTo>
                  <a:lnTo>
                    <a:pt x="638299" y="438987"/>
                  </a:lnTo>
                  <a:lnTo>
                    <a:pt x="607298" y="438929"/>
                  </a:lnTo>
                  <a:lnTo>
                    <a:pt x="604524" y="438909"/>
                  </a:lnTo>
                  <a:lnTo>
                    <a:pt x="579935" y="438701"/>
                  </a:lnTo>
                  <a:lnTo>
                    <a:pt x="541469" y="438325"/>
                  </a:lnTo>
                  <a:lnTo>
                    <a:pt x="536308" y="438267"/>
                  </a:lnTo>
                  <a:lnTo>
                    <a:pt x="510300" y="437939"/>
                  </a:lnTo>
                  <a:lnTo>
                    <a:pt x="501811" y="437814"/>
                  </a:lnTo>
                  <a:lnTo>
                    <a:pt x="468223" y="437254"/>
                  </a:lnTo>
                  <a:lnTo>
                    <a:pt x="464538" y="437192"/>
                  </a:lnTo>
                  <a:lnTo>
                    <a:pt x="437893" y="436704"/>
                  </a:lnTo>
                  <a:lnTo>
                    <a:pt x="430587" y="436555"/>
                  </a:lnTo>
                  <a:lnTo>
                    <a:pt x="404806" y="435989"/>
                  </a:lnTo>
                  <a:lnTo>
                    <a:pt x="404047" y="435971"/>
                  </a:lnTo>
                  <a:lnTo>
                    <a:pt x="383157" y="435354"/>
                  </a:lnTo>
                  <a:lnTo>
                    <a:pt x="356057" y="434491"/>
                  </a:lnTo>
                  <a:lnTo>
                    <a:pt x="333220" y="433781"/>
                  </a:lnTo>
                  <a:lnTo>
                    <a:pt x="319066" y="433315"/>
                  </a:lnTo>
                  <a:lnTo>
                    <a:pt x="288649" y="432247"/>
                  </a:lnTo>
                  <a:lnTo>
                    <a:pt x="283260" y="432035"/>
                  </a:lnTo>
                  <a:lnTo>
                    <a:pt x="273956" y="431663"/>
                  </a:lnTo>
                  <a:lnTo>
                    <a:pt x="261188" y="431140"/>
                  </a:lnTo>
                  <a:lnTo>
                    <a:pt x="224214" y="429450"/>
                  </a:lnTo>
                  <a:lnTo>
                    <a:pt x="223407" y="429418"/>
                  </a:lnTo>
                  <a:lnTo>
                    <a:pt x="213885" y="429031"/>
                  </a:lnTo>
                  <a:lnTo>
                    <a:pt x="163143" y="426827"/>
                  </a:lnTo>
                  <a:lnTo>
                    <a:pt x="154307" y="426478"/>
                  </a:lnTo>
                  <a:lnTo>
                    <a:pt x="129950" y="425476"/>
                  </a:lnTo>
                  <a:lnTo>
                    <a:pt x="120109" y="425021"/>
                  </a:lnTo>
                  <a:lnTo>
                    <a:pt x="106858" y="424394"/>
                  </a:lnTo>
                  <a:lnTo>
                    <a:pt x="90972" y="423620"/>
                  </a:lnTo>
                  <a:lnTo>
                    <a:pt x="60980" y="422141"/>
                  </a:lnTo>
                  <a:lnTo>
                    <a:pt x="53321" y="421740"/>
                  </a:lnTo>
                  <a:lnTo>
                    <a:pt x="15305" y="419668"/>
                  </a:lnTo>
                  <a:lnTo>
                    <a:pt x="1536" y="418880"/>
                  </a:lnTo>
                  <a:lnTo>
                    <a:pt x="0" y="418791"/>
                  </a:lnTo>
                  <a:lnTo>
                    <a:pt x="406" y="412952"/>
                  </a:lnTo>
                  <a:lnTo>
                    <a:pt x="1032" y="403011"/>
                  </a:lnTo>
                  <a:lnTo>
                    <a:pt x="2377" y="381923"/>
                  </a:lnTo>
                  <a:lnTo>
                    <a:pt x="3540" y="363698"/>
                  </a:lnTo>
                  <a:lnTo>
                    <a:pt x="5804" y="328213"/>
                  </a:lnTo>
                  <a:lnTo>
                    <a:pt x="6511" y="317140"/>
                  </a:lnTo>
                  <a:lnTo>
                    <a:pt x="6631" y="315099"/>
                  </a:lnTo>
                  <a:lnTo>
                    <a:pt x="9701" y="262986"/>
                  </a:lnTo>
                  <a:lnTo>
                    <a:pt x="10984" y="242198"/>
                  </a:lnTo>
                  <a:lnTo>
                    <a:pt x="11038" y="241316"/>
                  </a:lnTo>
                  <a:lnTo>
                    <a:pt x="12032" y="225221"/>
                  </a:lnTo>
                  <a:lnTo>
                    <a:pt x="14016" y="193114"/>
                  </a:lnTo>
                  <a:lnTo>
                    <a:pt x="14725" y="181649"/>
                  </a:lnTo>
                  <a:lnTo>
                    <a:pt x="17730" y="133023"/>
                  </a:lnTo>
                  <a:lnTo>
                    <a:pt x="18427" y="121039"/>
                  </a:lnTo>
                  <a:lnTo>
                    <a:pt x="20373" y="87560"/>
                  </a:lnTo>
                  <a:lnTo>
                    <a:pt x="21991" y="60502"/>
                  </a:lnTo>
                  <a:lnTo>
                    <a:pt x="22040" y="59684"/>
                  </a:lnTo>
                  <a:lnTo>
                    <a:pt x="24079" y="2560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128502" y="2750938"/>
              <a:ext cx="11846" cy="14251"/>
            </a:xfrm>
            <a:custGeom>
              <a:avLst/>
              <a:pathLst>
                <a:path w="11846" h="14251">
                  <a:moveTo>
                    <a:pt x="0" y="12505"/>
                  </a:moveTo>
                  <a:lnTo>
                    <a:pt x="1316" y="1974"/>
                  </a:lnTo>
                  <a:lnTo>
                    <a:pt x="5923" y="0"/>
                  </a:lnTo>
                  <a:lnTo>
                    <a:pt x="9214" y="7898"/>
                  </a:lnTo>
                  <a:lnTo>
                    <a:pt x="11846" y="11846"/>
                  </a:lnTo>
                  <a:lnTo>
                    <a:pt x="4502" y="1425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082192" y="2642192"/>
              <a:ext cx="85523" cy="108008"/>
            </a:xfrm>
            <a:custGeom>
              <a:avLst/>
              <a:pathLst>
                <a:path w="85523" h="108008">
                  <a:moveTo>
                    <a:pt x="17989" y="106540"/>
                  </a:moveTo>
                  <a:lnTo>
                    <a:pt x="19265" y="101363"/>
                  </a:lnTo>
                  <a:lnTo>
                    <a:pt x="16858" y="93619"/>
                  </a:lnTo>
                  <a:lnTo>
                    <a:pt x="20888" y="91910"/>
                  </a:lnTo>
                  <a:lnTo>
                    <a:pt x="18176" y="79807"/>
                  </a:lnTo>
                  <a:lnTo>
                    <a:pt x="15398" y="67418"/>
                  </a:lnTo>
                  <a:lnTo>
                    <a:pt x="10864" y="50148"/>
                  </a:lnTo>
                  <a:lnTo>
                    <a:pt x="7690" y="39210"/>
                  </a:lnTo>
                  <a:lnTo>
                    <a:pt x="0" y="12303"/>
                  </a:lnTo>
                  <a:lnTo>
                    <a:pt x="18880" y="6643"/>
                  </a:lnTo>
                  <a:lnTo>
                    <a:pt x="20409" y="6183"/>
                  </a:lnTo>
                  <a:lnTo>
                    <a:pt x="23512" y="5248"/>
                  </a:lnTo>
                  <a:lnTo>
                    <a:pt x="29514" y="3447"/>
                  </a:lnTo>
                  <a:lnTo>
                    <a:pt x="40963" y="0"/>
                  </a:lnTo>
                  <a:lnTo>
                    <a:pt x="42162" y="4534"/>
                  </a:lnTo>
                  <a:lnTo>
                    <a:pt x="43333" y="8966"/>
                  </a:lnTo>
                  <a:lnTo>
                    <a:pt x="45410" y="16900"/>
                  </a:lnTo>
                  <a:lnTo>
                    <a:pt x="49603" y="15759"/>
                  </a:lnTo>
                  <a:lnTo>
                    <a:pt x="51766" y="24025"/>
                  </a:lnTo>
                  <a:lnTo>
                    <a:pt x="54542" y="30400"/>
                  </a:lnTo>
                  <a:lnTo>
                    <a:pt x="55922" y="30803"/>
                  </a:lnTo>
                  <a:lnTo>
                    <a:pt x="62372" y="32681"/>
                  </a:lnTo>
                  <a:lnTo>
                    <a:pt x="69835" y="39620"/>
                  </a:lnTo>
                  <a:lnTo>
                    <a:pt x="71669" y="41323"/>
                  </a:lnTo>
                  <a:lnTo>
                    <a:pt x="78440" y="41671"/>
                  </a:lnTo>
                  <a:lnTo>
                    <a:pt x="79526" y="46958"/>
                  </a:lnTo>
                  <a:lnTo>
                    <a:pt x="80054" y="49530"/>
                  </a:lnTo>
                  <a:lnTo>
                    <a:pt x="85523" y="63213"/>
                  </a:lnTo>
                  <a:lnTo>
                    <a:pt x="83984" y="65296"/>
                  </a:lnTo>
                  <a:lnTo>
                    <a:pt x="79730" y="70457"/>
                  </a:lnTo>
                  <a:lnTo>
                    <a:pt x="73615" y="68722"/>
                  </a:lnTo>
                  <a:lnTo>
                    <a:pt x="69433" y="68899"/>
                  </a:lnTo>
                  <a:lnTo>
                    <a:pt x="68040" y="74513"/>
                  </a:lnTo>
                  <a:lnTo>
                    <a:pt x="64234" y="75610"/>
                  </a:lnTo>
                  <a:lnTo>
                    <a:pt x="60078" y="75300"/>
                  </a:lnTo>
                  <a:lnTo>
                    <a:pt x="57457" y="76653"/>
                  </a:lnTo>
                  <a:lnTo>
                    <a:pt x="56383" y="77207"/>
                  </a:lnTo>
                  <a:lnTo>
                    <a:pt x="55362" y="84129"/>
                  </a:lnTo>
                  <a:lnTo>
                    <a:pt x="53863" y="89743"/>
                  </a:lnTo>
                  <a:lnTo>
                    <a:pt x="46610" y="91424"/>
                  </a:lnTo>
                  <a:lnTo>
                    <a:pt x="40148" y="94913"/>
                  </a:lnTo>
                  <a:lnTo>
                    <a:pt x="33285" y="100150"/>
                  </a:lnTo>
                  <a:lnTo>
                    <a:pt x="25251" y="103862"/>
                  </a:lnTo>
                  <a:lnTo>
                    <a:pt x="18129" y="10800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727652" y="2363277"/>
              <a:ext cx="29765" cy="20918"/>
            </a:xfrm>
            <a:custGeom>
              <a:avLst/>
              <a:pathLst>
                <a:path w="29765" h="20918">
                  <a:moveTo>
                    <a:pt x="2736" y="0"/>
                  </a:moveTo>
                  <a:lnTo>
                    <a:pt x="13266" y="7897"/>
                  </a:lnTo>
                  <a:lnTo>
                    <a:pt x="23178" y="10685"/>
                  </a:lnTo>
                  <a:lnTo>
                    <a:pt x="29765" y="13763"/>
                  </a:lnTo>
                  <a:lnTo>
                    <a:pt x="26857" y="20282"/>
                  </a:lnTo>
                  <a:lnTo>
                    <a:pt x="18142" y="20918"/>
                  </a:lnTo>
                  <a:lnTo>
                    <a:pt x="6936" y="11703"/>
                  </a:lnTo>
                  <a:lnTo>
                    <a:pt x="0" y="523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628527" y="2382154"/>
              <a:ext cx="31561" cy="35841"/>
            </a:xfrm>
            <a:custGeom>
              <a:avLst/>
              <a:pathLst>
                <a:path w="31561" h="35841">
                  <a:moveTo>
                    <a:pt x="0" y="14807"/>
                  </a:moveTo>
                  <a:lnTo>
                    <a:pt x="4704" y="13319"/>
                  </a:lnTo>
                  <a:lnTo>
                    <a:pt x="15654" y="73"/>
                  </a:lnTo>
                  <a:lnTo>
                    <a:pt x="31561" y="0"/>
                  </a:lnTo>
                  <a:lnTo>
                    <a:pt x="30753" y="6837"/>
                  </a:lnTo>
                  <a:lnTo>
                    <a:pt x="20664" y="31950"/>
                  </a:lnTo>
                  <a:lnTo>
                    <a:pt x="15980" y="35841"/>
                  </a:lnTo>
                  <a:lnTo>
                    <a:pt x="9874" y="34592"/>
                  </a:lnTo>
                  <a:lnTo>
                    <a:pt x="1056" y="2009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595383" y="2479763"/>
              <a:ext cx="17851" cy="23703"/>
            </a:xfrm>
            <a:custGeom>
              <a:avLst/>
              <a:pathLst>
                <a:path w="17851" h="23703">
                  <a:moveTo>
                    <a:pt x="1046" y="16992"/>
                  </a:moveTo>
                  <a:lnTo>
                    <a:pt x="8478" y="0"/>
                  </a:lnTo>
                  <a:lnTo>
                    <a:pt x="13948" y="607"/>
                  </a:lnTo>
                  <a:lnTo>
                    <a:pt x="17851" y="4616"/>
                  </a:lnTo>
                  <a:lnTo>
                    <a:pt x="16453" y="12643"/>
                  </a:lnTo>
                  <a:lnTo>
                    <a:pt x="7320" y="23703"/>
                  </a:lnTo>
                  <a:lnTo>
                    <a:pt x="0" y="2275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573357" y="2379496"/>
              <a:ext cx="424844" cy="577601"/>
            </a:xfrm>
            <a:custGeom>
              <a:avLst/>
              <a:pathLst>
                <a:path w="424844" h="577601">
                  <a:moveTo>
                    <a:pt x="127" y="577601"/>
                  </a:moveTo>
                  <a:lnTo>
                    <a:pt x="12548" y="565879"/>
                  </a:lnTo>
                  <a:lnTo>
                    <a:pt x="21143" y="553441"/>
                  </a:lnTo>
                  <a:lnTo>
                    <a:pt x="26593" y="536101"/>
                  </a:lnTo>
                  <a:lnTo>
                    <a:pt x="28679" y="529443"/>
                  </a:lnTo>
                  <a:lnTo>
                    <a:pt x="31550" y="522183"/>
                  </a:lnTo>
                  <a:lnTo>
                    <a:pt x="40168" y="506113"/>
                  </a:lnTo>
                  <a:lnTo>
                    <a:pt x="41043" y="504478"/>
                  </a:lnTo>
                  <a:lnTo>
                    <a:pt x="46329" y="484310"/>
                  </a:lnTo>
                  <a:lnTo>
                    <a:pt x="46732" y="480810"/>
                  </a:lnTo>
                  <a:lnTo>
                    <a:pt x="48690" y="463738"/>
                  </a:lnTo>
                  <a:lnTo>
                    <a:pt x="48607" y="449082"/>
                  </a:lnTo>
                  <a:lnTo>
                    <a:pt x="48770" y="432594"/>
                  </a:lnTo>
                  <a:lnTo>
                    <a:pt x="48679" y="431939"/>
                  </a:lnTo>
                  <a:lnTo>
                    <a:pt x="46458" y="415960"/>
                  </a:lnTo>
                  <a:lnTo>
                    <a:pt x="46423" y="415778"/>
                  </a:lnTo>
                  <a:lnTo>
                    <a:pt x="43741" y="401610"/>
                  </a:lnTo>
                  <a:lnTo>
                    <a:pt x="39544" y="388757"/>
                  </a:lnTo>
                  <a:lnTo>
                    <a:pt x="37116" y="384124"/>
                  </a:lnTo>
                  <a:lnTo>
                    <a:pt x="31792" y="373953"/>
                  </a:lnTo>
                  <a:lnTo>
                    <a:pt x="27909" y="367402"/>
                  </a:lnTo>
                  <a:lnTo>
                    <a:pt x="20623" y="355082"/>
                  </a:lnTo>
                  <a:lnTo>
                    <a:pt x="15235" y="342567"/>
                  </a:lnTo>
                  <a:lnTo>
                    <a:pt x="13201" y="337146"/>
                  </a:lnTo>
                  <a:lnTo>
                    <a:pt x="11033" y="331363"/>
                  </a:lnTo>
                  <a:lnTo>
                    <a:pt x="4951" y="321074"/>
                  </a:lnTo>
                  <a:lnTo>
                    <a:pt x="3123" y="314124"/>
                  </a:lnTo>
                  <a:lnTo>
                    <a:pt x="5405" y="306359"/>
                  </a:lnTo>
                  <a:lnTo>
                    <a:pt x="10865" y="295638"/>
                  </a:lnTo>
                  <a:lnTo>
                    <a:pt x="11154" y="288933"/>
                  </a:lnTo>
                  <a:lnTo>
                    <a:pt x="11282" y="285951"/>
                  </a:lnTo>
                  <a:lnTo>
                    <a:pt x="8548" y="275439"/>
                  </a:lnTo>
                  <a:lnTo>
                    <a:pt x="6306" y="268291"/>
                  </a:lnTo>
                  <a:lnTo>
                    <a:pt x="1782" y="261646"/>
                  </a:lnTo>
                  <a:lnTo>
                    <a:pt x="0" y="256777"/>
                  </a:lnTo>
                  <a:lnTo>
                    <a:pt x="7522" y="247426"/>
                  </a:lnTo>
                  <a:lnTo>
                    <a:pt x="10847" y="238879"/>
                  </a:lnTo>
                  <a:lnTo>
                    <a:pt x="13704" y="231518"/>
                  </a:lnTo>
                  <a:lnTo>
                    <a:pt x="20234" y="214700"/>
                  </a:lnTo>
                  <a:lnTo>
                    <a:pt x="21095" y="206857"/>
                  </a:lnTo>
                  <a:lnTo>
                    <a:pt x="20227" y="195520"/>
                  </a:lnTo>
                  <a:lnTo>
                    <a:pt x="20893" y="190535"/>
                  </a:lnTo>
                  <a:lnTo>
                    <a:pt x="21806" y="183694"/>
                  </a:lnTo>
                  <a:lnTo>
                    <a:pt x="17392" y="172822"/>
                  </a:lnTo>
                  <a:lnTo>
                    <a:pt x="17205" y="165744"/>
                  </a:lnTo>
                  <a:lnTo>
                    <a:pt x="25419" y="160837"/>
                  </a:lnTo>
                  <a:lnTo>
                    <a:pt x="32179" y="158279"/>
                  </a:lnTo>
                  <a:lnTo>
                    <a:pt x="32693" y="153096"/>
                  </a:lnTo>
                  <a:lnTo>
                    <a:pt x="33294" y="147020"/>
                  </a:lnTo>
                  <a:lnTo>
                    <a:pt x="32694" y="134625"/>
                  </a:lnTo>
                  <a:lnTo>
                    <a:pt x="40435" y="134488"/>
                  </a:lnTo>
                  <a:lnTo>
                    <a:pt x="44259" y="125361"/>
                  </a:lnTo>
                  <a:lnTo>
                    <a:pt x="52242" y="128774"/>
                  </a:lnTo>
                  <a:lnTo>
                    <a:pt x="58850" y="122525"/>
                  </a:lnTo>
                  <a:lnTo>
                    <a:pt x="61069" y="112081"/>
                  </a:lnTo>
                  <a:lnTo>
                    <a:pt x="66805" y="105686"/>
                  </a:lnTo>
                  <a:lnTo>
                    <a:pt x="70291" y="94420"/>
                  </a:lnTo>
                  <a:lnTo>
                    <a:pt x="77654" y="88066"/>
                  </a:lnTo>
                  <a:lnTo>
                    <a:pt x="80066" y="92461"/>
                  </a:lnTo>
                  <a:lnTo>
                    <a:pt x="78726" y="111209"/>
                  </a:lnTo>
                  <a:lnTo>
                    <a:pt x="80047" y="113375"/>
                  </a:lnTo>
                  <a:lnTo>
                    <a:pt x="84271" y="120293"/>
                  </a:lnTo>
                  <a:lnTo>
                    <a:pt x="88376" y="117462"/>
                  </a:lnTo>
                  <a:lnTo>
                    <a:pt x="92245" y="113467"/>
                  </a:lnTo>
                  <a:lnTo>
                    <a:pt x="96726" y="108833"/>
                  </a:lnTo>
                  <a:lnTo>
                    <a:pt x="97225" y="101081"/>
                  </a:lnTo>
                  <a:lnTo>
                    <a:pt x="94669" y="90329"/>
                  </a:lnTo>
                  <a:lnTo>
                    <a:pt x="94512" y="86620"/>
                  </a:lnTo>
                  <a:lnTo>
                    <a:pt x="94142" y="77866"/>
                  </a:lnTo>
                  <a:lnTo>
                    <a:pt x="100872" y="70765"/>
                  </a:lnTo>
                  <a:lnTo>
                    <a:pt x="109684" y="63607"/>
                  </a:lnTo>
                  <a:lnTo>
                    <a:pt x="119385" y="62153"/>
                  </a:lnTo>
                  <a:lnTo>
                    <a:pt x="123361" y="61554"/>
                  </a:lnTo>
                  <a:lnTo>
                    <a:pt x="132429" y="58847"/>
                  </a:lnTo>
                  <a:lnTo>
                    <a:pt x="136351" y="53682"/>
                  </a:lnTo>
                  <a:lnTo>
                    <a:pt x="129463" y="51758"/>
                  </a:lnTo>
                  <a:lnTo>
                    <a:pt x="123548" y="51426"/>
                  </a:lnTo>
                  <a:lnTo>
                    <a:pt x="115602" y="40525"/>
                  </a:lnTo>
                  <a:lnTo>
                    <a:pt x="113842" y="34133"/>
                  </a:lnTo>
                  <a:lnTo>
                    <a:pt x="118342" y="23810"/>
                  </a:lnTo>
                  <a:lnTo>
                    <a:pt x="126317" y="16370"/>
                  </a:lnTo>
                  <a:lnTo>
                    <a:pt x="120944" y="6703"/>
                  </a:lnTo>
                  <a:lnTo>
                    <a:pt x="135267" y="6178"/>
                  </a:lnTo>
                  <a:lnTo>
                    <a:pt x="143721" y="0"/>
                  </a:lnTo>
                  <a:lnTo>
                    <a:pt x="147760" y="744"/>
                  </a:lnTo>
                  <a:lnTo>
                    <a:pt x="149089" y="989"/>
                  </a:lnTo>
                  <a:lnTo>
                    <a:pt x="166317" y="9915"/>
                  </a:lnTo>
                  <a:lnTo>
                    <a:pt x="175906" y="15175"/>
                  </a:lnTo>
                  <a:lnTo>
                    <a:pt x="180245" y="12275"/>
                  </a:lnTo>
                  <a:lnTo>
                    <a:pt x="188424" y="11972"/>
                  </a:lnTo>
                  <a:lnTo>
                    <a:pt x="200494" y="15787"/>
                  </a:lnTo>
                  <a:lnTo>
                    <a:pt x="202006" y="16263"/>
                  </a:lnTo>
                  <a:lnTo>
                    <a:pt x="209815" y="24316"/>
                  </a:lnTo>
                  <a:lnTo>
                    <a:pt x="213791" y="32080"/>
                  </a:lnTo>
                  <a:lnTo>
                    <a:pt x="223307" y="31732"/>
                  </a:lnTo>
                  <a:lnTo>
                    <a:pt x="231973" y="31377"/>
                  </a:lnTo>
                  <a:lnTo>
                    <a:pt x="239415" y="37460"/>
                  </a:lnTo>
                  <a:lnTo>
                    <a:pt x="254029" y="41013"/>
                  </a:lnTo>
                  <a:lnTo>
                    <a:pt x="264281" y="45764"/>
                  </a:lnTo>
                  <a:lnTo>
                    <a:pt x="274888" y="43904"/>
                  </a:lnTo>
                  <a:lnTo>
                    <a:pt x="286400" y="53769"/>
                  </a:lnTo>
                  <a:lnTo>
                    <a:pt x="285248" y="60486"/>
                  </a:lnTo>
                  <a:lnTo>
                    <a:pt x="287618" y="62969"/>
                  </a:lnTo>
                  <a:lnTo>
                    <a:pt x="295559" y="71273"/>
                  </a:lnTo>
                  <a:lnTo>
                    <a:pt x="302496" y="86138"/>
                  </a:lnTo>
                  <a:lnTo>
                    <a:pt x="295011" y="85091"/>
                  </a:lnTo>
                  <a:lnTo>
                    <a:pt x="288760" y="81903"/>
                  </a:lnTo>
                  <a:lnTo>
                    <a:pt x="284962" y="85104"/>
                  </a:lnTo>
                  <a:lnTo>
                    <a:pt x="286497" y="92027"/>
                  </a:lnTo>
                  <a:lnTo>
                    <a:pt x="287282" y="100184"/>
                  </a:lnTo>
                  <a:lnTo>
                    <a:pt x="296646" y="106571"/>
                  </a:lnTo>
                  <a:lnTo>
                    <a:pt x="299891" y="106918"/>
                  </a:lnTo>
                  <a:lnTo>
                    <a:pt x="300708" y="109878"/>
                  </a:lnTo>
                  <a:lnTo>
                    <a:pt x="304432" y="123362"/>
                  </a:lnTo>
                  <a:lnTo>
                    <a:pt x="307672" y="132588"/>
                  </a:lnTo>
                  <a:lnTo>
                    <a:pt x="305484" y="144151"/>
                  </a:lnTo>
                  <a:lnTo>
                    <a:pt x="307034" y="157508"/>
                  </a:lnTo>
                  <a:lnTo>
                    <a:pt x="307443" y="161036"/>
                  </a:lnTo>
                  <a:lnTo>
                    <a:pt x="308367" y="182325"/>
                  </a:lnTo>
                  <a:lnTo>
                    <a:pt x="302581" y="187446"/>
                  </a:lnTo>
                  <a:lnTo>
                    <a:pt x="299234" y="192992"/>
                  </a:lnTo>
                  <a:lnTo>
                    <a:pt x="291246" y="194582"/>
                  </a:lnTo>
                  <a:lnTo>
                    <a:pt x="289110" y="208573"/>
                  </a:lnTo>
                  <a:lnTo>
                    <a:pt x="288943" y="209661"/>
                  </a:lnTo>
                  <a:lnTo>
                    <a:pt x="289127" y="223505"/>
                  </a:lnTo>
                  <a:lnTo>
                    <a:pt x="280082" y="227539"/>
                  </a:lnTo>
                  <a:lnTo>
                    <a:pt x="279598" y="234260"/>
                  </a:lnTo>
                  <a:lnTo>
                    <a:pt x="270329" y="235950"/>
                  </a:lnTo>
                  <a:lnTo>
                    <a:pt x="262723" y="240365"/>
                  </a:lnTo>
                  <a:lnTo>
                    <a:pt x="260494" y="247963"/>
                  </a:lnTo>
                  <a:lnTo>
                    <a:pt x="259846" y="250173"/>
                  </a:lnTo>
                  <a:lnTo>
                    <a:pt x="260034" y="266393"/>
                  </a:lnTo>
                  <a:lnTo>
                    <a:pt x="258953" y="272396"/>
                  </a:lnTo>
                  <a:lnTo>
                    <a:pt x="263841" y="280521"/>
                  </a:lnTo>
                  <a:lnTo>
                    <a:pt x="272893" y="279196"/>
                  </a:lnTo>
                  <a:lnTo>
                    <a:pt x="282400" y="285022"/>
                  </a:lnTo>
                  <a:lnTo>
                    <a:pt x="285920" y="287606"/>
                  </a:lnTo>
                  <a:lnTo>
                    <a:pt x="287711" y="288920"/>
                  </a:lnTo>
                  <a:lnTo>
                    <a:pt x="302063" y="267000"/>
                  </a:lnTo>
                  <a:lnTo>
                    <a:pt x="302474" y="265345"/>
                  </a:lnTo>
                  <a:lnTo>
                    <a:pt x="304213" y="258331"/>
                  </a:lnTo>
                  <a:lnTo>
                    <a:pt x="307177" y="245110"/>
                  </a:lnTo>
                  <a:lnTo>
                    <a:pt x="309058" y="240027"/>
                  </a:lnTo>
                  <a:lnTo>
                    <a:pt x="321033" y="235872"/>
                  </a:lnTo>
                  <a:lnTo>
                    <a:pt x="322424" y="230717"/>
                  </a:lnTo>
                  <a:lnTo>
                    <a:pt x="334536" y="226329"/>
                  </a:lnTo>
                  <a:lnTo>
                    <a:pt x="342808" y="222039"/>
                  </a:lnTo>
                  <a:lnTo>
                    <a:pt x="344415" y="217694"/>
                  </a:lnTo>
                  <a:lnTo>
                    <a:pt x="353373" y="213068"/>
                  </a:lnTo>
                  <a:lnTo>
                    <a:pt x="367603" y="217549"/>
                  </a:lnTo>
                  <a:lnTo>
                    <a:pt x="377257" y="226703"/>
                  </a:lnTo>
                  <a:lnTo>
                    <a:pt x="387038" y="241715"/>
                  </a:lnTo>
                  <a:lnTo>
                    <a:pt x="390932" y="253979"/>
                  </a:lnTo>
                  <a:lnTo>
                    <a:pt x="392461" y="260675"/>
                  </a:lnTo>
                  <a:lnTo>
                    <a:pt x="395843" y="275473"/>
                  </a:lnTo>
                  <a:lnTo>
                    <a:pt x="404293" y="296579"/>
                  </a:lnTo>
                  <a:lnTo>
                    <a:pt x="409831" y="323426"/>
                  </a:lnTo>
                  <a:lnTo>
                    <a:pt x="412639" y="330957"/>
                  </a:lnTo>
                  <a:lnTo>
                    <a:pt x="415937" y="339795"/>
                  </a:lnTo>
                  <a:lnTo>
                    <a:pt x="424844" y="352121"/>
                  </a:lnTo>
                  <a:lnTo>
                    <a:pt x="424638" y="359668"/>
                  </a:lnTo>
                  <a:lnTo>
                    <a:pt x="421784" y="369139"/>
                  </a:lnTo>
                  <a:lnTo>
                    <a:pt x="424503" y="386376"/>
                  </a:lnTo>
                  <a:lnTo>
                    <a:pt x="422701" y="404133"/>
                  </a:lnTo>
                  <a:lnTo>
                    <a:pt x="416896" y="416651"/>
                  </a:lnTo>
                  <a:lnTo>
                    <a:pt x="407959" y="422387"/>
                  </a:lnTo>
                  <a:lnTo>
                    <a:pt x="403296" y="409158"/>
                  </a:lnTo>
                  <a:lnTo>
                    <a:pt x="409209" y="402690"/>
                  </a:lnTo>
                  <a:lnTo>
                    <a:pt x="402090" y="401693"/>
                  </a:lnTo>
                  <a:lnTo>
                    <a:pt x="393628" y="409330"/>
                  </a:lnTo>
                  <a:lnTo>
                    <a:pt x="397713" y="412899"/>
                  </a:lnTo>
                  <a:lnTo>
                    <a:pt x="399414" y="417663"/>
                  </a:lnTo>
                  <a:lnTo>
                    <a:pt x="389452" y="422211"/>
                  </a:lnTo>
                  <a:lnTo>
                    <a:pt x="390087" y="434904"/>
                  </a:lnTo>
                  <a:lnTo>
                    <a:pt x="386572" y="449265"/>
                  </a:lnTo>
                  <a:lnTo>
                    <a:pt x="380425" y="452870"/>
                  </a:lnTo>
                  <a:lnTo>
                    <a:pt x="370335" y="460193"/>
                  </a:lnTo>
                  <a:lnTo>
                    <a:pt x="369090" y="472900"/>
                  </a:lnTo>
                  <a:lnTo>
                    <a:pt x="368725" y="476612"/>
                  </a:lnTo>
                  <a:lnTo>
                    <a:pt x="370393" y="488543"/>
                  </a:lnTo>
                  <a:lnTo>
                    <a:pt x="365797" y="494208"/>
                  </a:lnTo>
                  <a:lnTo>
                    <a:pt x="365200" y="496975"/>
                  </a:lnTo>
                  <a:lnTo>
                    <a:pt x="363807" y="503418"/>
                  </a:lnTo>
                  <a:lnTo>
                    <a:pt x="359390" y="510967"/>
                  </a:lnTo>
                  <a:lnTo>
                    <a:pt x="353916" y="513680"/>
                  </a:lnTo>
                  <a:lnTo>
                    <a:pt x="353171" y="520098"/>
                  </a:lnTo>
                  <a:lnTo>
                    <a:pt x="348114" y="524564"/>
                  </a:lnTo>
                  <a:lnTo>
                    <a:pt x="344307" y="531293"/>
                  </a:lnTo>
                  <a:lnTo>
                    <a:pt x="347344" y="540422"/>
                  </a:lnTo>
                  <a:lnTo>
                    <a:pt x="344462" y="541941"/>
                  </a:lnTo>
                  <a:lnTo>
                    <a:pt x="313124" y="547328"/>
                  </a:lnTo>
                  <a:lnTo>
                    <a:pt x="301239" y="549330"/>
                  </a:lnTo>
                  <a:lnTo>
                    <a:pt x="275476" y="553618"/>
                  </a:lnTo>
                  <a:lnTo>
                    <a:pt x="252535" y="557307"/>
                  </a:lnTo>
                  <a:lnTo>
                    <a:pt x="248562" y="557941"/>
                  </a:lnTo>
                  <a:lnTo>
                    <a:pt x="244651" y="558562"/>
                  </a:lnTo>
                  <a:lnTo>
                    <a:pt x="207251" y="564297"/>
                  </a:lnTo>
                  <a:lnTo>
                    <a:pt x="206223" y="555432"/>
                  </a:lnTo>
                  <a:lnTo>
                    <a:pt x="204261" y="555666"/>
                  </a:lnTo>
                  <a:lnTo>
                    <a:pt x="166363" y="560114"/>
                  </a:lnTo>
                  <a:lnTo>
                    <a:pt x="162685" y="560538"/>
                  </a:lnTo>
                  <a:lnTo>
                    <a:pt x="156632" y="561236"/>
                  </a:lnTo>
                  <a:lnTo>
                    <a:pt x="119132" y="565479"/>
                  </a:lnTo>
                  <a:lnTo>
                    <a:pt x="105701" y="566963"/>
                  </a:lnTo>
                  <a:lnTo>
                    <a:pt x="78003" y="569825"/>
                  </a:lnTo>
                  <a:lnTo>
                    <a:pt x="61298" y="571513"/>
                  </a:lnTo>
                  <a:lnTo>
                    <a:pt x="33146" y="574442"/>
                  </a:lnTo>
                  <a:lnTo>
                    <a:pt x="30852" y="574669"/>
                  </a:lnTo>
                  <a:lnTo>
                    <a:pt x="19017" y="575832"/>
                  </a:lnTo>
                  <a:lnTo>
                    <a:pt x="12921" y="57640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264824" y="2082241"/>
              <a:ext cx="74229" cy="58067"/>
            </a:xfrm>
            <a:custGeom>
              <a:avLst/>
              <a:pathLst>
                <a:path w="74229" h="58067">
                  <a:moveTo>
                    <a:pt x="2855" y="46989"/>
                  </a:moveTo>
                  <a:lnTo>
                    <a:pt x="6532" y="43017"/>
                  </a:lnTo>
                  <a:lnTo>
                    <a:pt x="20982" y="34058"/>
                  </a:lnTo>
                  <a:lnTo>
                    <a:pt x="27933" y="29821"/>
                  </a:lnTo>
                  <a:lnTo>
                    <a:pt x="32180" y="27417"/>
                  </a:lnTo>
                  <a:lnTo>
                    <a:pt x="39189" y="23831"/>
                  </a:lnTo>
                  <a:lnTo>
                    <a:pt x="46913" y="17067"/>
                  </a:lnTo>
                  <a:lnTo>
                    <a:pt x="55391" y="10033"/>
                  </a:lnTo>
                  <a:lnTo>
                    <a:pt x="63006" y="5783"/>
                  </a:lnTo>
                  <a:lnTo>
                    <a:pt x="73955" y="0"/>
                  </a:lnTo>
                  <a:lnTo>
                    <a:pt x="74229" y="6012"/>
                  </a:lnTo>
                  <a:lnTo>
                    <a:pt x="63471" y="15755"/>
                  </a:lnTo>
                  <a:lnTo>
                    <a:pt x="61450" y="24352"/>
                  </a:lnTo>
                  <a:lnTo>
                    <a:pt x="48932" y="31598"/>
                  </a:lnTo>
                  <a:lnTo>
                    <a:pt x="36699" y="36629"/>
                  </a:lnTo>
                  <a:lnTo>
                    <a:pt x="33060" y="45795"/>
                  </a:lnTo>
                  <a:lnTo>
                    <a:pt x="19913" y="52952"/>
                  </a:lnTo>
                  <a:lnTo>
                    <a:pt x="9629" y="58067"/>
                  </a:lnTo>
                  <a:lnTo>
                    <a:pt x="5247" y="54773"/>
                  </a:lnTo>
                  <a:lnTo>
                    <a:pt x="0" y="5159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166586" y="2178230"/>
              <a:ext cx="670829" cy="324967"/>
            </a:xfrm>
            <a:custGeom>
              <a:avLst/>
              <a:pathLst>
                <a:path w="670829" h="324967">
                  <a:moveTo>
                    <a:pt x="0" y="142523"/>
                  </a:moveTo>
                  <a:lnTo>
                    <a:pt x="8300" y="136281"/>
                  </a:lnTo>
                  <a:lnTo>
                    <a:pt x="16751" y="133461"/>
                  </a:lnTo>
                  <a:lnTo>
                    <a:pt x="34707" y="126308"/>
                  </a:lnTo>
                  <a:lnTo>
                    <a:pt x="46174" y="115635"/>
                  </a:lnTo>
                  <a:lnTo>
                    <a:pt x="49201" y="111969"/>
                  </a:lnTo>
                  <a:lnTo>
                    <a:pt x="53841" y="106344"/>
                  </a:lnTo>
                  <a:lnTo>
                    <a:pt x="64224" y="102025"/>
                  </a:lnTo>
                  <a:lnTo>
                    <a:pt x="71688" y="102228"/>
                  </a:lnTo>
                  <a:lnTo>
                    <a:pt x="78515" y="100868"/>
                  </a:lnTo>
                  <a:lnTo>
                    <a:pt x="85146" y="99069"/>
                  </a:lnTo>
                  <a:lnTo>
                    <a:pt x="93100" y="98194"/>
                  </a:lnTo>
                  <a:lnTo>
                    <a:pt x="110216" y="87470"/>
                  </a:lnTo>
                  <a:lnTo>
                    <a:pt x="117600" y="77015"/>
                  </a:lnTo>
                  <a:lnTo>
                    <a:pt x="128212" y="73995"/>
                  </a:lnTo>
                  <a:lnTo>
                    <a:pt x="134726" y="72499"/>
                  </a:lnTo>
                  <a:lnTo>
                    <a:pt x="136937" y="68870"/>
                  </a:lnTo>
                  <a:lnTo>
                    <a:pt x="137690" y="67633"/>
                  </a:lnTo>
                  <a:lnTo>
                    <a:pt x="140437" y="59367"/>
                  </a:lnTo>
                  <a:lnTo>
                    <a:pt x="147044" y="53236"/>
                  </a:lnTo>
                  <a:lnTo>
                    <a:pt x="157264" y="43705"/>
                  </a:lnTo>
                  <a:lnTo>
                    <a:pt x="167700" y="37718"/>
                  </a:lnTo>
                  <a:lnTo>
                    <a:pt x="174020" y="31187"/>
                  </a:lnTo>
                  <a:lnTo>
                    <a:pt x="175087" y="30083"/>
                  </a:lnTo>
                  <a:lnTo>
                    <a:pt x="181979" y="18821"/>
                  </a:lnTo>
                  <a:lnTo>
                    <a:pt x="193981" y="10792"/>
                  </a:lnTo>
                  <a:lnTo>
                    <a:pt x="200025" y="6665"/>
                  </a:lnTo>
                  <a:lnTo>
                    <a:pt x="212264" y="2863"/>
                  </a:lnTo>
                  <a:lnTo>
                    <a:pt x="226816" y="288"/>
                  </a:lnTo>
                  <a:lnTo>
                    <a:pt x="238919" y="0"/>
                  </a:lnTo>
                  <a:lnTo>
                    <a:pt x="250515" y="1419"/>
                  </a:lnTo>
                  <a:lnTo>
                    <a:pt x="259225" y="5006"/>
                  </a:lnTo>
                  <a:lnTo>
                    <a:pt x="258413" y="9975"/>
                  </a:lnTo>
                  <a:lnTo>
                    <a:pt x="239964" y="11104"/>
                  </a:lnTo>
                  <a:lnTo>
                    <a:pt x="226687" y="12529"/>
                  </a:lnTo>
                  <a:lnTo>
                    <a:pt x="227154" y="19963"/>
                  </a:lnTo>
                  <a:lnTo>
                    <a:pt x="220607" y="24605"/>
                  </a:lnTo>
                  <a:lnTo>
                    <a:pt x="213544" y="31395"/>
                  </a:lnTo>
                  <a:lnTo>
                    <a:pt x="204947" y="39298"/>
                  </a:lnTo>
                  <a:lnTo>
                    <a:pt x="204466" y="40653"/>
                  </a:lnTo>
                  <a:lnTo>
                    <a:pt x="201418" y="49223"/>
                  </a:lnTo>
                  <a:lnTo>
                    <a:pt x="192604" y="58076"/>
                  </a:lnTo>
                  <a:lnTo>
                    <a:pt x="189131" y="68844"/>
                  </a:lnTo>
                  <a:lnTo>
                    <a:pt x="184723" y="77833"/>
                  </a:lnTo>
                  <a:lnTo>
                    <a:pt x="183406" y="80515"/>
                  </a:lnTo>
                  <a:lnTo>
                    <a:pt x="182061" y="90671"/>
                  </a:lnTo>
                  <a:lnTo>
                    <a:pt x="191815" y="86892"/>
                  </a:lnTo>
                  <a:lnTo>
                    <a:pt x="203342" y="78038"/>
                  </a:lnTo>
                  <a:lnTo>
                    <a:pt x="212474" y="72168"/>
                  </a:lnTo>
                  <a:lnTo>
                    <a:pt x="220464" y="78147"/>
                  </a:lnTo>
                  <a:lnTo>
                    <a:pt x="222437" y="78136"/>
                  </a:lnTo>
                  <a:lnTo>
                    <a:pt x="236198" y="78043"/>
                  </a:lnTo>
                  <a:lnTo>
                    <a:pt x="248291" y="81557"/>
                  </a:lnTo>
                  <a:lnTo>
                    <a:pt x="257226" y="85613"/>
                  </a:lnTo>
                  <a:lnTo>
                    <a:pt x="266658" y="92909"/>
                  </a:lnTo>
                  <a:lnTo>
                    <a:pt x="269520" y="101295"/>
                  </a:lnTo>
                  <a:lnTo>
                    <a:pt x="277089" y="110713"/>
                  </a:lnTo>
                  <a:lnTo>
                    <a:pt x="289480" y="118926"/>
                  </a:lnTo>
                  <a:lnTo>
                    <a:pt x="291807" y="128783"/>
                  </a:lnTo>
                  <a:lnTo>
                    <a:pt x="310210" y="128439"/>
                  </a:lnTo>
                  <a:lnTo>
                    <a:pt x="315696" y="126735"/>
                  </a:lnTo>
                  <a:lnTo>
                    <a:pt x="328718" y="122676"/>
                  </a:lnTo>
                  <a:lnTo>
                    <a:pt x="336490" y="130303"/>
                  </a:lnTo>
                  <a:lnTo>
                    <a:pt x="345557" y="131710"/>
                  </a:lnTo>
                  <a:lnTo>
                    <a:pt x="350963" y="127105"/>
                  </a:lnTo>
                  <a:lnTo>
                    <a:pt x="355136" y="116181"/>
                  </a:lnTo>
                  <a:lnTo>
                    <a:pt x="361926" y="118464"/>
                  </a:lnTo>
                  <a:lnTo>
                    <a:pt x="369192" y="124153"/>
                  </a:lnTo>
                  <a:lnTo>
                    <a:pt x="377621" y="114374"/>
                  </a:lnTo>
                  <a:lnTo>
                    <a:pt x="402053" y="97737"/>
                  </a:lnTo>
                  <a:lnTo>
                    <a:pt x="406509" y="94652"/>
                  </a:lnTo>
                  <a:lnTo>
                    <a:pt x="420105" y="93123"/>
                  </a:lnTo>
                  <a:lnTo>
                    <a:pt x="432303" y="90040"/>
                  </a:lnTo>
                  <a:lnTo>
                    <a:pt x="434505" y="89481"/>
                  </a:lnTo>
                  <a:lnTo>
                    <a:pt x="468706" y="86919"/>
                  </a:lnTo>
                  <a:lnTo>
                    <a:pt x="488948" y="74533"/>
                  </a:lnTo>
                  <a:lnTo>
                    <a:pt x="490711" y="74010"/>
                  </a:lnTo>
                  <a:lnTo>
                    <a:pt x="496731" y="72224"/>
                  </a:lnTo>
                  <a:lnTo>
                    <a:pt x="516328" y="68683"/>
                  </a:lnTo>
                  <a:lnTo>
                    <a:pt x="511851" y="82756"/>
                  </a:lnTo>
                  <a:lnTo>
                    <a:pt x="513865" y="99359"/>
                  </a:lnTo>
                  <a:lnTo>
                    <a:pt x="520605" y="109326"/>
                  </a:lnTo>
                  <a:lnTo>
                    <a:pt x="532252" y="110187"/>
                  </a:lnTo>
                  <a:lnTo>
                    <a:pt x="548105" y="104493"/>
                  </a:lnTo>
                  <a:lnTo>
                    <a:pt x="555317" y="107925"/>
                  </a:lnTo>
                  <a:lnTo>
                    <a:pt x="566487" y="108855"/>
                  </a:lnTo>
                  <a:lnTo>
                    <a:pt x="569053" y="104896"/>
                  </a:lnTo>
                  <a:lnTo>
                    <a:pt x="572426" y="99690"/>
                  </a:lnTo>
                  <a:lnTo>
                    <a:pt x="584661" y="99333"/>
                  </a:lnTo>
                  <a:lnTo>
                    <a:pt x="593292" y="91715"/>
                  </a:lnTo>
                  <a:lnTo>
                    <a:pt x="600873" y="93863"/>
                  </a:lnTo>
                  <a:lnTo>
                    <a:pt x="601014" y="100442"/>
                  </a:lnTo>
                  <a:lnTo>
                    <a:pt x="601376" y="114004"/>
                  </a:lnTo>
                  <a:lnTo>
                    <a:pt x="607286" y="129346"/>
                  </a:lnTo>
                  <a:lnTo>
                    <a:pt x="606564" y="131561"/>
                  </a:lnTo>
                  <a:lnTo>
                    <a:pt x="607066" y="140831"/>
                  </a:lnTo>
                  <a:lnTo>
                    <a:pt x="616243" y="145580"/>
                  </a:lnTo>
                  <a:lnTo>
                    <a:pt x="622133" y="151801"/>
                  </a:lnTo>
                  <a:lnTo>
                    <a:pt x="631592" y="156088"/>
                  </a:lnTo>
                  <a:lnTo>
                    <a:pt x="636777" y="146172"/>
                  </a:lnTo>
                  <a:lnTo>
                    <a:pt x="646084" y="146011"/>
                  </a:lnTo>
                  <a:lnTo>
                    <a:pt x="657857" y="145997"/>
                  </a:lnTo>
                  <a:lnTo>
                    <a:pt x="670829" y="157363"/>
                  </a:lnTo>
                  <a:lnTo>
                    <a:pt x="667858" y="168553"/>
                  </a:lnTo>
                  <a:lnTo>
                    <a:pt x="662476" y="169640"/>
                  </a:lnTo>
                  <a:lnTo>
                    <a:pt x="654801" y="166532"/>
                  </a:lnTo>
                  <a:lnTo>
                    <a:pt x="641210" y="169394"/>
                  </a:lnTo>
                  <a:lnTo>
                    <a:pt x="630202" y="166906"/>
                  </a:lnTo>
                  <a:lnTo>
                    <a:pt x="613905" y="168251"/>
                  </a:lnTo>
                  <a:lnTo>
                    <a:pt x="610648" y="169066"/>
                  </a:lnTo>
                  <a:lnTo>
                    <a:pt x="597407" y="172368"/>
                  </a:lnTo>
                  <a:lnTo>
                    <a:pt x="586173" y="177110"/>
                  </a:lnTo>
                  <a:lnTo>
                    <a:pt x="575437" y="172053"/>
                  </a:lnTo>
                  <a:lnTo>
                    <a:pt x="567594" y="177186"/>
                  </a:lnTo>
                  <a:lnTo>
                    <a:pt x="561274" y="177488"/>
                  </a:lnTo>
                  <a:lnTo>
                    <a:pt x="552295" y="184678"/>
                  </a:lnTo>
                  <a:lnTo>
                    <a:pt x="555900" y="192366"/>
                  </a:lnTo>
                  <a:lnTo>
                    <a:pt x="547442" y="191977"/>
                  </a:lnTo>
                  <a:lnTo>
                    <a:pt x="534310" y="183515"/>
                  </a:lnTo>
                  <a:lnTo>
                    <a:pt x="524846" y="174131"/>
                  </a:lnTo>
                  <a:lnTo>
                    <a:pt x="509919" y="169657"/>
                  </a:lnTo>
                  <a:lnTo>
                    <a:pt x="498731" y="168842"/>
                  </a:lnTo>
                  <a:lnTo>
                    <a:pt x="487465" y="167854"/>
                  </a:lnTo>
                  <a:lnTo>
                    <a:pt x="472230" y="169892"/>
                  </a:lnTo>
                  <a:lnTo>
                    <a:pt x="463350" y="184184"/>
                  </a:lnTo>
                  <a:lnTo>
                    <a:pt x="459036" y="187923"/>
                  </a:lnTo>
                  <a:lnTo>
                    <a:pt x="447873" y="186364"/>
                  </a:lnTo>
                  <a:lnTo>
                    <a:pt x="443035" y="191399"/>
                  </a:lnTo>
                  <a:lnTo>
                    <a:pt x="438845" y="195753"/>
                  </a:lnTo>
                  <a:lnTo>
                    <a:pt x="422977" y="191060"/>
                  </a:lnTo>
                  <a:lnTo>
                    <a:pt x="403531" y="196306"/>
                  </a:lnTo>
                  <a:lnTo>
                    <a:pt x="398208" y="211828"/>
                  </a:lnTo>
                  <a:lnTo>
                    <a:pt x="390516" y="222811"/>
                  </a:lnTo>
                  <a:lnTo>
                    <a:pt x="388713" y="224443"/>
                  </a:lnTo>
                  <a:lnTo>
                    <a:pt x="381433" y="231021"/>
                  </a:lnTo>
                  <a:lnTo>
                    <a:pt x="375340" y="243781"/>
                  </a:lnTo>
                  <a:lnTo>
                    <a:pt x="374484" y="254772"/>
                  </a:lnTo>
                  <a:lnTo>
                    <a:pt x="366262" y="246014"/>
                  </a:lnTo>
                  <a:lnTo>
                    <a:pt x="365873" y="234950"/>
                  </a:lnTo>
                  <a:lnTo>
                    <a:pt x="370889" y="228665"/>
                  </a:lnTo>
                  <a:lnTo>
                    <a:pt x="357690" y="219027"/>
                  </a:lnTo>
                  <a:lnTo>
                    <a:pt x="352570" y="231887"/>
                  </a:lnTo>
                  <a:lnTo>
                    <a:pt x="341113" y="239864"/>
                  </a:lnTo>
                  <a:lnTo>
                    <a:pt x="330269" y="234505"/>
                  </a:lnTo>
                  <a:lnTo>
                    <a:pt x="321178" y="243266"/>
                  </a:lnTo>
                  <a:lnTo>
                    <a:pt x="314755" y="259360"/>
                  </a:lnTo>
                  <a:lnTo>
                    <a:pt x="311957" y="266352"/>
                  </a:lnTo>
                  <a:lnTo>
                    <a:pt x="307122" y="279826"/>
                  </a:lnTo>
                  <a:lnTo>
                    <a:pt x="297703" y="299341"/>
                  </a:lnTo>
                  <a:lnTo>
                    <a:pt x="290570" y="311335"/>
                  </a:lnTo>
                  <a:lnTo>
                    <a:pt x="287736" y="324967"/>
                  </a:lnTo>
                  <a:lnTo>
                    <a:pt x="281952" y="323936"/>
                  </a:lnTo>
                  <a:lnTo>
                    <a:pt x="276854" y="318251"/>
                  </a:lnTo>
                  <a:lnTo>
                    <a:pt x="271744" y="312236"/>
                  </a:lnTo>
                  <a:lnTo>
                    <a:pt x="274114" y="305340"/>
                  </a:lnTo>
                  <a:lnTo>
                    <a:pt x="277535" y="295163"/>
                  </a:lnTo>
                  <a:lnTo>
                    <a:pt x="277878" y="287860"/>
                  </a:lnTo>
                  <a:lnTo>
                    <a:pt x="272901" y="286204"/>
                  </a:lnTo>
                  <a:lnTo>
                    <a:pt x="268962" y="290544"/>
                  </a:lnTo>
                  <a:lnTo>
                    <a:pt x="264172" y="291158"/>
                  </a:lnTo>
                  <a:lnTo>
                    <a:pt x="258061" y="291766"/>
                  </a:lnTo>
                  <a:lnTo>
                    <a:pt x="258233" y="286188"/>
                  </a:lnTo>
                  <a:lnTo>
                    <a:pt x="258540" y="279074"/>
                  </a:lnTo>
                  <a:lnTo>
                    <a:pt x="262233" y="274737"/>
                  </a:lnTo>
                  <a:lnTo>
                    <a:pt x="261771" y="267626"/>
                  </a:lnTo>
                  <a:lnTo>
                    <a:pt x="262809" y="260568"/>
                  </a:lnTo>
                  <a:lnTo>
                    <a:pt x="263331" y="255765"/>
                  </a:lnTo>
                  <a:lnTo>
                    <a:pt x="258263" y="250099"/>
                  </a:lnTo>
                  <a:lnTo>
                    <a:pt x="262235" y="246882"/>
                  </a:lnTo>
                  <a:lnTo>
                    <a:pt x="259558" y="243005"/>
                  </a:lnTo>
                  <a:lnTo>
                    <a:pt x="256629" y="240596"/>
                  </a:lnTo>
                  <a:lnTo>
                    <a:pt x="251737" y="236567"/>
                  </a:lnTo>
                  <a:lnTo>
                    <a:pt x="243220" y="236020"/>
                  </a:lnTo>
                  <a:lnTo>
                    <a:pt x="240066" y="231932"/>
                  </a:lnTo>
                  <a:lnTo>
                    <a:pt x="235138" y="234133"/>
                  </a:lnTo>
                  <a:lnTo>
                    <a:pt x="234291" y="233867"/>
                  </a:lnTo>
                  <a:lnTo>
                    <a:pt x="229453" y="232350"/>
                  </a:lnTo>
                  <a:lnTo>
                    <a:pt x="226342" y="229441"/>
                  </a:lnTo>
                  <a:lnTo>
                    <a:pt x="231615" y="221532"/>
                  </a:lnTo>
                  <a:lnTo>
                    <a:pt x="227093" y="215449"/>
                  </a:lnTo>
                  <a:lnTo>
                    <a:pt x="226941" y="215379"/>
                  </a:lnTo>
                  <a:lnTo>
                    <a:pt x="220778" y="212522"/>
                  </a:lnTo>
                  <a:lnTo>
                    <a:pt x="214026" y="210878"/>
                  </a:lnTo>
                  <a:lnTo>
                    <a:pt x="207984" y="211871"/>
                  </a:lnTo>
                  <a:lnTo>
                    <a:pt x="200828" y="207977"/>
                  </a:lnTo>
                  <a:lnTo>
                    <a:pt x="198104" y="209852"/>
                  </a:lnTo>
                  <a:lnTo>
                    <a:pt x="186420" y="205084"/>
                  </a:lnTo>
                  <a:lnTo>
                    <a:pt x="180021" y="206374"/>
                  </a:lnTo>
                  <a:lnTo>
                    <a:pt x="178437" y="209891"/>
                  </a:lnTo>
                  <a:lnTo>
                    <a:pt x="174151" y="210409"/>
                  </a:lnTo>
                  <a:lnTo>
                    <a:pt x="171837" y="207230"/>
                  </a:lnTo>
                  <a:lnTo>
                    <a:pt x="171433" y="207133"/>
                  </a:lnTo>
                  <a:lnTo>
                    <a:pt x="165838" y="205785"/>
                  </a:lnTo>
                  <a:lnTo>
                    <a:pt x="158978" y="207096"/>
                  </a:lnTo>
                  <a:lnTo>
                    <a:pt x="146839" y="201018"/>
                  </a:lnTo>
                  <a:lnTo>
                    <a:pt x="140973" y="198072"/>
                  </a:lnTo>
                  <a:lnTo>
                    <a:pt x="130904" y="193004"/>
                  </a:lnTo>
                  <a:lnTo>
                    <a:pt x="77415" y="182180"/>
                  </a:lnTo>
                  <a:lnTo>
                    <a:pt x="49034" y="176282"/>
                  </a:lnTo>
                  <a:lnTo>
                    <a:pt x="30375" y="172353"/>
                  </a:lnTo>
                  <a:lnTo>
                    <a:pt x="26050" y="161065"/>
                  </a:lnTo>
                  <a:lnTo>
                    <a:pt x="19965" y="150462"/>
                  </a:lnTo>
                  <a:lnTo>
                    <a:pt x="13037" y="148271"/>
                  </a:lnTo>
                  <a:lnTo>
                    <a:pt x="8341" y="143798"/>
                  </a:lnTo>
                  <a:lnTo>
                    <a:pt x="3215" y="14681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752367" y="3038710"/>
              <a:ext cx="115068" cy="191282"/>
            </a:xfrm>
            <a:custGeom>
              <a:avLst/>
              <a:pathLst>
                <a:path w="115068" h="191282">
                  <a:moveTo>
                    <a:pt x="1529" y="21141"/>
                  </a:moveTo>
                  <a:lnTo>
                    <a:pt x="2597" y="15807"/>
                  </a:lnTo>
                  <a:lnTo>
                    <a:pt x="5317" y="10322"/>
                  </a:lnTo>
                  <a:lnTo>
                    <a:pt x="10048" y="5145"/>
                  </a:lnTo>
                  <a:lnTo>
                    <a:pt x="16722" y="1813"/>
                  </a:lnTo>
                  <a:lnTo>
                    <a:pt x="16893" y="1728"/>
                  </a:lnTo>
                  <a:lnTo>
                    <a:pt x="18150" y="1100"/>
                  </a:lnTo>
                  <a:lnTo>
                    <a:pt x="19047" y="651"/>
                  </a:lnTo>
                  <a:lnTo>
                    <a:pt x="28540" y="0"/>
                  </a:lnTo>
                  <a:lnTo>
                    <a:pt x="36173" y="2214"/>
                  </a:lnTo>
                  <a:lnTo>
                    <a:pt x="32678" y="8135"/>
                  </a:lnTo>
                  <a:lnTo>
                    <a:pt x="32318" y="15463"/>
                  </a:lnTo>
                  <a:lnTo>
                    <a:pt x="29866" y="20124"/>
                  </a:lnTo>
                  <a:lnTo>
                    <a:pt x="28401" y="25995"/>
                  </a:lnTo>
                  <a:lnTo>
                    <a:pt x="26408" y="28913"/>
                  </a:lnTo>
                  <a:lnTo>
                    <a:pt x="29015" y="33167"/>
                  </a:lnTo>
                  <a:lnTo>
                    <a:pt x="32781" y="34912"/>
                  </a:lnTo>
                  <a:lnTo>
                    <a:pt x="32508" y="41067"/>
                  </a:lnTo>
                  <a:lnTo>
                    <a:pt x="33573" y="46137"/>
                  </a:lnTo>
                  <a:lnTo>
                    <a:pt x="27406" y="50185"/>
                  </a:lnTo>
                  <a:lnTo>
                    <a:pt x="30804" y="55191"/>
                  </a:lnTo>
                  <a:lnTo>
                    <a:pt x="37522" y="61003"/>
                  </a:lnTo>
                  <a:lnTo>
                    <a:pt x="39706" y="63019"/>
                  </a:lnTo>
                  <a:lnTo>
                    <a:pt x="44655" y="67581"/>
                  </a:lnTo>
                  <a:lnTo>
                    <a:pt x="52961" y="75193"/>
                  </a:lnTo>
                  <a:lnTo>
                    <a:pt x="56661" y="85275"/>
                  </a:lnTo>
                  <a:lnTo>
                    <a:pt x="56980" y="93005"/>
                  </a:lnTo>
                  <a:lnTo>
                    <a:pt x="60419" y="103071"/>
                  </a:lnTo>
                  <a:lnTo>
                    <a:pt x="67326" y="106961"/>
                  </a:lnTo>
                  <a:lnTo>
                    <a:pt x="73070" y="116014"/>
                  </a:lnTo>
                  <a:lnTo>
                    <a:pt x="73759" y="117098"/>
                  </a:lnTo>
                  <a:lnTo>
                    <a:pt x="74378" y="120650"/>
                  </a:lnTo>
                  <a:lnTo>
                    <a:pt x="83976" y="128362"/>
                  </a:lnTo>
                  <a:lnTo>
                    <a:pt x="93237" y="134022"/>
                  </a:lnTo>
                  <a:lnTo>
                    <a:pt x="98229" y="133936"/>
                  </a:lnTo>
                  <a:lnTo>
                    <a:pt x="100289" y="131447"/>
                  </a:lnTo>
                  <a:lnTo>
                    <a:pt x="105200" y="144734"/>
                  </a:lnTo>
                  <a:lnTo>
                    <a:pt x="111949" y="166113"/>
                  </a:lnTo>
                  <a:lnTo>
                    <a:pt x="115068" y="177559"/>
                  </a:lnTo>
                  <a:lnTo>
                    <a:pt x="100750" y="180793"/>
                  </a:lnTo>
                  <a:lnTo>
                    <a:pt x="84349" y="184226"/>
                  </a:lnTo>
                  <a:lnTo>
                    <a:pt x="69820" y="187244"/>
                  </a:lnTo>
                  <a:lnTo>
                    <a:pt x="47104" y="191282"/>
                  </a:lnTo>
                  <a:lnTo>
                    <a:pt x="43963" y="180179"/>
                  </a:lnTo>
                  <a:lnTo>
                    <a:pt x="43284" y="177755"/>
                  </a:lnTo>
                  <a:lnTo>
                    <a:pt x="40473" y="167720"/>
                  </a:lnTo>
                  <a:lnTo>
                    <a:pt x="33103" y="141581"/>
                  </a:lnTo>
                  <a:lnTo>
                    <a:pt x="21247" y="99460"/>
                  </a:lnTo>
                  <a:lnTo>
                    <a:pt x="17333" y="85537"/>
                  </a:lnTo>
                  <a:lnTo>
                    <a:pt x="15441" y="78801"/>
                  </a:lnTo>
                  <a:lnTo>
                    <a:pt x="12387" y="67929"/>
                  </a:lnTo>
                  <a:lnTo>
                    <a:pt x="0" y="2147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509655" y="3882611"/>
              <a:ext cx="422718" cy="681538"/>
            </a:xfrm>
            <a:custGeom>
              <a:avLst/>
              <a:pathLst>
                <a:path w="422718" h="681538">
                  <a:moveTo>
                    <a:pt x="4427" y="458281"/>
                  </a:moveTo>
                  <a:lnTo>
                    <a:pt x="3996" y="452850"/>
                  </a:lnTo>
                  <a:lnTo>
                    <a:pt x="5127" y="411819"/>
                  </a:lnTo>
                  <a:lnTo>
                    <a:pt x="5212" y="408682"/>
                  </a:lnTo>
                  <a:lnTo>
                    <a:pt x="5375" y="400527"/>
                  </a:lnTo>
                  <a:lnTo>
                    <a:pt x="6109" y="362981"/>
                  </a:lnTo>
                  <a:lnTo>
                    <a:pt x="6464" y="344344"/>
                  </a:lnTo>
                  <a:lnTo>
                    <a:pt x="7026" y="314059"/>
                  </a:lnTo>
                  <a:lnTo>
                    <a:pt x="7184" y="305381"/>
                  </a:lnTo>
                  <a:lnTo>
                    <a:pt x="7665" y="278481"/>
                  </a:lnTo>
                  <a:lnTo>
                    <a:pt x="7952" y="263942"/>
                  </a:lnTo>
                  <a:lnTo>
                    <a:pt x="8614" y="229652"/>
                  </a:lnTo>
                  <a:lnTo>
                    <a:pt x="9045" y="206648"/>
                  </a:lnTo>
                  <a:lnTo>
                    <a:pt x="9214" y="200203"/>
                  </a:lnTo>
                  <a:lnTo>
                    <a:pt x="10340" y="156404"/>
                  </a:lnTo>
                  <a:lnTo>
                    <a:pt x="10433" y="152464"/>
                  </a:lnTo>
                  <a:lnTo>
                    <a:pt x="11193" y="119685"/>
                  </a:lnTo>
                  <a:lnTo>
                    <a:pt x="11643" y="99833"/>
                  </a:lnTo>
                  <a:lnTo>
                    <a:pt x="12013" y="83242"/>
                  </a:lnTo>
                  <a:lnTo>
                    <a:pt x="12139" y="77513"/>
                  </a:lnTo>
                  <a:lnTo>
                    <a:pt x="13126" y="39802"/>
                  </a:lnTo>
                  <a:lnTo>
                    <a:pt x="6406" y="36145"/>
                  </a:lnTo>
                  <a:lnTo>
                    <a:pt x="466" y="26408"/>
                  </a:lnTo>
                  <a:lnTo>
                    <a:pt x="0" y="24716"/>
                  </a:lnTo>
                  <a:lnTo>
                    <a:pt x="22789" y="23109"/>
                  </a:lnTo>
                  <a:lnTo>
                    <a:pt x="24485" y="22970"/>
                  </a:lnTo>
                  <a:lnTo>
                    <a:pt x="39409" y="21733"/>
                  </a:lnTo>
                  <a:lnTo>
                    <a:pt x="57727" y="20336"/>
                  </a:lnTo>
                  <a:lnTo>
                    <a:pt x="64875" y="19783"/>
                  </a:lnTo>
                  <a:lnTo>
                    <a:pt x="67000" y="19624"/>
                  </a:lnTo>
                  <a:lnTo>
                    <a:pt x="109890" y="16339"/>
                  </a:lnTo>
                  <a:lnTo>
                    <a:pt x="110717" y="16273"/>
                  </a:lnTo>
                  <a:lnTo>
                    <a:pt x="111382" y="16226"/>
                  </a:lnTo>
                  <a:lnTo>
                    <a:pt x="153438" y="13114"/>
                  </a:lnTo>
                  <a:lnTo>
                    <a:pt x="159351" y="12664"/>
                  </a:lnTo>
                  <a:lnTo>
                    <a:pt x="194756" y="9332"/>
                  </a:lnTo>
                  <a:lnTo>
                    <a:pt x="211446" y="7585"/>
                  </a:lnTo>
                  <a:lnTo>
                    <a:pt x="212284" y="7497"/>
                  </a:lnTo>
                  <a:lnTo>
                    <a:pt x="262438" y="2816"/>
                  </a:lnTo>
                  <a:lnTo>
                    <a:pt x="291443" y="0"/>
                  </a:lnTo>
                  <a:lnTo>
                    <a:pt x="293482" y="8246"/>
                  </a:lnTo>
                  <a:lnTo>
                    <a:pt x="295836" y="16909"/>
                  </a:lnTo>
                  <a:lnTo>
                    <a:pt x="299917" y="31906"/>
                  </a:lnTo>
                  <a:lnTo>
                    <a:pt x="304881" y="49034"/>
                  </a:lnTo>
                  <a:lnTo>
                    <a:pt x="306263" y="53794"/>
                  </a:lnTo>
                  <a:lnTo>
                    <a:pt x="308813" y="62571"/>
                  </a:lnTo>
                  <a:lnTo>
                    <a:pt x="310761" y="69271"/>
                  </a:lnTo>
                  <a:lnTo>
                    <a:pt x="318090" y="94809"/>
                  </a:lnTo>
                  <a:lnTo>
                    <a:pt x="324375" y="116645"/>
                  </a:lnTo>
                  <a:lnTo>
                    <a:pt x="326012" y="122657"/>
                  </a:lnTo>
                  <a:lnTo>
                    <a:pt x="330332" y="138494"/>
                  </a:lnTo>
                  <a:lnTo>
                    <a:pt x="332682" y="146962"/>
                  </a:lnTo>
                  <a:lnTo>
                    <a:pt x="337725" y="165099"/>
                  </a:lnTo>
                  <a:lnTo>
                    <a:pt x="342059" y="180669"/>
                  </a:lnTo>
                  <a:lnTo>
                    <a:pt x="346721" y="197383"/>
                  </a:lnTo>
                  <a:lnTo>
                    <a:pt x="348493" y="203760"/>
                  </a:lnTo>
                  <a:lnTo>
                    <a:pt x="350557" y="211182"/>
                  </a:lnTo>
                  <a:lnTo>
                    <a:pt x="361833" y="251613"/>
                  </a:lnTo>
                  <a:lnTo>
                    <a:pt x="362646" y="254520"/>
                  </a:lnTo>
                  <a:lnTo>
                    <a:pt x="371705" y="286728"/>
                  </a:lnTo>
                  <a:lnTo>
                    <a:pt x="372042" y="287921"/>
                  </a:lnTo>
                  <a:lnTo>
                    <a:pt x="375283" y="292390"/>
                  </a:lnTo>
                  <a:lnTo>
                    <a:pt x="380662" y="302254"/>
                  </a:lnTo>
                  <a:lnTo>
                    <a:pt x="382182" y="305038"/>
                  </a:lnTo>
                  <a:lnTo>
                    <a:pt x="386295" y="314688"/>
                  </a:lnTo>
                  <a:lnTo>
                    <a:pt x="388525" y="321397"/>
                  </a:lnTo>
                  <a:lnTo>
                    <a:pt x="389639" y="324749"/>
                  </a:lnTo>
                  <a:lnTo>
                    <a:pt x="397826" y="332078"/>
                  </a:lnTo>
                  <a:lnTo>
                    <a:pt x="398734" y="333887"/>
                  </a:lnTo>
                  <a:lnTo>
                    <a:pt x="398939" y="334294"/>
                  </a:lnTo>
                  <a:lnTo>
                    <a:pt x="403198" y="342766"/>
                  </a:lnTo>
                  <a:lnTo>
                    <a:pt x="403145" y="351680"/>
                  </a:lnTo>
                  <a:lnTo>
                    <a:pt x="403131" y="353895"/>
                  </a:lnTo>
                  <a:lnTo>
                    <a:pt x="400707" y="357877"/>
                  </a:lnTo>
                  <a:lnTo>
                    <a:pt x="407263" y="361409"/>
                  </a:lnTo>
                  <a:lnTo>
                    <a:pt x="415341" y="366397"/>
                  </a:lnTo>
                  <a:lnTo>
                    <a:pt x="412612" y="371261"/>
                  </a:lnTo>
                  <a:lnTo>
                    <a:pt x="411623" y="373024"/>
                  </a:lnTo>
                  <a:lnTo>
                    <a:pt x="404324" y="378565"/>
                  </a:lnTo>
                  <a:lnTo>
                    <a:pt x="398042" y="386191"/>
                  </a:lnTo>
                  <a:lnTo>
                    <a:pt x="400173" y="392730"/>
                  </a:lnTo>
                  <a:lnTo>
                    <a:pt x="400068" y="396249"/>
                  </a:lnTo>
                  <a:lnTo>
                    <a:pt x="399774" y="406104"/>
                  </a:lnTo>
                  <a:lnTo>
                    <a:pt x="399672" y="409533"/>
                  </a:lnTo>
                  <a:lnTo>
                    <a:pt x="395473" y="420339"/>
                  </a:lnTo>
                  <a:lnTo>
                    <a:pt x="393093" y="428157"/>
                  </a:lnTo>
                  <a:lnTo>
                    <a:pt x="395501" y="436105"/>
                  </a:lnTo>
                  <a:lnTo>
                    <a:pt x="396208" y="438437"/>
                  </a:lnTo>
                  <a:lnTo>
                    <a:pt x="397446" y="442520"/>
                  </a:lnTo>
                  <a:lnTo>
                    <a:pt x="397273" y="447796"/>
                  </a:lnTo>
                  <a:lnTo>
                    <a:pt x="406319" y="457172"/>
                  </a:lnTo>
                  <a:lnTo>
                    <a:pt x="407129" y="463963"/>
                  </a:lnTo>
                  <a:lnTo>
                    <a:pt x="409424" y="467343"/>
                  </a:lnTo>
                  <a:lnTo>
                    <a:pt x="408679" y="470934"/>
                  </a:lnTo>
                  <a:lnTo>
                    <a:pt x="407161" y="478240"/>
                  </a:lnTo>
                  <a:lnTo>
                    <a:pt x="408406" y="483255"/>
                  </a:lnTo>
                  <a:lnTo>
                    <a:pt x="406393" y="493030"/>
                  </a:lnTo>
                  <a:lnTo>
                    <a:pt x="407581" y="498638"/>
                  </a:lnTo>
                  <a:lnTo>
                    <a:pt x="407681" y="500437"/>
                  </a:lnTo>
                  <a:lnTo>
                    <a:pt x="407786" y="502323"/>
                  </a:lnTo>
                  <a:lnTo>
                    <a:pt x="406204" y="507581"/>
                  </a:lnTo>
                  <a:lnTo>
                    <a:pt x="407425" y="517489"/>
                  </a:lnTo>
                  <a:lnTo>
                    <a:pt x="417111" y="527270"/>
                  </a:lnTo>
                  <a:lnTo>
                    <a:pt x="419337" y="531570"/>
                  </a:lnTo>
                  <a:lnTo>
                    <a:pt x="420829" y="534449"/>
                  </a:lnTo>
                  <a:lnTo>
                    <a:pt x="422718" y="541591"/>
                  </a:lnTo>
                  <a:lnTo>
                    <a:pt x="419333" y="541989"/>
                  </a:lnTo>
                  <a:lnTo>
                    <a:pt x="405841" y="543538"/>
                  </a:lnTo>
                  <a:lnTo>
                    <a:pt x="383813" y="546202"/>
                  </a:lnTo>
                  <a:lnTo>
                    <a:pt x="365598" y="548461"/>
                  </a:lnTo>
                  <a:lnTo>
                    <a:pt x="364457" y="548602"/>
                  </a:lnTo>
                  <a:lnTo>
                    <a:pt x="334864" y="552205"/>
                  </a:lnTo>
                  <a:lnTo>
                    <a:pt x="317944" y="554278"/>
                  </a:lnTo>
                  <a:lnTo>
                    <a:pt x="301286" y="556003"/>
                  </a:lnTo>
                  <a:lnTo>
                    <a:pt x="289777" y="557180"/>
                  </a:lnTo>
                  <a:lnTo>
                    <a:pt x="283352" y="557832"/>
                  </a:lnTo>
                  <a:lnTo>
                    <a:pt x="262408" y="559931"/>
                  </a:lnTo>
                  <a:lnTo>
                    <a:pt x="259618" y="560202"/>
                  </a:lnTo>
                  <a:lnTo>
                    <a:pt x="239005" y="562181"/>
                  </a:lnTo>
                  <a:lnTo>
                    <a:pt x="224289" y="563498"/>
                  </a:lnTo>
                  <a:lnTo>
                    <a:pt x="212792" y="564514"/>
                  </a:lnTo>
                  <a:lnTo>
                    <a:pt x="209929" y="564765"/>
                  </a:lnTo>
                  <a:lnTo>
                    <a:pt x="207331" y="564992"/>
                  </a:lnTo>
                  <a:lnTo>
                    <a:pt x="196025" y="566035"/>
                  </a:lnTo>
                  <a:lnTo>
                    <a:pt x="168207" y="568478"/>
                  </a:lnTo>
                  <a:lnTo>
                    <a:pt x="150697" y="570182"/>
                  </a:lnTo>
                  <a:lnTo>
                    <a:pt x="137305" y="571450"/>
                  </a:lnTo>
                  <a:lnTo>
                    <a:pt x="126254" y="572515"/>
                  </a:lnTo>
                  <a:lnTo>
                    <a:pt x="116889" y="573367"/>
                  </a:lnTo>
                  <a:lnTo>
                    <a:pt x="118262" y="579627"/>
                  </a:lnTo>
                  <a:lnTo>
                    <a:pt x="114241" y="591867"/>
                  </a:lnTo>
                  <a:lnTo>
                    <a:pt x="126400" y="604444"/>
                  </a:lnTo>
                  <a:lnTo>
                    <a:pt x="128965" y="608267"/>
                  </a:lnTo>
                  <a:lnTo>
                    <a:pt x="139156" y="613683"/>
                  </a:lnTo>
                  <a:lnTo>
                    <a:pt x="144583" y="618113"/>
                  </a:lnTo>
                  <a:lnTo>
                    <a:pt x="145125" y="625394"/>
                  </a:lnTo>
                  <a:lnTo>
                    <a:pt x="142212" y="633170"/>
                  </a:lnTo>
                  <a:lnTo>
                    <a:pt x="141169" y="639198"/>
                  </a:lnTo>
                  <a:lnTo>
                    <a:pt x="145359" y="645782"/>
                  </a:lnTo>
                  <a:lnTo>
                    <a:pt x="151327" y="648105"/>
                  </a:lnTo>
                  <a:lnTo>
                    <a:pt x="144002" y="653409"/>
                  </a:lnTo>
                  <a:lnTo>
                    <a:pt x="142300" y="661760"/>
                  </a:lnTo>
                  <a:lnTo>
                    <a:pt x="135231" y="671223"/>
                  </a:lnTo>
                  <a:lnTo>
                    <a:pt x="119114" y="676913"/>
                  </a:lnTo>
                  <a:lnTo>
                    <a:pt x="100082" y="681538"/>
                  </a:lnTo>
                  <a:lnTo>
                    <a:pt x="91099" y="680796"/>
                  </a:lnTo>
                  <a:lnTo>
                    <a:pt x="100946" y="674327"/>
                  </a:lnTo>
                  <a:lnTo>
                    <a:pt x="101578" y="668117"/>
                  </a:lnTo>
                  <a:lnTo>
                    <a:pt x="92753" y="660663"/>
                  </a:lnTo>
                  <a:lnTo>
                    <a:pt x="86177" y="652533"/>
                  </a:lnTo>
                  <a:lnTo>
                    <a:pt x="83411" y="647053"/>
                  </a:lnTo>
                  <a:lnTo>
                    <a:pt x="86422" y="637987"/>
                  </a:lnTo>
                  <a:lnTo>
                    <a:pt x="84439" y="633300"/>
                  </a:lnTo>
                  <a:lnTo>
                    <a:pt x="81745" y="624264"/>
                  </a:lnTo>
                  <a:lnTo>
                    <a:pt x="72207" y="620596"/>
                  </a:lnTo>
                  <a:lnTo>
                    <a:pt x="66319" y="626648"/>
                  </a:lnTo>
                  <a:lnTo>
                    <a:pt x="66628" y="634472"/>
                  </a:lnTo>
                  <a:lnTo>
                    <a:pt x="65127" y="640419"/>
                  </a:lnTo>
                  <a:lnTo>
                    <a:pt x="63020" y="646892"/>
                  </a:lnTo>
                  <a:lnTo>
                    <a:pt x="63926" y="660547"/>
                  </a:lnTo>
                  <a:lnTo>
                    <a:pt x="61229" y="672017"/>
                  </a:lnTo>
                  <a:lnTo>
                    <a:pt x="54143" y="672531"/>
                  </a:lnTo>
                  <a:lnTo>
                    <a:pt x="46779" y="673455"/>
                  </a:lnTo>
                  <a:lnTo>
                    <a:pt x="39812" y="667096"/>
                  </a:lnTo>
                  <a:lnTo>
                    <a:pt x="33366" y="664970"/>
                  </a:lnTo>
                  <a:lnTo>
                    <a:pt x="29884" y="667825"/>
                  </a:lnTo>
                  <a:lnTo>
                    <a:pt x="26905" y="643956"/>
                  </a:lnTo>
                  <a:lnTo>
                    <a:pt x="23838" y="618077"/>
                  </a:lnTo>
                  <a:lnTo>
                    <a:pt x="23773" y="617551"/>
                  </a:lnTo>
                  <a:lnTo>
                    <a:pt x="19276" y="581471"/>
                  </a:lnTo>
                  <a:lnTo>
                    <a:pt x="17292" y="565530"/>
                  </a:lnTo>
                  <a:lnTo>
                    <a:pt x="11957" y="523337"/>
                  </a:lnTo>
                  <a:lnTo>
                    <a:pt x="11705" y="521335"/>
                  </a:lnTo>
                  <a:lnTo>
                    <a:pt x="8488" y="495782"/>
                  </a:lnTo>
                  <a:lnTo>
                    <a:pt x="7165" y="485288"/>
                  </a:lnTo>
                  <a:lnTo>
                    <a:pt x="5557" y="47252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57537" y="3791675"/>
              <a:ext cx="559104" cy="424417"/>
            </a:xfrm>
            <a:custGeom>
              <a:avLst/>
              <a:pathLst>
                <a:path w="559104" h="424417">
                  <a:moveTo>
                    <a:pt x="0" y="95579"/>
                  </a:moveTo>
                  <a:lnTo>
                    <a:pt x="3141" y="90810"/>
                  </a:lnTo>
                  <a:lnTo>
                    <a:pt x="2159" y="86718"/>
                  </a:lnTo>
                  <a:lnTo>
                    <a:pt x="5910" y="81534"/>
                  </a:lnTo>
                  <a:lnTo>
                    <a:pt x="8948" y="76851"/>
                  </a:lnTo>
                  <a:lnTo>
                    <a:pt x="14111" y="71777"/>
                  </a:lnTo>
                  <a:lnTo>
                    <a:pt x="20121" y="65307"/>
                  </a:lnTo>
                  <a:lnTo>
                    <a:pt x="21365" y="60878"/>
                  </a:lnTo>
                  <a:lnTo>
                    <a:pt x="22292" y="54365"/>
                  </a:lnTo>
                  <a:lnTo>
                    <a:pt x="32948" y="49222"/>
                  </a:lnTo>
                  <a:lnTo>
                    <a:pt x="44757" y="43504"/>
                  </a:lnTo>
                  <a:lnTo>
                    <a:pt x="56912" y="37654"/>
                  </a:lnTo>
                  <a:lnTo>
                    <a:pt x="59378" y="37839"/>
                  </a:lnTo>
                  <a:lnTo>
                    <a:pt x="61142" y="37970"/>
                  </a:lnTo>
                  <a:lnTo>
                    <a:pt x="66985" y="30765"/>
                  </a:lnTo>
                  <a:lnTo>
                    <a:pt x="78611" y="26036"/>
                  </a:lnTo>
                  <a:lnTo>
                    <a:pt x="83454" y="24061"/>
                  </a:lnTo>
                  <a:lnTo>
                    <a:pt x="91582" y="19832"/>
                  </a:lnTo>
                  <a:lnTo>
                    <a:pt x="96011" y="15672"/>
                  </a:lnTo>
                  <a:lnTo>
                    <a:pt x="102546" y="15259"/>
                  </a:lnTo>
                  <a:lnTo>
                    <a:pt x="109046" y="14845"/>
                  </a:lnTo>
                  <a:lnTo>
                    <a:pt x="117899" y="13796"/>
                  </a:lnTo>
                  <a:lnTo>
                    <a:pt x="130186" y="12328"/>
                  </a:lnTo>
                  <a:lnTo>
                    <a:pt x="137570" y="11439"/>
                  </a:lnTo>
                  <a:lnTo>
                    <a:pt x="145430" y="10628"/>
                  </a:lnTo>
                  <a:lnTo>
                    <a:pt x="156047" y="9523"/>
                  </a:lnTo>
                  <a:lnTo>
                    <a:pt x="167930" y="8274"/>
                  </a:lnTo>
                  <a:lnTo>
                    <a:pt x="198548" y="4992"/>
                  </a:lnTo>
                  <a:lnTo>
                    <a:pt x="212733" y="3616"/>
                  </a:lnTo>
                  <a:lnTo>
                    <a:pt x="217158" y="3182"/>
                  </a:lnTo>
                  <a:lnTo>
                    <a:pt x="249097" y="0"/>
                  </a:lnTo>
                  <a:lnTo>
                    <a:pt x="249214" y="330"/>
                  </a:lnTo>
                  <a:lnTo>
                    <a:pt x="250358" y="3561"/>
                  </a:lnTo>
                  <a:lnTo>
                    <a:pt x="249072" y="10721"/>
                  </a:lnTo>
                  <a:lnTo>
                    <a:pt x="251531" y="14345"/>
                  </a:lnTo>
                  <a:lnTo>
                    <a:pt x="261992" y="3842"/>
                  </a:lnTo>
                  <a:lnTo>
                    <a:pt x="265888" y="7760"/>
                  </a:lnTo>
                  <a:lnTo>
                    <a:pt x="274813" y="16720"/>
                  </a:lnTo>
                  <a:lnTo>
                    <a:pt x="282773" y="24693"/>
                  </a:lnTo>
                  <a:lnTo>
                    <a:pt x="283590" y="40334"/>
                  </a:lnTo>
                  <a:lnTo>
                    <a:pt x="309945" y="36949"/>
                  </a:lnTo>
                  <a:lnTo>
                    <a:pt x="336847" y="33050"/>
                  </a:lnTo>
                  <a:lnTo>
                    <a:pt x="364051" y="29035"/>
                  </a:lnTo>
                  <a:lnTo>
                    <a:pt x="380765" y="26456"/>
                  </a:lnTo>
                  <a:lnTo>
                    <a:pt x="381068" y="26409"/>
                  </a:lnTo>
                  <a:lnTo>
                    <a:pt x="406912" y="22368"/>
                  </a:lnTo>
                  <a:lnTo>
                    <a:pt x="408880" y="22057"/>
                  </a:lnTo>
                  <a:lnTo>
                    <a:pt x="436827" y="41850"/>
                  </a:lnTo>
                  <a:lnTo>
                    <a:pt x="438337" y="42915"/>
                  </a:lnTo>
                  <a:lnTo>
                    <a:pt x="450407" y="51415"/>
                  </a:lnTo>
                  <a:lnTo>
                    <a:pt x="488485" y="79388"/>
                  </a:lnTo>
                  <a:lnTo>
                    <a:pt x="522946" y="103972"/>
                  </a:lnTo>
                  <a:lnTo>
                    <a:pt x="544399" y="119244"/>
                  </a:lnTo>
                  <a:lnTo>
                    <a:pt x="549067" y="122556"/>
                  </a:lnTo>
                  <a:lnTo>
                    <a:pt x="559104" y="129800"/>
                  </a:lnTo>
                  <a:lnTo>
                    <a:pt x="545211" y="137109"/>
                  </a:lnTo>
                  <a:lnTo>
                    <a:pt x="535144" y="145894"/>
                  </a:lnTo>
                  <a:lnTo>
                    <a:pt x="526562" y="156342"/>
                  </a:lnTo>
                  <a:lnTo>
                    <a:pt x="519732" y="166881"/>
                  </a:lnTo>
                  <a:lnTo>
                    <a:pt x="514960" y="177228"/>
                  </a:lnTo>
                  <a:lnTo>
                    <a:pt x="512163" y="183281"/>
                  </a:lnTo>
                  <a:lnTo>
                    <a:pt x="507054" y="191216"/>
                  </a:lnTo>
                  <a:lnTo>
                    <a:pt x="503265" y="203159"/>
                  </a:lnTo>
                  <a:lnTo>
                    <a:pt x="502098" y="214178"/>
                  </a:lnTo>
                  <a:lnTo>
                    <a:pt x="502217" y="226754"/>
                  </a:lnTo>
                  <a:lnTo>
                    <a:pt x="503911" y="230877"/>
                  </a:lnTo>
                  <a:lnTo>
                    <a:pt x="500272" y="238721"/>
                  </a:lnTo>
                  <a:lnTo>
                    <a:pt x="494434" y="244770"/>
                  </a:lnTo>
                  <a:lnTo>
                    <a:pt x="492742" y="246520"/>
                  </a:lnTo>
                  <a:lnTo>
                    <a:pt x="488870" y="249997"/>
                  </a:lnTo>
                  <a:lnTo>
                    <a:pt x="488762" y="255607"/>
                  </a:lnTo>
                  <a:lnTo>
                    <a:pt x="487470" y="261990"/>
                  </a:lnTo>
                  <a:lnTo>
                    <a:pt x="480047" y="262115"/>
                  </a:lnTo>
                  <a:lnTo>
                    <a:pt x="473548" y="265206"/>
                  </a:lnTo>
                  <a:lnTo>
                    <a:pt x="468301" y="261323"/>
                  </a:lnTo>
                  <a:lnTo>
                    <a:pt x="462363" y="266434"/>
                  </a:lnTo>
                  <a:lnTo>
                    <a:pt x="460232" y="271624"/>
                  </a:lnTo>
                  <a:lnTo>
                    <a:pt x="465514" y="277121"/>
                  </a:lnTo>
                  <a:lnTo>
                    <a:pt x="462602" y="281650"/>
                  </a:lnTo>
                  <a:lnTo>
                    <a:pt x="453041" y="290038"/>
                  </a:lnTo>
                  <a:lnTo>
                    <a:pt x="450528" y="296727"/>
                  </a:lnTo>
                  <a:lnTo>
                    <a:pt x="440979" y="303955"/>
                  </a:lnTo>
                  <a:lnTo>
                    <a:pt x="435996" y="309246"/>
                  </a:lnTo>
                  <a:lnTo>
                    <a:pt x="435280" y="316470"/>
                  </a:lnTo>
                  <a:lnTo>
                    <a:pt x="426774" y="324209"/>
                  </a:lnTo>
                  <a:lnTo>
                    <a:pt x="423862" y="329467"/>
                  </a:lnTo>
                  <a:lnTo>
                    <a:pt x="415196" y="331298"/>
                  </a:lnTo>
                  <a:lnTo>
                    <a:pt x="407599" y="336075"/>
                  </a:lnTo>
                  <a:lnTo>
                    <a:pt x="403550" y="341205"/>
                  </a:lnTo>
                  <a:lnTo>
                    <a:pt x="397465" y="344437"/>
                  </a:lnTo>
                  <a:lnTo>
                    <a:pt x="397152" y="344736"/>
                  </a:lnTo>
                  <a:lnTo>
                    <a:pt x="388114" y="353363"/>
                  </a:lnTo>
                  <a:lnTo>
                    <a:pt x="379665" y="355827"/>
                  </a:lnTo>
                  <a:lnTo>
                    <a:pt x="373131" y="353515"/>
                  </a:lnTo>
                  <a:lnTo>
                    <a:pt x="372646" y="355275"/>
                  </a:lnTo>
                  <a:lnTo>
                    <a:pt x="371737" y="358570"/>
                  </a:lnTo>
                  <a:lnTo>
                    <a:pt x="375993" y="364996"/>
                  </a:lnTo>
                  <a:lnTo>
                    <a:pt x="379450" y="369354"/>
                  </a:lnTo>
                  <a:lnTo>
                    <a:pt x="378151" y="376418"/>
                  </a:lnTo>
                  <a:lnTo>
                    <a:pt x="369354" y="383407"/>
                  </a:lnTo>
                  <a:lnTo>
                    <a:pt x="363103" y="386324"/>
                  </a:lnTo>
                  <a:lnTo>
                    <a:pt x="357135" y="384777"/>
                  </a:lnTo>
                  <a:lnTo>
                    <a:pt x="348346" y="381408"/>
                  </a:lnTo>
                  <a:lnTo>
                    <a:pt x="343163" y="386889"/>
                  </a:lnTo>
                  <a:lnTo>
                    <a:pt x="348254" y="389844"/>
                  </a:lnTo>
                  <a:lnTo>
                    <a:pt x="355995" y="395458"/>
                  </a:lnTo>
                  <a:lnTo>
                    <a:pt x="351224" y="404147"/>
                  </a:lnTo>
                  <a:lnTo>
                    <a:pt x="341851" y="412779"/>
                  </a:lnTo>
                  <a:lnTo>
                    <a:pt x="336743" y="415028"/>
                  </a:lnTo>
                  <a:lnTo>
                    <a:pt x="336204" y="418076"/>
                  </a:lnTo>
                  <a:lnTo>
                    <a:pt x="335080" y="424417"/>
                  </a:lnTo>
                  <a:lnTo>
                    <a:pt x="327910" y="422305"/>
                  </a:lnTo>
                  <a:lnTo>
                    <a:pt x="319635" y="417543"/>
                  </a:lnTo>
                  <a:lnTo>
                    <a:pt x="316361" y="420405"/>
                  </a:lnTo>
                  <a:lnTo>
                    <a:pt x="307076" y="417842"/>
                  </a:lnTo>
                  <a:lnTo>
                    <a:pt x="304998" y="409198"/>
                  </a:lnTo>
                  <a:lnTo>
                    <a:pt x="300664" y="402861"/>
                  </a:lnTo>
                  <a:lnTo>
                    <a:pt x="299753" y="401528"/>
                  </a:lnTo>
                  <a:lnTo>
                    <a:pt x="301856" y="395778"/>
                  </a:lnTo>
                  <a:lnTo>
                    <a:pt x="300017" y="387857"/>
                  </a:lnTo>
                  <a:lnTo>
                    <a:pt x="294284" y="381726"/>
                  </a:lnTo>
                  <a:lnTo>
                    <a:pt x="291245" y="378471"/>
                  </a:lnTo>
                  <a:lnTo>
                    <a:pt x="290103" y="371127"/>
                  </a:lnTo>
                  <a:lnTo>
                    <a:pt x="279208" y="361732"/>
                  </a:lnTo>
                  <a:lnTo>
                    <a:pt x="278076" y="361494"/>
                  </a:lnTo>
                  <a:lnTo>
                    <a:pt x="272666" y="360356"/>
                  </a:lnTo>
                  <a:lnTo>
                    <a:pt x="265190" y="356219"/>
                  </a:lnTo>
                  <a:lnTo>
                    <a:pt x="263879" y="355493"/>
                  </a:lnTo>
                  <a:lnTo>
                    <a:pt x="263238" y="348867"/>
                  </a:lnTo>
                  <a:lnTo>
                    <a:pt x="259261" y="337466"/>
                  </a:lnTo>
                  <a:lnTo>
                    <a:pt x="259100" y="336764"/>
                  </a:lnTo>
                  <a:lnTo>
                    <a:pt x="256397" y="324972"/>
                  </a:lnTo>
                  <a:lnTo>
                    <a:pt x="250019" y="316606"/>
                  </a:lnTo>
                  <a:lnTo>
                    <a:pt x="244993" y="310933"/>
                  </a:lnTo>
                  <a:lnTo>
                    <a:pt x="243205" y="301182"/>
                  </a:lnTo>
                  <a:lnTo>
                    <a:pt x="237802" y="297899"/>
                  </a:lnTo>
                  <a:lnTo>
                    <a:pt x="230375" y="293377"/>
                  </a:lnTo>
                  <a:lnTo>
                    <a:pt x="228646" y="292988"/>
                  </a:lnTo>
                  <a:lnTo>
                    <a:pt x="223513" y="291830"/>
                  </a:lnTo>
                  <a:lnTo>
                    <a:pt x="211480" y="286857"/>
                  </a:lnTo>
                  <a:lnTo>
                    <a:pt x="209693" y="280708"/>
                  </a:lnTo>
                  <a:lnTo>
                    <a:pt x="209443" y="279849"/>
                  </a:lnTo>
                  <a:lnTo>
                    <a:pt x="199202" y="276041"/>
                  </a:lnTo>
                  <a:lnTo>
                    <a:pt x="199093" y="275284"/>
                  </a:lnTo>
                  <a:lnTo>
                    <a:pt x="197968" y="267506"/>
                  </a:lnTo>
                  <a:lnTo>
                    <a:pt x="187300" y="263528"/>
                  </a:lnTo>
                  <a:lnTo>
                    <a:pt x="187357" y="254081"/>
                  </a:lnTo>
                  <a:lnTo>
                    <a:pt x="185581" y="247018"/>
                  </a:lnTo>
                  <a:lnTo>
                    <a:pt x="177605" y="243810"/>
                  </a:lnTo>
                  <a:lnTo>
                    <a:pt x="173984" y="239452"/>
                  </a:lnTo>
                  <a:lnTo>
                    <a:pt x="172338" y="237471"/>
                  </a:lnTo>
                  <a:lnTo>
                    <a:pt x="162460" y="231809"/>
                  </a:lnTo>
                  <a:lnTo>
                    <a:pt x="161460" y="231638"/>
                  </a:lnTo>
                  <a:lnTo>
                    <a:pt x="155844" y="230674"/>
                  </a:lnTo>
                  <a:lnTo>
                    <a:pt x="150609" y="224846"/>
                  </a:lnTo>
                  <a:lnTo>
                    <a:pt x="148168" y="220970"/>
                  </a:lnTo>
                  <a:lnTo>
                    <a:pt x="144680" y="215425"/>
                  </a:lnTo>
                  <a:lnTo>
                    <a:pt x="133233" y="204568"/>
                  </a:lnTo>
                  <a:lnTo>
                    <a:pt x="120235" y="199842"/>
                  </a:lnTo>
                  <a:lnTo>
                    <a:pt x="109610" y="191548"/>
                  </a:lnTo>
                  <a:lnTo>
                    <a:pt x="104487" y="191102"/>
                  </a:lnTo>
                  <a:lnTo>
                    <a:pt x="103572" y="189660"/>
                  </a:lnTo>
                  <a:lnTo>
                    <a:pt x="99286" y="182903"/>
                  </a:lnTo>
                  <a:lnTo>
                    <a:pt x="98840" y="182335"/>
                  </a:lnTo>
                  <a:lnTo>
                    <a:pt x="92127" y="173768"/>
                  </a:lnTo>
                  <a:lnTo>
                    <a:pt x="82644" y="165720"/>
                  </a:lnTo>
                  <a:lnTo>
                    <a:pt x="79020" y="156781"/>
                  </a:lnTo>
                  <a:lnTo>
                    <a:pt x="77438" y="152876"/>
                  </a:lnTo>
                  <a:lnTo>
                    <a:pt x="73261" y="147353"/>
                  </a:lnTo>
                  <a:lnTo>
                    <a:pt x="72461" y="146295"/>
                  </a:lnTo>
                  <a:lnTo>
                    <a:pt x="66415" y="138410"/>
                  </a:lnTo>
                  <a:lnTo>
                    <a:pt x="63542" y="133069"/>
                  </a:lnTo>
                  <a:lnTo>
                    <a:pt x="58590" y="123684"/>
                  </a:lnTo>
                  <a:lnTo>
                    <a:pt x="52563" y="123075"/>
                  </a:lnTo>
                  <a:lnTo>
                    <a:pt x="45362" y="125308"/>
                  </a:lnTo>
                  <a:lnTo>
                    <a:pt x="44956" y="125434"/>
                  </a:lnTo>
                  <a:lnTo>
                    <a:pt x="38589" y="123393"/>
                  </a:lnTo>
                  <a:lnTo>
                    <a:pt x="38299" y="123180"/>
                  </a:lnTo>
                  <a:lnTo>
                    <a:pt x="32416" y="118865"/>
                  </a:lnTo>
                  <a:lnTo>
                    <a:pt x="31629" y="118143"/>
                  </a:lnTo>
                  <a:lnTo>
                    <a:pt x="24876" y="111937"/>
                  </a:lnTo>
                  <a:lnTo>
                    <a:pt x="16975" y="109956"/>
                  </a:lnTo>
                  <a:lnTo>
                    <a:pt x="9985" y="106000"/>
                  </a:lnTo>
                  <a:lnTo>
                    <a:pt x="2491" y="101792"/>
                  </a:lnTo>
                  <a:lnTo>
                    <a:pt x="2260" y="101216"/>
                  </a:lnTo>
                  <a:lnTo>
                    <a:pt x="621" y="9712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292384" y="2321815"/>
              <a:ext cx="8556" cy="13821"/>
            </a:xfrm>
            <a:custGeom>
              <a:avLst/>
              <a:pathLst>
                <a:path w="8556" h="13821">
                  <a:moveTo>
                    <a:pt x="0" y="3948"/>
                  </a:moveTo>
                  <a:lnTo>
                    <a:pt x="3948" y="0"/>
                  </a:lnTo>
                  <a:lnTo>
                    <a:pt x="8556" y="6581"/>
                  </a:lnTo>
                  <a:lnTo>
                    <a:pt x="6581" y="13821"/>
                  </a:lnTo>
                  <a:lnTo>
                    <a:pt x="0" y="1118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034349" y="1848303"/>
              <a:ext cx="407199" cy="636254"/>
            </a:xfrm>
            <a:custGeom>
              <a:avLst/>
              <a:pathLst>
                <a:path w="407199" h="636254">
                  <a:moveTo>
                    <a:pt x="0" y="345563"/>
                  </a:moveTo>
                  <a:lnTo>
                    <a:pt x="4071" y="343542"/>
                  </a:lnTo>
                  <a:lnTo>
                    <a:pt x="5287" y="338512"/>
                  </a:lnTo>
                  <a:lnTo>
                    <a:pt x="11727" y="338671"/>
                  </a:lnTo>
                  <a:lnTo>
                    <a:pt x="16508" y="342442"/>
                  </a:lnTo>
                  <a:lnTo>
                    <a:pt x="20383" y="349565"/>
                  </a:lnTo>
                  <a:lnTo>
                    <a:pt x="25110" y="348952"/>
                  </a:lnTo>
                  <a:lnTo>
                    <a:pt x="24741" y="343710"/>
                  </a:lnTo>
                  <a:lnTo>
                    <a:pt x="24591" y="341580"/>
                  </a:lnTo>
                  <a:lnTo>
                    <a:pt x="25690" y="337747"/>
                  </a:lnTo>
                  <a:lnTo>
                    <a:pt x="23588" y="334043"/>
                  </a:lnTo>
                  <a:lnTo>
                    <a:pt x="23560" y="329018"/>
                  </a:lnTo>
                  <a:lnTo>
                    <a:pt x="20880" y="326343"/>
                  </a:lnTo>
                  <a:lnTo>
                    <a:pt x="23908" y="321100"/>
                  </a:lnTo>
                  <a:lnTo>
                    <a:pt x="26442" y="320812"/>
                  </a:lnTo>
                  <a:lnTo>
                    <a:pt x="29899" y="324027"/>
                  </a:lnTo>
                  <a:lnTo>
                    <a:pt x="34963" y="323362"/>
                  </a:lnTo>
                  <a:lnTo>
                    <a:pt x="39425" y="323685"/>
                  </a:lnTo>
                  <a:lnTo>
                    <a:pt x="37735" y="317810"/>
                  </a:lnTo>
                  <a:lnTo>
                    <a:pt x="33140" y="315542"/>
                  </a:lnTo>
                  <a:lnTo>
                    <a:pt x="26482" y="309048"/>
                  </a:lnTo>
                  <a:lnTo>
                    <a:pt x="27831" y="301002"/>
                  </a:lnTo>
                  <a:lnTo>
                    <a:pt x="30206" y="295459"/>
                  </a:lnTo>
                  <a:lnTo>
                    <a:pt x="34482" y="289647"/>
                  </a:lnTo>
                  <a:lnTo>
                    <a:pt x="36720" y="283691"/>
                  </a:lnTo>
                  <a:lnTo>
                    <a:pt x="45291" y="276146"/>
                  </a:lnTo>
                  <a:lnTo>
                    <a:pt x="50075" y="270408"/>
                  </a:lnTo>
                  <a:lnTo>
                    <a:pt x="45191" y="264406"/>
                  </a:lnTo>
                  <a:lnTo>
                    <a:pt x="46148" y="260943"/>
                  </a:lnTo>
                  <a:lnTo>
                    <a:pt x="50715" y="253187"/>
                  </a:lnTo>
                  <a:lnTo>
                    <a:pt x="55931" y="246444"/>
                  </a:lnTo>
                  <a:lnTo>
                    <a:pt x="54977" y="240630"/>
                  </a:lnTo>
                  <a:lnTo>
                    <a:pt x="52688" y="237036"/>
                  </a:lnTo>
                  <a:lnTo>
                    <a:pt x="48294" y="238374"/>
                  </a:lnTo>
                  <a:lnTo>
                    <a:pt x="47850" y="233180"/>
                  </a:lnTo>
                  <a:lnTo>
                    <a:pt x="45752" y="230881"/>
                  </a:lnTo>
                  <a:lnTo>
                    <a:pt x="45207" y="224979"/>
                  </a:lnTo>
                  <a:lnTo>
                    <a:pt x="47494" y="218665"/>
                  </a:lnTo>
                  <a:lnTo>
                    <a:pt x="48437" y="212421"/>
                  </a:lnTo>
                  <a:lnTo>
                    <a:pt x="42086" y="208015"/>
                  </a:lnTo>
                  <a:lnTo>
                    <a:pt x="43131" y="199048"/>
                  </a:lnTo>
                  <a:lnTo>
                    <a:pt x="43840" y="193412"/>
                  </a:lnTo>
                  <a:lnTo>
                    <a:pt x="45765" y="190667"/>
                  </a:lnTo>
                  <a:lnTo>
                    <a:pt x="44445" y="186531"/>
                  </a:lnTo>
                  <a:lnTo>
                    <a:pt x="47608" y="181403"/>
                  </a:lnTo>
                  <a:lnTo>
                    <a:pt x="50696" y="177213"/>
                  </a:lnTo>
                  <a:lnTo>
                    <a:pt x="53258" y="172732"/>
                  </a:lnTo>
                  <a:lnTo>
                    <a:pt x="55014" y="169562"/>
                  </a:lnTo>
                  <a:lnTo>
                    <a:pt x="52482" y="149621"/>
                  </a:lnTo>
                  <a:lnTo>
                    <a:pt x="50337" y="132799"/>
                  </a:lnTo>
                  <a:lnTo>
                    <a:pt x="60008" y="104348"/>
                  </a:lnTo>
                  <a:lnTo>
                    <a:pt x="73656" y="64699"/>
                  </a:lnTo>
                  <a:lnTo>
                    <a:pt x="80511" y="44852"/>
                  </a:lnTo>
                  <a:lnTo>
                    <a:pt x="92533" y="11753"/>
                  </a:lnTo>
                  <a:lnTo>
                    <a:pt x="98561" y="10882"/>
                  </a:lnTo>
                  <a:lnTo>
                    <a:pt x="103483" y="11628"/>
                  </a:lnTo>
                  <a:lnTo>
                    <a:pt x="110254" y="11612"/>
                  </a:lnTo>
                  <a:lnTo>
                    <a:pt x="110635" y="17842"/>
                  </a:lnTo>
                  <a:lnTo>
                    <a:pt x="116987" y="35007"/>
                  </a:lnTo>
                  <a:lnTo>
                    <a:pt x="124941" y="37325"/>
                  </a:lnTo>
                  <a:lnTo>
                    <a:pt x="132214" y="40096"/>
                  </a:lnTo>
                  <a:lnTo>
                    <a:pt x="139619" y="32544"/>
                  </a:lnTo>
                  <a:lnTo>
                    <a:pt x="150176" y="25616"/>
                  </a:lnTo>
                  <a:lnTo>
                    <a:pt x="156365" y="22809"/>
                  </a:lnTo>
                  <a:lnTo>
                    <a:pt x="156562" y="18117"/>
                  </a:lnTo>
                  <a:lnTo>
                    <a:pt x="163351" y="13960"/>
                  </a:lnTo>
                  <a:lnTo>
                    <a:pt x="168061" y="14074"/>
                  </a:lnTo>
                  <a:lnTo>
                    <a:pt x="175473" y="10970"/>
                  </a:lnTo>
                  <a:lnTo>
                    <a:pt x="173321" y="6637"/>
                  </a:lnTo>
                  <a:lnTo>
                    <a:pt x="174250" y="2246"/>
                  </a:lnTo>
                  <a:lnTo>
                    <a:pt x="182639" y="0"/>
                  </a:lnTo>
                  <a:lnTo>
                    <a:pt x="189118" y="61"/>
                  </a:lnTo>
                  <a:lnTo>
                    <a:pt x="194733" y="2058"/>
                  </a:lnTo>
                  <a:lnTo>
                    <a:pt x="202803" y="5670"/>
                  </a:lnTo>
                  <a:lnTo>
                    <a:pt x="212637" y="10461"/>
                  </a:lnTo>
                  <a:lnTo>
                    <a:pt x="217665" y="12053"/>
                  </a:lnTo>
                  <a:lnTo>
                    <a:pt x="226488" y="20493"/>
                  </a:lnTo>
                  <a:lnTo>
                    <a:pt x="237640" y="24717"/>
                  </a:lnTo>
                  <a:lnTo>
                    <a:pt x="248544" y="60378"/>
                  </a:lnTo>
                  <a:lnTo>
                    <a:pt x="256452" y="85774"/>
                  </a:lnTo>
                  <a:lnTo>
                    <a:pt x="270033" y="128106"/>
                  </a:lnTo>
                  <a:lnTo>
                    <a:pt x="279915" y="159849"/>
                  </a:lnTo>
                  <a:lnTo>
                    <a:pt x="284008" y="173076"/>
                  </a:lnTo>
                  <a:lnTo>
                    <a:pt x="287558" y="174915"/>
                  </a:lnTo>
                  <a:lnTo>
                    <a:pt x="284597" y="182828"/>
                  </a:lnTo>
                  <a:lnTo>
                    <a:pt x="289862" y="186907"/>
                  </a:lnTo>
                  <a:lnTo>
                    <a:pt x="288145" y="194417"/>
                  </a:lnTo>
                  <a:lnTo>
                    <a:pt x="292196" y="200464"/>
                  </a:lnTo>
                  <a:lnTo>
                    <a:pt x="292361" y="207964"/>
                  </a:lnTo>
                  <a:lnTo>
                    <a:pt x="292364" y="208114"/>
                  </a:lnTo>
                  <a:lnTo>
                    <a:pt x="300911" y="205282"/>
                  </a:lnTo>
                  <a:lnTo>
                    <a:pt x="306124" y="210679"/>
                  </a:lnTo>
                  <a:lnTo>
                    <a:pt x="310561" y="210696"/>
                  </a:lnTo>
                  <a:lnTo>
                    <a:pt x="320600" y="211358"/>
                  </a:lnTo>
                  <a:lnTo>
                    <a:pt x="327596" y="207858"/>
                  </a:lnTo>
                  <a:lnTo>
                    <a:pt x="331872" y="211237"/>
                  </a:lnTo>
                  <a:lnTo>
                    <a:pt x="335323" y="220321"/>
                  </a:lnTo>
                  <a:lnTo>
                    <a:pt x="329998" y="222658"/>
                  </a:lnTo>
                  <a:lnTo>
                    <a:pt x="331154" y="228853"/>
                  </a:lnTo>
                  <a:lnTo>
                    <a:pt x="339663" y="237546"/>
                  </a:lnTo>
                  <a:lnTo>
                    <a:pt x="339563" y="248191"/>
                  </a:lnTo>
                  <a:lnTo>
                    <a:pt x="339045" y="253013"/>
                  </a:lnTo>
                  <a:lnTo>
                    <a:pt x="342648" y="255815"/>
                  </a:lnTo>
                  <a:lnTo>
                    <a:pt x="352079" y="265493"/>
                  </a:lnTo>
                  <a:lnTo>
                    <a:pt x="357983" y="267791"/>
                  </a:lnTo>
                  <a:lnTo>
                    <a:pt x="361004" y="263796"/>
                  </a:lnTo>
                  <a:lnTo>
                    <a:pt x="361707" y="257141"/>
                  </a:lnTo>
                  <a:lnTo>
                    <a:pt x="368778" y="257785"/>
                  </a:lnTo>
                  <a:lnTo>
                    <a:pt x="373110" y="257665"/>
                  </a:lnTo>
                  <a:lnTo>
                    <a:pt x="379757" y="262913"/>
                  </a:lnTo>
                  <a:lnTo>
                    <a:pt x="383581" y="268036"/>
                  </a:lnTo>
                  <a:lnTo>
                    <a:pt x="386016" y="272945"/>
                  </a:lnTo>
                  <a:lnTo>
                    <a:pt x="394280" y="283359"/>
                  </a:lnTo>
                  <a:lnTo>
                    <a:pt x="400473" y="286728"/>
                  </a:lnTo>
                  <a:lnTo>
                    <a:pt x="401844" y="294148"/>
                  </a:lnTo>
                  <a:lnTo>
                    <a:pt x="407199" y="297071"/>
                  </a:lnTo>
                  <a:lnTo>
                    <a:pt x="402102" y="305823"/>
                  </a:lnTo>
                  <a:lnTo>
                    <a:pt x="398758" y="310684"/>
                  </a:lnTo>
                  <a:lnTo>
                    <a:pt x="396182" y="316696"/>
                  </a:lnTo>
                  <a:lnTo>
                    <a:pt x="393017" y="324074"/>
                  </a:lnTo>
                  <a:lnTo>
                    <a:pt x="387993" y="329259"/>
                  </a:lnTo>
                  <a:lnTo>
                    <a:pt x="383999" y="336010"/>
                  </a:lnTo>
                  <a:lnTo>
                    <a:pt x="375911" y="334841"/>
                  </a:lnTo>
                  <a:lnTo>
                    <a:pt x="373927" y="338654"/>
                  </a:lnTo>
                  <a:lnTo>
                    <a:pt x="369362" y="340405"/>
                  </a:lnTo>
                  <a:lnTo>
                    <a:pt x="367102" y="347514"/>
                  </a:lnTo>
                  <a:lnTo>
                    <a:pt x="366221" y="354488"/>
                  </a:lnTo>
                  <a:lnTo>
                    <a:pt x="369264" y="358332"/>
                  </a:lnTo>
                  <a:lnTo>
                    <a:pt x="363999" y="366889"/>
                  </a:lnTo>
                  <a:lnTo>
                    <a:pt x="356439" y="360818"/>
                  </a:lnTo>
                  <a:lnTo>
                    <a:pt x="353133" y="356215"/>
                  </a:lnTo>
                  <a:lnTo>
                    <a:pt x="349053" y="360925"/>
                  </a:lnTo>
                  <a:lnTo>
                    <a:pt x="341146" y="364390"/>
                  </a:lnTo>
                  <a:lnTo>
                    <a:pt x="338179" y="369659"/>
                  </a:lnTo>
                  <a:lnTo>
                    <a:pt x="338387" y="376150"/>
                  </a:lnTo>
                  <a:lnTo>
                    <a:pt x="335210" y="380792"/>
                  </a:lnTo>
                  <a:lnTo>
                    <a:pt x="331026" y="379587"/>
                  </a:lnTo>
                  <a:lnTo>
                    <a:pt x="330503" y="380351"/>
                  </a:lnTo>
                  <a:lnTo>
                    <a:pt x="327996" y="384007"/>
                  </a:lnTo>
                  <a:lnTo>
                    <a:pt x="324545" y="384588"/>
                  </a:lnTo>
                  <a:lnTo>
                    <a:pt x="323594" y="393497"/>
                  </a:lnTo>
                  <a:lnTo>
                    <a:pt x="317093" y="390594"/>
                  </a:lnTo>
                  <a:lnTo>
                    <a:pt x="314111" y="388199"/>
                  </a:lnTo>
                  <a:lnTo>
                    <a:pt x="308632" y="391776"/>
                  </a:lnTo>
                  <a:lnTo>
                    <a:pt x="311921" y="397362"/>
                  </a:lnTo>
                  <a:lnTo>
                    <a:pt x="311055" y="400768"/>
                  </a:lnTo>
                  <a:lnTo>
                    <a:pt x="309083" y="407117"/>
                  </a:lnTo>
                  <a:lnTo>
                    <a:pt x="315953" y="410986"/>
                  </a:lnTo>
                  <a:lnTo>
                    <a:pt x="303057" y="413572"/>
                  </a:lnTo>
                  <a:lnTo>
                    <a:pt x="303772" y="418810"/>
                  </a:lnTo>
                  <a:lnTo>
                    <a:pt x="305796" y="431170"/>
                  </a:lnTo>
                  <a:lnTo>
                    <a:pt x="295235" y="433084"/>
                  </a:lnTo>
                  <a:lnTo>
                    <a:pt x="289760" y="437097"/>
                  </a:lnTo>
                  <a:lnTo>
                    <a:pt x="287442" y="439215"/>
                  </a:lnTo>
                  <a:lnTo>
                    <a:pt x="283149" y="443132"/>
                  </a:lnTo>
                  <a:lnTo>
                    <a:pt x="282432" y="452240"/>
                  </a:lnTo>
                  <a:lnTo>
                    <a:pt x="278873" y="454202"/>
                  </a:lnTo>
                  <a:lnTo>
                    <a:pt x="274842" y="444904"/>
                  </a:lnTo>
                  <a:lnTo>
                    <a:pt x="265071" y="450478"/>
                  </a:lnTo>
                  <a:lnTo>
                    <a:pt x="257333" y="457436"/>
                  </a:lnTo>
                  <a:lnTo>
                    <a:pt x="252354" y="451383"/>
                  </a:lnTo>
                  <a:lnTo>
                    <a:pt x="247407" y="445168"/>
                  </a:lnTo>
                  <a:lnTo>
                    <a:pt x="250718" y="439983"/>
                  </a:lnTo>
                  <a:lnTo>
                    <a:pt x="244615" y="435507"/>
                  </a:lnTo>
                  <a:lnTo>
                    <a:pt x="242391" y="433874"/>
                  </a:lnTo>
                  <a:lnTo>
                    <a:pt x="235356" y="434237"/>
                  </a:lnTo>
                  <a:lnTo>
                    <a:pt x="233413" y="434336"/>
                  </a:lnTo>
                  <a:lnTo>
                    <a:pt x="234457" y="443004"/>
                  </a:lnTo>
                  <a:lnTo>
                    <a:pt x="234057" y="449122"/>
                  </a:lnTo>
                  <a:lnTo>
                    <a:pt x="240207" y="454690"/>
                  </a:lnTo>
                  <a:lnTo>
                    <a:pt x="238276" y="460925"/>
                  </a:lnTo>
                  <a:lnTo>
                    <a:pt x="241881" y="464704"/>
                  </a:lnTo>
                  <a:lnTo>
                    <a:pt x="239989" y="469977"/>
                  </a:lnTo>
                  <a:lnTo>
                    <a:pt x="234690" y="471166"/>
                  </a:lnTo>
                  <a:lnTo>
                    <a:pt x="230508" y="472256"/>
                  </a:lnTo>
                  <a:lnTo>
                    <a:pt x="229026" y="480707"/>
                  </a:lnTo>
                  <a:lnTo>
                    <a:pt x="226270" y="481878"/>
                  </a:lnTo>
                  <a:lnTo>
                    <a:pt x="224233" y="488133"/>
                  </a:lnTo>
                  <a:lnTo>
                    <a:pt x="221179" y="492317"/>
                  </a:lnTo>
                  <a:lnTo>
                    <a:pt x="215625" y="485103"/>
                  </a:lnTo>
                  <a:lnTo>
                    <a:pt x="212154" y="482366"/>
                  </a:lnTo>
                  <a:lnTo>
                    <a:pt x="210441" y="481014"/>
                  </a:lnTo>
                  <a:lnTo>
                    <a:pt x="208969" y="486254"/>
                  </a:lnTo>
                  <a:lnTo>
                    <a:pt x="207954" y="488495"/>
                  </a:lnTo>
                  <a:lnTo>
                    <a:pt x="204458" y="499869"/>
                  </a:lnTo>
                  <a:lnTo>
                    <a:pt x="199594" y="500730"/>
                  </a:lnTo>
                  <a:lnTo>
                    <a:pt x="197797" y="503845"/>
                  </a:lnTo>
                  <a:lnTo>
                    <a:pt x="191611" y="508426"/>
                  </a:lnTo>
                  <a:lnTo>
                    <a:pt x="187589" y="510684"/>
                  </a:lnTo>
                  <a:lnTo>
                    <a:pt x="185689" y="511751"/>
                  </a:lnTo>
                  <a:lnTo>
                    <a:pt x="183975" y="519238"/>
                  </a:lnTo>
                  <a:lnTo>
                    <a:pt x="179458" y="522793"/>
                  </a:lnTo>
                  <a:lnTo>
                    <a:pt x="177961" y="527081"/>
                  </a:lnTo>
                  <a:lnTo>
                    <a:pt x="175754" y="527205"/>
                  </a:lnTo>
                  <a:lnTo>
                    <a:pt x="173031" y="520156"/>
                  </a:lnTo>
                  <a:lnTo>
                    <a:pt x="170320" y="519820"/>
                  </a:lnTo>
                  <a:lnTo>
                    <a:pt x="167294" y="519445"/>
                  </a:lnTo>
                  <a:lnTo>
                    <a:pt x="161909" y="525386"/>
                  </a:lnTo>
                  <a:lnTo>
                    <a:pt x="161495" y="530404"/>
                  </a:lnTo>
                  <a:lnTo>
                    <a:pt x="154637" y="531838"/>
                  </a:lnTo>
                  <a:lnTo>
                    <a:pt x="153810" y="538050"/>
                  </a:lnTo>
                  <a:lnTo>
                    <a:pt x="146759" y="539606"/>
                  </a:lnTo>
                  <a:lnTo>
                    <a:pt x="145697" y="544159"/>
                  </a:lnTo>
                  <a:lnTo>
                    <a:pt x="144975" y="551401"/>
                  </a:lnTo>
                  <a:lnTo>
                    <a:pt x="147485" y="556334"/>
                  </a:lnTo>
                  <a:lnTo>
                    <a:pt x="144359" y="559796"/>
                  </a:lnTo>
                  <a:lnTo>
                    <a:pt x="137526" y="563474"/>
                  </a:lnTo>
                  <a:lnTo>
                    <a:pt x="135795" y="563831"/>
                  </a:lnTo>
                  <a:lnTo>
                    <a:pt x="133587" y="564286"/>
                  </a:lnTo>
                  <a:lnTo>
                    <a:pt x="132791" y="570579"/>
                  </a:lnTo>
                  <a:lnTo>
                    <a:pt x="139476" y="572836"/>
                  </a:lnTo>
                  <a:lnTo>
                    <a:pt x="135688" y="580450"/>
                  </a:lnTo>
                  <a:lnTo>
                    <a:pt x="134480" y="588257"/>
                  </a:lnTo>
                  <a:lnTo>
                    <a:pt x="130443" y="592368"/>
                  </a:lnTo>
                  <a:lnTo>
                    <a:pt x="125299" y="593237"/>
                  </a:lnTo>
                  <a:lnTo>
                    <a:pt x="122614" y="597164"/>
                  </a:lnTo>
                  <a:lnTo>
                    <a:pt x="121481" y="604930"/>
                  </a:lnTo>
                  <a:lnTo>
                    <a:pt x="124163" y="611144"/>
                  </a:lnTo>
                  <a:lnTo>
                    <a:pt x="124327" y="619509"/>
                  </a:lnTo>
                  <a:lnTo>
                    <a:pt x="122832" y="624079"/>
                  </a:lnTo>
                  <a:lnTo>
                    <a:pt x="120748" y="633051"/>
                  </a:lnTo>
                  <a:lnTo>
                    <a:pt x="117668" y="636254"/>
                  </a:lnTo>
                  <a:lnTo>
                    <a:pt x="111820" y="634943"/>
                  </a:lnTo>
                  <a:lnTo>
                    <a:pt x="104108" y="630814"/>
                  </a:lnTo>
                  <a:lnTo>
                    <a:pt x="103064" y="630254"/>
                  </a:lnTo>
                  <a:lnTo>
                    <a:pt x="101544" y="623384"/>
                  </a:lnTo>
                  <a:lnTo>
                    <a:pt x="101312" y="618040"/>
                  </a:lnTo>
                  <a:lnTo>
                    <a:pt x="93621" y="612513"/>
                  </a:lnTo>
                  <a:lnTo>
                    <a:pt x="86662" y="606537"/>
                  </a:lnTo>
                  <a:lnTo>
                    <a:pt x="78953" y="601230"/>
                  </a:lnTo>
                  <a:lnTo>
                    <a:pt x="78579" y="593687"/>
                  </a:lnTo>
                  <a:lnTo>
                    <a:pt x="76983" y="582539"/>
                  </a:lnTo>
                  <a:lnTo>
                    <a:pt x="75010" y="578697"/>
                  </a:lnTo>
                  <a:lnTo>
                    <a:pt x="73063" y="574904"/>
                  </a:lnTo>
                  <a:lnTo>
                    <a:pt x="67451" y="557628"/>
                  </a:lnTo>
                  <a:lnTo>
                    <a:pt x="63616" y="545438"/>
                  </a:lnTo>
                  <a:lnTo>
                    <a:pt x="61689" y="539309"/>
                  </a:lnTo>
                  <a:lnTo>
                    <a:pt x="51439" y="505626"/>
                  </a:lnTo>
                  <a:lnTo>
                    <a:pt x="44753" y="483605"/>
                  </a:lnTo>
                  <a:lnTo>
                    <a:pt x="43667" y="480156"/>
                  </a:lnTo>
                  <a:lnTo>
                    <a:pt x="42961" y="477912"/>
                  </a:lnTo>
                  <a:lnTo>
                    <a:pt x="34704" y="451686"/>
                  </a:lnTo>
                  <a:lnTo>
                    <a:pt x="24892" y="420409"/>
                  </a:lnTo>
                  <a:lnTo>
                    <a:pt x="13416" y="38571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778775" y="2813036"/>
              <a:ext cx="146412" cy="335733"/>
            </a:xfrm>
            <a:custGeom>
              <a:avLst/>
              <a:pathLst>
                <a:path w="146412" h="335733">
                  <a:moveTo>
                    <a:pt x="0" y="254587"/>
                  </a:moveTo>
                  <a:lnTo>
                    <a:pt x="1993" y="251669"/>
                  </a:lnTo>
                  <a:lnTo>
                    <a:pt x="3458" y="245798"/>
                  </a:lnTo>
                  <a:lnTo>
                    <a:pt x="5909" y="241137"/>
                  </a:lnTo>
                  <a:lnTo>
                    <a:pt x="6269" y="233809"/>
                  </a:lnTo>
                  <a:lnTo>
                    <a:pt x="9765" y="227888"/>
                  </a:lnTo>
                  <a:lnTo>
                    <a:pt x="10153" y="227410"/>
                  </a:lnTo>
                  <a:lnTo>
                    <a:pt x="15992" y="220213"/>
                  </a:lnTo>
                  <a:lnTo>
                    <a:pt x="20894" y="218743"/>
                  </a:lnTo>
                  <a:lnTo>
                    <a:pt x="24426" y="217082"/>
                  </a:lnTo>
                  <a:lnTo>
                    <a:pt x="27971" y="215413"/>
                  </a:lnTo>
                  <a:lnTo>
                    <a:pt x="28819" y="214453"/>
                  </a:lnTo>
                  <a:lnTo>
                    <a:pt x="31250" y="211700"/>
                  </a:lnTo>
                  <a:lnTo>
                    <a:pt x="35168" y="209127"/>
                  </a:lnTo>
                  <a:lnTo>
                    <a:pt x="35923" y="208631"/>
                  </a:lnTo>
                  <a:lnTo>
                    <a:pt x="35268" y="206105"/>
                  </a:lnTo>
                  <a:lnTo>
                    <a:pt x="34274" y="202273"/>
                  </a:lnTo>
                  <a:lnTo>
                    <a:pt x="34142" y="201760"/>
                  </a:lnTo>
                  <a:lnTo>
                    <a:pt x="35282" y="198893"/>
                  </a:lnTo>
                  <a:lnTo>
                    <a:pt x="40643" y="193824"/>
                  </a:lnTo>
                  <a:lnTo>
                    <a:pt x="46371" y="186140"/>
                  </a:lnTo>
                  <a:lnTo>
                    <a:pt x="47841" y="184496"/>
                  </a:lnTo>
                  <a:lnTo>
                    <a:pt x="51341" y="180579"/>
                  </a:lnTo>
                  <a:lnTo>
                    <a:pt x="57932" y="177119"/>
                  </a:lnTo>
                  <a:lnTo>
                    <a:pt x="60535" y="170572"/>
                  </a:lnTo>
                  <a:lnTo>
                    <a:pt x="66154" y="168549"/>
                  </a:lnTo>
                  <a:lnTo>
                    <a:pt x="70143" y="164248"/>
                  </a:lnTo>
                  <a:lnTo>
                    <a:pt x="70296" y="164082"/>
                  </a:lnTo>
                  <a:lnTo>
                    <a:pt x="66581" y="160483"/>
                  </a:lnTo>
                  <a:lnTo>
                    <a:pt x="64909" y="158863"/>
                  </a:lnTo>
                  <a:lnTo>
                    <a:pt x="57118" y="154544"/>
                  </a:lnTo>
                  <a:lnTo>
                    <a:pt x="52679" y="150420"/>
                  </a:lnTo>
                  <a:lnTo>
                    <a:pt x="46721" y="146310"/>
                  </a:lnTo>
                  <a:lnTo>
                    <a:pt x="43444" y="143589"/>
                  </a:lnTo>
                  <a:lnTo>
                    <a:pt x="41080" y="141626"/>
                  </a:lnTo>
                  <a:lnTo>
                    <a:pt x="37371" y="136396"/>
                  </a:lnTo>
                  <a:lnTo>
                    <a:pt x="31624" y="137161"/>
                  </a:lnTo>
                  <a:lnTo>
                    <a:pt x="28040" y="136164"/>
                  </a:lnTo>
                  <a:lnTo>
                    <a:pt x="25373" y="131179"/>
                  </a:lnTo>
                  <a:lnTo>
                    <a:pt x="25426" y="127422"/>
                  </a:lnTo>
                  <a:lnTo>
                    <a:pt x="21730" y="118698"/>
                  </a:lnTo>
                  <a:lnTo>
                    <a:pt x="14960" y="116294"/>
                  </a:lnTo>
                  <a:lnTo>
                    <a:pt x="10058" y="118290"/>
                  </a:lnTo>
                  <a:lnTo>
                    <a:pt x="9206" y="115167"/>
                  </a:lnTo>
                  <a:lnTo>
                    <a:pt x="8603" y="112954"/>
                  </a:lnTo>
                  <a:lnTo>
                    <a:pt x="7542" y="109064"/>
                  </a:lnTo>
                  <a:lnTo>
                    <a:pt x="5027" y="98506"/>
                  </a:lnTo>
                  <a:lnTo>
                    <a:pt x="5102" y="91589"/>
                  </a:lnTo>
                  <a:lnTo>
                    <a:pt x="11296" y="86373"/>
                  </a:lnTo>
                  <a:lnTo>
                    <a:pt x="11312" y="78078"/>
                  </a:lnTo>
                  <a:lnTo>
                    <a:pt x="12792" y="72538"/>
                  </a:lnTo>
                  <a:lnTo>
                    <a:pt x="8271" y="67698"/>
                  </a:lnTo>
                  <a:lnTo>
                    <a:pt x="4510" y="63026"/>
                  </a:lnTo>
                  <a:lnTo>
                    <a:pt x="3062" y="61226"/>
                  </a:lnTo>
                  <a:lnTo>
                    <a:pt x="8230" y="54585"/>
                  </a:lnTo>
                  <a:lnTo>
                    <a:pt x="12526" y="47543"/>
                  </a:lnTo>
                  <a:lnTo>
                    <a:pt x="13870" y="42701"/>
                  </a:lnTo>
                  <a:lnTo>
                    <a:pt x="14418" y="40724"/>
                  </a:lnTo>
                  <a:lnTo>
                    <a:pt x="14604" y="40053"/>
                  </a:lnTo>
                  <a:lnTo>
                    <a:pt x="20760" y="32208"/>
                  </a:lnTo>
                  <a:lnTo>
                    <a:pt x="21863" y="24909"/>
                  </a:lnTo>
                  <a:lnTo>
                    <a:pt x="22369" y="21551"/>
                  </a:lnTo>
                  <a:lnTo>
                    <a:pt x="25481" y="11084"/>
                  </a:lnTo>
                  <a:lnTo>
                    <a:pt x="29699" y="3820"/>
                  </a:lnTo>
                  <a:lnTo>
                    <a:pt x="35757" y="0"/>
                  </a:lnTo>
                  <a:lnTo>
                    <a:pt x="63061" y="9336"/>
                  </a:lnTo>
                  <a:lnTo>
                    <a:pt x="73568" y="13198"/>
                  </a:lnTo>
                  <a:lnTo>
                    <a:pt x="81122" y="15965"/>
                  </a:lnTo>
                  <a:lnTo>
                    <a:pt x="88870" y="18410"/>
                  </a:lnTo>
                  <a:lnTo>
                    <a:pt x="91489" y="19215"/>
                  </a:lnTo>
                  <a:lnTo>
                    <a:pt x="111048" y="25201"/>
                  </a:lnTo>
                  <a:lnTo>
                    <a:pt x="127878" y="30083"/>
                  </a:lnTo>
                  <a:lnTo>
                    <a:pt x="128001" y="36595"/>
                  </a:lnTo>
                  <a:lnTo>
                    <a:pt x="127723" y="41373"/>
                  </a:lnTo>
                  <a:lnTo>
                    <a:pt x="127417" y="46587"/>
                  </a:lnTo>
                  <a:lnTo>
                    <a:pt x="127349" y="47741"/>
                  </a:lnTo>
                  <a:lnTo>
                    <a:pt x="126690" y="51795"/>
                  </a:lnTo>
                  <a:lnTo>
                    <a:pt x="126042" y="55778"/>
                  </a:lnTo>
                  <a:lnTo>
                    <a:pt x="125865" y="56448"/>
                  </a:lnTo>
                  <a:lnTo>
                    <a:pt x="125111" y="59311"/>
                  </a:lnTo>
                  <a:lnTo>
                    <a:pt x="123909" y="63863"/>
                  </a:lnTo>
                  <a:lnTo>
                    <a:pt x="123461" y="65560"/>
                  </a:lnTo>
                  <a:lnTo>
                    <a:pt x="123241" y="67228"/>
                  </a:lnTo>
                  <a:lnTo>
                    <a:pt x="122858" y="70131"/>
                  </a:lnTo>
                  <a:lnTo>
                    <a:pt x="122171" y="75328"/>
                  </a:lnTo>
                  <a:lnTo>
                    <a:pt x="120740" y="78539"/>
                  </a:lnTo>
                  <a:lnTo>
                    <a:pt x="120504" y="79069"/>
                  </a:lnTo>
                  <a:lnTo>
                    <a:pt x="119401" y="81542"/>
                  </a:lnTo>
                  <a:lnTo>
                    <a:pt x="112129" y="84036"/>
                  </a:lnTo>
                  <a:lnTo>
                    <a:pt x="111091" y="84391"/>
                  </a:lnTo>
                  <a:lnTo>
                    <a:pt x="108513" y="86917"/>
                  </a:lnTo>
                  <a:lnTo>
                    <a:pt x="108334" y="87093"/>
                  </a:lnTo>
                  <a:lnTo>
                    <a:pt x="109397" y="92311"/>
                  </a:lnTo>
                  <a:lnTo>
                    <a:pt x="109139" y="97246"/>
                  </a:lnTo>
                  <a:lnTo>
                    <a:pt x="106275" y="99853"/>
                  </a:lnTo>
                  <a:lnTo>
                    <a:pt x="106462" y="105907"/>
                  </a:lnTo>
                  <a:lnTo>
                    <a:pt x="107524" y="111057"/>
                  </a:lnTo>
                  <a:lnTo>
                    <a:pt x="111824" y="112350"/>
                  </a:lnTo>
                  <a:lnTo>
                    <a:pt x="113957" y="112991"/>
                  </a:lnTo>
                  <a:lnTo>
                    <a:pt x="118740" y="110891"/>
                  </a:lnTo>
                  <a:lnTo>
                    <a:pt x="123829" y="110240"/>
                  </a:lnTo>
                  <a:lnTo>
                    <a:pt x="130775" y="112169"/>
                  </a:lnTo>
                  <a:lnTo>
                    <a:pt x="132011" y="104387"/>
                  </a:lnTo>
                  <a:lnTo>
                    <a:pt x="134015" y="103139"/>
                  </a:lnTo>
                  <a:lnTo>
                    <a:pt x="138329" y="111879"/>
                  </a:lnTo>
                  <a:lnTo>
                    <a:pt x="140836" y="119948"/>
                  </a:lnTo>
                  <a:lnTo>
                    <a:pt x="141981" y="129498"/>
                  </a:lnTo>
                  <a:lnTo>
                    <a:pt x="142010" y="141489"/>
                  </a:lnTo>
                  <a:lnTo>
                    <a:pt x="142031" y="151905"/>
                  </a:lnTo>
                  <a:lnTo>
                    <a:pt x="142188" y="154765"/>
                  </a:lnTo>
                  <a:lnTo>
                    <a:pt x="143138" y="172211"/>
                  </a:lnTo>
                  <a:lnTo>
                    <a:pt x="143946" y="181530"/>
                  </a:lnTo>
                  <a:lnTo>
                    <a:pt x="143967" y="181775"/>
                  </a:lnTo>
                  <a:lnTo>
                    <a:pt x="146097" y="197167"/>
                  </a:lnTo>
                  <a:lnTo>
                    <a:pt x="146141" y="198032"/>
                  </a:lnTo>
                  <a:lnTo>
                    <a:pt x="146412" y="203364"/>
                  </a:lnTo>
                  <a:lnTo>
                    <a:pt x="141361" y="223307"/>
                  </a:lnTo>
                  <a:lnTo>
                    <a:pt x="134700" y="241663"/>
                  </a:lnTo>
                  <a:lnTo>
                    <a:pt x="134577" y="245398"/>
                  </a:lnTo>
                  <a:lnTo>
                    <a:pt x="134527" y="246893"/>
                  </a:lnTo>
                  <a:lnTo>
                    <a:pt x="130241" y="257822"/>
                  </a:lnTo>
                  <a:lnTo>
                    <a:pt x="126809" y="264511"/>
                  </a:lnTo>
                  <a:lnTo>
                    <a:pt x="116987" y="273498"/>
                  </a:lnTo>
                  <a:lnTo>
                    <a:pt x="115451" y="275824"/>
                  </a:lnTo>
                  <a:lnTo>
                    <a:pt x="112195" y="280748"/>
                  </a:lnTo>
                  <a:lnTo>
                    <a:pt x="107224" y="290297"/>
                  </a:lnTo>
                  <a:lnTo>
                    <a:pt x="105647" y="295262"/>
                  </a:lnTo>
                  <a:lnTo>
                    <a:pt x="103051" y="304432"/>
                  </a:lnTo>
                  <a:lnTo>
                    <a:pt x="104453" y="306525"/>
                  </a:lnTo>
                  <a:lnTo>
                    <a:pt x="99343" y="319105"/>
                  </a:lnTo>
                  <a:lnTo>
                    <a:pt x="97456" y="324840"/>
                  </a:lnTo>
                  <a:lnTo>
                    <a:pt x="92970" y="332365"/>
                  </a:lnTo>
                  <a:lnTo>
                    <a:pt x="86134" y="335608"/>
                  </a:lnTo>
                  <a:lnTo>
                    <a:pt x="82472" y="335733"/>
                  </a:lnTo>
                  <a:lnTo>
                    <a:pt x="81636" y="326226"/>
                  </a:lnTo>
                  <a:lnTo>
                    <a:pt x="84373" y="313294"/>
                  </a:lnTo>
                  <a:lnTo>
                    <a:pt x="84492" y="305237"/>
                  </a:lnTo>
                  <a:lnTo>
                    <a:pt x="81529" y="301430"/>
                  </a:lnTo>
                  <a:lnTo>
                    <a:pt x="80440" y="301426"/>
                  </a:lnTo>
                  <a:lnTo>
                    <a:pt x="71391" y="301383"/>
                  </a:lnTo>
                  <a:lnTo>
                    <a:pt x="65417" y="299299"/>
                  </a:lnTo>
                  <a:lnTo>
                    <a:pt x="61159" y="300884"/>
                  </a:lnTo>
                  <a:lnTo>
                    <a:pt x="57273" y="305883"/>
                  </a:lnTo>
                  <a:lnTo>
                    <a:pt x="52922" y="301041"/>
                  </a:lnTo>
                  <a:lnTo>
                    <a:pt x="46946" y="296633"/>
                  </a:lnTo>
                  <a:lnTo>
                    <a:pt x="42947" y="294245"/>
                  </a:lnTo>
                  <a:lnTo>
                    <a:pt x="38498" y="294301"/>
                  </a:lnTo>
                  <a:lnTo>
                    <a:pt x="32988" y="289773"/>
                  </a:lnTo>
                  <a:lnTo>
                    <a:pt x="29539" y="288343"/>
                  </a:lnTo>
                  <a:lnTo>
                    <a:pt x="24053" y="285033"/>
                  </a:lnTo>
                  <a:lnTo>
                    <a:pt x="21925" y="284156"/>
                  </a:lnTo>
                  <a:lnTo>
                    <a:pt x="18903" y="282911"/>
                  </a:lnTo>
                  <a:lnTo>
                    <a:pt x="15443" y="278442"/>
                  </a:lnTo>
                  <a:lnTo>
                    <a:pt x="7419" y="277114"/>
                  </a:lnTo>
                  <a:lnTo>
                    <a:pt x="7164" y="271811"/>
                  </a:lnTo>
                  <a:lnTo>
                    <a:pt x="6100" y="266741"/>
                  </a:lnTo>
                  <a:lnTo>
                    <a:pt x="6372" y="260586"/>
                  </a:lnTo>
                  <a:lnTo>
                    <a:pt x="2606" y="25884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210410" y="2741302"/>
              <a:ext cx="638661" cy="412294"/>
            </a:xfrm>
            <a:custGeom>
              <a:avLst/>
              <a:pathLst>
                <a:path w="638661" h="412294">
                  <a:moveTo>
                    <a:pt x="24129" y="249342"/>
                  </a:moveTo>
                  <a:lnTo>
                    <a:pt x="19264" y="219313"/>
                  </a:lnTo>
                  <a:lnTo>
                    <a:pt x="19083" y="218196"/>
                  </a:lnTo>
                  <a:lnTo>
                    <a:pt x="16870" y="204542"/>
                  </a:lnTo>
                  <a:lnTo>
                    <a:pt x="11050" y="169300"/>
                  </a:lnTo>
                  <a:lnTo>
                    <a:pt x="10818" y="167895"/>
                  </a:lnTo>
                  <a:lnTo>
                    <a:pt x="6952" y="144490"/>
                  </a:lnTo>
                  <a:lnTo>
                    <a:pt x="2890" y="119799"/>
                  </a:lnTo>
                  <a:lnTo>
                    <a:pt x="0" y="102231"/>
                  </a:lnTo>
                  <a:lnTo>
                    <a:pt x="17791" y="91018"/>
                  </a:lnTo>
                  <a:lnTo>
                    <a:pt x="33718" y="77268"/>
                  </a:lnTo>
                  <a:lnTo>
                    <a:pt x="34705" y="72139"/>
                  </a:lnTo>
                  <a:lnTo>
                    <a:pt x="38968" y="68140"/>
                  </a:lnTo>
                  <a:lnTo>
                    <a:pt x="46065" y="68358"/>
                  </a:lnTo>
                  <a:lnTo>
                    <a:pt x="54725" y="60614"/>
                  </a:lnTo>
                  <a:lnTo>
                    <a:pt x="62038" y="55419"/>
                  </a:lnTo>
                  <a:lnTo>
                    <a:pt x="69537" y="49277"/>
                  </a:lnTo>
                  <a:lnTo>
                    <a:pt x="72799" y="68280"/>
                  </a:lnTo>
                  <a:lnTo>
                    <a:pt x="76013" y="86423"/>
                  </a:lnTo>
                  <a:lnTo>
                    <a:pt x="91191" y="83832"/>
                  </a:lnTo>
                  <a:lnTo>
                    <a:pt x="105143" y="81429"/>
                  </a:lnTo>
                  <a:lnTo>
                    <a:pt x="146555" y="73978"/>
                  </a:lnTo>
                  <a:lnTo>
                    <a:pt x="154426" y="72541"/>
                  </a:lnTo>
                  <a:lnTo>
                    <a:pt x="160882" y="71349"/>
                  </a:lnTo>
                  <a:lnTo>
                    <a:pt x="193294" y="65293"/>
                  </a:lnTo>
                  <a:lnTo>
                    <a:pt x="222333" y="59984"/>
                  </a:lnTo>
                  <a:lnTo>
                    <a:pt x="226050" y="59297"/>
                  </a:lnTo>
                  <a:lnTo>
                    <a:pt x="232565" y="58048"/>
                  </a:lnTo>
                  <a:lnTo>
                    <a:pt x="250167" y="54651"/>
                  </a:lnTo>
                  <a:lnTo>
                    <a:pt x="270200" y="50921"/>
                  </a:lnTo>
                  <a:lnTo>
                    <a:pt x="278441" y="49290"/>
                  </a:lnTo>
                  <a:lnTo>
                    <a:pt x="292481" y="46493"/>
                  </a:lnTo>
                  <a:lnTo>
                    <a:pt x="352883" y="34217"/>
                  </a:lnTo>
                  <a:lnTo>
                    <a:pt x="357080" y="33375"/>
                  </a:lnTo>
                  <a:lnTo>
                    <a:pt x="360979" y="32591"/>
                  </a:lnTo>
                  <a:lnTo>
                    <a:pt x="398001" y="25066"/>
                  </a:lnTo>
                  <a:lnTo>
                    <a:pt x="407607" y="23241"/>
                  </a:lnTo>
                  <a:lnTo>
                    <a:pt x="439315" y="16583"/>
                  </a:lnTo>
                  <a:lnTo>
                    <a:pt x="443286" y="15741"/>
                  </a:lnTo>
                  <a:lnTo>
                    <a:pt x="466818" y="10716"/>
                  </a:lnTo>
                  <a:lnTo>
                    <a:pt x="505551" y="2223"/>
                  </a:lnTo>
                  <a:lnTo>
                    <a:pt x="506150" y="2090"/>
                  </a:lnTo>
                  <a:lnTo>
                    <a:pt x="518035" y="290"/>
                  </a:lnTo>
                  <a:lnTo>
                    <a:pt x="519942" y="0"/>
                  </a:lnTo>
                  <a:lnTo>
                    <a:pt x="526248" y="5114"/>
                  </a:lnTo>
                  <a:lnTo>
                    <a:pt x="530990" y="12897"/>
                  </a:lnTo>
                  <a:lnTo>
                    <a:pt x="538959" y="14356"/>
                  </a:lnTo>
                  <a:lnTo>
                    <a:pt x="543838" y="15082"/>
                  </a:lnTo>
                  <a:lnTo>
                    <a:pt x="547307" y="15597"/>
                  </a:lnTo>
                  <a:lnTo>
                    <a:pt x="552376" y="19954"/>
                  </a:lnTo>
                  <a:lnTo>
                    <a:pt x="555988" y="26227"/>
                  </a:lnTo>
                  <a:lnTo>
                    <a:pt x="559772" y="41164"/>
                  </a:lnTo>
                  <a:lnTo>
                    <a:pt x="561241" y="46270"/>
                  </a:lnTo>
                  <a:lnTo>
                    <a:pt x="562347" y="50111"/>
                  </a:lnTo>
                  <a:lnTo>
                    <a:pt x="570917" y="59405"/>
                  </a:lnTo>
                  <a:lnTo>
                    <a:pt x="581439" y="62905"/>
                  </a:lnTo>
                  <a:lnTo>
                    <a:pt x="591312" y="64101"/>
                  </a:lnTo>
                  <a:lnTo>
                    <a:pt x="595778" y="63609"/>
                  </a:lnTo>
                  <a:lnTo>
                    <a:pt x="597984" y="63366"/>
                  </a:lnTo>
                  <a:lnTo>
                    <a:pt x="604123" y="71733"/>
                  </a:lnTo>
                  <a:lnTo>
                    <a:pt x="598064" y="75554"/>
                  </a:lnTo>
                  <a:lnTo>
                    <a:pt x="593846" y="82818"/>
                  </a:lnTo>
                  <a:lnTo>
                    <a:pt x="590734" y="93285"/>
                  </a:lnTo>
                  <a:lnTo>
                    <a:pt x="590228" y="96643"/>
                  </a:lnTo>
                  <a:lnTo>
                    <a:pt x="589125" y="103942"/>
                  </a:lnTo>
                  <a:lnTo>
                    <a:pt x="582969" y="111787"/>
                  </a:lnTo>
                  <a:lnTo>
                    <a:pt x="582783" y="112458"/>
                  </a:lnTo>
                  <a:lnTo>
                    <a:pt x="582235" y="114435"/>
                  </a:lnTo>
                  <a:lnTo>
                    <a:pt x="580891" y="119277"/>
                  </a:lnTo>
                  <a:lnTo>
                    <a:pt x="576596" y="126319"/>
                  </a:lnTo>
                  <a:lnTo>
                    <a:pt x="571428" y="132960"/>
                  </a:lnTo>
                  <a:lnTo>
                    <a:pt x="572875" y="134760"/>
                  </a:lnTo>
                  <a:lnTo>
                    <a:pt x="576637" y="139432"/>
                  </a:lnTo>
                  <a:lnTo>
                    <a:pt x="581157" y="144272"/>
                  </a:lnTo>
                  <a:lnTo>
                    <a:pt x="579677" y="149812"/>
                  </a:lnTo>
                  <a:lnTo>
                    <a:pt x="579661" y="158107"/>
                  </a:lnTo>
                  <a:lnTo>
                    <a:pt x="573468" y="163323"/>
                  </a:lnTo>
                  <a:lnTo>
                    <a:pt x="573392" y="170240"/>
                  </a:lnTo>
                  <a:lnTo>
                    <a:pt x="575907" y="180798"/>
                  </a:lnTo>
                  <a:lnTo>
                    <a:pt x="576968" y="184688"/>
                  </a:lnTo>
                  <a:lnTo>
                    <a:pt x="577571" y="186901"/>
                  </a:lnTo>
                  <a:lnTo>
                    <a:pt x="578423" y="190024"/>
                  </a:lnTo>
                  <a:lnTo>
                    <a:pt x="583326" y="188028"/>
                  </a:lnTo>
                  <a:lnTo>
                    <a:pt x="590095" y="190432"/>
                  </a:lnTo>
                  <a:lnTo>
                    <a:pt x="593791" y="199156"/>
                  </a:lnTo>
                  <a:lnTo>
                    <a:pt x="593738" y="202913"/>
                  </a:lnTo>
                  <a:lnTo>
                    <a:pt x="596405" y="207898"/>
                  </a:lnTo>
                  <a:lnTo>
                    <a:pt x="599989" y="208895"/>
                  </a:lnTo>
                  <a:lnTo>
                    <a:pt x="605736" y="208130"/>
                  </a:lnTo>
                  <a:lnTo>
                    <a:pt x="609445" y="213360"/>
                  </a:lnTo>
                  <a:lnTo>
                    <a:pt x="611809" y="215323"/>
                  </a:lnTo>
                  <a:lnTo>
                    <a:pt x="615086" y="218044"/>
                  </a:lnTo>
                  <a:lnTo>
                    <a:pt x="621044" y="222154"/>
                  </a:lnTo>
                  <a:lnTo>
                    <a:pt x="625483" y="226278"/>
                  </a:lnTo>
                  <a:lnTo>
                    <a:pt x="633275" y="230597"/>
                  </a:lnTo>
                  <a:lnTo>
                    <a:pt x="634946" y="232217"/>
                  </a:lnTo>
                  <a:lnTo>
                    <a:pt x="638661" y="235816"/>
                  </a:lnTo>
                  <a:lnTo>
                    <a:pt x="638508" y="235982"/>
                  </a:lnTo>
                  <a:lnTo>
                    <a:pt x="634519" y="240283"/>
                  </a:lnTo>
                  <a:lnTo>
                    <a:pt x="628900" y="242306"/>
                  </a:lnTo>
                  <a:lnTo>
                    <a:pt x="626297" y="248853"/>
                  </a:lnTo>
                  <a:lnTo>
                    <a:pt x="619706" y="252313"/>
                  </a:lnTo>
                  <a:lnTo>
                    <a:pt x="616206" y="256230"/>
                  </a:lnTo>
                  <a:lnTo>
                    <a:pt x="614737" y="257874"/>
                  </a:lnTo>
                  <a:lnTo>
                    <a:pt x="608909" y="265651"/>
                  </a:lnTo>
                  <a:lnTo>
                    <a:pt x="603647" y="270627"/>
                  </a:lnTo>
                  <a:lnTo>
                    <a:pt x="602507" y="273494"/>
                  </a:lnTo>
                  <a:lnTo>
                    <a:pt x="602640" y="274007"/>
                  </a:lnTo>
                  <a:lnTo>
                    <a:pt x="603633" y="277839"/>
                  </a:lnTo>
                  <a:lnTo>
                    <a:pt x="604288" y="280365"/>
                  </a:lnTo>
                  <a:lnTo>
                    <a:pt x="603533" y="280861"/>
                  </a:lnTo>
                  <a:lnTo>
                    <a:pt x="599615" y="283434"/>
                  </a:lnTo>
                  <a:lnTo>
                    <a:pt x="597185" y="286187"/>
                  </a:lnTo>
                  <a:lnTo>
                    <a:pt x="596336" y="287147"/>
                  </a:lnTo>
                  <a:lnTo>
                    <a:pt x="592791" y="288816"/>
                  </a:lnTo>
                  <a:lnTo>
                    <a:pt x="589259" y="290477"/>
                  </a:lnTo>
                  <a:lnTo>
                    <a:pt x="584357" y="291947"/>
                  </a:lnTo>
                  <a:lnTo>
                    <a:pt x="578518" y="299144"/>
                  </a:lnTo>
                  <a:lnTo>
                    <a:pt x="578130" y="299622"/>
                  </a:lnTo>
                  <a:lnTo>
                    <a:pt x="570497" y="297408"/>
                  </a:lnTo>
                  <a:lnTo>
                    <a:pt x="561004" y="298059"/>
                  </a:lnTo>
                  <a:lnTo>
                    <a:pt x="560107" y="298508"/>
                  </a:lnTo>
                  <a:lnTo>
                    <a:pt x="558850" y="299136"/>
                  </a:lnTo>
                  <a:lnTo>
                    <a:pt x="558679" y="299222"/>
                  </a:lnTo>
                  <a:lnTo>
                    <a:pt x="552005" y="302553"/>
                  </a:lnTo>
                  <a:lnTo>
                    <a:pt x="547274" y="307730"/>
                  </a:lnTo>
                  <a:lnTo>
                    <a:pt x="544554" y="313215"/>
                  </a:lnTo>
                  <a:lnTo>
                    <a:pt x="543486" y="318550"/>
                  </a:lnTo>
                  <a:lnTo>
                    <a:pt x="541956" y="318880"/>
                  </a:lnTo>
                  <a:lnTo>
                    <a:pt x="506107" y="326615"/>
                  </a:lnTo>
                  <a:lnTo>
                    <a:pt x="496002" y="328770"/>
                  </a:lnTo>
                  <a:lnTo>
                    <a:pt x="495361" y="328906"/>
                  </a:lnTo>
                  <a:lnTo>
                    <a:pt x="476825" y="332815"/>
                  </a:lnTo>
                  <a:lnTo>
                    <a:pt x="461262" y="336064"/>
                  </a:lnTo>
                  <a:lnTo>
                    <a:pt x="447997" y="338814"/>
                  </a:lnTo>
                  <a:lnTo>
                    <a:pt x="446123" y="339201"/>
                  </a:lnTo>
                  <a:lnTo>
                    <a:pt x="438750" y="340764"/>
                  </a:lnTo>
                  <a:lnTo>
                    <a:pt x="417661" y="345203"/>
                  </a:lnTo>
                  <a:lnTo>
                    <a:pt x="416806" y="345376"/>
                  </a:lnTo>
                  <a:lnTo>
                    <a:pt x="394251" y="349898"/>
                  </a:lnTo>
                  <a:lnTo>
                    <a:pt x="391876" y="350371"/>
                  </a:lnTo>
                  <a:lnTo>
                    <a:pt x="369161" y="354888"/>
                  </a:lnTo>
                  <a:lnTo>
                    <a:pt x="368110" y="355096"/>
                  </a:lnTo>
                  <a:lnTo>
                    <a:pt x="337033" y="360997"/>
                  </a:lnTo>
                  <a:lnTo>
                    <a:pt x="305134" y="367010"/>
                  </a:lnTo>
                  <a:lnTo>
                    <a:pt x="302735" y="367465"/>
                  </a:lnTo>
                  <a:lnTo>
                    <a:pt x="277414" y="372231"/>
                  </a:lnTo>
                  <a:lnTo>
                    <a:pt x="273504" y="372958"/>
                  </a:lnTo>
                  <a:lnTo>
                    <a:pt x="237851" y="379519"/>
                  </a:lnTo>
                  <a:lnTo>
                    <a:pt x="229048" y="381141"/>
                  </a:lnTo>
                  <a:lnTo>
                    <a:pt x="216564" y="383426"/>
                  </a:lnTo>
                  <a:lnTo>
                    <a:pt x="204385" y="385640"/>
                  </a:lnTo>
                  <a:lnTo>
                    <a:pt x="168340" y="392283"/>
                  </a:lnTo>
                  <a:lnTo>
                    <a:pt x="159587" y="393875"/>
                  </a:lnTo>
                  <a:lnTo>
                    <a:pt x="129707" y="399120"/>
                  </a:lnTo>
                  <a:lnTo>
                    <a:pt x="113846" y="401803"/>
                  </a:lnTo>
                  <a:lnTo>
                    <a:pt x="97180" y="404595"/>
                  </a:lnTo>
                  <a:lnTo>
                    <a:pt x="61185" y="410639"/>
                  </a:lnTo>
                  <a:lnTo>
                    <a:pt x="50968" y="412294"/>
                  </a:lnTo>
                  <a:lnTo>
                    <a:pt x="45544" y="379175"/>
                  </a:lnTo>
                  <a:lnTo>
                    <a:pt x="44323" y="371720"/>
                  </a:lnTo>
                  <a:lnTo>
                    <a:pt x="41089" y="352019"/>
                  </a:lnTo>
                  <a:lnTo>
                    <a:pt x="36971" y="326935"/>
                  </a:lnTo>
                  <a:lnTo>
                    <a:pt x="35672" y="319024"/>
                  </a:lnTo>
                  <a:lnTo>
                    <a:pt x="33917" y="308338"/>
                  </a:lnTo>
                  <a:lnTo>
                    <a:pt x="30272" y="286145"/>
                  </a:lnTo>
                  <a:lnTo>
                    <a:pt x="25397" y="256943"/>
                  </a:lnTo>
                  <a:lnTo>
                    <a:pt x="24274" y="25021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971161" y="2193866"/>
              <a:ext cx="180856" cy="380485"/>
            </a:xfrm>
            <a:custGeom>
              <a:avLst/>
              <a:pathLst>
                <a:path w="180856" h="380485">
                  <a:moveTo>
                    <a:pt x="6875" y="364115"/>
                  </a:moveTo>
                  <a:lnTo>
                    <a:pt x="8213" y="359236"/>
                  </a:lnTo>
                  <a:lnTo>
                    <a:pt x="6207" y="351574"/>
                  </a:lnTo>
                  <a:lnTo>
                    <a:pt x="9649" y="348885"/>
                  </a:lnTo>
                  <a:lnTo>
                    <a:pt x="13054" y="342755"/>
                  </a:lnTo>
                  <a:lnTo>
                    <a:pt x="10010" y="337821"/>
                  </a:lnTo>
                  <a:lnTo>
                    <a:pt x="11208" y="331441"/>
                  </a:lnTo>
                  <a:lnTo>
                    <a:pt x="7308" y="322846"/>
                  </a:lnTo>
                  <a:lnTo>
                    <a:pt x="7181" y="321771"/>
                  </a:lnTo>
                  <a:lnTo>
                    <a:pt x="6299" y="314251"/>
                  </a:lnTo>
                  <a:lnTo>
                    <a:pt x="6374" y="311709"/>
                  </a:lnTo>
                  <a:lnTo>
                    <a:pt x="6505" y="307295"/>
                  </a:lnTo>
                  <a:lnTo>
                    <a:pt x="6417" y="299160"/>
                  </a:lnTo>
                  <a:lnTo>
                    <a:pt x="3917" y="293725"/>
                  </a:lnTo>
                  <a:lnTo>
                    <a:pt x="2613" y="275341"/>
                  </a:lnTo>
                  <a:lnTo>
                    <a:pt x="0" y="264450"/>
                  </a:lnTo>
                  <a:lnTo>
                    <a:pt x="3365" y="259080"/>
                  </a:lnTo>
                  <a:lnTo>
                    <a:pt x="3664" y="258603"/>
                  </a:lnTo>
                  <a:lnTo>
                    <a:pt x="4158" y="242442"/>
                  </a:lnTo>
                  <a:lnTo>
                    <a:pt x="8869" y="235587"/>
                  </a:lnTo>
                  <a:lnTo>
                    <a:pt x="9438" y="233549"/>
                  </a:lnTo>
                  <a:lnTo>
                    <a:pt x="10949" y="228130"/>
                  </a:lnTo>
                  <a:lnTo>
                    <a:pt x="10011" y="219026"/>
                  </a:lnTo>
                  <a:lnTo>
                    <a:pt x="13554" y="207240"/>
                  </a:lnTo>
                  <a:lnTo>
                    <a:pt x="11042" y="201787"/>
                  </a:lnTo>
                  <a:lnTo>
                    <a:pt x="13536" y="195037"/>
                  </a:lnTo>
                  <a:lnTo>
                    <a:pt x="14880" y="184881"/>
                  </a:lnTo>
                  <a:lnTo>
                    <a:pt x="11285" y="177672"/>
                  </a:lnTo>
                  <a:lnTo>
                    <a:pt x="9702" y="174497"/>
                  </a:lnTo>
                  <a:lnTo>
                    <a:pt x="8265" y="165995"/>
                  </a:lnTo>
                  <a:lnTo>
                    <a:pt x="7444" y="159756"/>
                  </a:lnTo>
                  <a:lnTo>
                    <a:pt x="10521" y="154255"/>
                  </a:lnTo>
                  <a:lnTo>
                    <a:pt x="15548" y="151113"/>
                  </a:lnTo>
                  <a:lnTo>
                    <a:pt x="22196" y="149445"/>
                  </a:lnTo>
                  <a:lnTo>
                    <a:pt x="25474" y="147107"/>
                  </a:lnTo>
                  <a:lnTo>
                    <a:pt x="27112" y="145938"/>
                  </a:lnTo>
                  <a:lnTo>
                    <a:pt x="29324" y="138651"/>
                  </a:lnTo>
                  <a:lnTo>
                    <a:pt x="30666" y="137762"/>
                  </a:lnTo>
                  <a:lnTo>
                    <a:pt x="36956" y="133589"/>
                  </a:lnTo>
                  <a:lnTo>
                    <a:pt x="39523" y="126093"/>
                  </a:lnTo>
                  <a:lnTo>
                    <a:pt x="44721" y="120015"/>
                  </a:lnTo>
                  <a:lnTo>
                    <a:pt x="42326" y="114044"/>
                  </a:lnTo>
                  <a:lnTo>
                    <a:pt x="45333" y="108752"/>
                  </a:lnTo>
                  <a:lnTo>
                    <a:pt x="42982" y="102449"/>
                  </a:lnTo>
                  <a:lnTo>
                    <a:pt x="38524" y="98214"/>
                  </a:lnTo>
                  <a:lnTo>
                    <a:pt x="31617" y="88303"/>
                  </a:lnTo>
                  <a:lnTo>
                    <a:pt x="34946" y="79118"/>
                  </a:lnTo>
                  <a:lnTo>
                    <a:pt x="36843" y="67805"/>
                  </a:lnTo>
                  <a:lnTo>
                    <a:pt x="38403" y="62952"/>
                  </a:lnTo>
                  <a:lnTo>
                    <a:pt x="32613" y="55289"/>
                  </a:lnTo>
                  <a:lnTo>
                    <a:pt x="34186" y="49528"/>
                  </a:lnTo>
                  <a:lnTo>
                    <a:pt x="32455" y="41934"/>
                  </a:lnTo>
                  <a:lnTo>
                    <a:pt x="35767" y="35425"/>
                  </a:lnTo>
                  <a:lnTo>
                    <a:pt x="36391" y="26460"/>
                  </a:lnTo>
                  <a:lnTo>
                    <a:pt x="36680" y="22427"/>
                  </a:lnTo>
                  <a:lnTo>
                    <a:pt x="32128" y="17784"/>
                  </a:lnTo>
                  <a:lnTo>
                    <a:pt x="38382" y="11716"/>
                  </a:lnTo>
                  <a:lnTo>
                    <a:pt x="44496" y="5492"/>
                  </a:lnTo>
                  <a:lnTo>
                    <a:pt x="49393" y="9031"/>
                  </a:lnTo>
                  <a:lnTo>
                    <a:pt x="56195" y="11091"/>
                  </a:lnTo>
                  <a:lnTo>
                    <a:pt x="60196" y="9750"/>
                  </a:lnTo>
                  <a:lnTo>
                    <a:pt x="61625" y="3745"/>
                  </a:lnTo>
                  <a:lnTo>
                    <a:pt x="63188" y="0"/>
                  </a:lnTo>
                  <a:lnTo>
                    <a:pt x="76605" y="40147"/>
                  </a:lnTo>
                  <a:lnTo>
                    <a:pt x="88080" y="74846"/>
                  </a:lnTo>
                  <a:lnTo>
                    <a:pt x="97892" y="106123"/>
                  </a:lnTo>
                  <a:lnTo>
                    <a:pt x="106149" y="132349"/>
                  </a:lnTo>
                  <a:lnTo>
                    <a:pt x="106855" y="134593"/>
                  </a:lnTo>
                  <a:lnTo>
                    <a:pt x="107941" y="138042"/>
                  </a:lnTo>
                  <a:lnTo>
                    <a:pt x="114627" y="160063"/>
                  </a:lnTo>
                  <a:lnTo>
                    <a:pt x="124878" y="193746"/>
                  </a:lnTo>
                  <a:lnTo>
                    <a:pt x="126805" y="199875"/>
                  </a:lnTo>
                  <a:lnTo>
                    <a:pt x="130639" y="212065"/>
                  </a:lnTo>
                  <a:lnTo>
                    <a:pt x="136251" y="229341"/>
                  </a:lnTo>
                  <a:lnTo>
                    <a:pt x="138198" y="233134"/>
                  </a:lnTo>
                  <a:lnTo>
                    <a:pt x="140172" y="236976"/>
                  </a:lnTo>
                  <a:lnTo>
                    <a:pt x="141767" y="248124"/>
                  </a:lnTo>
                  <a:lnTo>
                    <a:pt x="142142" y="255667"/>
                  </a:lnTo>
                  <a:lnTo>
                    <a:pt x="149850" y="260974"/>
                  </a:lnTo>
                  <a:lnTo>
                    <a:pt x="156809" y="266949"/>
                  </a:lnTo>
                  <a:lnTo>
                    <a:pt x="164500" y="272477"/>
                  </a:lnTo>
                  <a:lnTo>
                    <a:pt x="164732" y="277821"/>
                  </a:lnTo>
                  <a:lnTo>
                    <a:pt x="166252" y="284691"/>
                  </a:lnTo>
                  <a:lnTo>
                    <a:pt x="167296" y="285251"/>
                  </a:lnTo>
                  <a:lnTo>
                    <a:pt x="175008" y="289380"/>
                  </a:lnTo>
                  <a:lnTo>
                    <a:pt x="180856" y="290691"/>
                  </a:lnTo>
                  <a:lnTo>
                    <a:pt x="179516" y="297914"/>
                  </a:lnTo>
                  <a:lnTo>
                    <a:pt x="177966" y="303642"/>
                  </a:lnTo>
                  <a:lnTo>
                    <a:pt x="176572" y="311373"/>
                  </a:lnTo>
                  <a:lnTo>
                    <a:pt x="176584" y="312512"/>
                  </a:lnTo>
                  <a:lnTo>
                    <a:pt x="176616" y="315783"/>
                  </a:lnTo>
                  <a:lnTo>
                    <a:pt x="176646" y="318841"/>
                  </a:lnTo>
                  <a:lnTo>
                    <a:pt x="172092" y="320368"/>
                  </a:lnTo>
                  <a:lnTo>
                    <a:pt x="165130" y="320188"/>
                  </a:lnTo>
                  <a:lnTo>
                    <a:pt x="162213" y="323221"/>
                  </a:lnTo>
                  <a:lnTo>
                    <a:pt x="156257" y="326249"/>
                  </a:lnTo>
                  <a:lnTo>
                    <a:pt x="155558" y="330470"/>
                  </a:lnTo>
                  <a:lnTo>
                    <a:pt x="154940" y="334202"/>
                  </a:lnTo>
                  <a:lnTo>
                    <a:pt x="149641" y="334816"/>
                  </a:lnTo>
                  <a:lnTo>
                    <a:pt x="146256" y="335206"/>
                  </a:lnTo>
                  <a:lnTo>
                    <a:pt x="143590" y="339487"/>
                  </a:lnTo>
                  <a:lnTo>
                    <a:pt x="145916" y="346505"/>
                  </a:lnTo>
                  <a:lnTo>
                    <a:pt x="139734" y="348304"/>
                  </a:lnTo>
                  <a:lnTo>
                    <a:pt x="138740" y="348593"/>
                  </a:lnTo>
                  <a:lnTo>
                    <a:pt x="136371" y="354890"/>
                  </a:lnTo>
                  <a:lnTo>
                    <a:pt x="130683" y="356234"/>
                  </a:lnTo>
                  <a:lnTo>
                    <a:pt x="102595" y="362674"/>
                  </a:lnTo>
                  <a:lnTo>
                    <a:pt x="91771" y="365160"/>
                  </a:lnTo>
                  <a:lnTo>
                    <a:pt x="76632" y="368497"/>
                  </a:lnTo>
                  <a:lnTo>
                    <a:pt x="73636" y="369154"/>
                  </a:lnTo>
                  <a:lnTo>
                    <a:pt x="55612" y="373087"/>
                  </a:lnTo>
                  <a:lnTo>
                    <a:pt x="54279" y="373376"/>
                  </a:lnTo>
                  <a:lnTo>
                    <a:pt x="38577" y="376765"/>
                  </a:lnTo>
                  <a:lnTo>
                    <a:pt x="21188" y="380485"/>
                  </a:lnTo>
                  <a:lnTo>
                    <a:pt x="18142" y="376324"/>
                  </a:lnTo>
                  <a:lnTo>
                    <a:pt x="10579" y="37198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460164" y="3478419"/>
              <a:ext cx="746795" cy="869632"/>
            </a:xfrm>
            <a:custGeom>
              <a:avLst/>
              <a:pathLst>
                <a:path w="746795" h="869632">
                  <a:moveTo>
                    <a:pt x="4295" y="585206"/>
                  </a:moveTo>
                  <a:lnTo>
                    <a:pt x="3831" y="581788"/>
                  </a:lnTo>
                  <a:lnTo>
                    <a:pt x="9767" y="578411"/>
                  </a:lnTo>
                  <a:lnTo>
                    <a:pt x="16807" y="570003"/>
                  </a:lnTo>
                  <a:lnTo>
                    <a:pt x="19008" y="567214"/>
                  </a:lnTo>
                  <a:lnTo>
                    <a:pt x="23153" y="569080"/>
                  </a:lnTo>
                  <a:lnTo>
                    <a:pt x="29228" y="569289"/>
                  </a:lnTo>
                  <a:lnTo>
                    <a:pt x="34514" y="569469"/>
                  </a:lnTo>
                  <a:lnTo>
                    <a:pt x="38709" y="566421"/>
                  </a:lnTo>
                  <a:lnTo>
                    <a:pt x="39883" y="565568"/>
                  </a:lnTo>
                  <a:lnTo>
                    <a:pt x="48696" y="558444"/>
                  </a:lnTo>
                  <a:lnTo>
                    <a:pt x="50879" y="550850"/>
                  </a:lnTo>
                  <a:lnTo>
                    <a:pt x="49929" y="547587"/>
                  </a:lnTo>
                  <a:lnTo>
                    <a:pt x="50698" y="540886"/>
                  </a:lnTo>
                  <a:lnTo>
                    <a:pt x="48674" y="533217"/>
                  </a:lnTo>
                  <a:lnTo>
                    <a:pt x="48011" y="532908"/>
                  </a:lnTo>
                  <a:lnTo>
                    <a:pt x="41798" y="530006"/>
                  </a:lnTo>
                  <a:lnTo>
                    <a:pt x="35632" y="529560"/>
                  </a:lnTo>
                  <a:lnTo>
                    <a:pt x="31006" y="527660"/>
                  </a:lnTo>
                  <a:lnTo>
                    <a:pt x="28829" y="517692"/>
                  </a:lnTo>
                  <a:lnTo>
                    <a:pt x="33332" y="510919"/>
                  </a:lnTo>
                  <a:lnTo>
                    <a:pt x="35394" y="501309"/>
                  </a:lnTo>
                  <a:lnTo>
                    <a:pt x="36487" y="497945"/>
                  </a:lnTo>
                  <a:lnTo>
                    <a:pt x="31863" y="492424"/>
                  </a:lnTo>
                  <a:lnTo>
                    <a:pt x="34550" y="487955"/>
                  </a:lnTo>
                  <a:lnTo>
                    <a:pt x="36064" y="480722"/>
                  </a:lnTo>
                  <a:lnTo>
                    <a:pt x="34815" y="476448"/>
                  </a:lnTo>
                  <a:lnTo>
                    <a:pt x="40965" y="475797"/>
                  </a:lnTo>
                  <a:lnTo>
                    <a:pt x="45448" y="476062"/>
                  </a:lnTo>
                  <a:lnTo>
                    <a:pt x="46421" y="474723"/>
                  </a:lnTo>
                  <a:lnTo>
                    <a:pt x="51554" y="467655"/>
                  </a:lnTo>
                  <a:lnTo>
                    <a:pt x="61395" y="460882"/>
                  </a:lnTo>
                  <a:lnTo>
                    <a:pt x="62344" y="453363"/>
                  </a:lnTo>
                  <a:lnTo>
                    <a:pt x="64270" y="445964"/>
                  </a:lnTo>
                  <a:lnTo>
                    <a:pt x="67386" y="442126"/>
                  </a:lnTo>
                  <a:lnTo>
                    <a:pt x="69035" y="438750"/>
                  </a:lnTo>
                  <a:lnTo>
                    <a:pt x="69214" y="432935"/>
                  </a:lnTo>
                  <a:lnTo>
                    <a:pt x="69275" y="423412"/>
                  </a:lnTo>
                  <a:lnTo>
                    <a:pt x="71919" y="418764"/>
                  </a:lnTo>
                  <a:lnTo>
                    <a:pt x="72553" y="413738"/>
                  </a:lnTo>
                  <a:lnTo>
                    <a:pt x="70359" y="409358"/>
                  </a:lnTo>
                  <a:lnTo>
                    <a:pt x="73980" y="405998"/>
                  </a:lnTo>
                  <a:lnTo>
                    <a:pt x="81551" y="399881"/>
                  </a:lnTo>
                  <a:lnTo>
                    <a:pt x="84559" y="395989"/>
                  </a:lnTo>
                  <a:lnTo>
                    <a:pt x="86137" y="391154"/>
                  </a:lnTo>
                  <a:lnTo>
                    <a:pt x="86739" y="389309"/>
                  </a:lnTo>
                  <a:lnTo>
                    <a:pt x="89710" y="387235"/>
                  </a:lnTo>
                  <a:lnTo>
                    <a:pt x="96791" y="385375"/>
                  </a:lnTo>
                  <a:lnTo>
                    <a:pt x="103822" y="382177"/>
                  </a:lnTo>
                  <a:lnTo>
                    <a:pt x="111405" y="380791"/>
                  </a:lnTo>
                  <a:lnTo>
                    <a:pt x="118578" y="374670"/>
                  </a:lnTo>
                  <a:lnTo>
                    <a:pt x="123447" y="372840"/>
                  </a:lnTo>
                  <a:lnTo>
                    <a:pt x="124400" y="366851"/>
                  </a:lnTo>
                  <a:lnTo>
                    <a:pt x="124462" y="366468"/>
                  </a:lnTo>
                  <a:lnTo>
                    <a:pt x="121934" y="360447"/>
                  </a:lnTo>
                  <a:lnTo>
                    <a:pt x="113236" y="350776"/>
                  </a:lnTo>
                  <a:lnTo>
                    <a:pt x="106622" y="342584"/>
                  </a:lnTo>
                  <a:lnTo>
                    <a:pt x="101792" y="341592"/>
                  </a:lnTo>
                  <a:lnTo>
                    <a:pt x="103630" y="332577"/>
                  </a:lnTo>
                  <a:lnTo>
                    <a:pt x="100441" y="322854"/>
                  </a:lnTo>
                  <a:lnTo>
                    <a:pt x="98648" y="306837"/>
                  </a:lnTo>
                  <a:lnTo>
                    <a:pt x="96700" y="301683"/>
                  </a:lnTo>
                  <a:lnTo>
                    <a:pt x="89669" y="287466"/>
                  </a:lnTo>
                  <a:lnTo>
                    <a:pt x="84817" y="278335"/>
                  </a:lnTo>
                  <a:lnTo>
                    <a:pt x="87229" y="268862"/>
                  </a:lnTo>
                  <a:lnTo>
                    <a:pt x="88412" y="260753"/>
                  </a:lnTo>
                  <a:lnTo>
                    <a:pt x="91147" y="251844"/>
                  </a:lnTo>
                  <a:lnTo>
                    <a:pt x="93157" y="244701"/>
                  </a:lnTo>
                  <a:lnTo>
                    <a:pt x="95433" y="245235"/>
                  </a:lnTo>
                  <a:lnTo>
                    <a:pt x="98819" y="243398"/>
                  </a:lnTo>
                  <a:lnTo>
                    <a:pt x="100578" y="226201"/>
                  </a:lnTo>
                  <a:lnTo>
                    <a:pt x="100164" y="205239"/>
                  </a:lnTo>
                  <a:lnTo>
                    <a:pt x="97147" y="198963"/>
                  </a:lnTo>
                  <a:lnTo>
                    <a:pt x="99337" y="188753"/>
                  </a:lnTo>
                  <a:lnTo>
                    <a:pt x="101844" y="180236"/>
                  </a:lnTo>
                  <a:lnTo>
                    <a:pt x="102744" y="177180"/>
                  </a:lnTo>
                  <a:lnTo>
                    <a:pt x="99906" y="170847"/>
                  </a:lnTo>
                  <a:lnTo>
                    <a:pt x="101280" y="159440"/>
                  </a:lnTo>
                  <a:lnTo>
                    <a:pt x="102783" y="148252"/>
                  </a:lnTo>
                  <a:lnTo>
                    <a:pt x="107873" y="142095"/>
                  </a:lnTo>
                  <a:lnTo>
                    <a:pt x="105533" y="136419"/>
                  </a:lnTo>
                  <a:lnTo>
                    <a:pt x="103312" y="129990"/>
                  </a:lnTo>
                  <a:lnTo>
                    <a:pt x="103847" y="120717"/>
                  </a:lnTo>
                  <a:lnTo>
                    <a:pt x="105318" y="113060"/>
                  </a:lnTo>
                  <a:lnTo>
                    <a:pt x="105439" y="112431"/>
                  </a:lnTo>
                  <a:lnTo>
                    <a:pt x="107144" y="107966"/>
                  </a:lnTo>
                  <a:lnTo>
                    <a:pt x="115073" y="107704"/>
                  </a:lnTo>
                  <a:lnTo>
                    <a:pt x="119925" y="105307"/>
                  </a:lnTo>
                  <a:lnTo>
                    <a:pt x="126285" y="105063"/>
                  </a:lnTo>
                  <a:lnTo>
                    <a:pt x="132828" y="106449"/>
                  </a:lnTo>
                  <a:lnTo>
                    <a:pt x="134934" y="109925"/>
                  </a:lnTo>
                  <a:lnTo>
                    <a:pt x="139031" y="111155"/>
                  </a:lnTo>
                  <a:lnTo>
                    <a:pt x="143001" y="109188"/>
                  </a:lnTo>
                  <a:lnTo>
                    <a:pt x="147811" y="110507"/>
                  </a:lnTo>
                  <a:lnTo>
                    <a:pt x="150665" y="116046"/>
                  </a:lnTo>
                  <a:lnTo>
                    <a:pt x="151771" y="122636"/>
                  </a:lnTo>
                  <a:lnTo>
                    <a:pt x="155997" y="127346"/>
                  </a:lnTo>
                  <a:lnTo>
                    <a:pt x="161673" y="131302"/>
                  </a:lnTo>
                  <a:lnTo>
                    <a:pt x="168668" y="131387"/>
                  </a:lnTo>
                  <a:lnTo>
                    <a:pt x="170898" y="127761"/>
                  </a:lnTo>
                  <a:lnTo>
                    <a:pt x="176884" y="119200"/>
                  </a:lnTo>
                  <a:lnTo>
                    <a:pt x="184565" y="110406"/>
                  </a:lnTo>
                  <a:lnTo>
                    <a:pt x="186381" y="100144"/>
                  </a:lnTo>
                  <a:lnTo>
                    <a:pt x="187942" y="92401"/>
                  </a:lnTo>
                  <a:lnTo>
                    <a:pt x="195060" y="54259"/>
                  </a:lnTo>
                  <a:lnTo>
                    <a:pt x="201277" y="21529"/>
                  </a:lnTo>
                  <a:lnTo>
                    <a:pt x="205367" y="0"/>
                  </a:lnTo>
                  <a:lnTo>
                    <a:pt x="214478" y="1800"/>
                  </a:lnTo>
                  <a:lnTo>
                    <a:pt x="322226" y="21801"/>
                  </a:lnTo>
                  <a:lnTo>
                    <a:pt x="329489" y="23097"/>
                  </a:lnTo>
                  <a:lnTo>
                    <a:pt x="337012" y="24435"/>
                  </a:lnTo>
                  <a:lnTo>
                    <a:pt x="367727" y="29835"/>
                  </a:lnTo>
                  <a:lnTo>
                    <a:pt x="368431" y="29957"/>
                  </a:lnTo>
                  <a:lnTo>
                    <a:pt x="387976" y="33334"/>
                  </a:lnTo>
                  <a:lnTo>
                    <a:pt x="490125" y="50506"/>
                  </a:lnTo>
                  <a:lnTo>
                    <a:pt x="490899" y="50632"/>
                  </a:lnTo>
                  <a:lnTo>
                    <a:pt x="504683" y="53021"/>
                  </a:lnTo>
                  <a:lnTo>
                    <a:pt x="507668" y="53469"/>
                  </a:lnTo>
                  <a:lnTo>
                    <a:pt x="527653" y="56448"/>
                  </a:lnTo>
                  <a:lnTo>
                    <a:pt x="561873" y="61747"/>
                  </a:lnTo>
                  <a:lnTo>
                    <a:pt x="592156" y="67173"/>
                  </a:lnTo>
                  <a:lnTo>
                    <a:pt x="643064" y="74860"/>
                  </a:lnTo>
                  <a:lnTo>
                    <a:pt x="697920" y="82691"/>
                  </a:lnTo>
                  <a:lnTo>
                    <a:pt x="746795" y="89564"/>
                  </a:lnTo>
                  <a:lnTo>
                    <a:pt x="744398" y="106747"/>
                  </a:lnTo>
                  <a:lnTo>
                    <a:pt x="729923" y="211298"/>
                  </a:lnTo>
                  <a:lnTo>
                    <a:pt x="727728" y="227070"/>
                  </a:lnTo>
                  <a:lnTo>
                    <a:pt x="725369" y="244024"/>
                  </a:lnTo>
                  <a:lnTo>
                    <a:pt x="720278" y="280651"/>
                  </a:lnTo>
                  <a:lnTo>
                    <a:pt x="715447" y="315210"/>
                  </a:lnTo>
                  <a:lnTo>
                    <a:pt x="711913" y="341153"/>
                  </a:lnTo>
                  <a:lnTo>
                    <a:pt x="707859" y="370910"/>
                  </a:lnTo>
                  <a:lnTo>
                    <a:pt x="700584" y="423335"/>
                  </a:lnTo>
                  <a:lnTo>
                    <a:pt x="699496" y="431174"/>
                  </a:lnTo>
                  <a:lnTo>
                    <a:pt x="687152" y="520327"/>
                  </a:lnTo>
                  <a:lnTo>
                    <a:pt x="685274" y="533766"/>
                  </a:lnTo>
                  <a:lnTo>
                    <a:pt x="678206" y="584348"/>
                  </a:lnTo>
                  <a:lnTo>
                    <a:pt x="674395" y="611984"/>
                  </a:lnTo>
                  <a:lnTo>
                    <a:pt x="666215" y="671293"/>
                  </a:lnTo>
                  <a:lnTo>
                    <a:pt x="659490" y="719544"/>
                  </a:lnTo>
                  <a:lnTo>
                    <a:pt x="652916" y="766541"/>
                  </a:lnTo>
                  <a:lnTo>
                    <a:pt x="647358" y="805994"/>
                  </a:lnTo>
                  <a:lnTo>
                    <a:pt x="638464" y="869632"/>
                  </a:lnTo>
                  <a:lnTo>
                    <a:pt x="586574" y="862213"/>
                  </a:lnTo>
                  <a:lnTo>
                    <a:pt x="547462" y="856457"/>
                  </a:lnTo>
                  <a:lnTo>
                    <a:pt x="473956" y="845564"/>
                  </a:lnTo>
                  <a:lnTo>
                    <a:pt x="402269" y="834461"/>
                  </a:lnTo>
                  <a:lnTo>
                    <a:pt x="370338" y="816329"/>
                  </a:lnTo>
                  <a:lnTo>
                    <a:pt x="261880" y="753626"/>
                  </a:lnTo>
                  <a:lnTo>
                    <a:pt x="157505" y="692821"/>
                  </a:lnTo>
                  <a:lnTo>
                    <a:pt x="112897" y="666338"/>
                  </a:lnTo>
                  <a:lnTo>
                    <a:pt x="0" y="598398"/>
                  </a:lnTo>
                  <a:lnTo>
                    <a:pt x="1015" y="594562"/>
                  </a:lnTo>
                  <a:lnTo>
                    <a:pt x="3593" y="591101"/>
                  </a:lnTo>
                  <a:lnTo>
                    <a:pt x="1858" y="58879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913322" y="2652444"/>
              <a:ext cx="189758" cy="186612"/>
            </a:xfrm>
            <a:custGeom>
              <a:avLst/>
              <a:pathLst>
                <a:path w="189758" h="186612">
                  <a:moveTo>
                    <a:pt x="6766" y="172664"/>
                  </a:moveTo>
                  <a:lnTo>
                    <a:pt x="27799" y="151565"/>
                  </a:lnTo>
                  <a:lnTo>
                    <a:pt x="18240" y="142031"/>
                  </a:lnTo>
                  <a:lnTo>
                    <a:pt x="16610" y="132246"/>
                  </a:lnTo>
                  <a:lnTo>
                    <a:pt x="16373" y="130830"/>
                  </a:lnTo>
                  <a:lnTo>
                    <a:pt x="14897" y="121975"/>
                  </a:lnTo>
                  <a:lnTo>
                    <a:pt x="12821" y="110151"/>
                  </a:lnTo>
                  <a:lnTo>
                    <a:pt x="10587" y="97432"/>
                  </a:lnTo>
                  <a:lnTo>
                    <a:pt x="10069" y="94486"/>
                  </a:lnTo>
                  <a:lnTo>
                    <a:pt x="9446" y="90982"/>
                  </a:lnTo>
                  <a:lnTo>
                    <a:pt x="5611" y="69423"/>
                  </a:lnTo>
                  <a:lnTo>
                    <a:pt x="0" y="38448"/>
                  </a:lnTo>
                  <a:lnTo>
                    <a:pt x="25616" y="32899"/>
                  </a:lnTo>
                  <a:lnTo>
                    <a:pt x="36022" y="30755"/>
                  </a:lnTo>
                  <a:lnTo>
                    <a:pt x="43420" y="29224"/>
                  </a:lnTo>
                  <a:lnTo>
                    <a:pt x="48816" y="28103"/>
                  </a:lnTo>
                  <a:lnTo>
                    <a:pt x="62354" y="24975"/>
                  </a:lnTo>
                  <a:lnTo>
                    <a:pt x="64003" y="24593"/>
                  </a:lnTo>
                  <a:lnTo>
                    <a:pt x="68978" y="28886"/>
                  </a:lnTo>
                  <a:lnTo>
                    <a:pt x="72356" y="27498"/>
                  </a:lnTo>
                  <a:lnTo>
                    <a:pt x="73124" y="27182"/>
                  </a:lnTo>
                  <a:lnTo>
                    <a:pt x="75099" y="21899"/>
                  </a:lnTo>
                  <a:lnTo>
                    <a:pt x="87943" y="19485"/>
                  </a:lnTo>
                  <a:lnTo>
                    <a:pt x="95739" y="17021"/>
                  </a:lnTo>
                  <a:lnTo>
                    <a:pt x="116737" y="12044"/>
                  </a:lnTo>
                  <a:lnTo>
                    <a:pt x="127875" y="9447"/>
                  </a:lnTo>
                  <a:lnTo>
                    <a:pt x="134810" y="7824"/>
                  </a:lnTo>
                  <a:lnTo>
                    <a:pt x="149588" y="4345"/>
                  </a:lnTo>
                  <a:lnTo>
                    <a:pt x="163668" y="1059"/>
                  </a:lnTo>
                  <a:lnTo>
                    <a:pt x="168186" y="0"/>
                  </a:lnTo>
                  <a:lnTo>
                    <a:pt x="168869" y="2051"/>
                  </a:lnTo>
                  <a:lnTo>
                    <a:pt x="176560" y="28958"/>
                  </a:lnTo>
                  <a:lnTo>
                    <a:pt x="179752" y="39958"/>
                  </a:lnTo>
                  <a:lnTo>
                    <a:pt x="184269" y="57174"/>
                  </a:lnTo>
                  <a:lnTo>
                    <a:pt x="187045" y="69555"/>
                  </a:lnTo>
                  <a:lnTo>
                    <a:pt x="189758" y="81658"/>
                  </a:lnTo>
                  <a:lnTo>
                    <a:pt x="185728" y="83367"/>
                  </a:lnTo>
                  <a:lnTo>
                    <a:pt x="188135" y="91111"/>
                  </a:lnTo>
                  <a:lnTo>
                    <a:pt x="186859" y="96288"/>
                  </a:lnTo>
                  <a:lnTo>
                    <a:pt x="183715" y="94779"/>
                  </a:lnTo>
                  <a:lnTo>
                    <a:pt x="176898" y="97485"/>
                  </a:lnTo>
                  <a:lnTo>
                    <a:pt x="170835" y="100924"/>
                  </a:lnTo>
                  <a:lnTo>
                    <a:pt x="163669" y="103153"/>
                  </a:lnTo>
                  <a:lnTo>
                    <a:pt x="160199" y="106167"/>
                  </a:lnTo>
                  <a:lnTo>
                    <a:pt x="152909" y="105692"/>
                  </a:lnTo>
                  <a:lnTo>
                    <a:pt x="150021" y="108626"/>
                  </a:lnTo>
                  <a:lnTo>
                    <a:pt x="148893" y="109567"/>
                  </a:lnTo>
                  <a:lnTo>
                    <a:pt x="144962" y="112844"/>
                  </a:lnTo>
                  <a:lnTo>
                    <a:pt x="139481" y="114611"/>
                  </a:lnTo>
                  <a:lnTo>
                    <a:pt x="136210" y="117690"/>
                  </a:lnTo>
                  <a:lnTo>
                    <a:pt x="133708" y="115940"/>
                  </a:lnTo>
                  <a:lnTo>
                    <a:pt x="127316" y="118749"/>
                  </a:lnTo>
                  <a:lnTo>
                    <a:pt x="121652" y="122517"/>
                  </a:lnTo>
                  <a:lnTo>
                    <a:pt x="120494" y="123286"/>
                  </a:lnTo>
                  <a:lnTo>
                    <a:pt x="114782" y="122110"/>
                  </a:lnTo>
                  <a:lnTo>
                    <a:pt x="109238" y="123943"/>
                  </a:lnTo>
                  <a:lnTo>
                    <a:pt x="106259" y="127406"/>
                  </a:lnTo>
                  <a:lnTo>
                    <a:pt x="99429" y="129897"/>
                  </a:lnTo>
                  <a:lnTo>
                    <a:pt x="96047" y="127360"/>
                  </a:lnTo>
                  <a:lnTo>
                    <a:pt x="87228" y="132738"/>
                  </a:lnTo>
                  <a:lnTo>
                    <a:pt x="84750" y="132407"/>
                  </a:lnTo>
                  <a:lnTo>
                    <a:pt x="81255" y="131938"/>
                  </a:lnTo>
                  <a:lnTo>
                    <a:pt x="78331" y="135132"/>
                  </a:lnTo>
                  <a:lnTo>
                    <a:pt x="77010" y="136574"/>
                  </a:lnTo>
                  <a:lnTo>
                    <a:pt x="74479" y="141085"/>
                  </a:lnTo>
                  <a:lnTo>
                    <a:pt x="68963" y="144220"/>
                  </a:lnTo>
                  <a:lnTo>
                    <a:pt x="67786" y="148852"/>
                  </a:lnTo>
                  <a:lnTo>
                    <a:pt x="67396" y="150383"/>
                  </a:lnTo>
                  <a:lnTo>
                    <a:pt x="65423" y="151860"/>
                  </a:lnTo>
                  <a:lnTo>
                    <a:pt x="60920" y="152011"/>
                  </a:lnTo>
                  <a:lnTo>
                    <a:pt x="57766" y="152116"/>
                  </a:lnTo>
                  <a:lnTo>
                    <a:pt x="53100" y="159075"/>
                  </a:lnTo>
                  <a:lnTo>
                    <a:pt x="52376" y="159369"/>
                  </a:lnTo>
                  <a:lnTo>
                    <a:pt x="49717" y="160449"/>
                  </a:lnTo>
                  <a:lnTo>
                    <a:pt x="46471" y="161765"/>
                  </a:lnTo>
                  <a:lnTo>
                    <a:pt x="42475" y="163592"/>
                  </a:lnTo>
                  <a:lnTo>
                    <a:pt x="44898" y="165638"/>
                  </a:lnTo>
                  <a:lnTo>
                    <a:pt x="42473" y="170152"/>
                  </a:lnTo>
                  <a:lnTo>
                    <a:pt x="39302" y="172451"/>
                  </a:lnTo>
                  <a:lnTo>
                    <a:pt x="34534" y="173063"/>
                  </a:lnTo>
                  <a:lnTo>
                    <a:pt x="30040" y="175954"/>
                  </a:lnTo>
                  <a:lnTo>
                    <a:pt x="26210" y="180019"/>
                  </a:lnTo>
                  <a:lnTo>
                    <a:pt x="22833" y="180946"/>
                  </a:lnTo>
                  <a:lnTo>
                    <a:pt x="17614" y="186612"/>
                  </a:lnTo>
                  <a:lnTo>
                    <a:pt x="16797" y="184107"/>
                  </a:lnTo>
                  <a:lnTo>
                    <a:pt x="16332" y="182239"/>
                  </a:lnTo>
                  <a:lnTo>
                    <a:pt x="9813" y="17571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830585" y="2243395"/>
              <a:ext cx="185909" cy="348064"/>
            </a:xfrm>
            <a:custGeom>
              <a:avLst/>
              <a:pathLst>
                <a:path w="185909" h="348064">
                  <a:moveTo>
                    <a:pt x="22759" y="169043"/>
                  </a:moveTo>
                  <a:lnTo>
                    <a:pt x="22572" y="159460"/>
                  </a:lnTo>
                  <a:lnTo>
                    <a:pt x="24880" y="149847"/>
                  </a:lnTo>
                  <a:lnTo>
                    <a:pt x="27184" y="145376"/>
                  </a:lnTo>
                  <a:lnTo>
                    <a:pt x="26915" y="144621"/>
                  </a:lnTo>
                  <a:lnTo>
                    <a:pt x="24740" y="138516"/>
                  </a:lnTo>
                  <a:lnTo>
                    <a:pt x="22205" y="132448"/>
                  </a:lnTo>
                  <a:lnTo>
                    <a:pt x="22675" y="128655"/>
                  </a:lnTo>
                  <a:lnTo>
                    <a:pt x="23402" y="120221"/>
                  </a:lnTo>
                  <a:lnTo>
                    <a:pt x="19369" y="111693"/>
                  </a:lnTo>
                  <a:lnTo>
                    <a:pt x="14730" y="107272"/>
                  </a:lnTo>
                  <a:lnTo>
                    <a:pt x="12660" y="105297"/>
                  </a:lnTo>
                  <a:lnTo>
                    <a:pt x="12182" y="104842"/>
                  </a:lnTo>
                  <a:lnTo>
                    <a:pt x="8309" y="98358"/>
                  </a:lnTo>
                  <a:lnTo>
                    <a:pt x="8008" y="86932"/>
                  </a:lnTo>
                  <a:lnTo>
                    <a:pt x="7105" y="79923"/>
                  </a:lnTo>
                  <a:lnTo>
                    <a:pt x="7651" y="72498"/>
                  </a:lnTo>
                  <a:lnTo>
                    <a:pt x="3875" y="69958"/>
                  </a:lnTo>
                  <a:lnTo>
                    <a:pt x="1527" y="66171"/>
                  </a:lnTo>
                  <a:lnTo>
                    <a:pt x="3440" y="57067"/>
                  </a:lnTo>
                  <a:lnTo>
                    <a:pt x="1165" y="50100"/>
                  </a:lnTo>
                  <a:lnTo>
                    <a:pt x="0" y="44633"/>
                  </a:lnTo>
                  <a:lnTo>
                    <a:pt x="14256" y="40868"/>
                  </a:lnTo>
                  <a:lnTo>
                    <a:pt x="27903" y="37242"/>
                  </a:lnTo>
                  <a:lnTo>
                    <a:pt x="38562" y="34685"/>
                  </a:lnTo>
                  <a:lnTo>
                    <a:pt x="72293" y="26656"/>
                  </a:lnTo>
                  <a:lnTo>
                    <a:pt x="75079" y="26256"/>
                  </a:lnTo>
                  <a:lnTo>
                    <a:pt x="77152" y="25958"/>
                  </a:lnTo>
                  <a:lnTo>
                    <a:pt x="94689" y="21838"/>
                  </a:lnTo>
                  <a:lnTo>
                    <a:pt x="125509" y="13783"/>
                  </a:lnTo>
                  <a:lnTo>
                    <a:pt x="135741" y="10996"/>
                  </a:lnTo>
                  <a:lnTo>
                    <a:pt x="137220" y="10576"/>
                  </a:lnTo>
                  <a:lnTo>
                    <a:pt x="156759" y="5007"/>
                  </a:lnTo>
                  <a:lnTo>
                    <a:pt x="164486" y="2798"/>
                  </a:lnTo>
                  <a:lnTo>
                    <a:pt x="174761" y="0"/>
                  </a:lnTo>
                  <a:lnTo>
                    <a:pt x="173188" y="5760"/>
                  </a:lnTo>
                  <a:lnTo>
                    <a:pt x="178979" y="13423"/>
                  </a:lnTo>
                  <a:lnTo>
                    <a:pt x="177418" y="18276"/>
                  </a:lnTo>
                  <a:lnTo>
                    <a:pt x="175522" y="29589"/>
                  </a:lnTo>
                  <a:lnTo>
                    <a:pt x="172193" y="38774"/>
                  </a:lnTo>
                  <a:lnTo>
                    <a:pt x="179100" y="48685"/>
                  </a:lnTo>
                  <a:lnTo>
                    <a:pt x="183558" y="52920"/>
                  </a:lnTo>
                  <a:lnTo>
                    <a:pt x="185909" y="59223"/>
                  </a:lnTo>
                  <a:lnTo>
                    <a:pt x="182902" y="64516"/>
                  </a:lnTo>
                  <a:lnTo>
                    <a:pt x="185297" y="70486"/>
                  </a:lnTo>
                  <a:lnTo>
                    <a:pt x="180099" y="76565"/>
                  </a:lnTo>
                  <a:lnTo>
                    <a:pt x="177532" y="84060"/>
                  </a:lnTo>
                  <a:lnTo>
                    <a:pt x="171242" y="88233"/>
                  </a:lnTo>
                  <a:lnTo>
                    <a:pt x="169899" y="89123"/>
                  </a:lnTo>
                  <a:lnTo>
                    <a:pt x="167688" y="96409"/>
                  </a:lnTo>
                  <a:lnTo>
                    <a:pt x="166050" y="97578"/>
                  </a:lnTo>
                  <a:lnTo>
                    <a:pt x="162772" y="99916"/>
                  </a:lnTo>
                  <a:lnTo>
                    <a:pt x="156124" y="101585"/>
                  </a:lnTo>
                  <a:lnTo>
                    <a:pt x="151097" y="104726"/>
                  </a:lnTo>
                  <a:lnTo>
                    <a:pt x="148020" y="110227"/>
                  </a:lnTo>
                  <a:lnTo>
                    <a:pt x="148841" y="116466"/>
                  </a:lnTo>
                  <a:lnTo>
                    <a:pt x="150277" y="124968"/>
                  </a:lnTo>
                  <a:lnTo>
                    <a:pt x="151860" y="128144"/>
                  </a:lnTo>
                  <a:lnTo>
                    <a:pt x="155456" y="135352"/>
                  </a:lnTo>
                  <a:lnTo>
                    <a:pt x="154112" y="145508"/>
                  </a:lnTo>
                  <a:lnTo>
                    <a:pt x="151617" y="152258"/>
                  </a:lnTo>
                  <a:lnTo>
                    <a:pt x="154130" y="157711"/>
                  </a:lnTo>
                  <a:lnTo>
                    <a:pt x="150587" y="169497"/>
                  </a:lnTo>
                  <a:lnTo>
                    <a:pt x="151524" y="178601"/>
                  </a:lnTo>
                  <a:lnTo>
                    <a:pt x="150014" y="184020"/>
                  </a:lnTo>
                  <a:lnTo>
                    <a:pt x="149445" y="186058"/>
                  </a:lnTo>
                  <a:lnTo>
                    <a:pt x="144734" y="192913"/>
                  </a:lnTo>
                  <a:lnTo>
                    <a:pt x="144240" y="209074"/>
                  </a:lnTo>
                  <a:lnTo>
                    <a:pt x="143941" y="209551"/>
                  </a:lnTo>
                  <a:lnTo>
                    <a:pt x="140575" y="214921"/>
                  </a:lnTo>
                  <a:lnTo>
                    <a:pt x="143189" y="225812"/>
                  </a:lnTo>
                  <a:lnTo>
                    <a:pt x="144493" y="244196"/>
                  </a:lnTo>
                  <a:lnTo>
                    <a:pt x="146993" y="249631"/>
                  </a:lnTo>
                  <a:lnTo>
                    <a:pt x="147081" y="257766"/>
                  </a:lnTo>
                  <a:lnTo>
                    <a:pt x="146950" y="262180"/>
                  </a:lnTo>
                  <a:lnTo>
                    <a:pt x="146874" y="264723"/>
                  </a:lnTo>
                  <a:lnTo>
                    <a:pt x="147757" y="272242"/>
                  </a:lnTo>
                  <a:lnTo>
                    <a:pt x="147883" y="273317"/>
                  </a:lnTo>
                  <a:lnTo>
                    <a:pt x="151784" y="281912"/>
                  </a:lnTo>
                  <a:lnTo>
                    <a:pt x="150586" y="288292"/>
                  </a:lnTo>
                  <a:lnTo>
                    <a:pt x="153630" y="293226"/>
                  </a:lnTo>
                  <a:lnTo>
                    <a:pt x="150225" y="299356"/>
                  </a:lnTo>
                  <a:lnTo>
                    <a:pt x="146783" y="302045"/>
                  </a:lnTo>
                  <a:lnTo>
                    <a:pt x="148789" y="309707"/>
                  </a:lnTo>
                  <a:lnTo>
                    <a:pt x="147451" y="314587"/>
                  </a:lnTo>
                  <a:lnTo>
                    <a:pt x="151155" y="322456"/>
                  </a:lnTo>
                  <a:lnTo>
                    <a:pt x="158718" y="326796"/>
                  </a:lnTo>
                  <a:lnTo>
                    <a:pt x="161764" y="330956"/>
                  </a:lnTo>
                  <a:lnTo>
                    <a:pt x="127005" y="338285"/>
                  </a:lnTo>
                  <a:lnTo>
                    <a:pt x="121545" y="339480"/>
                  </a:lnTo>
                  <a:lnTo>
                    <a:pt x="115033" y="340902"/>
                  </a:lnTo>
                  <a:lnTo>
                    <a:pt x="105838" y="342901"/>
                  </a:lnTo>
                  <a:lnTo>
                    <a:pt x="81886" y="348064"/>
                  </a:lnTo>
                  <a:lnTo>
                    <a:pt x="77489" y="341128"/>
                  </a:lnTo>
                  <a:lnTo>
                    <a:pt x="77658" y="336582"/>
                  </a:lnTo>
                  <a:lnTo>
                    <a:pt x="74506" y="321585"/>
                  </a:lnTo>
                  <a:lnTo>
                    <a:pt x="71865" y="309030"/>
                  </a:lnTo>
                  <a:lnTo>
                    <a:pt x="64103" y="271088"/>
                  </a:lnTo>
                  <a:lnTo>
                    <a:pt x="62738" y="264423"/>
                  </a:lnTo>
                  <a:lnTo>
                    <a:pt x="58144" y="241044"/>
                  </a:lnTo>
                  <a:lnTo>
                    <a:pt x="51647" y="235544"/>
                  </a:lnTo>
                  <a:lnTo>
                    <a:pt x="46831" y="230801"/>
                  </a:lnTo>
                  <a:lnTo>
                    <a:pt x="42111" y="240207"/>
                  </a:lnTo>
                  <a:lnTo>
                    <a:pt x="38269" y="236755"/>
                  </a:lnTo>
                  <a:lnTo>
                    <a:pt x="37341" y="228492"/>
                  </a:lnTo>
                  <a:lnTo>
                    <a:pt x="38022" y="222473"/>
                  </a:lnTo>
                  <a:lnTo>
                    <a:pt x="39417" y="214419"/>
                  </a:lnTo>
                  <a:lnTo>
                    <a:pt x="39861" y="211851"/>
                  </a:lnTo>
                  <a:lnTo>
                    <a:pt x="35544" y="207516"/>
                  </a:lnTo>
                  <a:lnTo>
                    <a:pt x="34489" y="206457"/>
                  </a:lnTo>
                  <a:lnTo>
                    <a:pt x="34159" y="198229"/>
                  </a:lnTo>
                  <a:lnTo>
                    <a:pt x="29124" y="191695"/>
                  </a:lnTo>
                  <a:lnTo>
                    <a:pt x="27292" y="185615"/>
                  </a:lnTo>
                  <a:lnTo>
                    <a:pt x="26629" y="180654"/>
                  </a:lnTo>
                  <a:lnTo>
                    <a:pt x="22630" y="17718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021589" y="2128329"/>
              <a:ext cx="363926" cy="371673"/>
            </a:xfrm>
            <a:custGeom>
              <a:avLst/>
              <a:pathLst>
                <a:path w="363926" h="371673">
                  <a:moveTo>
                    <a:pt x="38056" y="176"/>
                  </a:moveTo>
                  <a:lnTo>
                    <a:pt x="41475" y="0"/>
                  </a:lnTo>
                  <a:lnTo>
                    <a:pt x="42529" y="2668"/>
                  </a:lnTo>
                  <a:lnTo>
                    <a:pt x="34851" y="20288"/>
                  </a:lnTo>
                  <a:lnTo>
                    <a:pt x="8874" y="42829"/>
                  </a:lnTo>
                  <a:lnTo>
                    <a:pt x="2240" y="51640"/>
                  </a:lnTo>
                  <a:lnTo>
                    <a:pt x="0" y="62657"/>
                  </a:lnTo>
                  <a:lnTo>
                    <a:pt x="14439" y="82215"/>
                  </a:lnTo>
                  <a:lnTo>
                    <a:pt x="25298" y="89013"/>
                  </a:lnTo>
                  <a:lnTo>
                    <a:pt x="32679" y="90426"/>
                  </a:lnTo>
                  <a:lnTo>
                    <a:pt x="39208" y="96838"/>
                  </a:lnTo>
                  <a:lnTo>
                    <a:pt x="57510" y="101769"/>
                  </a:lnTo>
                  <a:lnTo>
                    <a:pt x="60501" y="103785"/>
                  </a:lnTo>
                  <a:lnTo>
                    <a:pt x="64461" y="112619"/>
                  </a:lnTo>
                  <a:lnTo>
                    <a:pt x="71952" y="108623"/>
                  </a:lnTo>
                  <a:lnTo>
                    <a:pt x="80745" y="118548"/>
                  </a:lnTo>
                  <a:lnTo>
                    <a:pt x="87605" y="119962"/>
                  </a:lnTo>
                  <a:lnTo>
                    <a:pt x="88692" y="128534"/>
                  </a:lnTo>
                  <a:lnTo>
                    <a:pt x="80420" y="135743"/>
                  </a:lnTo>
                  <a:lnTo>
                    <a:pt x="77452" y="145032"/>
                  </a:lnTo>
                  <a:lnTo>
                    <a:pt x="78733" y="153253"/>
                  </a:lnTo>
                  <a:lnTo>
                    <a:pt x="87106" y="157447"/>
                  </a:lnTo>
                  <a:lnTo>
                    <a:pt x="86870" y="159112"/>
                  </a:lnTo>
                  <a:lnTo>
                    <a:pt x="102508" y="161951"/>
                  </a:lnTo>
                  <a:lnTo>
                    <a:pt x="108853" y="172175"/>
                  </a:lnTo>
                  <a:lnTo>
                    <a:pt x="112377" y="184423"/>
                  </a:lnTo>
                  <a:lnTo>
                    <a:pt x="128215" y="208677"/>
                  </a:lnTo>
                  <a:lnTo>
                    <a:pt x="128144" y="222122"/>
                  </a:lnTo>
                  <a:lnTo>
                    <a:pt x="141447" y="228701"/>
                  </a:lnTo>
                  <a:lnTo>
                    <a:pt x="153128" y="252363"/>
                  </a:lnTo>
                  <a:lnTo>
                    <a:pt x="168981" y="260268"/>
                  </a:lnTo>
                  <a:lnTo>
                    <a:pt x="196414" y="280328"/>
                  </a:lnTo>
                  <a:lnTo>
                    <a:pt x="215518" y="299133"/>
                  </a:lnTo>
                  <a:lnTo>
                    <a:pt x="224681" y="315249"/>
                  </a:lnTo>
                  <a:lnTo>
                    <a:pt x="239975" y="319115"/>
                  </a:lnTo>
                  <a:lnTo>
                    <a:pt x="252255" y="331909"/>
                  </a:lnTo>
                  <a:lnTo>
                    <a:pt x="257630" y="331307"/>
                  </a:lnTo>
                  <a:lnTo>
                    <a:pt x="284309" y="337374"/>
                  </a:lnTo>
                  <a:lnTo>
                    <a:pt x="319272" y="350521"/>
                  </a:lnTo>
                  <a:lnTo>
                    <a:pt x="323744" y="349284"/>
                  </a:lnTo>
                  <a:lnTo>
                    <a:pt x="327663" y="342017"/>
                  </a:lnTo>
                  <a:lnTo>
                    <a:pt x="335449" y="343940"/>
                  </a:lnTo>
                  <a:lnTo>
                    <a:pt x="349435" y="368123"/>
                  </a:lnTo>
                  <a:lnTo>
                    <a:pt x="363926" y="37167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385515" y="2500002"/>
              <a:ext cx="338984" cy="432661"/>
            </a:xfrm>
            <a:custGeom>
              <a:avLst/>
              <a:pathLst>
                <a:path w="338984" h="432661">
                  <a:moveTo>
                    <a:pt x="0" y="0"/>
                  </a:moveTo>
                  <a:lnTo>
                    <a:pt x="4219" y="3968"/>
                  </a:lnTo>
                  <a:lnTo>
                    <a:pt x="505" y="23468"/>
                  </a:lnTo>
                  <a:lnTo>
                    <a:pt x="23718" y="44350"/>
                  </a:lnTo>
                  <a:lnTo>
                    <a:pt x="55529" y="108024"/>
                  </a:lnTo>
                  <a:lnTo>
                    <a:pt x="42914" y="148994"/>
                  </a:lnTo>
                  <a:lnTo>
                    <a:pt x="46194" y="173443"/>
                  </a:lnTo>
                  <a:lnTo>
                    <a:pt x="43879" y="223682"/>
                  </a:lnTo>
                  <a:lnTo>
                    <a:pt x="19787" y="288211"/>
                  </a:lnTo>
                  <a:lnTo>
                    <a:pt x="24923" y="311790"/>
                  </a:lnTo>
                  <a:lnTo>
                    <a:pt x="22446" y="328918"/>
                  </a:lnTo>
                  <a:lnTo>
                    <a:pt x="11222" y="354454"/>
                  </a:lnTo>
                  <a:lnTo>
                    <a:pt x="27146" y="351617"/>
                  </a:lnTo>
                  <a:lnTo>
                    <a:pt x="34338" y="364505"/>
                  </a:lnTo>
                  <a:lnTo>
                    <a:pt x="60368" y="384262"/>
                  </a:lnTo>
                  <a:lnTo>
                    <a:pt x="80328" y="419770"/>
                  </a:lnTo>
                  <a:lnTo>
                    <a:pt x="92544" y="425692"/>
                  </a:lnTo>
                  <a:lnTo>
                    <a:pt x="104540" y="419759"/>
                  </a:lnTo>
                  <a:lnTo>
                    <a:pt x="123630" y="419798"/>
                  </a:lnTo>
                  <a:lnTo>
                    <a:pt x="141772" y="432661"/>
                  </a:lnTo>
                  <a:lnTo>
                    <a:pt x="164588" y="426119"/>
                  </a:lnTo>
                  <a:lnTo>
                    <a:pt x="180532" y="430120"/>
                  </a:lnTo>
                  <a:lnTo>
                    <a:pt x="219288" y="406887"/>
                  </a:lnTo>
                  <a:lnTo>
                    <a:pt x="240857" y="407723"/>
                  </a:lnTo>
                  <a:lnTo>
                    <a:pt x="264313" y="394774"/>
                  </a:lnTo>
                  <a:lnTo>
                    <a:pt x="313732" y="400959"/>
                  </a:lnTo>
                  <a:lnTo>
                    <a:pt x="338984" y="41287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724500" y="2912880"/>
              <a:ext cx="446326" cy="424627"/>
            </a:xfrm>
            <a:custGeom>
              <a:avLst/>
              <a:pathLst>
                <a:path w="446326" h="424627">
                  <a:moveTo>
                    <a:pt x="0" y="0"/>
                  </a:moveTo>
                  <a:lnTo>
                    <a:pt x="16915" y="24793"/>
                  </a:lnTo>
                  <a:lnTo>
                    <a:pt x="22242" y="29055"/>
                  </a:lnTo>
                  <a:lnTo>
                    <a:pt x="33671" y="51331"/>
                  </a:lnTo>
                  <a:lnTo>
                    <a:pt x="39367" y="53947"/>
                  </a:lnTo>
                  <a:lnTo>
                    <a:pt x="132228" y="73155"/>
                  </a:lnTo>
                  <a:lnTo>
                    <a:pt x="148766" y="70380"/>
                  </a:lnTo>
                  <a:lnTo>
                    <a:pt x="159727" y="64332"/>
                  </a:lnTo>
                  <a:lnTo>
                    <a:pt x="170820" y="75433"/>
                  </a:lnTo>
                  <a:lnTo>
                    <a:pt x="184372" y="79827"/>
                  </a:lnTo>
                  <a:lnTo>
                    <a:pt x="213149" y="96477"/>
                  </a:lnTo>
                  <a:lnTo>
                    <a:pt x="218765" y="95531"/>
                  </a:lnTo>
                  <a:lnTo>
                    <a:pt x="234862" y="84952"/>
                  </a:lnTo>
                  <a:lnTo>
                    <a:pt x="258720" y="89871"/>
                  </a:lnTo>
                  <a:lnTo>
                    <a:pt x="255850" y="122851"/>
                  </a:lnTo>
                  <a:lnTo>
                    <a:pt x="251822" y="133047"/>
                  </a:lnTo>
                  <a:lnTo>
                    <a:pt x="267963" y="153725"/>
                  </a:lnTo>
                  <a:lnTo>
                    <a:pt x="267414" y="159476"/>
                  </a:lnTo>
                  <a:lnTo>
                    <a:pt x="273312" y="172959"/>
                  </a:lnTo>
                  <a:lnTo>
                    <a:pt x="272975" y="184578"/>
                  </a:lnTo>
                  <a:lnTo>
                    <a:pt x="287007" y="203073"/>
                  </a:lnTo>
                  <a:lnTo>
                    <a:pt x="297422" y="205730"/>
                  </a:lnTo>
                  <a:lnTo>
                    <a:pt x="305026" y="212200"/>
                  </a:lnTo>
                  <a:lnTo>
                    <a:pt x="311445" y="213044"/>
                  </a:lnTo>
                  <a:lnTo>
                    <a:pt x="314259" y="216879"/>
                  </a:lnTo>
                  <a:lnTo>
                    <a:pt x="326802" y="219135"/>
                  </a:lnTo>
                  <a:lnTo>
                    <a:pt x="330513" y="229316"/>
                  </a:lnTo>
                  <a:lnTo>
                    <a:pt x="338016" y="235831"/>
                  </a:lnTo>
                  <a:lnTo>
                    <a:pt x="343545" y="248344"/>
                  </a:lnTo>
                  <a:lnTo>
                    <a:pt x="343109" y="265512"/>
                  </a:lnTo>
                  <a:lnTo>
                    <a:pt x="353077" y="277515"/>
                  </a:lnTo>
                  <a:lnTo>
                    <a:pt x="365539" y="279062"/>
                  </a:lnTo>
                  <a:lnTo>
                    <a:pt x="374183" y="285883"/>
                  </a:lnTo>
                  <a:lnTo>
                    <a:pt x="387598" y="311530"/>
                  </a:lnTo>
                  <a:lnTo>
                    <a:pt x="389284" y="324133"/>
                  </a:lnTo>
                  <a:lnTo>
                    <a:pt x="386918" y="340875"/>
                  </a:lnTo>
                  <a:lnTo>
                    <a:pt x="388242" y="354832"/>
                  </a:lnTo>
                  <a:lnTo>
                    <a:pt x="391048" y="359607"/>
                  </a:lnTo>
                  <a:lnTo>
                    <a:pt x="395122" y="363526"/>
                  </a:lnTo>
                  <a:lnTo>
                    <a:pt x="400650" y="362716"/>
                  </a:lnTo>
                  <a:lnTo>
                    <a:pt x="410202" y="367590"/>
                  </a:lnTo>
                  <a:lnTo>
                    <a:pt x="418144" y="374524"/>
                  </a:lnTo>
                  <a:lnTo>
                    <a:pt x="424492" y="376265"/>
                  </a:lnTo>
                  <a:lnTo>
                    <a:pt x="437967" y="375239"/>
                  </a:lnTo>
                  <a:lnTo>
                    <a:pt x="437570" y="387352"/>
                  </a:lnTo>
                  <a:lnTo>
                    <a:pt x="446326" y="414393"/>
                  </a:lnTo>
                  <a:lnTo>
                    <a:pt x="432451" y="418881"/>
                  </a:lnTo>
                  <a:lnTo>
                    <a:pt x="431107" y="42462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155608" y="3161486"/>
              <a:ext cx="523939" cy="176021"/>
            </a:xfrm>
            <a:custGeom>
              <a:avLst/>
              <a:pathLst>
                <a:path w="523939" h="176021">
                  <a:moveTo>
                    <a:pt x="0" y="176021"/>
                  </a:moveTo>
                  <a:lnTo>
                    <a:pt x="1344" y="170275"/>
                  </a:lnTo>
                  <a:lnTo>
                    <a:pt x="15219" y="165788"/>
                  </a:lnTo>
                  <a:lnTo>
                    <a:pt x="6463" y="138747"/>
                  </a:lnTo>
                  <a:lnTo>
                    <a:pt x="6859" y="126633"/>
                  </a:lnTo>
                  <a:lnTo>
                    <a:pt x="17432" y="125348"/>
                  </a:lnTo>
                  <a:lnTo>
                    <a:pt x="26383" y="129403"/>
                  </a:lnTo>
                  <a:lnTo>
                    <a:pt x="48983" y="133737"/>
                  </a:lnTo>
                  <a:lnTo>
                    <a:pt x="78688" y="111407"/>
                  </a:lnTo>
                  <a:lnTo>
                    <a:pt x="86088" y="103334"/>
                  </a:lnTo>
                  <a:lnTo>
                    <a:pt x="97005" y="104338"/>
                  </a:lnTo>
                  <a:lnTo>
                    <a:pt x="107791" y="100401"/>
                  </a:lnTo>
                  <a:lnTo>
                    <a:pt x="132664" y="120669"/>
                  </a:lnTo>
                  <a:lnTo>
                    <a:pt x="153930" y="124539"/>
                  </a:lnTo>
                  <a:lnTo>
                    <a:pt x="167391" y="124062"/>
                  </a:lnTo>
                  <a:lnTo>
                    <a:pt x="176714" y="112278"/>
                  </a:lnTo>
                  <a:lnTo>
                    <a:pt x="175452" y="108909"/>
                  </a:lnTo>
                  <a:lnTo>
                    <a:pt x="177376" y="105328"/>
                  </a:lnTo>
                  <a:lnTo>
                    <a:pt x="188901" y="91300"/>
                  </a:lnTo>
                  <a:lnTo>
                    <a:pt x="203985" y="80195"/>
                  </a:lnTo>
                  <a:lnTo>
                    <a:pt x="215650" y="76498"/>
                  </a:lnTo>
                  <a:lnTo>
                    <a:pt x="259327" y="72102"/>
                  </a:lnTo>
                  <a:lnTo>
                    <a:pt x="269074" y="72648"/>
                  </a:lnTo>
                  <a:lnTo>
                    <a:pt x="280759" y="77736"/>
                  </a:lnTo>
                  <a:lnTo>
                    <a:pt x="286484" y="75910"/>
                  </a:lnTo>
                  <a:lnTo>
                    <a:pt x="289335" y="77546"/>
                  </a:lnTo>
                  <a:lnTo>
                    <a:pt x="308322" y="67427"/>
                  </a:lnTo>
                  <a:lnTo>
                    <a:pt x="331997" y="69374"/>
                  </a:lnTo>
                  <a:lnTo>
                    <a:pt x="348941" y="62777"/>
                  </a:lnTo>
                  <a:lnTo>
                    <a:pt x="355354" y="71256"/>
                  </a:lnTo>
                  <a:lnTo>
                    <a:pt x="373607" y="80058"/>
                  </a:lnTo>
                  <a:lnTo>
                    <a:pt x="380441" y="75679"/>
                  </a:lnTo>
                  <a:lnTo>
                    <a:pt x="388745" y="76404"/>
                  </a:lnTo>
                  <a:lnTo>
                    <a:pt x="394920" y="84844"/>
                  </a:lnTo>
                  <a:lnTo>
                    <a:pt x="398140" y="96919"/>
                  </a:lnTo>
                  <a:lnTo>
                    <a:pt x="402130" y="98160"/>
                  </a:lnTo>
                  <a:lnTo>
                    <a:pt x="404356" y="97694"/>
                  </a:lnTo>
                  <a:lnTo>
                    <a:pt x="406742" y="89984"/>
                  </a:lnTo>
                  <a:lnTo>
                    <a:pt x="416671" y="80341"/>
                  </a:lnTo>
                  <a:lnTo>
                    <a:pt x="436808" y="73789"/>
                  </a:lnTo>
                  <a:lnTo>
                    <a:pt x="451026" y="76229"/>
                  </a:lnTo>
                  <a:lnTo>
                    <a:pt x="456299" y="69967"/>
                  </a:lnTo>
                  <a:lnTo>
                    <a:pt x="462334" y="67371"/>
                  </a:lnTo>
                  <a:lnTo>
                    <a:pt x="473374" y="72007"/>
                  </a:lnTo>
                  <a:lnTo>
                    <a:pt x="482093" y="72219"/>
                  </a:lnTo>
                  <a:lnTo>
                    <a:pt x="484107" y="75554"/>
                  </a:lnTo>
                  <a:lnTo>
                    <a:pt x="492371" y="79406"/>
                  </a:lnTo>
                  <a:lnTo>
                    <a:pt x="494990" y="77888"/>
                  </a:lnTo>
                  <a:lnTo>
                    <a:pt x="505491" y="81533"/>
                  </a:lnTo>
                  <a:lnTo>
                    <a:pt x="513696" y="70750"/>
                  </a:lnTo>
                  <a:lnTo>
                    <a:pt x="523189" y="69232"/>
                  </a:lnTo>
                  <a:lnTo>
                    <a:pt x="523939" y="60220"/>
                  </a:lnTo>
                  <a:lnTo>
                    <a:pt x="520798" y="52321"/>
                  </a:lnTo>
                  <a:lnTo>
                    <a:pt x="520590" y="40944"/>
                  </a:lnTo>
                  <a:lnTo>
                    <a:pt x="523855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79464" y="3159492"/>
              <a:ext cx="15322" cy="206198"/>
            </a:xfrm>
            <a:custGeom>
              <a:avLst/>
              <a:pathLst>
                <a:path w="15322" h="206198">
                  <a:moveTo>
                    <a:pt x="0" y="1993"/>
                  </a:moveTo>
                  <a:lnTo>
                    <a:pt x="623" y="0"/>
                  </a:lnTo>
                  <a:lnTo>
                    <a:pt x="13626" y="1575"/>
                  </a:lnTo>
                  <a:lnTo>
                    <a:pt x="6807" y="70417"/>
                  </a:lnTo>
                  <a:lnTo>
                    <a:pt x="2339" y="78371"/>
                  </a:lnTo>
                  <a:lnTo>
                    <a:pt x="4182" y="84334"/>
                  </a:lnTo>
                  <a:lnTo>
                    <a:pt x="10571" y="89125"/>
                  </a:lnTo>
                  <a:lnTo>
                    <a:pt x="15322" y="104234"/>
                  </a:lnTo>
                  <a:lnTo>
                    <a:pt x="12842" y="123526"/>
                  </a:lnTo>
                  <a:lnTo>
                    <a:pt x="14188" y="130625"/>
                  </a:lnTo>
                  <a:lnTo>
                    <a:pt x="8880" y="144900"/>
                  </a:lnTo>
                  <a:lnTo>
                    <a:pt x="12747" y="157196"/>
                  </a:lnTo>
                  <a:lnTo>
                    <a:pt x="10526" y="174486"/>
                  </a:lnTo>
                  <a:lnTo>
                    <a:pt x="15033" y="189615"/>
                  </a:lnTo>
                  <a:lnTo>
                    <a:pt x="8851" y="2061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675193" y="3365691"/>
              <a:ext cx="320575" cy="568146"/>
            </a:xfrm>
            <a:custGeom>
              <a:avLst/>
              <a:pathLst>
                <a:path w="320575" h="568146">
                  <a:moveTo>
                    <a:pt x="13122" y="0"/>
                  </a:moveTo>
                  <a:lnTo>
                    <a:pt x="23831" y="17333"/>
                  </a:lnTo>
                  <a:lnTo>
                    <a:pt x="31902" y="46653"/>
                  </a:lnTo>
                  <a:lnTo>
                    <a:pt x="31632" y="80573"/>
                  </a:lnTo>
                  <a:lnTo>
                    <a:pt x="26885" y="94548"/>
                  </a:lnTo>
                  <a:lnTo>
                    <a:pt x="2920" y="128547"/>
                  </a:lnTo>
                  <a:lnTo>
                    <a:pt x="0" y="150732"/>
                  </a:lnTo>
                  <a:lnTo>
                    <a:pt x="29655" y="221363"/>
                  </a:lnTo>
                  <a:lnTo>
                    <a:pt x="25073" y="251109"/>
                  </a:lnTo>
                  <a:lnTo>
                    <a:pt x="32954" y="275185"/>
                  </a:lnTo>
                  <a:lnTo>
                    <a:pt x="49088" y="290446"/>
                  </a:lnTo>
                  <a:lnTo>
                    <a:pt x="76097" y="298832"/>
                  </a:lnTo>
                  <a:lnTo>
                    <a:pt x="96704" y="297813"/>
                  </a:lnTo>
                  <a:lnTo>
                    <a:pt x="101743" y="310978"/>
                  </a:lnTo>
                  <a:lnTo>
                    <a:pt x="111411" y="319496"/>
                  </a:lnTo>
                  <a:lnTo>
                    <a:pt x="134288" y="336021"/>
                  </a:lnTo>
                  <a:lnTo>
                    <a:pt x="157608" y="342730"/>
                  </a:lnTo>
                  <a:lnTo>
                    <a:pt x="179290" y="355979"/>
                  </a:lnTo>
                  <a:lnTo>
                    <a:pt x="234167" y="405367"/>
                  </a:lnTo>
                  <a:lnTo>
                    <a:pt x="254059" y="451639"/>
                  </a:lnTo>
                  <a:lnTo>
                    <a:pt x="250910" y="463881"/>
                  </a:lnTo>
                  <a:lnTo>
                    <a:pt x="258649" y="485545"/>
                  </a:lnTo>
                  <a:lnTo>
                    <a:pt x="273624" y="491305"/>
                  </a:lnTo>
                  <a:lnTo>
                    <a:pt x="278414" y="517471"/>
                  </a:lnTo>
                  <a:lnTo>
                    <a:pt x="292110" y="523890"/>
                  </a:lnTo>
                  <a:lnTo>
                    <a:pt x="288685" y="540715"/>
                  </a:lnTo>
                  <a:lnTo>
                    <a:pt x="293781" y="541885"/>
                  </a:lnTo>
                  <a:lnTo>
                    <a:pt x="292119" y="555109"/>
                  </a:lnTo>
                  <a:lnTo>
                    <a:pt x="295867" y="561091"/>
                  </a:lnTo>
                  <a:lnTo>
                    <a:pt x="317849" y="561689"/>
                  </a:lnTo>
                  <a:lnTo>
                    <a:pt x="320575" y="568146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974852" y="3911485"/>
              <a:ext cx="523392" cy="424728"/>
            </a:xfrm>
            <a:custGeom>
              <a:avLst/>
              <a:pathLst>
                <a:path w="523392" h="424728">
                  <a:moveTo>
                    <a:pt x="20915" y="22351"/>
                  </a:moveTo>
                  <a:lnTo>
                    <a:pt x="17905" y="15768"/>
                  </a:lnTo>
                  <a:lnTo>
                    <a:pt x="0" y="14801"/>
                  </a:lnTo>
                  <a:lnTo>
                    <a:pt x="850" y="0"/>
                  </a:lnTo>
                  <a:lnTo>
                    <a:pt x="55889" y="654"/>
                  </a:lnTo>
                  <a:lnTo>
                    <a:pt x="70990" y="11080"/>
                  </a:lnTo>
                  <a:lnTo>
                    <a:pt x="85076" y="13385"/>
                  </a:lnTo>
                  <a:lnTo>
                    <a:pt x="133532" y="39277"/>
                  </a:lnTo>
                  <a:lnTo>
                    <a:pt x="150827" y="65183"/>
                  </a:lnTo>
                  <a:lnTo>
                    <a:pt x="155656" y="85148"/>
                  </a:lnTo>
                  <a:lnTo>
                    <a:pt x="175481" y="99470"/>
                  </a:lnTo>
                  <a:lnTo>
                    <a:pt x="228890" y="122668"/>
                  </a:lnTo>
                  <a:lnTo>
                    <a:pt x="263505" y="130188"/>
                  </a:lnTo>
                  <a:lnTo>
                    <a:pt x="340124" y="170974"/>
                  </a:lnTo>
                  <a:lnTo>
                    <a:pt x="369839" y="175910"/>
                  </a:lnTo>
                  <a:lnTo>
                    <a:pt x="374805" y="184292"/>
                  </a:lnTo>
                  <a:lnTo>
                    <a:pt x="390607" y="187212"/>
                  </a:lnTo>
                  <a:lnTo>
                    <a:pt x="414016" y="201438"/>
                  </a:lnTo>
                  <a:lnTo>
                    <a:pt x="424356" y="218292"/>
                  </a:lnTo>
                  <a:lnTo>
                    <a:pt x="448312" y="235108"/>
                  </a:lnTo>
                  <a:lnTo>
                    <a:pt x="485102" y="289542"/>
                  </a:lnTo>
                  <a:lnTo>
                    <a:pt x="493978" y="313907"/>
                  </a:lnTo>
                  <a:lnTo>
                    <a:pt x="505586" y="325591"/>
                  </a:lnTo>
                  <a:lnTo>
                    <a:pt x="504868" y="372054"/>
                  </a:lnTo>
                  <a:lnTo>
                    <a:pt x="523392" y="416957"/>
                  </a:lnTo>
                  <a:lnTo>
                    <a:pt x="509730" y="424728"/>
                  </a:lnTo>
                  <a:lnTo>
                    <a:pt x="504869" y="42256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479722" y="3969119"/>
              <a:ext cx="575444" cy="367094"/>
            </a:xfrm>
            <a:custGeom>
              <a:avLst/>
              <a:pathLst>
                <a:path w="575444" h="367094">
                  <a:moveTo>
                    <a:pt x="0" y="364935"/>
                  </a:moveTo>
                  <a:lnTo>
                    <a:pt x="4861" y="367094"/>
                  </a:lnTo>
                  <a:lnTo>
                    <a:pt x="18671" y="359235"/>
                  </a:lnTo>
                  <a:lnTo>
                    <a:pt x="11891" y="336149"/>
                  </a:lnTo>
                  <a:lnTo>
                    <a:pt x="12940" y="333424"/>
                  </a:lnTo>
                  <a:lnTo>
                    <a:pt x="35485" y="325690"/>
                  </a:lnTo>
                  <a:lnTo>
                    <a:pt x="41105" y="312219"/>
                  </a:lnTo>
                  <a:lnTo>
                    <a:pt x="56846" y="293726"/>
                  </a:lnTo>
                  <a:lnTo>
                    <a:pt x="60594" y="284554"/>
                  </a:lnTo>
                  <a:lnTo>
                    <a:pt x="74828" y="280841"/>
                  </a:lnTo>
                  <a:lnTo>
                    <a:pt x="115045" y="257392"/>
                  </a:lnTo>
                  <a:lnTo>
                    <a:pt x="123229" y="255044"/>
                  </a:lnTo>
                  <a:lnTo>
                    <a:pt x="144642" y="234534"/>
                  </a:lnTo>
                  <a:lnTo>
                    <a:pt x="200041" y="237051"/>
                  </a:lnTo>
                  <a:lnTo>
                    <a:pt x="203757" y="233115"/>
                  </a:lnTo>
                  <a:lnTo>
                    <a:pt x="223508" y="230016"/>
                  </a:lnTo>
                  <a:lnTo>
                    <a:pt x="264250" y="230769"/>
                  </a:lnTo>
                  <a:lnTo>
                    <a:pt x="278098" y="224844"/>
                  </a:lnTo>
                  <a:lnTo>
                    <a:pt x="292935" y="212548"/>
                  </a:lnTo>
                  <a:lnTo>
                    <a:pt x="301511" y="210744"/>
                  </a:lnTo>
                  <a:lnTo>
                    <a:pt x="322607" y="190933"/>
                  </a:lnTo>
                  <a:lnTo>
                    <a:pt x="331677" y="185811"/>
                  </a:lnTo>
                  <a:lnTo>
                    <a:pt x="352126" y="185338"/>
                  </a:lnTo>
                  <a:lnTo>
                    <a:pt x="370721" y="188435"/>
                  </a:lnTo>
                  <a:lnTo>
                    <a:pt x="384812" y="184009"/>
                  </a:lnTo>
                  <a:lnTo>
                    <a:pt x="397743" y="173947"/>
                  </a:lnTo>
                  <a:lnTo>
                    <a:pt x="402982" y="166682"/>
                  </a:lnTo>
                  <a:lnTo>
                    <a:pt x="424433" y="157358"/>
                  </a:lnTo>
                  <a:lnTo>
                    <a:pt x="466462" y="119197"/>
                  </a:lnTo>
                  <a:lnTo>
                    <a:pt x="478879" y="104346"/>
                  </a:lnTo>
                  <a:lnTo>
                    <a:pt x="486325" y="83702"/>
                  </a:lnTo>
                  <a:lnTo>
                    <a:pt x="503632" y="61639"/>
                  </a:lnTo>
                  <a:lnTo>
                    <a:pt x="529813" y="33118"/>
                  </a:lnTo>
                  <a:lnTo>
                    <a:pt x="560258" y="14459"/>
                  </a:lnTo>
                  <a:lnTo>
                    <a:pt x="570018" y="11454"/>
                  </a:lnTo>
                  <a:lnTo>
                    <a:pt x="574534" y="7197"/>
                  </a:lnTo>
                  <a:lnTo>
                    <a:pt x="575444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055166" y="3903993"/>
              <a:ext cx="232912" cy="65125"/>
            </a:xfrm>
            <a:custGeom>
              <a:avLst/>
              <a:pathLst>
                <a:path w="232912" h="65125">
                  <a:moveTo>
                    <a:pt x="0" y="65125"/>
                  </a:moveTo>
                  <a:lnTo>
                    <a:pt x="642" y="62975"/>
                  </a:lnTo>
                  <a:lnTo>
                    <a:pt x="7687" y="62715"/>
                  </a:lnTo>
                  <a:lnTo>
                    <a:pt x="27731" y="58714"/>
                  </a:lnTo>
                  <a:lnTo>
                    <a:pt x="54795" y="57941"/>
                  </a:lnTo>
                  <a:lnTo>
                    <a:pt x="63480" y="56953"/>
                  </a:lnTo>
                  <a:lnTo>
                    <a:pt x="67945" y="54585"/>
                  </a:lnTo>
                  <a:lnTo>
                    <a:pt x="83141" y="53723"/>
                  </a:lnTo>
                  <a:lnTo>
                    <a:pt x="92864" y="49553"/>
                  </a:lnTo>
                  <a:lnTo>
                    <a:pt x="103117" y="48238"/>
                  </a:lnTo>
                  <a:lnTo>
                    <a:pt x="110276" y="44738"/>
                  </a:lnTo>
                  <a:lnTo>
                    <a:pt x="115559" y="40123"/>
                  </a:lnTo>
                  <a:lnTo>
                    <a:pt x="121133" y="39114"/>
                  </a:lnTo>
                  <a:lnTo>
                    <a:pt x="149498" y="28325"/>
                  </a:lnTo>
                  <a:lnTo>
                    <a:pt x="162639" y="19594"/>
                  </a:lnTo>
                  <a:lnTo>
                    <a:pt x="170947" y="19404"/>
                  </a:lnTo>
                  <a:lnTo>
                    <a:pt x="179840" y="11416"/>
                  </a:lnTo>
                  <a:lnTo>
                    <a:pt x="194286" y="4403"/>
                  </a:lnTo>
                  <a:lnTo>
                    <a:pt x="202388" y="3460"/>
                  </a:lnTo>
                  <a:lnTo>
                    <a:pt x="207045" y="823"/>
                  </a:lnTo>
                  <a:lnTo>
                    <a:pt x="231798" y="0"/>
                  </a:lnTo>
                  <a:lnTo>
                    <a:pt x="232139" y="2596"/>
                  </a:lnTo>
                  <a:lnTo>
                    <a:pt x="232912" y="225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288078" y="3722066"/>
              <a:ext cx="374342" cy="184185"/>
            </a:xfrm>
            <a:custGeom>
              <a:avLst/>
              <a:pathLst>
                <a:path w="374342" h="184185">
                  <a:moveTo>
                    <a:pt x="0" y="184185"/>
                  </a:moveTo>
                  <a:lnTo>
                    <a:pt x="3588" y="180264"/>
                  </a:lnTo>
                  <a:lnTo>
                    <a:pt x="15939" y="180383"/>
                  </a:lnTo>
                  <a:lnTo>
                    <a:pt x="18172" y="174322"/>
                  </a:lnTo>
                  <a:lnTo>
                    <a:pt x="26994" y="173821"/>
                  </a:lnTo>
                  <a:lnTo>
                    <a:pt x="31657" y="179011"/>
                  </a:lnTo>
                  <a:lnTo>
                    <a:pt x="81907" y="142453"/>
                  </a:lnTo>
                  <a:lnTo>
                    <a:pt x="96428" y="129554"/>
                  </a:lnTo>
                  <a:lnTo>
                    <a:pt x="98564" y="120815"/>
                  </a:lnTo>
                  <a:lnTo>
                    <a:pt x="195041" y="77039"/>
                  </a:lnTo>
                  <a:lnTo>
                    <a:pt x="218846" y="72181"/>
                  </a:lnTo>
                  <a:lnTo>
                    <a:pt x="231338" y="63950"/>
                  </a:lnTo>
                  <a:lnTo>
                    <a:pt x="266505" y="60439"/>
                  </a:lnTo>
                  <a:lnTo>
                    <a:pt x="274077" y="56753"/>
                  </a:lnTo>
                  <a:lnTo>
                    <a:pt x="291708" y="41076"/>
                  </a:lnTo>
                  <a:lnTo>
                    <a:pt x="303318" y="36939"/>
                  </a:lnTo>
                  <a:lnTo>
                    <a:pt x="322593" y="34481"/>
                  </a:lnTo>
                  <a:lnTo>
                    <a:pt x="333869" y="24518"/>
                  </a:lnTo>
                  <a:lnTo>
                    <a:pt x="345547" y="25248"/>
                  </a:lnTo>
                  <a:lnTo>
                    <a:pt x="355058" y="14038"/>
                  </a:lnTo>
                  <a:lnTo>
                    <a:pt x="362897" y="9961"/>
                  </a:lnTo>
                  <a:lnTo>
                    <a:pt x="366066" y="862"/>
                  </a:lnTo>
                  <a:lnTo>
                    <a:pt x="372764" y="0"/>
                  </a:lnTo>
                  <a:lnTo>
                    <a:pt x="374342" y="2479"/>
                  </a:lnTo>
                  <a:lnTo>
                    <a:pt x="372982" y="195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656081" y="3583503"/>
              <a:ext cx="64011" cy="141043"/>
            </a:xfrm>
            <a:custGeom>
              <a:avLst/>
              <a:pathLst>
                <a:path w="64011" h="141043">
                  <a:moveTo>
                    <a:pt x="4979" y="138758"/>
                  </a:moveTo>
                  <a:lnTo>
                    <a:pt x="6472" y="141043"/>
                  </a:lnTo>
                  <a:lnTo>
                    <a:pt x="4918" y="138582"/>
                  </a:lnTo>
                  <a:lnTo>
                    <a:pt x="0" y="138098"/>
                  </a:lnTo>
                  <a:lnTo>
                    <a:pt x="1109" y="132743"/>
                  </a:lnTo>
                  <a:lnTo>
                    <a:pt x="4199" y="127772"/>
                  </a:lnTo>
                  <a:lnTo>
                    <a:pt x="1578" y="122228"/>
                  </a:lnTo>
                  <a:lnTo>
                    <a:pt x="2234" y="119636"/>
                  </a:lnTo>
                  <a:lnTo>
                    <a:pt x="686" y="114212"/>
                  </a:lnTo>
                  <a:lnTo>
                    <a:pt x="10446" y="89467"/>
                  </a:lnTo>
                  <a:lnTo>
                    <a:pt x="13295" y="85637"/>
                  </a:lnTo>
                  <a:lnTo>
                    <a:pt x="14323" y="79380"/>
                  </a:lnTo>
                  <a:lnTo>
                    <a:pt x="19027" y="67837"/>
                  </a:lnTo>
                  <a:lnTo>
                    <a:pt x="21259" y="64699"/>
                  </a:lnTo>
                  <a:lnTo>
                    <a:pt x="25023" y="43507"/>
                  </a:lnTo>
                  <a:lnTo>
                    <a:pt x="29663" y="30184"/>
                  </a:lnTo>
                  <a:lnTo>
                    <a:pt x="31491" y="27842"/>
                  </a:lnTo>
                  <a:lnTo>
                    <a:pt x="39435" y="26320"/>
                  </a:lnTo>
                  <a:lnTo>
                    <a:pt x="43421" y="24813"/>
                  </a:lnTo>
                  <a:lnTo>
                    <a:pt x="46855" y="21487"/>
                  </a:lnTo>
                  <a:lnTo>
                    <a:pt x="51076" y="21055"/>
                  </a:lnTo>
                  <a:lnTo>
                    <a:pt x="57989" y="18139"/>
                  </a:lnTo>
                  <a:lnTo>
                    <a:pt x="62899" y="13939"/>
                  </a:lnTo>
                  <a:lnTo>
                    <a:pt x="64011" y="11847"/>
                  </a:lnTo>
                  <a:lnTo>
                    <a:pt x="61491" y="6569"/>
                  </a:lnTo>
                  <a:lnTo>
                    <a:pt x="58258" y="4683"/>
                  </a:lnTo>
                  <a:lnTo>
                    <a:pt x="59352" y="2459"/>
                  </a:lnTo>
                  <a:lnTo>
                    <a:pt x="57919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653424" y="3583503"/>
              <a:ext cx="172073" cy="299378"/>
            </a:xfrm>
            <a:custGeom>
              <a:avLst/>
              <a:pathLst>
                <a:path w="172073" h="299378">
                  <a:moveTo>
                    <a:pt x="60576" y="0"/>
                  </a:moveTo>
                  <a:lnTo>
                    <a:pt x="60916" y="4683"/>
                  </a:lnTo>
                  <a:lnTo>
                    <a:pt x="66559" y="11718"/>
                  </a:lnTo>
                  <a:lnTo>
                    <a:pt x="65555" y="13896"/>
                  </a:lnTo>
                  <a:lnTo>
                    <a:pt x="60626" y="18114"/>
                  </a:lnTo>
                  <a:lnTo>
                    <a:pt x="32277" y="30209"/>
                  </a:lnTo>
                  <a:lnTo>
                    <a:pt x="23894" y="64658"/>
                  </a:lnTo>
                  <a:lnTo>
                    <a:pt x="3157" y="114267"/>
                  </a:lnTo>
                  <a:lnTo>
                    <a:pt x="6812" y="127840"/>
                  </a:lnTo>
                  <a:lnTo>
                    <a:pt x="0" y="140550"/>
                  </a:lnTo>
                  <a:lnTo>
                    <a:pt x="535" y="146876"/>
                  </a:lnTo>
                  <a:lnTo>
                    <a:pt x="11498" y="161505"/>
                  </a:lnTo>
                  <a:lnTo>
                    <a:pt x="49502" y="195841"/>
                  </a:lnTo>
                  <a:lnTo>
                    <a:pt x="65565" y="215144"/>
                  </a:lnTo>
                  <a:lnTo>
                    <a:pt x="69464" y="225530"/>
                  </a:lnTo>
                  <a:lnTo>
                    <a:pt x="87233" y="234085"/>
                  </a:lnTo>
                  <a:lnTo>
                    <a:pt x="110285" y="259753"/>
                  </a:lnTo>
                  <a:lnTo>
                    <a:pt x="113617" y="267282"/>
                  </a:lnTo>
                  <a:lnTo>
                    <a:pt x="119504" y="268043"/>
                  </a:lnTo>
                  <a:lnTo>
                    <a:pt x="133469" y="290279"/>
                  </a:lnTo>
                  <a:lnTo>
                    <a:pt x="137881" y="292670"/>
                  </a:lnTo>
                  <a:lnTo>
                    <a:pt x="145978" y="290779"/>
                  </a:lnTo>
                  <a:lnTo>
                    <a:pt x="167008" y="299378"/>
                  </a:lnTo>
                  <a:lnTo>
                    <a:pt x="172073" y="291659"/>
                  </a:lnTo>
                  <a:lnTo>
                    <a:pt x="169509" y="291341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282960" y="3874845"/>
              <a:ext cx="539973" cy="522185"/>
            </a:xfrm>
            <a:custGeom>
              <a:avLst/>
              <a:pathLst>
                <a:path w="539973" h="522185">
                  <a:moveTo>
                    <a:pt x="539973" y="0"/>
                  </a:moveTo>
                  <a:lnTo>
                    <a:pt x="532481" y="13031"/>
                  </a:lnTo>
                  <a:lnTo>
                    <a:pt x="527104" y="31570"/>
                  </a:lnTo>
                  <a:lnTo>
                    <a:pt x="529421" y="41868"/>
                  </a:lnTo>
                  <a:lnTo>
                    <a:pt x="515282" y="76535"/>
                  </a:lnTo>
                  <a:lnTo>
                    <a:pt x="477304" y="152255"/>
                  </a:lnTo>
                  <a:lnTo>
                    <a:pt x="438799" y="186104"/>
                  </a:lnTo>
                  <a:lnTo>
                    <a:pt x="418452" y="213169"/>
                  </a:lnTo>
                  <a:lnTo>
                    <a:pt x="391231" y="229032"/>
                  </a:lnTo>
                  <a:lnTo>
                    <a:pt x="370845" y="264234"/>
                  </a:lnTo>
                  <a:lnTo>
                    <a:pt x="357293" y="274149"/>
                  </a:lnTo>
                  <a:lnTo>
                    <a:pt x="314741" y="284958"/>
                  </a:lnTo>
                  <a:lnTo>
                    <a:pt x="260731" y="350361"/>
                  </a:lnTo>
                  <a:lnTo>
                    <a:pt x="244382" y="377078"/>
                  </a:lnTo>
                  <a:lnTo>
                    <a:pt x="225991" y="394284"/>
                  </a:lnTo>
                  <a:lnTo>
                    <a:pt x="199044" y="405257"/>
                  </a:lnTo>
                  <a:lnTo>
                    <a:pt x="102989" y="413244"/>
                  </a:lnTo>
                  <a:lnTo>
                    <a:pt x="56368" y="425975"/>
                  </a:lnTo>
                  <a:lnTo>
                    <a:pt x="24726" y="427540"/>
                  </a:lnTo>
                  <a:lnTo>
                    <a:pt x="4542" y="478339"/>
                  </a:lnTo>
                  <a:lnTo>
                    <a:pt x="0" y="521914"/>
                  </a:lnTo>
                  <a:lnTo>
                    <a:pt x="6846" y="522185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204477" y="4397031"/>
              <a:ext cx="85329" cy="172748"/>
            </a:xfrm>
            <a:custGeom>
              <a:avLst/>
              <a:pathLst>
                <a:path w="85329" h="172748">
                  <a:moveTo>
                    <a:pt x="85329" y="0"/>
                  </a:moveTo>
                  <a:lnTo>
                    <a:pt x="81728" y="3271"/>
                  </a:lnTo>
                  <a:lnTo>
                    <a:pt x="81987" y="7825"/>
                  </a:lnTo>
                  <a:lnTo>
                    <a:pt x="77303" y="8762"/>
                  </a:lnTo>
                  <a:lnTo>
                    <a:pt x="80695" y="62325"/>
                  </a:lnTo>
                  <a:lnTo>
                    <a:pt x="76542" y="102231"/>
                  </a:lnTo>
                  <a:lnTo>
                    <a:pt x="78264" y="130815"/>
                  </a:lnTo>
                  <a:lnTo>
                    <a:pt x="82114" y="140764"/>
                  </a:lnTo>
                  <a:lnTo>
                    <a:pt x="82964" y="152669"/>
                  </a:lnTo>
                  <a:lnTo>
                    <a:pt x="84599" y="155363"/>
                  </a:lnTo>
                  <a:lnTo>
                    <a:pt x="43224" y="158655"/>
                  </a:lnTo>
                  <a:lnTo>
                    <a:pt x="33665" y="160440"/>
                  </a:lnTo>
                  <a:lnTo>
                    <a:pt x="13360" y="168011"/>
                  </a:lnTo>
                  <a:lnTo>
                    <a:pt x="1699" y="166152"/>
                  </a:lnTo>
                  <a:lnTo>
                    <a:pt x="0" y="17274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68409" y="4561713"/>
              <a:ext cx="338173" cy="118330"/>
            </a:xfrm>
            <a:custGeom>
              <a:avLst/>
              <a:pathLst>
                <a:path w="338173" h="118330">
                  <a:moveTo>
                    <a:pt x="336068" y="8065"/>
                  </a:moveTo>
                  <a:lnTo>
                    <a:pt x="338173" y="514"/>
                  </a:lnTo>
                  <a:lnTo>
                    <a:pt x="322454" y="0"/>
                  </a:lnTo>
                  <a:lnTo>
                    <a:pt x="236453" y="32081"/>
                  </a:lnTo>
                  <a:lnTo>
                    <a:pt x="209034" y="32481"/>
                  </a:lnTo>
                  <a:lnTo>
                    <a:pt x="184345" y="36376"/>
                  </a:lnTo>
                  <a:lnTo>
                    <a:pt x="164758" y="34900"/>
                  </a:lnTo>
                  <a:lnTo>
                    <a:pt x="101655" y="36929"/>
                  </a:lnTo>
                  <a:lnTo>
                    <a:pt x="55909" y="46554"/>
                  </a:lnTo>
                  <a:lnTo>
                    <a:pt x="37143" y="56293"/>
                  </a:lnTo>
                  <a:lnTo>
                    <a:pt x="25334" y="57037"/>
                  </a:lnTo>
                  <a:lnTo>
                    <a:pt x="26125" y="66088"/>
                  </a:lnTo>
                  <a:lnTo>
                    <a:pt x="7882" y="93701"/>
                  </a:lnTo>
                  <a:lnTo>
                    <a:pt x="9832" y="103264"/>
                  </a:lnTo>
                  <a:lnTo>
                    <a:pt x="17706" y="110007"/>
                  </a:lnTo>
                  <a:lnTo>
                    <a:pt x="11971" y="114796"/>
                  </a:lnTo>
                  <a:lnTo>
                    <a:pt x="0" y="11833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727513" y="4642001"/>
              <a:ext cx="158601" cy="38042"/>
            </a:xfrm>
            <a:custGeom>
              <a:avLst/>
              <a:pathLst>
                <a:path w="158601" h="38042">
                  <a:moveTo>
                    <a:pt x="140895" y="38042"/>
                  </a:moveTo>
                  <a:lnTo>
                    <a:pt x="152866" y="34508"/>
                  </a:lnTo>
                  <a:lnTo>
                    <a:pt x="155469" y="33200"/>
                  </a:lnTo>
                  <a:lnTo>
                    <a:pt x="158601" y="29719"/>
                  </a:lnTo>
                  <a:lnTo>
                    <a:pt x="154396" y="27684"/>
                  </a:lnTo>
                  <a:lnTo>
                    <a:pt x="153026" y="24304"/>
                  </a:lnTo>
                  <a:lnTo>
                    <a:pt x="150727" y="22975"/>
                  </a:lnTo>
                  <a:lnTo>
                    <a:pt x="149806" y="20441"/>
                  </a:lnTo>
                  <a:lnTo>
                    <a:pt x="150328" y="18531"/>
                  </a:lnTo>
                  <a:lnTo>
                    <a:pt x="148775" y="13480"/>
                  </a:lnTo>
                  <a:lnTo>
                    <a:pt x="149958" y="11543"/>
                  </a:lnTo>
                  <a:lnTo>
                    <a:pt x="146878" y="9230"/>
                  </a:lnTo>
                  <a:lnTo>
                    <a:pt x="140660" y="8643"/>
                  </a:lnTo>
                  <a:lnTo>
                    <a:pt x="135340" y="12819"/>
                  </a:lnTo>
                  <a:lnTo>
                    <a:pt x="117104" y="17744"/>
                  </a:lnTo>
                  <a:lnTo>
                    <a:pt x="92869" y="18057"/>
                  </a:lnTo>
                  <a:lnTo>
                    <a:pt x="72590" y="16776"/>
                  </a:lnTo>
                  <a:lnTo>
                    <a:pt x="55091" y="16984"/>
                  </a:lnTo>
                  <a:lnTo>
                    <a:pt x="48753" y="18340"/>
                  </a:lnTo>
                  <a:lnTo>
                    <a:pt x="35322" y="19670"/>
                  </a:lnTo>
                  <a:lnTo>
                    <a:pt x="32560" y="21023"/>
                  </a:lnTo>
                  <a:lnTo>
                    <a:pt x="22486" y="22772"/>
                  </a:lnTo>
                  <a:lnTo>
                    <a:pt x="19366" y="24068"/>
                  </a:lnTo>
                  <a:lnTo>
                    <a:pt x="16921" y="23464"/>
                  </a:lnTo>
                  <a:lnTo>
                    <a:pt x="7329" y="26761"/>
                  </a:lnTo>
                  <a:lnTo>
                    <a:pt x="6625" y="25929"/>
                  </a:lnTo>
                  <a:lnTo>
                    <a:pt x="5607" y="20149"/>
                  </a:lnTo>
                  <a:lnTo>
                    <a:pt x="3141" y="16694"/>
                  </a:lnTo>
                  <a:lnTo>
                    <a:pt x="2922" y="13099"/>
                  </a:lnTo>
                  <a:lnTo>
                    <a:pt x="1099" y="10473"/>
                  </a:lnTo>
                  <a:lnTo>
                    <a:pt x="1468" y="5744"/>
                  </a:lnTo>
                  <a:lnTo>
                    <a:pt x="0" y="4086"/>
                  </a:lnTo>
                  <a:lnTo>
                    <a:pt x="7" y="3113"/>
                  </a:lnTo>
                  <a:lnTo>
                    <a:pt x="2136" y="1918"/>
                  </a:lnTo>
                  <a:lnTo>
                    <a:pt x="2046" y="203"/>
                  </a:lnTo>
                  <a:lnTo>
                    <a:pt x="117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335694" y="4642001"/>
              <a:ext cx="392989" cy="69767"/>
            </a:xfrm>
            <a:custGeom>
              <a:avLst/>
              <a:pathLst>
                <a:path w="392989" h="69767">
                  <a:moveTo>
                    <a:pt x="392989" y="0"/>
                  </a:moveTo>
                  <a:lnTo>
                    <a:pt x="391751" y="4352"/>
                  </a:lnTo>
                  <a:lnTo>
                    <a:pt x="350990" y="5708"/>
                  </a:lnTo>
                  <a:lnTo>
                    <a:pt x="349512" y="25273"/>
                  </a:lnTo>
                  <a:lnTo>
                    <a:pt x="282294" y="26685"/>
                  </a:lnTo>
                  <a:lnTo>
                    <a:pt x="231881" y="38050"/>
                  </a:lnTo>
                  <a:lnTo>
                    <a:pt x="159896" y="36764"/>
                  </a:lnTo>
                  <a:lnTo>
                    <a:pt x="118291" y="42683"/>
                  </a:lnTo>
                  <a:lnTo>
                    <a:pt x="96042" y="41997"/>
                  </a:lnTo>
                  <a:lnTo>
                    <a:pt x="79998" y="46719"/>
                  </a:lnTo>
                  <a:lnTo>
                    <a:pt x="59801" y="48630"/>
                  </a:lnTo>
                  <a:lnTo>
                    <a:pt x="50641" y="55271"/>
                  </a:lnTo>
                  <a:lnTo>
                    <a:pt x="9174" y="69767"/>
                  </a:lnTo>
                  <a:lnTo>
                    <a:pt x="7431" y="63238"/>
                  </a:lnTo>
                  <a:lnTo>
                    <a:pt x="0" y="6092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711249" y="4462345"/>
              <a:ext cx="624445" cy="240584"/>
            </a:xfrm>
            <a:custGeom>
              <a:avLst/>
              <a:pathLst>
                <a:path w="624445" h="240584">
                  <a:moveTo>
                    <a:pt x="624445" y="240584"/>
                  </a:moveTo>
                  <a:lnTo>
                    <a:pt x="622793" y="237667"/>
                  </a:lnTo>
                  <a:lnTo>
                    <a:pt x="614264" y="239510"/>
                  </a:lnTo>
                  <a:lnTo>
                    <a:pt x="601265" y="209881"/>
                  </a:lnTo>
                  <a:lnTo>
                    <a:pt x="591372" y="199817"/>
                  </a:lnTo>
                  <a:lnTo>
                    <a:pt x="586820" y="189024"/>
                  </a:lnTo>
                  <a:lnTo>
                    <a:pt x="574338" y="173280"/>
                  </a:lnTo>
                  <a:lnTo>
                    <a:pt x="561001" y="162412"/>
                  </a:lnTo>
                  <a:lnTo>
                    <a:pt x="546177" y="158924"/>
                  </a:lnTo>
                  <a:lnTo>
                    <a:pt x="535590" y="150769"/>
                  </a:lnTo>
                  <a:lnTo>
                    <a:pt x="533689" y="146031"/>
                  </a:lnTo>
                  <a:lnTo>
                    <a:pt x="517573" y="140005"/>
                  </a:lnTo>
                  <a:lnTo>
                    <a:pt x="498527" y="126174"/>
                  </a:lnTo>
                  <a:lnTo>
                    <a:pt x="489274" y="112158"/>
                  </a:lnTo>
                  <a:lnTo>
                    <a:pt x="479363" y="106568"/>
                  </a:lnTo>
                  <a:lnTo>
                    <a:pt x="476031" y="99320"/>
                  </a:lnTo>
                  <a:lnTo>
                    <a:pt x="471077" y="95630"/>
                  </a:lnTo>
                  <a:lnTo>
                    <a:pt x="462902" y="93173"/>
                  </a:lnTo>
                  <a:lnTo>
                    <a:pt x="417026" y="102582"/>
                  </a:lnTo>
                  <a:lnTo>
                    <a:pt x="383565" y="84813"/>
                  </a:lnTo>
                  <a:lnTo>
                    <a:pt x="346668" y="75020"/>
                  </a:lnTo>
                  <a:lnTo>
                    <a:pt x="308889" y="60645"/>
                  </a:lnTo>
                  <a:lnTo>
                    <a:pt x="288671" y="64067"/>
                  </a:lnTo>
                  <a:lnTo>
                    <a:pt x="245658" y="51881"/>
                  </a:lnTo>
                  <a:lnTo>
                    <a:pt x="233119" y="55691"/>
                  </a:lnTo>
                  <a:lnTo>
                    <a:pt x="216753" y="47395"/>
                  </a:lnTo>
                  <a:lnTo>
                    <a:pt x="208947" y="38669"/>
                  </a:lnTo>
                  <a:lnTo>
                    <a:pt x="191371" y="28474"/>
                  </a:lnTo>
                  <a:lnTo>
                    <a:pt x="167881" y="26382"/>
                  </a:lnTo>
                  <a:lnTo>
                    <a:pt x="141677" y="29354"/>
                  </a:lnTo>
                  <a:lnTo>
                    <a:pt x="107117" y="20580"/>
                  </a:lnTo>
                  <a:lnTo>
                    <a:pt x="84849" y="19763"/>
                  </a:lnTo>
                  <a:lnTo>
                    <a:pt x="10476" y="0"/>
                  </a:lnTo>
                  <a:lnTo>
                    <a:pt x="2773" y="3271"/>
                  </a:lnTo>
                  <a:lnTo>
                    <a:pt x="0" y="7145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378384" y="4250133"/>
              <a:ext cx="338355" cy="219358"/>
            </a:xfrm>
            <a:custGeom>
              <a:avLst/>
              <a:pathLst>
                <a:path w="338355" h="219358">
                  <a:moveTo>
                    <a:pt x="332865" y="219358"/>
                  </a:moveTo>
                  <a:lnTo>
                    <a:pt x="338355" y="213930"/>
                  </a:lnTo>
                  <a:lnTo>
                    <a:pt x="337575" y="210469"/>
                  </a:lnTo>
                  <a:lnTo>
                    <a:pt x="326029" y="210097"/>
                  </a:lnTo>
                  <a:lnTo>
                    <a:pt x="302980" y="196603"/>
                  </a:lnTo>
                  <a:lnTo>
                    <a:pt x="290294" y="199606"/>
                  </a:lnTo>
                  <a:lnTo>
                    <a:pt x="260347" y="195190"/>
                  </a:lnTo>
                  <a:lnTo>
                    <a:pt x="204191" y="195190"/>
                  </a:lnTo>
                  <a:lnTo>
                    <a:pt x="136242" y="163470"/>
                  </a:lnTo>
                  <a:lnTo>
                    <a:pt x="130382" y="166278"/>
                  </a:lnTo>
                  <a:lnTo>
                    <a:pt x="109209" y="166231"/>
                  </a:lnTo>
                  <a:lnTo>
                    <a:pt x="86925" y="135659"/>
                  </a:lnTo>
                  <a:lnTo>
                    <a:pt x="65717" y="115924"/>
                  </a:lnTo>
                  <a:lnTo>
                    <a:pt x="45268" y="81201"/>
                  </a:lnTo>
                  <a:lnTo>
                    <a:pt x="37033" y="74453"/>
                  </a:lnTo>
                  <a:lnTo>
                    <a:pt x="24806" y="76110"/>
                  </a:lnTo>
                  <a:lnTo>
                    <a:pt x="23266" y="69528"/>
                  </a:lnTo>
                  <a:lnTo>
                    <a:pt x="18319" y="64829"/>
                  </a:lnTo>
                  <a:lnTo>
                    <a:pt x="19410" y="40533"/>
                  </a:lnTo>
                  <a:lnTo>
                    <a:pt x="13853" y="21505"/>
                  </a:lnTo>
                  <a:lnTo>
                    <a:pt x="5902" y="414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077620" y="3961979"/>
              <a:ext cx="300763" cy="288153"/>
            </a:xfrm>
            <a:custGeom>
              <a:avLst/>
              <a:pathLst>
                <a:path w="300763" h="288153">
                  <a:moveTo>
                    <a:pt x="300763" y="288153"/>
                  </a:moveTo>
                  <a:lnTo>
                    <a:pt x="230195" y="286881"/>
                  </a:lnTo>
                  <a:lnTo>
                    <a:pt x="203151" y="276480"/>
                  </a:lnTo>
                  <a:lnTo>
                    <a:pt x="188015" y="276888"/>
                  </a:lnTo>
                  <a:lnTo>
                    <a:pt x="151654" y="220742"/>
                  </a:lnTo>
                  <a:lnTo>
                    <a:pt x="151862" y="200982"/>
                  </a:lnTo>
                  <a:lnTo>
                    <a:pt x="139896" y="198575"/>
                  </a:lnTo>
                  <a:lnTo>
                    <a:pt x="129762" y="202375"/>
                  </a:lnTo>
                  <a:lnTo>
                    <a:pt x="114462" y="195857"/>
                  </a:lnTo>
                  <a:lnTo>
                    <a:pt x="110663" y="180609"/>
                  </a:lnTo>
                  <a:lnTo>
                    <a:pt x="104559" y="175768"/>
                  </a:lnTo>
                  <a:lnTo>
                    <a:pt x="101519" y="168211"/>
                  </a:lnTo>
                  <a:lnTo>
                    <a:pt x="84394" y="146411"/>
                  </a:lnTo>
                  <a:lnTo>
                    <a:pt x="77806" y="124443"/>
                  </a:lnTo>
                  <a:lnTo>
                    <a:pt x="74908" y="93811"/>
                  </a:lnTo>
                  <a:lnTo>
                    <a:pt x="75873" y="83796"/>
                  </a:lnTo>
                  <a:lnTo>
                    <a:pt x="82492" y="76260"/>
                  </a:lnTo>
                  <a:lnTo>
                    <a:pt x="82178" y="71907"/>
                  </a:lnTo>
                  <a:lnTo>
                    <a:pt x="87215" y="64405"/>
                  </a:lnTo>
                  <a:lnTo>
                    <a:pt x="78090" y="57033"/>
                  </a:lnTo>
                  <a:lnTo>
                    <a:pt x="78932" y="45998"/>
                  </a:lnTo>
                  <a:lnTo>
                    <a:pt x="73369" y="43518"/>
                  </a:lnTo>
                  <a:lnTo>
                    <a:pt x="71938" y="46012"/>
                  </a:lnTo>
                  <a:lnTo>
                    <a:pt x="66128" y="45182"/>
                  </a:lnTo>
                  <a:lnTo>
                    <a:pt x="56357" y="37129"/>
                  </a:lnTo>
                  <a:lnTo>
                    <a:pt x="57776" y="31998"/>
                  </a:lnTo>
                  <a:lnTo>
                    <a:pt x="52543" y="23474"/>
                  </a:lnTo>
                  <a:lnTo>
                    <a:pt x="57084" y="13856"/>
                  </a:lnTo>
                  <a:lnTo>
                    <a:pt x="56109" y="4502"/>
                  </a:lnTo>
                  <a:lnTo>
                    <a:pt x="43170" y="0"/>
                  </a:lnTo>
                  <a:lnTo>
                    <a:pt x="30679" y="601"/>
                  </a:lnTo>
                  <a:lnTo>
                    <a:pt x="21980" y="4444"/>
                  </a:lnTo>
                  <a:lnTo>
                    <a:pt x="14271" y="3680"/>
                  </a:lnTo>
                  <a:lnTo>
                    <a:pt x="4912" y="6754"/>
                  </a:lnTo>
                  <a:lnTo>
                    <a:pt x="0" y="3134"/>
                  </a:lnTo>
                  <a:lnTo>
                    <a:pt x="788" y="536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782966" y="3753510"/>
              <a:ext cx="295441" cy="213838"/>
            </a:xfrm>
            <a:custGeom>
              <a:avLst/>
              <a:pathLst>
                <a:path w="295441" h="213838">
                  <a:moveTo>
                    <a:pt x="295441" y="213838"/>
                  </a:moveTo>
                  <a:lnTo>
                    <a:pt x="294653" y="211602"/>
                  </a:lnTo>
                  <a:lnTo>
                    <a:pt x="288129" y="209459"/>
                  </a:lnTo>
                  <a:lnTo>
                    <a:pt x="284083" y="205306"/>
                  </a:lnTo>
                  <a:lnTo>
                    <a:pt x="278188" y="205274"/>
                  </a:lnTo>
                  <a:lnTo>
                    <a:pt x="275275" y="203428"/>
                  </a:lnTo>
                  <a:lnTo>
                    <a:pt x="271494" y="203165"/>
                  </a:lnTo>
                  <a:lnTo>
                    <a:pt x="270730" y="197315"/>
                  </a:lnTo>
                  <a:lnTo>
                    <a:pt x="268006" y="196091"/>
                  </a:lnTo>
                  <a:lnTo>
                    <a:pt x="261191" y="187303"/>
                  </a:lnTo>
                  <a:lnTo>
                    <a:pt x="260301" y="181508"/>
                  </a:lnTo>
                  <a:lnTo>
                    <a:pt x="261034" y="177155"/>
                  </a:lnTo>
                  <a:lnTo>
                    <a:pt x="262290" y="176938"/>
                  </a:lnTo>
                  <a:lnTo>
                    <a:pt x="260254" y="164385"/>
                  </a:lnTo>
                  <a:lnTo>
                    <a:pt x="260900" y="160511"/>
                  </a:lnTo>
                  <a:lnTo>
                    <a:pt x="257302" y="150974"/>
                  </a:lnTo>
                  <a:lnTo>
                    <a:pt x="260348" y="143183"/>
                  </a:lnTo>
                  <a:lnTo>
                    <a:pt x="261486" y="132331"/>
                  </a:lnTo>
                  <a:lnTo>
                    <a:pt x="259916" y="93273"/>
                  </a:lnTo>
                  <a:lnTo>
                    <a:pt x="258856" y="89719"/>
                  </a:lnTo>
                  <a:lnTo>
                    <a:pt x="259799" y="85935"/>
                  </a:lnTo>
                  <a:lnTo>
                    <a:pt x="250770" y="83113"/>
                  </a:lnTo>
                  <a:lnTo>
                    <a:pt x="243186" y="75868"/>
                  </a:lnTo>
                  <a:lnTo>
                    <a:pt x="220486" y="69541"/>
                  </a:lnTo>
                  <a:lnTo>
                    <a:pt x="204901" y="61195"/>
                  </a:lnTo>
                  <a:lnTo>
                    <a:pt x="203131" y="57918"/>
                  </a:lnTo>
                  <a:lnTo>
                    <a:pt x="197529" y="56756"/>
                  </a:lnTo>
                  <a:lnTo>
                    <a:pt x="179659" y="46818"/>
                  </a:lnTo>
                  <a:lnTo>
                    <a:pt x="152741" y="38191"/>
                  </a:lnTo>
                  <a:lnTo>
                    <a:pt x="141545" y="30851"/>
                  </a:lnTo>
                  <a:lnTo>
                    <a:pt x="138620" y="30816"/>
                  </a:lnTo>
                  <a:lnTo>
                    <a:pt x="127296" y="22777"/>
                  </a:lnTo>
                  <a:lnTo>
                    <a:pt x="119806" y="21618"/>
                  </a:lnTo>
                  <a:lnTo>
                    <a:pt x="109315" y="17572"/>
                  </a:lnTo>
                  <a:lnTo>
                    <a:pt x="98892" y="22427"/>
                  </a:lnTo>
                  <a:lnTo>
                    <a:pt x="87830" y="16084"/>
                  </a:lnTo>
                  <a:lnTo>
                    <a:pt x="79520" y="8405"/>
                  </a:lnTo>
                  <a:lnTo>
                    <a:pt x="70934" y="5659"/>
                  </a:lnTo>
                  <a:lnTo>
                    <a:pt x="64958" y="5957"/>
                  </a:lnTo>
                  <a:lnTo>
                    <a:pt x="57300" y="2240"/>
                  </a:lnTo>
                  <a:lnTo>
                    <a:pt x="53906" y="2656"/>
                  </a:lnTo>
                  <a:lnTo>
                    <a:pt x="43147" y="0"/>
                  </a:lnTo>
                  <a:lnTo>
                    <a:pt x="35882" y="4221"/>
                  </a:lnTo>
                  <a:lnTo>
                    <a:pt x="31135" y="4177"/>
                  </a:lnTo>
                  <a:lnTo>
                    <a:pt x="26384" y="2834"/>
                  </a:lnTo>
                  <a:lnTo>
                    <a:pt x="16738" y="2545"/>
                  </a:lnTo>
                  <a:lnTo>
                    <a:pt x="9834" y="138"/>
                  </a:lnTo>
                  <a:lnTo>
                    <a:pt x="10277" y="8481"/>
                  </a:lnTo>
                  <a:lnTo>
                    <a:pt x="14218" y="21234"/>
                  </a:lnTo>
                  <a:lnTo>
                    <a:pt x="13958" y="32273"/>
                  </a:lnTo>
                  <a:lnTo>
                    <a:pt x="3739" y="43319"/>
                  </a:lnTo>
                  <a:lnTo>
                    <a:pt x="1780" y="48797"/>
                  </a:lnTo>
                  <a:lnTo>
                    <a:pt x="2480" y="57860"/>
                  </a:lnTo>
                  <a:lnTo>
                    <a:pt x="0" y="69814"/>
                  </a:lnTo>
                  <a:lnTo>
                    <a:pt x="1403" y="84624"/>
                  </a:lnTo>
                  <a:lnTo>
                    <a:pt x="226" y="8689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379499" y="3840408"/>
              <a:ext cx="403694" cy="94958"/>
            </a:xfrm>
            <a:custGeom>
              <a:avLst/>
              <a:pathLst>
                <a:path w="403694" h="94958">
                  <a:moveTo>
                    <a:pt x="403694" y="0"/>
                  </a:moveTo>
                  <a:lnTo>
                    <a:pt x="386339" y="20409"/>
                  </a:lnTo>
                  <a:lnTo>
                    <a:pt x="382024" y="19963"/>
                  </a:lnTo>
                  <a:lnTo>
                    <a:pt x="372366" y="25254"/>
                  </a:lnTo>
                  <a:lnTo>
                    <a:pt x="363406" y="34773"/>
                  </a:lnTo>
                  <a:lnTo>
                    <a:pt x="357485" y="46902"/>
                  </a:lnTo>
                  <a:lnTo>
                    <a:pt x="352400" y="45727"/>
                  </a:lnTo>
                  <a:lnTo>
                    <a:pt x="347324" y="50664"/>
                  </a:lnTo>
                  <a:lnTo>
                    <a:pt x="328475" y="55761"/>
                  </a:lnTo>
                  <a:lnTo>
                    <a:pt x="309650" y="68850"/>
                  </a:lnTo>
                  <a:lnTo>
                    <a:pt x="307435" y="75039"/>
                  </a:lnTo>
                  <a:lnTo>
                    <a:pt x="260153" y="83063"/>
                  </a:lnTo>
                  <a:lnTo>
                    <a:pt x="243691" y="89961"/>
                  </a:lnTo>
                  <a:lnTo>
                    <a:pt x="240562" y="93503"/>
                  </a:lnTo>
                  <a:lnTo>
                    <a:pt x="202464" y="94958"/>
                  </a:lnTo>
                  <a:lnTo>
                    <a:pt x="193594" y="90971"/>
                  </a:lnTo>
                  <a:lnTo>
                    <a:pt x="161798" y="89187"/>
                  </a:lnTo>
                  <a:lnTo>
                    <a:pt x="144551" y="92266"/>
                  </a:lnTo>
                  <a:lnTo>
                    <a:pt x="91513" y="81020"/>
                  </a:lnTo>
                  <a:lnTo>
                    <a:pt x="50488" y="57910"/>
                  </a:lnTo>
                  <a:lnTo>
                    <a:pt x="26537" y="58200"/>
                  </a:lnTo>
                  <a:lnTo>
                    <a:pt x="1884" y="54885"/>
                  </a:lnTo>
                  <a:lnTo>
                    <a:pt x="1239" y="42480"/>
                  </a:lnTo>
                  <a:lnTo>
                    <a:pt x="11247" y="32825"/>
                  </a:lnTo>
                  <a:lnTo>
                    <a:pt x="5051" y="21350"/>
                  </a:lnTo>
                  <a:lnTo>
                    <a:pt x="0" y="1823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211666" y="3328887"/>
              <a:ext cx="167833" cy="529760"/>
            </a:xfrm>
            <a:custGeom>
              <a:avLst/>
              <a:pathLst>
                <a:path w="167833" h="529760">
                  <a:moveTo>
                    <a:pt x="167833" y="529760"/>
                  </a:moveTo>
                  <a:lnTo>
                    <a:pt x="154244" y="516778"/>
                  </a:lnTo>
                  <a:lnTo>
                    <a:pt x="155282" y="495819"/>
                  </a:lnTo>
                  <a:lnTo>
                    <a:pt x="114632" y="488757"/>
                  </a:lnTo>
                  <a:lnTo>
                    <a:pt x="115846" y="469903"/>
                  </a:lnTo>
                  <a:lnTo>
                    <a:pt x="107974" y="452547"/>
                  </a:lnTo>
                  <a:lnTo>
                    <a:pt x="95569" y="449452"/>
                  </a:lnTo>
                  <a:lnTo>
                    <a:pt x="74860" y="434396"/>
                  </a:lnTo>
                  <a:lnTo>
                    <a:pt x="52080" y="427833"/>
                  </a:lnTo>
                  <a:lnTo>
                    <a:pt x="27817" y="406302"/>
                  </a:lnTo>
                  <a:lnTo>
                    <a:pt x="17938" y="403222"/>
                  </a:lnTo>
                  <a:lnTo>
                    <a:pt x="19891" y="290523"/>
                  </a:lnTo>
                  <a:lnTo>
                    <a:pt x="15758" y="281010"/>
                  </a:lnTo>
                  <a:lnTo>
                    <a:pt x="19478" y="274157"/>
                  </a:lnTo>
                  <a:lnTo>
                    <a:pt x="3167" y="239370"/>
                  </a:lnTo>
                  <a:lnTo>
                    <a:pt x="7366" y="216836"/>
                  </a:lnTo>
                  <a:lnTo>
                    <a:pt x="5589" y="151300"/>
                  </a:lnTo>
                  <a:lnTo>
                    <a:pt x="11228" y="112590"/>
                  </a:lnTo>
                  <a:lnTo>
                    <a:pt x="751" y="75485"/>
                  </a:lnTo>
                  <a:lnTo>
                    <a:pt x="7198" y="4573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120117" y="3004768"/>
              <a:ext cx="91548" cy="324118"/>
            </a:xfrm>
            <a:custGeom>
              <a:avLst/>
              <a:pathLst>
                <a:path w="91548" h="324118">
                  <a:moveTo>
                    <a:pt x="91548" y="324118"/>
                  </a:moveTo>
                  <a:lnTo>
                    <a:pt x="76901" y="313839"/>
                  </a:lnTo>
                  <a:lnTo>
                    <a:pt x="76517" y="298646"/>
                  </a:lnTo>
                  <a:lnTo>
                    <a:pt x="70722" y="291004"/>
                  </a:lnTo>
                  <a:lnTo>
                    <a:pt x="60362" y="285693"/>
                  </a:lnTo>
                  <a:lnTo>
                    <a:pt x="55621" y="278925"/>
                  </a:lnTo>
                  <a:lnTo>
                    <a:pt x="45184" y="272235"/>
                  </a:lnTo>
                  <a:lnTo>
                    <a:pt x="42162" y="255573"/>
                  </a:lnTo>
                  <a:lnTo>
                    <a:pt x="35118" y="238951"/>
                  </a:lnTo>
                  <a:lnTo>
                    <a:pt x="36129" y="227335"/>
                  </a:lnTo>
                  <a:lnTo>
                    <a:pt x="32774" y="217368"/>
                  </a:lnTo>
                  <a:lnTo>
                    <a:pt x="34908" y="206687"/>
                  </a:lnTo>
                  <a:lnTo>
                    <a:pt x="32571" y="207167"/>
                  </a:lnTo>
                  <a:lnTo>
                    <a:pt x="34237" y="192443"/>
                  </a:lnTo>
                  <a:lnTo>
                    <a:pt x="31628" y="187393"/>
                  </a:lnTo>
                  <a:lnTo>
                    <a:pt x="33942" y="181721"/>
                  </a:lnTo>
                  <a:lnTo>
                    <a:pt x="29037" y="180188"/>
                  </a:lnTo>
                  <a:lnTo>
                    <a:pt x="26663" y="175779"/>
                  </a:lnTo>
                  <a:lnTo>
                    <a:pt x="26198" y="166771"/>
                  </a:lnTo>
                  <a:lnTo>
                    <a:pt x="12996" y="163573"/>
                  </a:lnTo>
                  <a:lnTo>
                    <a:pt x="18967" y="141100"/>
                  </a:lnTo>
                  <a:lnTo>
                    <a:pt x="15887" y="139596"/>
                  </a:lnTo>
                  <a:lnTo>
                    <a:pt x="14925" y="135757"/>
                  </a:lnTo>
                  <a:lnTo>
                    <a:pt x="15361" y="108365"/>
                  </a:lnTo>
                  <a:lnTo>
                    <a:pt x="10842" y="91595"/>
                  </a:lnTo>
                  <a:lnTo>
                    <a:pt x="0" y="72431"/>
                  </a:lnTo>
                  <a:lnTo>
                    <a:pt x="6346" y="50668"/>
                  </a:lnTo>
                  <a:lnTo>
                    <a:pt x="9109" y="50415"/>
                  </a:lnTo>
                  <a:lnTo>
                    <a:pt x="11607" y="44790"/>
                  </a:lnTo>
                  <a:lnTo>
                    <a:pt x="6061" y="37438"/>
                  </a:lnTo>
                  <a:lnTo>
                    <a:pt x="7271" y="24016"/>
                  </a:lnTo>
                  <a:lnTo>
                    <a:pt x="17333" y="15976"/>
                  </a:lnTo>
                  <a:lnTo>
                    <a:pt x="19247" y="10811"/>
                  </a:lnTo>
                  <a:lnTo>
                    <a:pt x="1695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32611" y="2522909"/>
              <a:ext cx="107223" cy="481859"/>
            </a:xfrm>
            <a:custGeom>
              <a:avLst/>
              <a:pathLst>
                <a:path w="107223" h="481859">
                  <a:moveTo>
                    <a:pt x="104457" y="481859"/>
                  </a:moveTo>
                  <a:lnTo>
                    <a:pt x="107223" y="472715"/>
                  </a:lnTo>
                  <a:lnTo>
                    <a:pt x="87361" y="446682"/>
                  </a:lnTo>
                  <a:lnTo>
                    <a:pt x="96450" y="414021"/>
                  </a:lnTo>
                  <a:lnTo>
                    <a:pt x="87954" y="392195"/>
                  </a:lnTo>
                  <a:lnTo>
                    <a:pt x="69308" y="374709"/>
                  </a:lnTo>
                  <a:lnTo>
                    <a:pt x="61201" y="356277"/>
                  </a:lnTo>
                  <a:lnTo>
                    <a:pt x="69126" y="353539"/>
                  </a:lnTo>
                  <a:lnTo>
                    <a:pt x="70915" y="347085"/>
                  </a:lnTo>
                  <a:lnTo>
                    <a:pt x="85557" y="345921"/>
                  </a:lnTo>
                  <a:lnTo>
                    <a:pt x="97723" y="317935"/>
                  </a:lnTo>
                  <a:lnTo>
                    <a:pt x="92639" y="291376"/>
                  </a:lnTo>
                  <a:lnTo>
                    <a:pt x="82133" y="268647"/>
                  </a:lnTo>
                  <a:lnTo>
                    <a:pt x="91569" y="249531"/>
                  </a:lnTo>
                  <a:lnTo>
                    <a:pt x="89727" y="239812"/>
                  </a:lnTo>
                  <a:lnTo>
                    <a:pt x="98950" y="191816"/>
                  </a:lnTo>
                  <a:lnTo>
                    <a:pt x="83953" y="188046"/>
                  </a:lnTo>
                  <a:lnTo>
                    <a:pt x="63441" y="190517"/>
                  </a:lnTo>
                  <a:lnTo>
                    <a:pt x="56305" y="179907"/>
                  </a:lnTo>
                  <a:lnTo>
                    <a:pt x="40028" y="170213"/>
                  </a:lnTo>
                  <a:lnTo>
                    <a:pt x="32493" y="141326"/>
                  </a:lnTo>
                  <a:lnTo>
                    <a:pt x="35363" y="124356"/>
                  </a:lnTo>
                  <a:lnTo>
                    <a:pt x="18523" y="93956"/>
                  </a:lnTo>
                  <a:lnTo>
                    <a:pt x="12645" y="92140"/>
                  </a:lnTo>
                  <a:lnTo>
                    <a:pt x="8084" y="83410"/>
                  </a:lnTo>
                  <a:lnTo>
                    <a:pt x="9119" y="70105"/>
                  </a:lnTo>
                  <a:lnTo>
                    <a:pt x="0" y="64509"/>
                  </a:lnTo>
                  <a:lnTo>
                    <a:pt x="5756" y="38271"/>
                  </a:lnTo>
                  <a:lnTo>
                    <a:pt x="4066" y="16911"/>
                  </a:lnTo>
                  <a:lnTo>
                    <a:pt x="11726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982056" y="2128505"/>
              <a:ext cx="97031" cy="395706"/>
            </a:xfrm>
            <a:custGeom>
              <a:avLst/>
              <a:pathLst>
                <a:path w="97031" h="395706">
                  <a:moveTo>
                    <a:pt x="62281" y="394403"/>
                  </a:moveTo>
                  <a:lnTo>
                    <a:pt x="59662" y="395706"/>
                  </a:lnTo>
                  <a:lnTo>
                    <a:pt x="67151" y="384199"/>
                  </a:lnTo>
                  <a:lnTo>
                    <a:pt x="81163" y="339095"/>
                  </a:lnTo>
                  <a:lnTo>
                    <a:pt x="97031" y="307235"/>
                  </a:lnTo>
                  <a:lnTo>
                    <a:pt x="84738" y="268452"/>
                  </a:lnTo>
                  <a:lnTo>
                    <a:pt x="77821" y="260291"/>
                  </a:lnTo>
                  <a:lnTo>
                    <a:pt x="71380" y="259408"/>
                  </a:lnTo>
                  <a:lnTo>
                    <a:pt x="59646" y="242391"/>
                  </a:lnTo>
                  <a:lnTo>
                    <a:pt x="38646" y="231173"/>
                  </a:lnTo>
                  <a:lnTo>
                    <a:pt x="31999" y="214452"/>
                  </a:lnTo>
                  <a:lnTo>
                    <a:pt x="1619" y="183458"/>
                  </a:lnTo>
                  <a:lnTo>
                    <a:pt x="0" y="177325"/>
                  </a:lnTo>
                  <a:lnTo>
                    <a:pt x="27562" y="82565"/>
                  </a:lnTo>
                  <a:lnTo>
                    <a:pt x="39508" y="64930"/>
                  </a:lnTo>
                  <a:lnTo>
                    <a:pt x="42014" y="51154"/>
                  </a:lnTo>
                  <a:lnTo>
                    <a:pt x="74394" y="20198"/>
                  </a:lnTo>
                  <a:lnTo>
                    <a:pt x="82201" y="2359"/>
                  </a:lnTo>
                  <a:lnTo>
                    <a:pt x="77589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034823" y="210363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60977" y="247508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699674" y="288805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130800" y="331269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54609" y="313696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663471" y="334088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70857" y="390933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454880" y="430919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30339" y="394427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63269" y="38814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36229" y="369743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689161" y="355866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798109" y="385000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264987" y="437220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179680" y="454499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843585" y="465524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03857" y="461717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310870" y="467809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686418" y="444468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353570" y="422534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053577" y="39425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758356" y="381561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352110" y="383893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186839" y="330406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112219" y="297998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19460" y="249798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34823" y="210363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1635993" y="2159306"/>
              <a:ext cx="541760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Tigard, OR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391446" y="2204996"/>
              <a:ext cx="5431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Crane Hot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371305" y="2339027"/>
              <a:ext cx="583417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Springs, OR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639715" y="2766818"/>
              <a:ext cx="476336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Wells, NV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754400" y="3190914"/>
              <a:ext cx="495762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Moab, UT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205707" y="3015426"/>
              <a:ext cx="640531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Boulder, CO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713298" y="3418606"/>
              <a:ext cx="50370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Colorado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662271" y="3552637"/>
              <a:ext cx="605755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Springs, CO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91995" y="3745321"/>
              <a:ext cx="511059" cy="813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Palo Duro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984781" y="3881839"/>
              <a:ext cx="725487" cy="100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Canyon State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234911" y="4057527"/>
              <a:ext cx="225226" cy="813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Park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543654" y="4204337"/>
              <a:ext cx="72596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Covington ,TX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801638" y="4042433"/>
              <a:ext cx="734750" cy="90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Little Rock, AR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792782" y="3743716"/>
              <a:ext cx="661969" cy="102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Memphis, TN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954020" y="3585273"/>
              <a:ext cx="644448" cy="90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Nashville, TN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535557" y="3270606"/>
              <a:ext cx="91567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Mammoth Caves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643009" y="3425704"/>
              <a:ext cx="700768" cy="82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National Park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628079" y="3907634"/>
              <a:ext cx="917260" cy="102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Chattanooga, TN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356214" y="4387537"/>
              <a:ext cx="841673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Brookhaven, MS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268320" y="4545770"/>
              <a:ext cx="876503" cy="1015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Baton Rogue, LA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841630" y="4733592"/>
              <a:ext cx="719665" cy="83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Sea Rim State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002756" y="4884032"/>
              <a:ext cx="397414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Park, TX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541834" y="4495899"/>
              <a:ext cx="599032" cy="88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Houston, TX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3942097" y="4828870"/>
              <a:ext cx="809173" cy="90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San Antonio, TX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3532963" y="4511872"/>
              <a:ext cx="87586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Balmorhea State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3858284" y="4668451"/>
              <a:ext cx="225226" cy="813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Park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822373" y="4296364"/>
              <a:ext cx="805362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Las Cruces, NM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927129" y="4003577"/>
              <a:ext cx="606972" cy="98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McNary, AZ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628783" y="3695211"/>
              <a:ext cx="616129" cy="88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Prescott, AZ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789054" y="3917134"/>
              <a:ext cx="62105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Joshua Tree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749196" y="4072231"/>
              <a:ext cx="700768" cy="82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National Park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2083485" y="3168928"/>
              <a:ext cx="565421" cy="102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Bishop, CA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1583484" y="3014498"/>
              <a:ext cx="489675" cy="86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Reno, NV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617383" y="2567302"/>
              <a:ext cx="547318" cy="90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Collier, OR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3084661" y="1245690"/>
              <a:ext cx="2974677" cy="1891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4F453D">
                      <a:alpha val="100000"/>
                    </a:srgbClr>
                  </a:solidFill>
                  <a:latin typeface="Century Gothic"/>
                  <a:cs typeface="Century Gothic"/>
                </a:rPr>
                <a:t>March 23, 2024 - May 26, 2024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976996" y="926566"/>
              <a:ext cx="3190006" cy="239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4F453D">
                      <a:alpha val="100000"/>
                    </a:srgbClr>
                  </a:solidFill>
                  <a:latin typeface="Century Gothic"/>
                  <a:cs typeface="Century Gothic"/>
                </a:rPr>
                <a:t>Great American Road Trip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57200" y="914400"/>
            <a:ext cx="8229600" cy="4526280"/>
            <a:chOff x="457200" y="914400"/>
            <a:chExt cx="8229600" cy="4526280"/>
          </a:xfrm>
        </p:grpSpPr>
        <p:sp>
          <p:nvSpPr>
            <p:cNvPr id="3" name="rc3"/>
            <p:cNvSpPr/>
            <p:nvPr/>
          </p:nvSpPr>
          <p:spPr>
            <a:xfrm>
              <a:off x="457200" y="914400"/>
              <a:ext cx="8229600" cy="4526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15496" y="914400"/>
              <a:ext cx="6313007" cy="4526280"/>
            </a:xfrm>
            <a:prstGeom prst="rect">
              <a:avLst/>
            </a:prstGeom>
            <a:solidFill>
              <a:srgbClr val="A2BEAB">
                <a:alpha val="100000"/>
              </a:srgbClr>
            </a:solidFill>
            <a:ln w="9525" cap="rnd">
              <a:solidFill>
                <a:srgbClr val="A2BE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389475" y="3706707"/>
              <a:ext cx="1536079" cy="1500914"/>
            </a:xfrm>
            <a:custGeom>
              <a:avLst/>
              <a:pathLst>
                <a:path w="1536079" h="1500914">
                  <a:moveTo>
                    <a:pt x="2104" y="596868"/>
                  </a:moveTo>
                  <a:lnTo>
                    <a:pt x="2213" y="588901"/>
                  </a:lnTo>
                  <a:lnTo>
                    <a:pt x="4017" y="585027"/>
                  </a:lnTo>
                  <a:lnTo>
                    <a:pt x="16170" y="586339"/>
                  </a:lnTo>
                  <a:lnTo>
                    <a:pt x="32082" y="588036"/>
                  </a:lnTo>
                  <a:lnTo>
                    <a:pt x="52611" y="590191"/>
                  </a:lnTo>
                  <a:lnTo>
                    <a:pt x="76192" y="592680"/>
                  </a:lnTo>
                  <a:lnTo>
                    <a:pt x="104981" y="595650"/>
                  </a:lnTo>
                  <a:lnTo>
                    <a:pt x="174386" y="602814"/>
                  </a:lnTo>
                  <a:lnTo>
                    <a:pt x="201823" y="605434"/>
                  </a:lnTo>
                  <a:lnTo>
                    <a:pt x="210047" y="606206"/>
                  </a:lnTo>
                  <a:lnTo>
                    <a:pt x="233832" y="608404"/>
                  </a:lnTo>
                  <a:lnTo>
                    <a:pt x="305951" y="614805"/>
                  </a:lnTo>
                  <a:lnTo>
                    <a:pt x="311116" y="615238"/>
                  </a:lnTo>
                  <a:lnTo>
                    <a:pt x="341114" y="617704"/>
                  </a:lnTo>
                  <a:lnTo>
                    <a:pt x="387334" y="621343"/>
                  </a:lnTo>
                  <a:lnTo>
                    <a:pt x="417903" y="623641"/>
                  </a:lnTo>
                  <a:lnTo>
                    <a:pt x="418793" y="611682"/>
                  </a:lnTo>
                  <a:lnTo>
                    <a:pt x="419390" y="603671"/>
                  </a:lnTo>
                  <a:lnTo>
                    <a:pt x="423242" y="551513"/>
                  </a:lnTo>
                  <a:lnTo>
                    <a:pt x="423913" y="542412"/>
                  </a:lnTo>
                  <a:lnTo>
                    <a:pt x="425337" y="523185"/>
                  </a:lnTo>
                  <a:lnTo>
                    <a:pt x="426591" y="506246"/>
                  </a:lnTo>
                  <a:lnTo>
                    <a:pt x="427886" y="491068"/>
                  </a:lnTo>
                  <a:lnTo>
                    <a:pt x="430954" y="455086"/>
                  </a:lnTo>
                  <a:lnTo>
                    <a:pt x="433112" y="431686"/>
                  </a:lnTo>
                  <a:lnTo>
                    <a:pt x="435433" y="406482"/>
                  </a:lnTo>
                  <a:lnTo>
                    <a:pt x="438651" y="371321"/>
                  </a:lnTo>
                  <a:lnTo>
                    <a:pt x="441709" y="336048"/>
                  </a:lnTo>
                  <a:lnTo>
                    <a:pt x="443971" y="305089"/>
                  </a:lnTo>
                  <a:lnTo>
                    <a:pt x="444074" y="303688"/>
                  </a:lnTo>
                  <a:lnTo>
                    <a:pt x="444751" y="294423"/>
                  </a:lnTo>
                  <a:lnTo>
                    <a:pt x="447324" y="261110"/>
                  </a:lnTo>
                  <a:lnTo>
                    <a:pt x="448672" y="243413"/>
                  </a:lnTo>
                  <a:lnTo>
                    <a:pt x="450806" y="214721"/>
                  </a:lnTo>
                  <a:lnTo>
                    <a:pt x="452773" y="188270"/>
                  </a:lnTo>
                  <a:lnTo>
                    <a:pt x="453179" y="182937"/>
                  </a:lnTo>
                  <a:lnTo>
                    <a:pt x="457826" y="121954"/>
                  </a:lnTo>
                  <a:lnTo>
                    <a:pt x="459053" y="105715"/>
                  </a:lnTo>
                  <a:lnTo>
                    <a:pt x="462368" y="61859"/>
                  </a:lnTo>
                  <a:lnTo>
                    <a:pt x="466838" y="0"/>
                  </a:lnTo>
                  <a:lnTo>
                    <a:pt x="471184" y="327"/>
                  </a:lnTo>
                  <a:lnTo>
                    <a:pt x="563681" y="6754"/>
                  </a:lnTo>
                  <a:lnTo>
                    <a:pt x="578013" y="7711"/>
                  </a:lnTo>
                  <a:lnTo>
                    <a:pt x="600679" y="9185"/>
                  </a:lnTo>
                  <a:lnTo>
                    <a:pt x="623007" y="10549"/>
                  </a:lnTo>
                  <a:lnTo>
                    <a:pt x="682382" y="13938"/>
                  </a:lnTo>
                  <a:lnTo>
                    <a:pt x="696825" y="14661"/>
                  </a:lnTo>
                  <a:lnTo>
                    <a:pt x="704540" y="15040"/>
                  </a:lnTo>
                  <a:lnTo>
                    <a:pt x="736682" y="16674"/>
                  </a:lnTo>
                  <a:lnTo>
                    <a:pt x="741806" y="16915"/>
                  </a:lnTo>
                  <a:lnTo>
                    <a:pt x="767734" y="18099"/>
                  </a:lnTo>
                  <a:lnTo>
                    <a:pt x="801618" y="19580"/>
                  </a:lnTo>
                  <a:lnTo>
                    <a:pt x="801988" y="19596"/>
                  </a:lnTo>
                  <a:lnTo>
                    <a:pt x="799386" y="81397"/>
                  </a:lnTo>
                  <a:lnTo>
                    <a:pt x="798364" y="105672"/>
                  </a:lnTo>
                  <a:lnTo>
                    <a:pt x="796828" y="142140"/>
                  </a:lnTo>
                  <a:lnTo>
                    <a:pt x="795676" y="169509"/>
                  </a:lnTo>
                  <a:lnTo>
                    <a:pt x="794272" y="202841"/>
                  </a:lnTo>
                  <a:lnTo>
                    <a:pt x="793378" y="224084"/>
                  </a:lnTo>
                  <a:lnTo>
                    <a:pt x="791717" y="263506"/>
                  </a:lnTo>
                  <a:lnTo>
                    <a:pt x="790629" y="289337"/>
                  </a:lnTo>
                  <a:lnTo>
                    <a:pt x="790944" y="289263"/>
                  </a:lnTo>
                  <a:lnTo>
                    <a:pt x="798760" y="287420"/>
                  </a:lnTo>
                  <a:lnTo>
                    <a:pt x="808239" y="297522"/>
                  </a:lnTo>
                  <a:lnTo>
                    <a:pt x="810835" y="300285"/>
                  </a:lnTo>
                  <a:lnTo>
                    <a:pt x="816582" y="307832"/>
                  </a:lnTo>
                  <a:lnTo>
                    <a:pt x="824042" y="315672"/>
                  </a:lnTo>
                  <a:lnTo>
                    <a:pt x="834945" y="316975"/>
                  </a:lnTo>
                  <a:lnTo>
                    <a:pt x="836881" y="312457"/>
                  </a:lnTo>
                  <a:lnTo>
                    <a:pt x="849236" y="314420"/>
                  </a:lnTo>
                  <a:lnTo>
                    <a:pt x="849693" y="314492"/>
                  </a:lnTo>
                  <a:lnTo>
                    <a:pt x="855344" y="316925"/>
                  </a:lnTo>
                  <a:lnTo>
                    <a:pt x="858539" y="308462"/>
                  </a:lnTo>
                  <a:lnTo>
                    <a:pt x="863563" y="309339"/>
                  </a:lnTo>
                  <a:lnTo>
                    <a:pt x="871829" y="316652"/>
                  </a:lnTo>
                  <a:lnTo>
                    <a:pt x="877635" y="325370"/>
                  </a:lnTo>
                  <a:lnTo>
                    <a:pt x="878717" y="326993"/>
                  </a:lnTo>
                  <a:lnTo>
                    <a:pt x="880760" y="340927"/>
                  </a:lnTo>
                  <a:lnTo>
                    <a:pt x="887325" y="341835"/>
                  </a:lnTo>
                  <a:lnTo>
                    <a:pt x="895559" y="343230"/>
                  </a:lnTo>
                  <a:lnTo>
                    <a:pt x="901946" y="342387"/>
                  </a:lnTo>
                  <a:lnTo>
                    <a:pt x="907680" y="343138"/>
                  </a:lnTo>
                  <a:lnTo>
                    <a:pt x="909052" y="343318"/>
                  </a:lnTo>
                  <a:lnTo>
                    <a:pt x="916600" y="349563"/>
                  </a:lnTo>
                  <a:lnTo>
                    <a:pt x="924024" y="350417"/>
                  </a:lnTo>
                  <a:lnTo>
                    <a:pt x="931840" y="354110"/>
                  </a:lnTo>
                  <a:lnTo>
                    <a:pt x="937216" y="353962"/>
                  </a:lnTo>
                  <a:lnTo>
                    <a:pt x="942117" y="349749"/>
                  </a:lnTo>
                  <a:lnTo>
                    <a:pt x="946393" y="351017"/>
                  </a:lnTo>
                  <a:lnTo>
                    <a:pt x="950128" y="352122"/>
                  </a:lnTo>
                  <a:lnTo>
                    <a:pt x="955497" y="359776"/>
                  </a:lnTo>
                  <a:lnTo>
                    <a:pt x="961436" y="364201"/>
                  </a:lnTo>
                  <a:lnTo>
                    <a:pt x="967369" y="361895"/>
                  </a:lnTo>
                  <a:lnTo>
                    <a:pt x="968417" y="361487"/>
                  </a:lnTo>
                  <a:lnTo>
                    <a:pt x="970390" y="355504"/>
                  </a:lnTo>
                  <a:lnTo>
                    <a:pt x="974406" y="351620"/>
                  </a:lnTo>
                  <a:lnTo>
                    <a:pt x="979521" y="353233"/>
                  </a:lnTo>
                  <a:lnTo>
                    <a:pt x="990096" y="356152"/>
                  </a:lnTo>
                  <a:lnTo>
                    <a:pt x="996447" y="358117"/>
                  </a:lnTo>
                  <a:lnTo>
                    <a:pt x="1000019" y="354439"/>
                  </a:lnTo>
                  <a:lnTo>
                    <a:pt x="1001780" y="352624"/>
                  </a:lnTo>
                  <a:lnTo>
                    <a:pt x="1004363" y="359668"/>
                  </a:lnTo>
                  <a:lnTo>
                    <a:pt x="1004218" y="367404"/>
                  </a:lnTo>
                  <a:lnTo>
                    <a:pt x="1005930" y="373869"/>
                  </a:lnTo>
                  <a:lnTo>
                    <a:pt x="1014710" y="374954"/>
                  </a:lnTo>
                  <a:lnTo>
                    <a:pt x="1021320" y="375775"/>
                  </a:lnTo>
                  <a:lnTo>
                    <a:pt x="1020431" y="385027"/>
                  </a:lnTo>
                  <a:lnTo>
                    <a:pt x="1020541" y="389637"/>
                  </a:lnTo>
                  <a:lnTo>
                    <a:pt x="1020583" y="391417"/>
                  </a:lnTo>
                  <a:lnTo>
                    <a:pt x="1030263" y="395647"/>
                  </a:lnTo>
                  <a:lnTo>
                    <a:pt x="1037460" y="391505"/>
                  </a:lnTo>
                  <a:lnTo>
                    <a:pt x="1042560" y="385343"/>
                  </a:lnTo>
                  <a:lnTo>
                    <a:pt x="1052773" y="376330"/>
                  </a:lnTo>
                  <a:lnTo>
                    <a:pt x="1059866" y="379688"/>
                  </a:lnTo>
                  <a:lnTo>
                    <a:pt x="1061235" y="386104"/>
                  </a:lnTo>
                  <a:lnTo>
                    <a:pt x="1065167" y="389373"/>
                  </a:lnTo>
                  <a:lnTo>
                    <a:pt x="1065502" y="389651"/>
                  </a:lnTo>
                  <a:lnTo>
                    <a:pt x="1073740" y="387017"/>
                  </a:lnTo>
                  <a:lnTo>
                    <a:pt x="1074002" y="387453"/>
                  </a:lnTo>
                  <a:lnTo>
                    <a:pt x="1077641" y="393480"/>
                  </a:lnTo>
                  <a:lnTo>
                    <a:pt x="1078373" y="400046"/>
                  </a:lnTo>
                  <a:lnTo>
                    <a:pt x="1086508" y="400767"/>
                  </a:lnTo>
                  <a:lnTo>
                    <a:pt x="1092847" y="394510"/>
                  </a:lnTo>
                  <a:lnTo>
                    <a:pt x="1101144" y="389726"/>
                  </a:lnTo>
                  <a:lnTo>
                    <a:pt x="1105740" y="387848"/>
                  </a:lnTo>
                  <a:lnTo>
                    <a:pt x="1110137" y="397211"/>
                  </a:lnTo>
                  <a:lnTo>
                    <a:pt x="1105612" y="402364"/>
                  </a:lnTo>
                  <a:lnTo>
                    <a:pt x="1111895" y="414652"/>
                  </a:lnTo>
                  <a:lnTo>
                    <a:pt x="1118591" y="412904"/>
                  </a:lnTo>
                  <a:lnTo>
                    <a:pt x="1119021" y="407491"/>
                  </a:lnTo>
                  <a:lnTo>
                    <a:pt x="1120142" y="402132"/>
                  </a:lnTo>
                  <a:lnTo>
                    <a:pt x="1122809" y="396187"/>
                  </a:lnTo>
                  <a:lnTo>
                    <a:pt x="1130882" y="391996"/>
                  </a:lnTo>
                  <a:lnTo>
                    <a:pt x="1130565" y="387553"/>
                  </a:lnTo>
                  <a:lnTo>
                    <a:pt x="1134760" y="383966"/>
                  </a:lnTo>
                  <a:lnTo>
                    <a:pt x="1135639" y="383914"/>
                  </a:lnTo>
                  <a:lnTo>
                    <a:pt x="1136812" y="383846"/>
                  </a:lnTo>
                  <a:lnTo>
                    <a:pt x="1140134" y="383652"/>
                  </a:lnTo>
                  <a:lnTo>
                    <a:pt x="1140996" y="389812"/>
                  </a:lnTo>
                  <a:lnTo>
                    <a:pt x="1146248" y="397608"/>
                  </a:lnTo>
                  <a:lnTo>
                    <a:pt x="1152708" y="394652"/>
                  </a:lnTo>
                  <a:lnTo>
                    <a:pt x="1154678" y="398408"/>
                  </a:lnTo>
                  <a:lnTo>
                    <a:pt x="1162020" y="399903"/>
                  </a:lnTo>
                  <a:lnTo>
                    <a:pt x="1165530" y="393673"/>
                  </a:lnTo>
                  <a:lnTo>
                    <a:pt x="1168105" y="388129"/>
                  </a:lnTo>
                  <a:lnTo>
                    <a:pt x="1175522" y="392854"/>
                  </a:lnTo>
                  <a:lnTo>
                    <a:pt x="1176041" y="393184"/>
                  </a:lnTo>
                  <a:lnTo>
                    <a:pt x="1175676" y="400096"/>
                  </a:lnTo>
                  <a:lnTo>
                    <a:pt x="1177951" y="401753"/>
                  </a:lnTo>
                  <a:lnTo>
                    <a:pt x="1183560" y="401922"/>
                  </a:lnTo>
                  <a:lnTo>
                    <a:pt x="1185993" y="408140"/>
                  </a:lnTo>
                  <a:lnTo>
                    <a:pt x="1193527" y="407262"/>
                  </a:lnTo>
                  <a:lnTo>
                    <a:pt x="1197275" y="411970"/>
                  </a:lnTo>
                  <a:lnTo>
                    <a:pt x="1199987" y="416255"/>
                  </a:lnTo>
                  <a:lnTo>
                    <a:pt x="1201867" y="419224"/>
                  </a:lnTo>
                  <a:lnTo>
                    <a:pt x="1208268" y="413579"/>
                  </a:lnTo>
                  <a:lnTo>
                    <a:pt x="1211729" y="408763"/>
                  </a:lnTo>
                  <a:lnTo>
                    <a:pt x="1217240" y="411795"/>
                  </a:lnTo>
                  <a:lnTo>
                    <a:pt x="1223660" y="404508"/>
                  </a:lnTo>
                  <a:lnTo>
                    <a:pt x="1226113" y="400151"/>
                  </a:lnTo>
                  <a:lnTo>
                    <a:pt x="1236138" y="398831"/>
                  </a:lnTo>
                  <a:lnTo>
                    <a:pt x="1250831" y="394165"/>
                  </a:lnTo>
                  <a:lnTo>
                    <a:pt x="1256297" y="395722"/>
                  </a:lnTo>
                  <a:lnTo>
                    <a:pt x="1261166" y="396193"/>
                  </a:lnTo>
                  <a:lnTo>
                    <a:pt x="1263941" y="396460"/>
                  </a:lnTo>
                  <a:lnTo>
                    <a:pt x="1267473" y="394511"/>
                  </a:lnTo>
                  <a:lnTo>
                    <a:pt x="1273420" y="391226"/>
                  </a:lnTo>
                  <a:lnTo>
                    <a:pt x="1281127" y="389829"/>
                  </a:lnTo>
                  <a:lnTo>
                    <a:pt x="1288687" y="386832"/>
                  </a:lnTo>
                  <a:lnTo>
                    <a:pt x="1294023" y="386833"/>
                  </a:lnTo>
                  <a:lnTo>
                    <a:pt x="1297658" y="392588"/>
                  </a:lnTo>
                  <a:lnTo>
                    <a:pt x="1306574" y="394852"/>
                  </a:lnTo>
                  <a:lnTo>
                    <a:pt x="1317431" y="394931"/>
                  </a:lnTo>
                  <a:lnTo>
                    <a:pt x="1322211" y="394056"/>
                  </a:lnTo>
                  <a:lnTo>
                    <a:pt x="1325291" y="393491"/>
                  </a:lnTo>
                  <a:lnTo>
                    <a:pt x="1328641" y="386243"/>
                  </a:lnTo>
                  <a:lnTo>
                    <a:pt x="1331712" y="381736"/>
                  </a:lnTo>
                  <a:lnTo>
                    <a:pt x="1339784" y="384930"/>
                  </a:lnTo>
                  <a:lnTo>
                    <a:pt x="1340522" y="385222"/>
                  </a:lnTo>
                  <a:lnTo>
                    <a:pt x="1346779" y="389545"/>
                  </a:lnTo>
                  <a:lnTo>
                    <a:pt x="1352369" y="395363"/>
                  </a:lnTo>
                  <a:lnTo>
                    <a:pt x="1359800" y="396715"/>
                  </a:lnTo>
                  <a:lnTo>
                    <a:pt x="1364674" y="402468"/>
                  </a:lnTo>
                  <a:lnTo>
                    <a:pt x="1368991" y="407174"/>
                  </a:lnTo>
                  <a:lnTo>
                    <a:pt x="1375989" y="412213"/>
                  </a:lnTo>
                  <a:lnTo>
                    <a:pt x="1384610" y="410909"/>
                  </a:lnTo>
                  <a:lnTo>
                    <a:pt x="1388575" y="414637"/>
                  </a:lnTo>
                  <a:lnTo>
                    <a:pt x="1390554" y="416496"/>
                  </a:lnTo>
                  <a:lnTo>
                    <a:pt x="1400269" y="421065"/>
                  </a:lnTo>
                  <a:lnTo>
                    <a:pt x="1406885" y="421457"/>
                  </a:lnTo>
                  <a:lnTo>
                    <a:pt x="1412020" y="428054"/>
                  </a:lnTo>
                  <a:lnTo>
                    <a:pt x="1416918" y="425751"/>
                  </a:lnTo>
                  <a:lnTo>
                    <a:pt x="1424713" y="434051"/>
                  </a:lnTo>
                  <a:lnTo>
                    <a:pt x="1428295" y="435617"/>
                  </a:lnTo>
                  <a:lnTo>
                    <a:pt x="1432203" y="436809"/>
                  </a:lnTo>
                  <a:lnTo>
                    <a:pt x="1433982" y="435301"/>
                  </a:lnTo>
                  <a:lnTo>
                    <a:pt x="1437965" y="435591"/>
                  </a:lnTo>
                  <a:lnTo>
                    <a:pt x="1445372" y="433756"/>
                  </a:lnTo>
                  <a:lnTo>
                    <a:pt x="1448285" y="434549"/>
                  </a:lnTo>
                  <a:lnTo>
                    <a:pt x="1451691" y="431485"/>
                  </a:lnTo>
                  <a:lnTo>
                    <a:pt x="1456358" y="433408"/>
                  </a:lnTo>
                  <a:lnTo>
                    <a:pt x="1464439" y="434010"/>
                  </a:lnTo>
                  <a:lnTo>
                    <a:pt x="1467851" y="436831"/>
                  </a:lnTo>
                  <a:lnTo>
                    <a:pt x="1468232" y="452885"/>
                  </a:lnTo>
                  <a:lnTo>
                    <a:pt x="1468524" y="467510"/>
                  </a:lnTo>
                  <a:lnTo>
                    <a:pt x="1468707" y="475737"/>
                  </a:lnTo>
                  <a:lnTo>
                    <a:pt x="1469051" y="491139"/>
                  </a:lnTo>
                  <a:lnTo>
                    <a:pt x="1469426" y="510720"/>
                  </a:lnTo>
                  <a:lnTo>
                    <a:pt x="1469816" y="529888"/>
                  </a:lnTo>
                  <a:lnTo>
                    <a:pt x="1470052" y="541489"/>
                  </a:lnTo>
                  <a:lnTo>
                    <a:pt x="1470348" y="555978"/>
                  </a:lnTo>
                  <a:lnTo>
                    <a:pt x="1470712" y="573838"/>
                  </a:lnTo>
                  <a:lnTo>
                    <a:pt x="1471237" y="597684"/>
                  </a:lnTo>
                  <a:lnTo>
                    <a:pt x="1471325" y="601666"/>
                  </a:lnTo>
                  <a:lnTo>
                    <a:pt x="1471808" y="624884"/>
                  </a:lnTo>
                  <a:lnTo>
                    <a:pt x="1471976" y="632937"/>
                  </a:lnTo>
                  <a:lnTo>
                    <a:pt x="1472491" y="653104"/>
                  </a:lnTo>
                  <a:lnTo>
                    <a:pt x="1473978" y="654835"/>
                  </a:lnTo>
                  <a:lnTo>
                    <a:pt x="1480214" y="662087"/>
                  </a:lnTo>
                  <a:lnTo>
                    <a:pt x="1488263" y="666525"/>
                  </a:lnTo>
                  <a:lnTo>
                    <a:pt x="1492080" y="673212"/>
                  </a:lnTo>
                  <a:lnTo>
                    <a:pt x="1495114" y="678522"/>
                  </a:lnTo>
                  <a:lnTo>
                    <a:pt x="1501307" y="692898"/>
                  </a:lnTo>
                  <a:lnTo>
                    <a:pt x="1499981" y="703758"/>
                  </a:lnTo>
                  <a:lnTo>
                    <a:pt x="1497971" y="708832"/>
                  </a:lnTo>
                  <a:lnTo>
                    <a:pt x="1503712" y="716853"/>
                  </a:lnTo>
                  <a:lnTo>
                    <a:pt x="1511054" y="719900"/>
                  </a:lnTo>
                  <a:lnTo>
                    <a:pt x="1508399" y="724866"/>
                  </a:lnTo>
                  <a:lnTo>
                    <a:pt x="1514640" y="730295"/>
                  </a:lnTo>
                  <a:lnTo>
                    <a:pt x="1518290" y="737587"/>
                  </a:lnTo>
                  <a:lnTo>
                    <a:pt x="1517681" y="747856"/>
                  </a:lnTo>
                  <a:lnTo>
                    <a:pt x="1525080" y="753440"/>
                  </a:lnTo>
                  <a:lnTo>
                    <a:pt x="1526705" y="764035"/>
                  </a:lnTo>
                  <a:lnTo>
                    <a:pt x="1526922" y="764018"/>
                  </a:lnTo>
                  <a:lnTo>
                    <a:pt x="1532597" y="763569"/>
                  </a:lnTo>
                  <a:lnTo>
                    <a:pt x="1534649" y="763406"/>
                  </a:lnTo>
                  <a:lnTo>
                    <a:pt x="1534240" y="771271"/>
                  </a:lnTo>
                  <a:lnTo>
                    <a:pt x="1535588" y="781918"/>
                  </a:lnTo>
                  <a:lnTo>
                    <a:pt x="1534760" y="787915"/>
                  </a:lnTo>
                  <a:lnTo>
                    <a:pt x="1533687" y="793668"/>
                  </a:lnTo>
                  <a:lnTo>
                    <a:pt x="1536079" y="799497"/>
                  </a:lnTo>
                  <a:lnTo>
                    <a:pt x="1533445" y="806076"/>
                  </a:lnTo>
                  <a:lnTo>
                    <a:pt x="1532994" y="807201"/>
                  </a:lnTo>
                  <a:lnTo>
                    <a:pt x="1531962" y="816419"/>
                  </a:lnTo>
                  <a:lnTo>
                    <a:pt x="1526444" y="825477"/>
                  </a:lnTo>
                  <a:lnTo>
                    <a:pt x="1525195" y="833603"/>
                  </a:lnTo>
                  <a:lnTo>
                    <a:pt x="1518816" y="841329"/>
                  </a:lnTo>
                  <a:lnTo>
                    <a:pt x="1519020" y="845833"/>
                  </a:lnTo>
                  <a:lnTo>
                    <a:pt x="1513840" y="852558"/>
                  </a:lnTo>
                  <a:lnTo>
                    <a:pt x="1516239" y="857813"/>
                  </a:lnTo>
                  <a:lnTo>
                    <a:pt x="1517382" y="868352"/>
                  </a:lnTo>
                  <a:lnTo>
                    <a:pt x="1513239" y="872238"/>
                  </a:lnTo>
                  <a:lnTo>
                    <a:pt x="1512403" y="873021"/>
                  </a:lnTo>
                  <a:lnTo>
                    <a:pt x="1510833" y="882329"/>
                  </a:lnTo>
                  <a:lnTo>
                    <a:pt x="1517357" y="889691"/>
                  </a:lnTo>
                  <a:lnTo>
                    <a:pt x="1516999" y="894057"/>
                  </a:lnTo>
                  <a:lnTo>
                    <a:pt x="1516787" y="896646"/>
                  </a:lnTo>
                  <a:lnTo>
                    <a:pt x="1518105" y="903704"/>
                  </a:lnTo>
                  <a:lnTo>
                    <a:pt x="1518468" y="912149"/>
                  </a:lnTo>
                  <a:lnTo>
                    <a:pt x="1518483" y="920218"/>
                  </a:lnTo>
                  <a:lnTo>
                    <a:pt x="1518221" y="920497"/>
                  </a:lnTo>
                  <a:lnTo>
                    <a:pt x="1514143" y="924839"/>
                  </a:lnTo>
                  <a:lnTo>
                    <a:pt x="1506360" y="934275"/>
                  </a:lnTo>
                  <a:lnTo>
                    <a:pt x="1503844" y="942641"/>
                  </a:lnTo>
                  <a:lnTo>
                    <a:pt x="1501282" y="945772"/>
                  </a:lnTo>
                  <a:lnTo>
                    <a:pt x="1498928" y="948647"/>
                  </a:lnTo>
                  <a:lnTo>
                    <a:pt x="1492259" y="955514"/>
                  </a:lnTo>
                  <a:lnTo>
                    <a:pt x="1496997" y="961106"/>
                  </a:lnTo>
                  <a:lnTo>
                    <a:pt x="1500433" y="966219"/>
                  </a:lnTo>
                  <a:lnTo>
                    <a:pt x="1503572" y="970762"/>
                  </a:lnTo>
                  <a:lnTo>
                    <a:pt x="1500803" y="972427"/>
                  </a:lnTo>
                  <a:lnTo>
                    <a:pt x="1488693" y="972250"/>
                  </a:lnTo>
                  <a:lnTo>
                    <a:pt x="1477337" y="974013"/>
                  </a:lnTo>
                  <a:lnTo>
                    <a:pt x="1464790" y="979032"/>
                  </a:lnTo>
                  <a:lnTo>
                    <a:pt x="1441784" y="989727"/>
                  </a:lnTo>
                  <a:lnTo>
                    <a:pt x="1439788" y="990651"/>
                  </a:lnTo>
                  <a:lnTo>
                    <a:pt x="1426044" y="997005"/>
                  </a:lnTo>
                  <a:lnTo>
                    <a:pt x="1424233" y="997841"/>
                  </a:lnTo>
                  <a:lnTo>
                    <a:pt x="1412969" y="1003178"/>
                  </a:lnTo>
                  <a:lnTo>
                    <a:pt x="1403928" y="1008426"/>
                  </a:lnTo>
                  <a:lnTo>
                    <a:pt x="1396720" y="1017021"/>
                  </a:lnTo>
                  <a:lnTo>
                    <a:pt x="1397819" y="1022202"/>
                  </a:lnTo>
                  <a:lnTo>
                    <a:pt x="1388102" y="1029523"/>
                  </a:lnTo>
                  <a:lnTo>
                    <a:pt x="1361380" y="1047902"/>
                  </a:lnTo>
                  <a:lnTo>
                    <a:pt x="1350715" y="1057994"/>
                  </a:lnTo>
                  <a:lnTo>
                    <a:pt x="1349503" y="1059139"/>
                  </a:lnTo>
                  <a:lnTo>
                    <a:pt x="1341523" y="1065301"/>
                  </a:lnTo>
                  <a:lnTo>
                    <a:pt x="1328786" y="1077659"/>
                  </a:lnTo>
                  <a:lnTo>
                    <a:pt x="1318496" y="1087054"/>
                  </a:lnTo>
                  <a:lnTo>
                    <a:pt x="1311551" y="1088106"/>
                  </a:lnTo>
                  <a:lnTo>
                    <a:pt x="1303379" y="1092871"/>
                  </a:lnTo>
                  <a:lnTo>
                    <a:pt x="1293463" y="1098639"/>
                  </a:lnTo>
                  <a:lnTo>
                    <a:pt x="1281894" y="1105444"/>
                  </a:lnTo>
                  <a:lnTo>
                    <a:pt x="1266283" y="1114993"/>
                  </a:lnTo>
                  <a:lnTo>
                    <a:pt x="1243360" y="1125568"/>
                  </a:lnTo>
                  <a:lnTo>
                    <a:pt x="1219715" y="1137374"/>
                  </a:lnTo>
                  <a:lnTo>
                    <a:pt x="1203274" y="1148132"/>
                  </a:lnTo>
                  <a:lnTo>
                    <a:pt x="1197182" y="1152756"/>
                  </a:lnTo>
                  <a:lnTo>
                    <a:pt x="1195730" y="1153857"/>
                  </a:lnTo>
                  <a:lnTo>
                    <a:pt x="1189276" y="1162647"/>
                  </a:lnTo>
                  <a:lnTo>
                    <a:pt x="1166052" y="1175552"/>
                  </a:lnTo>
                  <a:lnTo>
                    <a:pt x="1155263" y="1183477"/>
                  </a:lnTo>
                  <a:lnTo>
                    <a:pt x="1146313" y="1190838"/>
                  </a:lnTo>
                  <a:lnTo>
                    <a:pt x="1138905" y="1197736"/>
                  </a:lnTo>
                  <a:lnTo>
                    <a:pt x="1134648" y="1201693"/>
                  </a:lnTo>
                  <a:lnTo>
                    <a:pt x="1120129" y="1218363"/>
                  </a:lnTo>
                  <a:lnTo>
                    <a:pt x="1115060" y="1228163"/>
                  </a:lnTo>
                  <a:lnTo>
                    <a:pt x="1114914" y="1228445"/>
                  </a:lnTo>
                  <a:lnTo>
                    <a:pt x="1109193" y="1235050"/>
                  </a:lnTo>
                  <a:lnTo>
                    <a:pt x="1102910" y="1244475"/>
                  </a:lnTo>
                  <a:lnTo>
                    <a:pt x="1093853" y="1260866"/>
                  </a:lnTo>
                  <a:lnTo>
                    <a:pt x="1092546" y="1263568"/>
                  </a:lnTo>
                  <a:lnTo>
                    <a:pt x="1088190" y="1272560"/>
                  </a:lnTo>
                  <a:lnTo>
                    <a:pt x="1083252" y="1283942"/>
                  </a:lnTo>
                  <a:lnTo>
                    <a:pt x="1078089" y="1298866"/>
                  </a:lnTo>
                  <a:lnTo>
                    <a:pt x="1076684" y="1304310"/>
                  </a:lnTo>
                  <a:lnTo>
                    <a:pt x="1075161" y="1310205"/>
                  </a:lnTo>
                  <a:lnTo>
                    <a:pt x="1072308" y="1334111"/>
                  </a:lnTo>
                  <a:lnTo>
                    <a:pt x="1073432" y="1358023"/>
                  </a:lnTo>
                  <a:lnTo>
                    <a:pt x="1078569" y="1383261"/>
                  </a:lnTo>
                  <a:lnTo>
                    <a:pt x="1082770" y="1397194"/>
                  </a:lnTo>
                  <a:lnTo>
                    <a:pt x="1086805" y="1410541"/>
                  </a:lnTo>
                  <a:lnTo>
                    <a:pt x="1089954" y="1423162"/>
                  </a:lnTo>
                  <a:lnTo>
                    <a:pt x="1093569" y="1437606"/>
                  </a:lnTo>
                  <a:lnTo>
                    <a:pt x="1097972" y="1468160"/>
                  </a:lnTo>
                  <a:lnTo>
                    <a:pt x="1098728" y="1477048"/>
                  </a:lnTo>
                  <a:lnTo>
                    <a:pt x="1099449" y="1483409"/>
                  </a:lnTo>
                  <a:lnTo>
                    <a:pt x="1098025" y="1486411"/>
                  </a:lnTo>
                  <a:lnTo>
                    <a:pt x="1091717" y="1484711"/>
                  </a:lnTo>
                  <a:lnTo>
                    <a:pt x="1082844" y="1488071"/>
                  </a:lnTo>
                  <a:lnTo>
                    <a:pt x="1075127" y="1489646"/>
                  </a:lnTo>
                  <a:lnTo>
                    <a:pt x="1071612" y="1492419"/>
                  </a:lnTo>
                  <a:lnTo>
                    <a:pt x="1072287" y="1497012"/>
                  </a:lnTo>
                  <a:lnTo>
                    <a:pt x="1070622" y="1500914"/>
                  </a:lnTo>
                  <a:lnTo>
                    <a:pt x="1064358" y="1500786"/>
                  </a:lnTo>
                  <a:lnTo>
                    <a:pt x="1060400" y="1495408"/>
                  </a:lnTo>
                  <a:lnTo>
                    <a:pt x="1055100" y="1495227"/>
                  </a:lnTo>
                  <a:lnTo>
                    <a:pt x="1049389" y="1489678"/>
                  </a:lnTo>
                  <a:lnTo>
                    <a:pt x="1044449" y="1487163"/>
                  </a:lnTo>
                  <a:lnTo>
                    <a:pt x="1036886" y="1477645"/>
                  </a:lnTo>
                  <a:lnTo>
                    <a:pt x="1030261" y="1475229"/>
                  </a:lnTo>
                  <a:lnTo>
                    <a:pt x="1022525" y="1473903"/>
                  </a:lnTo>
                  <a:lnTo>
                    <a:pt x="1018006" y="1470665"/>
                  </a:lnTo>
                  <a:lnTo>
                    <a:pt x="1009602" y="1470158"/>
                  </a:lnTo>
                  <a:lnTo>
                    <a:pt x="1008485" y="1470090"/>
                  </a:lnTo>
                  <a:lnTo>
                    <a:pt x="999304" y="1469696"/>
                  </a:lnTo>
                  <a:lnTo>
                    <a:pt x="990952" y="1468942"/>
                  </a:lnTo>
                  <a:lnTo>
                    <a:pt x="987337" y="1471951"/>
                  </a:lnTo>
                  <a:lnTo>
                    <a:pt x="982252" y="1469914"/>
                  </a:lnTo>
                  <a:lnTo>
                    <a:pt x="980886" y="1469366"/>
                  </a:lnTo>
                  <a:lnTo>
                    <a:pt x="973541" y="1469661"/>
                  </a:lnTo>
                  <a:lnTo>
                    <a:pt x="967568" y="1469478"/>
                  </a:lnTo>
                  <a:lnTo>
                    <a:pt x="961125" y="1467012"/>
                  </a:lnTo>
                  <a:lnTo>
                    <a:pt x="954448" y="1461803"/>
                  </a:lnTo>
                  <a:lnTo>
                    <a:pt x="944109" y="1455013"/>
                  </a:lnTo>
                  <a:lnTo>
                    <a:pt x="937251" y="1449198"/>
                  </a:lnTo>
                  <a:lnTo>
                    <a:pt x="929668" y="1446862"/>
                  </a:lnTo>
                  <a:lnTo>
                    <a:pt x="920635" y="1443828"/>
                  </a:lnTo>
                  <a:lnTo>
                    <a:pt x="918520" y="1442716"/>
                  </a:lnTo>
                  <a:lnTo>
                    <a:pt x="916028" y="1441405"/>
                  </a:lnTo>
                  <a:lnTo>
                    <a:pt x="910862" y="1443458"/>
                  </a:lnTo>
                  <a:lnTo>
                    <a:pt x="905386" y="1439249"/>
                  </a:lnTo>
                  <a:lnTo>
                    <a:pt x="895479" y="1430634"/>
                  </a:lnTo>
                  <a:lnTo>
                    <a:pt x="892219" y="1424674"/>
                  </a:lnTo>
                  <a:lnTo>
                    <a:pt x="881712" y="1425980"/>
                  </a:lnTo>
                  <a:lnTo>
                    <a:pt x="873441" y="1420735"/>
                  </a:lnTo>
                  <a:lnTo>
                    <a:pt x="864269" y="1417980"/>
                  </a:lnTo>
                  <a:lnTo>
                    <a:pt x="857989" y="1419908"/>
                  </a:lnTo>
                  <a:lnTo>
                    <a:pt x="854515" y="1415722"/>
                  </a:lnTo>
                  <a:lnTo>
                    <a:pt x="857142" y="1408872"/>
                  </a:lnTo>
                  <a:lnTo>
                    <a:pt x="855574" y="1405625"/>
                  </a:lnTo>
                  <a:lnTo>
                    <a:pt x="847511" y="1398583"/>
                  </a:lnTo>
                  <a:lnTo>
                    <a:pt x="846927" y="1395852"/>
                  </a:lnTo>
                  <a:lnTo>
                    <a:pt x="844369" y="1383887"/>
                  </a:lnTo>
                  <a:lnTo>
                    <a:pt x="843639" y="1374508"/>
                  </a:lnTo>
                  <a:lnTo>
                    <a:pt x="839759" y="1365681"/>
                  </a:lnTo>
                  <a:lnTo>
                    <a:pt x="836761" y="1358051"/>
                  </a:lnTo>
                  <a:lnTo>
                    <a:pt x="829438" y="1352790"/>
                  </a:lnTo>
                  <a:lnTo>
                    <a:pt x="825668" y="1345922"/>
                  </a:lnTo>
                  <a:lnTo>
                    <a:pt x="822670" y="1338488"/>
                  </a:lnTo>
                  <a:lnTo>
                    <a:pt x="815487" y="1332250"/>
                  </a:lnTo>
                  <a:lnTo>
                    <a:pt x="816489" y="1321209"/>
                  </a:lnTo>
                  <a:lnTo>
                    <a:pt x="818253" y="1314101"/>
                  </a:lnTo>
                  <a:lnTo>
                    <a:pt x="816681" y="1305241"/>
                  </a:lnTo>
                  <a:lnTo>
                    <a:pt x="814945" y="1299843"/>
                  </a:lnTo>
                  <a:lnTo>
                    <a:pt x="814669" y="1298983"/>
                  </a:lnTo>
                  <a:lnTo>
                    <a:pt x="811755" y="1295241"/>
                  </a:lnTo>
                  <a:lnTo>
                    <a:pt x="806650" y="1293529"/>
                  </a:lnTo>
                  <a:lnTo>
                    <a:pt x="812397" y="1279151"/>
                  </a:lnTo>
                  <a:lnTo>
                    <a:pt x="811657" y="1273755"/>
                  </a:lnTo>
                  <a:lnTo>
                    <a:pt x="811606" y="1267032"/>
                  </a:lnTo>
                  <a:lnTo>
                    <a:pt x="807797" y="1267110"/>
                  </a:lnTo>
                  <a:lnTo>
                    <a:pt x="807987" y="1255956"/>
                  </a:lnTo>
                  <a:lnTo>
                    <a:pt x="804873" y="1251155"/>
                  </a:lnTo>
                  <a:lnTo>
                    <a:pt x="796635" y="1248073"/>
                  </a:lnTo>
                  <a:lnTo>
                    <a:pt x="786876" y="1244890"/>
                  </a:lnTo>
                  <a:lnTo>
                    <a:pt x="780570" y="1236111"/>
                  </a:lnTo>
                  <a:lnTo>
                    <a:pt x="775399" y="1232513"/>
                  </a:lnTo>
                  <a:lnTo>
                    <a:pt x="770302" y="1227220"/>
                  </a:lnTo>
                  <a:lnTo>
                    <a:pt x="766486" y="1220804"/>
                  </a:lnTo>
                  <a:lnTo>
                    <a:pt x="763510" y="1213688"/>
                  </a:lnTo>
                  <a:lnTo>
                    <a:pt x="762145" y="1207765"/>
                  </a:lnTo>
                  <a:lnTo>
                    <a:pt x="760623" y="1200866"/>
                  </a:lnTo>
                  <a:lnTo>
                    <a:pt x="754281" y="1197438"/>
                  </a:lnTo>
                  <a:lnTo>
                    <a:pt x="749386" y="1185905"/>
                  </a:lnTo>
                  <a:lnTo>
                    <a:pt x="743962" y="1178555"/>
                  </a:lnTo>
                  <a:lnTo>
                    <a:pt x="732173" y="1170539"/>
                  </a:lnTo>
                  <a:lnTo>
                    <a:pt x="729452" y="1168005"/>
                  </a:lnTo>
                  <a:lnTo>
                    <a:pt x="721204" y="1160309"/>
                  </a:lnTo>
                  <a:lnTo>
                    <a:pt x="719079" y="1153221"/>
                  </a:lnTo>
                  <a:lnTo>
                    <a:pt x="715447" y="1144659"/>
                  </a:lnTo>
                  <a:lnTo>
                    <a:pt x="713819" y="1135634"/>
                  </a:lnTo>
                  <a:lnTo>
                    <a:pt x="710325" y="1128585"/>
                  </a:lnTo>
                  <a:lnTo>
                    <a:pt x="708061" y="1123173"/>
                  </a:lnTo>
                  <a:lnTo>
                    <a:pt x="707417" y="1114898"/>
                  </a:lnTo>
                  <a:lnTo>
                    <a:pt x="701423" y="1108953"/>
                  </a:lnTo>
                  <a:lnTo>
                    <a:pt x="695422" y="1102447"/>
                  </a:lnTo>
                  <a:lnTo>
                    <a:pt x="695007" y="1094881"/>
                  </a:lnTo>
                  <a:lnTo>
                    <a:pt x="692112" y="1088333"/>
                  </a:lnTo>
                  <a:lnTo>
                    <a:pt x="692050" y="1082459"/>
                  </a:lnTo>
                  <a:lnTo>
                    <a:pt x="687269" y="1078057"/>
                  </a:lnTo>
                  <a:lnTo>
                    <a:pt x="681606" y="1068471"/>
                  </a:lnTo>
                  <a:lnTo>
                    <a:pt x="679565" y="1061018"/>
                  </a:lnTo>
                  <a:lnTo>
                    <a:pt x="678465" y="1050705"/>
                  </a:lnTo>
                  <a:lnTo>
                    <a:pt x="677483" y="1043484"/>
                  </a:lnTo>
                  <a:lnTo>
                    <a:pt x="677177" y="1041227"/>
                  </a:lnTo>
                  <a:lnTo>
                    <a:pt x="670987" y="1036873"/>
                  </a:lnTo>
                  <a:lnTo>
                    <a:pt x="665792" y="1031184"/>
                  </a:lnTo>
                  <a:lnTo>
                    <a:pt x="663418" y="1022893"/>
                  </a:lnTo>
                  <a:lnTo>
                    <a:pt x="662706" y="1022153"/>
                  </a:lnTo>
                  <a:lnTo>
                    <a:pt x="657322" y="1016556"/>
                  </a:lnTo>
                  <a:lnTo>
                    <a:pt x="652969" y="1011306"/>
                  </a:lnTo>
                  <a:lnTo>
                    <a:pt x="640242" y="1002978"/>
                  </a:lnTo>
                  <a:lnTo>
                    <a:pt x="633154" y="989454"/>
                  </a:lnTo>
                  <a:lnTo>
                    <a:pt x="623945" y="986905"/>
                  </a:lnTo>
                  <a:lnTo>
                    <a:pt x="617645" y="980108"/>
                  </a:lnTo>
                  <a:lnTo>
                    <a:pt x="610160" y="979689"/>
                  </a:lnTo>
                  <a:lnTo>
                    <a:pt x="604507" y="971422"/>
                  </a:lnTo>
                  <a:lnTo>
                    <a:pt x="604774" y="962765"/>
                  </a:lnTo>
                  <a:lnTo>
                    <a:pt x="597759" y="959149"/>
                  </a:lnTo>
                  <a:lnTo>
                    <a:pt x="594321" y="948725"/>
                  </a:lnTo>
                  <a:lnTo>
                    <a:pt x="588145" y="945389"/>
                  </a:lnTo>
                  <a:lnTo>
                    <a:pt x="582216" y="944368"/>
                  </a:lnTo>
                  <a:lnTo>
                    <a:pt x="575456" y="939818"/>
                  </a:lnTo>
                  <a:lnTo>
                    <a:pt x="564056" y="943220"/>
                  </a:lnTo>
                  <a:lnTo>
                    <a:pt x="556919" y="942448"/>
                  </a:lnTo>
                  <a:lnTo>
                    <a:pt x="551325" y="940562"/>
                  </a:lnTo>
                  <a:lnTo>
                    <a:pt x="545683" y="938656"/>
                  </a:lnTo>
                  <a:lnTo>
                    <a:pt x="537804" y="937637"/>
                  </a:lnTo>
                  <a:lnTo>
                    <a:pt x="527032" y="935124"/>
                  </a:lnTo>
                  <a:lnTo>
                    <a:pt x="520304" y="935370"/>
                  </a:lnTo>
                  <a:lnTo>
                    <a:pt x="513963" y="937118"/>
                  </a:lnTo>
                  <a:lnTo>
                    <a:pt x="508970" y="936042"/>
                  </a:lnTo>
                  <a:lnTo>
                    <a:pt x="503697" y="931954"/>
                  </a:lnTo>
                  <a:lnTo>
                    <a:pt x="496016" y="928128"/>
                  </a:lnTo>
                  <a:lnTo>
                    <a:pt x="487480" y="922844"/>
                  </a:lnTo>
                  <a:lnTo>
                    <a:pt x="485357" y="923460"/>
                  </a:lnTo>
                  <a:lnTo>
                    <a:pt x="481531" y="924571"/>
                  </a:lnTo>
                  <a:lnTo>
                    <a:pt x="478788" y="930184"/>
                  </a:lnTo>
                  <a:lnTo>
                    <a:pt x="475477" y="937542"/>
                  </a:lnTo>
                  <a:lnTo>
                    <a:pt x="466490" y="934963"/>
                  </a:lnTo>
                  <a:lnTo>
                    <a:pt x="461249" y="934537"/>
                  </a:lnTo>
                  <a:lnTo>
                    <a:pt x="456380" y="938066"/>
                  </a:lnTo>
                  <a:lnTo>
                    <a:pt x="448927" y="938127"/>
                  </a:lnTo>
                  <a:lnTo>
                    <a:pt x="441117" y="938952"/>
                  </a:lnTo>
                  <a:lnTo>
                    <a:pt x="438565" y="947311"/>
                  </a:lnTo>
                  <a:lnTo>
                    <a:pt x="432634" y="954437"/>
                  </a:lnTo>
                  <a:lnTo>
                    <a:pt x="427294" y="963102"/>
                  </a:lnTo>
                  <a:lnTo>
                    <a:pt x="423211" y="967534"/>
                  </a:lnTo>
                  <a:lnTo>
                    <a:pt x="419759" y="978074"/>
                  </a:lnTo>
                  <a:lnTo>
                    <a:pt x="420088" y="984276"/>
                  </a:lnTo>
                  <a:lnTo>
                    <a:pt x="413919" y="990390"/>
                  </a:lnTo>
                  <a:lnTo>
                    <a:pt x="410961" y="999153"/>
                  </a:lnTo>
                  <a:lnTo>
                    <a:pt x="412881" y="1005577"/>
                  </a:lnTo>
                  <a:lnTo>
                    <a:pt x="406765" y="1012167"/>
                  </a:lnTo>
                  <a:lnTo>
                    <a:pt x="397064" y="1015527"/>
                  </a:lnTo>
                  <a:lnTo>
                    <a:pt x="391641" y="1023163"/>
                  </a:lnTo>
                  <a:lnTo>
                    <a:pt x="386549" y="1025175"/>
                  </a:lnTo>
                  <a:lnTo>
                    <a:pt x="383041" y="1033039"/>
                  </a:lnTo>
                  <a:lnTo>
                    <a:pt x="379389" y="1038945"/>
                  </a:lnTo>
                  <a:lnTo>
                    <a:pt x="367259" y="1036728"/>
                  </a:lnTo>
                  <a:lnTo>
                    <a:pt x="360701" y="1037524"/>
                  </a:lnTo>
                  <a:lnTo>
                    <a:pt x="351315" y="1031720"/>
                  </a:lnTo>
                  <a:lnTo>
                    <a:pt x="339595" y="1024187"/>
                  </a:lnTo>
                  <a:lnTo>
                    <a:pt x="332762" y="1016162"/>
                  </a:lnTo>
                  <a:lnTo>
                    <a:pt x="324902" y="1011492"/>
                  </a:lnTo>
                  <a:lnTo>
                    <a:pt x="316941" y="1007995"/>
                  </a:lnTo>
                  <a:lnTo>
                    <a:pt x="309382" y="1004543"/>
                  </a:lnTo>
                  <a:lnTo>
                    <a:pt x="302370" y="994841"/>
                  </a:lnTo>
                  <a:lnTo>
                    <a:pt x="301806" y="994555"/>
                  </a:lnTo>
                  <a:lnTo>
                    <a:pt x="294467" y="990823"/>
                  </a:lnTo>
                  <a:lnTo>
                    <a:pt x="280370" y="987687"/>
                  </a:lnTo>
                  <a:lnTo>
                    <a:pt x="271096" y="982078"/>
                  </a:lnTo>
                  <a:lnTo>
                    <a:pt x="261106" y="973981"/>
                  </a:lnTo>
                  <a:lnTo>
                    <a:pt x="257094" y="967688"/>
                  </a:lnTo>
                  <a:lnTo>
                    <a:pt x="251998" y="959667"/>
                  </a:lnTo>
                  <a:lnTo>
                    <a:pt x="242937" y="952886"/>
                  </a:lnTo>
                  <a:lnTo>
                    <a:pt x="235674" y="949655"/>
                  </a:lnTo>
                  <a:lnTo>
                    <a:pt x="226675" y="940468"/>
                  </a:lnTo>
                  <a:lnTo>
                    <a:pt x="217079" y="929581"/>
                  </a:lnTo>
                  <a:lnTo>
                    <a:pt x="215143" y="916334"/>
                  </a:lnTo>
                  <a:lnTo>
                    <a:pt x="209680" y="905590"/>
                  </a:lnTo>
                  <a:lnTo>
                    <a:pt x="204145" y="895848"/>
                  </a:lnTo>
                  <a:lnTo>
                    <a:pt x="203566" y="884870"/>
                  </a:lnTo>
                  <a:lnTo>
                    <a:pt x="201788" y="879957"/>
                  </a:lnTo>
                  <a:lnTo>
                    <a:pt x="204256" y="868665"/>
                  </a:lnTo>
                  <a:lnTo>
                    <a:pt x="204300" y="854189"/>
                  </a:lnTo>
                  <a:lnTo>
                    <a:pt x="200421" y="847215"/>
                  </a:lnTo>
                  <a:lnTo>
                    <a:pt x="198430" y="841248"/>
                  </a:lnTo>
                  <a:lnTo>
                    <a:pt x="191863" y="831023"/>
                  </a:lnTo>
                  <a:lnTo>
                    <a:pt x="187936" y="827889"/>
                  </a:lnTo>
                  <a:lnTo>
                    <a:pt x="187585" y="818389"/>
                  </a:lnTo>
                  <a:lnTo>
                    <a:pt x="186258" y="807648"/>
                  </a:lnTo>
                  <a:lnTo>
                    <a:pt x="182961" y="797665"/>
                  </a:lnTo>
                  <a:lnTo>
                    <a:pt x="177431" y="796389"/>
                  </a:lnTo>
                  <a:lnTo>
                    <a:pt x="176644" y="793739"/>
                  </a:lnTo>
                  <a:lnTo>
                    <a:pt x="174790" y="787486"/>
                  </a:lnTo>
                  <a:lnTo>
                    <a:pt x="167739" y="784909"/>
                  </a:lnTo>
                  <a:lnTo>
                    <a:pt x="163916" y="780014"/>
                  </a:lnTo>
                  <a:lnTo>
                    <a:pt x="157105" y="774060"/>
                  </a:lnTo>
                  <a:lnTo>
                    <a:pt x="150784" y="767265"/>
                  </a:lnTo>
                  <a:lnTo>
                    <a:pt x="139626" y="764034"/>
                  </a:lnTo>
                  <a:lnTo>
                    <a:pt x="130742" y="758153"/>
                  </a:lnTo>
                  <a:lnTo>
                    <a:pt x="130599" y="753141"/>
                  </a:lnTo>
                  <a:lnTo>
                    <a:pt x="120915" y="744624"/>
                  </a:lnTo>
                  <a:lnTo>
                    <a:pt x="113383" y="737340"/>
                  </a:lnTo>
                  <a:lnTo>
                    <a:pt x="111406" y="730861"/>
                  </a:lnTo>
                  <a:lnTo>
                    <a:pt x="106660" y="721599"/>
                  </a:lnTo>
                  <a:lnTo>
                    <a:pt x="97528" y="715406"/>
                  </a:lnTo>
                  <a:lnTo>
                    <a:pt x="90462" y="710434"/>
                  </a:lnTo>
                  <a:lnTo>
                    <a:pt x="88481" y="705313"/>
                  </a:lnTo>
                  <a:lnTo>
                    <a:pt x="80912" y="692507"/>
                  </a:lnTo>
                  <a:lnTo>
                    <a:pt x="73237" y="687516"/>
                  </a:lnTo>
                  <a:lnTo>
                    <a:pt x="72086" y="680991"/>
                  </a:lnTo>
                  <a:lnTo>
                    <a:pt x="67440" y="677288"/>
                  </a:lnTo>
                  <a:lnTo>
                    <a:pt x="66512" y="676547"/>
                  </a:lnTo>
                  <a:lnTo>
                    <a:pt x="57775" y="674751"/>
                  </a:lnTo>
                  <a:lnTo>
                    <a:pt x="47446" y="665630"/>
                  </a:lnTo>
                  <a:lnTo>
                    <a:pt x="41139" y="656999"/>
                  </a:lnTo>
                  <a:lnTo>
                    <a:pt x="36718" y="649739"/>
                  </a:lnTo>
                  <a:lnTo>
                    <a:pt x="34935" y="641418"/>
                  </a:lnTo>
                  <a:lnTo>
                    <a:pt x="31427" y="634163"/>
                  </a:lnTo>
                  <a:lnTo>
                    <a:pt x="28516" y="628137"/>
                  </a:lnTo>
                  <a:lnTo>
                    <a:pt x="23564" y="621838"/>
                  </a:lnTo>
                  <a:lnTo>
                    <a:pt x="17884" y="620153"/>
                  </a:lnTo>
                  <a:lnTo>
                    <a:pt x="15722" y="621558"/>
                  </a:lnTo>
                  <a:lnTo>
                    <a:pt x="11178" y="616128"/>
                  </a:lnTo>
                  <a:lnTo>
                    <a:pt x="5462" y="611203"/>
                  </a:lnTo>
                  <a:lnTo>
                    <a:pt x="0" y="60256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062932" y="3850597"/>
              <a:ext cx="30616" cy="29933"/>
            </a:xfrm>
            <a:custGeom>
              <a:avLst/>
              <a:pathLst>
                <a:path w="30616" h="29933">
                  <a:moveTo>
                    <a:pt x="0" y="0"/>
                  </a:moveTo>
                  <a:lnTo>
                    <a:pt x="12846" y="206"/>
                  </a:lnTo>
                  <a:lnTo>
                    <a:pt x="23088" y="13840"/>
                  </a:lnTo>
                  <a:lnTo>
                    <a:pt x="30616" y="23900"/>
                  </a:lnTo>
                  <a:lnTo>
                    <a:pt x="24563" y="29933"/>
                  </a:lnTo>
                  <a:lnTo>
                    <a:pt x="19701" y="25770"/>
                  </a:lnTo>
                  <a:lnTo>
                    <a:pt x="9762" y="22525"/>
                  </a:lnTo>
                  <a:lnTo>
                    <a:pt x="9262" y="16139"/>
                  </a:lnTo>
                  <a:lnTo>
                    <a:pt x="2334" y="525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042870" y="3908793"/>
              <a:ext cx="26026" cy="36322"/>
            </a:xfrm>
            <a:custGeom>
              <a:avLst/>
              <a:pathLst>
                <a:path w="26026" h="36322">
                  <a:moveTo>
                    <a:pt x="5951" y="0"/>
                  </a:moveTo>
                  <a:lnTo>
                    <a:pt x="10212" y="8888"/>
                  </a:lnTo>
                  <a:lnTo>
                    <a:pt x="17913" y="22955"/>
                  </a:lnTo>
                  <a:lnTo>
                    <a:pt x="26026" y="35388"/>
                  </a:lnTo>
                  <a:lnTo>
                    <a:pt x="17214" y="36322"/>
                  </a:lnTo>
                  <a:lnTo>
                    <a:pt x="11634" y="28698"/>
                  </a:lnTo>
                  <a:lnTo>
                    <a:pt x="3948" y="14407"/>
                  </a:lnTo>
                  <a:lnTo>
                    <a:pt x="0" y="124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946722" y="3846854"/>
              <a:ext cx="16510" cy="13654"/>
            </a:xfrm>
            <a:custGeom>
              <a:avLst/>
              <a:pathLst>
                <a:path w="16510" h="13654">
                  <a:moveTo>
                    <a:pt x="0" y="1924"/>
                  </a:moveTo>
                  <a:lnTo>
                    <a:pt x="8612" y="0"/>
                  </a:lnTo>
                  <a:lnTo>
                    <a:pt x="16510" y="7897"/>
                  </a:lnTo>
                  <a:lnTo>
                    <a:pt x="14960" y="12928"/>
                  </a:lnTo>
                  <a:lnTo>
                    <a:pt x="10601" y="13654"/>
                  </a:lnTo>
                  <a:lnTo>
                    <a:pt x="2150" y="894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936084" y="3734182"/>
              <a:ext cx="60714" cy="23391"/>
            </a:xfrm>
            <a:custGeom>
              <a:avLst/>
              <a:pathLst>
                <a:path w="60714" h="23391">
                  <a:moveTo>
                    <a:pt x="0" y="73"/>
                  </a:moveTo>
                  <a:lnTo>
                    <a:pt x="6949" y="0"/>
                  </a:lnTo>
                  <a:lnTo>
                    <a:pt x="19201" y="6290"/>
                  </a:lnTo>
                  <a:lnTo>
                    <a:pt x="38427" y="10581"/>
                  </a:lnTo>
                  <a:lnTo>
                    <a:pt x="49049" y="13186"/>
                  </a:lnTo>
                  <a:lnTo>
                    <a:pt x="52158" y="13947"/>
                  </a:lnTo>
                  <a:lnTo>
                    <a:pt x="60714" y="16580"/>
                  </a:lnTo>
                  <a:lnTo>
                    <a:pt x="59141" y="23386"/>
                  </a:lnTo>
                  <a:lnTo>
                    <a:pt x="55786" y="23391"/>
                  </a:lnTo>
                  <a:lnTo>
                    <a:pt x="45218" y="20461"/>
                  </a:lnTo>
                  <a:lnTo>
                    <a:pt x="37881" y="18420"/>
                  </a:lnTo>
                  <a:lnTo>
                    <a:pt x="25494" y="16988"/>
                  </a:lnTo>
                  <a:lnTo>
                    <a:pt x="18137" y="18889"/>
                  </a:lnTo>
                  <a:lnTo>
                    <a:pt x="9990" y="16328"/>
                  </a:lnTo>
                  <a:lnTo>
                    <a:pt x="2036" y="11787"/>
                  </a:lnTo>
                  <a:lnTo>
                    <a:pt x="3134" y="587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875686" y="3718873"/>
              <a:ext cx="50299" cy="31405"/>
            </a:xfrm>
            <a:custGeom>
              <a:avLst/>
              <a:pathLst>
                <a:path w="50299" h="31405">
                  <a:moveTo>
                    <a:pt x="11172" y="0"/>
                  </a:moveTo>
                  <a:lnTo>
                    <a:pt x="24362" y="6221"/>
                  </a:lnTo>
                  <a:lnTo>
                    <a:pt x="35036" y="13463"/>
                  </a:lnTo>
                  <a:lnTo>
                    <a:pt x="44353" y="14205"/>
                  </a:lnTo>
                  <a:lnTo>
                    <a:pt x="50299" y="23462"/>
                  </a:lnTo>
                  <a:lnTo>
                    <a:pt x="50034" y="29346"/>
                  </a:lnTo>
                  <a:lnTo>
                    <a:pt x="40665" y="30934"/>
                  </a:lnTo>
                  <a:lnTo>
                    <a:pt x="32035" y="31405"/>
                  </a:lnTo>
                  <a:lnTo>
                    <a:pt x="26838" y="25420"/>
                  </a:lnTo>
                  <a:lnTo>
                    <a:pt x="25526" y="20927"/>
                  </a:lnTo>
                  <a:lnTo>
                    <a:pt x="8566" y="11486"/>
                  </a:lnTo>
                  <a:lnTo>
                    <a:pt x="0" y="401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702451" y="2544054"/>
              <a:ext cx="882174" cy="1504368"/>
            </a:xfrm>
            <a:custGeom>
              <a:avLst/>
              <a:pathLst>
                <a:path w="882174" h="1504368">
                  <a:moveTo>
                    <a:pt x="7637" y="193473"/>
                  </a:moveTo>
                  <a:lnTo>
                    <a:pt x="22518" y="175503"/>
                  </a:lnTo>
                  <a:lnTo>
                    <a:pt x="42434" y="154799"/>
                  </a:lnTo>
                  <a:lnTo>
                    <a:pt x="54176" y="137174"/>
                  </a:lnTo>
                  <a:lnTo>
                    <a:pt x="55857" y="129061"/>
                  </a:lnTo>
                  <a:lnTo>
                    <a:pt x="54545" y="123033"/>
                  </a:lnTo>
                  <a:lnTo>
                    <a:pt x="55701" y="115885"/>
                  </a:lnTo>
                  <a:lnTo>
                    <a:pt x="61867" y="110334"/>
                  </a:lnTo>
                  <a:lnTo>
                    <a:pt x="68850" y="98201"/>
                  </a:lnTo>
                  <a:lnTo>
                    <a:pt x="77892" y="78849"/>
                  </a:lnTo>
                  <a:lnTo>
                    <a:pt x="78478" y="75367"/>
                  </a:lnTo>
                  <a:lnTo>
                    <a:pt x="80412" y="63874"/>
                  </a:lnTo>
                  <a:lnTo>
                    <a:pt x="80348" y="52056"/>
                  </a:lnTo>
                  <a:lnTo>
                    <a:pt x="80916" y="40525"/>
                  </a:lnTo>
                  <a:lnTo>
                    <a:pt x="80650" y="37604"/>
                  </a:lnTo>
                  <a:lnTo>
                    <a:pt x="77332" y="35531"/>
                  </a:lnTo>
                  <a:lnTo>
                    <a:pt x="74321" y="26428"/>
                  </a:lnTo>
                  <a:lnTo>
                    <a:pt x="79021" y="19988"/>
                  </a:lnTo>
                  <a:lnTo>
                    <a:pt x="84456" y="7895"/>
                  </a:lnTo>
                  <a:lnTo>
                    <a:pt x="85992" y="0"/>
                  </a:lnTo>
                  <a:lnTo>
                    <a:pt x="106494" y="6583"/>
                  </a:lnTo>
                  <a:lnTo>
                    <a:pt x="124020" y="11960"/>
                  </a:lnTo>
                  <a:lnTo>
                    <a:pt x="140174" y="16884"/>
                  </a:lnTo>
                  <a:lnTo>
                    <a:pt x="153854" y="20385"/>
                  </a:lnTo>
                  <a:lnTo>
                    <a:pt x="162224" y="22516"/>
                  </a:lnTo>
                  <a:lnTo>
                    <a:pt x="170678" y="25390"/>
                  </a:lnTo>
                  <a:lnTo>
                    <a:pt x="182347" y="27986"/>
                  </a:lnTo>
                  <a:lnTo>
                    <a:pt x="190862" y="29870"/>
                  </a:lnTo>
                  <a:lnTo>
                    <a:pt x="200507" y="33596"/>
                  </a:lnTo>
                  <a:lnTo>
                    <a:pt x="224632" y="40471"/>
                  </a:lnTo>
                  <a:lnTo>
                    <a:pt x="254191" y="48350"/>
                  </a:lnTo>
                  <a:lnTo>
                    <a:pt x="274985" y="54379"/>
                  </a:lnTo>
                  <a:lnTo>
                    <a:pt x="293378" y="59870"/>
                  </a:lnTo>
                  <a:lnTo>
                    <a:pt x="318419" y="67280"/>
                  </a:lnTo>
                  <a:lnTo>
                    <a:pt x="335211" y="72339"/>
                  </a:lnTo>
                  <a:lnTo>
                    <a:pt x="357566" y="78958"/>
                  </a:lnTo>
                  <a:lnTo>
                    <a:pt x="358345" y="79187"/>
                  </a:lnTo>
                  <a:lnTo>
                    <a:pt x="376970" y="84205"/>
                  </a:lnTo>
                  <a:lnTo>
                    <a:pt x="398140" y="90553"/>
                  </a:lnTo>
                  <a:lnTo>
                    <a:pt x="413489" y="94656"/>
                  </a:lnTo>
                  <a:lnTo>
                    <a:pt x="432055" y="99583"/>
                  </a:lnTo>
                  <a:lnTo>
                    <a:pt x="450967" y="104575"/>
                  </a:lnTo>
                  <a:lnTo>
                    <a:pt x="482624" y="112750"/>
                  </a:lnTo>
                  <a:lnTo>
                    <a:pt x="500690" y="117437"/>
                  </a:lnTo>
                  <a:lnTo>
                    <a:pt x="496519" y="133554"/>
                  </a:lnTo>
                  <a:lnTo>
                    <a:pt x="487712" y="168095"/>
                  </a:lnTo>
                  <a:lnTo>
                    <a:pt x="472429" y="226665"/>
                  </a:lnTo>
                  <a:lnTo>
                    <a:pt x="461425" y="269574"/>
                  </a:lnTo>
                  <a:lnTo>
                    <a:pt x="456553" y="289162"/>
                  </a:lnTo>
                  <a:lnTo>
                    <a:pt x="442779" y="343124"/>
                  </a:lnTo>
                  <a:lnTo>
                    <a:pt x="435896" y="369394"/>
                  </a:lnTo>
                  <a:lnTo>
                    <a:pt x="429930" y="392301"/>
                  </a:lnTo>
                  <a:lnTo>
                    <a:pt x="421543" y="423832"/>
                  </a:lnTo>
                  <a:lnTo>
                    <a:pt x="414965" y="448557"/>
                  </a:lnTo>
                  <a:lnTo>
                    <a:pt x="411565" y="461183"/>
                  </a:lnTo>
                  <a:lnTo>
                    <a:pt x="406905" y="478489"/>
                  </a:lnTo>
                  <a:lnTo>
                    <a:pt x="405991" y="481884"/>
                  </a:lnTo>
                  <a:lnTo>
                    <a:pt x="401797" y="498888"/>
                  </a:lnTo>
                  <a:lnTo>
                    <a:pt x="400030" y="506054"/>
                  </a:lnTo>
                  <a:lnTo>
                    <a:pt x="398522" y="512171"/>
                  </a:lnTo>
                  <a:lnTo>
                    <a:pt x="396255" y="521365"/>
                  </a:lnTo>
                  <a:lnTo>
                    <a:pt x="403950" y="532883"/>
                  </a:lnTo>
                  <a:lnTo>
                    <a:pt x="429235" y="570786"/>
                  </a:lnTo>
                  <a:lnTo>
                    <a:pt x="429417" y="571060"/>
                  </a:lnTo>
                  <a:lnTo>
                    <a:pt x="449895" y="601759"/>
                  </a:lnTo>
                  <a:lnTo>
                    <a:pt x="454016" y="607905"/>
                  </a:lnTo>
                  <a:lnTo>
                    <a:pt x="463977" y="622818"/>
                  </a:lnTo>
                  <a:lnTo>
                    <a:pt x="480687" y="647700"/>
                  </a:lnTo>
                  <a:lnTo>
                    <a:pt x="517217" y="702511"/>
                  </a:lnTo>
                  <a:lnTo>
                    <a:pt x="523175" y="711517"/>
                  </a:lnTo>
                  <a:lnTo>
                    <a:pt x="556542" y="761544"/>
                  </a:lnTo>
                  <a:lnTo>
                    <a:pt x="572151" y="784920"/>
                  </a:lnTo>
                  <a:lnTo>
                    <a:pt x="584861" y="803845"/>
                  </a:lnTo>
                  <a:lnTo>
                    <a:pt x="621217" y="858412"/>
                  </a:lnTo>
                  <a:lnTo>
                    <a:pt x="627835" y="868350"/>
                  </a:lnTo>
                  <a:lnTo>
                    <a:pt x="641730" y="889129"/>
                  </a:lnTo>
                  <a:lnTo>
                    <a:pt x="685138" y="954221"/>
                  </a:lnTo>
                  <a:lnTo>
                    <a:pt x="694697" y="968648"/>
                  </a:lnTo>
                  <a:lnTo>
                    <a:pt x="718866" y="1004767"/>
                  </a:lnTo>
                  <a:lnTo>
                    <a:pt x="736112" y="1030646"/>
                  </a:lnTo>
                  <a:lnTo>
                    <a:pt x="740155" y="1036688"/>
                  </a:lnTo>
                  <a:lnTo>
                    <a:pt x="757332" y="1062256"/>
                  </a:lnTo>
                  <a:lnTo>
                    <a:pt x="778433" y="1093929"/>
                  </a:lnTo>
                  <a:lnTo>
                    <a:pt x="787227" y="1107034"/>
                  </a:lnTo>
                  <a:lnTo>
                    <a:pt x="799781" y="1125823"/>
                  </a:lnTo>
                  <a:lnTo>
                    <a:pt x="809982" y="1140988"/>
                  </a:lnTo>
                  <a:lnTo>
                    <a:pt x="818375" y="1153595"/>
                  </a:lnTo>
                  <a:lnTo>
                    <a:pt x="831044" y="1172548"/>
                  </a:lnTo>
                  <a:lnTo>
                    <a:pt x="846125" y="1195118"/>
                  </a:lnTo>
                  <a:lnTo>
                    <a:pt x="844942" y="1203228"/>
                  </a:lnTo>
                  <a:lnTo>
                    <a:pt x="842530" y="1212700"/>
                  </a:lnTo>
                  <a:lnTo>
                    <a:pt x="847382" y="1221832"/>
                  </a:lnTo>
                  <a:lnTo>
                    <a:pt x="854412" y="1236048"/>
                  </a:lnTo>
                  <a:lnTo>
                    <a:pt x="856360" y="1241202"/>
                  </a:lnTo>
                  <a:lnTo>
                    <a:pt x="858154" y="1257219"/>
                  </a:lnTo>
                  <a:lnTo>
                    <a:pt x="861343" y="1266942"/>
                  </a:lnTo>
                  <a:lnTo>
                    <a:pt x="859505" y="1275957"/>
                  </a:lnTo>
                  <a:lnTo>
                    <a:pt x="864334" y="1276949"/>
                  </a:lnTo>
                  <a:lnTo>
                    <a:pt x="870948" y="1285141"/>
                  </a:lnTo>
                  <a:lnTo>
                    <a:pt x="879647" y="1294812"/>
                  </a:lnTo>
                  <a:lnTo>
                    <a:pt x="882174" y="1300833"/>
                  </a:lnTo>
                  <a:lnTo>
                    <a:pt x="882113" y="1301216"/>
                  </a:lnTo>
                  <a:lnTo>
                    <a:pt x="881160" y="1307205"/>
                  </a:lnTo>
                  <a:lnTo>
                    <a:pt x="876291" y="1309035"/>
                  </a:lnTo>
                  <a:lnTo>
                    <a:pt x="869118" y="1315156"/>
                  </a:lnTo>
                  <a:lnTo>
                    <a:pt x="861535" y="1316542"/>
                  </a:lnTo>
                  <a:lnTo>
                    <a:pt x="854504" y="1319740"/>
                  </a:lnTo>
                  <a:lnTo>
                    <a:pt x="847423" y="1321600"/>
                  </a:lnTo>
                  <a:lnTo>
                    <a:pt x="844452" y="1323674"/>
                  </a:lnTo>
                  <a:lnTo>
                    <a:pt x="843850" y="1325519"/>
                  </a:lnTo>
                  <a:lnTo>
                    <a:pt x="842272" y="1330354"/>
                  </a:lnTo>
                  <a:lnTo>
                    <a:pt x="839264" y="1334246"/>
                  </a:lnTo>
                  <a:lnTo>
                    <a:pt x="831693" y="1340363"/>
                  </a:lnTo>
                  <a:lnTo>
                    <a:pt x="828072" y="1343723"/>
                  </a:lnTo>
                  <a:lnTo>
                    <a:pt x="830266" y="1348103"/>
                  </a:lnTo>
                  <a:lnTo>
                    <a:pt x="829632" y="1353129"/>
                  </a:lnTo>
                  <a:lnTo>
                    <a:pt x="826988" y="1357778"/>
                  </a:lnTo>
                  <a:lnTo>
                    <a:pt x="826927" y="1367300"/>
                  </a:lnTo>
                  <a:lnTo>
                    <a:pt x="826748" y="1373116"/>
                  </a:lnTo>
                  <a:lnTo>
                    <a:pt x="825099" y="1376491"/>
                  </a:lnTo>
                  <a:lnTo>
                    <a:pt x="821983" y="1380329"/>
                  </a:lnTo>
                  <a:lnTo>
                    <a:pt x="820057" y="1387728"/>
                  </a:lnTo>
                  <a:lnTo>
                    <a:pt x="819108" y="1395247"/>
                  </a:lnTo>
                  <a:lnTo>
                    <a:pt x="809267" y="1402020"/>
                  </a:lnTo>
                  <a:lnTo>
                    <a:pt x="804134" y="1409088"/>
                  </a:lnTo>
                  <a:lnTo>
                    <a:pt x="803161" y="1410427"/>
                  </a:lnTo>
                  <a:lnTo>
                    <a:pt x="798678" y="1410163"/>
                  </a:lnTo>
                  <a:lnTo>
                    <a:pt x="792528" y="1410813"/>
                  </a:lnTo>
                  <a:lnTo>
                    <a:pt x="793777" y="1415087"/>
                  </a:lnTo>
                  <a:lnTo>
                    <a:pt x="792263" y="1422320"/>
                  </a:lnTo>
                  <a:lnTo>
                    <a:pt x="789576" y="1426789"/>
                  </a:lnTo>
                  <a:lnTo>
                    <a:pt x="794200" y="1432310"/>
                  </a:lnTo>
                  <a:lnTo>
                    <a:pt x="793107" y="1435674"/>
                  </a:lnTo>
                  <a:lnTo>
                    <a:pt x="791045" y="1445284"/>
                  </a:lnTo>
                  <a:lnTo>
                    <a:pt x="786542" y="1452057"/>
                  </a:lnTo>
                  <a:lnTo>
                    <a:pt x="788719" y="1462025"/>
                  </a:lnTo>
                  <a:lnTo>
                    <a:pt x="793345" y="1463925"/>
                  </a:lnTo>
                  <a:lnTo>
                    <a:pt x="799510" y="1464371"/>
                  </a:lnTo>
                  <a:lnTo>
                    <a:pt x="805724" y="1467273"/>
                  </a:lnTo>
                  <a:lnTo>
                    <a:pt x="806387" y="1467582"/>
                  </a:lnTo>
                  <a:lnTo>
                    <a:pt x="808410" y="1475252"/>
                  </a:lnTo>
                  <a:lnTo>
                    <a:pt x="807642" y="1481952"/>
                  </a:lnTo>
                  <a:lnTo>
                    <a:pt x="808592" y="1485215"/>
                  </a:lnTo>
                  <a:lnTo>
                    <a:pt x="806408" y="1492809"/>
                  </a:lnTo>
                  <a:lnTo>
                    <a:pt x="797596" y="1499933"/>
                  </a:lnTo>
                  <a:lnTo>
                    <a:pt x="796422" y="1500786"/>
                  </a:lnTo>
                  <a:lnTo>
                    <a:pt x="792227" y="1503834"/>
                  </a:lnTo>
                  <a:lnTo>
                    <a:pt x="786941" y="1503654"/>
                  </a:lnTo>
                  <a:lnTo>
                    <a:pt x="780866" y="1503445"/>
                  </a:lnTo>
                  <a:lnTo>
                    <a:pt x="776721" y="1501579"/>
                  </a:lnTo>
                  <a:lnTo>
                    <a:pt x="774519" y="1504368"/>
                  </a:lnTo>
                  <a:lnTo>
                    <a:pt x="742041" y="1500538"/>
                  </a:lnTo>
                  <a:lnTo>
                    <a:pt x="688379" y="1494140"/>
                  </a:lnTo>
                  <a:lnTo>
                    <a:pt x="621115" y="1486155"/>
                  </a:lnTo>
                  <a:lnTo>
                    <a:pt x="614218" y="1485353"/>
                  </a:lnTo>
                  <a:lnTo>
                    <a:pt x="563904" y="1479371"/>
                  </a:lnTo>
                  <a:lnTo>
                    <a:pt x="553881" y="1478228"/>
                  </a:lnTo>
                  <a:lnTo>
                    <a:pt x="527694" y="1475045"/>
                  </a:lnTo>
                  <a:lnTo>
                    <a:pt x="527226" y="1474988"/>
                  </a:lnTo>
                  <a:lnTo>
                    <a:pt x="496174" y="1471328"/>
                  </a:lnTo>
                  <a:lnTo>
                    <a:pt x="496934" y="1464184"/>
                  </a:lnTo>
                  <a:lnTo>
                    <a:pt x="497425" y="1459580"/>
                  </a:lnTo>
                  <a:lnTo>
                    <a:pt x="495410" y="1451557"/>
                  </a:lnTo>
                  <a:lnTo>
                    <a:pt x="492773" y="1448555"/>
                  </a:lnTo>
                  <a:lnTo>
                    <a:pt x="486598" y="1449927"/>
                  </a:lnTo>
                  <a:lnTo>
                    <a:pt x="486513" y="1445540"/>
                  </a:lnTo>
                  <a:lnTo>
                    <a:pt x="489210" y="1433788"/>
                  </a:lnTo>
                  <a:lnTo>
                    <a:pt x="487361" y="1428344"/>
                  </a:lnTo>
                  <a:lnTo>
                    <a:pt x="487759" y="1425972"/>
                  </a:lnTo>
                  <a:lnTo>
                    <a:pt x="489062" y="1424575"/>
                  </a:lnTo>
                  <a:lnTo>
                    <a:pt x="490235" y="1425141"/>
                  </a:lnTo>
                  <a:lnTo>
                    <a:pt x="491306" y="1423947"/>
                  </a:lnTo>
                  <a:lnTo>
                    <a:pt x="492750" y="1418483"/>
                  </a:lnTo>
                  <a:lnTo>
                    <a:pt x="492922" y="1412915"/>
                  </a:lnTo>
                  <a:lnTo>
                    <a:pt x="493243" y="1402624"/>
                  </a:lnTo>
                  <a:lnTo>
                    <a:pt x="491863" y="1390754"/>
                  </a:lnTo>
                  <a:lnTo>
                    <a:pt x="488862" y="1379397"/>
                  </a:lnTo>
                  <a:lnTo>
                    <a:pt x="482645" y="1363717"/>
                  </a:lnTo>
                  <a:lnTo>
                    <a:pt x="474218" y="1347958"/>
                  </a:lnTo>
                  <a:lnTo>
                    <a:pt x="469457" y="1343797"/>
                  </a:lnTo>
                  <a:lnTo>
                    <a:pt x="465612" y="1335243"/>
                  </a:lnTo>
                  <a:lnTo>
                    <a:pt x="458430" y="1330748"/>
                  </a:lnTo>
                  <a:lnTo>
                    <a:pt x="457904" y="1327364"/>
                  </a:lnTo>
                  <a:lnTo>
                    <a:pt x="456807" y="1325699"/>
                  </a:lnTo>
                  <a:lnTo>
                    <a:pt x="450273" y="1315771"/>
                  </a:lnTo>
                  <a:lnTo>
                    <a:pt x="448032" y="1312209"/>
                  </a:lnTo>
                  <a:lnTo>
                    <a:pt x="439358" y="1305609"/>
                  </a:lnTo>
                  <a:lnTo>
                    <a:pt x="432713" y="1297080"/>
                  </a:lnTo>
                  <a:lnTo>
                    <a:pt x="425285" y="1284547"/>
                  </a:lnTo>
                  <a:lnTo>
                    <a:pt x="422817" y="1281965"/>
                  </a:lnTo>
                  <a:lnTo>
                    <a:pt x="421157" y="1280227"/>
                  </a:lnTo>
                  <a:lnTo>
                    <a:pt x="414931" y="1281191"/>
                  </a:lnTo>
                  <a:lnTo>
                    <a:pt x="408891" y="1282727"/>
                  </a:lnTo>
                  <a:lnTo>
                    <a:pt x="405539" y="1283578"/>
                  </a:lnTo>
                  <a:lnTo>
                    <a:pt x="399317" y="1280795"/>
                  </a:lnTo>
                  <a:lnTo>
                    <a:pt x="397796" y="1279236"/>
                  </a:lnTo>
                  <a:lnTo>
                    <a:pt x="395774" y="1277161"/>
                  </a:lnTo>
                  <a:lnTo>
                    <a:pt x="391228" y="1275556"/>
                  </a:lnTo>
                  <a:lnTo>
                    <a:pt x="388950" y="1269464"/>
                  </a:lnTo>
                  <a:lnTo>
                    <a:pt x="393703" y="1266375"/>
                  </a:lnTo>
                  <a:lnTo>
                    <a:pt x="394242" y="1255128"/>
                  </a:lnTo>
                  <a:lnTo>
                    <a:pt x="391695" y="1242336"/>
                  </a:lnTo>
                  <a:lnTo>
                    <a:pt x="387243" y="1233229"/>
                  </a:lnTo>
                  <a:lnTo>
                    <a:pt x="387068" y="1232870"/>
                  </a:lnTo>
                  <a:lnTo>
                    <a:pt x="378131" y="1229057"/>
                  </a:lnTo>
                  <a:lnTo>
                    <a:pt x="369545" y="1227801"/>
                  </a:lnTo>
                  <a:lnTo>
                    <a:pt x="362243" y="1226186"/>
                  </a:lnTo>
                  <a:lnTo>
                    <a:pt x="354561" y="1228726"/>
                  </a:lnTo>
                  <a:lnTo>
                    <a:pt x="350165" y="1222929"/>
                  </a:lnTo>
                  <a:lnTo>
                    <a:pt x="340638" y="1218795"/>
                  </a:lnTo>
                  <a:lnTo>
                    <a:pt x="339552" y="1218323"/>
                  </a:lnTo>
                  <a:lnTo>
                    <a:pt x="328214" y="1209466"/>
                  </a:lnTo>
                  <a:lnTo>
                    <a:pt x="323948" y="1207822"/>
                  </a:lnTo>
                  <a:lnTo>
                    <a:pt x="313168" y="1195519"/>
                  </a:lnTo>
                  <a:lnTo>
                    <a:pt x="311670" y="1187754"/>
                  </a:lnTo>
                  <a:lnTo>
                    <a:pt x="311606" y="1184470"/>
                  </a:lnTo>
                  <a:lnTo>
                    <a:pt x="311559" y="1182051"/>
                  </a:lnTo>
                  <a:lnTo>
                    <a:pt x="307599" y="1177795"/>
                  </a:lnTo>
                  <a:lnTo>
                    <a:pt x="302221" y="1169934"/>
                  </a:lnTo>
                  <a:lnTo>
                    <a:pt x="294629" y="1160432"/>
                  </a:lnTo>
                  <a:lnTo>
                    <a:pt x="292931" y="1159319"/>
                  </a:lnTo>
                  <a:lnTo>
                    <a:pt x="287005" y="1155434"/>
                  </a:lnTo>
                  <a:lnTo>
                    <a:pt x="279088" y="1149770"/>
                  </a:lnTo>
                  <a:lnTo>
                    <a:pt x="271199" y="1149587"/>
                  </a:lnTo>
                  <a:lnTo>
                    <a:pt x="268073" y="1150642"/>
                  </a:lnTo>
                  <a:lnTo>
                    <a:pt x="260339" y="1145712"/>
                  </a:lnTo>
                  <a:lnTo>
                    <a:pt x="254848" y="1144335"/>
                  </a:lnTo>
                  <a:lnTo>
                    <a:pt x="250408" y="1144202"/>
                  </a:lnTo>
                  <a:lnTo>
                    <a:pt x="240887" y="1136606"/>
                  </a:lnTo>
                  <a:lnTo>
                    <a:pt x="232835" y="1132084"/>
                  </a:lnTo>
                  <a:lnTo>
                    <a:pt x="223316" y="1127928"/>
                  </a:lnTo>
                  <a:lnTo>
                    <a:pt x="206338" y="1123905"/>
                  </a:lnTo>
                  <a:lnTo>
                    <a:pt x="188359" y="1122573"/>
                  </a:lnTo>
                  <a:lnTo>
                    <a:pt x="184471" y="1110638"/>
                  </a:lnTo>
                  <a:lnTo>
                    <a:pt x="180941" y="1106852"/>
                  </a:lnTo>
                  <a:lnTo>
                    <a:pt x="178029" y="1104044"/>
                  </a:lnTo>
                  <a:lnTo>
                    <a:pt x="173405" y="1103243"/>
                  </a:lnTo>
                  <a:lnTo>
                    <a:pt x="171833" y="1098938"/>
                  </a:lnTo>
                  <a:lnTo>
                    <a:pt x="180578" y="1085273"/>
                  </a:lnTo>
                  <a:lnTo>
                    <a:pt x="180546" y="1079708"/>
                  </a:lnTo>
                  <a:lnTo>
                    <a:pt x="179556" y="1078386"/>
                  </a:lnTo>
                  <a:lnTo>
                    <a:pt x="185588" y="1062697"/>
                  </a:lnTo>
                  <a:lnTo>
                    <a:pt x="180626" y="1054768"/>
                  </a:lnTo>
                  <a:lnTo>
                    <a:pt x="185398" y="1045805"/>
                  </a:lnTo>
                  <a:lnTo>
                    <a:pt x="189286" y="1038498"/>
                  </a:lnTo>
                  <a:lnTo>
                    <a:pt x="191334" y="1032522"/>
                  </a:lnTo>
                  <a:lnTo>
                    <a:pt x="192281" y="1026230"/>
                  </a:lnTo>
                  <a:lnTo>
                    <a:pt x="189058" y="1021162"/>
                  </a:lnTo>
                  <a:lnTo>
                    <a:pt x="185632" y="1016948"/>
                  </a:lnTo>
                  <a:lnTo>
                    <a:pt x="180527" y="1017826"/>
                  </a:lnTo>
                  <a:lnTo>
                    <a:pt x="172277" y="1009288"/>
                  </a:lnTo>
                  <a:lnTo>
                    <a:pt x="168407" y="1001991"/>
                  </a:lnTo>
                  <a:lnTo>
                    <a:pt x="171942" y="996265"/>
                  </a:lnTo>
                  <a:lnTo>
                    <a:pt x="176228" y="987819"/>
                  </a:lnTo>
                  <a:lnTo>
                    <a:pt x="176282" y="977826"/>
                  </a:lnTo>
                  <a:lnTo>
                    <a:pt x="169444" y="972597"/>
                  </a:lnTo>
                  <a:lnTo>
                    <a:pt x="166529" y="971213"/>
                  </a:lnTo>
                  <a:lnTo>
                    <a:pt x="164563" y="970279"/>
                  </a:lnTo>
                  <a:lnTo>
                    <a:pt x="156621" y="952126"/>
                  </a:lnTo>
                  <a:lnTo>
                    <a:pt x="153282" y="942035"/>
                  </a:lnTo>
                  <a:lnTo>
                    <a:pt x="143049" y="934736"/>
                  </a:lnTo>
                  <a:lnTo>
                    <a:pt x="140201" y="927234"/>
                  </a:lnTo>
                  <a:lnTo>
                    <a:pt x="140845" y="917334"/>
                  </a:lnTo>
                  <a:lnTo>
                    <a:pt x="139718" y="915283"/>
                  </a:lnTo>
                  <a:lnTo>
                    <a:pt x="135113" y="906886"/>
                  </a:lnTo>
                  <a:lnTo>
                    <a:pt x="130672" y="899747"/>
                  </a:lnTo>
                  <a:lnTo>
                    <a:pt x="131230" y="887663"/>
                  </a:lnTo>
                  <a:lnTo>
                    <a:pt x="127962" y="880405"/>
                  </a:lnTo>
                  <a:lnTo>
                    <a:pt x="123785" y="877696"/>
                  </a:lnTo>
                  <a:lnTo>
                    <a:pt x="121474" y="866287"/>
                  </a:lnTo>
                  <a:lnTo>
                    <a:pt x="117715" y="855691"/>
                  </a:lnTo>
                  <a:lnTo>
                    <a:pt x="109362" y="844468"/>
                  </a:lnTo>
                  <a:lnTo>
                    <a:pt x="104932" y="841145"/>
                  </a:lnTo>
                  <a:lnTo>
                    <a:pt x="100595" y="831120"/>
                  </a:lnTo>
                  <a:lnTo>
                    <a:pt x="102432" y="818500"/>
                  </a:lnTo>
                  <a:lnTo>
                    <a:pt x="101800" y="805013"/>
                  </a:lnTo>
                  <a:lnTo>
                    <a:pt x="102388" y="791121"/>
                  </a:lnTo>
                  <a:lnTo>
                    <a:pt x="109277" y="785554"/>
                  </a:lnTo>
                  <a:lnTo>
                    <a:pt x="115113" y="790573"/>
                  </a:lnTo>
                  <a:lnTo>
                    <a:pt x="122693" y="782312"/>
                  </a:lnTo>
                  <a:lnTo>
                    <a:pt x="128102" y="770122"/>
                  </a:lnTo>
                  <a:lnTo>
                    <a:pt x="130068" y="765224"/>
                  </a:lnTo>
                  <a:lnTo>
                    <a:pt x="129128" y="759920"/>
                  </a:lnTo>
                  <a:lnTo>
                    <a:pt x="126938" y="747518"/>
                  </a:lnTo>
                  <a:lnTo>
                    <a:pt x="123669" y="741194"/>
                  </a:lnTo>
                  <a:lnTo>
                    <a:pt x="118988" y="739522"/>
                  </a:lnTo>
                  <a:lnTo>
                    <a:pt x="110248" y="740009"/>
                  </a:lnTo>
                  <a:lnTo>
                    <a:pt x="102106" y="737023"/>
                  </a:lnTo>
                  <a:lnTo>
                    <a:pt x="93727" y="726258"/>
                  </a:lnTo>
                  <a:lnTo>
                    <a:pt x="90227" y="716778"/>
                  </a:lnTo>
                  <a:lnTo>
                    <a:pt x="88767" y="712134"/>
                  </a:lnTo>
                  <a:lnTo>
                    <a:pt x="87903" y="711397"/>
                  </a:lnTo>
                  <a:lnTo>
                    <a:pt x="85277" y="709156"/>
                  </a:lnTo>
                  <a:lnTo>
                    <a:pt x="84152" y="704686"/>
                  </a:lnTo>
                  <a:lnTo>
                    <a:pt x="80219" y="697312"/>
                  </a:lnTo>
                  <a:lnTo>
                    <a:pt x="80313" y="688459"/>
                  </a:lnTo>
                  <a:lnTo>
                    <a:pt x="85496" y="677112"/>
                  </a:lnTo>
                  <a:lnTo>
                    <a:pt x="86108" y="671808"/>
                  </a:lnTo>
                  <a:lnTo>
                    <a:pt x="84837" y="662583"/>
                  </a:lnTo>
                  <a:lnTo>
                    <a:pt x="85576" y="659083"/>
                  </a:lnTo>
                  <a:lnTo>
                    <a:pt x="81749" y="653524"/>
                  </a:lnTo>
                  <a:lnTo>
                    <a:pt x="80464" y="648951"/>
                  </a:lnTo>
                  <a:lnTo>
                    <a:pt x="82422" y="641566"/>
                  </a:lnTo>
                  <a:lnTo>
                    <a:pt x="86031" y="637380"/>
                  </a:lnTo>
                  <a:lnTo>
                    <a:pt x="88083" y="630213"/>
                  </a:lnTo>
                  <a:lnTo>
                    <a:pt x="88881" y="627424"/>
                  </a:lnTo>
                  <a:lnTo>
                    <a:pt x="89307" y="624399"/>
                  </a:lnTo>
                  <a:lnTo>
                    <a:pt x="90545" y="615619"/>
                  </a:lnTo>
                  <a:lnTo>
                    <a:pt x="96546" y="613023"/>
                  </a:lnTo>
                  <a:lnTo>
                    <a:pt x="103743" y="614389"/>
                  </a:lnTo>
                  <a:lnTo>
                    <a:pt x="104510" y="616768"/>
                  </a:lnTo>
                  <a:lnTo>
                    <a:pt x="103442" y="624026"/>
                  </a:lnTo>
                  <a:lnTo>
                    <a:pt x="105151" y="625824"/>
                  </a:lnTo>
                  <a:lnTo>
                    <a:pt x="104079" y="627620"/>
                  </a:lnTo>
                  <a:lnTo>
                    <a:pt x="100891" y="627680"/>
                  </a:lnTo>
                  <a:lnTo>
                    <a:pt x="100510" y="627687"/>
                  </a:lnTo>
                  <a:lnTo>
                    <a:pt x="99563" y="644090"/>
                  </a:lnTo>
                  <a:lnTo>
                    <a:pt x="110379" y="652142"/>
                  </a:lnTo>
                  <a:lnTo>
                    <a:pt x="116284" y="661635"/>
                  </a:lnTo>
                  <a:lnTo>
                    <a:pt x="121048" y="660492"/>
                  </a:lnTo>
                  <a:lnTo>
                    <a:pt x="123135" y="659990"/>
                  </a:lnTo>
                  <a:lnTo>
                    <a:pt x="121748" y="651920"/>
                  </a:lnTo>
                  <a:lnTo>
                    <a:pt x="123088" y="643767"/>
                  </a:lnTo>
                  <a:lnTo>
                    <a:pt x="123056" y="639823"/>
                  </a:lnTo>
                  <a:lnTo>
                    <a:pt x="118920" y="634197"/>
                  </a:lnTo>
                  <a:lnTo>
                    <a:pt x="116207" y="629414"/>
                  </a:lnTo>
                  <a:lnTo>
                    <a:pt x="117023" y="625484"/>
                  </a:lnTo>
                  <a:lnTo>
                    <a:pt x="111546" y="620725"/>
                  </a:lnTo>
                  <a:lnTo>
                    <a:pt x="110623" y="615744"/>
                  </a:lnTo>
                  <a:lnTo>
                    <a:pt x="114503" y="613907"/>
                  </a:lnTo>
                  <a:lnTo>
                    <a:pt x="114348" y="604625"/>
                  </a:lnTo>
                  <a:lnTo>
                    <a:pt x="114313" y="602447"/>
                  </a:lnTo>
                  <a:lnTo>
                    <a:pt x="109573" y="601619"/>
                  </a:lnTo>
                  <a:lnTo>
                    <a:pt x="106655" y="593469"/>
                  </a:lnTo>
                  <a:lnTo>
                    <a:pt x="113518" y="592165"/>
                  </a:lnTo>
                  <a:lnTo>
                    <a:pt x="114519" y="588134"/>
                  </a:lnTo>
                  <a:lnTo>
                    <a:pt x="119519" y="589214"/>
                  </a:lnTo>
                  <a:lnTo>
                    <a:pt x="127208" y="585432"/>
                  </a:lnTo>
                  <a:lnTo>
                    <a:pt x="126874" y="584047"/>
                  </a:lnTo>
                  <a:lnTo>
                    <a:pt x="125202" y="577085"/>
                  </a:lnTo>
                  <a:lnTo>
                    <a:pt x="117129" y="569236"/>
                  </a:lnTo>
                  <a:lnTo>
                    <a:pt x="116659" y="569311"/>
                  </a:lnTo>
                  <a:lnTo>
                    <a:pt x="105958" y="571025"/>
                  </a:lnTo>
                  <a:lnTo>
                    <a:pt x="105630" y="571078"/>
                  </a:lnTo>
                  <a:lnTo>
                    <a:pt x="101867" y="581010"/>
                  </a:lnTo>
                  <a:lnTo>
                    <a:pt x="105319" y="587217"/>
                  </a:lnTo>
                  <a:lnTo>
                    <a:pt x="100479" y="590103"/>
                  </a:lnTo>
                  <a:lnTo>
                    <a:pt x="98998" y="596180"/>
                  </a:lnTo>
                  <a:lnTo>
                    <a:pt x="101861" y="601126"/>
                  </a:lnTo>
                  <a:lnTo>
                    <a:pt x="103423" y="607472"/>
                  </a:lnTo>
                  <a:lnTo>
                    <a:pt x="95650" y="609019"/>
                  </a:lnTo>
                  <a:lnTo>
                    <a:pt x="90180" y="606930"/>
                  </a:lnTo>
                  <a:lnTo>
                    <a:pt x="85234" y="599013"/>
                  </a:lnTo>
                  <a:lnTo>
                    <a:pt x="78412" y="592483"/>
                  </a:lnTo>
                  <a:lnTo>
                    <a:pt x="75403" y="593469"/>
                  </a:lnTo>
                  <a:lnTo>
                    <a:pt x="71610" y="586321"/>
                  </a:lnTo>
                  <a:lnTo>
                    <a:pt x="68754" y="579526"/>
                  </a:lnTo>
                  <a:lnTo>
                    <a:pt x="64161" y="572379"/>
                  </a:lnTo>
                  <a:lnTo>
                    <a:pt x="56119" y="567834"/>
                  </a:lnTo>
                  <a:lnTo>
                    <a:pt x="50978" y="572068"/>
                  </a:lnTo>
                  <a:lnTo>
                    <a:pt x="47550" y="569469"/>
                  </a:lnTo>
                  <a:lnTo>
                    <a:pt x="57083" y="556346"/>
                  </a:lnTo>
                  <a:lnTo>
                    <a:pt x="60282" y="548173"/>
                  </a:lnTo>
                  <a:lnTo>
                    <a:pt x="59226" y="538880"/>
                  </a:lnTo>
                  <a:lnTo>
                    <a:pt x="60703" y="534137"/>
                  </a:lnTo>
                  <a:lnTo>
                    <a:pt x="59843" y="530613"/>
                  </a:lnTo>
                  <a:lnTo>
                    <a:pt x="59793" y="530408"/>
                  </a:lnTo>
                  <a:lnTo>
                    <a:pt x="54779" y="528598"/>
                  </a:lnTo>
                  <a:lnTo>
                    <a:pt x="54638" y="523353"/>
                  </a:lnTo>
                  <a:lnTo>
                    <a:pt x="55036" y="515434"/>
                  </a:lnTo>
                  <a:lnTo>
                    <a:pt x="50005" y="501692"/>
                  </a:lnTo>
                  <a:lnTo>
                    <a:pt x="42832" y="494334"/>
                  </a:lnTo>
                  <a:lnTo>
                    <a:pt x="36528" y="484551"/>
                  </a:lnTo>
                  <a:lnTo>
                    <a:pt x="35942" y="479832"/>
                  </a:lnTo>
                  <a:lnTo>
                    <a:pt x="30546" y="463264"/>
                  </a:lnTo>
                  <a:lnTo>
                    <a:pt x="24728" y="455392"/>
                  </a:lnTo>
                  <a:lnTo>
                    <a:pt x="23069" y="451160"/>
                  </a:lnTo>
                  <a:lnTo>
                    <a:pt x="21099" y="446130"/>
                  </a:lnTo>
                  <a:lnTo>
                    <a:pt x="16092" y="437987"/>
                  </a:lnTo>
                  <a:lnTo>
                    <a:pt x="15065" y="433509"/>
                  </a:lnTo>
                  <a:lnTo>
                    <a:pt x="11506" y="426518"/>
                  </a:lnTo>
                  <a:lnTo>
                    <a:pt x="10893" y="420255"/>
                  </a:lnTo>
                  <a:lnTo>
                    <a:pt x="17859" y="412696"/>
                  </a:lnTo>
                  <a:lnTo>
                    <a:pt x="18886" y="397863"/>
                  </a:lnTo>
                  <a:lnTo>
                    <a:pt x="17102" y="387380"/>
                  </a:lnTo>
                  <a:lnTo>
                    <a:pt x="16851" y="375994"/>
                  </a:lnTo>
                  <a:lnTo>
                    <a:pt x="17769" y="363247"/>
                  </a:lnTo>
                  <a:lnTo>
                    <a:pt x="22299" y="352132"/>
                  </a:lnTo>
                  <a:lnTo>
                    <a:pt x="31462" y="339422"/>
                  </a:lnTo>
                  <a:lnTo>
                    <a:pt x="32614" y="329771"/>
                  </a:lnTo>
                  <a:lnTo>
                    <a:pt x="34083" y="321096"/>
                  </a:lnTo>
                  <a:lnTo>
                    <a:pt x="31917" y="314774"/>
                  </a:lnTo>
                  <a:lnTo>
                    <a:pt x="34062" y="299557"/>
                  </a:lnTo>
                  <a:lnTo>
                    <a:pt x="29662" y="293716"/>
                  </a:lnTo>
                  <a:lnTo>
                    <a:pt x="27287" y="284356"/>
                  </a:lnTo>
                  <a:lnTo>
                    <a:pt x="23400" y="271683"/>
                  </a:lnTo>
                  <a:lnTo>
                    <a:pt x="22810" y="269753"/>
                  </a:lnTo>
                  <a:lnTo>
                    <a:pt x="19811" y="267678"/>
                  </a:lnTo>
                  <a:lnTo>
                    <a:pt x="20300" y="259504"/>
                  </a:lnTo>
                  <a:lnTo>
                    <a:pt x="16525" y="252831"/>
                  </a:lnTo>
                  <a:lnTo>
                    <a:pt x="12287" y="249469"/>
                  </a:lnTo>
                  <a:lnTo>
                    <a:pt x="7395" y="240141"/>
                  </a:lnTo>
                  <a:lnTo>
                    <a:pt x="1343" y="229581"/>
                  </a:lnTo>
                  <a:lnTo>
                    <a:pt x="0" y="226690"/>
                  </a:lnTo>
                  <a:lnTo>
                    <a:pt x="3916" y="217625"/>
                  </a:lnTo>
                  <a:lnTo>
                    <a:pt x="4471" y="211464"/>
                  </a:lnTo>
                  <a:lnTo>
                    <a:pt x="2639" y="20168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341630" y="3295581"/>
              <a:ext cx="813276" cy="416027"/>
            </a:xfrm>
            <a:custGeom>
              <a:avLst/>
              <a:pathLst>
                <a:path w="813276" h="416027">
                  <a:moveTo>
                    <a:pt x="2632" y="405421"/>
                  </a:moveTo>
                  <a:lnTo>
                    <a:pt x="9872" y="406079"/>
                  </a:lnTo>
                  <a:lnTo>
                    <a:pt x="17770" y="406079"/>
                  </a:lnTo>
                  <a:lnTo>
                    <a:pt x="20403" y="397523"/>
                  </a:lnTo>
                  <a:lnTo>
                    <a:pt x="26034" y="396897"/>
                  </a:lnTo>
                  <a:lnTo>
                    <a:pt x="26326" y="396865"/>
                  </a:lnTo>
                  <a:lnTo>
                    <a:pt x="31809" y="402950"/>
                  </a:lnTo>
                  <a:lnTo>
                    <a:pt x="37569" y="403703"/>
                  </a:lnTo>
                  <a:lnTo>
                    <a:pt x="40108" y="395660"/>
                  </a:lnTo>
                  <a:lnTo>
                    <a:pt x="42433" y="391907"/>
                  </a:lnTo>
                  <a:lnTo>
                    <a:pt x="43438" y="390283"/>
                  </a:lnTo>
                  <a:lnTo>
                    <a:pt x="38831" y="383043"/>
                  </a:lnTo>
                  <a:lnTo>
                    <a:pt x="43434" y="377215"/>
                  </a:lnTo>
                  <a:lnTo>
                    <a:pt x="43240" y="372992"/>
                  </a:lnTo>
                  <a:lnTo>
                    <a:pt x="43222" y="372598"/>
                  </a:lnTo>
                  <a:lnTo>
                    <a:pt x="43541" y="364468"/>
                  </a:lnTo>
                  <a:lnTo>
                    <a:pt x="46071" y="358033"/>
                  </a:lnTo>
                  <a:lnTo>
                    <a:pt x="47436" y="350547"/>
                  </a:lnTo>
                  <a:lnTo>
                    <a:pt x="47773" y="348694"/>
                  </a:lnTo>
                  <a:lnTo>
                    <a:pt x="43801" y="345600"/>
                  </a:lnTo>
                  <a:lnTo>
                    <a:pt x="43880" y="340585"/>
                  </a:lnTo>
                  <a:lnTo>
                    <a:pt x="39212" y="333348"/>
                  </a:lnTo>
                  <a:lnTo>
                    <a:pt x="39031" y="333067"/>
                  </a:lnTo>
                  <a:lnTo>
                    <a:pt x="45899" y="323243"/>
                  </a:lnTo>
                  <a:lnTo>
                    <a:pt x="49889" y="316272"/>
                  </a:lnTo>
                  <a:lnTo>
                    <a:pt x="55749" y="310861"/>
                  </a:lnTo>
                  <a:lnTo>
                    <a:pt x="63071" y="309884"/>
                  </a:lnTo>
                  <a:lnTo>
                    <a:pt x="63263" y="309858"/>
                  </a:lnTo>
                  <a:lnTo>
                    <a:pt x="63696" y="309999"/>
                  </a:lnTo>
                  <a:lnTo>
                    <a:pt x="74130" y="313390"/>
                  </a:lnTo>
                  <a:lnTo>
                    <a:pt x="83514" y="318518"/>
                  </a:lnTo>
                  <a:lnTo>
                    <a:pt x="90106" y="319906"/>
                  </a:lnTo>
                  <a:lnTo>
                    <a:pt x="99420" y="323156"/>
                  </a:lnTo>
                  <a:lnTo>
                    <a:pt x="105232" y="326719"/>
                  </a:lnTo>
                  <a:lnTo>
                    <a:pt x="108636" y="328802"/>
                  </a:lnTo>
                  <a:lnTo>
                    <a:pt x="113115" y="328341"/>
                  </a:lnTo>
                  <a:lnTo>
                    <a:pt x="113843" y="328266"/>
                  </a:lnTo>
                  <a:lnTo>
                    <a:pt x="114680" y="328180"/>
                  </a:lnTo>
                  <a:lnTo>
                    <a:pt x="117786" y="323686"/>
                  </a:lnTo>
                  <a:lnTo>
                    <a:pt x="119381" y="316386"/>
                  </a:lnTo>
                  <a:lnTo>
                    <a:pt x="113482" y="307033"/>
                  </a:lnTo>
                  <a:lnTo>
                    <a:pt x="108029" y="297567"/>
                  </a:lnTo>
                  <a:lnTo>
                    <a:pt x="110511" y="290569"/>
                  </a:lnTo>
                  <a:lnTo>
                    <a:pt x="112133" y="281918"/>
                  </a:lnTo>
                  <a:lnTo>
                    <a:pt x="117034" y="278530"/>
                  </a:lnTo>
                  <a:lnTo>
                    <a:pt x="117309" y="278606"/>
                  </a:lnTo>
                  <a:lnTo>
                    <a:pt x="123764" y="280385"/>
                  </a:lnTo>
                  <a:lnTo>
                    <a:pt x="131569" y="273077"/>
                  </a:lnTo>
                  <a:lnTo>
                    <a:pt x="144939" y="269974"/>
                  </a:lnTo>
                  <a:lnTo>
                    <a:pt x="154987" y="266215"/>
                  </a:lnTo>
                  <a:lnTo>
                    <a:pt x="154368" y="263987"/>
                  </a:lnTo>
                  <a:lnTo>
                    <a:pt x="153431" y="260611"/>
                  </a:lnTo>
                  <a:lnTo>
                    <a:pt x="146479" y="255016"/>
                  </a:lnTo>
                  <a:lnTo>
                    <a:pt x="146365" y="254702"/>
                  </a:lnTo>
                  <a:lnTo>
                    <a:pt x="142461" y="243969"/>
                  </a:lnTo>
                  <a:lnTo>
                    <a:pt x="144970" y="237773"/>
                  </a:lnTo>
                  <a:lnTo>
                    <a:pt x="152317" y="230800"/>
                  </a:lnTo>
                  <a:lnTo>
                    <a:pt x="155069" y="222649"/>
                  </a:lnTo>
                  <a:lnTo>
                    <a:pt x="161518" y="224535"/>
                  </a:lnTo>
                  <a:lnTo>
                    <a:pt x="165145" y="223129"/>
                  </a:lnTo>
                  <a:lnTo>
                    <a:pt x="168277" y="218937"/>
                  </a:lnTo>
                  <a:lnTo>
                    <a:pt x="163944" y="211906"/>
                  </a:lnTo>
                  <a:lnTo>
                    <a:pt x="164976" y="207770"/>
                  </a:lnTo>
                  <a:lnTo>
                    <a:pt x="165272" y="206584"/>
                  </a:lnTo>
                  <a:lnTo>
                    <a:pt x="170426" y="204309"/>
                  </a:lnTo>
                  <a:lnTo>
                    <a:pt x="177939" y="210071"/>
                  </a:lnTo>
                  <a:lnTo>
                    <a:pt x="186844" y="206938"/>
                  </a:lnTo>
                  <a:lnTo>
                    <a:pt x="188084" y="208091"/>
                  </a:lnTo>
                  <a:lnTo>
                    <a:pt x="191818" y="211560"/>
                  </a:lnTo>
                  <a:lnTo>
                    <a:pt x="197890" y="211585"/>
                  </a:lnTo>
                  <a:lnTo>
                    <a:pt x="199189" y="204910"/>
                  </a:lnTo>
                  <a:lnTo>
                    <a:pt x="205032" y="200665"/>
                  </a:lnTo>
                  <a:lnTo>
                    <a:pt x="212101" y="200760"/>
                  </a:lnTo>
                  <a:lnTo>
                    <a:pt x="215991" y="198501"/>
                  </a:lnTo>
                  <a:lnTo>
                    <a:pt x="219101" y="196693"/>
                  </a:lnTo>
                  <a:lnTo>
                    <a:pt x="228926" y="200910"/>
                  </a:lnTo>
                  <a:lnTo>
                    <a:pt x="232104" y="202693"/>
                  </a:lnTo>
                  <a:lnTo>
                    <a:pt x="235966" y="204859"/>
                  </a:lnTo>
                  <a:lnTo>
                    <a:pt x="237704" y="205833"/>
                  </a:lnTo>
                  <a:lnTo>
                    <a:pt x="246153" y="208683"/>
                  </a:lnTo>
                  <a:lnTo>
                    <a:pt x="251190" y="212988"/>
                  </a:lnTo>
                  <a:lnTo>
                    <a:pt x="255150" y="218166"/>
                  </a:lnTo>
                  <a:lnTo>
                    <a:pt x="259529" y="209378"/>
                  </a:lnTo>
                  <a:lnTo>
                    <a:pt x="260501" y="202622"/>
                  </a:lnTo>
                  <a:lnTo>
                    <a:pt x="263445" y="196095"/>
                  </a:lnTo>
                  <a:lnTo>
                    <a:pt x="266877" y="194924"/>
                  </a:lnTo>
                  <a:lnTo>
                    <a:pt x="272144" y="193125"/>
                  </a:lnTo>
                  <a:lnTo>
                    <a:pt x="277256" y="187619"/>
                  </a:lnTo>
                  <a:lnTo>
                    <a:pt x="283627" y="183460"/>
                  </a:lnTo>
                  <a:lnTo>
                    <a:pt x="283899" y="183282"/>
                  </a:lnTo>
                  <a:lnTo>
                    <a:pt x="287777" y="188596"/>
                  </a:lnTo>
                  <a:lnTo>
                    <a:pt x="294867" y="196850"/>
                  </a:lnTo>
                  <a:lnTo>
                    <a:pt x="302072" y="199402"/>
                  </a:lnTo>
                  <a:lnTo>
                    <a:pt x="303391" y="199897"/>
                  </a:lnTo>
                  <a:lnTo>
                    <a:pt x="306954" y="201233"/>
                  </a:lnTo>
                  <a:lnTo>
                    <a:pt x="307869" y="193592"/>
                  </a:lnTo>
                  <a:lnTo>
                    <a:pt x="317676" y="193156"/>
                  </a:lnTo>
                  <a:lnTo>
                    <a:pt x="315065" y="184263"/>
                  </a:lnTo>
                  <a:lnTo>
                    <a:pt x="314453" y="174503"/>
                  </a:lnTo>
                  <a:lnTo>
                    <a:pt x="318012" y="173399"/>
                  </a:lnTo>
                  <a:lnTo>
                    <a:pt x="319714" y="172870"/>
                  </a:lnTo>
                  <a:lnTo>
                    <a:pt x="323264" y="166777"/>
                  </a:lnTo>
                  <a:lnTo>
                    <a:pt x="327720" y="161074"/>
                  </a:lnTo>
                  <a:lnTo>
                    <a:pt x="334482" y="157192"/>
                  </a:lnTo>
                  <a:lnTo>
                    <a:pt x="339756" y="163506"/>
                  </a:lnTo>
                  <a:lnTo>
                    <a:pt x="348616" y="173333"/>
                  </a:lnTo>
                  <a:lnTo>
                    <a:pt x="360709" y="173889"/>
                  </a:lnTo>
                  <a:lnTo>
                    <a:pt x="367983" y="178529"/>
                  </a:lnTo>
                  <a:lnTo>
                    <a:pt x="371556" y="175231"/>
                  </a:lnTo>
                  <a:lnTo>
                    <a:pt x="373669" y="173278"/>
                  </a:lnTo>
                  <a:lnTo>
                    <a:pt x="376116" y="171423"/>
                  </a:lnTo>
                  <a:lnTo>
                    <a:pt x="379068" y="169184"/>
                  </a:lnTo>
                  <a:lnTo>
                    <a:pt x="379703" y="157565"/>
                  </a:lnTo>
                  <a:lnTo>
                    <a:pt x="379678" y="147915"/>
                  </a:lnTo>
                  <a:lnTo>
                    <a:pt x="379675" y="146717"/>
                  </a:lnTo>
                  <a:lnTo>
                    <a:pt x="384824" y="138973"/>
                  </a:lnTo>
                  <a:lnTo>
                    <a:pt x="386699" y="132715"/>
                  </a:lnTo>
                  <a:lnTo>
                    <a:pt x="389095" y="133160"/>
                  </a:lnTo>
                  <a:lnTo>
                    <a:pt x="393912" y="134053"/>
                  </a:lnTo>
                  <a:lnTo>
                    <a:pt x="400718" y="129444"/>
                  </a:lnTo>
                  <a:lnTo>
                    <a:pt x="404001" y="122432"/>
                  </a:lnTo>
                  <a:lnTo>
                    <a:pt x="404721" y="117377"/>
                  </a:lnTo>
                  <a:lnTo>
                    <a:pt x="405504" y="111865"/>
                  </a:lnTo>
                  <a:lnTo>
                    <a:pt x="408617" y="106838"/>
                  </a:lnTo>
                  <a:lnTo>
                    <a:pt x="417844" y="103329"/>
                  </a:lnTo>
                  <a:lnTo>
                    <a:pt x="419911" y="98074"/>
                  </a:lnTo>
                  <a:lnTo>
                    <a:pt x="424019" y="94805"/>
                  </a:lnTo>
                  <a:lnTo>
                    <a:pt x="425530" y="91518"/>
                  </a:lnTo>
                  <a:lnTo>
                    <a:pt x="423224" y="86172"/>
                  </a:lnTo>
                  <a:lnTo>
                    <a:pt x="422531" y="84565"/>
                  </a:lnTo>
                  <a:lnTo>
                    <a:pt x="421313" y="76141"/>
                  </a:lnTo>
                  <a:lnTo>
                    <a:pt x="419400" y="68772"/>
                  </a:lnTo>
                  <a:lnTo>
                    <a:pt x="424201" y="65064"/>
                  </a:lnTo>
                  <a:lnTo>
                    <a:pt x="430569" y="64642"/>
                  </a:lnTo>
                  <a:lnTo>
                    <a:pt x="431439" y="64414"/>
                  </a:lnTo>
                  <a:lnTo>
                    <a:pt x="437426" y="62846"/>
                  </a:lnTo>
                  <a:lnTo>
                    <a:pt x="441635" y="64988"/>
                  </a:lnTo>
                  <a:lnTo>
                    <a:pt x="445959" y="68011"/>
                  </a:lnTo>
                  <a:lnTo>
                    <a:pt x="447657" y="69197"/>
                  </a:lnTo>
                  <a:lnTo>
                    <a:pt x="451836" y="67621"/>
                  </a:lnTo>
                  <a:lnTo>
                    <a:pt x="459075" y="60313"/>
                  </a:lnTo>
                  <a:lnTo>
                    <a:pt x="464215" y="57338"/>
                  </a:lnTo>
                  <a:lnTo>
                    <a:pt x="470124" y="53912"/>
                  </a:lnTo>
                  <a:lnTo>
                    <a:pt x="481155" y="50908"/>
                  </a:lnTo>
                  <a:lnTo>
                    <a:pt x="485903" y="50929"/>
                  </a:lnTo>
                  <a:lnTo>
                    <a:pt x="485867" y="41859"/>
                  </a:lnTo>
                  <a:lnTo>
                    <a:pt x="486210" y="40625"/>
                  </a:lnTo>
                  <a:lnTo>
                    <a:pt x="487138" y="37287"/>
                  </a:lnTo>
                  <a:lnTo>
                    <a:pt x="482215" y="35759"/>
                  </a:lnTo>
                  <a:lnTo>
                    <a:pt x="478352" y="33893"/>
                  </a:lnTo>
                  <a:lnTo>
                    <a:pt x="476820" y="33152"/>
                  </a:lnTo>
                  <a:lnTo>
                    <a:pt x="480938" y="26897"/>
                  </a:lnTo>
                  <a:lnTo>
                    <a:pt x="478510" y="21644"/>
                  </a:lnTo>
                  <a:lnTo>
                    <a:pt x="475035" y="17794"/>
                  </a:lnTo>
                  <a:lnTo>
                    <a:pt x="472615" y="15111"/>
                  </a:lnTo>
                  <a:lnTo>
                    <a:pt x="476059" y="11094"/>
                  </a:lnTo>
                  <a:lnTo>
                    <a:pt x="479903" y="6803"/>
                  </a:lnTo>
                  <a:lnTo>
                    <a:pt x="486558" y="135"/>
                  </a:lnTo>
                  <a:lnTo>
                    <a:pt x="490682" y="1707"/>
                  </a:lnTo>
                  <a:lnTo>
                    <a:pt x="490939" y="1955"/>
                  </a:lnTo>
                  <a:lnTo>
                    <a:pt x="495145" y="6003"/>
                  </a:lnTo>
                  <a:lnTo>
                    <a:pt x="501317" y="8060"/>
                  </a:lnTo>
                  <a:lnTo>
                    <a:pt x="502897" y="8586"/>
                  </a:lnTo>
                  <a:lnTo>
                    <a:pt x="508501" y="4241"/>
                  </a:lnTo>
                  <a:lnTo>
                    <a:pt x="513150" y="3339"/>
                  </a:lnTo>
                  <a:lnTo>
                    <a:pt x="514490" y="3079"/>
                  </a:lnTo>
                  <a:lnTo>
                    <a:pt x="515603" y="935"/>
                  </a:lnTo>
                  <a:lnTo>
                    <a:pt x="517518" y="0"/>
                  </a:lnTo>
                  <a:lnTo>
                    <a:pt x="519418" y="793"/>
                  </a:lnTo>
                  <a:lnTo>
                    <a:pt x="521235" y="4854"/>
                  </a:lnTo>
                  <a:lnTo>
                    <a:pt x="525259" y="9642"/>
                  </a:lnTo>
                  <a:lnTo>
                    <a:pt x="533457" y="11287"/>
                  </a:lnTo>
                  <a:lnTo>
                    <a:pt x="534139" y="12169"/>
                  </a:lnTo>
                  <a:lnTo>
                    <a:pt x="537204" y="16129"/>
                  </a:lnTo>
                  <a:lnTo>
                    <a:pt x="538748" y="20701"/>
                  </a:lnTo>
                  <a:lnTo>
                    <a:pt x="545982" y="30381"/>
                  </a:lnTo>
                  <a:lnTo>
                    <a:pt x="546064" y="31182"/>
                  </a:lnTo>
                  <a:lnTo>
                    <a:pt x="546513" y="35627"/>
                  </a:lnTo>
                  <a:lnTo>
                    <a:pt x="547490" y="37319"/>
                  </a:lnTo>
                  <a:lnTo>
                    <a:pt x="549312" y="40471"/>
                  </a:lnTo>
                  <a:lnTo>
                    <a:pt x="557855" y="41682"/>
                  </a:lnTo>
                  <a:lnTo>
                    <a:pt x="567033" y="43067"/>
                  </a:lnTo>
                  <a:lnTo>
                    <a:pt x="574491" y="39915"/>
                  </a:lnTo>
                  <a:lnTo>
                    <a:pt x="580059" y="40965"/>
                  </a:lnTo>
                  <a:lnTo>
                    <a:pt x="582745" y="41647"/>
                  </a:lnTo>
                  <a:lnTo>
                    <a:pt x="588579" y="43127"/>
                  </a:lnTo>
                  <a:lnTo>
                    <a:pt x="591129" y="47778"/>
                  </a:lnTo>
                  <a:lnTo>
                    <a:pt x="596848" y="49903"/>
                  </a:lnTo>
                  <a:lnTo>
                    <a:pt x="598736" y="54929"/>
                  </a:lnTo>
                  <a:lnTo>
                    <a:pt x="606148" y="56795"/>
                  </a:lnTo>
                  <a:lnTo>
                    <a:pt x="609097" y="57536"/>
                  </a:lnTo>
                  <a:lnTo>
                    <a:pt x="612343" y="55453"/>
                  </a:lnTo>
                  <a:lnTo>
                    <a:pt x="612738" y="55199"/>
                  </a:lnTo>
                  <a:lnTo>
                    <a:pt x="613794" y="49984"/>
                  </a:lnTo>
                  <a:lnTo>
                    <a:pt x="623325" y="45536"/>
                  </a:lnTo>
                  <a:lnTo>
                    <a:pt x="633799" y="48754"/>
                  </a:lnTo>
                  <a:lnTo>
                    <a:pt x="640756" y="48936"/>
                  </a:lnTo>
                  <a:lnTo>
                    <a:pt x="647401" y="53498"/>
                  </a:lnTo>
                  <a:lnTo>
                    <a:pt x="651454" y="56255"/>
                  </a:lnTo>
                  <a:lnTo>
                    <a:pt x="653562" y="54017"/>
                  </a:lnTo>
                  <a:lnTo>
                    <a:pt x="655905" y="51527"/>
                  </a:lnTo>
                  <a:lnTo>
                    <a:pt x="663169" y="51715"/>
                  </a:lnTo>
                  <a:lnTo>
                    <a:pt x="667435" y="48324"/>
                  </a:lnTo>
                  <a:lnTo>
                    <a:pt x="668606" y="43739"/>
                  </a:lnTo>
                  <a:lnTo>
                    <a:pt x="675350" y="37661"/>
                  </a:lnTo>
                  <a:lnTo>
                    <a:pt x="676462" y="36306"/>
                  </a:lnTo>
                  <a:lnTo>
                    <a:pt x="678177" y="34214"/>
                  </a:lnTo>
                  <a:lnTo>
                    <a:pt x="685211" y="31383"/>
                  </a:lnTo>
                  <a:lnTo>
                    <a:pt x="690690" y="28823"/>
                  </a:lnTo>
                  <a:lnTo>
                    <a:pt x="693322" y="33764"/>
                  </a:lnTo>
                  <a:lnTo>
                    <a:pt x="694264" y="39291"/>
                  </a:lnTo>
                  <a:lnTo>
                    <a:pt x="697624" y="49217"/>
                  </a:lnTo>
                  <a:lnTo>
                    <a:pt x="702467" y="53041"/>
                  </a:lnTo>
                  <a:lnTo>
                    <a:pt x="703860" y="54139"/>
                  </a:lnTo>
                  <a:lnTo>
                    <a:pt x="711970" y="53788"/>
                  </a:lnTo>
                  <a:lnTo>
                    <a:pt x="718013" y="58864"/>
                  </a:lnTo>
                  <a:lnTo>
                    <a:pt x="719399" y="59764"/>
                  </a:lnTo>
                  <a:lnTo>
                    <a:pt x="724854" y="63305"/>
                  </a:lnTo>
                  <a:lnTo>
                    <a:pt x="728577" y="70560"/>
                  </a:lnTo>
                  <a:lnTo>
                    <a:pt x="729626" y="81240"/>
                  </a:lnTo>
                  <a:lnTo>
                    <a:pt x="732980" y="84864"/>
                  </a:lnTo>
                  <a:lnTo>
                    <a:pt x="733240" y="94288"/>
                  </a:lnTo>
                  <a:lnTo>
                    <a:pt x="733089" y="95447"/>
                  </a:lnTo>
                  <a:lnTo>
                    <a:pt x="732351" y="101115"/>
                  </a:lnTo>
                  <a:lnTo>
                    <a:pt x="730727" y="110663"/>
                  </a:lnTo>
                  <a:lnTo>
                    <a:pt x="740346" y="119402"/>
                  </a:lnTo>
                  <a:lnTo>
                    <a:pt x="751085" y="130006"/>
                  </a:lnTo>
                  <a:lnTo>
                    <a:pt x="750296" y="135513"/>
                  </a:lnTo>
                  <a:lnTo>
                    <a:pt x="749851" y="138617"/>
                  </a:lnTo>
                  <a:lnTo>
                    <a:pt x="758119" y="143711"/>
                  </a:lnTo>
                  <a:lnTo>
                    <a:pt x="760872" y="147444"/>
                  </a:lnTo>
                  <a:lnTo>
                    <a:pt x="764752" y="152702"/>
                  </a:lnTo>
                  <a:lnTo>
                    <a:pt x="770117" y="157492"/>
                  </a:lnTo>
                  <a:lnTo>
                    <a:pt x="771160" y="159632"/>
                  </a:lnTo>
                  <a:lnTo>
                    <a:pt x="774996" y="167497"/>
                  </a:lnTo>
                  <a:lnTo>
                    <a:pt x="783188" y="170965"/>
                  </a:lnTo>
                  <a:lnTo>
                    <a:pt x="793456" y="177622"/>
                  </a:lnTo>
                  <a:lnTo>
                    <a:pt x="802788" y="183384"/>
                  </a:lnTo>
                  <a:lnTo>
                    <a:pt x="813276" y="182776"/>
                  </a:lnTo>
                  <a:lnTo>
                    <a:pt x="791415" y="208922"/>
                  </a:lnTo>
                  <a:lnTo>
                    <a:pt x="781293" y="220967"/>
                  </a:lnTo>
                  <a:lnTo>
                    <a:pt x="780832" y="221563"/>
                  </a:lnTo>
                  <a:lnTo>
                    <a:pt x="777023" y="226492"/>
                  </a:lnTo>
                  <a:lnTo>
                    <a:pt x="767299" y="230894"/>
                  </a:lnTo>
                  <a:lnTo>
                    <a:pt x="756830" y="238369"/>
                  </a:lnTo>
                  <a:lnTo>
                    <a:pt x="756375" y="238694"/>
                  </a:lnTo>
                  <a:lnTo>
                    <a:pt x="755679" y="239314"/>
                  </a:lnTo>
                  <a:lnTo>
                    <a:pt x="739874" y="253381"/>
                  </a:lnTo>
                  <a:lnTo>
                    <a:pt x="741358" y="260759"/>
                  </a:lnTo>
                  <a:lnTo>
                    <a:pt x="738926" y="265863"/>
                  </a:lnTo>
                  <a:lnTo>
                    <a:pt x="732192" y="269185"/>
                  </a:lnTo>
                  <a:lnTo>
                    <a:pt x="727023" y="274551"/>
                  </a:lnTo>
                  <a:lnTo>
                    <a:pt x="728479" y="281842"/>
                  </a:lnTo>
                  <a:lnTo>
                    <a:pt x="726917" y="285407"/>
                  </a:lnTo>
                  <a:lnTo>
                    <a:pt x="725933" y="287652"/>
                  </a:lnTo>
                  <a:lnTo>
                    <a:pt x="713850" y="294224"/>
                  </a:lnTo>
                  <a:lnTo>
                    <a:pt x="706930" y="294710"/>
                  </a:lnTo>
                  <a:lnTo>
                    <a:pt x="703700" y="302816"/>
                  </a:lnTo>
                  <a:lnTo>
                    <a:pt x="702332" y="310456"/>
                  </a:lnTo>
                  <a:lnTo>
                    <a:pt x="691731" y="314173"/>
                  </a:lnTo>
                  <a:lnTo>
                    <a:pt x="676146" y="321932"/>
                  </a:lnTo>
                  <a:lnTo>
                    <a:pt x="671019" y="325483"/>
                  </a:lnTo>
                  <a:lnTo>
                    <a:pt x="668351" y="325845"/>
                  </a:lnTo>
                  <a:lnTo>
                    <a:pt x="661130" y="326822"/>
                  </a:lnTo>
                  <a:lnTo>
                    <a:pt x="652165" y="332498"/>
                  </a:lnTo>
                  <a:lnTo>
                    <a:pt x="646109" y="337951"/>
                  </a:lnTo>
                  <a:lnTo>
                    <a:pt x="644764" y="340688"/>
                  </a:lnTo>
                  <a:lnTo>
                    <a:pt x="622419" y="343027"/>
                  </a:lnTo>
                  <a:lnTo>
                    <a:pt x="618423" y="343367"/>
                  </a:lnTo>
                  <a:lnTo>
                    <a:pt x="612146" y="343899"/>
                  </a:lnTo>
                  <a:lnTo>
                    <a:pt x="585904" y="346838"/>
                  </a:lnTo>
                  <a:lnTo>
                    <a:pt x="582176" y="347223"/>
                  </a:lnTo>
                  <a:lnTo>
                    <a:pt x="555998" y="349887"/>
                  </a:lnTo>
                  <a:lnTo>
                    <a:pt x="525406" y="352645"/>
                  </a:lnTo>
                  <a:lnTo>
                    <a:pt x="524643" y="352712"/>
                  </a:lnTo>
                  <a:lnTo>
                    <a:pt x="507137" y="353483"/>
                  </a:lnTo>
                  <a:lnTo>
                    <a:pt x="503719" y="353599"/>
                  </a:lnTo>
                  <a:lnTo>
                    <a:pt x="490317" y="354044"/>
                  </a:lnTo>
                  <a:lnTo>
                    <a:pt x="470533" y="355790"/>
                  </a:lnTo>
                  <a:lnTo>
                    <a:pt x="468959" y="355927"/>
                  </a:lnTo>
                  <a:lnTo>
                    <a:pt x="468396" y="356033"/>
                  </a:lnTo>
                  <a:lnTo>
                    <a:pt x="453125" y="358891"/>
                  </a:lnTo>
                  <a:lnTo>
                    <a:pt x="447481" y="359941"/>
                  </a:lnTo>
                  <a:lnTo>
                    <a:pt x="420721" y="362117"/>
                  </a:lnTo>
                  <a:lnTo>
                    <a:pt x="414490" y="362611"/>
                  </a:lnTo>
                  <a:lnTo>
                    <a:pt x="405115" y="363348"/>
                  </a:lnTo>
                  <a:lnTo>
                    <a:pt x="393879" y="363843"/>
                  </a:lnTo>
                  <a:lnTo>
                    <a:pt x="382162" y="364347"/>
                  </a:lnTo>
                  <a:lnTo>
                    <a:pt x="368536" y="365009"/>
                  </a:lnTo>
                  <a:lnTo>
                    <a:pt x="345838" y="366072"/>
                  </a:lnTo>
                  <a:lnTo>
                    <a:pt x="335227" y="366552"/>
                  </a:lnTo>
                  <a:lnTo>
                    <a:pt x="330656" y="369034"/>
                  </a:lnTo>
                  <a:lnTo>
                    <a:pt x="329437" y="368769"/>
                  </a:lnTo>
                  <a:lnTo>
                    <a:pt x="324421" y="367677"/>
                  </a:lnTo>
                  <a:lnTo>
                    <a:pt x="307265" y="369838"/>
                  </a:lnTo>
                  <a:lnTo>
                    <a:pt x="301825" y="370517"/>
                  </a:lnTo>
                  <a:lnTo>
                    <a:pt x="274688" y="373516"/>
                  </a:lnTo>
                  <a:lnTo>
                    <a:pt x="268754" y="374162"/>
                  </a:lnTo>
                  <a:lnTo>
                    <a:pt x="244544" y="376763"/>
                  </a:lnTo>
                  <a:lnTo>
                    <a:pt x="243250" y="376900"/>
                  </a:lnTo>
                  <a:lnTo>
                    <a:pt x="211100" y="380261"/>
                  </a:lnTo>
                  <a:lnTo>
                    <a:pt x="205293" y="380939"/>
                  </a:lnTo>
                  <a:lnTo>
                    <a:pt x="187880" y="382953"/>
                  </a:lnTo>
                  <a:lnTo>
                    <a:pt x="187916" y="378691"/>
                  </a:lnTo>
                  <a:lnTo>
                    <a:pt x="169956" y="378356"/>
                  </a:lnTo>
                  <a:lnTo>
                    <a:pt x="163498" y="378745"/>
                  </a:lnTo>
                  <a:lnTo>
                    <a:pt x="165675" y="385225"/>
                  </a:lnTo>
                  <a:lnTo>
                    <a:pt x="169003" y="395956"/>
                  </a:lnTo>
                  <a:lnTo>
                    <a:pt x="167773" y="403285"/>
                  </a:lnTo>
                  <a:lnTo>
                    <a:pt x="167456" y="403319"/>
                  </a:lnTo>
                  <a:lnTo>
                    <a:pt x="159329" y="404201"/>
                  </a:lnTo>
                  <a:lnTo>
                    <a:pt x="119503" y="407048"/>
                  </a:lnTo>
                  <a:lnTo>
                    <a:pt x="116988" y="407222"/>
                  </a:lnTo>
                  <a:lnTo>
                    <a:pt x="116499" y="407260"/>
                  </a:lnTo>
                  <a:lnTo>
                    <a:pt x="83433" y="409749"/>
                  </a:lnTo>
                  <a:lnTo>
                    <a:pt x="82287" y="409833"/>
                  </a:lnTo>
                  <a:lnTo>
                    <a:pt x="81471" y="409893"/>
                  </a:lnTo>
                  <a:lnTo>
                    <a:pt x="67172" y="410934"/>
                  </a:lnTo>
                  <a:lnTo>
                    <a:pt x="39953" y="412437"/>
                  </a:lnTo>
                  <a:lnTo>
                    <a:pt x="25265" y="414076"/>
                  </a:lnTo>
                  <a:lnTo>
                    <a:pt x="17348" y="414951"/>
                  </a:lnTo>
                  <a:lnTo>
                    <a:pt x="3929" y="416027"/>
                  </a:lnTo>
                  <a:lnTo>
                    <a:pt x="0" y="41068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801098" y="3846052"/>
              <a:ext cx="596817" cy="621158"/>
            </a:xfrm>
            <a:custGeom>
              <a:avLst/>
              <a:pathLst>
                <a:path w="596817" h="621158">
                  <a:moveTo>
                    <a:pt x="0" y="36558"/>
                  </a:moveTo>
                  <a:lnTo>
                    <a:pt x="14658" y="35079"/>
                  </a:lnTo>
                  <a:lnTo>
                    <a:pt x="24670" y="34057"/>
                  </a:lnTo>
                  <a:lnTo>
                    <a:pt x="27019" y="33739"/>
                  </a:lnTo>
                  <a:lnTo>
                    <a:pt x="36658" y="32427"/>
                  </a:lnTo>
                  <a:lnTo>
                    <a:pt x="38055" y="32254"/>
                  </a:lnTo>
                  <a:lnTo>
                    <a:pt x="62624" y="29185"/>
                  </a:lnTo>
                  <a:lnTo>
                    <a:pt x="69925" y="28292"/>
                  </a:lnTo>
                  <a:lnTo>
                    <a:pt x="70247" y="28253"/>
                  </a:lnTo>
                  <a:lnTo>
                    <a:pt x="83173" y="26659"/>
                  </a:lnTo>
                  <a:lnTo>
                    <a:pt x="88856" y="25976"/>
                  </a:lnTo>
                  <a:lnTo>
                    <a:pt x="92729" y="25509"/>
                  </a:lnTo>
                  <a:lnTo>
                    <a:pt x="98140" y="24854"/>
                  </a:lnTo>
                  <a:lnTo>
                    <a:pt x="109980" y="23393"/>
                  </a:lnTo>
                  <a:lnTo>
                    <a:pt x="122553" y="21914"/>
                  </a:lnTo>
                  <a:lnTo>
                    <a:pt x="143467" y="19299"/>
                  </a:lnTo>
                  <a:lnTo>
                    <a:pt x="164976" y="16685"/>
                  </a:lnTo>
                  <a:lnTo>
                    <a:pt x="178846" y="14976"/>
                  </a:lnTo>
                  <a:lnTo>
                    <a:pt x="186546" y="14019"/>
                  </a:lnTo>
                  <a:lnTo>
                    <a:pt x="221899" y="9573"/>
                  </a:lnTo>
                  <a:lnTo>
                    <a:pt x="229764" y="8229"/>
                  </a:lnTo>
                  <a:lnTo>
                    <a:pt x="237128" y="6965"/>
                  </a:lnTo>
                  <a:lnTo>
                    <a:pt x="254905" y="3893"/>
                  </a:lnTo>
                  <a:lnTo>
                    <a:pt x="278709" y="0"/>
                  </a:lnTo>
                  <a:lnTo>
                    <a:pt x="277803" y="6502"/>
                  </a:lnTo>
                  <a:lnTo>
                    <a:pt x="276560" y="10930"/>
                  </a:lnTo>
                  <a:lnTo>
                    <a:pt x="270549" y="17400"/>
                  </a:lnTo>
                  <a:lnTo>
                    <a:pt x="265386" y="22475"/>
                  </a:lnTo>
                  <a:lnTo>
                    <a:pt x="262348" y="27158"/>
                  </a:lnTo>
                  <a:lnTo>
                    <a:pt x="258597" y="32341"/>
                  </a:lnTo>
                  <a:lnTo>
                    <a:pt x="259580" y="36434"/>
                  </a:lnTo>
                  <a:lnTo>
                    <a:pt x="256438" y="41202"/>
                  </a:lnTo>
                  <a:lnTo>
                    <a:pt x="257059" y="42752"/>
                  </a:lnTo>
                  <a:lnTo>
                    <a:pt x="258698" y="46839"/>
                  </a:lnTo>
                  <a:lnTo>
                    <a:pt x="258929" y="47416"/>
                  </a:lnTo>
                  <a:lnTo>
                    <a:pt x="266423" y="51623"/>
                  </a:lnTo>
                  <a:lnTo>
                    <a:pt x="273413" y="55579"/>
                  </a:lnTo>
                  <a:lnTo>
                    <a:pt x="281314" y="57561"/>
                  </a:lnTo>
                  <a:lnTo>
                    <a:pt x="288068" y="63767"/>
                  </a:lnTo>
                  <a:lnTo>
                    <a:pt x="288854" y="64489"/>
                  </a:lnTo>
                  <a:lnTo>
                    <a:pt x="294737" y="68803"/>
                  </a:lnTo>
                  <a:lnTo>
                    <a:pt x="295028" y="69016"/>
                  </a:lnTo>
                  <a:lnTo>
                    <a:pt x="301394" y="71057"/>
                  </a:lnTo>
                  <a:lnTo>
                    <a:pt x="301801" y="70932"/>
                  </a:lnTo>
                  <a:lnTo>
                    <a:pt x="309001" y="68699"/>
                  </a:lnTo>
                  <a:lnTo>
                    <a:pt x="315029" y="69308"/>
                  </a:lnTo>
                  <a:lnTo>
                    <a:pt x="319980" y="78692"/>
                  </a:lnTo>
                  <a:lnTo>
                    <a:pt x="322853" y="84034"/>
                  </a:lnTo>
                  <a:lnTo>
                    <a:pt x="328899" y="91918"/>
                  </a:lnTo>
                  <a:lnTo>
                    <a:pt x="329699" y="92976"/>
                  </a:lnTo>
                  <a:lnTo>
                    <a:pt x="333876" y="98499"/>
                  </a:lnTo>
                  <a:lnTo>
                    <a:pt x="335458" y="102405"/>
                  </a:lnTo>
                  <a:lnTo>
                    <a:pt x="339083" y="111344"/>
                  </a:lnTo>
                  <a:lnTo>
                    <a:pt x="348565" y="119392"/>
                  </a:lnTo>
                  <a:lnTo>
                    <a:pt x="355278" y="127958"/>
                  </a:lnTo>
                  <a:lnTo>
                    <a:pt x="355724" y="128527"/>
                  </a:lnTo>
                  <a:lnTo>
                    <a:pt x="360010" y="135283"/>
                  </a:lnTo>
                  <a:lnTo>
                    <a:pt x="360926" y="136726"/>
                  </a:lnTo>
                  <a:lnTo>
                    <a:pt x="366049" y="137172"/>
                  </a:lnTo>
                  <a:lnTo>
                    <a:pt x="376674" y="145466"/>
                  </a:lnTo>
                  <a:lnTo>
                    <a:pt x="389672" y="150192"/>
                  </a:lnTo>
                  <a:lnTo>
                    <a:pt x="401118" y="161048"/>
                  </a:lnTo>
                  <a:lnTo>
                    <a:pt x="404606" y="166593"/>
                  </a:lnTo>
                  <a:lnTo>
                    <a:pt x="407047" y="170470"/>
                  </a:lnTo>
                  <a:lnTo>
                    <a:pt x="412282" y="176298"/>
                  </a:lnTo>
                  <a:lnTo>
                    <a:pt x="417899" y="177262"/>
                  </a:lnTo>
                  <a:lnTo>
                    <a:pt x="418899" y="177433"/>
                  </a:lnTo>
                  <a:lnTo>
                    <a:pt x="428777" y="183094"/>
                  </a:lnTo>
                  <a:lnTo>
                    <a:pt x="430422" y="185075"/>
                  </a:lnTo>
                  <a:lnTo>
                    <a:pt x="434044" y="189433"/>
                  </a:lnTo>
                  <a:lnTo>
                    <a:pt x="442020" y="192641"/>
                  </a:lnTo>
                  <a:lnTo>
                    <a:pt x="443795" y="199705"/>
                  </a:lnTo>
                  <a:lnTo>
                    <a:pt x="443738" y="209151"/>
                  </a:lnTo>
                  <a:lnTo>
                    <a:pt x="454406" y="213130"/>
                  </a:lnTo>
                  <a:lnTo>
                    <a:pt x="455531" y="220908"/>
                  </a:lnTo>
                  <a:lnTo>
                    <a:pt x="455640" y="221664"/>
                  </a:lnTo>
                  <a:lnTo>
                    <a:pt x="465881" y="225473"/>
                  </a:lnTo>
                  <a:lnTo>
                    <a:pt x="466131" y="226331"/>
                  </a:lnTo>
                  <a:lnTo>
                    <a:pt x="467919" y="232481"/>
                  </a:lnTo>
                  <a:lnTo>
                    <a:pt x="479951" y="237453"/>
                  </a:lnTo>
                  <a:lnTo>
                    <a:pt x="485085" y="238611"/>
                  </a:lnTo>
                  <a:lnTo>
                    <a:pt x="486813" y="239000"/>
                  </a:lnTo>
                  <a:lnTo>
                    <a:pt x="494241" y="243522"/>
                  </a:lnTo>
                  <a:lnTo>
                    <a:pt x="499644" y="246806"/>
                  </a:lnTo>
                  <a:lnTo>
                    <a:pt x="501431" y="256557"/>
                  </a:lnTo>
                  <a:lnTo>
                    <a:pt x="506457" y="262229"/>
                  </a:lnTo>
                  <a:lnTo>
                    <a:pt x="512836" y="270596"/>
                  </a:lnTo>
                  <a:lnTo>
                    <a:pt x="515539" y="282388"/>
                  </a:lnTo>
                  <a:lnTo>
                    <a:pt x="515700" y="283090"/>
                  </a:lnTo>
                  <a:lnTo>
                    <a:pt x="519677" y="294491"/>
                  </a:lnTo>
                  <a:lnTo>
                    <a:pt x="520317" y="301117"/>
                  </a:lnTo>
                  <a:lnTo>
                    <a:pt x="521628" y="301843"/>
                  </a:lnTo>
                  <a:lnTo>
                    <a:pt x="529104" y="305979"/>
                  </a:lnTo>
                  <a:lnTo>
                    <a:pt x="534515" y="307118"/>
                  </a:lnTo>
                  <a:lnTo>
                    <a:pt x="535647" y="307356"/>
                  </a:lnTo>
                  <a:lnTo>
                    <a:pt x="546541" y="316750"/>
                  </a:lnTo>
                  <a:lnTo>
                    <a:pt x="547683" y="324095"/>
                  </a:lnTo>
                  <a:lnTo>
                    <a:pt x="550722" y="327349"/>
                  </a:lnTo>
                  <a:lnTo>
                    <a:pt x="556455" y="333480"/>
                  </a:lnTo>
                  <a:lnTo>
                    <a:pt x="558295" y="341401"/>
                  </a:lnTo>
                  <a:lnTo>
                    <a:pt x="556192" y="347152"/>
                  </a:lnTo>
                  <a:lnTo>
                    <a:pt x="557102" y="348484"/>
                  </a:lnTo>
                  <a:lnTo>
                    <a:pt x="561437" y="354822"/>
                  </a:lnTo>
                  <a:lnTo>
                    <a:pt x="563514" y="363466"/>
                  </a:lnTo>
                  <a:lnTo>
                    <a:pt x="572799" y="366028"/>
                  </a:lnTo>
                  <a:lnTo>
                    <a:pt x="576073" y="363167"/>
                  </a:lnTo>
                  <a:lnTo>
                    <a:pt x="584348" y="367928"/>
                  </a:lnTo>
                  <a:lnTo>
                    <a:pt x="591518" y="370040"/>
                  </a:lnTo>
                  <a:lnTo>
                    <a:pt x="596640" y="370674"/>
                  </a:lnTo>
                  <a:lnTo>
                    <a:pt x="596817" y="375691"/>
                  </a:lnTo>
                  <a:lnTo>
                    <a:pt x="590543" y="382944"/>
                  </a:lnTo>
                  <a:lnTo>
                    <a:pt x="587731" y="387714"/>
                  </a:lnTo>
                  <a:lnTo>
                    <a:pt x="582138" y="396496"/>
                  </a:lnTo>
                  <a:lnTo>
                    <a:pt x="578864" y="403192"/>
                  </a:lnTo>
                  <a:lnTo>
                    <a:pt x="575326" y="410971"/>
                  </a:lnTo>
                  <a:lnTo>
                    <a:pt x="569950" y="417229"/>
                  </a:lnTo>
                  <a:lnTo>
                    <a:pt x="569671" y="418974"/>
                  </a:lnTo>
                  <a:lnTo>
                    <a:pt x="569426" y="420505"/>
                  </a:lnTo>
                  <a:lnTo>
                    <a:pt x="571762" y="430872"/>
                  </a:lnTo>
                  <a:lnTo>
                    <a:pt x="568618" y="440821"/>
                  </a:lnTo>
                  <a:lnTo>
                    <a:pt x="568765" y="443084"/>
                  </a:lnTo>
                  <a:lnTo>
                    <a:pt x="568968" y="446209"/>
                  </a:lnTo>
                  <a:lnTo>
                    <a:pt x="565919" y="454292"/>
                  </a:lnTo>
                  <a:lnTo>
                    <a:pt x="561919" y="463101"/>
                  </a:lnTo>
                  <a:lnTo>
                    <a:pt x="560645" y="470767"/>
                  </a:lnTo>
                  <a:lnTo>
                    <a:pt x="563795" y="476889"/>
                  </a:lnTo>
                  <a:lnTo>
                    <a:pt x="563596" y="478224"/>
                  </a:lnTo>
                  <a:lnTo>
                    <a:pt x="562516" y="485434"/>
                  </a:lnTo>
                  <a:lnTo>
                    <a:pt x="560750" y="491054"/>
                  </a:lnTo>
                  <a:lnTo>
                    <a:pt x="554841" y="501724"/>
                  </a:lnTo>
                  <a:lnTo>
                    <a:pt x="551122" y="503862"/>
                  </a:lnTo>
                  <a:lnTo>
                    <a:pt x="552332" y="511038"/>
                  </a:lnTo>
                  <a:lnTo>
                    <a:pt x="551272" y="519052"/>
                  </a:lnTo>
                  <a:lnTo>
                    <a:pt x="552749" y="522444"/>
                  </a:lnTo>
                  <a:lnTo>
                    <a:pt x="553499" y="524164"/>
                  </a:lnTo>
                  <a:lnTo>
                    <a:pt x="555360" y="533604"/>
                  </a:lnTo>
                  <a:lnTo>
                    <a:pt x="553094" y="546105"/>
                  </a:lnTo>
                  <a:lnTo>
                    <a:pt x="551840" y="553497"/>
                  </a:lnTo>
                  <a:lnTo>
                    <a:pt x="554981" y="561433"/>
                  </a:lnTo>
                  <a:lnTo>
                    <a:pt x="547292" y="560768"/>
                  </a:lnTo>
                  <a:lnTo>
                    <a:pt x="544809" y="561090"/>
                  </a:lnTo>
                  <a:lnTo>
                    <a:pt x="541045" y="562752"/>
                  </a:lnTo>
                  <a:lnTo>
                    <a:pt x="532347" y="562122"/>
                  </a:lnTo>
                  <a:lnTo>
                    <a:pt x="527922" y="560692"/>
                  </a:lnTo>
                  <a:lnTo>
                    <a:pt x="520307" y="561149"/>
                  </a:lnTo>
                  <a:lnTo>
                    <a:pt x="516150" y="558395"/>
                  </a:lnTo>
                  <a:lnTo>
                    <a:pt x="510514" y="556980"/>
                  </a:lnTo>
                  <a:lnTo>
                    <a:pt x="503403" y="557665"/>
                  </a:lnTo>
                  <a:lnTo>
                    <a:pt x="498869" y="554420"/>
                  </a:lnTo>
                  <a:lnTo>
                    <a:pt x="498432" y="554403"/>
                  </a:lnTo>
                  <a:lnTo>
                    <a:pt x="493941" y="554230"/>
                  </a:lnTo>
                  <a:lnTo>
                    <a:pt x="488700" y="560791"/>
                  </a:lnTo>
                  <a:lnTo>
                    <a:pt x="484991" y="566289"/>
                  </a:lnTo>
                  <a:lnTo>
                    <a:pt x="485094" y="574421"/>
                  </a:lnTo>
                  <a:lnTo>
                    <a:pt x="484933" y="579591"/>
                  </a:lnTo>
                  <a:lnTo>
                    <a:pt x="490001" y="586364"/>
                  </a:lnTo>
                  <a:lnTo>
                    <a:pt x="491117" y="596050"/>
                  </a:lnTo>
                  <a:lnTo>
                    <a:pt x="491653" y="607675"/>
                  </a:lnTo>
                  <a:lnTo>
                    <a:pt x="490920" y="613947"/>
                  </a:lnTo>
                  <a:lnTo>
                    <a:pt x="491736" y="618449"/>
                  </a:lnTo>
                  <a:lnTo>
                    <a:pt x="490566" y="618870"/>
                  </a:lnTo>
                  <a:lnTo>
                    <a:pt x="485557" y="620671"/>
                  </a:lnTo>
                  <a:lnTo>
                    <a:pt x="479766" y="621158"/>
                  </a:lnTo>
                  <a:lnTo>
                    <a:pt x="475323" y="621080"/>
                  </a:lnTo>
                  <a:lnTo>
                    <a:pt x="470630" y="613952"/>
                  </a:lnTo>
                  <a:lnTo>
                    <a:pt x="470737" y="606976"/>
                  </a:lnTo>
                  <a:lnTo>
                    <a:pt x="466455" y="601124"/>
                  </a:lnTo>
                  <a:lnTo>
                    <a:pt x="466860" y="594979"/>
                  </a:lnTo>
                  <a:lnTo>
                    <a:pt x="442925" y="596142"/>
                  </a:lnTo>
                  <a:lnTo>
                    <a:pt x="438051" y="596373"/>
                  </a:lnTo>
                  <a:lnTo>
                    <a:pt x="423271" y="597456"/>
                  </a:lnTo>
                  <a:lnTo>
                    <a:pt x="410715" y="598360"/>
                  </a:lnTo>
                  <a:lnTo>
                    <a:pt x="388372" y="599935"/>
                  </a:lnTo>
                  <a:lnTo>
                    <a:pt x="358144" y="602064"/>
                  </a:lnTo>
                  <a:lnTo>
                    <a:pt x="357526" y="602104"/>
                  </a:lnTo>
                  <a:lnTo>
                    <a:pt x="336972" y="603441"/>
                  </a:lnTo>
                  <a:lnTo>
                    <a:pt x="331216" y="603808"/>
                  </a:lnTo>
                  <a:lnTo>
                    <a:pt x="314290" y="604872"/>
                  </a:lnTo>
                  <a:lnTo>
                    <a:pt x="301006" y="605799"/>
                  </a:lnTo>
                  <a:lnTo>
                    <a:pt x="285312" y="606874"/>
                  </a:lnTo>
                  <a:lnTo>
                    <a:pt x="276130" y="607493"/>
                  </a:lnTo>
                  <a:lnTo>
                    <a:pt x="253969" y="609008"/>
                  </a:lnTo>
                  <a:lnTo>
                    <a:pt x="244901" y="609615"/>
                  </a:lnTo>
                  <a:lnTo>
                    <a:pt x="240000" y="609940"/>
                  </a:lnTo>
                  <a:lnTo>
                    <a:pt x="220947" y="611373"/>
                  </a:lnTo>
                  <a:lnTo>
                    <a:pt x="209642" y="612208"/>
                  </a:lnTo>
                  <a:lnTo>
                    <a:pt x="198512" y="613020"/>
                  </a:lnTo>
                  <a:lnTo>
                    <a:pt x="158290" y="615501"/>
                  </a:lnTo>
                  <a:lnTo>
                    <a:pt x="152304" y="615950"/>
                  </a:lnTo>
                  <a:lnTo>
                    <a:pt x="152158" y="615961"/>
                  </a:lnTo>
                  <a:lnTo>
                    <a:pt x="144875" y="608389"/>
                  </a:lnTo>
                  <a:lnTo>
                    <a:pt x="141977" y="600105"/>
                  </a:lnTo>
                  <a:lnTo>
                    <a:pt x="141092" y="593989"/>
                  </a:lnTo>
                  <a:lnTo>
                    <a:pt x="134499" y="586644"/>
                  </a:lnTo>
                  <a:lnTo>
                    <a:pt x="131233" y="581447"/>
                  </a:lnTo>
                  <a:lnTo>
                    <a:pt x="131275" y="578150"/>
                  </a:lnTo>
                  <a:lnTo>
                    <a:pt x="129385" y="571008"/>
                  </a:lnTo>
                  <a:lnTo>
                    <a:pt x="127894" y="568129"/>
                  </a:lnTo>
                  <a:lnTo>
                    <a:pt x="125667" y="563829"/>
                  </a:lnTo>
                  <a:lnTo>
                    <a:pt x="115982" y="554048"/>
                  </a:lnTo>
                  <a:lnTo>
                    <a:pt x="114761" y="544140"/>
                  </a:lnTo>
                  <a:lnTo>
                    <a:pt x="116343" y="538882"/>
                  </a:lnTo>
                  <a:lnTo>
                    <a:pt x="116238" y="536996"/>
                  </a:lnTo>
                  <a:lnTo>
                    <a:pt x="116137" y="535197"/>
                  </a:lnTo>
                  <a:lnTo>
                    <a:pt x="114950" y="529589"/>
                  </a:lnTo>
                  <a:lnTo>
                    <a:pt x="116963" y="519814"/>
                  </a:lnTo>
                  <a:lnTo>
                    <a:pt x="115718" y="514798"/>
                  </a:lnTo>
                  <a:lnTo>
                    <a:pt x="117236" y="507493"/>
                  </a:lnTo>
                  <a:lnTo>
                    <a:pt x="117981" y="503902"/>
                  </a:lnTo>
                  <a:lnTo>
                    <a:pt x="115686" y="500522"/>
                  </a:lnTo>
                  <a:lnTo>
                    <a:pt x="114876" y="493731"/>
                  </a:lnTo>
                  <a:lnTo>
                    <a:pt x="105830" y="484355"/>
                  </a:lnTo>
                  <a:lnTo>
                    <a:pt x="106003" y="479079"/>
                  </a:lnTo>
                  <a:lnTo>
                    <a:pt x="104764" y="474996"/>
                  </a:lnTo>
                  <a:lnTo>
                    <a:pt x="104057" y="472664"/>
                  </a:lnTo>
                  <a:lnTo>
                    <a:pt x="101649" y="464715"/>
                  </a:lnTo>
                  <a:lnTo>
                    <a:pt x="104029" y="456897"/>
                  </a:lnTo>
                  <a:lnTo>
                    <a:pt x="108228" y="446092"/>
                  </a:lnTo>
                  <a:lnTo>
                    <a:pt x="108331" y="442663"/>
                  </a:lnTo>
                  <a:lnTo>
                    <a:pt x="108625" y="432807"/>
                  </a:lnTo>
                  <a:lnTo>
                    <a:pt x="108729" y="429289"/>
                  </a:lnTo>
                  <a:lnTo>
                    <a:pt x="106599" y="422750"/>
                  </a:lnTo>
                  <a:lnTo>
                    <a:pt x="112881" y="415124"/>
                  </a:lnTo>
                  <a:lnTo>
                    <a:pt x="120179" y="409582"/>
                  </a:lnTo>
                  <a:lnTo>
                    <a:pt x="121169" y="407820"/>
                  </a:lnTo>
                  <a:lnTo>
                    <a:pt x="123898" y="402956"/>
                  </a:lnTo>
                  <a:lnTo>
                    <a:pt x="115820" y="397968"/>
                  </a:lnTo>
                  <a:lnTo>
                    <a:pt x="109263" y="394436"/>
                  </a:lnTo>
                  <a:lnTo>
                    <a:pt x="111688" y="390454"/>
                  </a:lnTo>
                  <a:lnTo>
                    <a:pt x="111701" y="388239"/>
                  </a:lnTo>
                  <a:lnTo>
                    <a:pt x="111755" y="379325"/>
                  </a:lnTo>
                  <a:lnTo>
                    <a:pt x="107496" y="370853"/>
                  </a:lnTo>
                  <a:lnTo>
                    <a:pt x="107291" y="370446"/>
                  </a:lnTo>
                  <a:lnTo>
                    <a:pt x="106383" y="368637"/>
                  </a:lnTo>
                  <a:lnTo>
                    <a:pt x="98196" y="361308"/>
                  </a:lnTo>
                  <a:lnTo>
                    <a:pt x="97081" y="357956"/>
                  </a:lnTo>
                  <a:lnTo>
                    <a:pt x="94852" y="351246"/>
                  </a:lnTo>
                  <a:lnTo>
                    <a:pt x="90738" y="341597"/>
                  </a:lnTo>
                  <a:lnTo>
                    <a:pt x="89219" y="338813"/>
                  </a:lnTo>
                  <a:lnTo>
                    <a:pt x="83840" y="328949"/>
                  </a:lnTo>
                  <a:lnTo>
                    <a:pt x="80598" y="324480"/>
                  </a:lnTo>
                  <a:lnTo>
                    <a:pt x="80262" y="323287"/>
                  </a:lnTo>
                  <a:lnTo>
                    <a:pt x="71203" y="291079"/>
                  </a:lnTo>
                  <a:lnTo>
                    <a:pt x="70390" y="288171"/>
                  </a:lnTo>
                  <a:lnTo>
                    <a:pt x="59114" y="247741"/>
                  </a:lnTo>
                  <a:lnTo>
                    <a:pt x="57050" y="240319"/>
                  </a:lnTo>
                  <a:lnTo>
                    <a:pt x="55278" y="233942"/>
                  </a:lnTo>
                  <a:lnTo>
                    <a:pt x="50616" y="217228"/>
                  </a:lnTo>
                  <a:lnTo>
                    <a:pt x="46281" y="201658"/>
                  </a:lnTo>
                  <a:lnTo>
                    <a:pt x="41239" y="183521"/>
                  </a:lnTo>
                  <a:lnTo>
                    <a:pt x="38888" y="175053"/>
                  </a:lnTo>
                  <a:lnTo>
                    <a:pt x="34569" y="159215"/>
                  </a:lnTo>
                  <a:lnTo>
                    <a:pt x="32932" y="153204"/>
                  </a:lnTo>
                  <a:lnTo>
                    <a:pt x="26646" y="131368"/>
                  </a:lnTo>
                  <a:lnTo>
                    <a:pt x="19317" y="105830"/>
                  </a:lnTo>
                  <a:lnTo>
                    <a:pt x="17369" y="99130"/>
                  </a:lnTo>
                  <a:lnTo>
                    <a:pt x="14819" y="90352"/>
                  </a:lnTo>
                  <a:lnTo>
                    <a:pt x="13438" y="85592"/>
                  </a:lnTo>
                  <a:lnTo>
                    <a:pt x="8474" y="68465"/>
                  </a:lnTo>
                  <a:lnTo>
                    <a:pt x="4393" y="53468"/>
                  </a:lnTo>
                  <a:lnTo>
                    <a:pt x="2039" y="4480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12692" y="2447522"/>
              <a:ext cx="13765" cy="21934"/>
            </a:xfrm>
            <a:custGeom>
              <a:avLst/>
              <a:pathLst>
                <a:path w="13765" h="21934">
                  <a:moveTo>
                    <a:pt x="1215" y="4914"/>
                  </a:moveTo>
                  <a:lnTo>
                    <a:pt x="10373" y="0"/>
                  </a:lnTo>
                  <a:lnTo>
                    <a:pt x="13765" y="4850"/>
                  </a:lnTo>
                  <a:lnTo>
                    <a:pt x="8564" y="13666"/>
                  </a:lnTo>
                  <a:lnTo>
                    <a:pt x="6212" y="21934"/>
                  </a:lnTo>
                  <a:lnTo>
                    <a:pt x="0" y="1463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128853" y="2254851"/>
              <a:ext cx="25662" cy="20261"/>
            </a:xfrm>
            <a:custGeom>
              <a:avLst/>
              <a:pathLst>
                <a:path w="25662" h="20261">
                  <a:moveTo>
                    <a:pt x="0" y="4838"/>
                  </a:moveTo>
                  <a:lnTo>
                    <a:pt x="3395" y="3027"/>
                  </a:lnTo>
                  <a:lnTo>
                    <a:pt x="11763" y="0"/>
                  </a:lnTo>
                  <a:lnTo>
                    <a:pt x="20386" y="1944"/>
                  </a:lnTo>
                  <a:lnTo>
                    <a:pt x="22063" y="4554"/>
                  </a:lnTo>
                  <a:lnTo>
                    <a:pt x="25662" y="12064"/>
                  </a:lnTo>
                  <a:lnTo>
                    <a:pt x="24686" y="15670"/>
                  </a:lnTo>
                  <a:lnTo>
                    <a:pt x="22467" y="18584"/>
                  </a:lnTo>
                  <a:lnTo>
                    <a:pt x="14172" y="20261"/>
                  </a:lnTo>
                  <a:lnTo>
                    <a:pt x="9771" y="13710"/>
                  </a:lnTo>
                  <a:lnTo>
                    <a:pt x="6453" y="9866"/>
                  </a:lnTo>
                  <a:lnTo>
                    <a:pt x="1014" y="781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934763" y="2263530"/>
              <a:ext cx="577375" cy="619587"/>
            </a:xfrm>
            <a:custGeom>
              <a:avLst/>
              <a:pathLst>
                <a:path w="577375" h="619587">
                  <a:moveTo>
                    <a:pt x="96" y="195189"/>
                  </a:moveTo>
                  <a:lnTo>
                    <a:pt x="1422" y="185331"/>
                  </a:lnTo>
                  <a:lnTo>
                    <a:pt x="4159" y="183270"/>
                  </a:lnTo>
                  <a:lnTo>
                    <a:pt x="5552" y="182221"/>
                  </a:lnTo>
                  <a:lnTo>
                    <a:pt x="10096" y="174692"/>
                  </a:lnTo>
                  <a:lnTo>
                    <a:pt x="11531" y="168379"/>
                  </a:lnTo>
                  <a:lnTo>
                    <a:pt x="15005" y="161563"/>
                  </a:lnTo>
                  <a:lnTo>
                    <a:pt x="21086" y="155736"/>
                  </a:lnTo>
                  <a:lnTo>
                    <a:pt x="28272" y="152467"/>
                  </a:lnTo>
                  <a:lnTo>
                    <a:pt x="31519" y="149052"/>
                  </a:lnTo>
                  <a:lnTo>
                    <a:pt x="38538" y="148403"/>
                  </a:lnTo>
                  <a:lnTo>
                    <a:pt x="40618" y="144277"/>
                  </a:lnTo>
                  <a:lnTo>
                    <a:pt x="46018" y="141686"/>
                  </a:lnTo>
                  <a:lnTo>
                    <a:pt x="49983" y="142067"/>
                  </a:lnTo>
                  <a:lnTo>
                    <a:pt x="51092" y="136987"/>
                  </a:lnTo>
                  <a:lnTo>
                    <a:pt x="55231" y="133756"/>
                  </a:lnTo>
                  <a:lnTo>
                    <a:pt x="54804" y="122317"/>
                  </a:lnTo>
                  <a:lnTo>
                    <a:pt x="54358" y="110360"/>
                  </a:lnTo>
                  <a:lnTo>
                    <a:pt x="53509" y="86491"/>
                  </a:lnTo>
                  <a:lnTo>
                    <a:pt x="53125" y="75694"/>
                  </a:lnTo>
                  <a:lnTo>
                    <a:pt x="52241" y="52604"/>
                  </a:lnTo>
                  <a:lnTo>
                    <a:pt x="60508" y="52071"/>
                  </a:lnTo>
                  <a:lnTo>
                    <a:pt x="62477" y="47787"/>
                  </a:lnTo>
                  <a:lnTo>
                    <a:pt x="66066" y="42630"/>
                  </a:lnTo>
                  <a:lnTo>
                    <a:pt x="70158" y="42070"/>
                  </a:lnTo>
                  <a:lnTo>
                    <a:pt x="75008" y="45168"/>
                  </a:lnTo>
                  <a:lnTo>
                    <a:pt x="78420" y="45584"/>
                  </a:lnTo>
                  <a:lnTo>
                    <a:pt x="83653" y="48663"/>
                  </a:lnTo>
                  <a:lnTo>
                    <a:pt x="90756" y="47300"/>
                  </a:lnTo>
                  <a:lnTo>
                    <a:pt x="97141" y="47026"/>
                  </a:lnTo>
                  <a:lnTo>
                    <a:pt x="113507" y="40146"/>
                  </a:lnTo>
                  <a:lnTo>
                    <a:pt x="120149" y="36701"/>
                  </a:lnTo>
                  <a:lnTo>
                    <a:pt x="122335" y="36601"/>
                  </a:lnTo>
                  <a:lnTo>
                    <a:pt x="126172" y="36424"/>
                  </a:lnTo>
                  <a:lnTo>
                    <a:pt x="135417" y="31543"/>
                  </a:lnTo>
                  <a:lnTo>
                    <a:pt x="140216" y="30139"/>
                  </a:lnTo>
                  <a:lnTo>
                    <a:pt x="144400" y="25978"/>
                  </a:lnTo>
                  <a:lnTo>
                    <a:pt x="149861" y="24319"/>
                  </a:lnTo>
                  <a:lnTo>
                    <a:pt x="153940" y="19987"/>
                  </a:lnTo>
                  <a:lnTo>
                    <a:pt x="158284" y="22809"/>
                  </a:lnTo>
                  <a:lnTo>
                    <a:pt x="161638" y="19156"/>
                  </a:lnTo>
                  <a:lnTo>
                    <a:pt x="165671" y="17644"/>
                  </a:lnTo>
                  <a:lnTo>
                    <a:pt x="170525" y="14140"/>
                  </a:lnTo>
                  <a:lnTo>
                    <a:pt x="175104" y="10791"/>
                  </a:lnTo>
                  <a:lnTo>
                    <a:pt x="174241" y="3024"/>
                  </a:lnTo>
                  <a:lnTo>
                    <a:pt x="180290" y="0"/>
                  </a:lnTo>
                  <a:lnTo>
                    <a:pt x="187348" y="5041"/>
                  </a:lnTo>
                  <a:lnTo>
                    <a:pt x="191948" y="8074"/>
                  </a:lnTo>
                  <a:lnTo>
                    <a:pt x="198078" y="13870"/>
                  </a:lnTo>
                  <a:lnTo>
                    <a:pt x="193516" y="23928"/>
                  </a:lnTo>
                  <a:lnTo>
                    <a:pt x="188034" y="32159"/>
                  </a:lnTo>
                  <a:lnTo>
                    <a:pt x="186340" y="35792"/>
                  </a:lnTo>
                  <a:lnTo>
                    <a:pt x="189321" y="41201"/>
                  </a:lnTo>
                  <a:lnTo>
                    <a:pt x="183672" y="47186"/>
                  </a:lnTo>
                  <a:lnTo>
                    <a:pt x="182307" y="52933"/>
                  </a:lnTo>
                  <a:lnTo>
                    <a:pt x="180290" y="56462"/>
                  </a:lnTo>
                  <a:lnTo>
                    <a:pt x="183232" y="56997"/>
                  </a:lnTo>
                  <a:lnTo>
                    <a:pt x="185836" y="57470"/>
                  </a:lnTo>
                  <a:lnTo>
                    <a:pt x="192204" y="52569"/>
                  </a:lnTo>
                  <a:lnTo>
                    <a:pt x="195407" y="51169"/>
                  </a:lnTo>
                  <a:lnTo>
                    <a:pt x="199013" y="48024"/>
                  </a:lnTo>
                  <a:lnTo>
                    <a:pt x="200382" y="41604"/>
                  </a:lnTo>
                  <a:lnTo>
                    <a:pt x="207798" y="47668"/>
                  </a:lnTo>
                  <a:lnTo>
                    <a:pt x="217595" y="55453"/>
                  </a:lnTo>
                  <a:lnTo>
                    <a:pt x="219206" y="55175"/>
                  </a:lnTo>
                  <a:lnTo>
                    <a:pt x="223253" y="54476"/>
                  </a:lnTo>
                  <a:lnTo>
                    <a:pt x="230001" y="57965"/>
                  </a:lnTo>
                  <a:lnTo>
                    <a:pt x="231823" y="57223"/>
                  </a:lnTo>
                  <a:lnTo>
                    <a:pt x="235038" y="61511"/>
                  </a:lnTo>
                  <a:lnTo>
                    <a:pt x="240164" y="58498"/>
                  </a:lnTo>
                  <a:lnTo>
                    <a:pt x="244860" y="62971"/>
                  </a:lnTo>
                  <a:lnTo>
                    <a:pt x="251788" y="65161"/>
                  </a:lnTo>
                  <a:lnTo>
                    <a:pt x="257873" y="75764"/>
                  </a:lnTo>
                  <a:lnTo>
                    <a:pt x="262199" y="87052"/>
                  </a:lnTo>
                  <a:lnTo>
                    <a:pt x="280858" y="90982"/>
                  </a:lnTo>
                  <a:lnTo>
                    <a:pt x="309238" y="96880"/>
                  </a:lnTo>
                  <a:lnTo>
                    <a:pt x="362727" y="107703"/>
                  </a:lnTo>
                  <a:lnTo>
                    <a:pt x="372796" y="112772"/>
                  </a:lnTo>
                  <a:lnTo>
                    <a:pt x="378663" y="115718"/>
                  </a:lnTo>
                  <a:lnTo>
                    <a:pt x="390801" y="121796"/>
                  </a:lnTo>
                  <a:lnTo>
                    <a:pt x="397661" y="120484"/>
                  </a:lnTo>
                  <a:lnTo>
                    <a:pt x="403256" y="121832"/>
                  </a:lnTo>
                  <a:lnTo>
                    <a:pt x="403660" y="121929"/>
                  </a:lnTo>
                  <a:lnTo>
                    <a:pt x="405974" y="125108"/>
                  </a:lnTo>
                  <a:lnTo>
                    <a:pt x="410260" y="124590"/>
                  </a:lnTo>
                  <a:lnTo>
                    <a:pt x="411844" y="121073"/>
                  </a:lnTo>
                  <a:lnTo>
                    <a:pt x="418243" y="119783"/>
                  </a:lnTo>
                  <a:lnTo>
                    <a:pt x="429928" y="124552"/>
                  </a:lnTo>
                  <a:lnTo>
                    <a:pt x="432651" y="122676"/>
                  </a:lnTo>
                  <a:lnTo>
                    <a:pt x="439808" y="126570"/>
                  </a:lnTo>
                  <a:lnTo>
                    <a:pt x="445850" y="125578"/>
                  </a:lnTo>
                  <a:lnTo>
                    <a:pt x="452601" y="127222"/>
                  </a:lnTo>
                  <a:lnTo>
                    <a:pt x="458764" y="130078"/>
                  </a:lnTo>
                  <a:lnTo>
                    <a:pt x="458916" y="130149"/>
                  </a:lnTo>
                  <a:lnTo>
                    <a:pt x="463438" y="136231"/>
                  </a:lnTo>
                  <a:lnTo>
                    <a:pt x="458165" y="144140"/>
                  </a:lnTo>
                  <a:lnTo>
                    <a:pt x="461276" y="147049"/>
                  </a:lnTo>
                  <a:lnTo>
                    <a:pt x="466114" y="148567"/>
                  </a:lnTo>
                  <a:lnTo>
                    <a:pt x="466961" y="148832"/>
                  </a:lnTo>
                  <a:lnTo>
                    <a:pt x="471889" y="146631"/>
                  </a:lnTo>
                  <a:lnTo>
                    <a:pt x="475043" y="150719"/>
                  </a:lnTo>
                  <a:lnTo>
                    <a:pt x="483560" y="151266"/>
                  </a:lnTo>
                  <a:lnTo>
                    <a:pt x="488452" y="155295"/>
                  </a:lnTo>
                  <a:lnTo>
                    <a:pt x="491381" y="157705"/>
                  </a:lnTo>
                  <a:lnTo>
                    <a:pt x="494059" y="161581"/>
                  </a:lnTo>
                  <a:lnTo>
                    <a:pt x="490086" y="164799"/>
                  </a:lnTo>
                  <a:lnTo>
                    <a:pt x="495154" y="170464"/>
                  </a:lnTo>
                  <a:lnTo>
                    <a:pt x="494633" y="175267"/>
                  </a:lnTo>
                  <a:lnTo>
                    <a:pt x="493595" y="182326"/>
                  </a:lnTo>
                  <a:lnTo>
                    <a:pt x="494056" y="189437"/>
                  </a:lnTo>
                  <a:lnTo>
                    <a:pt x="490363" y="193774"/>
                  </a:lnTo>
                  <a:lnTo>
                    <a:pt x="490056" y="200888"/>
                  </a:lnTo>
                  <a:lnTo>
                    <a:pt x="489884" y="206466"/>
                  </a:lnTo>
                  <a:lnTo>
                    <a:pt x="495995" y="205858"/>
                  </a:lnTo>
                  <a:lnTo>
                    <a:pt x="500786" y="205244"/>
                  </a:lnTo>
                  <a:lnTo>
                    <a:pt x="504725" y="200904"/>
                  </a:lnTo>
                  <a:lnTo>
                    <a:pt x="509701" y="202560"/>
                  </a:lnTo>
                  <a:lnTo>
                    <a:pt x="509358" y="209863"/>
                  </a:lnTo>
                  <a:lnTo>
                    <a:pt x="505937" y="220040"/>
                  </a:lnTo>
                  <a:lnTo>
                    <a:pt x="503567" y="226936"/>
                  </a:lnTo>
                  <a:lnTo>
                    <a:pt x="508677" y="232951"/>
                  </a:lnTo>
                  <a:lnTo>
                    <a:pt x="513775" y="238636"/>
                  </a:lnTo>
                  <a:lnTo>
                    <a:pt x="519559" y="239667"/>
                  </a:lnTo>
                  <a:lnTo>
                    <a:pt x="516707" y="246880"/>
                  </a:lnTo>
                  <a:lnTo>
                    <a:pt x="517095" y="256335"/>
                  </a:lnTo>
                  <a:lnTo>
                    <a:pt x="510666" y="257266"/>
                  </a:lnTo>
                  <a:lnTo>
                    <a:pt x="504347" y="259412"/>
                  </a:lnTo>
                  <a:lnTo>
                    <a:pt x="499536" y="261043"/>
                  </a:lnTo>
                  <a:lnTo>
                    <a:pt x="496915" y="265390"/>
                  </a:lnTo>
                  <a:lnTo>
                    <a:pt x="498009" y="272294"/>
                  </a:lnTo>
                  <a:lnTo>
                    <a:pt x="496606" y="274668"/>
                  </a:lnTo>
                  <a:lnTo>
                    <a:pt x="492195" y="280472"/>
                  </a:lnTo>
                  <a:lnTo>
                    <a:pt x="489313" y="289423"/>
                  </a:lnTo>
                  <a:lnTo>
                    <a:pt x="485614" y="294724"/>
                  </a:lnTo>
                  <a:lnTo>
                    <a:pt x="484730" y="300711"/>
                  </a:lnTo>
                  <a:lnTo>
                    <a:pt x="484446" y="302629"/>
                  </a:lnTo>
                  <a:lnTo>
                    <a:pt x="485414" y="310158"/>
                  </a:lnTo>
                  <a:lnTo>
                    <a:pt x="481669" y="315576"/>
                  </a:lnTo>
                  <a:lnTo>
                    <a:pt x="485562" y="319887"/>
                  </a:lnTo>
                  <a:lnTo>
                    <a:pt x="491738" y="320689"/>
                  </a:lnTo>
                  <a:lnTo>
                    <a:pt x="495627" y="314178"/>
                  </a:lnTo>
                  <a:lnTo>
                    <a:pt x="498364" y="309175"/>
                  </a:lnTo>
                  <a:lnTo>
                    <a:pt x="506997" y="304141"/>
                  </a:lnTo>
                  <a:lnTo>
                    <a:pt x="508183" y="302033"/>
                  </a:lnTo>
                  <a:lnTo>
                    <a:pt x="509286" y="300071"/>
                  </a:lnTo>
                  <a:lnTo>
                    <a:pt x="510230" y="298614"/>
                  </a:lnTo>
                  <a:lnTo>
                    <a:pt x="511779" y="296222"/>
                  </a:lnTo>
                  <a:lnTo>
                    <a:pt x="511293" y="291912"/>
                  </a:lnTo>
                  <a:lnTo>
                    <a:pt x="517698" y="281037"/>
                  </a:lnTo>
                  <a:lnTo>
                    <a:pt x="523408" y="273157"/>
                  </a:lnTo>
                  <a:lnTo>
                    <a:pt x="528256" y="271941"/>
                  </a:lnTo>
                  <a:lnTo>
                    <a:pt x="529656" y="270125"/>
                  </a:lnTo>
                  <a:lnTo>
                    <a:pt x="536162" y="267245"/>
                  </a:lnTo>
                  <a:lnTo>
                    <a:pt x="540743" y="260119"/>
                  </a:lnTo>
                  <a:lnTo>
                    <a:pt x="545305" y="248704"/>
                  </a:lnTo>
                  <a:lnTo>
                    <a:pt x="551423" y="238716"/>
                  </a:lnTo>
                  <a:lnTo>
                    <a:pt x="552925" y="226642"/>
                  </a:lnTo>
                  <a:lnTo>
                    <a:pt x="558995" y="225274"/>
                  </a:lnTo>
                  <a:lnTo>
                    <a:pt x="563720" y="219729"/>
                  </a:lnTo>
                  <a:lnTo>
                    <a:pt x="564361" y="213108"/>
                  </a:lnTo>
                  <a:lnTo>
                    <a:pt x="568860" y="207707"/>
                  </a:lnTo>
                  <a:lnTo>
                    <a:pt x="572717" y="206450"/>
                  </a:lnTo>
                  <a:lnTo>
                    <a:pt x="576640" y="207268"/>
                  </a:lnTo>
                  <a:lnTo>
                    <a:pt x="577375" y="216001"/>
                  </a:lnTo>
                  <a:lnTo>
                    <a:pt x="571545" y="222166"/>
                  </a:lnTo>
                  <a:lnTo>
                    <a:pt x="572068" y="229337"/>
                  </a:lnTo>
                  <a:lnTo>
                    <a:pt x="571097" y="237166"/>
                  </a:lnTo>
                  <a:lnTo>
                    <a:pt x="564533" y="247061"/>
                  </a:lnTo>
                  <a:lnTo>
                    <a:pt x="560583" y="256394"/>
                  </a:lnTo>
                  <a:lnTo>
                    <a:pt x="559630" y="265123"/>
                  </a:lnTo>
                  <a:lnTo>
                    <a:pt x="553486" y="273025"/>
                  </a:lnTo>
                  <a:lnTo>
                    <a:pt x="550068" y="281938"/>
                  </a:lnTo>
                  <a:lnTo>
                    <a:pt x="545740" y="295659"/>
                  </a:lnTo>
                  <a:lnTo>
                    <a:pt x="543733" y="302006"/>
                  </a:lnTo>
                  <a:lnTo>
                    <a:pt x="539846" y="308605"/>
                  </a:lnTo>
                  <a:lnTo>
                    <a:pt x="536327" y="326393"/>
                  </a:lnTo>
                  <a:lnTo>
                    <a:pt x="533575" y="345169"/>
                  </a:lnTo>
                  <a:lnTo>
                    <a:pt x="533448" y="346033"/>
                  </a:lnTo>
                  <a:lnTo>
                    <a:pt x="536535" y="354307"/>
                  </a:lnTo>
                  <a:lnTo>
                    <a:pt x="538557" y="360967"/>
                  </a:lnTo>
                  <a:lnTo>
                    <a:pt x="535977" y="368313"/>
                  </a:lnTo>
                  <a:lnTo>
                    <a:pt x="530301" y="372715"/>
                  </a:lnTo>
                  <a:lnTo>
                    <a:pt x="525540" y="380069"/>
                  </a:lnTo>
                  <a:lnTo>
                    <a:pt x="522618" y="396470"/>
                  </a:lnTo>
                  <a:lnTo>
                    <a:pt x="520568" y="406915"/>
                  </a:lnTo>
                  <a:lnTo>
                    <a:pt x="520054" y="409535"/>
                  </a:lnTo>
                  <a:lnTo>
                    <a:pt x="521770" y="418197"/>
                  </a:lnTo>
                  <a:lnTo>
                    <a:pt x="524889" y="423927"/>
                  </a:lnTo>
                  <a:lnTo>
                    <a:pt x="524638" y="430142"/>
                  </a:lnTo>
                  <a:lnTo>
                    <a:pt x="525360" y="436118"/>
                  </a:lnTo>
                  <a:lnTo>
                    <a:pt x="518405" y="452953"/>
                  </a:lnTo>
                  <a:lnTo>
                    <a:pt x="518556" y="455732"/>
                  </a:lnTo>
                  <a:lnTo>
                    <a:pt x="518937" y="462699"/>
                  </a:lnTo>
                  <a:lnTo>
                    <a:pt x="515035" y="473084"/>
                  </a:lnTo>
                  <a:lnTo>
                    <a:pt x="511553" y="489135"/>
                  </a:lnTo>
                  <a:lnTo>
                    <a:pt x="512153" y="504493"/>
                  </a:lnTo>
                  <a:lnTo>
                    <a:pt x="512182" y="505184"/>
                  </a:lnTo>
                  <a:lnTo>
                    <a:pt x="512574" y="514383"/>
                  </a:lnTo>
                  <a:lnTo>
                    <a:pt x="516343" y="522635"/>
                  </a:lnTo>
                  <a:lnTo>
                    <a:pt x="514348" y="529582"/>
                  </a:lnTo>
                  <a:lnTo>
                    <a:pt x="516953" y="533570"/>
                  </a:lnTo>
                  <a:lnTo>
                    <a:pt x="520537" y="539050"/>
                  </a:lnTo>
                  <a:lnTo>
                    <a:pt x="522364" y="551083"/>
                  </a:lnTo>
                  <a:lnTo>
                    <a:pt x="523918" y="552964"/>
                  </a:lnTo>
                  <a:lnTo>
                    <a:pt x="530095" y="560434"/>
                  </a:lnTo>
                  <a:lnTo>
                    <a:pt x="529250" y="572237"/>
                  </a:lnTo>
                  <a:lnTo>
                    <a:pt x="527929" y="576887"/>
                  </a:lnTo>
                  <a:lnTo>
                    <a:pt x="526942" y="580362"/>
                  </a:lnTo>
                  <a:lnTo>
                    <a:pt x="527858" y="589325"/>
                  </a:lnTo>
                  <a:lnTo>
                    <a:pt x="530198" y="601306"/>
                  </a:lnTo>
                  <a:lnTo>
                    <a:pt x="489769" y="604182"/>
                  </a:lnTo>
                  <a:lnTo>
                    <a:pt x="487993" y="604305"/>
                  </a:lnTo>
                  <a:lnTo>
                    <a:pt x="479107" y="605074"/>
                  </a:lnTo>
                  <a:lnTo>
                    <a:pt x="462209" y="606514"/>
                  </a:lnTo>
                  <a:lnTo>
                    <a:pt x="458636" y="606814"/>
                  </a:lnTo>
                  <a:lnTo>
                    <a:pt x="438341" y="608577"/>
                  </a:lnTo>
                  <a:lnTo>
                    <a:pt x="431327" y="609037"/>
                  </a:lnTo>
                  <a:lnTo>
                    <a:pt x="414720" y="610106"/>
                  </a:lnTo>
                  <a:lnTo>
                    <a:pt x="404325" y="610760"/>
                  </a:lnTo>
                  <a:lnTo>
                    <a:pt x="401836" y="610902"/>
                  </a:lnTo>
                  <a:lnTo>
                    <a:pt x="371568" y="612581"/>
                  </a:lnTo>
                  <a:lnTo>
                    <a:pt x="367954" y="612775"/>
                  </a:lnTo>
                  <a:lnTo>
                    <a:pt x="358640" y="613269"/>
                  </a:lnTo>
                  <a:lnTo>
                    <a:pt x="323703" y="615128"/>
                  </a:lnTo>
                  <a:lnTo>
                    <a:pt x="314685" y="615587"/>
                  </a:lnTo>
                  <a:lnTo>
                    <a:pt x="284587" y="617190"/>
                  </a:lnTo>
                  <a:lnTo>
                    <a:pt x="263990" y="618504"/>
                  </a:lnTo>
                  <a:lnTo>
                    <a:pt x="262911" y="618571"/>
                  </a:lnTo>
                  <a:lnTo>
                    <a:pt x="242027" y="619587"/>
                  </a:lnTo>
                  <a:lnTo>
                    <a:pt x="238466" y="610301"/>
                  </a:lnTo>
                  <a:lnTo>
                    <a:pt x="235230" y="603542"/>
                  </a:lnTo>
                  <a:lnTo>
                    <a:pt x="230748" y="601129"/>
                  </a:lnTo>
                  <a:lnTo>
                    <a:pt x="219587" y="599059"/>
                  </a:lnTo>
                  <a:lnTo>
                    <a:pt x="215017" y="597984"/>
                  </a:lnTo>
                  <a:lnTo>
                    <a:pt x="210433" y="596903"/>
                  </a:lnTo>
                  <a:lnTo>
                    <a:pt x="202516" y="592349"/>
                  </a:lnTo>
                  <a:lnTo>
                    <a:pt x="196705" y="584867"/>
                  </a:lnTo>
                  <a:lnTo>
                    <a:pt x="193228" y="572673"/>
                  </a:lnTo>
                  <a:lnTo>
                    <a:pt x="188994" y="567415"/>
                  </a:lnTo>
                  <a:lnTo>
                    <a:pt x="186717" y="557513"/>
                  </a:lnTo>
                  <a:lnTo>
                    <a:pt x="186275" y="555907"/>
                  </a:lnTo>
                  <a:lnTo>
                    <a:pt x="184341" y="548878"/>
                  </a:lnTo>
                  <a:lnTo>
                    <a:pt x="184024" y="543114"/>
                  </a:lnTo>
                  <a:lnTo>
                    <a:pt x="183609" y="535568"/>
                  </a:lnTo>
                  <a:lnTo>
                    <a:pt x="187456" y="529844"/>
                  </a:lnTo>
                  <a:lnTo>
                    <a:pt x="191809" y="523015"/>
                  </a:lnTo>
                  <a:lnTo>
                    <a:pt x="194543" y="518412"/>
                  </a:lnTo>
                  <a:lnTo>
                    <a:pt x="189167" y="510392"/>
                  </a:lnTo>
                  <a:lnTo>
                    <a:pt x="184247" y="507699"/>
                  </a:lnTo>
                  <a:lnTo>
                    <a:pt x="178707" y="502581"/>
                  </a:lnTo>
                  <a:lnTo>
                    <a:pt x="179298" y="498467"/>
                  </a:lnTo>
                  <a:lnTo>
                    <a:pt x="178056" y="496248"/>
                  </a:lnTo>
                  <a:lnTo>
                    <a:pt x="175673" y="491988"/>
                  </a:lnTo>
                  <a:lnTo>
                    <a:pt x="176785" y="485037"/>
                  </a:lnTo>
                  <a:lnTo>
                    <a:pt x="174827" y="476199"/>
                  </a:lnTo>
                  <a:lnTo>
                    <a:pt x="172571" y="471375"/>
                  </a:lnTo>
                  <a:lnTo>
                    <a:pt x="170084" y="462291"/>
                  </a:lnTo>
                  <a:lnTo>
                    <a:pt x="171297" y="454028"/>
                  </a:lnTo>
                  <a:lnTo>
                    <a:pt x="172268" y="447395"/>
                  </a:lnTo>
                  <a:lnTo>
                    <a:pt x="167406" y="437355"/>
                  </a:lnTo>
                  <a:lnTo>
                    <a:pt x="167034" y="436586"/>
                  </a:lnTo>
                  <a:lnTo>
                    <a:pt x="159989" y="427974"/>
                  </a:lnTo>
                  <a:lnTo>
                    <a:pt x="152966" y="419001"/>
                  </a:lnTo>
                  <a:lnTo>
                    <a:pt x="151167" y="416698"/>
                  </a:lnTo>
                  <a:lnTo>
                    <a:pt x="139237" y="414111"/>
                  </a:lnTo>
                  <a:lnTo>
                    <a:pt x="137823" y="413803"/>
                  </a:lnTo>
                  <a:lnTo>
                    <a:pt x="130184" y="408990"/>
                  </a:lnTo>
                  <a:lnTo>
                    <a:pt x="122714" y="400342"/>
                  </a:lnTo>
                  <a:lnTo>
                    <a:pt x="112765" y="395874"/>
                  </a:lnTo>
                  <a:lnTo>
                    <a:pt x="108881" y="391466"/>
                  </a:lnTo>
                  <a:lnTo>
                    <a:pt x="104896" y="386938"/>
                  </a:lnTo>
                  <a:lnTo>
                    <a:pt x="102053" y="374990"/>
                  </a:lnTo>
                  <a:lnTo>
                    <a:pt x="97107" y="369095"/>
                  </a:lnTo>
                  <a:lnTo>
                    <a:pt x="84919" y="363709"/>
                  </a:lnTo>
                  <a:lnTo>
                    <a:pt x="82245" y="362525"/>
                  </a:lnTo>
                  <a:lnTo>
                    <a:pt x="70089" y="358648"/>
                  </a:lnTo>
                  <a:lnTo>
                    <a:pt x="68769" y="357477"/>
                  </a:lnTo>
                  <a:lnTo>
                    <a:pt x="64097" y="353332"/>
                  </a:lnTo>
                  <a:lnTo>
                    <a:pt x="61540" y="346145"/>
                  </a:lnTo>
                  <a:lnTo>
                    <a:pt x="61252" y="345981"/>
                  </a:lnTo>
                  <a:lnTo>
                    <a:pt x="56754" y="343429"/>
                  </a:lnTo>
                  <a:lnTo>
                    <a:pt x="53037" y="343660"/>
                  </a:lnTo>
                  <a:lnTo>
                    <a:pt x="38163" y="341521"/>
                  </a:lnTo>
                  <a:lnTo>
                    <a:pt x="31219" y="336896"/>
                  </a:lnTo>
                  <a:lnTo>
                    <a:pt x="23126" y="326568"/>
                  </a:lnTo>
                  <a:lnTo>
                    <a:pt x="19550" y="323160"/>
                  </a:lnTo>
                  <a:lnTo>
                    <a:pt x="13374" y="317265"/>
                  </a:lnTo>
                  <a:lnTo>
                    <a:pt x="12060" y="316010"/>
                  </a:lnTo>
                  <a:lnTo>
                    <a:pt x="15261" y="303986"/>
                  </a:lnTo>
                  <a:lnTo>
                    <a:pt x="15378" y="302928"/>
                  </a:lnTo>
                  <a:lnTo>
                    <a:pt x="16592" y="291862"/>
                  </a:lnTo>
                  <a:lnTo>
                    <a:pt x="15123" y="280708"/>
                  </a:lnTo>
                  <a:lnTo>
                    <a:pt x="10910" y="274906"/>
                  </a:lnTo>
                  <a:lnTo>
                    <a:pt x="12154" y="273458"/>
                  </a:lnTo>
                  <a:lnTo>
                    <a:pt x="16785" y="268061"/>
                  </a:lnTo>
                  <a:lnTo>
                    <a:pt x="13818" y="256850"/>
                  </a:lnTo>
                  <a:lnTo>
                    <a:pt x="13830" y="254786"/>
                  </a:lnTo>
                  <a:lnTo>
                    <a:pt x="13889" y="244415"/>
                  </a:lnTo>
                  <a:lnTo>
                    <a:pt x="15162" y="242833"/>
                  </a:lnTo>
                  <a:lnTo>
                    <a:pt x="19773" y="237095"/>
                  </a:lnTo>
                  <a:lnTo>
                    <a:pt x="23425" y="228709"/>
                  </a:lnTo>
                  <a:lnTo>
                    <a:pt x="24361" y="222883"/>
                  </a:lnTo>
                  <a:lnTo>
                    <a:pt x="20304" y="218275"/>
                  </a:lnTo>
                  <a:lnTo>
                    <a:pt x="16042" y="211039"/>
                  </a:lnTo>
                  <a:lnTo>
                    <a:pt x="13087" y="206736"/>
                  </a:lnTo>
                  <a:lnTo>
                    <a:pt x="8733" y="206143"/>
                  </a:lnTo>
                  <a:lnTo>
                    <a:pt x="956" y="204942"/>
                  </a:lnTo>
                  <a:lnTo>
                    <a:pt x="0" y="19590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779270" y="1988381"/>
              <a:ext cx="883132" cy="743776"/>
            </a:xfrm>
            <a:custGeom>
              <a:avLst/>
              <a:pathLst>
                <a:path w="883132" h="743776">
                  <a:moveTo>
                    <a:pt x="10498" y="433556"/>
                  </a:moveTo>
                  <a:lnTo>
                    <a:pt x="21954" y="420965"/>
                  </a:lnTo>
                  <a:lnTo>
                    <a:pt x="22172" y="420621"/>
                  </a:lnTo>
                  <a:lnTo>
                    <a:pt x="31176" y="406389"/>
                  </a:lnTo>
                  <a:lnTo>
                    <a:pt x="37187" y="395371"/>
                  </a:lnTo>
                  <a:lnTo>
                    <a:pt x="41324" y="387336"/>
                  </a:lnTo>
                  <a:lnTo>
                    <a:pt x="44477" y="381584"/>
                  </a:lnTo>
                  <a:lnTo>
                    <a:pt x="44061" y="376813"/>
                  </a:lnTo>
                  <a:lnTo>
                    <a:pt x="50234" y="372821"/>
                  </a:lnTo>
                  <a:lnTo>
                    <a:pt x="60420" y="362350"/>
                  </a:lnTo>
                  <a:lnTo>
                    <a:pt x="70444" y="347876"/>
                  </a:lnTo>
                  <a:lnTo>
                    <a:pt x="74014" y="341159"/>
                  </a:lnTo>
                  <a:lnTo>
                    <a:pt x="80322" y="329278"/>
                  </a:lnTo>
                  <a:lnTo>
                    <a:pt x="89883" y="309328"/>
                  </a:lnTo>
                  <a:lnTo>
                    <a:pt x="92739" y="303364"/>
                  </a:lnTo>
                  <a:lnTo>
                    <a:pt x="103221" y="278489"/>
                  </a:lnTo>
                  <a:lnTo>
                    <a:pt x="109579" y="261491"/>
                  </a:lnTo>
                  <a:lnTo>
                    <a:pt x="110927" y="255942"/>
                  </a:lnTo>
                  <a:lnTo>
                    <a:pt x="111264" y="254554"/>
                  </a:lnTo>
                  <a:lnTo>
                    <a:pt x="119392" y="238321"/>
                  </a:lnTo>
                  <a:lnTo>
                    <a:pt x="122919" y="227008"/>
                  </a:lnTo>
                  <a:lnTo>
                    <a:pt x="129972" y="210128"/>
                  </a:lnTo>
                  <a:lnTo>
                    <a:pt x="132971" y="200809"/>
                  </a:lnTo>
                  <a:lnTo>
                    <a:pt x="135795" y="187927"/>
                  </a:lnTo>
                  <a:lnTo>
                    <a:pt x="138321" y="183308"/>
                  </a:lnTo>
                  <a:lnTo>
                    <a:pt x="146621" y="169264"/>
                  </a:lnTo>
                  <a:lnTo>
                    <a:pt x="151736" y="157051"/>
                  </a:lnTo>
                  <a:lnTo>
                    <a:pt x="151858" y="156760"/>
                  </a:lnTo>
                  <a:lnTo>
                    <a:pt x="159017" y="144731"/>
                  </a:lnTo>
                  <a:lnTo>
                    <a:pt x="162113" y="135361"/>
                  </a:lnTo>
                  <a:lnTo>
                    <a:pt x="165595" y="127248"/>
                  </a:lnTo>
                  <a:lnTo>
                    <a:pt x="166734" y="117838"/>
                  </a:lnTo>
                  <a:lnTo>
                    <a:pt x="171851" y="107388"/>
                  </a:lnTo>
                  <a:lnTo>
                    <a:pt x="172727" y="99137"/>
                  </a:lnTo>
                  <a:lnTo>
                    <a:pt x="178435" y="90014"/>
                  </a:lnTo>
                  <a:lnTo>
                    <a:pt x="183116" y="77419"/>
                  </a:lnTo>
                  <a:lnTo>
                    <a:pt x="184951" y="71208"/>
                  </a:lnTo>
                  <a:lnTo>
                    <a:pt x="184183" y="64014"/>
                  </a:lnTo>
                  <a:lnTo>
                    <a:pt x="185440" y="60633"/>
                  </a:lnTo>
                  <a:lnTo>
                    <a:pt x="188042" y="53625"/>
                  </a:lnTo>
                  <a:lnTo>
                    <a:pt x="190311" y="44110"/>
                  </a:lnTo>
                  <a:lnTo>
                    <a:pt x="189448" y="38275"/>
                  </a:lnTo>
                  <a:lnTo>
                    <a:pt x="195880" y="35770"/>
                  </a:lnTo>
                  <a:lnTo>
                    <a:pt x="199218" y="27453"/>
                  </a:lnTo>
                  <a:lnTo>
                    <a:pt x="200453" y="13450"/>
                  </a:lnTo>
                  <a:lnTo>
                    <a:pt x="195151" y="3767"/>
                  </a:lnTo>
                  <a:lnTo>
                    <a:pt x="200624" y="0"/>
                  </a:lnTo>
                  <a:lnTo>
                    <a:pt x="206273" y="9766"/>
                  </a:lnTo>
                  <a:lnTo>
                    <a:pt x="213561" y="10128"/>
                  </a:lnTo>
                  <a:lnTo>
                    <a:pt x="221868" y="9634"/>
                  </a:lnTo>
                  <a:lnTo>
                    <a:pt x="224548" y="13899"/>
                  </a:lnTo>
                  <a:lnTo>
                    <a:pt x="230908" y="11873"/>
                  </a:lnTo>
                  <a:lnTo>
                    <a:pt x="238275" y="12297"/>
                  </a:lnTo>
                  <a:lnTo>
                    <a:pt x="243028" y="9331"/>
                  </a:lnTo>
                  <a:lnTo>
                    <a:pt x="249687" y="9872"/>
                  </a:lnTo>
                  <a:lnTo>
                    <a:pt x="252916" y="16557"/>
                  </a:lnTo>
                  <a:lnTo>
                    <a:pt x="250753" y="22754"/>
                  </a:lnTo>
                  <a:lnTo>
                    <a:pt x="254844" y="29071"/>
                  </a:lnTo>
                  <a:lnTo>
                    <a:pt x="255549" y="29298"/>
                  </a:lnTo>
                  <a:lnTo>
                    <a:pt x="263210" y="31765"/>
                  </a:lnTo>
                  <a:lnTo>
                    <a:pt x="270482" y="30132"/>
                  </a:lnTo>
                  <a:lnTo>
                    <a:pt x="275432" y="29017"/>
                  </a:lnTo>
                  <a:lnTo>
                    <a:pt x="279951" y="30877"/>
                  </a:lnTo>
                  <a:lnTo>
                    <a:pt x="288272" y="40709"/>
                  </a:lnTo>
                  <a:lnTo>
                    <a:pt x="290993" y="45673"/>
                  </a:lnTo>
                  <a:lnTo>
                    <a:pt x="295596" y="50044"/>
                  </a:lnTo>
                  <a:lnTo>
                    <a:pt x="297368" y="60515"/>
                  </a:lnTo>
                  <a:lnTo>
                    <a:pt x="299218" y="68741"/>
                  </a:lnTo>
                  <a:lnTo>
                    <a:pt x="297594" y="75207"/>
                  </a:lnTo>
                  <a:lnTo>
                    <a:pt x="298322" y="81892"/>
                  </a:lnTo>
                  <a:lnTo>
                    <a:pt x="297397" y="84024"/>
                  </a:lnTo>
                  <a:lnTo>
                    <a:pt x="295122" y="89261"/>
                  </a:lnTo>
                  <a:lnTo>
                    <a:pt x="296345" y="96926"/>
                  </a:lnTo>
                  <a:lnTo>
                    <a:pt x="294704" y="100837"/>
                  </a:lnTo>
                  <a:lnTo>
                    <a:pt x="292107" y="107022"/>
                  </a:lnTo>
                  <a:lnTo>
                    <a:pt x="293098" y="109900"/>
                  </a:lnTo>
                  <a:lnTo>
                    <a:pt x="294104" y="112821"/>
                  </a:lnTo>
                  <a:lnTo>
                    <a:pt x="301569" y="119922"/>
                  </a:lnTo>
                  <a:lnTo>
                    <a:pt x="314709" y="127498"/>
                  </a:lnTo>
                  <a:lnTo>
                    <a:pt x="318963" y="131546"/>
                  </a:lnTo>
                  <a:lnTo>
                    <a:pt x="324883" y="131459"/>
                  </a:lnTo>
                  <a:lnTo>
                    <a:pt x="328393" y="136439"/>
                  </a:lnTo>
                  <a:lnTo>
                    <a:pt x="334681" y="138788"/>
                  </a:lnTo>
                  <a:lnTo>
                    <a:pt x="336150" y="138389"/>
                  </a:lnTo>
                  <a:lnTo>
                    <a:pt x="343314" y="136438"/>
                  </a:lnTo>
                  <a:lnTo>
                    <a:pt x="351196" y="137827"/>
                  </a:lnTo>
                  <a:lnTo>
                    <a:pt x="361565" y="136090"/>
                  </a:lnTo>
                  <a:lnTo>
                    <a:pt x="367492" y="133586"/>
                  </a:lnTo>
                  <a:lnTo>
                    <a:pt x="370465" y="133070"/>
                  </a:lnTo>
                  <a:lnTo>
                    <a:pt x="372888" y="132649"/>
                  </a:lnTo>
                  <a:lnTo>
                    <a:pt x="377196" y="129366"/>
                  </a:lnTo>
                  <a:lnTo>
                    <a:pt x="382912" y="129026"/>
                  </a:lnTo>
                  <a:lnTo>
                    <a:pt x="389557" y="132698"/>
                  </a:lnTo>
                  <a:lnTo>
                    <a:pt x="396198" y="132956"/>
                  </a:lnTo>
                  <a:lnTo>
                    <a:pt x="409620" y="133586"/>
                  </a:lnTo>
                  <a:lnTo>
                    <a:pt x="410371" y="134180"/>
                  </a:lnTo>
                  <a:lnTo>
                    <a:pt x="417249" y="139618"/>
                  </a:lnTo>
                  <a:lnTo>
                    <a:pt x="418662" y="140734"/>
                  </a:lnTo>
                  <a:lnTo>
                    <a:pt x="427085" y="141468"/>
                  </a:lnTo>
                  <a:lnTo>
                    <a:pt x="437270" y="149071"/>
                  </a:lnTo>
                  <a:lnTo>
                    <a:pt x="437913" y="158524"/>
                  </a:lnTo>
                  <a:lnTo>
                    <a:pt x="444035" y="158805"/>
                  </a:lnTo>
                  <a:lnTo>
                    <a:pt x="448674" y="155503"/>
                  </a:lnTo>
                  <a:lnTo>
                    <a:pt x="462182" y="157919"/>
                  </a:lnTo>
                  <a:lnTo>
                    <a:pt x="464695" y="159793"/>
                  </a:lnTo>
                  <a:lnTo>
                    <a:pt x="466232" y="160938"/>
                  </a:lnTo>
                  <a:lnTo>
                    <a:pt x="470993" y="158122"/>
                  </a:lnTo>
                  <a:lnTo>
                    <a:pt x="488145" y="156362"/>
                  </a:lnTo>
                  <a:lnTo>
                    <a:pt x="492317" y="154565"/>
                  </a:lnTo>
                  <a:lnTo>
                    <a:pt x="494303" y="153709"/>
                  </a:lnTo>
                  <a:lnTo>
                    <a:pt x="498428" y="154702"/>
                  </a:lnTo>
                  <a:lnTo>
                    <a:pt x="504778" y="163024"/>
                  </a:lnTo>
                  <a:lnTo>
                    <a:pt x="506396" y="163470"/>
                  </a:lnTo>
                  <a:lnTo>
                    <a:pt x="514301" y="165644"/>
                  </a:lnTo>
                  <a:lnTo>
                    <a:pt x="526489" y="165694"/>
                  </a:lnTo>
                  <a:lnTo>
                    <a:pt x="533347" y="166812"/>
                  </a:lnTo>
                  <a:lnTo>
                    <a:pt x="541493" y="162193"/>
                  </a:lnTo>
                  <a:lnTo>
                    <a:pt x="548581" y="162318"/>
                  </a:lnTo>
                  <a:lnTo>
                    <a:pt x="556118" y="160480"/>
                  </a:lnTo>
                  <a:lnTo>
                    <a:pt x="559718" y="159600"/>
                  </a:lnTo>
                  <a:lnTo>
                    <a:pt x="569337" y="160097"/>
                  </a:lnTo>
                  <a:lnTo>
                    <a:pt x="575792" y="160424"/>
                  </a:lnTo>
                  <a:lnTo>
                    <a:pt x="588552" y="162348"/>
                  </a:lnTo>
                  <a:lnTo>
                    <a:pt x="597178" y="155604"/>
                  </a:lnTo>
                  <a:lnTo>
                    <a:pt x="600089" y="155505"/>
                  </a:lnTo>
                  <a:lnTo>
                    <a:pt x="607286" y="160051"/>
                  </a:lnTo>
                  <a:lnTo>
                    <a:pt x="612736" y="160442"/>
                  </a:lnTo>
                  <a:lnTo>
                    <a:pt x="619366" y="160912"/>
                  </a:lnTo>
                  <a:lnTo>
                    <a:pt x="630028" y="160974"/>
                  </a:lnTo>
                  <a:lnTo>
                    <a:pt x="642072" y="164978"/>
                  </a:lnTo>
                  <a:lnTo>
                    <a:pt x="648985" y="163041"/>
                  </a:lnTo>
                  <a:lnTo>
                    <a:pt x="657318" y="159223"/>
                  </a:lnTo>
                  <a:lnTo>
                    <a:pt x="686335" y="166178"/>
                  </a:lnTo>
                  <a:lnTo>
                    <a:pt x="715406" y="173244"/>
                  </a:lnTo>
                  <a:lnTo>
                    <a:pt x="750200" y="181578"/>
                  </a:lnTo>
                  <a:lnTo>
                    <a:pt x="752013" y="182008"/>
                  </a:lnTo>
                  <a:lnTo>
                    <a:pt x="776411" y="187761"/>
                  </a:lnTo>
                  <a:lnTo>
                    <a:pt x="787131" y="190404"/>
                  </a:lnTo>
                  <a:lnTo>
                    <a:pt x="798705" y="193243"/>
                  </a:lnTo>
                  <a:lnTo>
                    <a:pt x="810518" y="196123"/>
                  </a:lnTo>
                  <a:lnTo>
                    <a:pt x="851705" y="205570"/>
                  </a:lnTo>
                  <a:lnTo>
                    <a:pt x="853343" y="211141"/>
                  </a:lnTo>
                  <a:lnTo>
                    <a:pt x="854347" y="218631"/>
                  </a:lnTo>
                  <a:lnTo>
                    <a:pt x="858376" y="227482"/>
                  </a:lnTo>
                  <a:lnTo>
                    <a:pt x="859154" y="229189"/>
                  </a:lnTo>
                  <a:lnTo>
                    <a:pt x="863573" y="232154"/>
                  </a:lnTo>
                  <a:lnTo>
                    <a:pt x="868956" y="239596"/>
                  </a:lnTo>
                  <a:lnTo>
                    <a:pt x="875691" y="241570"/>
                  </a:lnTo>
                  <a:lnTo>
                    <a:pt x="879797" y="248740"/>
                  </a:lnTo>
                  <a:lnTo>
                    <a:pt x="878937" y="256014"/>
                  </a:lnTo>
                  <a:lnTo>
                    <a:pt x="883132" y="266225"/>
                  </a:lnTo>
                  <a:lnTo>
                    <a:pt x="877956" y="272049"/>
                  </a:lnTo>
                  <a:lnTo>
                    <a:pt x="866176" y="286967"/>
                  </a:lnTo>
                  <a:lnTo>
                    <a:pt x="854125" y="302516"/>
                  </a:lnTo>
                  <a:lnTo>
                    <a:pt x="851221" y="308299"/>
                  </a:lnTo>
                  <a:lnTo>
                    <a:pt x="850305" y="310122"/>
                  </a:lnTo>
                  <a:lnTo>
                    <a:pt x="840506" y="327889"/>
                  </a:lnTo>
                  <a:lnTo>
                    <a:pt x="836621" y="332271"/>
                  </a:lnTo>
                  <a:lnTo>
                    <a:pt x="829733" y="337268"/>
                  </a:lnTo>
                  <a:lnTo>
                    <a:pt x="826538" y="343950"/>
                  </a:lnTo>
                  <a:lnTo>
                    <a:pt x="827399" y="351203"/>
                  </a:lnTo>
                  <a:lnTo>
                    <a:pt x="822605" y="358414"/>
                  </a:lnTo>
                  <a:lnTo>
                    <a:pt x="819403" y="361964"/>
                  </a:lnTo>
                  <a:lnTo>
                    <a:pt x="813717" y="368262"/>
                  </a:lnTo>
                  <a:lnTo>
                    <a:pt x="804934" y="370598"/>
                  </a:lnTo>
                  <a:lnTo>
                    <a:pt x="799382" y="373564"/>
                  </a:lnTo>
                  <a:lnTo>
                    <a:pt x="793955" y="383007"/>
                  </a:lnTo>
                  <a:lnTo>
                    <a:pt x="786452" y="394772"/>
                  </a:lnTo>
                  <a:lnTo>
                    <a:pt x="783085" y="398812"/>
                  </a:lnTo>
                  <a:lnTo>
                    <a:pt x="776083" y="403481"/>
                  </a:lnTo>
                  <a:lnTo>
                    <a:pt x="775526" y="410776"/>
                  </a:lnTo>
                  <a:lnTo>
                    <a:pt x="771722" y="415055"/>
                  </a:lnTo>
                  <a:lnTo>
                    <a:pt x="773293" y="419791"/>
                  </a:lnTo>
                  <a:lnTo>
                    <a:pt x="774709" y="424594"/>
                  </a:lnTo>
                  <a:lnTo>
                    <a:pt x="771812" y="428510"/>
                  </a:lnTo>
                  <a:lnTo>
                    <a:pt x="771083" y="429495"/>
                  </a:lnTo>
                  <a:lnTo>
                    <a:pt x="774682" y="434500"/>
                  </a:lnTo>
                  <a:lnTo>
                    <a:pt x="780015" y="433050"/>
                  </a:lnTo>
                  <a:lnTo>
                    <a:pt x="784742" y="439849"/>
                  </a:lnTo>
                  <a:lnTo>
                    <a:pt x="793140" y="441960"/>
                  </a:lnTo>
                  <a:lnTo>
                    <a:pt x="792504" y="447721"/>
                  </a:lnTo>
                  <a:lnTo>
                    <a:pt x="798129" y="451064"/>
                  </a:lnTo>
                  <a:lnTo>
                    <a:pt x="798028" y="454617"/>
                  </a:lnTo>
                  <a:lnTo>
                    <a:pt x="797793" y="454796"/>
                  </a:lnTo>
                  <a:lnTo>
                    <a:pt x="788056" y="462179"/>
                  </a:lnTo>
                  <a:lnTo>
                    <a:pt x="790235" y="470625"/>
                  </a:lnTo>
                  <a:lnTo>
                    <a:pt x="786641" y="476423"/>
                  </a:lnTo>
                  <a:lnTo>
                    <a:pt x="782420" y="487898"/>
                  </a:lnTo>
                  <a:lnTo>
                    <a:pt x="781059" y="489634"/>
                  </a:lnTo>
                  <a:lnTo>
                    <a:pt x="775618" y="496570"/>
                  </a:lnTo>
                  <a:lnTo>
                    <a:pt x="771044" y="515955"/>
                  </a:lnTo>
                  <a:lnTo>
                    <a:pt x="768359" y="527338"/>
                  </a:lnTo>
                  <a:lnTo>
                    <a:pt x="750983" y="604693"/>
                  </a:lnTo>
                  <a:lnTo>
                    <a:pt x="744384" y="634214"/>
                  </a:lnTo>
                  <a:lnTo>
                    <a:pt x="731269" y="692380"/>
                  </a:lnTo>
                  <a:lnTo>
                    <a:pt x="719745" y="743776"/>
                  </a:lnTo>
                  <a:lnTo>
                    <a:pt x="702633" y="739841"/>
                  </a:lnTo>
                  <a:lnTo>
                    <a:pt x="682067" y="735308"/>
                  </a:lnTo>
                  <a:lnTo>
                    <a:pt x="660093" y="730365"/>
                  </a:lnTo>
                  <a:lnTo>
                    <a:pt x="635202" y="724585"/>
                  </a:lnTo>
                  <a:lnTo>
                    <a:pt x="602903" y="717151"/>
                  </a:lnTo>
                  <a:lnTo>
                    <a:pt x="572638" y="710121"/>
                  </a:lnTo>
                  <a:lnTo>
                    <a:pt x="545215" y="703856"/>
                  </a:lnTo>
                  <a:lnTo>
                    <a:pt x="522877" y="698211"/>
                  </a:lnTo>
                  <a:lnTo>
                    <a:pt x="502271" y="693189"/>
                  </a:lnTo>
                  <a:lnTo>
                    <a:pt x="490788" y="690220"/>
                  </a:lnTo>
                  <a:lnTo>
                    <a:pt x="487228" y="689296"/>
                  </a:lnTo>
                  <a:lnTo>
                    <a:pt x="451034" y="679826"/>
                  </a:lnTo>
                  <a:lnTo>
                    <a:pt x="423871" y="673110"/>
                  </a:lnTo>
                  <a:lnTo>
                    <a:pt x="405805" y="668423"/>
                  </a:lnTo>
                  <a:lnTo>
                    <a:pt x="374148" y="660248"/>
                  </a:lnTo>
                  <a:lnTo>
                    <a:pt x="355236" y="655256"/>
                  </a:lnTo>
                  <a:lnTo>
                    <a:pt x="336670" y="650329"/>
                  </a:lnTo>
                  <a:lnTo>
                    <a:pt x="321320" y="646226"/>
                  </a:lnTo>
                  <a:lnTo>
                    <a:pt x="300151" y="639878"/>
                  </a:lnTo>
                  <a:lnTo>
                    <a:pt x="281526" y="634860"/>
                  </a:lnTo>
                  <a:lnTo>
                    <a:pt x="280747" y="634631"/>
                  </a:lnTo>
                  <a:lnTo>
                    <a:pt x="258392" y="628013"/>
                  </a:lnTo>
                  <a:lnTo>
                    <a:pt x="241600" y="622953"/>
                  </a:lnTo>
                  <a:lnTo>
                    <a:pt x="216559" y="615544"/>
                  </a:lnTo>
                  <a:lnTo>
                    <a:pt x="198144" y="610046"/>
                  </a:lnTo>
                  <a:lnTo>
                    <a:pt x="177372" y="604023"/>
                  </a:lnTo>
                  <a:lnTo>
                    <a:pt x="147813" y="596145"/>
                  </a:lnTo>
                  <a:lnTo>
                    <a:pt x="123688" y="589269"/>
                  </a:lnTo>
                  <a:lnTo>
                    <a:pt x="114043" y="585544"/>
                  </a:lnTo>
                  <a:lnTo>
                    <a:pt x="105528" y="583659"/>
                  </a:lnTo>
                  <a:lnTo>
                    <a:pt x="93859" y="581064"/>
                  </a:lnTo>
                  <a:lnTo>
                    <a:pt x="85405" y="578189"/>
                  </a:lnTo>
                  <a:lnTo>
                    <a:pt x="77035" y="576058"/>
                  </a:lnTo>
                  <a:lnTo>
                    <a:pt x="63355" y="572557"/>
                  </a:lnTo>
                  <a:lnTo>
                    <a:pt x="47201" y="567633"/>
                  </a:lnTo>
                  <a:lnTo>
                    <a:pt x="29675" y="562256"/>
                  </a:lnTo>
                  <a:lnTo>
                    <a:pt x="9173" y="555673"/>
                  </a:lnTo>
                  <a:lnTo>
                    <a:pt x="5335" y="547645"/>
                  </a:lnTo>
                  <a:lnTo>
                    <a:pt x="1962" y="543363"/>
                  </a:lnTo>
                  <a:lnTo>
                    <a:pt x="855" y="534010"/>
                  </a:lnTo>
                  <a:lnTo>
                    <a:pt x="2014" y="526951"/>
                  </a:lnTo>
                  <a:lnTo>
                    <a:pt x="1707" y="520102"/>
                  </a:lnTo>
                  <a:lnTo>
                    <a:pt x="0" y="516172"/>
                  </a:lnTo>
                  <a:lnTo>
                    <a:pt x="2371" y="508624"/>
                  </a:lnTo>
                  <a:lnTo>
                    <a:pt x="2732" y="502268"/>
                  </a:lnTo>
                  <a:lnTo>
                    <a:pt x="5422" y="490249"/>
                  </a:lnTo>
                  <a:lnTo>
                    <a:pt x="13008" y="478071"/>
                  </a:lnTo>
                  <a:lnTo>
                    <a:pt x="15186" y="470364"/>
                  </a:lnTo>
                  <a:lnTo>
                    <a:pt x="16477" y="461973"/>
                  </a:lnTo>
                  <a:lnTo>
                    <a:pt x="13565" y="458477"/>
                  </a:lnTo>
                  <a:lnTo>
                    <a:pt x="14369" y="456672"/>
                  </a:lnTo>
                  <a:lnTo>
                    <a:pt x="10248" y="44887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657384" y="3152183"/>
              <a:ext cx="732019" cy="635072"/>
            </a:xfrm>
            <a:custGeom>
              <a:avLst/>
              <a:pathLst>
                <a:path w="732019" h="635072">
                  <a:moveTo>
                    <a:pt x="0" y="13943"/>
                  </a:moveTo>
                  <a:lnTo>
                    <a:pt x="24269" y="14266"/>
                  </a:lnTo>
                  <a:lnTo>
                    <a:pt x="40896" y="14437"/>
                  </a:lnTo>
                  <a:lnTo>
                    <a:pt x="44899" y="14474"/>
                  </a:lnTo>
                  <a:lnTo>
                    <a:pt x="58819" y="14576"/>
                  </a:lnTo>
                  <a:lnTo>
                    <a:pt x="72743" y="14657"/>
                  </a:lnTo>
                  <a:lnTo>
                    <a:pt x="88826" y="14760"/>
                  </a:lnTo>
                  <a:lnTo>
                    <a:pt x="98737" y="14810"/>
                  </a:lnTo>
                  <a:lnTo>
                    <a:pt x="118364" y="14819"/>
                  </a:lnTo>
                  <a:lnTo>
                    <a:pt x="128613" y="14808"/>
                  </a:lnTo>
                  <a:lnTo>
                    <a:pt x="135155" y="14674"/>
                  </a:lnTo>
                  <a:lnTo>
                    <a:pt x="151908" y="14312"/>
                  </a:lnTo>
                  <a:lnTo>
                    <a:pt x="160100" y="14095"/>
                  </a:lnTo>
                  <a:lnTo>
                    <a:pt x="174833" y="13687"/>
                  </a:lnTo>
                  <a:lnTo>
                    <a:pt x="182721" y="13361"/>
                  </a:lnTo>
                  <a:lnTo>
                    <a:pt x="200934" y="12585"/>
                  </a:lnTo>
                  <a:lnTo>
                    <a:pt x="207882" y="12322"/>
                  </a:lnTo>
                  <a:lnTo>
                    <a:pt x="226348" y="11598"/>
                  </a:lnTo>
                  <a:lnTo>
                    <a:pt x="230570" y="11468"/>
                  </a:lnTo>
                  <a:lnTo>
                    <a:pt x="249614" y="10857"/>
                  </a:lnTo>
                  <a:lnTo>
                    <a:pt x="252635" y="10757"/>
                  </a:lnTo>
                  <a:lnTo>
                    <a:pt x="274502" y="9796"/>
                  </a:lnTo>
                  <a:lnTo>
                    <a:pt x="278516" y="9539"/>
                  </a:lnTo>
                  <a:lnTo>
                    <a:pt x="294745" y="8483"/>
                  </a:lnTo>
                  <a:lnTo>
                    <a:pt x="318419" y="7436"/>
                  </a:lnTo>
                  <a:lnTo>
                    <a:pt x="321329" y="7304"/>
                  </a:lnTo>
                  <a:lnTo>
                    <a:pt x="326413" y="6965"/>
                  </a:lnTo>
                  <a:lnTo>
                    <a:pt x="345601" y="5663"/>
                  </a:lnTo>
                  <a:lnTo>
                    <a:pt x="356328" y="4983"/>
                  </a:lnTo>
                  <a:lnTo>
                    <a:pt x="374146" y="3826"/>
                  </a:lnTo>
                  <a:lnTo>
                    <a:pt x="398793" y="2033"/>
                  </a:lnTo>
                  <a:lnTo>
                    <a:pt x="399191" y="2003"/>
                  </a:lnTo>
                  <a:lnTo>
                    <a:pt x="421058" y="0"/>
                  </a:lnTo>
                  <a:lnTo>
                    <a:pt x="422419" y="1319"/>
                  </a:lnTo>
                  <a:lnTo>
                    <a:pt x="425837" y="4629"/>
                  </a:lnTo>
                  <a:lnTo>
                    <a:pt x="427515" y="8451"/>
                  </a:lnTo>
                  <a:lnTo>
                    <a:pt x="433015" y="9852"/>
                  </a:lnTo>
                  <a:lnTo>
                    <a:pt x="434378" y="15235"/>
                  </a:lnTo>
                  <a:lnTo>
                    <a:pt x="439278" y="20454"/>
                  </a:lnTo>
                  <a:lnTo>
                    <a:pt x="444134" y="24154"/>
                  </a:lnTo>
                  <a:lnTo>
                    <a:pt x="446536" y="28350"/>
                  </a:lnTo>
                  <a:lnTo>
                    <a:pt x="454920" y="31250"/>
                  </a:lnTo>
                  <a:lnTo>
                    <a:pt x="450037" y="39276"/>
                  </a:lnTo>
                  <a:lnTo>
                    <a:pt x="447952" y="46696"/>
                  </a:lnTo>
                  <a:lnTo>
                    <a:pt x="447666" y="49670"/>
                  </a:lnTo>
                  <a:lnTo>
                    <a:pt x="447011" y="56474"/>
                  </a:lnTo>
                  <a:lnTo>
                    <a:pt x="446610" y="60638"/>
                  </a:lnTo>
                  <a:lnTo>
                    <a:pt x="448717" y="73398"/>
                  </a:lnTo>
                  <a:lnTo>
                    <a:pt x="450536" y="81533"/>
                  </a:lnTo>
                  <a:lnTo>
                    <a:pt x="455960" y="91447"/>
                  </a:lnTo>
                  <a:lnTo>
                    <a:pt x="455994" y="91609"/>
                  </a:lnTo>
                  <a:lnTo>
                    <a:pt x="457075" y="96791"/>
                  </a:lnTo>
                  <a:lnTo>
                    <a:pt x="456745" y="105488"/>
                  </a:lnTo>
                  <a:lnTo>
                    <a:pt x="460934" y="108689"/>
                  </a:lnTo>
                  <a:lnTo>
                    <a:pt x="464986" y="113177"/>
                  </a:lnTo>
                  <a:lnTo>
                    <a:pt x="464861" y="117206"/>
                  </a:lnTo>
                  <a:lnTo>
                    <a:pt x="464731" y="121355"/>
                  </a:lnTo>
                  <a:lnTo>
                    <a:pt x="471568" y="126994"/>
                  </a:lnTo>
                  <a:lnTo>
                    <a:pt x="474837" y="129686"/>
                  </a:lnTo>
                  <a:lnTo>
                    <a:pt x="485163" y="138591"/>
                  </a:lnTo>
                  <a:lnTo>
                    <a:pt x="486121" y="139416"/>
                  </a:lnTo>
                  <a:lnTo>
                    <a:pt x="489193" y="145704"/>
                  </a:lnTo>
                  <a:lnTo>
                    <a:pt x="494318" y="146432"/>
                  </a:lnTo>
                  <a:lnTo>
                    <a:pt x="498446" y="152367"/>
                  </a:lnTo>
                  <a:lnTo>
                    <a:pt x="501537" y="158656"/>
                  </a:lnTo>
                  <a:lnTo>
                    <a:pt x="512572" y="164722"/>
                  </a:lnTo>
                  <a:lnTo>
                    <a:pt x="512808" y="164894"/>
                  </a:lnTo>
                  <a:lnTo>
                    <a:pt x="523342" y="172569"/>
                  </a:lnTo>
                  <a:lnTo>
                    <a:pt x="535677" y="183694"/>
                  </a:lnTo>
                  <a:lnTo>
                    <a:pt x="536632" y="188080"/>
                  </a:lnTo>
                  <a:lnTo>
                    <a:pt x="538834" y="198183"/>
                  </a:lnTo>
                  <a:lnTo>
                    <a:pt x="542077" y="205020"/>
                  </a:lnTo>
                  <a:lnTo>
                    <a:pt x="538976" y="211702"/>
                  </a:lnTo>
                  <a:lnTo>
                    <a:pt x="543486" y="221206"/>
                  </a:lnTo>
                  <a:lnTo>
                    <a:pt x="545451" y="227993"/>
                  </a:lnTo>
                  <a:lnTo>
                    <a:pt x="546026" y="229976"/>
                  </a:lnTo>
                  <a:lnTo>
                    <a:pt x="552987" y="235896"/>
                  </a:lnTo>
                  <a:lnTo>
                    <a:pt x="557254" y="236247"/>
                  </a:lnTo>
                  <a:lnTo>
                    <a:pt x="562866" y="230391"/>
                  </a:lnTo>
                  <a:lnTo>
                    <a:pt x="565898" y="223037"/>
                  </a:lnTo>
                  <a:lnTo>
                    <a:pt x="567693" y="222990"/>
                  </a:lnTo>
                  <a:lnTo>
                    <a:pt x="573583" y="222834"/>
                  </a:lnTo>
                  <a:lnTo>
                    <a:pt x="584240" y="227316"/>
                  </a:lnTo>
                  <a:lnTo>
                    <a:pt x="586645" y="227741"/>
                  </a:lnTo>
                  <a:lnTo>
                    <a:pt x="591637" y="228620"/>
                  </a:lnTo>
                  <a:lnTo>
                    <a:pt x="595986" y="231230"/>
                  </a:lnTo>
                  <a:lnTo>
                    <a:pt x="604647" y="236418"/>
                  </a:lnTo>
                  <a:lnTo>
                    <a:pt x="604555" y="242508"/>
                  </a:lnTo>
                  <a:lnTo>
                    <a:pt x="599603" y="247489"/>
                  </a:lnTo>
                  <a:lnTo>
                    <a:pt x="595384" y="254203"/>
                  </a:lnTo>
                  <a:lnTo>
                    <a:pt x="597284" y="259465"/>
                  </a:lnTo>
                  <a:lnTo>
                    <a:pt x="599031" y="263268"/>
                  </a:lnTo>
                  <a:lnTo>
                    <a:pt x="599076" y="269970"/>
                  </a:lnTo>
                  <a:lnTo>
                    <a:pt x="592743" y="279685"/>
                  </a:lnTo>
                  <a:lnTo>
                    <a:pt x="592175" y="281659"/>
                  </a:lnTo>
                  <a:lnTo>
                    <a:pt x="591659" y="283451"/>
                  </a:lnTo>
                  <a:lnTo>
                    <a:pt x="590750" y="286608"/>
                  </a:lnTo>
                  <a:lnTo>
                    <a:pt x="589356" y="294736"/>
                  </a:lnTo>
                  <a:lnTo>
                    <a:pt x="584261" y="302214"/>
                  </a:lnTo>
                  <a:lnTo>
                    <a:pt x="583319" y="303595"/>
                  </a:lnTo>
                  <a:lnTo>
                    <a:pt x="581320" y="311291"/>
                  </a:lnTo>
                  <a:lnTo>
                    <a:pt x="582962" y="323343"/>
                  </a:lnTo>
                  <a:lnTo>
                    <a:pt x="587893" y="330697"/>
                  </a:lnTo>
                  <a:lnTo>
                    <a:pt x="595875" y="337761"/>
                  </a:lnTo>
                  <a:lnTo>
                    <a:pt x="599798" y="342161"/>
                  </a:lnTo>
                  <a:lnTo>
                    <a:pt x="601455" y="343037"/>
                  </a:lnTo>
                  <a:lnTo>
                    <a:pt x="610172" y="347641"/>
                  </a:lnTo>
                  <a:lnTo>
                    <a:pt x="615338" y="352228"/>
                  </a:lnTo>
                  <a:lnTo>
                    <a:pt x="623573" y="358032"/>
                  </a:lnTo>
                  <a:lnTo>
                    <a:pt x="629377" y="358157"/>
                  </a:lnTo>
                  <a:lnTo>
                    <a:pt x="627710" y="364888"/>
                  </a:lnTo>
                  <a:lnTo>
                    <a:pt x="632503" y="370047"/>
                  </a:lnTo>
                  <a:lnTo>
                    <a:pt x="633658" y="371290"/>
                  </a:lnTo>
                  <a:lnTo>
                    <a:pt x="641160" y="366154"/>
                  </a:lnTo>
                  <a:lnTo>
                    <a:pt x="649065" y="372468"/>
                  </a:lnTo>
                  <a:lnTo>
                    <a:pt x="658687" y="377527"/>
                  </a:lnTo>
                  <a:lnTo>
                    <a:pt x="659862" y="379951"/>
                  </a:lnTo>
                  <a:lnTo>
                    <a:pt x="662288" y="384951"/>
                  </a:lnTo>
                  <a:lnTo>
                    <a:pt x="670931" y="389384"/>
                  </a:lnTo>
                  <a:lnTo>
                    <a:pt x="678701" y="392646"/>
                  </a:lnTo>
                  <a:lnTo>
                    <a:pt x="681049" y="402466"/>
                  </a:lnTo>
                  <a:lnTo>
                    <a:pt x="682834" y="408621"/>
                  </a:lnTo>
                  <a:lnTo>
                    <a:pt x="682530" y="410058"/>
                  </a:lnTo>
                  <a:lnTo>
                    <a:pt x="682196" y="411630"/>
                  </a:lnTo>
                  <a:lnTo>
                    <a:pt x="681321" y="415754"/>
                  </a:lnTo>
                  <a:lnTo>
                    <a:pt x="686402" y="424254"/>
                  </a:lnTo>
                  <a:lnTo>
                    <a:pt x="691891" y="432119"/>
                  </a:lnTo>
                  <a:lnTo>
                    <a:pt x="692141" y="439271"/>
                  </a:lnTo>
                  <a:lnTo>
                    <a:pt x="687313" y="442630"/>
                  </a:lnTo>
                  <a:lnTo>
                    <a:pt x="685148" y="444135"/>
                  </a:lnTo>
                  <a:lnTo>
                    <a:pt x="683173" y="450260"/>
                  </a:lnTo>
                  <a:lnTo>
                    <a:pt x="687094" y="452921"/>
                  </a:lnTo>
                  <a:lnTo>
                    <a:pt x="688515" y="453884"/>
                  </a:lnTo>
                  <a:lnTo>
                    <a:pt x="690712" y="462847"/>
                  </a:lnTo>
                  <a:lnTo>
                    <a:pt x="699384" y="474100"/>
                  </a:lnTo>
                  <a:lnTo>
                    <a:pt x="702674" y="482345"/>
                  </a:lnTo>
                  <a:lnTo>
                    <a:pt x="708417" y="483849"/>
                  </a:lnTo>
                  <a:lnTo>
                    <a:pt x="714076" y="485328"/>
                  </a:lnTo>
                  <a:lnTo>
                    <a:pt x="721174" y="488416"/>
                  </a:lnTo>
                  <a:lnTo>
                    <a:pt x="728047" y="488998"/>
                  </a:lnTo>
                  <a:lnTo>
                    <a:pt x="732019" y="492092"/>
                  </a:lnTo>
                  <a:lnTo>
                    <a:pt x="731682" y="493946"/>
                  </a:lnTo>
                  <a:lnTo>
                    <a:pt x="730317" y="501432"/>
                  </a:lnTo>
                  <a:lnTo>
                    <a:pt x="727787" y="507867"/>
                  </a:lnTo>
                  <a:lnTo>
                    <a:pt x="727468" y="515996"/>
                  </a:lnTo>
                  <a:lnTo>
                    <a:pt x="727486" y="516391"/>
                  </a:lnTo>
                  <a:lnTo>
                    <a:pt x="727680" y="520614"/>
                  </a:lnTo>
                  <a:lnTo>
                    <a:pt x="723077" y="526442"/>
                  </a:lnTo>
                  <a:lnTo>
                    <a:pt x="727684" y="533682"/>
                  </a:lnTo>
                  <a:lnTo>
                    <a:pt x="726679" y="535306"/>
                  </a:lnTo>
                  <a:lnTo>
                    <a:pt x="724354" y="539059"/>
                  </a:lnTo>
                  <a:lnTo>
                    <a:pt x="721814" y="547101"/>
                  </a:lnTo>
                  <a:lnTo>
                    <a:pt x="716054" y="546348"/>
                  </a:lnTo>
                  <a:lnTo>
                    <a:pt x="710572" y="540263"/>
                  </a:lnTo>
                  <a:lnTo>
                    <a:pt x="710280" y="540296"/>
                  </a:lnTo>
                  <a:lnTo>
                    <a:pt x="704649" y="540921"/>
                  </a:lnTo>
                  <a:lnTo>
                    <a:pt x="702016" y="549478"/>
                  </a:lnTo>
                  <a:lnTo>
                    <a:pt x="694118" y="549478"/>
                  </a:lnTo>
                  <a:lnTo>
                    <a:pt x="686878" y="548819"/>
                  </a:lnTo>
                  <a:lnTo>
                    <a:pt x="684245" y="554085"/>
                  </a:lnTo>
                  <a:lnTo>
                    <a:pt x="688175" y="559425"/>
                  </a:lnTo>
                  <a:lnTo>
                    <a:pt x="690523" y="564292"/>
                  </a:lnTo>
                  <a:lnTo>
                    <a:pt x="688570" y="570267"/>
                  </a:lnTo>
                  <a:lnTo>
                    <a:pt x="692490" y="575829"/>
                  </a:lnTo>
                  <a:lnTo>
                    <a:pt x="691450" y="580588"/>
                  </a:lnTo>
                  <a:lnTo>
                    <a:pt x="688990" y="580828"/>
                  </a:lnTo>
                  <a:lnTo>
                    <a:pt x="682875" y="581421"/>
                  </a:lnTo>
                  <a:lnTo>
                    <a:pt x="681948" y="586217"/>
                  </a:lnTo>
                  <a:lnTo>
                    <a:pt x="688596" y="590143"/>
                  </a:lnTo>
                  <a:lnTo>
                    <a:pt x="683656" y="596013"/>
                  </a:lnTo>
                  <a:lnTo>
                    <a:pt x="675199" y="595158"/>
                  </a:lnTo>
                  <a:lnTo>
                    <a:pt x="673802" y="598508"/>
                  </a:lnTo>
                  <a:lnTo>
                    <a:pt x="681355" y="603518"/>
                  </a:lnTo>
                  <a:lnTo>
                    <a:pt x="681801" y="603813"/>
                  </a:lnTo>
                  <a:lnTo>
                    <a:pt x="685753" y="610177"/>
                  </a:lnTo>
                  <a:lnTo>
                    <a:pt x="680416" y="615006"/>
                  </a:lnTo>
                  <a:lnTo>
                    <a:pt x="676514" y="618216"/>
                  </a:lnTo>
                  <a:lnTo>
                    <a:pt x="675713" y="626922"/>
                  </a:lnTo>
                  <a:lnTo>
                    <a:pt x="671388" y="629987"/>
                  </a:lnTo>
                  <a:lnTo>
                    <a:pt x="652762" y="631374"/>
                  </a:lnTo>
                  <a:lnTo>
                    <a:pt x="646312" y="631835"/>
                  </a:lnTo>
                  <a:lnTo>
                    <a:pt x="630298" y="632964"/>
                  </a:lnTo>
                  <a:lnTo>
                    <a:pt x="609767" y="634447"/>
                  </a:lnTo>
                  <a:lnTo>
                    <a:pt x="600938" y="635072"/>
                  </a:lnTo>
                  <a:lnTo>
                    <a:pt x="603771" y="627745"/>
                  </a:lnTo>
                  <a:lnTo>
                    <a:pt x="608193" y="618294"/>
                  </a:lnTo>
                  <a:lnTo>
                    <a:pt x="614493" y="614212"/>
                  </a:lnTo>
                  <a:lnTo>
                    <a:pt x="615788" y="607813"/>
                  </a:lnTo>
                  <a:lnTo>
                    <a:pt x="619132" y="605622"/>
                  </a:lnTo>
                  <a:lnTo>
                    <a:pt x="622673" y="603300"/>
                  </a:lnTo>
                  <a:lnTo>
                    <a:pt x="626763" y="595857"/>
                  </a:lnTo>
                  <a:lnTo>
                    <a:pt x="632068" y="590300"/>
                  </a:lnTo>
                  <a:lnTo>
                    <a:pt x="631649" y="582807"/>
                  </a:lnTo>
                  <a:lnTo>
                    <a:pt x="631106" y="578742"/>
                  </a:lnTo>
                  <a:lnTo>
                    <a:pt x="623697" y="575183"/>
                  </a:lnTo>
                  <a:lnTo>
                    <a:pt x="622170" y="569023"/>
                  </a:lnTo>
                  <a:lnTo>
                    <a:pt x="620491" y="564176"/>
                  </a:lnTo>
                  <a:lnTo>
                    <a:pt x="613117" y="564544"/>
                  </a:lnTo>
                  <a:lnTo>
                    <a:pt x="582923" y="566000"/>
                  </a:lnTo>
                  <a:lnTo>
                    <a:pt x="573929" y="566512"/>
                  </a:lnTo>
                  <a:lnTo>
                    <a:pt x="553044" y="567672"/>
                  </a:lnTo>
                  <a:lnTo>
                    <a:pt x="551021" y="567788"/>
                  </a:lnTo>
                  <a:lnTo>
                    <a:pt x="525237" y="569229"/>
                  </a:lnTo>
                  <a:lnTo>
                    <a:pt x="513271" y="569887"/>
                  </a:lnTo>
                  <a:lnTo>
                    <a:pt x="482584" y="571511"/>
                  </a:lnTo>
                  <a:lnTo>
                    <a:pt x="482368" y="571519"/>
                  </a:lnTo>
                  <a:lnTo>
                    <a:pt x="477607" y="571692"/>
                  </a:lnTo>
                  <a:lnTo>
                    <a:pt x="456362" y="572438"/>
                  </a:lnTo>
                  <a:lnTo>
                    <a:pt x="453083" y="572599"/>
                  </a:lnTo>
                  <a:lnTo>
                    <a:pt x="418518" y="574232"/>
                  </a:lnTo>
                  <a:lnTo>
                    <a:pt x="403676" y="574882"/>
                  </a:lnTo>
                  <a:lnTo>
                    <a:pt x="400376" y="575024"/>
                  </a:lnTo>
                  <a:lnTo>
                    <a:pt x="378321" y="575944"/>
                  </a:lnTo>
                  <a:lnTo>
                    <a:pt x="358589" y="576631"/>
                  </a:lnTo>
                  <a:lnTo>
                    <a:pt x="354717" y="576761"/>
                  </a:lnTo>
                  <a:lnTo>
                    <a:pt x="331760" y="577588"/>
                  </a:lnTo>
                  <a:lnTo>
                    <a:pt x="324419" y="577842"/>
                  </a:lnTo>
                  <a:lnTo>
                    <a:pt x="322750" y="577899"/>
                  </a:lnTo>
                  <a:lnTo>
                    <a:pt x="292744" y="578873"/>
                  </a:lnTo>
                  <a:lnTo>
                    <a:pt x="274305" y="579358"/>
                  </a:lnTo>
                  <a:lnTo>
                    <a:pt x="271849" y="579420"/>
                  </a:lnTo>
                  <a:lnTo>
                    <a:pt x="259526" y="579723"/>
                  </a:lnTo>
                  <a:lnTo>
                    <a:pt x="242170" y="580135"/>
                  </a:lnTo>
                  <a:lnTo>
                    <a:pt x="229379" y="580420"/>
                  </a:lnTo>
                  <a:lnTo>
                    <a:pt x="211003" y="580886"/>
                  </a:lnTo>
                  <a:lnTo>
                    <a:pt x="200795" y="581131"/>
                  </a:lnTo>
                  <a:lnTo>
                    <a:pt x="187783" y="581366"/>
                  </a:lnTo>
                  <a:lnTo>
                    <a:pt x="156425" y="581867"/>
                  </a:lnTo>
                  <a:lnTo>
                    <a:pt x="128091" y="582343"/>
                  </a:lnTo>
                  <a:lnTo>
                    <a:pt x="127873" y="566574"/>
                  </a:lnTo>
                  <a:lnTo>
                    <a:pt x="127742" y="558867"/>
                  </a:lnTo>
                  <a:lnTo>
                    <a:pt x="127507" y="545124"/>
                  </a:lnTo>
                  <a:lnTo>
                    <a:pt x="127074" y="512748"/>
                  </a:lnTo>
                  <a:lnTo>
                    <a:pt x="126941" y="504681"/>
                  </a:lnTo>
                  <a:lnTo>
                    <a:pt x="126705" y="490271"/>
                  </a:lnTo>
                  <a:lnTo>
                    <a:pt x="126409" y="465434"/>
                  </a:lnTo>
                  <a:lnTo>
                    <a:pt x="126366" y="461845"/>
                  </a:lnTo>
                  <a:lnTo>
                    <a:pt x="126288" y="455331"/>
                  </a:lnTo>
                  <a:lnTo>
                    <a:pt x="125760" y="421509"/>
                  </a:lnTo>
                  <a:lnTo>
                    <a:pt x="125717" y="418787"/>
                  </a:lnTo>
                  <a:lnTo>
                    <a:pt x="125697" y="417518"/>
                  </a:lnTo>
                  <a:lnTo>
                    <a:pt x="125448" y="374918"/>
                  </a:lnTo>
                  <a:lnTo>
                    <a:pt x="125387" y="368051"/>
                  </a:lnTo>
                  <a:lnTo>
                    <a:pt x="125359" y="364846"/>
                  </a:lnTo>
                  <a:lnTo>
                    <a:pt x="125139" y="340072"/>
                  </a:lnTo>
                  <a:lnTo>
                    <a:pt x="124815" y="319030"/>
                  </a:lnTo>
                  <a:lnTo>
                    <a:pt x="124624" y="306640"/>
                  </a:lnTo>
                  <a:lnTo>
                    <a:pt x="124456" y="270322"/>
                  </a:lnTo>
                  <a:lnTo>
                    <a:pt x="124454" y="269960"/>
                  </a:lnTo>
                  <a:lnTo>
                    <a:pt x="124290" y="255112"/>
                  </a:lnTo>
                  <a:lnTo>
                    <a:pt x="124082" y="236350"/>
                  </a:lnTo>
                  <a:lnTo>
                    <a:pt x="124004" y="227668"/>
                  </a:lnTo>
                  <a:lnTo>
                    <a:pt x="123947" y="221298"/>
                  </a:lnTo>
                  <a:lnTo>
                    <a:pt x="123918" y="218000"/>
                  </a:lnTo>
                  <a:lnTo>
                    <a:pt x="125475" y="212183"/>
                  </a:lnTo>
                  <a:lnTo>
                    <a:pt x="124409" y="212129"/>
                  </a:lnTo>
                  <a:lnTo>
                    <a:pt x="122064" y="212010"/>
                  </a:lnTo>
                  <a:lnTo>
                    <a:pt x="116005" y="208234"/>
                  </a:lnTo>
                  <a:lnTo>
                    <a:pt x="109474" y="210288"/>
                  </a:lnTo>
                  <a:lnTo>
                    <a:pt x="104090" y="206028"/>
                  </a:lnTo>
                  <a:lnTo>
                    <a:pt x="103266" y="205375"/>
                  </a:lnTo>
                  <a:lnTo>
                    <a:pt x="100438" y="200432"/>
                  </a:lnTo>
                  <a:lnTo>
                    <a:pt x="97043" y="195999"/>
                  </a:lnTo>
                  <a:lnTo>
                    <a:pt x="91543" y="189116"/>
                  </a:lnTo>
                  <a:lnTo>
                    <a:pt x="93459" y="179507"/>
                  </a:lnTo>
                  <a:lnTo>
                    <a:pt x="87325" y="178562"/>
                  </a:lnTo>
                  <a:lnTo>
                    <a:pt x="85266" y="175522"/>
                  </a:lnTo>
                  <a:lnTo>
                    <a:pt x="83498" y="172911"/>
                  </a:lnTo>
                  <a:lnTo>
                    <a:pt x="76242" y="165478"/>
                  </a:lnTo>
                  <a:lnTo>
                    <a:pt x="71784" y="160107"/>
                  </a:lnTo>
                  <a:lnTo>
                    <a:pt x="69412" y="157246"/>
                  </a:lnTo>
                  <a:lnTo>
                    <a:pt x="73286" y="154028"/>
                  </a:lnTo>
                  <a:lnTo>
                    <a:pt x="76386" y="151439"/>
                  </a:lnTo>
                  <a:lnTo>
                    <a:pt x="76689" y="148850"/>
                  </a:lnTo>
                  <a:lnTo>
                    <a:pt x="77331" y="143375"/>
                  </a:lnTo>
                  <a:lnTo>
                    <a:pt x="84276" y="138632"/>
                  </a:lnTo>
                  <a:lnTo>
                    <a:pt x="84245" y="133511"/>
                  </a:lnTo>
                  <a:lnTo>
                    <a:pt x="91826" y="133302"/>
                  </a:lnTo>
                  <a:lnTo>
                    <a:pt x="95898" y="129701"/>
                  </a:lnTo>
                  <a:lnTo>
                    <a:pt x="94721" y="126444"/>
                  </a:lnTo>
                  <a:lnTo>
                    <a:pt x="93934" y="119804"/>
                  </a:lnTo>
                  <a:lnTo>
                    <a:pt x="93838" y="118994"/>
                  </a:lnTo>
                  <a:lnTo>
                    <a:pt x="88507" y="112111"/>
                  </a:lnTo>
                  <a:lnTo>
                    <a:pt x="86037" y="108768"/>
                  </a:lnTo>
                  <a:lnTo>
                    <a:pt x="81631" y="109089"/>
                  </a:lnTo>
                  <a:lnTo>
                    <a:pt x="78959" y="109284"/>
                  </a:lnTo>
                  <a:lnTo>
                    <a:pt x="72389" y="114319"/>
                  </a:lnTo>
                  <a:lnTo>
                    <a:pt x="65923" y="109682"/>
                  </a:lnTo>
                  <a:lnTo>
                    <a:pt x="56523" y="103022"/>
                  </a:lnTo>
                  <a:lnTo>
                    <a:pt x="48337" y="95250"/>
                  </a:lnTo>
                  <a:lnTo>
                    <a:pt x="44048" y="91197"/>
                  </a:lnTo>
                  <a:lnTo>
                    <a:pt x="40454" y="91526"/>
                  </a:lnTo>
                  <a:lnTo>
                    <a:pt x="37074" y="85596"/>
                  </a:lnTo>
                  <a:lnTo>
                    <a:pt x="39197" y="80225"/>
                  </a:lnTo>
                  <a:lnTo>
                    <a:pt x="35182" y="75684"/>
                  </a:lnTo>
                  <a:lnTo>
                    <a:pt x="30014" y="69095"/>
                  </a:lnTo>
                  <a:lnTo>
                    <a:pt x="30867" y="62464"/>
                  </a:lnTo>
                  <a:lnTo>
                    <a:pt x="23024" y="59301"/>
                  </a:lnTo>
                  <a:lnTo>
                    <a:pt x="22947" y="58783"/>
                  </a:lnTo>
                  <a:lnTo>
                    <a:pt x="22914" y="58556"/>
                  </a:lnTo>
                  <a:lnTo>
                    <a:pt x="22360" y="54832"/>
                  </a:lnTo>
                  <a:lnTo>
                    <a:pt x="17594" y="52255"/>
                  </a:lnTo>
                  <a:lnTo>
                    <a:pt x="11816" y="50498"/>
                  </a:lnTo>
                  <a:lnTo>
                    <a:pt x="13124" y="44387"/>
                  </a:lnTo>
                  <a:lnTo>
                    <a:pt x="12230" y="40246"/>
                  </a:lnTo>
                  <a:lnTo>
                    <a:pt x="8541" y="30893"/>
                  </a:lnTo>
                  <a:lnTo>
                    <a:pt x="7444" y="26684"/>
                  </a:lnTo>
                  <a:lnTo>
                    <a:pt x="5596" y="22489"/>
                  </a:lnTo>
                  <a:lnTo>
                    <a:pt x="5385" y="22009"/>
                  </a:lnTo>
                  <a:lnTo>
                    <a:pt x="912" y="221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798876" y="3278507"/>
              <a:ext cx="61081" cy="143927"/>
            </a:xfrm>
            <a:custGeom>
              <a:avLst/>
              <a:pathLst>
                <a:path w="61081" h="143927">
                  <a:moveTo>
                    <a:pt x="0" y="118596"/>
                  </a:moveTo>
                  <a:lnTo>
                    <a:pt x="1567" y="106933"/>
                  </a:lnTo>
                  <a:lnTo>
                    <a:pt x="476" y="96286"/>
                  </a:lnTo>
                  <a:lnTo>
                    <a:pt x="730" y="81384"/>
                  </a:lnTo>
                  <a:lnTo>
                    <a:pt x="765" y="79267"/>
                  </a:lnTo>
                  <a:lnTo>
                    <a:pt x="3195" y="68540"/>
                  </a:lnTo>
                  <a:lnTo>
                    <a:pt x="5398" y="58416"/>
                  </a:lnTo>
                  <a:lnTo>
                    <a:pt x="9037" y="51017"/>
                  </a:lnTo>
                  <a:lnTo>
                    <a:pt x="7163" y="45403"/>
                  </a:lnTo>
                  <a:lnTo>
                    <a:pt x="15151" y="40132"/>
                  </a:lnTo>
                  <a:lnTo>
                    <a:pt x="17668" y="34865"/>
                  </a:lnTo>
                  <a:lnTo>
                    <a:pt x="10265" y="28730"/>
                  </a:lnTo>
                  <a:lnTo>
                    <a:pt x="18192" y="20324"/>
                  </a:lnTo>
                  <a:lnTo>
                    <a:pt x="21704" y="13367"/>
                  </a:lnTo>
                  <a:lnTo>
                    <a:pt x="61081" y="0"/>
                  </a:lnTo>
                  <a:lnTo>
                    <a:pt x="54882" y="20251"/>
                  </a:lnTo>
                  <a:lnTo>
                    <a:pt x="51736" y="27124"/>
                  </a:lnTo>
                  <a:lnTo>
                    <a:pt x="45030" y="26084"/>
                  </a:lnTo>
                  <a:lnTo>
                    <a:pt x="40810" y="32273"/>
                  </a:lnTo>
                  <a:lnTo>
                    <a:pt x="36686" y="45211"/>
                  </a:lnTo>
                  <a:lnTo>
                    <a:pt x="34961" y="57707"/>
                  </a:lnTo>
                  <a:lnTo>
                    <a:pt x="34163" y="65568"/>
                  </a:lnTo>
                  <a:lnTo>
                    <a:pt x="36318" y="72031"/>
                  </a:lnTo>
                  <a:lnTo>
                    <a:pt x="31678" y="84026"/>
                  </a:lnTo>
                  <a:lnTo>
                    <a:pt x="32958" y="86087"/>
                  </a:lnTo>
                  <a:lnTo>
                    <a:pt x="34166" y="88033"/>
                  </a:lnTo>
                  <a:lnTo>
                    <a:pt x="29846" y="100193"/>
                  </a:lnTo>
                  <a:lnTo>
                    <a:pt x="29349" y="105678"/>
                  </a:lnTo>
                  <a:lnTo>
                    <a:pt x="25889" y="111881"/>
                  </a:lnTo>
                  <a:lnTo>
                    <a:pt x="25617" y="119081"/>
                  </a:lnTo>
                  <a:lnTo>
                    <a:pt x="24819" y="126904"/>
                  </a:lnTo>
                  <a:lnTo>
                    <a:pt x="18481" y="139017"/>
                  </a:lnTo>
                  <a:lnTo>
                    <a:pt x="14483" y="143927"/>
                  </a:lnTo>
                  <a:lnTo>
                    <a:pt x="10183" y="143302"/>
                  </a:lnTo>
                  <a:lnTo>
                    <a:pt x="5573" y="13170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987739" y="3148773"/>
              <a:ext cx="849478" cy="484759"/>
            </a:xfrm>
            <a:custGeom>
              <a:avLst/>
              <a:pathLst>
                <a:path w="849478" h="484759">
                  <a:moveTo>
                    <a:pt x="6056" y="479307"/>
                  </a:moveTo>
                  <a:lnTo>
                    <a:pt x="15020" y="473630"/>
                  </a:lnTo>
                  <a:lnTo>
                    <a:pt x="22241" y="472654"/>
                  </a:lnTo>
                  <a:lnTo>
                    <a:pt x="24910" y="472292"/>
                  </a:lnTo>
                  <a:lnTo>
                    <a:pt x="30037" y="468740"/>
                  </a:lnTo>
                  <a:lnTo>
                    <a:pt x="45622" y="460981"/>
                  </a:lnTo>
                  <a:lnTo>
                    <a:pt x="56223" y="457265"/>
                  </a:lnTo>
                  <a:lnTo>
                    <a:pt x="57591" y="449625"/>
                  </a:lnTo>
                  <a:lnTo>
                    <a:pt x="60821" y="441518"/>
                  </a:lnTo>
                  <a:lnTo>
                    <a:pt x="67741" y="441033"/>
                  </a:lnTo>
                  <a:lnTo>
                    <a:pt x="79824" y="434460"/>
                  </a:lnTo>
                  <a:lnTo>
                    <a:pt x="80808" y="432215"/>
                  </a:lnTo>
                  <a:lnTo>
                    <a:pt x="82370" y="428650"/>
                  </a:lnTo>
                  <a:lnTo>
                    <a:pt x="80914" y="421359"/>
                  </a:lnTo>
                  <a:lnTo>
                    <a:pt x="86083" y="415994"/>
                  </a:lnTo>
                  <a:lnTo>
                    <a:pt x="92817" y="412671"/>
                  </a:lnTo>
                  <a:lnTo>
                    <a:pt x="95249" y="407567"/>
                  </a:lnTo>
                  <a:lnTo>
                    <a:pt x="93765" y="400189"/>
                  </a:lnTo>
                  <a:lnTo>
                    <a:pt x="109570" y="386123"/>
                  </a:lnTo>
                  <a:lnTo>
                    <a:pt x="110266" y="385502"/>
                  </a:lnTo>
                  <a:lnTo>
                    <a:pt x="110721" y="385178"/>
                  </a:lnTo>
                  <a:lnTo>
                    <a:pt x="121190" y="377703"/>
                  </a:lnTo>
                  <a:lnTo>
                    <a:pt x="130914" y="373301"/>
                  </a:lnTo>
                  <a:lnTo>
                    <a:pt x="134723" y="368371"/>
                  </a:lnTo>
                  <a:lnTo>
                    <a:pt x="135183" y="367775"/>
                  </a:lnTo>
                  <a:lnTo>
                    <a:pt x="145306" y="355731"/>
                  </a:lnTo>
                  <a:lnTo>
                    <a:pt x="167167" y="329585"/>
                  </a:lnTo>
                  <a:lnTo>
                    <a:pt x="171577" y="332569"/>
                  </a:lnTo>
                  <a:lnTo>
                    <a:pt x="167090" y="341360"/>
                  </a:lnTo>
                  <a:lnTo>
                    <a:pt x="172965" y="345333"/>
                  </a:lnTo>
                  <a:lnTo>
                    <a:pt x="173957" y="349512"/>
                  </a:lnTo>
                  <a:lnTo>
                    <a:pt x="179194" y="356798"/>
                  </a:lnTo>
                  <a:lnTo>
                    <a:pt x="185132" y="362496"/>
                  </a:lnTo>
                  <a:lnTo>
                    <a:pt x="193471" y="362705"/>
                  </a:lnTo>
                  <a:lnTo>
                    <a:pt x="197465" y="366658"/>
                  </a:lnTo>
                  <a:lnTo>
                    <a:pt x="198063" y="366995"/>
                  </a:lnTo>
                  <a:lnTo>
                    <a:pt x="205371" y="371107"/>
                  </a:lnTo>
                  <a:lnTo>
                    <a:pt x="218036" y="368584"/>
                  </a:lnTo>
                  <a:lnTo>
                    <a:pt x="220661" y="365820"/>
                  </a:lnTo>
                  <a:lnTo>
                    <a:pt x="225434" y="361253"/>
                  </a:lnTo>
                  <a:lnTo>
                    <a:pt x="231006" y="357515"/>
                  </a:lnTo>
                  <a:lnTo>
                    <a:pt x="236683" y="347231"/>
                  </a:lnTo>
                  <a:lnTo>
                    <a:pt x="253684" y="359083"/>
                  </a:lnTo>
                  <a:lnTo>
                    <a:pt x="264883" y="351166"/>
                  </a:lnTo>
                  <a:lnTo>
                    <a:pt x="277001" y="346274"/>
                  </a:lnTo>
                  <a:lnTo>
                    <a:pt x="278608" y="345833"/>
                  </a:lnTo>
                  <a:lnTo>
                    <a:pt x="285133" y="344042"/>
                  </a:lnTo>
                  <a:lnTo>
                    <a:pt x="293532" y="338648"/>
                  </a:lnTo>
                  <a:lnTo>
                    <a:pt x="287299" y="332717"/>
                  </a:lnTo>
                  <a:lnTo>
                    <a:pt x="288453" y="327450"/>
                  </a:lnTo>
                  <a:lnTo>
                    <a:pt x="289265" y="327150"/>
                  </a:lnTo>
                  <a:lnTo>
                    <a:pt x="291445" y="326344"/>
                  </a:lnTo>
                  <a:lnTo>
                    <a:pt x="299744" y="332346"/>
                  </a:lnTo>
                  <a:lnTo>
                    <a:pt x="310127" y="324752"/>
                  </a:lnTo>
                  <a:lnTo>
                    <a:pt x="321691" y="314320"/>
                  </a:lnTo>
                  <a:lnTo>
                    <a:pt x="330819" y="319270"/>
                  </a:lnTo>
                  <a:lnTo>
                    <a:pt x="331395" y="319582"/>
                  </a:lnTo>
                  <a:lnTo>
                    <a:pt x="337556" y="313454"/>
                  </a:lnTo>
                  <a:lnTo>
                    <a:pt x="347490" y="301319"/>
                  </a:lnTo>
                  <a:lnTo>
                    <a:pt x="347354" y="294420"/>
                  </a:lnTo>
                  <a:lnTo>
                    <a:pt x="352705" y="288083"/>
                  </a:lnTo>
                  <a:lnTo>
                    <a:pt x="344047" y="281087"/>
                  </a:lnTo>
                  <a:lnTo>
                    <a:pt x="344230" y="280717"/>
                  </a:lnTo>
                  <a:lnTo>
                    <a:pt x="346855" y="275406"/>
                  </a:lnTo>
                  <a:lnTo>
                    <a:pt x="349645" y="266080"/>
                  </a:lnTo>
                  <a:lnTo>
                    <a:pt x="350656" y="259661"/>
                  </a:lnTo>
                  <a:lnTo>
                    <a:pt x="356459" y="249921"/>
                  </a:lnTo>
                  <a:lnTo>
                    <a:pt x="363139" y="239974"/>
                  </a:lnTo>
                  <a:lnTo>
                    <a:pt x="364855" y="237415"/>
                  </a:lnTo>
                  <a:lnTo>
                    <a:pt x="370003" y="225736"/>
                  </a:lnTo>
                  <a:lnTo>
                    <a:pt x="370537" y="222918"/>
                  </a:lnTo>
                  <a:lnTo>
                    <a:pt x="371866" y="215902"/>
                  </a:lnTo>
                  <a:lnTo>
                    <a:pt x="372582" y="205489"/>
                  </a:lnTo>
                  <a:lnTo>
                    <a:pt x="378433" y="197564"/>
                  </a:lnTo>
                  <a:lnTo>
                    <a:pt x="383296" y="191928"/>
                  </a:lnTo>
                  <a:lnTo>
                    <a:pt x="384159" y="190926"/>
                  </a:lnTo>
                  <a:lnTo>
                    <a:pt x="381441" y="185647"/>
                  </a:lnTo>
                  <a:lnTo>
                    <a:pt x="387801" y="178495"/>
                  </a:lnTo>
                  <a:lnTo>
                    <a:pt x="390788" y="167407"/>
                  </a:lnTo>
                  <a:lnTo>
                    <a:pt x="389870" y="162996"/>
                  </a:lnTo>
                  <a:lnTo>
                    <a:pt x="391072" y="156118"/>
                  </a:lnTo>
                  <a:lnTo>
                    <a:pt x="391270" y="144674"/>
                  </a:lnTo>
                  <a:lnTo>
                    <a:pt x="403450" y="147970"/>
                  </a:lnTo>
                  <a:lnTo>
                    <a:pt x="412738" y="159928"/>
                  </a:lnTo>
                  <a:lnTo>
                    <a:pt x="424725" y="162060"/>
                  </a:lnTo>
                  <a:lnTo>
                    <a:pt x="431188" y="162160"/>
                  </a:lnTo>
                  <a:lnTo>
                    <a:pt x="432671" y="162182"/>
                  </a:lnTo>
                  <a:lnTo>
                    <a:pt x="438266" y="153030"/>
                  </a:lnTo>
                  <a:lnTo>
                    <a:pt x="438465" y="152187"/>
                  </a:lnTo>
                  <a:lnTo>
                    <a:pt x="440140" y="145079"/>
                  </a:lnTo>
                  <a:lnTo>
                    <a:pt x="443185" y="133389"/>
                  </a:lnTo>
                  <a:lnTo>
                    <a:pt x="448362" y="124954"/>
                  </a:lnTo>
                  <a:lnTo>
                    <a:pt x="448124" y="120662"/>
                  </a:lnTo>
                  <a:lnTo>
                    <a:pt x="449610" y="110295"/>
                  </a:lnTo>
                  <a:lnTo>
                    <a:pt x="452292" y="104542"/>
                  </a:lnTo>
                  <a:lnTo>
                    <a:pt x="453795" y="98397"/>
                  </a:lnTo>
                  <a:lnTo>
                    <a:pt x="469375" y="106490"/>
                  </a:lnTo>
                  <a:lnTo>
                    <a:pt x="472738" y="96241"/>
                  </a:lnTo>
                  <a:lnTo>
                    <a:pt x="476250" y="86704"/>
                  </a:lnTo>
                  <a:lnTo>
                    <a:pt x="485023" y="80542"/>
                  </a:lnTo>
                  <a:lnTo>
                    <a:pt x="490009" y="71575"/>
                  </a:lnTo>
                  <a:lnTo>
                    <a:pt x="495503" y="66813"/>
                  </a:lnTo>
                  <a:lnTo>
                    <a:pt x="497477" y="60242"/>
                  </a:lnTo>
                  <a:lnTo>
                    <a:pt x="499093" y="54856"/>
                  </a:lnTo>
                  <a:lnTo>
                    <a:pt x="507171" y="43452"/>
                  </a:lnTo>
                  <a:lnTo>
                    <a:pt x="504889" y="39794"/>
                  </a:lnTo>
                  <a:lnTo>
                    <a:pt x="506067" y="32371"/>
                  </a:lnTo>
                  <a:lnTo>
                    <a:pt x="505404" y="27000"/>
                  </a:lnTo>
                  <a:lnTo>
                    <a:pt x="509836" y="15284"/>
                  </a:lnTo>
                  <a:lnTo>
                    <a:pt x="508751" y="7591"/>
                  </a:lnTo>
                  <a:lnTo>
                    <a:pt x="506250" y="0"/>
                  </a:lnTo>
                  <a:lnTo>
                    <a:pt x="520493" y="8002"/>
                  </a:lnTo>
                  <a:lnTo>
                    <a:pt x="525541" y="10830"/>
                  </a:lnTo>
                  <a:lnTo>
                    <a:pt x="544269" y="21394"/>
                  </a:lnTo>
                  <a:lnTo>
                    <a:pt x="569140" y="35356"/>
                  </a:lnTo>
                  <a:lnTo>
                    <a:pt x="570169" y="30011"/>
                  </a:lnTo>
                  <a:lnTo>
                    <a:pt x="571802" y="21070"/>
                  </a:lnTo>
                  <a:lnTo>
                    <a:pt x="575464" y="7292"/>
                  </a:lnTo>
                  <a:lnTo>
                    <a:pt x="579915" y="6903"/>
                  </a:lnTo>
                  <a:lnTo>
                    <a:pt x="581146" y="6795"/>
                  </a:lnTo>
                  <a:lnTo>
                    <a:pt x="589673" y="7264"/>
                  </a:lnTo>
                  <a:lnTo>
                    <a:pt x="593945" y="9647"/>
                  </a:lnTo>
                  <a:lnTo>
                    <a:pt x="600600" y="12347"/>
                  </a:lnTo>
                  <a:lnTo>
                    <a:pt x="605306" y="16016"/>
                  </a:lnTo>
                  <a:lnTo>
                    <a:pt x="603474" y="21069"/>
                  </a:lnTo>
                  <a:lnTo>
                    <a:pt x="600456" y="25161"/>
                  </a:lnTo>
                  <a:lnTo>
                    <a:pt x="601672" y="30623"/>
                  </a:lnTo>
                  <a:lnTo>
                    <a:pt x="606124" y="31915"/>
                  </a:lnTo>
                  <a:lnTo>
                    <a:pt x="608870" y="35551"/>
                  </a:lnTo>
                  <a:lnTo>
                    <a:pt x="620019" y="35367"/>
                  </a:lnTo>
                  <a:lnTo>
                    <a:pt x="621859" y="35485"/>
                  </a:lnTo>
                  <a:lnTo>
                    <a:pt x="623286" y="35577"/>
                  </a:lnTo>
                  <a:lnTo>
                    <a:pt x="625415" y="35714"/>
                  </a:lnTo>
                  <a:lnTo>
                    <a:pt x="632616" y="37844"/>
                  </a:lnTo>
                  <a:lnTo>
                    <a:pt x="633590" y="43478"/>
                  </a:lnTo>
                  <a:lnTo>
                    <a:pt x="639034" y="44948"/>
                  </a:lnTo>
                  <a:lnTo>
                    <a:pt x="641427" y="44679"/>
                  </a:lnTo>
                  <a:lnTo>
                    <a:pt x="644987" y="44279"/>
                  </a:lnTo>
                  <a:lnTo>
                    <a:pt x="648619" y="47795"/>
                  </a:lnTo>
                  <a:lnTo>
                    <a:pt x="652544" y="51289"/>
                  </a:lnTo>
                  <a:lnTo>
                    <a:pt x="658894" y="55141"/>
                  </a:lnTo>
                  <a:lnTo>
                    <a:pt x="659639" y="58808"/>
                  </a:lnTo>
                  <a:lnTo>
                    <a:pt x="661017" y="65588"/>
                  </a:lnTo>
                  <a:lnTo>
                    <a:pt x="661166" y="66455"/>
                  </a:lnTo>
                  <a:lnTo>
                    <a:pt x="662084" y="71766"/>
                  </a:lnTo>
                  <a:lnTo>
                    <a:pt x="662292" y="72972"/>
                  </a:lnTo>
                  <a:lnTo>
                    <a:pt x="661784" y="77057"/>
                  </a:lnTo>
                  <a:lnTo>
                    <a:pt x="659033" y="77669"/>
                  </a:lnTo>
                  <a:lnTo>
                    <a:pt x="658490" y="78381"/>
                  </a:lnTo>
                  <a:lnTo>
                    <a:pt x="654448" y="83670"/>
                  </a:lnTo>
                  <a:lnTo>
                    <a:pt x="655757" y="88924"/>
                  </a:lnTo>
                  <a:lnTo>
                    <a:pt x="645873" y="90885"/>
                  </a:lnTo>
                  <a:lnTo>
                    <a:pt x="643500" y="91354"/>
                  </a:lnTo>
                  <a:lnTo>
                    <a:pt x="640384" y="102367"/>
                  </a:lnTo>
                  <a:lnTo>
                    <a:pt x="640199" y="110961"/>
                  </a:lnTo>
                  <a:lnTo>
                    <a:pt x="640091" y="115929"/>
                  </a:lnTo>
                  <a:lnTo>
                    <a:pt x="642928" y="127241"/>
                  </a:lnTo>
                  <a:lnTo>
                    <a:pt x="647276" y="130915"/>
                  </a:lnTo>
                  <a:lnTo>
                    <a:pt x="649792" y="133038"/>
                  </a:lnTo>
                  <a:lnTo>
                    <a:pt x="660275" y="129115"/>
                  </a:lnTo>
                  <a:lnTo>
                    <a:pt x="667369" y="126719"/>
                  </a:lnTo>
                  <a:lnTo>
                    <a:pt x="671976" y="124745"/>
                  </a:lnTo>
                  <a:lnTo>
                    <a:pt x="675699" y="128383"/>
                  </a:lnTo>
                  <a:lnTo>
                    <a:pt x="675868" y="132130"/>
                  </a:lnTo>
                  <a:lnTo>
                    <a:pt x="679637" y="134715"/>
                  </a:lnTo>
                  <a:lnTo>
                    <a:pt x="680471" y="135287"/>
                  </a:lnTo>
                  <a:lnTo>
                    <a:pt x="684753" y="138793"/>
                  </a:lnTo>
                  <a:lnTo>
                    <a:pt x="685084" y="142866"/>
                  </a:lnTo>
                  <a:lnTo>
                    <a:pt x="690998" y="144083"/>
                  </a:lnTo>
                  <a:lnTo>
                    <a:pt x="699552" y="147118"/>
                  </a:lnTo>
                  <a:lnTo>
                    <a:pt x="709013" y="145373"/>
                  </a:lnTo>
                  <a:lnTo>
                    <a:pt x="716022" y="144730"/>
                  </a:lnTo>
                  <a:lnTo>
                    <a:pt x="723747" y="144261"/>
                  </a:lnTo>
                  <a:lnTo>
                    <a:pt x="726210" y="149233"/>
                  </a:lnTo>
                  <a:lnTo>
                    <a:pt x="734237" y="153342"/>
                  </a:lnTo>
                  <a:lnTo>
                    <a:pt x="737759" y="156888"/>
                  </a:lnTo>
                  <a:lnTo>
                    <a:pt x="740371" y="159515"/>
                  </a:lnTo>
                  <a:lnTo>
                    <a:pt x="748347" y="163574"/>
                  </a:lnTo>
                  <a:lnTo>
                    <a:pt x="761262" y="166865"/>
                  </a:lnTo>
                  <a:lnTo>
                    <a:pt x="771079" y="171316"/>
                  </a:lnTo>
                  <a:lnTo>
                    <a:pt x="771142" y="179296"/>
                  </a:lnTo>
                  <a:lnTo>
                    <a:pt x="765983" y="185827"/>
                  </a:lnTo>
                  <a:lnTo>
                    <a:pt x="767849" y="196049"/>
                  </a:lnTo>
                  <a:lnTo>
                    <a:pt x="767608" y="201478"/>
                  </a:lnTo>
                  <a:lnTo>
                    <a:pt x="767534" y="203146"/>
                  </a:lnTo>
                  <a:lnTo>
                    <a:pt x="774332" y="209231"/>
                  </a:lnTo>
                  <a:lnTo>
                    <a:pt x="774214" y="213652"/>
                  </a:lnTo>
                  <a:lnTo>
                    <a:pt x="774100" y="217910"/>
                  </a:lnTo>
                  <a:lnTo>
                    <a:pt x="775621" y="220661"/>
                  </a:lnTo>
                  <a:lnTo>
                    <a:pt x="778496" y="225861"/>
                  </a:lnTo>
                  <a:lnTo>
                    <a:pt x="783063" y="235359"/>
                  </a:lnTo>
                  <a:lnTo>
                    <a:pt x="784621" y="241691"/>
                  </a:lnTo>
                  <a:lnTo>
                    <a:pt x="783600" y="251189"/>
                  </a:lnTo>
                  <a:lnTo>
                    <a:pt x="772009" y="244433"/>
                  </a:lnTo>
                  <a:lnTo>
                    <a:pt x="768492" y="242116"/>
                  </a:lnTo>
                  <a:lnTo>
                    <a:pt x="767628" y="242772"/>
                  </a:lnTo>
                  <a:lnTo>
                    <a:pt x="764302" y="245297"/>
                  </a:lnTo>
                  <a:lnTo>
                    <a:pt x="771674" y="254020"/>
                  </a:lnTo>
                  <a:lnTo>
                    <a:pt x="775468" y="258557"/>
                  </a:lnTo>
                  <a:lnTo>
                    <a:pt x="774494" y="261714"/>
                  </a:lnTo>
                  <a:lnTo>
                    <a:pt x="773350" y="265420"/>
                  </a:lnTo>
                  <a:lnTo>
                    <a:pt x="779388" y="269211"/>
                  </a:lnTo>
                  <a:lnTo>
                    <a:pt x="779915" y="269541"/>
                  </a:lnTo>
                  <a:lnTo>
                    <a:pt x="784719" y="275376"/>
                  </a:lnTo>
                  <a:lnTo>
                    <a:pt x="787341" y="278289"/>
                  </a:lnTo>
                  <a:lnTo>
                    <a:pt x="790534" y="281836"/>
                  </a:lnTo>
                  <a:lnTo>
                    <a:pt x="789381" y="293923"/>
                  </a:lnTo>
                  <a:lnTo>
                    <a:pt x="792560" y="296620"/>
                  </a:lnTo>
                  <a:lnTo>
                    <a:pt x="794335" y="298125"/>
                  </a:lnTo>
                  <a:lnTo>
                    <a:pt x="803663" y="300871"/>
                  </a:lnTo>
                  <a:lnTo>
                    <a:pt x="805144" y="300972"/>
                  </a:lnTo>
                  <a:lnTo>
                    <a:pt x="815275" y="301656"/>
                  </a:lnTo>
                  <a:lnTo>
                    <a:pt x="819548" y="298054"/>
                  </a:lnTo>
                  <a:lnTo>
                    <a:pt x="824732" y="297731"/>
                  </a:lnTo>
                  <a:lnTo>
                    <a:pt x="832012" y="313567"/>
                  </a:lnTo>
                  <a:lnTo>
                    <a:pt x="839450" y="327357"/>
                  </a:lnTo>
                  <a:lnTo>
                    <a:pt x="844559" y="334996"/>
                  </a:lnTo>
                  <a:lnTo>
                    <a:pt x="849478" y="345340"/>
                  </a:lnTo>
                  <a:lnTo>
                    <a:pt x="832257" y="349057"/>
                  </a:lnTo>
                  <a:lnTo>
                    <a:pt x="821943" y="351252"/>
                  </a:lnTo>
                  <a:lnTo>
                    <a:pt x="801333" y="355605"/>
                  </a:lnTo>
                  <a:lnTo>
                    <a:pt x="782090" y="359605"/>
                  </a:lnTo>
                  <a:lnTo>
                    <a:pt x="776636" y="360732"/>
                  </a:lnTo>
                  <a:lnTo>
                    <a:pt x="755417" y="365087"/>
                  </a:lnTo>
                  <a:lnTo>
                    <a:pt x="736348" y="369684"/>
                  </a:lnTo>
                  <a:lnTo>
                    <a:pt x="736211" y="369717"/>
                  </a:lnTo>
                  <a:lnTo>
                    <a:pt x="719526" y="373090"/>
                  </a:lnTo>
                  <a:lnTo>
                    <a:pt x="709499" y="375103"/>
                  </a:lnTo>
                  <a:lnTo>
                    <a:pt x="706703" y="375662"/>
                  </a:lnTo>
                  <a:lnTo>
                    <a:pt x="694959" y="378028"/>
                  </a:lnTo>
                  <a:lnTo>
                    <a:pt x="646164" y="387710"/>
                  </a:lnTo>
                  <a:lnTo>
                    <a:pt x="644282" y="388087"/>
                  </a:lnTo>
                  <a:lnTo>
                    <a:pt x="629928" y="390948"/>
                  </a:lnTo>
                  <a:lnTo>
                    <a:pt x="614081" y="394084"/>
                  </a:lnTo>
                  <a:lnTo>
                    <a:pt x="604695" y="395929"/>
                  </a:lnTo>
                  <a:lnTo>
                    <a:pt x="584048" y="400033"/>
                  </a:lnTo>
                  <a:lnTo>
                    <a:pt x="569590" y="402881"/>
                  </a:lnTo>
                  <a:lnTo>
                    <a:pt x="563886" y="403998"/>
                  </a:lnTo>
                  <a:lnTo>
                    <a:pt x="539554" y="408421"/>
                  </a:lnTo>
                  <a:lnTo>
                    <a:pt x="532806" y="409637"/>
                  </a:lnTo>
                  <a:lnTo>
                    <a:pt x="516980" y="412471"/>
                  </a:lnTo>
                  <a:lnTo>
                    <a:pt x="495676" y="416381"/>
                  </a:lnTo>
                  <a:lnTo>
                    <a:pt x="490360" y="417350"/>
                  </a:lnTo>
                  <a:lnTo>
                    <a:pt x="486980" y="417964"/>
                  </a:lnTo>
                  <a:lnTo>
                    <a:pt x="473447" y="420413"/>
                  </a:lnTo>
                  <a:lnTo>
                    <a:pt x="459662" y="422888"/>
                  </a:lnTo>
                  <a:lnTo>
                    <a:pt x="455254" y="423675"/>
                  </a:lnTo>
                  <a:lnTo>
                    <a:pt x="454928" y="423731"/>
                  </a:lnTo>
                  <a:lnTo>
                    <a:pt x="433043" y="427445"/>
                  </a:lnTo>
                  <a:lnTo>
                    <a:pt x="399038" y="433122"/>
                  </a:lnTo>
                  <a:lnTo>
                    <a:pt x="396194" y="433584"/>
                  </a:lnTo>
                  <a:lnTo>
                    <a:pt x="369858" y="437822"/>
                  </a:lnTo>
                  <a:lnTo>
                    <a:pt x="354876" y="439428"/>
                  </a:lnTo>
                  <a:lnTo>
                    <a:pt x="353916" y="439532"/>
                  </a:lnTo>
                  <a:lnTo>
                    <a:pt x="335040" y="441558"/>
                  </a:lnTo>
                  <a:lnTo>
                    <a:pt x="324862" y="442637"/>
                  </a:lnTo>
                  <a:lnTo>
                    <a:pt x="310131" y="445073"/>
                  </a:lnTo>
                  <a:lnTo>
                    <a:pt x="303436" y="446173"/>
                  </a:lnTo>
                  <a:lnTo>
                    <a:pt x="285878" y="448227"/>
                  </a:lnTo>
                  <a:lnTo>
                    <a:pt x="273261" y="449527"/>
                  </a:lnTo>
                  <a:lnTo>
                    <a:pt x="253937" y="451939"/>
                  </a:lnTo>
                  <a:lnTo>
                    <a:pt x="237884" y="453916"/>
                  </a:lnTo>
                  <a:lnTo>
                    <a:pt x="218340" y="455733"/>
                  </a:lnTo>
                  <a:lnTo>
                    <a:pt x="221181" y="451947"/>
                  </a:lnTo>
                  <a:lnTo>
                    <a:pt x="201524" y="454524"/>
                  </a:lnTo>
                  <a:lnTo>
                    <a:pt x="191039" y="455884"/>
                  </a:lnTo>
                  <a:lnTo>
                    <a:pt x="190237" y="459103"/>
                  </a:lnTo>
                  <a:lnTo>
                    <a:pt x="167172" y="462467"/>
                  </a:lnTo>
                  <a:lnTo>
                    <a:pt x="164072" y="462915"/>
                  </a:lnTo>
                  <a:lnTo>
                    <a:pt x="156496" y="463984"/>
                  </a:lnTo>
                  <a:lnTo>
                    <a:pt x="150955" y="464763"/>
                  </a:lnTo>
                  <a:lnTo>
                    <a:pt x="129870" y="467698"/>
                  </a:lnTo>
                  <a:lnTo>
                    <a:pt x="116575" y="469695"/>
                  </a:lnTo>
                  <a:lnTo>
                    <a:pt x="92446" y="473276"/>
                  </a:lnTo>
                  <a:lnTo>
                    <a:pt x="75597" y="475397"/>
                  </a:lnTo>
                  <a:lnTo>
                    <a:pt x="43664" y="479341"/>
                  </a:lnTo>
                  <a:lnTo>
                    <a:pt x="22246" y="482022"/>
                  </a:lnTo>
                  <a:lnTo>
                    <a:pt x="0" y="4847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273247" y="3600720"/>
              <a:ext cx="935673" cy="325132"/>
            </a:xfrm>
            <a:custGeom>
              <a:avLst/>
              <a:pathLst>
                <a:path w="935673" h="325132">
                  <a:moveTo>
                    <a:pt x="690" y="320476"/>
                  </a:moveTo>
                  <a:lnTo>
                    <a:pt x="4570" y="318639"/>
                  </a:lnTo>
                  <a:lnTo>
                    <a:pt x="12136" y="316724"/>
                  </a:lnTo>
                  <a:lnTo>
                    <a:pt x="13559" y="310966"/>
                  </a:lnTo>
                  <a:lnTo>
                    <a:pt x="15633" y="305620"/>
                  </a:lnTo>
                  <a:lnTo>
                    <a:pt x="23515" y="306602"/>
                  </a:lnTo>
                  <a:lnTo>
                    <a:pt x="22088" y="300250"/>
                  </a:lnTo>
                  <a:lnTo>
                    <a:pt x="22480" y="294814"/>
                  </a:lnTo>
                  <a:lnTo>
                    <a:pt x="21554" y="288358"/>
                  </a:lnTo>
                  <a:lnTo>
                    <a:pt x="13656" y="285415"/>
                  </a:lnTo>
                  <a:lnTo>
                    <a:pt x="18406" y="280946"/>
                  </a:lnTo>
                  <a:lnTo>
                    <a:pt x="21699" y="272549"/>
                  </a:lnTo>
                  <a:lnTo>
                    <a:pt x="18544" y="266206"/>
                  </a:lnTo>
                  <a:lnTo>
                    <a:pt x="23119" y="264089"/>
                  </a:lnTo>
                  <a:lnTo>
                    <a:pt x="26008" y="265004"/>
                  </a:lnTo>
                  <a:lnTo>
                    <a:pt x="28238" y="259013"/>
                  </a:lnTo>
                  <a:lnTo>
                    <a:pt x="25245" y="253739"/>
                  </a:lnTo>
                  <a:lnTo>
                    <a:pt x="25690" y="246206"/>
                  </a:lnTo>
                  <a:lnTo>
                    <a:pt x="34592" y="246847"/>
                  </a:lnTo>
                  <a:lnTo>
                    <a:pt x="35960" y="244164"/>
                  </a:lnTo>
                  <a:lnTo>
                    <a:pt x="36905" y="237468"/>
                  </a:lnTo>
                  <a:lnTo>
                    <a:pt x="42973" y="234457"/>
                  </a:lnTo>
                  <a:lnTo>
                    <a:pt x="40264" y="231248"/>
                  </a:lnTo>
                  <a:lnTo>
                    <a:pt x="33444" y="225464"/>
                  </a:lnTo>
                  <a:lnTo>
                    <a:pt x="37490" y="216912"/>
                  </a:lnTo>
                  <a:lnTo>
                    <a:pt x="43298" y="217561"/>
                  </a:lnTo>
                  <a:lnTo>
                    <a:pt x="50414" y="212206"/>
                  </a:lnTo>
                  <a:lnTo>
                    <a:pt x="58355" y="207953"/>
                  </a:lnTo>
                  <a:lnTo>
                    <a:pt x="57327" y="202682"/>
                  </a:lnTo>
                  <a:lnTo>
                    <a:pt x="57852" y="199007"/>
                  </a:lnTo>
                  <a:lnTo>
                    <a:pt x="66024" y="195504"/>
                  </a:lnTo>
                  <a:lnTo>
                    <a:pt x="65728" y="194156"/>
                  </a:lnTo>
                  <a:lnTo>
                    <a:pt x="65222" y="191852"/>
                  </a:lnTo>
                  <a:lnTo>
                    <a:pt x="61134" y="188461"/>
                  </a:lnTo>
                  <a:lnTo>
                    <a:pt x="55526" y="181449"/>
                  </a:lnTo>
                  <a:lnTo>
                    <a:pt x="59850" y="178385"/>
                  </a:lnTo>
                  <a:lnTo>
                    <a:pt x="60651" y="169679"/>
                  </a:lnTo>
                  <a:lnTo>
                    <a:pt x="64553" y="166469"/>
                  </a:lnTo>
                  <a:lnTo>
                    <a:pt x="69890" y="161640"/>
                  </a:lnTo>
                  <a:lnTo>
                    <a:pt x="65938" y="155276"/>
                  </a:lnTo>
                  <a:lnTo>
                    <a:pt x="65492" y="154980"/>
                  </a:lnTo>
                  <a:lnTo>
                    <a:pt x="57940" y="149971"/>
                  </a:lnTo>
                  <a:lnTo>
                    <a:pt x="59336" y="146621"/>
                  </a:lnTo>
                  <a:lnTo>
                    <a:pt x="67793" y="147475"/>
                  </a:lnTo>
                  <a:lnTo>
                    <a:pt x="72733" y="141606"/>
                  </a:lnTo>
                  <a:lnTo>
                    <a:pt x="66085" y="137680"/>
                  </a:lnTo>
                  <a:lnTo>
                    <a:pt x="67012" y="132884"/>
                  </a:lnTo>
                  <a:lnTo>
                    <a:pt x="73127" y="132290"/>
                  </a:lnTo>
                  <a:lnTo>
                    <a:pt x="75587" y="132051"/>
                  </a:lnTo>
                  <a:lnTo>
                    <a:pt x="76627" y="127292"/>
                  </a:lnTo>
                  <a:lnTo>
                    <a:pt x="72707" y="121730"/>
                  </a:lnTo>
                  <a:lnTo>
                    <a:pt x="74660" y="115755"/>
                  </a:lnTo>
                  <a:lnTo>
                    <a:pt x="72312" y="110888"/>
                  </a:lnTo>
                  <a:lnTo>
                    <a:pt x="85731" y="109812"/>
                  </a:lnTo>
                  <a:lnTo>
                    <a:pt x="93648" y="108937"/>
                  </a:lnTo>
                  <a:lnTo>
                    <a:pt x="108336" y="107298"/>
                  </a:lnTo>
                  <a:lnTo>
                    <a:pt x="135555" y="105795"/>
                  </a:lnTo>
                  <a:lnTo>
                    <a:pt x="149854" y="104754"/>
                  </a:lnTo>
                  <a:lnTo>
                    <a:pt x="150670" y="104694"/>
                  </a:lnTo>
                  <a:lnTo>
                    <a:pt x="151816" y="104610"/>
                  </a:lnTo>
                  <a:lnTo>
                    <a:pt x="184882" y="102121"/>
                  </a:lnTo>
                  <a:lnTo>
                    <a:pt x="185371" y="102084"/>
                  </a:lnTo>
                  <a:lnTo>
                    <a:pt x="187886" y="101909"/>
                  </a:lnTo>
                  <a:lnTo>
                    <a:pt x="227713" y="99062"/>
                  </a:lnTo>
                  <a:lnTo>
                    <a:pt x="235839" y="98180"/>
                  </a:lnTo>
                  <a:lnTo>
                    <a:pt x="236156" y="98146"/>
                  </a:lnTo>
                  <a:lnTo>
                    <a:pt x="237386" y="90817"/>
                  </a:lnTo>
                  <a:lnTo>
                    <a:pt x="234058" y="80086"/>
                  </a:lnTo>
                  <a:lnTo>
                    <a:pt x="231881" y="73606"/>
                  </a:lnTo>
                  <a:lnTo>
                    <a:pt x="238339" y="73217"/>
                  </a:lnTo>
                  <a:lnTo>
                    <a:pt x="256299" y="73552"/>
                  </a:lnTo>
                  <a:lnTo>
                    <a:pt x="256263" y="77814"/>
                  </a:lnTo>
                  <a:lnTo>
                    <a:pt x="273676" y="75801"/>
                  </a:lnTo>
                  <a:lnTo>
                    <a:pt x="279483" y="75123"/>
                  </a:lnTo>
                  <a:lnTo>
                    <a:pt x="311633" y="71761"/>
                  </a:lnTo>
                  <a:lnTo>
                    <a:pt x="312928" y="71624"/>
                  </a:lnTo>
                  <a:lnTo>
                    <a:pt x="337137" y="69023"/>
                  </a:lnTo>
                  <a:lnTo>
                    <a:pt x="343071" y="68377"/>
                  </a:lnTo>
                  <a:lnTo>
                    <a:pt x="370208" y="65379"/>
                  </a:lnTo>
                  <a:lnTo>
                    <a:pt x="375648" y="64699"/>
                  </a:lnTo>
                  <a:lnTo>
                    <a:pt x="392804" y="62538"/>
                  </a:lnTo>
                  <a:lnTo>
                    <a:pt x="397820" y="63630"/>
                  </a:lnTo>
                  <a:lnTo>
                    <a:pt x="399039" y="63895"/>
                  </a:lnTo>
                  <a:lnTo>
                    <a:pt x="403610" y="61414"/>
                  </a:lnTo>
                  <a:lnTo>
                    <a:pt x="414221" y="60934"/>
                  </a:lnTo>
                  <a:lnTo>
                    <a:pt x="436919" y="59870"/>
                  </a:lnTo>
                  <a:lnTo>
                    <a:pt x="450545" y="59209"/>
                  </a:lnTo>
                  <a:lnTo>
                    <a:pt x="462263" y="58705"/>
                  </a:lnTo>
                  <a:lnTo>
                    <a:pt x="473498" y="58209"/>
                  </a:lnTo>
                  <a:lnTo>
                    <a:pt x="482873" y="57472"/>
                  </a:lnTo>
                  <a:lnTo>
                    <a:pt x="489104" y="56978"/>
                  </a:lnTo>
                  <a:lnTo>
                    <a:pt x="515864" y="54803"/>
                  </a:lnTo>
                  <a:lnTo>
                    <a:pt x="521508" y="53752"/>
                  </a:lnTo>
                  <a:lnTo>
                    <a:pt x="536779" y="50894"/>
                  </a:lnTo>
                  <a:lnTo>
                    <a:pt x="537342" y="50788"/>
                  </a:lnTo>
                  <a:lnTo>
                    <a:pt x="538917" y="50651"/>
                  </a:lnTo>
                  <a:lnTo>
                    <a:pt x="558700" y="48906"/>
                  </a:lnTo>
                  <a:lnTo>
                    <a:pt x="572102" y="48460"/>
                  </a:lnTo>
                  <a:lnTo>
                    <a:pt x="575520" y="48344"/>
                  </a:lnTo>
                  <a:lnTo>
                    <a:pt x="593033" y="47573"/>
                  </a:lnTo>
                  <a:lnTo>
                    <a:pt x="593789" y="47506"/>
                  </a:lnTo>
                  <a:lnTo>
                    <a:pt x="624382" y="44748"/>
                  </a:lnTo>
                  <a:lnTo>
                    <a:pt x="650559" y="42084"/>
                  </a:lnTo>
                  <a:lnTo>
                    <a:pt x="654302" y="41697"/>
                  </a:lnTo>
                  <a:lnTo>
                    <a:pt x="680555" y="38758"/>
                  </a:lnTo>
                  <a:lnTo>
                    <a:pt x="686806" y="38229"/>
                  </a:lnTo>
                  <a:lnTo>
                    <a:pt x="690802" y="37888"/>
                  </a:lnTo>
                  <a:lnTo>
                    <a:pt x="713147" y="35550"/>
                  </a:lnTo>
                  <a:lnTo>
                    <a:pt x="714492" y="32812"/>
                  </a:lnTo>
                  <a:lnTo>
                    <a:pt x="736738" y="30075"/>
                  </a:lnTo>
                  <a:lnTo>
                    <a:pt x="758156" y="27394"/>
                  </a:lnTo>
                  <a:lnTo>
                    <a:pt x="790089" y="23450"/>
                  </a:lnTo>
                  <a:lnTo>
                    <a:pt x="806939" y="21329"/>
                  </a:lnTo>
                  <a:lnTo>
                    <a:pt x="831067" y="17748"/>
                  </a:lnTo>
                  <a:lnTo>
                    <a:pt x="844362" y="15750"/>
                  </a:lnTo>
                  <a:lnTo>
                    <a:pt x="865447" y="12816"/>
                  </a:lnTo>
                  <a:lnTo>
                    <a:pt x="870988" y="12037"/>
                  </a:lnTo>
                  <a:lnTo>
                    <a:pt x="878565" y="10968"/>
                  </a:lnTo>
                  <a:lnTo>
                    <a:pt x="881664" y="10520"/>
                  </a:lnTo>
                  <a:lnTo>
                    <a:pt x="904730" y="7156"/>
                  </a:lnTo>
                  <a:lnTo>
                    <a:pt x="905531" y="3937"/>
                  </a:lnTo>
                  <a:lnTo>
                    <a:pt x="916016" y="2577"/>
                  </a:lnTo>
                  <a:lnTo>
                    <a:pt x="935673" y="0"/>
                  </a:lnTo>
                  <a:lnTo>
                    <a:pt x="932832" y="3786"/>
                  </a:lnTo>
                  <a:lnTo>
                    <a:pt x="931459" y="11222"/>
                  </a:lnTo>
                  <a:lnTo>
                    <a:pt x="933406" y="20639"/>
                  </a:lnTo>
                  <a:lnTo>
                    <a:pt x="930285" y="28801"/>
                  </a:lnTo>
                  <a:lnTo>
                    <a:pt x="931754" y="31904"/>
                  </a:lnTo>
                  <a:lnTo>
                    <a:pt x="934945" y="38641"/>
                  </a:lnTo>
                  <a:lnTo>
                    <a:pt x="928000" y="39333"/>
                  </a:lnTo>
                  <a:lnTo>
                    <a:pt x="920844" y="39523"/>
                  </a:lnTo>
                  <a:lnTo>
                    <a:pt x="913580" y="46996"/>
                  </a:lnTo>
                  <a:lnTo>
                    <a:pt x="912753" y="49184"/>
                  </a:lnTo>
                  <a:lnTo>
                    <a:pt x="911475" y="52563"/>
                  </a:lnTo>
                  <a:lnTo>
                    <a:pt x="909407" y="58024"/>
                  </a:lnTo>
                  <a:lnTo>
                    <a:pt x="904003" y="73445"/>
                  </a:lnTo>
                  <a:lnTo>
                    <a:pt x="898631" y="76863"/>
                  </a:lnTo>
                  <a:lnTo>
                    <a:pt x="893607" y="77782"/>
                  </a:lnTo>
                  <a:lnTo>
                    <a:pt x="891459" y="73621"/>
                  </a:lnTo>
                  <a:lnTo>
                    <a:pt x="883273" y="71610"/>
                  </a:lnTo>
                  <a:lnTo>
                    <a:pt x="882390" y="72470"/>
                  </a:lnTo>
                  <a:lnTo>
                    <a:pt x="877930" y="76810"/>
                  </a:lnTo>
                  <a:lnTo>
                    <a:pt x="874303" y="76507"/>
                  </a:lnTo>
                  <a:lnTo>
                    <a:pt x="869267" y="79813"/>
                  </a:lnTo>
                  <a:lnTo>
                    <a:pt x="863024" y="85189"/>
                  </a:lnTo>
                  <a:lnTo>
                    <a:pt x="862409" y="86746"/>
                  </a:lnTo>
                  <a:lnTo>
                    <a:pt x="858490" y="96662"/>
                  </a:lnTo>
                  <a:lnTo>
                    <a:pt x="854194" y="100723"/>
                  </a:lnTo>
                  <a:lnTo>
                    <a:pt x="849260" y="105382"/>
                  </a:lnTo>
                  <a:lnTo>
                    <a:pt x="843022" y="103379"/>
                  </a:lnTo>
                  <a:lnTo>
                    <a:pt x="843703" y="96028"/>
                  </a:lnTo>
                  <a:lnTo>
                    <a:pt x="842365" y="94644"/>
                  </a:lnTo>
                  <a:lnTo>
                    <a:pt x="839386" y="91562"/>
                  </a:lnTo>
                  <a:lnTo>
                    <a:pt x="829607" y="99118"/>
                  </a:lnTo>
                  <a:lnTo>
                    <a:pt x="824126" y="103500"/>
                  </a:lnTo>
                  <a:lnTo>
                    <a:pt x="824017" y="109190"/>
                  </a:lnTo>
                  <a:lnTo>
                    <a:pt x="821403" y="113518"/>
                  </a:lnTo>
                  <a:lnTo>
                    <a:pt x="816040" y="110969"/>
                  </a:lnTo>
                  <a:lnTo>
                    <a:pt x="812662" y="113347"/>
                  </a:lnTo>
                  <a:lnTo>
                    <a:pt x="810938" y="114560"/>
                  </a:lnTo>
                  <a:lnTo>
                    <a:pt x="813139" y="121612"/>
                  </a:lnTo>
                  <a:lnTo>
                    <a:pt x="809883" y="128711"/>
                  </a:lnTo>
                  <a:lnTo>
                    <a:pt x="807267" y="133553"/>
                  </a:lnTo>
                  <a:lnTo>
                    <a:pt x="806213" y="135503"/>
                  </a:lnTo>
                  <a:lnTo>
                    <a:pt x="798376" y="135864"/>
                  </a:lnTo>
                  <a:lnTo>
                    <a:pt x="793223" y="138206"/>
                  </a:lnTo>
                  <a:lnTo>
                    <a:pt x="786356" y="140927"/>
                  </a:lnTo>
                  <a:lnTo>
                    <a:pt x="783007" y="146703"/>
                  </a:lnTo>
                  <a:lnTo>
                    <a:pt x="776871" y="148835"/>
                  </a:lnTo>
                  <a:lnTo>
                    <a:pt x="776804" y="148999"/>
                  </a:lnTo>
                  <a:lnTo>
                    <a:pt x="776077" y="150788"/>
                  </a:lnTo>
                  <a:lnTo>
                    <a:pt x="773335" y="157528"/>
                  </a:lnTo>
                  <a:lnTo>
                    <a:pt x="767742" y="157896"/>
                  </a:lnTo>
                  <a:lnTo>
                    <a:pt x="760426" y="165796"/>
                  </a:lnTo>
                  <a:lnTo>
                    <a:pt x="757161" y="167392"/>
                  </a:lnTo>
                  <a:lnTo>
                    <a:pt x="752808" y="173578"/>
                  </a:lnTo>
                  <a:lnTo>
                    <a:pt x="742820" y="174336"/>
                  </a:lnTo>
                  <a:lnTo>
                    <a:pt x="735556" y="175098"/>
                  </a:lnTo>
                  <a:lnTo>
                    <a:pt x="734485" y="175310"/>
                  </a:lnTo>
                  <a:lnTo>
                    <a:pt x="722527" y="177662"/>
                  </a:lnTo>
                  <a:lnTo>
                    <a:pt x="714779" y="184678"/>
                  </a:lnTo>
                  <a:lnTo>
                    <a:pt x="708009" y="191953"/>
                  </a:lnTo>
                  <a:lnTo>
                    <a:pt x="704205" y="194346"/>
                  </a:lnTo>
                  <a:lnTo>
                    <a:pt x="703611" y="194719"/>
                  </a:lnTo>
                  <a:lnTo>
                    <a:pt x="702122" y="195655"/>
                  </a:lnTo>
                  <a:lnTo>
                    <a:pt x="697516" y="202578"/>
                  </a:lnTo>
                  <a:lnTo>
                    <a:pt x="699719" y="207316"/>
                  </a:lnTo>
                  <a:lnTo>
                    <a:pt x="696737" y="210963"/>
                  </a:lnTo>
                  <a:lnTo>
                    <a:pt x="699277" y="218020"/>
                  </a:lnTo>
                  <a:lnTo>
                    <a:pt x="698718" y="218604"/>
                  </a:lnTo>
                  <a:lnTo>
                    <a:pt x="691885" y="225744"/>
                  </a:lnTo>
                  <a:lnTo>
                    <a:pt x="682981" y="227801"/>
                  </a:lnTo>
                  <a:lnTo>
                    <a:pt x="677458" y="224507"/>
                  </a:lnTo>
                  <a:lnTo>
                    <a:pt x="671561" y="231201"/>
                  </a:lnTo>
                  <a:lnTo>
                    <a:pt x="671541" y="234123"/>
                  </a:lnTo>
                  <a:lnTo>
                    <a:pt x="671319" y="264631"/>
                  </a:lnTo>
                  <a:lnTo>
                    <a:pt x="650405" y="267246"/>
                  </a:lnTo>
                  <a:lnTo>
                    <a:pt x="637831" y="268724"/>
                  </a:lnTo>
                  <a:lnTo>
                    <a:pt x="625991" y="270185"/>
                  </a:lnTo>
                  <a:lnTo>
                    <a:pt x="620580" y="270840"/>
                  </a:lnTo>
                  <a:lnTo>
                    <a:pt x="616708" y="271307"/>
                  </a:lnTo>
                  <a:lnTo>
                    <a:pt x="611025" y="271990"/>
                  </a:lnTo>
                  <a:lnTo>
                    <a:pt x="598099" y="273584"/>
                  </a:lnTo>
                  <a:lnTo>
                    <a:pt x="597777" y="273624"/>
                  </a:lnTo>
                  <a:lnTo>
                    <a:pt x="590475" y="274517"/>
                  </a:lnTo>
                  <a:lnTo>
                    <a:pt x="565906" y="277586"/>
                  </a:lnTo>
                  <a:lnTo>
                    <a:pt x="564509" y="277759"/>
                  </a:lnTo>
                  <a:lnTo>
                    <a:pt x="554871" y="279070"/>
                  </a:lnTo>
                  <a:lnTo>
                    <a:pt x="552521" y="279389"/>
                  </a:lnTo>
                  <a:lnTo>
                    <a:pt x="542509" y="280411"/>
                  </a:lnTo>
                  <a:lnTo>
                    <a:pt x="527851" y="281890"/>
                  </a:lnTo>
                  <a:lnTo>
                    <a:pt x="498846" y="284706"/>
                  </a:lnTo>
                  <a:lnTo>
                    <a:pt x="448692" y="289387"/>
                  </a:lnTo>
                  <a:lnTo>
                    <a:pt x="447854" y="289476"/>
                  </a:lnTo>
                  <a:lnTo>
                    <a:pt x="431164" y="291223"/>
                  </a:lnTo>
                  <a:lnTo>
                    <a:pt x="395757" y="294554"/>
                  </a:lnTo>
                  <a:lnTo>
                    <a:pt x="389846" y="295005"/>
                  </a:lnTo>
                  <a:lnTo>
                    <a:pt x="347791" y="298116"/>
                  </a:lnTo>
                  <a:lnTo>
                    <a:pt x="347125" y="298164"/>
                  </a:lnTo>
                  <a:lnTo>
                    <a:pt x="346298" y="298229"/>
                  </a:lnTo>
                  <a:lnTo>
                    <a:pt x="303409" y="301515"/>
                  </a:lnTo>
                  <a:lnTo>
                    <a:pt x="301283" y="301673"/>
                  </a:lnTo>
                  <a:lnTo>
                    <a:pt x="294135" y="302227"/>
                  </a:lnTo>
                  <a:lnTo>
                    <a:pt x="275818" y="303624"/>
                  </a:lnTo>
                  <a:lnTo>
                    <a:pt x="260893" y="304861"/>
                  </a:lnTo>
                  <a:lnTo>
                    <a:pt x="259197" y="305000"/>
                  </a:lnTo>
                  <a:lnTo>
                    <a:pt x="236408" y="306607"/>
                  </a:lnTo>
                  <a:lnTo>
                    <a:pt x="236874" y="308299"/>
                  </a:lnTo>
                  <a:lnTo>
                    <a:pt x="230362" y="308856"/>
                  </a:lnTo>
                  <a:lnTo>
                    <a:pt x="218529" y="309776"/>
                  </a:lnTo>
                  <a:lnTo>
                    <a:pt x="216625" y="309923"/>
                  </a:lnTo>
                  <a:lnTo>
                    <a:pt x="206590" y="310691"/>
                  </a:lnTo>
                  <a:lnTo>
                    <a:pt x="171045" y="313563"/>
                  </a:lnTo>
                  <a:lnTo>
                    <a:pt x="166955" y="313879"/>
                  </a:lnTo>
                  <a:lnTo>
                    <a:pt x="145167" y="315539"/>
                  </a:lnTo>
                  <a:lnTo>
                    <a:pt x="144110" y="315618"/>
                  </a:lnTo>
                  <a:lnTo>
                    <a:pt x="124829" y="317089"/>
                  </a:lnTo>
                  <a:lnTo>
                    <a:pt x="107493" y="318381"/>
                  </a:lnTo>
                  <a:lnTo>
                    <a:pt x="98255" y="319058"/>
                  </a:lnTo>
                  <a:lnTo>
                    <a:pt x="74763" y="320614"/>
                  </a:lnTo>
                  <a:lnTo>
                    <a:pt x="67735" y="321069"/>
                  </a:lnTo>
                  <a:lnTo>
                    <a:pt x="65745" y="321197"/>
                  </a:lnTo>
                  <a:lnTo>
                    <a:pt x="57782" y="321706"/>
                  </a:lnTo>
                  <a:lnTo>
                    <a:pt x="0" y="32513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858901" y="4207655"/>
              <a:ext cx="619135" cy="549253"/>
            </a:xfrm>
            <a:custGeom>
              <a:avLst/>
              <a:pathLst>
                <a:path w="619135" h="549253">
                  <a:moveTo>
                    <a:pt x="921" y="55030"/>
                  </a:moveTo>
                  <a:lnTo>
                    <a:pt x="626" y="40540"/>
                  </a:lnTo>
                  <a:lnTo>
                    <a:pt x="390" y="28940"/>
                  </a:lnTo>
                  <a:lnTo>
                    <a:pt x="0" y="9772"/>
                  </a:lnTo>
                  <a:lnTo>
                    <a:pt x="26364" y="9173"/>
                  </a:lnTo>
                  <a:lnTo>
                    <a:pt x="27227" y="9153"/>
                  </a:lnTo>
                  <a:lnTo>
                    <a:pt x="36907" y="8916"/>
                  </a:lnTo>
                  <a:lnTo>
                    <a:pt x="60262" y="8431"/>
                  </a:lnTo>
                  <a:lnTo>
                    <a:pt x="63776" y="8354"/>
                  </a:lnTo>
                  <a:lnTo>
                    <a:pt x="76871" y="8056"/>
                  </a:lnTo>
                  <a:lnTo>
                    <a:pt x="92858" y="7633"/>
                  </a:lnTo>
                  <a:lnTo>
                    <a:pt x="97619" y="7503"/>
                  </a:lnTo>
                  <a:lnTo>
                    <a:pt x="121703" y="6863"/>
                  </a:lnTo>
                  <a:lnTo>
                    <a:pt x="123740" y="6806"/>
                  </a:lnTo>
                  <a:lnTo>
                    <a:pt x="152192" y="6258"/>
                  </a:lnTo>
                  <a:lnTo>
                    <a:pt x="152329" y="6255"/>
                  </a:lnTo>
                  <a:lnTo>
                    <a:pt x="177982" y="5642"/>
                  </a:lnTo>
                  <a:lnTo>
                    <a:pt x="210146" y="4838"/>
                  </a:lnTo>
                  <a:lnTo>
                    <a:pt x="227909" y="4200"/>
                  </a:lnTo>
                  <a:lnTo>
                    <a:pt x="250277" y="3356"/>
                  </a:lnTo>
                  <a:lnTo>
                    <a:pt x="294817" y="1546"/>
                  </a:lnTo>
                  <a:lnTo>
                    <a:pt x="298141" y="1413"/>
                  </a:lnTo>
                  <a:lnTo>
                    <a:pt x="300962" y="1300"/>
                  </a:lnTo>
                  <a:lnTo>
                    <a:pt x="320739" y="484"/>
                  </a:lnTo>
                  <a:lnTo>
                    <a:pt x="332104" y="0"/>
                  </a:lnTo>
                  <a:lnTo>
                    <a:pt x="335924" y="3081"/>
                  </a:lnTo>
                  <a:lnTo>
                    <a:pt x="343424" y="8629"/>
                  </a:lnTo>
                  <a:lnTo>
                    <a:pt x="343948" y="15435"/>
                  </a:lnTo>
                  <a:lnTo>
                    <a:pt x="336456" y="21336"/>
                  </a:lnTo>
                  <a:lnTo>
                    <a:pt x="333966" y="26537"/>
                  </a:lnTo>
                  <a:lnTo>
                    <a:pt x="334692" y="31562"/>
                  </a:lnTo>
                  <a:lnTo>
                    <a:pt x="340035" y="36298"/>
                  </a:lnTo>
                  <a:lnTo>
                    <a:pt x="346696" y="37953"/>
                  </a:lnTo>
                  <a:lnTo>
                    <a:pt x="342150" y="43786"/>
                  </a:lnTo>
                  <a:lnTo>
                    <a:pt x="344987" y="55393"/>
                  </a:lnTo>
                  <a:lnTo>
                    <a:pt x="347937" y="58239"/>
                  </a:lnTo>
                  <a:lnTo>
                    <a:pt x="348753" y="59070"/>
                  </a:lnTo>
                  <a:lnTo>
                    <a:pt x="353509" y="66627"/>
                  </a:lnTo>
                  <a:lnTo>
                    <a:pt x="347825" y="67513"/>
                  </a:lnTo>
                  <a:lnTo>
                    <a:pt x="349242" y="77705"/>
                  </a:lnTo>
                  <a:lnTo>
                    <a:pt x="359439" y="79063"/>
                  </a:lnTo>
                  <a:lnTo>
                    <a:pt x="357570" y="89305"/>
                  </a:lnTo>
                  <a:lnTo>
                    <a:pt x="365259" y="90241"/>
                  </a:lnTo>
                  <a:lnTo>
                    <a:pt x="362590" y="98519"/>
                  </a:lnTo>
                  <a:lnTo>
                    <a:pt x="358042" y="108315"/>
                  </a:lnTo>
                  <a:lnTo>
                    <a:pt x="344425" y="109929"/>
                  </a:lnTo>
                  <a:lnTo>
                    <a:pt x="353193" y="123379"/>
                  </a:lnTo>
                  <a:lnTo>
                    <a:pt x="353799" y="124308"/>
                  </a:lnTo>
                  <a:lnTo>
                    <a:pt x="348983" y="131608"/>
                  </a:lnTo>
                  <a:lnTo>
                    <a:pt x="348977" y="135328"/>
                  </a:lnTo>
                  <a:lnTo>
                    <a:pt x="344962" y="140586"/>
                  </a:lnTo>
                  <a:lnTo>
                    <a:pt x="338049" y="142854"/>
                  </a:lnTo>
                  <a:lnTo>
                    <a:pt x="337990" y="150238"/>
                  </a:lnTo>
                  <a:lnTo>
                    <a:pt x="332000" y="156533"/>
                  </a:lnTo>
                  <a:lnTo>
                    <a:pt x="330983" y="157573"/>
                  </a:lnTo>
                  <a:lnTo>
                    <a:pt x="325834" y="162833"/>
                  </a:lnTo>
                  <a:lnTo>
                    <a:pt x="319265" y="161881"/>
                  </a:lnTo>
                  <a:lnTo>
                    <a:pt x="317944" y="167979"/>
                  </a:lnTo>
                  <a:lnTo>
                    <a:pt x="322870" y="174888"/>
                  </a:lnTo>
                  <a:lnTo>
                    <a:pt x="323107" y="175221"/>
                  </a:lnTo>
                  <a:lnTo>
                    <a:pt x="315888" y="177357"/>
                  </a:lnTo>
                  <a:lnTo>
                    <a:pt x="314745" y="189656"/>
                  </a:lnTo>
                  <a:lnTo>
                    <a:pt x="306911" y="193333"/>
                  </a:lnTo>
                  <a:lnTo>
                    <a:pt x="307867" y="197834"/>
                  </a:lnTo>
                  <a:lnTo>
                    <a:pt x="310479" y="203448"/>
                  </a:lnTo>
                  <a:lnTo>
                    <a:pt x="304447" y="205386"/>
                  </a:lnTo>
                  <a:lnTo>
                    <a:pt x="301447" y="210501"/>
                  </a:lnTo>
                  <a:lnTo>
                    <a:pt x="302634" y="218686"/>
                  </a:lnTo>
                  <a:lnTo>
                    <a:pt x="300364" y="225536"/>
                  </a:lnTo>
                  <a:lnTo>
                    <a:pt x="300263" y="232735"/>
                  </a:lnTo>
                  <a:lnTo>
                    <a:pt x="303773" y="239042"/>
                  </a:lnTo>
                  <a:lnTo>
                    <a:pt x="297445" y="243497"/>
                  </a:lnTo>
                  <a:lnTo>
                    <a:pt x="290665" y="242956"/>
                  </a:lnTo>
                  <a:lnTo>
                    <a:pt x="288165" y="247697"/>
                  </a:lnTo>
                  <a:lnTo>
                    <a:pt x="294832" y="253031"/>
                  </a:lnTo>
                  <a:lnTo>
                    <a:pt x="294731" y="253270"/>
                  </a:lnTo>
                  <a:lnTo>
                    <a:pt x="291462" y="261057"/>
                  </a:lnTo>
                  <a:lnTo>
                    <a:pt x="294939" y="267188"/>
                  </a:lnTo>
                  <a:lnTo>
                    <a:pt x="299267" y="272794"/>
                  </a:lnTo>
                  <a:lnTo>
                    <a:pt x="291523" y="279303"/>
                  </a:lnTo>
                  <a:lnTo>
                    <a:pt x="290531" y="280135"/>
                  </a:lnTo>
                  <a:lnTo>
                    <a:pt x="339371" y="277817"/>
                  </a:lnTo>
                  <a:lnTo>
                    <a:pt x="345039" y="277525"/>
                  </a:lnTo>
                  <a:lnTo>
                    <a:pt x="358759" y="276805"/>
                  </a:lnTo>
                  <a:lnTo>
                    <a:pt x="386465" y="275302"/>
                  </a:lnTo>
                  <a:lnTo>
                    <a:pt x="394394" y="274859"/>
                  </a:lnTo>
                  <a:lnTo>
                    <a:pt x="417043" y="273535"/>
                  </a:lnTo>
                  <a:lnTo>
                    <a:pt x="419363" y="273397"/>
                  </a:lnTo>
                  <a:lnTo>
                    <a:pt x="443036" y="271960"/>
                  </a:lnTo>
                  <a:lnTo>
                    <a:pt x="443189" y="271951"/>
                  </a:lnTo>
                  <a:lnTo>
                    <a:pt x="453406" y="271296"/>
                  </a:lnTo>
                  <a:lnTo>
                    <a:pt x="496186" y="268454"/>
                  </a:lnTo>
                  <a:lnTo>
                    <a:pt x="503465" y="267957"/>
                  </a:lnTo>
                  <a:lnTo>
                    <a:pt x="516193" y="267094"/>
                  </a:lnTo>
                  <a:lnTo>
                    <a:pt x="514418" y="279600"/>
                  </a:lnTo>
                  <a:lnTo>
                    <a:pt x="510324" y="292693"/>
                  </a:lnTo>
                  <a:lnTo>
                    <a:pt x="505878" y="305894"/>
                  </a:lnTo>
                  <a:lnTo>
                    <a:pt x="507606" y="313868"/>
                  </a:lnTo>
                  <a:lnTo>
                    <a:pt x="508340" y="317255"/>
                  </a:lnTo>
                  <a:lnTo>
                    <a:pt x="512760" y="329777"/>
                  </a:lnTo>
                  <a:lnTo>
                    <a:pt x="522843" y="339363"/>
                  </a:lnTo>
                  <a:lnTo>
                    <a:pt x="524551" y="342500"/>
                  </a:lnTo>
                  <a:lnTo>
                    <a:pt x="527467" y="347848"/>
                  </a:lnTo>
                  <a:lnTo>
                    <a:pt x="533717" y="362071"/>
                  </a:lnTo>
                  <a:lnTo>
                    <a:pt x="537728" y="374419"/>
                  </a:lnTo>
                  <a:lnTo>
                    <a:pt x="547988" y="378753"/>
                  </a:lnTo>
                  <a:lnTo>
                    <a:pt x="538724" y="384632"/>
                  </a:lnTo>
                  <a:lnTo>
                    <a:pt x="532752" y="388414"/>
                  </a:lnTo>
                  <a:lnTo>
                    <a:pt x="529948" y="394462"/>
                  </a:lnTo>
                  <a:lnTo>
                    <a:pt x="518415" y="399463"/>
                  </a:lnTo>
                  <a:lnTo>
                    <a:pt x="511179" y="403665"/>
                  </a:lnTo>
                  <a:lnTo>
                    <a:pt x="511170" y="403946"/>
                  </a:lnTo>
                  <a:lnTo>
                    <a:pt x="510866" y="412770"/>
                  </a:lnTo>
                  <a:lnTo>
                    <a:pt x="517811" y="414907"/>
                  </a:lnTo>
                  <a:lnTo>
                    <a:pt x="524149" y="416753"/>
                  </a:lnTo>
                  <a:lnTo>
                    <a:pt x="529641" y="422414"/>
                  </a:lnTo>
                  <a:lnTo>
                    <a:pt x="536286" y="423421"/>
                  </a:lnTo>
                  <a:lnTo>
                    <a:pt x="541983" y="420575"/>
                  </a:lnTo>
                  <a:lnTo>
                    <a:pt x="543868" y="406294"/>
                  </a:lnTo>
                  <a:lnTo>
                    <a:pt x="552941" y="397757"/>
                  </a:lnTo>
                  <a:lnTo>
                    <a:pt x="558662" y="394598"/>
                  </a:lnTo>
                  <a:lnTo>
                    <a:pt x="570922" y="393992"/>
                  </a:lnTo>
                  <a:lnTo>
                    <a:pt x="575284" y="389201"/>
                  </a:lnTo>
                  <a:lnTo>
                    <a:pt x="583202" y="382635"/>
                  </a:lnTo>
                  <a:lnTo>
                    <a:pt x="589018" y="380227"/>
                  </a:lnTo>
                  <a:lnTo>
                    <a:pt x="589559" y="392010"/>
                  </a:lnTo>
                  <a:lnTo>
                    <a:pt x="586683" y="401960"/>
                  </a:lnTo>
                  <a:lnTo>
                    <a:pt x="585497" y="411458"/>
                  </a:lnTo>
                  <a:lnTo>
                    <a:pt x="585359" y="418164"/>
                  </a:lnTo>
                  <a:lnTo>
                    <a:pt x="579259" y="428837"/>
                  </a:lnTo>
                  <a:lnTo>
                    <a:pt x="582378" y="435075"/>
                  </a:lnTo>
                  <a:lnTo>
                    <a:pt x="566875" y="434195"/>
                  </a:lnTo>
                  <a:lnTo>
                    <a:pt x="567149" y="446452"/>
                  </a:lnTo>
                  <a:lnTo>
                    <a:pt x="560038" y="451101"/>
                  </a:lnTo>
                  <a:lnTo>
                    <a:pt x="555958" y="453909"/>
                  </a:lnTo>
                  <a:lnTo>
                    <a:pt x="555523" y="454208"/>
                  </a:lnTo>
                  <a:lnTo>
                    <a:pt x="551704" y="452110"/>
                  </a:lnTo>
                  <a:lnTo>
                    <a:pt x="544022" y="457921"/>
                  </a:lnTo>
                  <a:lnTo>
                    <a:pt x="549149" y="466766"/>
                  </a:lnTo>
                  <a:lnTo>
                    <a:pt x="549012" y="473649"/>
                  </a:lnTo>
                  <a:lnTo>
                    <a:pt x="554077" y="481523"/>
                  </a:lnTo>
                  <a:lnTo>
                    <a:pt x="560345" y="485010"/>
                  </a:lnTo>
                  <a:lnTo>
                    <a:pt x="572808" y="486142"/>
                  </a:lnTo>
                  <a:lnTo>
                    <a:pt x="581026" y="486083"/>
                  </a:lnTo>
                  <a:lnTo>
                    <a:pt x="588059" y="492655"/>
                  </a:lnTo>
                  <a:lnTo>
                    <a:pt x="594911" y="491123"/>
                  </a:lnTo>
                  <a:lnTo>
                    <a:pt x="603519" y="499495"/>
                  </a:lnTo>
                  <a:lnTo>
                    <a:pt x="606248" y="507559"/>
                  </a:lnTo>
                  <a:lnTo>
                    <a:pt x="617236" y="507361"/>
                  </a:lnTo>
                  <a:lnTo>
                    <a:pt x="619135" y="513885"/>
                  </a:lnTo>
                  <a:lnTo>
                    <a:pt x="613580" y="524817"/>
                  </a:lnTo>
                  <a:lnTo>
                    <a:pt x="607712" y="527539"/>
                  </a:lnTo>
                  <a:lnTo>
                    <a:pt x="604252" y="533924"/>
                  </a:lnTo>
                  <a:lnTo>
                    <a:pt x="605347" y="539097"/>
                  </a:lnTo>
                  <a:lnTo>
                    <a:pt x="595869" y="535514"/>
                  </a:lnTo>
                  <a:lnTo>
                    <a:pt x="590597" y="530941"/>
                  </a:lnTo>
                  <a:lnTo>
                    <a:pt x="583484" y="538085"/>
                  </a:lnTo>
                  <a:lnTo>
                    <a:pt x="574660" y="549253"/>
                  </a:lnTo>
                  <a:lnTo>
                    <a:pt x="573555" y="537853"/>
                  </a:lnTo>
                  <a:lnTo>
                    <a:pt x="578162" y="529955"/>
                  </a:lnTo>
                  <a:lnTo>
                    <a:pt x="574110" y="523096"/>
                  </a:lnTo>
                  <a:lnTo>
                    <a:pt x="568741" y="519955"/>
                  </a:lnTo>
                  <a:lnTo>
                    <a:pt x="562087" y="511296"/>
                  </a:lnTo>
                  <a:lnTo>
                    <a:pt x="551966" y="508193"/>
                  </a:lnTo>
                  <a:lnTo>
                    <a:pt x="546796" y="507231"/>
                  </a:lnTo>
                  <a:lnTo>
                    <a:pt x="542457" y="502205"/>
                  </a:lnTo>
                  <a:lnTo>
                    <a:pt x="531899" y="501044"/>
                  </a:lnTo>
                  <a:lnTo>
                    <a:pt x="517717" y="499929"/>
                  </a:lnTo>
                  <a:lnTo>
                    <a:pt x="512897" y="501859"/>
                  </a:lnTo>
                  <a:lnTo>
                    <a:pt x="510700" y="503943"/>
                  </a:lnTo>
                  <a:lnTo>
                    <a:pt x="504558" y="509761"/>
                  </a:lnTo>
                  <a:lnTo>
                    <a:pt x="492841" y="520172"/>
                  </a:lnTo>
                  <a:lnTo>
                    <a:pt x="489221" y="523050"/>
                  </a:lnTo>
                  <a:lnTo>
                    <a:pt x="485414" y="526073"/>
                  </a:lnTo>
                  <a:lnTo>
                    <a:pt x="473720" y="534962"/>
                  </a:lnTo>
                  <a:lnTo>
                    <a:pt x="460423" y="538698"/>
                  </a:lnTo>
                  <a:lnTo>
                    <a:pt x="451428" y="539972"/>
                  </a:lnTo>
                  <a:lnTo>
                    <a:pt x="447439" y="540535"/>
                  </a:lnTo>
                  <a:lnTo>
                    <a:pt x="441924" y="540483"/>
                  </a:lnTo>
                  <a:lnTo>
                    <a:pt x="422080" y="541761"/>
                  </a:lnTo>
                  <a:lnTo>
                    <a:pt x="410562" y="544840"/>
                  </a:lnTo>
                  <a:lnTo>
                    <a:pt x="402776" y="544982"/>
                  </a:lnTo>
                  <a:lnTo>
                    <a:pt x="395975" y="543431"/>
                  </a:lnTo>
                  <a:lnTo>
                    <a:pt x="394435" y="536779"/>
                  </a:lnTo>
                  <a:lnTo>
                    <a:pt x="386234" y="529290"/>
                  </a:lnTo>
                  <a:lnTo>
                    <a:pt x="383512" y="529058"/>
                  </a:lnTo>
                  <a:lnTo>
                    <a:pt x="379143" y="528685"/>
                  </a:lnTo>
                  <a:lnTo>
                    <a:pt x="367656" y="526769"/>
                  </a:lnTo>
                  <a:lnTo>
                    <a:pt x="359690" y="522986"/>
                  </a:lnTo>
                  <a:lnTo>
                    <a:pt x="344906" y="519637"/>
                  </a:lnTo>
                  <a:lnTo>
                    <a:pt x="337784" y="512953"/>
                  </a:lnTo>
                  <a:lnTo>
                    <a:pt x="344603" y="508332"/>
                  </a:lnTo>
                  <a:lnTo>
                    <a:pt x="345633" y="503929"/>
                  </a:lnTo>
                  <a:lnTo>
                    <a:pt x="337257" y="500181"/>
                  </a:lnTo>
                  <a:lnTo>
                    <a:pt x="333453" y="496346"/>
                  </a:lnTo>
                  <a:lnTo>
                    <a:pt x="335276" y="492976"/>
                  </a:lnTo>
                  <a:lnTo>
                    <a:pt x="329284" y="485998"/>
                  </a:lnTo>
                  <a:lnTo>
                    <a:pt x="323908" y="488824"/>
                  </a:lnTo>
                  <a:lnTo>
                    <a:pt x="321433" y="490124"/>
                  </a:lnTo>
                  <a:lnTo>
                    <a:pt x="318274" y="486250"/>
                  </a:lnTo>
                  <a:lnTo>
                    <a:pt x="312591" y="482043"/>
                  </a:lnTo>
                  <a:lnTo>
                    <a:pt x="311595" y="477350"/>
                  </a:lnTo>
                  <a:lnTo>
                    <a:pt x="310866" y="473454"/>
                  </a:lnTo>
                  <a:lnTo>
                    <a:pt x="303627" y="468711"/>
                  </a:lnTo>
                  <a:lnTo>
                    <a:pt x="298379" y="469027"/>
                  </a:lnTo>
                  <a:lnTo>
                    <a:pt x="300350" y="459463"/>
                  </a:lnTo>
                  <a:lnTo>
                    <a:pt x="294853" y="453283"/>
                  </a:lnTo>
                  <a:lnTo>
                    <a:pt x="286407" y="453175"/>
                  </a:lnTo>
                  <a:lnTo>
                    <a:pt x="278039" y="456899"/>
                  </a:lnTo>
                  <a:lnTo>
                    <a:pt x="272774" y="460190"/>
                  </a:lnTo>
                  <a:lnTo>
                    <a:pt x="271847" y="465137"/>
                  </a:lnTo>
                  <a:lnTo>
                    <a:pt x="270799" y="470721"/>
                  </a:lnTo>
                  <a:lnTo>
                    <a:pt x="279356" y="474669"/>
                  </a:lnTo>
                  <a:lnTo>
                    <a:pt x="290671" y="477839"/>
                  </a:lnTo>
                  <a:lnTo>
                    <a:pt x="284272" y="489024"/>
                  </a:lnTo>
                  <a:lnTo>
                    <a:pt x="277947" y="491573"/>
                  </a:lnTo>
                  <a:lnTo>
                    <a:pt x="266384" y="485923"/>
                  </a:lnTo>
                  <a:lnTo>
                    <a:pt x="252235" y="479049"/>
                  </a:lnTo>
                  <a:lnTo>
                    <a:pt x="250677" y="478450"/>
                  </a:lnTo>
                  <a:lnTo>
                    <a:pt x="248028" y="477430"/>
                  </a:lnTo>
                  <a:lnTo>
                    <a:pt x="236721" y="478452"/>
                  </a:lnTo>
                  <a:lnTo>
                    <a:pt x="225727" y="484723"/>
                  </a:lnTo>
                  <a:lnTo>
                    <a:pt x="217143" y="486143"/>
                  </a:lnTo>
                  <a:lnTo>
                    <a:pt x="206652" y="484339"/>
                  </a:lnTo>
                  <a:lnTo>
                    <a:pt x="198907" y="482752"/>
                  </a:lnTo>
                  <a:lnTo>
                    <a:pt x="187450" y="480921"/>
                  </a:lnTo>
                  <a:lnTo>
                    <a:pt x="181609" y="479559"/>
                  </a:lnTo>
                  <a:lnTo>
                    <a:pt x="173295" y="477615"/>
                  </a:lnTo>
                  <a:lnTo>
                    <a:pt x="149419" y="468035"/>
                  </a:lnTo>
                  <a:lnTo>
                    <a:pt x="135621" y="462468"/>
                  </a:lnTo>
                  <a:lnTo>
                    <a:pt x="124087" y="459339"/>
                  </a:lnTo>
                  <a:lnTo>
                    <a:pt x="113333" y="456715"/>
                  </a:lnTo>
                  <a:lnTo>
                    <a:pt x="99058" y="456498"/>
                  </a:lnTo>
                  <a:lnTo>
                    <a:pt x="85207" y="457948"/>
                  </a:lnTo>
                  <a:lnTo>
                    <a:pt x="69915" y="458915"/>
                  </a:lnTo>
                  <a:lnTo>
                    <a:pt x="45547" y="463240"/>
                  </a:lnTo>
                  <a:lnTo>
                    <a:pt x="38725" y="466309"/>
                  </a:lnTo>
                  <a:lnTo>
                    <a:pt x="34146" y="469813"/>
                  </a:lnTo>
                  <a:lnTo>
                    <a:pt x="31007" y="465271"/>
                  </a:lnTo>
                  <a:lnTo>
                    <a:pt x="27571" y="460158"/>
                  </a:lnTo>
                  <a:lnTo>
                    <a:pt x="22833" y="454566"/>
                  </a:lnTo>
                  <a:lnTo>
                    <a:pt x="29502" y="447698"/>
                  </a:lnTo>
                  <a:lnTo>
                    <a:pt x="31855" y="444824"/>
                  </a:lnTo>
                  <a:lnTo>
                    <a:pt x="34418" y="441692"/>
                  </a:lnTo>
                  <a:lnTo>
                    <a:pt x="36934" y="433326"/>
                  </a:lnTo>
                  <a:lnTo>
                    <a:pt x="44716" y="423891"/>
                  </a:lnTo>
                  <a:lnTo>
                    <a:pt x="48795" y="419548"/>
                  </a:lnTo>
                  <a:lnTo>
                    <a:pt x="49057" y="419269"/>
                  </a:lnTo>
                  <a:lnTo>
                    <a:pt x="49042" y="411201"/>
                  </a:lnTo>
                  <a:lnTo>
                    <a:pt x="48679" y="402755"/>
                  </a:lnTo>
                  <a:lnTo>
                    <a:pt x="47361" y="395698"/>
                  </a:lnTo>
                  <a:lnTo>
                    <a:pt x="47573" y="393108"/>
                  </a:lnTo>
                  <a:lnTo>
                    <a:pt x="47931" y="388742"/>
                  </a:lnTo>
                  <a:lnTo>
                    <a:pt x="41407" y="381381"/>
                  </a:lnTo>
                  <a:lnTo>
                    <a:pt x="42977" y="372073"/>
                  </a:lnTo>
                  <a:lnTo>
                    <a:pt x="43813" y="371289"/>
                  </a:lnTo>
                  <a:lnTo>
                    <a:pt x="47956" y="367404"/>
                  </a:lnTo>
                  <a:lnTo>
                    <a:pt x="46813" y="356865"/>
                  </a:lnTo>
                  <a:lnTo>
                    <a:pt x="44413" y="351609"/>
                  </a:lnTo>
                  <a:lnTo>
                    <a:pt x="49594" y="344884"/>
                  </a:lnTo>
                  <a:lnTo>
                    <a:pt x="49390" y="340380"/>
                  </a:lnTo>
                  <a:lnTo>
                    <a:pt x="55769" y="332655"/>
                  </a:lnTo>
                  <a:lnTo>
                    <a:pt x="57018" y="324529"/>
                  </a:lnTo>
                  <a:lnTo>
                    <a:pt x="62536" y="315470"/>
                  </a:lnTo>
                  <a:lnTo>
                    <a:pt x="63568" y="306252"/>
                  </a:lnTo>
                  <a:lnTo>
                    <a:pt x="64019" y="305127"/>
                  </a:lnTo>
                  <a:lnTo>
                    <a:pt x="66653" y="298549"/>
                  </a:lnTo>
                  <a:lnTo>
                    <a:pt x="64261" y="292719"/>
                  </a:lnTo>
                  <a:lnTo>
                    <a:pt x="65334" y="286966"/>
                  </a:lnTo>
                  <a:lnTo>
                    <a:pt x="66162" y="280970"/>
                  </a:lnTo>
                  <a:lnTo>
                    <a:pt x="64814" y="270322"/>
                  </a:lnTo>
                  <a:lnTo>
                    <a:pt x="65223" y="262458"/>
                  </a:lnTo>
                  <a:lnTo>
                    <a:pt x="63170" y="262621"/>
                  </a:lnTo>
                  <a:lnTo>
                    <a:pt x="57496" y="263069"/>
                  </a:lnTo>
                  <a:lnTo>
                    <a:pt x="57279" y="263086"/>
                  </a:lnTo>
                  <a:lnTo>
                    <a:pt x="55654" y="252492"/>
                  </a:lnTo>
                  <a:lnTo>
                    <a:pt x="48255" y="246907"/>
                  </a:lnTo>
                  <a:lnTo>
                    <a:pt x="48864" y="236638"/>
                  </a:lnTo>
                  <a:lnTo>
                    <a:pt x="45214" y="229346"/>
                  </a:lnTo>
                  <a:lnTo>
                    <a:pt x="38973" y="223918"/>
                  </a:lnTo>
                  <a:lnTo>
                    <a:pt x="41628" y="218952"/>
                  </a:lnTo>
                  <a:lnTo>
                    <a:pt x="34286" y="215905"/>
                  </a:lnTo>
                  <a:lnTo>
                    <a:pt x="28544" y="207884"/>
                  </a:lnTo>
                  <a:lnTo>
                    <a:pt x="30555" y="202810"/>
                  </a:lnTo>
                  <a:lnTo>
                    <a:pt x="31881" y="191949"/>
                  </a:lnTo>
                  <a:lnTo>
                    <a:pt x="25688" y="177573"/>
                  </a:lnTo>
                  <a:lnTo>
                    <a:pt x="22654" y="172264"/>
                  </a:lnTo>
                  <a:lnTo>
                    <a:pt x="18837" y="165576"/>
                  </a:lnTo>
                  <a:lnTo>
                    <a:pt x="10787" y="161139"/>
                  </a:lnTo>
                  <a:lnTo>
                    <a:pt x="4552" y="153887"/>
                  </a:lnTo>
                  <a:lnTo>
                    <a:pt x="3064" y="152155"/>
                  </a:lnTo>
                  <a:lnTo>
                    <a:pt x="2550" y="131989"/>
                  </a:lnTo>
                  <a:lnTo>
                    <a:pt x="2382" y="123935"/>
                  </a:lnTo>
                  <a:lnTo>
                    <a:pt x="1899" y="100718"/>
                  </a:lnTo>
                  <a:lnTo>
                    <a:pt x="1811" y="96736"/>
                  </a:lnTo>
                  <a:lnTo>
                    <a:pt x="1286" y="7289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085721" y="2754512"/>
              <a:ext cx="11188" cy="10247"/>
            </a:xfrm>
            <a:custGeom>
              <a:avLst/>
              <a:pathLst>
                <a:path w="11188" h="10247">
                  <a:moveTo>
                    <a:pt x="219" y="4540"/>
                  </a:moveTo>
                  <a:lnTo>
                    <a:pt x="8882" y="0"/>
                  </a:lnTo>
                  <a:lnTo>
                    <a:pt x="11188" y="4981"/>
                  </a:lnTo>
                  <a:lnTo>
                    <a:pt x="0" y="1024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279948" y="2288028"/>
              <a:ext cx="829400" cy="630915"/>
            </a:xfrm>
            <a:custGeom>
              <a:avLst/>
              <a:pathLst>
                <a:path w="829400" h="630915">
                  <a:moveTo>
                    <a:pt x="0" y="502551"/>
                  </a:moveTo>
                  <a:lnTo>
                    <a:pt x="12197" y="492699"/>
                  </a:lnTo>
                  <a:lnTo>
                    <a:pt x="27564" y="477802"/>
                  </a:lnTo>
                  <a:lnTo>
                    <a:pt x="33397" y="468961"/>
                  </a:lnTo>
                  <a:lnTo>
                    <a:pt x="42174" y="461088"/>
                  </a:lnTo>
                  <a:lnTo>
                    <a:pt x="50340" y="454739"/>
                  </a:lnTo>
                  <a:lnTo>
                    <a:pt x="55346" y="451218"/>
                  </a:lnTo>
                  <a:lnTo>
                    <a:pt x="55493" y="450526"/>
                  </a:lnTo>
                  <a:lnTo>
                    <a:pt x="56863" y="444040"/>
                  </a:lnTo>
                  <a:lnTo>
                    <a:pt x="60840" y="438889"/>
                  </a:lnTo>
                  <a:lnTo>
                    <a:pt x="61232" y="432547"/>
                  </a:lnTo>
                  <a:lnTo>
                    <a:pt x="68192" y="427499"/>
                  </a:lnTo>
                  <a:lnTo>
                    <a:pt x="74172" y="422157"/>
                  </a:lnTo>
                  <a:lnTo>
                    <a:pt x="78361" y="414947"/>
                  </a:lnTo>
                  <a:lnTo>
                    <a:pt x="76065" y="410421"/>
                  </a:lnTo>
                  <a:lnTo>
                    <a:pt x="75697" y="409706"/>
                  </a:lnTo>
                  <a:lnTo>
                    <a:pt x="73376" y="405190"/>
                  </a:lnTo>
                  <a:lnTo>
                    <a:pt x="69923" y="403092"/>
                  </a:lnTo>
                  <a:lnTo>
                    <a:pt x="69090" y="396647"/>
                  </a:lnTo>
                  <a:lnTo>
                    <a:pt x="66735" y="394298"/>
                  </a:lnTo>
                  <a:lnTo>
                    <a:pt x="63258" y="394246"/>
                  </a:lnTo>
                  <a:lnTo>
                    <a:pt x="56565" y="390232"/>
                  </a:lnTo>
                  <a:lnTo>
                    <a:pt x="56461" y="381430"/>
                  </a:lnTo>
                  <a:lnTo>
                    <a:pt x="54975" y="380459"/>
                  </a:lnTo>
                  <a:lnTo>
                    <a:pt x="54836" y="380444"/>
                  </a:lnTo>
                  <a:lnTo>
                    <a:pt x="49109" y="379845"/>
                  </a:lnTo>
                  <a:lnTo>
                    <a:pt x="49367" y="373172"/>
                  </a:lnTo>
                  <a:lnTo>
                    <a:pt x="50215" y="369003"/>
                  </a:lnTo>
                  <a:lnTo>
                    <a:pt x="47697" y="359746"/>
                  </a:lnTo>
                  <a:lnTo>
                    <a:pt x="44962" y="354538"/>
                  </a:lnTo>
                  <a:lnTo>
                    <a:pt x="66959" y="342772"/>
                  </a:lnTo>
                  <a:lnTo>
                    <a:pt x="74468" y="339356"/>
                  </a:lnTo>
                  <a:lnTo>
                    <a:pt x="93944" y="330461"/>
                  </a:lnTo>
                  <a:lnTo>
                    <a:pt x="101981" y="328774"/>
                  </a:lnTo>
                  <a:lnTo>
                    <a:pt x="115350" y="325950"/>
                  </a:lnTo>
                  <a:lnTo>
                    <a:pt x="133442" y="322195"/>
                  </a:lnTo>
                  <a:lnTo>
                    <a:pt x="148525" y="320764"/>
                  </a:lnTo>
                  <a:lnTo>
                    <a:pt x="166663" y="320337"/>
                  </a:lnTo>
                  <a:lnTo>
                    <a:pt x="172273" y="319588"/>
                  </a:lnTo>
                  <a:lnTo>
                    <a:pt x="183660" y="325598"/>
                  </a:lnTo>
                  <a:lnTo>
                    <a:pt x="195703" y="329923"/>
                  </a:lnTo>
                  <a:lnTo>
                    <a:pt x="200251" y="326960"/>
                  </a:lnTo>
                  <a:lnTo>
                    <a:pt x="211921" y="321301"/>
                  </a:lnTo>
                  <a:lnTo>
                    <a:pt x="215186" y="319713"/>
                  </a:lnTo>
                  <a:lnTo>
                    <a:pt x="222853" y="318652"/>
                  </a:lnTo>
                  <a:lnTo>
                    <a:pt x="235799" y="314885"/>
                  </a:lnTo>
                  <a:lnTo>
                    <a:pt x="249062" y="314216"/>
                  </a:lnTo>
                  <a:lnTo>
                    <a:pt x="253761" y="313371"/>
                  </a:lnTo>
                  <a:lnTo>
                    <a:pt x="263673" y="306432"/>
                  </a:lnTo>
                  <a:lnTo>
                    <a:pt x="270456" y="303193"/>
                  </a:lnTo>
                  <a:lnTo>
                    <a:pt x="274544" y="299641"/>
                  </a:lnTo>
                  <a:lnTo>
                    <a:pt x="277773" y="296834"/>
                  </a:lnTo>
                  <a:lnTo>
                    <a:pt x="281382" y="287488"/>
                  </a:lnTo>
                  <a:lnTo>
                    <a:pt x="282522" y="286285"/>
                  </a:lnTo>
                  <a:lnTo>
                    <a:pt x="291027" y="277295"/>
                  </a:lnTo>
                  <a:lnTo>
                    <a:pt x="299242" y="268471"/>
                  </a:lnTo>
                  <a:lnTo>
                    <a:pt x="303888" y="266855"/>
                  </a:lnTo>
                  <a:lnTo>
                    <a:pt x="309089" y="267685"/>
                  </a:lnTo>
                  <a:lnTo>
                    <a:pt x="316817" y="263649"/>
                  </a:lnTo>
                  <a:lnTo>
                    <a:pt x="318674" y="256770"/>
                  </a:lnTo>
                  <a:lnTo>
                    <a:pt x="317199" y="246472"/>
                  </a:lnTo>
                  <a:lnTo>
                    <a:pt x="315845" y="242428"/>
                  </a:lnTo>
                  <a:lnTo>
                    <a:pt x="312600" y="232728"/>
                  </a:lnTo>
                  <a:lnTo>
                    <a:pt x="309581" y="226186"/>
                  </a:lnTo>
                  <a:lnTo>
                    <a:pt x="301486" y="220385"/>
                  </a:lnTo>
                  <a:lnTo>
                    <a:pt x="294779" y="219595"/>
                  </a:lnTo>
                  <a:lnTo>
                    <a:pt x="286610" y="219847"/>
                  </a:lnTo>
                  <a:lnTo>
                    <a:pt x="288290" y="213429"/>
                  </a:lnTo>
                  <a:lnTo>
                    <a:pt x="299888" y="204364"/>
                  </a:lnTo>
                  <a:lnTo>
                    <a:pt x="295622" y="197776"/>
                  </a:lnTo>
                  <a:lnTo>
                    <a:pt x="288842" y="198311"/>
                  </a:lnTo>
                  <a:lnTo>
                    <a:pt x="289005" y="192441"/>
                  </a:lnTo>
                  <a:lnTo>
                    <a:pt x="287353" y="188852"/>
                  </a:lnTo>
                  <a:lnTo>
                    <a:pt x="287880" y="184100"/>
                  </a:lnTo>
                  <a:lnTo>
                    <a:pt x="289026" y="179370"/>
                  </a:lnTo>
                  <a:lnTo>
                    <a:pt x="292578" y="173122"/>
                  </a:lnTo>
                  <a:lnTo>
                    <a:pt x="300004" y="170030"/>
                  </a:lnTo>
                  <a:lnTo>
                    <a:pt x="303405" y="165759"/>
                  </a:lnTo>
                  <a:lnTo>
                    <a:pt x="302458" y="160125"/>
                  </a:lnTo>
                  <a:lnTo>
                    <a:pt x="308161" y="156255"/>
                  </a:lnTo>
                  <a:lnTo>
                    <a:pt x="316097" y="147763"/>
                  </a:lnTo>
                  <a:lnTo>
                    <a:pt x="318065" y="147253"/>
                  </a:lnTo>
                  <a:lnTo>
                    <a:pt x="321027" y="146483"/>
                  </a:lnTo>
                  <a:lnTo>
                    <a:pt x="327927" y="137055"/>
                  </a:lnTo>
                  <a:lnTo>
                    <a:pt x="330046" y="134154"/>
                  </a:lnTo>
                  <a:lnTo>
                    <a:pt x="331152" y="126940"/>
                  </a:lnTo>
                  <a:lnTo>
                    <a:pt x="333866" y="120087"/>
                  </a:lnTo>
                  <a:lnTo>
                    <a:pt x="348809" y="96588"/>
                  </a:lnTo>
                  <a:lnTo>
                    <a:pt x="359700" y="80360"/>
                  </a:lnTo>
                  <a:lnTo>
                    <a:pt x="366862" y="71684"/>
                  </a:lnTo>
                  <a:lnTo>
                    <a:pt x="372827" y="63092"/>
                  </a:lnTo>
                  <a:lnTo>
                    <a:pt x="382327" y="54939"/>
                  </a:lnTo>
                  <a:lnTo>
                    <a:pt x="388765" y="49254"/>
                  </a:lnTo>
                  <a:lnTo>
                    <a:pt x="393752" y="44131"/>
                  </a:lnTo>
                  <a:lnTo>
                    <a:pt x="394360" y="41292"/>
                  </a:lnTo>
                  <a:lnTo>
                    <a:pt x="402285" y="38669"/>
                  </a:lnTo>
                  <a:lnTo>
                    <a:pt x="408330" y="32858"/>
                  </a:lnTo>
                  <a:lnTo>
                    <a:pt x="417667" y="34160"/>
                  </a:lnTo>
                  <a:lnTo>
                    <a:pt x="419428" y="33587"/>
                  </a:lnTo>
                  <a:lnTo>
                    <a:pt x="427008" y="31114"/>
                  </a:lnTo>
                  <a:lnTo>
                    <a:pt x="430158" y="30085"/>
                  </a:lnTo>
                  <a:lnTo>
                    <a:pt x="446871" y="26672"/>
                  </a:lnTo>
                  <a:lnTo>
                    <a:pt x="466347" y="22726"/>
                  </a:lnTo>
                  <a:lnTo>
                    <a:pt x="485894" y="17405"/>
                  </a:lnTo>
                  <a:lnTo>
                    <a:pt x="500339" y="13444"/>
                  </a:lnTo>
                  <a:lnTo>
                    <a:pt x="522643" y="7807"/>
                  </a:lnTo>
                  <a:lnTo>
                    <a:pt x="550637" y="0"/>
                  </a:lnTo>
                  <a:lnTo>
                    <a:pt x="551803" y="5467"/>
                  </a:lnTo>
                  <a:lnTo>
                    <a:pt x="554077" y="12433"/>
                  </a:lnTo>
                  <a:lnTo>
                    <a:pt x="552165" y="21538"/>
                  </a:lnTo>
                  <a:lnTo>
                    <a:pt x="554513" y="25325"/>
                  </a:lnTo>
                  <a:lnTo>
                    <a:pt x="558288" y="27865"/>
                  </a:lnTo>
                  <a:lnTo>
                    <a:pt x="557742" y="35290"/>
                  </a:lnTo>
                  <a:lnTo>
                    <a:pt x="558646" y="42299"/>
                  </a:lnTo>
                  <a:lnTo>
                    <a:pt x="558947" y="53725"/>
                  </a:lnTo>
                  <a:lnTo>
                    <a:pt x="562820" y="60209"/>
                  </a:lnTo>
                  <a:lnTo>
                    <a:pt x="563297" y="60664"/>
                  </a:lnTo>
                  <a:lnTo>
                    <a:pt x="565368" y="62639"/>
                  </a:lnTo>
                  <a:lnTo>
                    <a:pt x="570007" y="67060"/>
                  </a:lnTo>
                  <a:lnTo>
                    <a:pt x="574040" y="75588"/>
                  </a:lnTo>
                  <a:lnTo>
                    <a:pt x="573313" y="84022"/>
                  </a:lnTo>
                  <a:lnTo>
                    <a:pt x="572843" y="87815"/>
                  </a:lnTo>
                  <a:lnTo>
                    <a:pt x="575378" y="93883"/>
                  </a:lnTo>
                  <a:lnTo>
                    <a:pt x="577553" y="99987"/>
                  </a:lnTo>
                  <a:lnTo>
                    <a:pt x="577822" y="100743"/>
                  </a:lnTo>
                  <a:lnTo>
                    <a:pt x="575518" y="105214"/>
                  </a:lnTo>
                  <a:lnTo>
                    <a:pt x="573210" y="114827"/>
                  </a:lnTo>
                  <a:lnTo>
                    <a:pt x="573397" y="124410"/>
                  </a:lnTo>
                  <a:lnTo>
                    <a:pt x="573268" y="132552"/>
                  </a:lnTo>
                  <a:lnTo>
                    <a:pt x="577267" y="136021"/>
                  </a:lnTo>
                  <a:lnTo>
                    <a:pt x="577930" y="140982"/>
                  </a:lnTo>
                  <a:lnTo>
                    <a:pt x="579762" y="147062"/>
                  </a:lnTo>
                  <a:lnTo>
                    <a:pt x="584797" y="153596"/>
                  </a:lnTo>
                  <a:lnTo>
                    <a:pt x="585127" y="161824"/>
                  </a:lnTo>
                  <a:lnTo>
                    <a:pt x="586181" y="162883"/>
                  </a:lnTo>
                  <a:lnTo>
                    <a:pt x="590498" y="167218"/>
                  </a:lnTo>
                  <a:lnTo>
                    <a:pt x="590055" y="169786"/>
                  </a:lnTo>
                  <a:lnTo>
                    <a:pt x="588660" y="177840"/>
                  </a:lnTo>
                  <a:lnTo>
                    <a:pt x="587979" y="183859"/>
                  </a:lnTo>
                  <a:lnTo>
                    <a:pt x="588907" y="192122"/>
                  </a:lnTo>
                  <a:lnTo>
                    <a:pt x="592749" y="195574"/>
                  </a:lnTo>
                  <a:lnTo>
                    <a:pt x="597468" y="186168"/>
                  </a:lnTo>
                  <a:lnTo>
                    <a:pt x="602285" y="190911"/>
                  </a:lnTo>
                  <a:lnTo>
                    <a:pt x="608782" y="196411"/>
                  </a:lnTo>
                  <a:lnTo>
                    <a:pt x="613376" y="219790"/>
                  </a:lnTo>
                  <a:lnTo>
                    <a:pt x="614741" y="226455"/>
                  </a:lnTo>
                  <a:lnTo>
                    <a:pt x="622503" y="264397"/>
                  </a:lnTo>
                  <a:lnTo>
                    <a:pt x="625143" y="276952"/>
                  </a:lnTo>
                  <a:lnTo>
                    <a:pt x="628296" y="291949"/>
                  </a:lnTo>
                  <a:lnTo>
                    <a:pt x="628127" y="296495"/>
                  </a:lnTo>
                  <a:lnTo>
                    <a:pt x="632524" y="303431"/>
                  </a:lnTo>
                  <a:lnTo>
                    <a:pt x="631654" y="337401"/>
                  </a:lnTo>
                  <a:lnTo>
                    <a:pt x="630109" y="398411"/>
                  </a:lnTo>
                  <a:lnTo>
                    <a:pt x="633003" y="402358"/>
                  </a:lnTo>
                  <a:lnTo>
                    <a:pt x="633374" y="402864"/>
                  </a:lnTo>
                  <a:lnTo>
                    <a:pt x="638985" y="433839"/>
                  </a:lnTo>
                  <a:lnTo>
                    <a:pt x="642820" y="455398"/>
                  </a:lnTo>
                  <a:lnTo>
                    <a:pt x="643443" y="458902"/>
                  </a:lnTo>
                  <a:lnTo>
                    <a:pt x="643961" y="461848"/>
                  </a:lnTo>
                  <a:lnTo>
                    <a:pt x="646196" y="474567"/>
                  </a:lnTo>
                  <a:lnTo>
                    <a:pt x="648271" y="486391"/>
                  </a:lnTo>
                  <a:lnTo>
                    <a:pt x="649748" y="495246"/>
                  </a:lnTo>
                  <a:lnTo>
                    <a:pt x="649984" y="496662"/>
                  </a:lnTo>
                  <a:lnTo>
                    <a:pt x="651615" y="506447"/>
                  </a:lnTo>
                  <a:lnTo>
                    <a:pt x="661174" y="515981"/>
                  </a:lnTo>
                  <a:lnTo>
                    <a:pt x="640141" y="537080"/>
                  </a:lnTo>
                  <a:lnTo>
                    <a:pt x="643187" y="540132"/>
                  </a:lnTo>
                  <a:lnTo>
                    <a:pt x="649706" y="546655"/>
                  </a:lnTo>
                  <a:lnTo>
                    <a:pt x="650172" y="548523"/>
                  </a:lnTo>
                  <a:lnTo>
                    <a:pt x="650988" y="551028"/>
                  </a:lnTo>
                  <a:lnTo>
                    <a:pt x="648362" y="558183"/>
                  </a:lnTo>
                  <a:lnTo>
                    <a:pt x="643293" y="563260"/>
                  </a:lnTo>
                  <a:lnTo>
                    <a:pt x="643350" y="567756"/>
                  </a:lnTo>
                  <a:lnTo>
                    <a:pt x="646055" y="567862"/>
                  </a:lnTo>
                  <a:lnTo>
                    <a:pt x="649025" y="567977"/>
                  </a:lnTo>
                  <a:lnTo>
                    <a:pt x="654759" y="565446"/>
                  </a:lnTo>
                  <a:lnTo>
                    <a:pt x="657839" y="561886"/>
                  </a:lnTo>
                  <a:lnTo>
                    <a:pt x="669063" y="556281"/>
                  </a:lnTo>
                  <a:lnTo>
                    <a:pt x="669161" y="555539"/>
                  </a:lnTo>
                  <a:lnTo>
                    <a:pt x="669613" y="552104"/>
                  </a:lnTo>
                  <a:lnTo>
                    <a:pt x="674906" y="552472"/>
                  </a:lnTo>
                  <a:lnTo>
                    <a:pt x="678659" y="548639"/>
                  </a:lnTo>
                  <a:lnTo>
                    <a:pt x="685711" y="550610"/>
                  </a:lnTo>
                  <a:lnTo>
                    <a:pt x="696823" y="551411"/>
                  </a:lnTo>
                  <a:lnTo>
                    <a:pt x="704139" y="546211"/>
                  </a:lnTo>
                  <a:lnTo>
                    <a:pt x="703682" y="542459"/>
                  </a:lnTo>
                  <a:lnTo>
                    <a:pt x="706607" y="539433"/>
                  </a:lnTo>
                  <a:lnTo>
                    <a:pt x="713904" y="538705"/>
                  </a:lnTo>
                  <a:lnTo>
                    <a:pt x="732056" y="533986"/>
                  </a:lnTo>
                  <a:lnTo>
                    <a:pt x="746949" y="528585"/>
                  </a:lnTo>
                  <a:lnTo>
                    <a:pt x="758639" y="522819"/>
                  </a:lnTo>
                  <a:lnTo>
                    <a:pt x="765234" y="514588"/>
                  </a:lnTo>
                  <a:lnTo>
                    <a:pt x="769712" y="507310"/>
                  </a:lnTo>
                  <a:lnTo>
                    <a:pt x="774522" y="502904"/>
                  </a:lnTo>
                  <a:lnTo>
                    <a:pt x="777021" y="497723"/>
                  </a:lnTo>
                  <a:lnTo>
                    <a:pt x="782799" y="493965"/>
                  </a:lnTo>
                  <a:lnTo>
                    <a:pt x="791727" y="486270"/>
                  </a:lnTo>
                  <a:lnTo>
                    <a:pt x="792967" y="488138"/>
                  </a:lnTo>
                  <a:lnTo>
                    <a:pt x="788002" y="499108"/>
                  </a:lnTo>
                  <a:lnTo>
                    <a:pt x="786630" y="505635"/>
                  </a:lnTo>
                  <a:lnTo>
                    <a:pt x="794163" y="507631"/>
                  </a:lnTo>
                  <a:lnTo>
                    <a:pt x="799212" y="504530"/>
                  </a:lnTo>
                  <a:lnTo>
                    <a:pt x="800704" y="495241"/>
                  </a:lnTo>
                  <a:lnTo>
                    <a:pt x="805441" y="495982"/>
                  </a:lnTo>
                  <a:lnTo>
                    <a:pt x="805933" y="502686"/>
                  </a:lnTo>
                  <a:lnTo>
                    <a:pt x="811494" y="506075"/>
                  </a:lnTo>
                  <a:lnTo>
                    <a:pt x="819002" y="496842"/>
                  </a:lnTo>
                  <a:lnTo>
                    <a:pt x="822714" y="494546"/>
                  </a:lnTo>
                  <a:lnTo>
                    <a:pt x="829400" y="494240"/>
                  </a:lnTo>
                  <a:lnTo>
                    <a:pt x="823543" y="505032"/>
                  </a:lnTo>
                  <a:lnTo>
                    <a:pt x="809064" y="515562"/>
                  </a:lnTo>
                  <a:lnTo>
                    <a:pt x="790722" y="528266"/>
                  </a:lnTo>
                  <a:lnTo>
                    <a:pt x="782188" y="535679"/>
                  </a:lnTo>
                  <a:lnTo>
                    <a:pt x="751856" y="556829"/>
                  </a:lnTo>
                  <a:lnTo>
                    <a:pt x="749203" y="558670"/>
                  </a:lnTo>
                  <a:lnTo>
                    <a:pt x="734135" y="569750"/>
                  </a:lnTo>
                  <a:lnTo>
                    <a:pt x="726221" y="576532"/>
                  </a:lnTo>
                  <a:lnTo>
                    <a:pt x="708001" y="588003"/>
                  </a:lnTo>
                  <a:lnTo>
                    <a:pt x="698407" y="591796"/>
                  </a:lnTo>
                  <a:lnTo>
                    <a:pt x="693517" y="591588"/>
                  </a:lnTo>
                  <a:lnTo>
                    <a:pt x="686718" y="595716"/>
                  </a:lnTo>
                  <a:lnTo>
                    <a:pt x="681028" y="599163"/>
                  </a:lnTo>
                  <a:lnTo>
                    <a:pt x="678925" y="600437"/>
                  </a:lnTo>
                  <a:lnTo>
                    <a:pt x="665712" y="605131"/>
                  </a:lnTo>
                  <a:lnTo>
                    <a:pt x="654362" y="606915"/>
                  </a:lnTo>
                  <a:lnTo>
                    <a:pt x="651847" y="607308"/>
                  </a:lnTo>
                  <a:lnTo>
                    <a:pt x="647183" y="610510"/>
                  </a:lnTo>
                  <a:lnTo>
                    <a:pt x="636555" y="617790"/>
                  </a:lnTo>
                  <a:lnTo>
                    <a:pt x="632606" y="616152"/>
                  </a:lnTo>
                  <a:lnTo>
                    <a:pt x="630518" y="615285"/>
                  </a:lnTo>
                  <a:lnTo>
                    <a:pt x="625328" y="613840"/>
                  </a:lnTo>
                  <a:lnTo>
                    <a:pt x="625166" y="613795"/>
                  </a:lnTo>
                  <a:lnTo>
                    <a:pt x="622946" y="613176"/>
                  </a:lnTo>
                  <a:lnTo>
                    <a:pt x="618918" y="621268"/>
                  </a:lnTo>
                  <a:lnTo>
                    <a:pt x="611172" y="628214"/>
                  </a:lnTo>
                  <a:lnTo>
                    <a:pt x="605290" y="630915"/>
                  </a:lnTo>
                  <a:lnTo>
                    <a:pt x="605103" y="624861"/>
                  </a:lnTo>
                  <a:lnTo>
                    <a:pt x="607967" y="622254"/>
                  </a:lnTo>
                  <a:lnTo>
                    <a:pt x="608210" y="617249"/>
                  </a:lnTo>
                  <a:lnTo>
                    <a:pt x="607161" y="612101"/>
                  </a:lnTo>
                  <a:lnTo>
                    <a:pt x="607341" y="611925"/>
                  </a:lnTo>
                  <a:lnTo>
                    <a:pt x="609919" y="609399"/>
                  </a:lnTo>
                  <a:lnTo>
                    <a:pt x="610956" y="609043"/>
                  </a:lnTo>
                  <a:lnTo>
                    <a:pt x="618229" y="606549"/>
                  </a:lnTo>
                  <a:lnTo>
                    <a:pt x="619331" y="604077"/>
                  </a:lnTo>
                  <a:lnTo>
                    <a:pt x="619568" y="603547"/>
                  </a:lnTo>
                  <a:lnTo>
                    <a:pt x="621009" y="600257"/>
                  </a:lnTo>
                  <a:lnTo>
                    <a:pt x="621686" y="595139"/>
                  </a:lnTo>
                  <a:lnTo>
                    <a:pt x="622068" y="592236"/>
                  </a:lnTo>
                  <a:lnTo>
                    <a:pt x="622288" y="590568"/>
                  </a:lnTo>
                  <a:lnTo>
                    <a:pt x="622737" y="588870"/>
                  </a:lnTo>
                  <a:lnTo>
                    <a:pt x="623938" y="584319"/>
                  </a:lnTo>
                  <a:lnTo>
                    <a:pt x="624693" y="581456"/>
                  </a:lnTo>
                  <a:lnTo>
                    <a:pt x="624869" y="580786"/>
                  </a:lnTo>
                  <a:lnTo>
                    <a:pt x="625518" y="576803"/>
                  </a:lnTo>
                  <a:lnTo>
                    <a:pt x="626177" y="572749"/>
                  </a:lnTo>
                  <a:lnTo>
                    <a:pt x="626244" y="571595"/>
                  </a:lnTo>
                  <a:lnTo>
                    <a:pt x="626550" y="566381"/>
                  </a:lnTo>
                  <a:lnTo>
                    <a:pt x="626829" y="561603"/>
                  </a:lnTo>
                  <a:lnTo>
                    <a:pt x="626706" y="555091"/>
                  </a:lnTo>
                  <a:lnTo>
                    <a:pt x="609875" y="550208"/>
                  </a:lnTo>
                  <a:lnTo>
                    <a:pt x="590316" y="544223"/>
                  </a:lnTo>
                  <a:lnTo>
                    <a:pt x="587695" y="543417"/>
                  </a:lnTo>
                  <a:lnTo>
                    <a:pt x="579949" y="540973"/>
                  </a:lnTo>
                  <a:lnTo>
                    <a:pt x="572396" y="538206"/>
                  </a:lnTo>
                  <a:lnTo>
                    <a:pt x="561889" y="534344"/>
                  </a:lnTo>
                  <a:lnTo>
                    <a:pt x="534585" y="525007"/>
                  </a:lnTo>
                  <a:lnTo>
                    <a:pt x="528447" y="516640"/>
                  </a:lnTo>
                  <a:lnTo>
                    <a:pt x="526240" y="516883"/>
                  </a:lnTo>
                  <a:lnTo>
                    <a:pt x="521774" y="517374"/>
                  </a:lnTo>
                  <a:lnTo>
                    <a:pt x="511901" y="516179"/>
                  </a:lnTo>
                  <a:lnTo>
                    <a:pt x="501379" y="512679"/>
                  </a:lnTo>
                  <a:lnTo>
                    <a:pt x="492809" y="503385"/>
                  </a:lnTo>
                  <a:lnTo>
                    <a:pt x="491703" y="499543"/>
                  </a:lnTo>
                  <a:lnTo>
                    <a:pt x="490234" y="494438"/>
                  </a:lnTo>
                  <a:lnTo>
                    <a:pt x="486450" y="479501"/>
                  </a:lnTo>
                  <a:lnTo>
                    <a:pt x="482839" y="473228"/>
                  </a:lnTo>
                  <a:lnTo>
                    <a:pt x="477769" y="468871"/>
                  </a:lnTo>
                  <a:lnTo>
                    <a:pt x="474300" y="468356"/>
                  </a:lnTo>
                  <a:lnTo>
                    <a:pt x="469421" y="467630"/>
                  </a:lnTo>
                  <a:lnTo>
                    <a:pt x="461452" y="466171"/>
                  </a:lnTo>
                  <a:lnTo>
                    <a:pt x="456710" y="458388"/>
                  </a:lnTo>
                  <a:lnTo>
                    <a:pt x="450404" y="453273"/>
                  </a:lnTo>
                  <a:lnTo>
                    <a:pt x="448497" y="453564"/>
                  </a:lnTo>
                  <a:lnTo>
                    <a:pt x="436613" y="455364"/>
                  </a:lnTo>
                  <a:lnTo>
                    <a:pt x="436014" y="455497"/>
                  </a:lnTo>
                  <a:lnTo>
                    <a:pt x="397280" y="463990"/>
                  </a:lnTo>
                  <a:lnTo>
                    <a:pt x="373749" y="469015"/>
                  </a:lnTo>
                  <a:lnTo>
                    <a:pt x="369777" y="469857"/>
                  </a:lnTo>
                  <a:lnTo>
                    <a:pt x="338069" y="476515"/>
                  </a:lnTo>
                  <a:lnTo>
                    <a:pt x="328421" y="478348"/>
                  </a:lnTo>
                  <a:lnTo>
                    <a:pt x="291441" y="485865"/>
                  </a:lnTo>
                  <a:lnTo>
                    <a:pt x="287543" y="486649"/>
                  </a:lnTo>
                  <a:lnTo>
                    <a:pt x="283345" y="487491"/>
                  </a:lnTo>
                  <a:lnTo>
                    <a:pt x="222943" y="499767"/>
                  </a:lnTo>
                  <a:lnTo>
                    <a:pt x="208903" y="502564"/>
                  </a:lnTo>
                  <a:lnTo>
                    <a:pt x="200662" y="504195"/>
                  </a:lnTo>
                  <a:lnTo>
                    <a:pt x="180629" y="507924"/>
                  </a:lnTo>
                  <a:lnTo>
                    <a:pt x="163027" y="511322"/>
                  </a:lnTo>
                  <a:lnTo>
                    <a:pt x="156512" y="512571"/>
                  </a:lnTo>
                  <a:lnTo>
                    <a:pt x="152795" y="513257"/>
                  </a:lnTo>
                  <a:lnTo>
                    <a:pt x="123756" y="518567"/>
                  </a:lnTo>
                  <a:lnTo>
                    <a:pt x="91344" y="524623"/>
                  </a:lnTo>
                  <a:lnTo>
                    <a:pt x="84888" y="525815"/>
                  </a:lnTo>
                  <a:lnTo>
                    <a:pt x="77017" y="527252"/>
                  </a:lnTo>
                  <a:lnTo>
                    <a:pt x="35605" y="534703"/>
                  </a:lnTo>
                  <a:lnTo>
                    <a:pt x="21653" y="537106"/>
                  </a:lnTo>
                  <a:lnTo>
                    <a:pt x="6475" y="539697"/>
                  </a:lnTo>
                  <a:lnTo>
                    <a:pt x="3261" y="52155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499015" y="1788897"/>
              <a:ext cx="654695" cy="1058434"/>
            </a:xfrm>
            <a:custGeom>
              <a:avLst/>
              <a:pathLst>
                <a:path w="654695" h="1058434">
                  <a:moveTo>
                    <a:pt x="51976" y="614538"/>
                  </a:moveTo>
                  <a:lnTo>
                    <a:pt x="55780" y="610259"/>
                  </a:lnTo>
                  <a:lnTo>
                    <a:pt x="56337" y="602964"/>
                  </a:lnTo>
                  <a:lnTo>
                    <a:pt x="63340" y="598295"/>
                  </a:lnTo>
                  <a:lnTo>
                    <a:pt x="66707" y="594255"/>
                  </a:lnTo>
                  <a:lnTo>
                    <a:pt x="74209" y="582490"/>
                  </a:lnTo>
                  <a:lnTo>
                    <a:pt x="79636" y="573047"/>
                  </a:lnTo>
                  <a:lnTo>
                    <a:pt x="85189" y="570081"/>
                  </a:lnTo>
                  <a:lnTo>
                    <a:pt x="93971" y="567746"/>
                  </a:lnTo>
                  <a:lnTo>
                    <a:pt x="99657" y="561448"/>
                  </a:lnTo>
                  <a:lnTo>
                    <a:pt x="102859" y="557897"/>
                  </a:lnTo>
                  <a:lnTo>
                    <a:pt x="107654" y="550686"/>
                  </a:lnTo>
                  <a:lnTo>
                    <a:pt x="106792" y="543434"/>
                  </a:lnTo>
                  <a:lnTo>
                    <a:pt x="109988" y="536752"/>
                  </a:lnTo>
                  <a:lnTo>
                    <a:pt x="116953" y="531666"/>
                  </a:lnTo>
                  <a:lnTo>
                    <a:pt x="120760" y="527372"/>
                  </a:lnTo>
                  <a:lnTo>
                    <a:pt x="130560" y="509606"/>
                  </a:lnTo>
                  <a:lnTo>
                    <a:pt x="131476" y="507782"/>
                  </a:lnTo>
                  <a:lnTo>
                    <a:pt x="134379" y="501999"/>
                  </a:lnTo>
                  <a:lnTo>
                    <a:pt x="146431" y="486451"/>
                  </a:lnTo>
                  <a:lnTo>
                    <a:pt x="158210" y="471532"/>
                  </a:lnTo>
                  <a:lnTo>
                    <a:pt x="163386" y="465708"/>
                  </a:lnTo>
                  <a:lnTo>
                    <a:pt x="159192" y="455497"/>
                  </a:lnTo>
                  <a:lnTo>
                    <a:pt x="160051" y="448223"/>
                  </a:lnTo>
                  <a:lnTo>
                    <a:pt x="155946" y="441054"/>
                  </a:lnTo>
                  <a:lnTo>
                    <a:pt x="149210" y="439079"/>
                  </a:lnTo>
                  <a:lnTo>
                    <a:pt x="143828" y="431638"/>
                  </a:lnTo>
                  <a:lnTo>
                    <a:pt x="139408" y="428672"/>
                  </a:lnTo>
                  <a:lnTo>
                    <a:pt x="138630" y="426965"/>
                  </a:lnTo>
                  <a:lnTo>
                    <a:pt x="134602" y="418114"/>
                  </a:lnTo>
                  <a:lnTo>
                    <a:pt x="133597" y="410625"/>
                  </a:lnTo>
                  <a:lnTo>
                    <a:pt x="131960" y="405053"/>
                  </a:lnTo>
                  <a:lnTo>
                    <a:pt x="131428" y="395657"/>
                  </a:lnTo>
                  <a:lnTo>
                    <a:pt x="128454" y="391607"/>
                  </a:lnTo>
                  <a:lnTo>
                    <a:pt x="134560" y="384839"/>
                  </a:lnTo>
                  <a:lnTo>
                    <a:pt x="136500" y="381247"/>
                  </a:lnTo>
                  <a:lnTo>
                    <a:pt x="133705" y="376554"/>
                  </a:lnTo>
                  <a:lnTo>
                    <a:pt x="135190" y="369309"/>
                  </a:lnTo>
                  <a:lnTo>
                    <a:pt x="133614" y="361905"/>
                  </a:lnTo>
                  <a:lnTo>
                    <a:pt x="129008" y="353733"/>
                  </a:lnTo>
                  <a:lnTo>
                    <a:pt x="133262" y="346721"/>
                  </a:lnTo>
                  <a:lnTo>
                    <a:pt x="133646" y="344533"/>
                  </a:lnTo>
                  <a:lnTo>
                    <a:pt x="134737" y="338324"/>
                  </a:lnTo>
                  <a:lnTo>
                    <a:pt x="136853" y="328919"/>
                  </a:lnTo>
                  <a:lnTo>
                    <a:pt x="154555" y="250250"/>
                  </a:lnTo>
                  <a:lnTo>
                    <a:pt x="155384" y="246564"/>
                  </a:lnTo>
                  <a:lnTo>
                    <a:pt x="158512" y="232530"/>
                  </a:lnTo>
                  <a:lnTo>
                    <a:pt x="161704" y="218203"/>
                  </a:lnTo>
                  <a:lnTo>
                    <a:pt x="172740" y="168688"/>
                  </a:lnTo>
                  <a:lnTo>
                    <a:pt x="180068" y="136275"/>
                  </a:lnTo>
                  <a:lnTo>
                    <a:pt x="182124" y="127177"/>
                  </a:lnTo>
                  <a:lnTo>
                    <a:pt x="184526" y="116553"/>
                  </a:lnTo>
                  <a:lnTo>
                    <a:pt x="194015" y="76861"/>
                  </a:lnTo>
                  <a:lnTo>
                    <a:pt x="201198" y="45625"/>
                  </a:lnTo>
                  <a:lnTo>
                    <a:pt x="206961" y="20322"/>
                  </a:lnTo>
                  <a:lnTo>
                    <a:pt x="211589" y="0"/>
                  </a:lnTo>
                  <a:lnTo>
                    <a:pt x="236353" y="5428"/>
                  </a:lnTo>
                  <a:lnTo>
                    <a:pt x="266931" y="12136"/>
                  </a:lnTo>
                  <a:lnTo>
                    <a:pt x="300126" y="19199"/>
                  </a:lnTo>
                  <a:lnTo>
                    <a:pt x="285843" y="85908"/>
                  </a:lnTo>
                  <a:lnTo>
                    <a:pt x="285247" y="88692"/>
                  </a:lnTo>
                  <a:lnTo>
                    <a:pt x="280351" y="111649"/>
                  </a:lnTo>
                  <a:lnTo>
                    <a:pt x="277663" y="124206"/>
                  </a:lnTo>
                  <a:lnTo>
                    <a:pt x="275048" y="136429"/>
                  </a:lnTo>
                  <a:lnTo>
                    <a:pt x="271436" y="153186"/>
                  </a:lnTo>
                  <a:lnTo>
                    <a:pt x="271966" y="155444"/>
                  </a:lnTo>
                  <a:lnTo>
                    <a:pt x="272357" y="157111"/>
                  </a:lnTo>
                  <a:lnTo>
                    <a:pt x="276689" y="168586"/>
                  </a:lnTo>
                  <a:lnTo>
                    <a:pt x="280528" y="177131"/>
                  </a:lnTo>
                  <a:lnTo>
                    <a:pt x="284818" y="181983"/>
                  </a:lnTo>
                  <a:lnTo>
                    <a:pt x="284210" y="189433"/>
                  </a:lnTo>
                  <a:lnTo>
                    <a:pt x="292648" y="200235"/>
                  </a:lnTo>
                  <a:lnTo>
                    <a:pt x="290311" y="205624"/>
                  </a:lnTo>
                  <a:lnTo>
                    <a:pt x="293292" y="210645"/>
                  </a:lnTo>
                  <a:lnTo>
                    <a:pt x="289478" y="216459"/>
                  </a:lnTo>
                  <a:lnTo>
                    <a:pt x="288629" y="222405"/>
                  </a:lnTo>
                  <a:lnTo>
                    <a:pt x="294790" y="230850"/>
                  </a:lnTo>
                  <a:lnTo>
                    <a:pt x="288719" y="233019"/>
                  </a:lnTo>
                  <a:lnTo>
                    <a:pt x="285994" y="237987"/>
                  </a:lnTo>
                  <a:lnTo>
                    <a:pt x="296740" y="247371"/>
                  </a:lnTo>
                  <a:lnTo>
                    <a:pt x="299572" y="255390"/>
                  </a:lnTo>
                  <a:lnTo>
                    <a:pt x="304403" y="260503"/>
                  </a:lnTo>
                  <a:lnTo>
                    <a:pt x="313040" y="265054"/>
                  </a:lnTo>
                  <a:lnTo>
                    <a:pt x="316946" y="267167"/>
                  </a:lnTo>
                  <a:lnTo>
                    <a:pt x="318895" y="274035"/>
                  </a:lnTo>
                  <a:lnTo>
                    <a:pt x="321293" y="279462"/>
                  </a:lnTo>
                  <a:lnTo>
                    <a:pt x="326247" y="286613"/>
                  </a:lnTo>
                  <a:lnTo>
                    <a:pt x="330696" y="297324"/>
                  </a:lnTo>
                  <a:lnTo>
                    <a:pt x="334242" y="303545"/>
                  </a:lnTo>
                  <a:lnTo>
                    <a:pt x="336545" y="311111"/>
                  </a:lnTo>
                  <a:lnTo>
                    <a:pt x="342035" y="317652"/>
                  </a:lnTo>
                  <a:lnTo>
                    <a:pt x="344695" y="320817"/>
                  </a:lnTo>
                  <a:lnTo>
                    <a:pt x="341956" y="326756"/>
                  </a:lnTo>
                  <a:lnTo>
                    <a:pt x="346282" y="335520"/>
                  </a:lnTo>
                  <a:lnTo>
                    <a:pt x="353848" y="341684"/>
                  </a:lnTo>
                  <a:lnTo>
                    <a:pt x="354907" y="347501"/>
                  </a:lnTo>
                  <a:lnTo>
                    <a:pt x="361323" y="348587"/>
                  </a:lnTo>
                  <a:lnTo>
                    <a:pt x="363173" y="350133"/>
                  </a:lnTo>
                  <a:lnTo>
                    <a:pt x="367357" y="353626"/>
                  </a:lnTo>
                  <a:lnTo>
                    <a:pt x="366376" y="361121"/>
                  </a:lnTo>
                  <a:lnTo>
                    <a:pt x="369072" y="362441"/>
                  </a:lnTo>
                  <a:lnTo>
                    <a:pt x="372961" y="364344"/>
                  </a:lnTo>
                  <a:lnTo>
                    <a:pt x="381907" y="365437"/>
                  </a:lnTo>
                  <a:lnTo>
                    <a:pt x="391106" y="364462"/>
                  </a:lnTo>
                  <a:lnTo>
                    <a:pt x="393084" y="366784"/>
                  </a:lnTo>
                  <a:lnTo>
                    <a:pt x="394277" y="368183"/>
                  </a:lnTo>
                  <a:lnTo>
                    <a:pt x="391448" y="377345"/>
                  </a:lnTo>
                  <a:lnTo>
                    <a:pt x="387698" y="386395"/>
                  </a:lnTo>
                  <a:lnTo>
                    <a:pt x="382622" y="386728"/>
                  </a:lnTo>
                  <a:lnTo>
                    <a:pt x="382035" y="398820"/>
                  </a:lnTo>
                  <a:lnTo>
                    <a:pt x="377831" y="401465"/>
                  </a:lnTo>
                  <a:lnTo>
                    <a:pt x="374931" y="411626"/>
                  </a:lnTo>
                  <a:lnTo>
                    <a:pt x="373042" y="416449"/>
                  </a:lnTo>
                  <a:lnTo>
                    <a:pt x="371265" y="421256"/>
                  </a:lnTo>
                  <a:lnTo>
                    <a:pt x="369951" y="429882"/>
                  </a:lnTo>
                  <a:lnTo>
                    <a:pt x="363291" y="429444"/>
                  </a:lnTo>
                  <a:lnTo>
                    <a:pt x="361534" y="435066"/>
                  </a:lnTo>
                  <a:lnTo>
                    <a:pt x="366571" y="440023"/>
                  </a:lnTo>
                  <a:lnTo>
                    <a:pt x="362881" y="448691"/>
                  </a:lnTo>
                  <a:lnTo>
                    <a:pt x="365462" y="455090"/>
                  </a:lnTo>
                  <a:lnTo>
                    <a:pt x="368432" y="459466"/>
                  </a:lnTo>
                  <a:lnTo>
                    <a:pt x="366069" y="466040"/>
                  </a:lnTo>
                  <a:lnTo>
                    <a:pt x="367658" y="470452"/>
                  </a:lnTo>
                  <a:lnTo>
                    <a:pt x="363648" y="473459"/>
                  </a:lnTo>
                  <a:lnTo>
                    <a:pt x="354194" y="474327"/>
                  </a:lnTo>
                  <a:lnTo>
                    <a:pt x="348386" y="481073"/>
                  </a:lnTo>
                  <a:lnTo>
                    <a:pt x="352317" y="489982"/>
                  </a:lnTo>
                  <a:lnTo>
                    <a:pt x="351394" y="497283"/>
                  </a:lnTo>
                  <a:lnTo>
                    <a:pt x="347463" y="499102"/>
                  </a:lnTo>
                  <a:lnTo>
                    <a:pt x="346066" y="504993"/>
                  </a:lnTo>
                  <a:lnTo>
                    <a:pt x="346857" y="508179"/>
                  </a:lnTo>
                  <a:lnTo>
                    <a:pt x="347819" y="512047"/>
                  </a:lnTo>
                  <a:lnTo>
                    <a:pt x="352137" y="515043"/>
                  </a:lnTo>
                  <a:lnTo>
                    <a:pt x="359188" y="523649"/>
                  </a:lnTo>
                  <a:lnTo>
                    <a:pt x="367390" y="526954"/>
                  </a:lnTo>
                  <a:lnTo>
                    <a:pt x="371513" y="519702"/>
                  </a:lnTo>
                  <a:lnTo>
                    <a:pt x="377950" y="519863"/>
                  </a:lnTo>
                  <a:lnTo>
                    <a:pt x="389333" y="513834"/>
                  </a:lnTo>
                  <a:lnTo>
                    <a:pt x="397133" y="508296"/>
                  </a:lnTo>
                  <a:lnTo>
                    <a:pt x="398167" y="502568"/>
                  </a:lnTo>
                  <a:lnTo>
                    <a:pt x="402479" y="502760"/>
                  </a:lnTo>
                  <a:lnTo>
                    <a:pt x="404224" y="505634"/>
                  </a:lnTo>
                  <a:lnTo>
                    <a:pt x="407938" y="511746"/>
                  </a:lnTo>
                  <a:lnTo>
                    <a:pt x="410980" y="515210"/>
                  </a:lnTo>
                  <a:lnTo>
                    <a:pt x="415638" y="519121"/>
                  </a:lnTo>
                  <a:lnTo>
                    <a:pt x="413975" y="529917"/>
                  </a:lnTo>
                  <a:lnTo>
                    <a:pt x="416978" y="536454"/>
                  </a:lnTo>
                  <a:lnTo>
                    <a:pt x="415293" y="543593"/>
                  </a:lnTo>
                  <a:lnTo>
                    <a:pt x="417160" y="549951"/>
                  </a:lnTo>
                  <a:lnTo>
                    <a:pt x="415319" y="558018"/>
                  </a:lnTo>
                  <a:lnTo>
                    <a:pt x="421199" y="571870"/>
                  </a:lnTo>
                  <a:lnTo>
                    <a:pt x="425727" y="587681"/>
                  </a:lnTo>
                  <a:lnTo>
                    <a:pt x="431140" y="592705"/>
                  </a:lnTo>
                  <a:lnTo>
                    <a:pt x="435770" y="599289"/>
                  </a:lnTo>
                  <a:lnTo>
                    <a:pt x="435821" y="606657"/>
                  </a:lnTo>
                  <a:lnTo>
                    <a:pt x="433389" y="613726"/>
                  </a:lnTo>
                  <a:lnTo>
                    <a:pt x="429840" y="619079"/>
                  </a:lnTo>
                  <a:lnTo>
                    <a:pt x="433150" y="629304"/>
                  </a:lnTo>
                  <a:lnTo>
                    <a:pt x="437321" y="631165"/>
                  </a:lnTo>
                  <a:lnTo>
                    <a:pt x="443725" y="637398"/>
                  </a:lnTo>
                  <a:lnTo>
                    <a:pt x="449574" y="635099"/>
                  </a:lnTo>
                  <a:lnTo>
                    <a:pt x="459313" y="645074"/>
                  </a:lnTo>
                  <a:lnTo>
                    <a:pt x="460844" y="653259"/>
                  </a:lnTo>
                  <a:lnTo>
                    <a:pt x="463900" y="664963"/>
                  </a:lnTo>
                  <a:lnTo>
                    <a:pt x="461477" y="671851"/>
                  </a:lnTo>
                  <a:lnTo>
                    <a:pt x="465285" y="680833"/>
                  </a:lnTo>
                  <a:lnTo>
                    <a:pt x="464130" y="687204"/>
                  </a:lnTo>
                  <a:lnTo>
                    <a:pt x="468188" y="695684"/>
                  </a:lnTo>
                  <a:lnTo>
                    <a:pt x="474043" y="701860"/>
                  </a:lnTo>
                  <a:lnTo>
                    <a:pt x="479996" y="699423"/>
                  </a:lnTo>
                  <a:lnTo>
                    <a:pt x="480530" y="699204"/>
                  </a:lnTo>
                  <a:lnTo>
                    <a:pt x="480773" y="694315"/>
                  </a:lnTo>
                  <a:lnTo>
                    <a:pt x="491200" y="688197"/>
                  </a:lnTo>
                  <a:lnTo>
                    <a:pt x="493943" y="688141"/>
                  </a:lnTo>
                  <a:lnTo>
                    <a:pt x="503947" y="691602"/>
                  </a:lnTo>
                  <a:lnTo>
                    <a:pt x="516189" y="695300"/>
                  </a:lnTo>
                  <a:lnTo>
                    <a:pt x="523772" y="701121"/>
                  </a:lnTo>
                  <a:lnTo>
                    <a:pt x="528459" y="690574"/>
                  </a:lnTo>
                  <a:lnTo>
                    <a:pt x="536463" y="686391"/>
                  </a:lnTo>
                  <a:lnTo>
                    <a:pt x="542140" y="690879"/>
                  </a:lnTo>
                  <a:lnTo>
                    <a:pt x="551176" y="694540"/>
                  </a:lnTo>
                  <a:lnTo>
                    <a:pt x="560233" y="694796"/>
                  </a:lnTo>
                  <a:lnTo>
                    <a:pt x="576749" y="693896"/>
                  </a:lnTo>
                  <a:lnTo>
                    <a:pt x="581633" y="702068"/>
                  </a:lnTo>
                  <a:lnTo>
                    <a:pt x="592827" y="697130"/>
                  </a:lnTo>
                  <a:lnTo>
                    <a:pt x="601228" y="698959"/>
                  </a:lnTo>
                  <a:lnTo>
                    <a:pt x="606466" y="700095"/>
                  </a:lnTo>
                  <a:lnTo>
                    <a:pt x="611339" y="697009"/>
                  </a:lnTo>
                  <a:lnTo>
                    <a:pt x="618394" y="684634"/>
                  </a:lnTo>
                  <a:lnTo>
                    <a:pt x="619914" y="682595"/>
                  </a:lnTo>
                  <a:lnTo>
                    <a:pt x="622234" y="679480"/>
                  </a:lnTo>
                  <a:lnTo>
                    <a:pt x="628227" y="675608"/>
                  </a:lnTo>
                  <a:lnTo>
                    <a:pt x="628902" y="676270"/>
                  </a:lnTo>
                  <a:lnTo>
                    <a:pt x="633496" y="680768"/>
                  </a:lnTo>
                  <a:lnTo>
                    <a:pt x="637582" y="689316"/>
                  </a:lnTo>
                  <a:lnTo>
                    <a:pt x="640922" y="696154"/>
                  </a:lnTo>
                  <a:lnTo>
                    <a:pt x="642077" y="703034"/>
                  </a:lnTo>
                  <a:lnTo>
                    <a:pt x="646832" y="709408"/>
                  </a:lnTo>
                  <a:lnTo>
                    <a:pt x="647944" y="715491"/>
                  </a:lnTo>
                  <a:lnTo>
                    <a:pt x="654695" y="719320"/>
                  </a:lnTo>
                  <a:lnTo>
                    <a:pt x="652511" y="732886"/>
                  </a:lnTo>
                  <a:lnTo>
                    <a:pt x="646893" y="768503"/>
                  </a:lnTo>
                  <a:lnTo>
                    <a:pt x="644141" y="786518"/>
                  </a:lnTo>
                  <a:lnTo>
                    <a:pt x="642568" y="796810"/>
                  </a:lnTo>
                  <a:lnTo>
                    <a:pt x="637784" y="827033"/>
                  </a:lnTo>
                  <a:lnTo>
                    <a:pt x="633770" y="852649"/>
                  </a:lnTo>
                  <a:lnTo>
                    <a:pt x="629786" y="878072"/>
                  </a:lnTo>
                  <a:lnTo>
                    <a:pt x="624505" y="911459"/>
                  </a:lnTo>
                  <a:lnTo>
                    <a:pt x="623354" y="918726"/>
                  </a:lnTo>
                  <a:lnTo>
                    <a:pt x="622159" y="926268"/>
                  </a:lnTo>
                  <a:lnTo>
                    <a:pt x="616901" y="959462"/>
                  </a:lnTo>
                  <a:lnTo>
                    <a:pt x="612130" y="988083"/>
                  </a:lnTo>
                  <a:lnTo>
                    <a:pt x="608368" y="1010646"/>
                  </a:lnTo>
                  <a:lnTo>
                    <a:pt x="600778" y="1058434"/>
                  </a:lnTo>
                  <a:lnTo>
                    <a:pt x="567688" y="1053187"/>
                  </a:lnTo>
                  <a:lnTo>
                    <a:pt x="557842" y="1051737"/>
                  </a:lnTo>
                  <a:lnTo>
                    <a:pt x="554162" y="1051140"/>
                  </a:lnTo>
                  <a:lnTo>
                    <a:pt x="529629" y="1047119"/>
                  </a:lnTo>
                  <a:lnTo>
                    <a:pt x="493395" y="1041232"/>
                  </a:lnTo>
                  <a:lnTo>
                    <a:pt x="488414" y="1040225"/>
                  </a:lnTo>
                  <a:lnTo>
                    <a:pt x="477804" y="1038071"/>
                  </a:lnTo>
                  <a:lnTo>
                    <a:pt x="439177" y="1031411"/>
                  </a:lnTo>
                  <a:lnTo>
                    <a:pt x="403591" y="1025339"/>
                  </a:lnTo>
                  <a:lnTo>
                    <a:pt x="378541" y="1021061"/>
                  </a:lnTo>
                  <a:lnTo>
                    <a:pt x="353575" y="1016855"/>
                  </a:lnTo>
                  <a:lnTo>
                    <a:pt x="321128" y="1011425"/>
                  </a:lnTo>
                  <a:lnTo>
                    <a:pt x="298770" y="1006428"/>
                  </a:lnTo>
                  <a:lnTo>
                    <a:pt x="274658" y="1001693"/>
                  </a:lnTo>
                  <a:lnTo>
                    <a:pt x="242896" y="995410"/>
                  </a:lnTo>
                  <a:lnTo>
                    <a:pt x="212846" y="988637"/>
                  </a:lnTo>
                  <a:lnTo>
                    <a:pt x="198881" y="985993"/>
                  </a:lnTo>
                  <a:lnTo>
                    <a:pt x="171165" y="980683"/>
                  </a:lnTo>
                  <a:lnTo>
                    <a:pt x="139941" y="974008"/>
                  </a:lnTo>
                  <a:lnTo>
                    <a:pt x="115465" y="968940"/>
                  </a:lnTo>
                  <a:lnTo>
                    <a:pt x="69202" y="958932"/>
                  </a:lnTo>
                  <a:lnTo>
                    <a:pt x="39899" y="952504"/>
                  </a:lnTo>
                  <a:lnTo>
                    <a:pt x="796" y="943446"/>
                  </a:lnTo>
                  <a:lnTo>
                    <a:pt x="0" y="943260"/>
                  </a:lnTo>
                  <a:lnTo>
                    <a:pt x="11523" y="891864"/>
                  </a:lnTo>
                  <a:lnTo>
                    <a:pt x="24638" y="833697"/>
                  </a:lnTo>
                  <a:lnTo>
                    <a:pt x="31237" y="804177"/>
                  </a:lnTo>
                  <a:lnTo>
                    <a:pt x="48613" y="726821"/>
                  </a:lnTo>
                  <a:lnTo>
                    <a:pt x="51299" y="715438"/>
                  </a:lnTo>
                  <a:lnTo>
                    <a:pt x="55872" y="696054"/>
                  </a:lnTo>
                  <a:lnTo>
                    <a:pt x="61313" y="689118"/>
                  </a:lnTo>
                  <a:lnTo>
                    <a:pt x="62675" y="687381"/>
                  </a:lnTo>
                  <a:lnTo>
                    <a:pt x="66895" y="675906"/>
                  </a:lnTo>
                  <a:lnTo>
                    <a:pt x="70489" y="670109"/>
                  </a:lnTo>
                  <a:lnTo>
                    <a:pt x="68310" y="661663"/>
                  </a:lnTo>
                  <a:lnTo>
                    <a:pt x="78047" y="654280"/>
                  </a:lnTo>
                  <a:lnTo>
                    <a:pt x="78282" y="654101"/>
                  </a:lnTo>
                  <a:lnTo>
                    <a:pt x="78384" y="650547"/>
                  </a:lnTo>
                  <a:lnTo>
                    <a:pt x="72759" y="647205"/>
                  </a:lnTo>
                  <a:lnTo>
                    <a:pt x="73395" y="641444"/>
                  </a:lnTo>
                  <a:lnTo>
                    <a:pt x="64997" y="639333"/>
                  </a:lnTo>
                  <a:lnTo>
                    <a:pt x="60269" y="632533"/>
                  </a:lnTo>
                  <a:lnTo>
                    <a:pt x="54936" y="633984"/>
                  </a:lnTo>
                  <a:lnTo>
                    <a:pt x="51338" y="628979"/>
                  </a:lnTo>
                  <a:lnTo>
                    <a:pt x="52067" y="627994"/>
                  </a:lnTo>
                  <a:lnTo>
                    <a:pt x="54963" y="624077"/>
                  </a:lnTo>
                  <a:lnTo>
                    <a:pt x="53547" y="61927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438185" y="5207065"/>
              <a:ext cx="69545" cy="43100"/>
            </a:xfrm>
            <a:custGeom>
              <a:avLst/>
              <a:pathLst>
                <a:path w="69545" h="43100">
                  <a:moveTo>
                    <a:pt x="0" y="39956"/>
                  </a:moveTo>
                  <a:lnTo>
                    <a:pt x="5909" y="27411"/>
                  </a:lnTo>
                  <a:lnTo>
                    <a:pt x="14927" y="19720"/>
                  </a:lnTo>
                  <a:lnTo>
                    <a:pt x="25224" y="13036"/>
                  </a:lnTo>
                  <a:lnTo>
                    <a:pt x="26514" y="10134"/>
                  </a:lnTo>
                  <a:lnTo>
                    <a:pt x="41409" y="0"/>
                  </a:lnTo>
                  <a:lnTo>
                    <a:pt x="60053" y="5115"/>
                  </a:lnTo>
                  <a:lnTo>
                    <a:pt x="69545" y="14806"/>
                  </a:lnTo>
                  <a:lnTo>
                    <a:pt x="57829" y="21619"/>
                  </a:lnTo>
                  <a:lnTo>
                    <a:pt x="50597" y="24698"/>
                  </a:lnTo>
                  <a:lnTo>
                    <a:pt x="44899" y="22947"/>
                  </a:lnTo>
                  <a:lnTo>
                    <a:pt x="36073" y="27255"/>
                  </a:lnTo>
                  <a:lnTo>
                    <a:pt x="26819" y="32541"/>
                  </a:lnTo>
                  <a:lnTo>
                    <a:pt x="16173" y="38896"/>
                  </a:lnTo>
                  <a:lnTo>
                    <a:pt x="364" y="4310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2246" y="5246036"/>
              <a:ext cx="18428" cy="14479"/>
            </a:xfrm>
            <a:custGeom>
              <a:avLst/>
              <a:pathLst>
                <a:path w="18428" h="14479">
                  <a:moveTo>
                    <a:pt x="782" y="8270"/>
                  </a:moveTo>
                  <a:lnTo>
                    <a:pt x="3948" y="2632"/>
                  </a:lnTo>
                  <a:lnTo>
                    <a:pt x="18428" y="0"/>
                  </a:lnTo>
                  <a:lnTo>
                    <a:pt x="13821" y="12505"/>
                  </a:lnTo>
                  <a:lnTo>
                    <a:pt x="0" y="1447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390526" y="5246036"/>
              <a:ext cx="12505" cy="13163"/>
            </a:xfrm>
            <a:custGeom>
              <a:avLst/>
              <a:pathLst>
                <a:path w="12505" h="13163">
                  <a:moveTo>
                    <a:pt x="0" y="7239"/>
                  </a:moveTo>
                  <a:lnTo>
                    <a:pt x="4607" y="0"/>
                  </a:lnTo>
                  <a:lnTo>
                    <a:pt x="12505" y="3290"/>
                  </a:lnTo>
                  <a:lnTo>
                    <a:pt x="11847" y="11188"/>
                  </a:lnTo>
                  <a:lnTo>
                    <a:pt x="1974" y="1316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623897" y="4400282"/>
              <a:ext cx="1002252" cy="819426"/>
            </a:xfrm>
            <a:custGeom>
              <a:avLst/>
              <a:pathLst>
                <a:path w="1002252" h="819426">
                  <a:moveTo>
                    <a:pt x="4020" y="61955"/>
                  </a:moveTo>
                  <a:lnTo>
                    <a:pt x="2660" y="55694"/>
                  </a:lnTo>
                  <a:lnTo>
                    <a:pt x="12013" y="54843"/>
                  </a:lnTo>
                  <a:lnTo>
                    <a:pt x="23063" y="53778"/>
                  </a:lnTo>
                  <a:lnTo>
                    <a:pt x="36455" y="52511"/>
                  </a:lnTo>
                  <a:lnTo>
                    <a:pt x="54084" y="50794"/>
                  </a:lnTo>
                  <a:lnTo>
                    <a:pt x="81784" y="48364"/>
                  </a:lnTo>
                  <a:lnTo>
                    <a:pt x="93090" y="47320"/>
                  </a:lnTo>
                  <a:lnTo>
                    <a:pt x="95688" y="47093"/>
                  </a:lnTo>
                  <a:lnTo>
                    <a:pt x="98551" y="46842"/>
                  </a:lnTo>
                  <a:lnTo>
                    <a:pt x="110048" y="45827"/>
                  </a:lnTo>
                  <a:lnTo>
                    <a:pt x="124763" y="44509"/>
                  </a:lnTo>
                  <a:lnTo>
                    <a:pt x="145376" y="42530"/>
                  </a:lnTo>
                  <a:lnTo>
                    <a:pt x="148167" y="42259"/>
                  </a:lnTo>
                  <a:lnTo>
                    <a:pt x="169110" y="40160"/>
                  </a:lnTo>
                  <a:lnTo>
                    <a:pt x="175535" y="39508"/>
                  </a:lnTo>
                  <a:lnTo>
                    <a:pt x="187044" y="38332"/>
                  </a:lnTo>
                  <a:lnTo>
                    <a:pt x="203702" y="36607"/>
                  </a:lnTo>
                  <a:lnTo>
                    <a:pt x="220622" y="34534"/>
                  </a:lnTo>
                  <a:lnTo>
                    <a:pt x="250216" y="30930"/>
                  </a:lnTo>
                  <a:lnTo>
                    <a:pt x="251356" y="30790"/>
                  </a:lnTo>
                  <a:lnTo>
                    <a:pt x="269572" y="28530"/>
                  </a:lnTo>
                  <a:lnTo>
                    <a:pt x="291600" y="25867"/>
                  </a:lnTo>
                  <a:lnTo>
                    <a:pt x="305091" y="24317"/>
                  </a:lnTo>
                  <a:lnTo>
                    <a:pt x="308477" y="23919"/>
                  </a:lnTo>
                  <a:lnTo>
                    <a:pt x="308435" y="27216"/>
                  </a:lnTo>
                  <a:lnTo>
                    <a:pt x="311700" y="32414"/>
                  </a:lnTo>
                  <a:lnTo>
                    <a:pt x="318294" y="39759"/>
                  </a:lnTo>
                  <a:lnTo>
                    <a:pt x="319178" y="45874"/>
                  </a:lnTo>
                  <a:lnTo>
                    <a:pt x="322076" y="54159"/>
                  </a:lnTo>
                  <a:lnTo>
                    <a:pt x="329360" y="61730"/>
                  </a:lnTo>
                  <a:lnTo>
                    <a:pt x="329505" y="61720"/>
                  </a:lnTo>
                  <a:lnTo>
                    <a:pt x="335492" y="61270"/>
                  </a:lnTo>
                  <a:lnTo>
                    <a:pt x="375714" y="58789"/>
                  </a:lnTo>
                  <a:lnTo>
                    <a:pt x="386844" y="57978"/>
                  </a:lnTo>
                  <a:lnTo>
                    <a:pt x="398149" y="57143"/>
                  </a:lnTo>
                  <a:lnTo>
                    <a:pt x="417202" y="55709"/>
                  </a:lnTo>
                  <a:lnTo>
                    <a:pt x="422103" y="55384"/>
                  </a:lnTo>
                  <a:lnTo>
                    <a:pt x="431170" y="54777"/>
                  </a:lnTo>
                  <a:lnTo>
                    <a:pt x="453331" y="53263"/>
                  </a:lnTo>
                  <a:lnTo>
                    <a:pt x="462514" y="52644"/>
                  </a:lnTo>
                  <a:lnTo>
                    <a:pt x="478207" y="51568"/>
                  </a:lnTo>
                  <a:lnTo>
                    <a:pt x="491492" y="50641"/>
                  </a:lnTo>
                  <a:lnTo>
                    <a:pt x="508417" y="49578"/>
                  </a:lnTo>
                  <a:lnTo>
                    <a:pt x="514173" y="49210"/>
                  </a:lnTo>
                  <a:lnTo>
                    <a:pt x="534728" y="47874"/>
                  </a:lnTo>
                  <a:lnTo>
                    <a:pt x="535345" y="47833"/>
                  </a:lnTo>
                  <a:lnTo>
                    <a:pt x="565573" y="45705"/>
                  </a:lnTo>
                  <a:lnTo>
                    <a:pt x="587917" y="44130"/>
                  </a:lnTo>
                  <a:lnTo>
                    <a:pt x="600473" y="43225"/>
                  </a:lnTo>
                  <a:lnTo>
                    <a:pt x="615278" y="42141"/>
                  </a:lnTo>
                  <a:lnTo>
                    <a:pt x="620127" y="41911"/>
                  </a:lnTo>
                  <a:lnTo>
                    <a:pt x="644062" y="40749"/>
                  </a:lnTo>
                  <a:lnTo>
                    <a:pt x="643656" y="46894"/>
                  </a:lnTo>
                  <a:lnTo>
                    <a:pt x="647939" y="52746"/>
                  </a:lnTo>
                  <a:lnTo>
                    <a:pt x="647832" y="59722"/>
                  </a:lnTo>
                  <a:lnTo>
                    <a:pt x="652524" y="66849"/>
                  </a:lnTo>
                  <a:lnTo>
                    <a:pt x="656967" y="66928"/>
                  </a:lnTo>
                  <a:lnTo>
                    <a:pt x="662758" y="66441"/>
                  </a:lnTo>
                  <a:lnTo>
                    <a:pt x="667768" y="64640"/>
                  </a:lnTo>
                  <a:lnTo>
                    <a:pt x="668938" y="64219"/>
                  </a:lnTo>
                  <a:lnTo>
                    <a:pt x="668122" y="59716"/>
                  </a:lnTo>
                  <a:lnTo>
                    <a:pt x="668854" y="53444"/>
                  </a:lnTo>
                  <a:lnTo>
                    <a:pt x="668319" y="41820"/>
                  </a:lnTo>
                  <a:lnTo>
                    <a:pt x="667203" y="32133"/>
                  </a:lnTo>
                  <a:lnTo>
                    <a:pt x="662135" y="25360"/>
                  </a:lnTo>
                  <a:lnTo>
                    <a:pt x="662295" y="20190"/>
                  </a:lnTo>
                  <a:lnTo>
                    <a:pt x="662193" y="12058"/>
                  </a:lnTo>
                  <a:lnTo>
                    <a:pt x="665901" y="6561"/>
                  </a:lnTo>
                  <a:lnTo>
                    <a:pt x="671143" y="0"/>
                  </a:lnTo>
                  <a:lnTo>
                    <a:pt x="675633" y="172"/>
                  </a:lnTo>
                  <a:lnTo>
                    <a:pt x="676071" y="189"/>
                  </a:lnTo>
                  <a:lnTo>
                    <a:pt x="680605" y="3434"/>
                  </a:lnTo>
                  <a:lnTo>
                    <a:pt x="687715" y="2750"/>
                  </a:lnTo>
                  <a:lnTo>
                    <a:pt x="693351" y="4165"/>
                  </a:lnTo>
                  <a:lnTo>
                    <a:pt x="697509" y="6918"/>
                  </a:lnTo>
                  <a:lnTo>
                    <a:pt x="705124" y="6462"/>
                  </a:lnTo>
                  <a:lnTo>
                    <a:pt x="709548" y="7892"/>
                  </a:lnTo>
                  <a:lnTo>
                    <a:pt x="718247" y="8522"/>
                  </a:lnTo>
                  <a:lnTo>
                    <a:pt x="722011" y="6859"/>
                  </a:lnTo>
                  <a:lnTo>
                    <a:pt x="724494" y="6537"/>
                  </a:lnTo>
                  <a:lnTo>
                    <a:pt x="732182" y="7202"/>
                  </a:lnTo>
                  <a:lnTo>
                    <a:pt x="734391" y="8497"/>
                  </a:lnTo>
                  <a:lnTo>
                    <a:pt x="734597" y="22042"/>
                  </a:lnTo>
                  <a:lnTo>
                    <a:pt x="737313" y="32581"/>
                  </a:lnTo>
                  <a:lnTo>
                    <a:pt x="738260" y="34726"/>
                  </a:lnTo>
                  <a:lnTo>
                    <a:pt x="738806" y="35962"/>
                  </a:lnTo>
                  <a:lnTo>
                    <a:pt x="740907" y="37692"/>
                  </a:lnTo>
                  <a:lnTo>
                    <a:pt x="743617" y="48724"/>
                  </a:lnTo>
                  <a:lnTo>
                    <a:pt x="745606" y="56815"/>
                  </a:lnTo>
                  <a:lnTo>
                    <a:pt x="750049" y="68301"/>
                  </a:lnTo>
                  <a:lnTo>
                    <a:pt x="767325" y="112801"/>
                  </a:lnTo>
                  <a:lnTo>
                    <a:pt x="770204" y="116831"/>
                  </a:lnTo>
                  <a:lnTo>
                    <a:pt x="772512" y="124986"/>
                  </a:lnTo>
                  <a:lnTo>
                    <a:pt x="773930" y="129991"/>
                  </a:lnTo>
                  <a:lnTo>
                    <a:pt x="781867" y="144672"/>
                  </a:lnTo>
                  <a:lnTo>
                    <a:pt x="789908" y="159511"/>
                  </a:lnTo>
                  <a:lnTo>
                    <a:pt x="799885" y="175842"/>
                  </a:lnTo>
                  <a:lnTo>
                    <a:pt x="809169" y="190997"/>
                  </a:lnTo>
                  <a:lnTo>
                    <a:pt x="817494" y="203877"/>
                  </a:lnTo>
                  <a:lnTo>
                    <a:pt x="822250" y="211223"/>
                  </a:lnTo>
                  <a:lnTo>
                    <a:pt x="831118" y="221480"/>
                  </a:lnTo>
                  <a:lnTo>
                    <a:pt x="849660" y="244855"/>
                  </a:lnTo>
                  <a:lnTo>
                    <a:pt x="858650" y="255122"/>
                  </a:lnTo>
                  <a:lnTo>
                    <a:pt x="870789" y="268947"/>
                  </a:lnTo>
                  <a:lnTo>
                    <a:pt x="880192" y="278587"/>
                  </a:lnTo>
                  <a:lnTo>
                    <a:pt x="890347" y="296190"/>
                  </a:lnTo>
                  <a:lnTo>
                    <a:pt x="883868" y="304024"/>
                  </a:lnTo>
                  <a:lnTo>
                    <a:pt x="883219" y="314491"/>
                  </a:lnTo>
                  <a:lnTo>
                    <a:pt x="885286" y="325121"/>
                  </a:lnTo>
                  <a:lnTo>
                    <a:pt x="888775" y="335655"/>
                  </a:lnTo>
                  <a:lnTo>
                    <a:pt x="896763" y="352332"/>
                  </a:lnTo>
                  <a:lnTo>
                    <a:pt x="913083" y="375850"/>
                  </a:lnTo>
                  <a:lnTo>
                    <a:pt x="923551" y="390880"/>
                  </a:lnTo>
                  <a:lnTo>
                    <a:pt x="933167" y="409105"/>
                  </a:lnTo>
                  <a:lnTo>
                    <a:pt x="935810" y="414256"/>
                  </a:lnTo>
                  <a:lnTo>
                    <a:pt x="947497" y="436992"/>
                  </a:lnTo>
                  <a:lnTo>
                    <a:pt x="956934" y="451644"/>
                  </a:lnTo>
                  <a:lnTo>
                    <a:pt x="964518" y="463390"/>
                  </a:lnTo>
                  <a:lnTo>
                    <a:pt x="967639" y="470895"/>
                  </a:lnTo>
                  <a:lnTo>
                    <a:pt x="971202" y="475729"/>
                  </a:lnTo>
                  <a:lnTo>
                    <a:pt x="977651" y="488790"/>
                  </a:lnTo>
                  <a:lnTo>
                    <a:pt x="984708" y="503051"/>
                  </a:lnTo>
                  <a:lnTo>
                    <a:pt x="988387" y="514396"/>
                  </a:lnTo>
                  <a:lnTo>
                    <a:pt x="988451" y="514594"/>
                  </a:lnTo>
                  <a:lnTo>
                    <a:pt x="988504" y="514992"/>
                  </a:lnTo>
                  <a:lnTo>
                    <a:pt x="990188" y="527554"/>
                  </a:lnTo>
                  <a:lnTo>
                    <a:pt x="991695" y="536138"/>
                  </a:lnTo>
                  <a:lnTo>
                    <a:pt x="992247" y="542010"/>
                  </a:lnTo>
                  <a:lnTo>
                    <a:pt x="992198" y="550314"/>
                  </a:lnTo>
                  <a:lnTo>
                    <a:pt x="992711" y="561759"/>
                  </a:lnTo>
                  <a:lnTo>
                    <a:pt x="993357" y="576276"/>
                  </a:lnTo>
                  <a:lnTo>
                    <a:pt x="993793" y="586134"/>
                  </a:lnTo>
                  <a:lnTo>
                    <a:pt x="994487" y="607627"/>
                  </a:lnTo>
                  <a:lnTo>
                    <a:pt x="994514" y="608472"/>
                  </a:lnTo>
                  <a:lnTo>
                    <a:pt x="996381" y="623645"/>
                  </a:lnTo>
                  <a:lnTo>
                    <a:pt x="997375" y="631724"/>
                  </a:lnTo>
                  <a:lnTo>
                    <a:pt x="1000576" y="644681"/>
                  </a:lnTo>
                  <a:lnTo>
                    <a:pt x="1000115" y="652439"/>
                  </a:lnTo>
                  <a:lnTo>
                    <a:pt x="999831" y="654784"/>
                  </a:lnTo>
                  <a:lnTo>
                    <a:pt x="998445" y="666178"/>
                  </a:lnTo>
                  <a:lnTo>
                    <a:pt x="995273" y="664005"/>
                  </a:lnTo>
                  <a:lnTo>
                    <a:pt x="987713" y="658710"/>
                  </a:lnTo>
                  <a:lnTo>
                    <a:pt x="984808" y="669450"/>
                  </a:lnTo>
                  <a:lnTo>
                    <a:pt x="981391" y="676253"/>
                  </a:lnTo>
                  <a:lnTo>
                    <a:pt x="981502" y="686483"/>
                  </a:lnTo>
                  <a:lnTo>
                    <a:pt x="981392" y="687406"/>
                  </a:lnTo>
                  <a:lnTo>
                    <a:pt x="980265" y="696854"/>
                  </a:lnTo>
                  <a:lnTo>
                    <a:pt x="985294" y="706506"/>
                  </a:lnTo>
                  <a:lnTo>
                    <a:pt x="993992" y="700597"/>
                  </a:lnTo>
                  <a:lnTo>
                    <a:pt x="999089" y="686031"/>
                  </a:lnTo>
                  <a:lnTo>
                    <a:pt x="1002252" y="695033"/>
                  </a:lnTo>
                  <a:lnTo>
                    <a:pt x="996475" y="711214"/>
                  </a:lnTo>
                  <a:lnTo>
                    <a:pt x="995670" y="713462"/>
                  </a:lnTo>
                  <a:lnTo>
                    <a:pt x="984603" y="739281"/>
                  </a:lnTo>
                  <a:lnTo>
                    <a:pt x="970660" y="762824"/>
                  </a:lnTo>
                  <a:lnTo>
                    <a:pt x="954206" y="783886"/>
                  </a:lnTo>
                  <a:lnTo>
                    <a:pt x="918007" y="811528"/>
                  </a:lnTo>
                  <a:lnTo>
                    <a:pt x="901553" y="819426"/>
                  </a:lnTo>
                  <a:lnTo>
                    <a:pt x="894971" y="814819"/>
                  </a:lnTo>
                  <a:lnTo>
                    <a:pt x="907476" y="804289"/>
                  </a:lnTo>
                  <a:lnTo>
                    <a:pt x="929854" y="789809"/>
                  </a:lnTo>
                  <a:lnTo>
                    <a:pt x="956180" y="764141"/>
                  </a:lnTo>
                  <a:lnTo>
                    <a:pt x="966053" y="750319"/>
                  </a:lnTo>
                  <a:lnTo>
                    <a:pt x="966711" y="741763"/>
                  </a:lnTo>
                  <a:lnTo>
                    <a:pt x="966398" y="735861"/>
                  </a:lnTo>
                  <a:lnTo>
                    <a:pt x="960372" y="735944"/>
                  </a:lnTo>
                  <a:lnTo>
                    <a:pt x="947218" y="740480"/>
                  </a:lnTo>
                  <a:lnTo>
                    <a:pt x="940496" y="746619"/>
                  </a:lnTo>
                  <a:lnTo>
                    <a:pt x="935956" y="748057"/>
                  </a:lnTo>
                  <a:lnTo>
                    <a:pt x="927054" y="744170"/>
                  </a:lnTo>
                  <a:lnTo>
                    <a:pt x="921474" y="746244"/>
                  </a:lnTo>
                  <a:lnTo>
                    <a:pt x="919377" y="747021"/>
                  </a:lnTo>
                  <a:lnTo>
                    <a:pt x="915020" y="752274"/>
                  </a:lnTo>
                  <a:lnTo>
                    <a:pt x="903623" y="756285"/>
                  </a:lnTo>
                  <a:lnTo>
                    <a:pt x="894956" y="758571"/>
                  </a:lnTo>
                  <a:lnTo>
                    <a:pt x="885770" y="751171"/>
                  </a:lnTo>
                  <a:lnTo>
                    <a:pt x="880852" y="743278"/>
                  </a:lnTo>
                  <a:lnTo>
                    <a:pt x="881864" y="731128"/>
                  </a:lnTo>
                  <a:lnTo>
                    <a:pt x="880445" y="721035"/>
                  </a:lnTo>
                  <a:lnTo>
                    <a:pt x="870709" y="709131"/>
                  </a:lnTo>
                  <a:lnTo>
                    <a:pt x="864690" y="697086"/>
                  </a:lnTo>
                  <a:lnTo>
                    <a:pt x="856964" y="688007"/>
                  </a:lnTo>
                  <a:lnTo>
                    <a:pt x="848101" y="685249"/>
                  </a:lnTo>
                  <a:lnTo>
                    <a:pt x="843103" y="675914"/>
                  </a:lnTo>
                  <a:lnTo>
                    <a:pt x="835267" y="673456"/>
                  </a:lnTo>
                  <a:lnTo>
                    <a:pt x="831259" y="672196"/>
                  </a:lnTo>
                  <a:lnTo>
                    <a:pt x="811937" y="664519"/>
                  </a:lnTo>
                  <a:lnTo>
                    <a:pt x="809103" y="667221"/>
                  </a:lnTo>
                  <a:lnTo>
                    <a:pt x="805501" y="670652"/>
                  </a:lnTo>
                  <a:lnTo>
                    <a:pt x="797692" y="664857"/>
                  </a:lnTo>
                  <a:lnTo>
                    <a:pt x="794917" y="658991"/>
                  </a:lnTo>
                  <a:lnTo>
                    <a:pt x="792015" y="652850"/>
                  </a:lnTo>
                  <a:lnTo>
                    <a:pt x="782546" y="633300"/>
                  </a:lnTo>
                  <a:lnTo>
                    <a:pt x="774556" y="610254"/>
                  </a:lnTo>
                  <a:lnTo>
                    <a:pt x="774263" y="609930"/>
                  </a:lnTo>
                  <a:lnTo>
                    <a:pt x="762570" y="596987"/>
                  </a:lnTo>
                  <a:lnTo>
                    <a:pt x="758173" y="595472"/>
                  </a:lnTo>
                  <a:lnTo>
                    <a:pt x="751094" y="596565"/>
                  </a:lnTo>
                  <a:lnTo>
                    <a:pt x="744137" y="601741"/>
                  </a:lnTo>
                  <a:lnTo>
                    <a:pt x="737463" y="600759"/>
                  </a:lnTo>
                  <a:lnTo>
                    <a:pt x="729985" y="596331"/>
                  </a:lnTo>
                  <a:lnTo>
                    <a:pt x="719524" y="580603"/>
                  </a:lnTo>
                  <a:lnTo>
                    <a:pt x="715264" y="567756"/>
                  </a:lnTo>
                  <a:lnTo>
                    <a:pt x="714073" y="559862"/>
                  </a:lnTo>
                  <a:lnTo>
                    <a:pt x="711479" y="555748"/>
                  </a:lnTo>
                  <a:lnTo>
                    <a:pt x="705965" y="546993"/>
                  </a:lnTo>
                  <a:lnTo>
                    <a:pt x="697485" y="536088"/>
                  </a:lnTo>
                  <a:lnTo>
                    <a:pt x="684622" y="519497"/>
                  </a:lnTo>
                  <a:lnTo>
                    <a:pt x="670544" y="497292"/>
                  </a:lnTo>
                  <a:lnTo>
                    <a:pt x="660036" y="485703"/>
                  </a:lnTo>
                  <a:lnTo>
                    <a:pt x="654646" y="480802"/>
                  </a:lnTo>
                  <a:lnTo>
                    <a:pt x="648392" y="475108"/>
                  </a:lnTo>
                  <a:lnTo>
                    <a:pt x="640336" y="463240"/>
                  </a:lnTo>
                  <a:lnTo>
                    <a:pt x="643210" y="463135"/>
                  </a:lnTo>
                  <a:lnTo>
                    <a:pt x="651772" y="462733"/>
                  </a:lnTo>
                  <a:lnTo>
                    <a:pt x="658444" y="451686"/>
                  </a:lnTo>
                  <a:lnTo>
                    <a:pt x="661365" y="444421"/>
                  </a:lnTo>
                  <a:lnTo>
                    <a:pt x="662113" y="442556"/>
                  </a:lnTo>
                  <a:lnTo>
                    <a:pt x="664911" y="435578"/>
                  </a:lnTo>
                  <a:lnTo>
                    <a:pt x="669040" y="432573"/>
                  </a:lnTo>
                  <a:lnTo>
                    <a:pt x="673726" y="425649"/>
                  </a:lnTo>
                  <a:lnTo>
                    <a:pt x="670860" y="420244"/>
                  </a:lnTo>
                  <a:lnTo>
                    <a:pt x="665614" y="419253"/>
                  </a:lnTo>
                  <a:lnTo>
                    <a:pt x="657306" y="416854"/>
                  </a:lnTo>
                  <a:lnTo>
                    <a:pt x="656027" y="418717"/>
                  </a:lnTo>
                  <a:lnTo>
                    <a:pt x="653953" y="421735"/>
                  </a:lnTo>
                  <a:lnTo>
                    <a:pt x="650252" y="427367"/>
                  </a:lnTo>
                  <a:lnTo>
                    <a:pt x="650880" y="433816"/>
                  </a:lnTo>
                  <a:lnTo>
                    <a:pt x="648149" y="438693"/>
                  </a:lnTo>
                  <a:lnTo>
                    <a:pt x="645783" y="443979"/>
                  </a:lnTo>
                  <a:lnTo>
                    <a:pt x="644584" y="446654"/>
                  </a:lnTo>
                  <a:lnTo>
                    <a:pt x="644485" y="446875"/>
                  </a:lnTo>
                  <a:lnTo>
                    <a:pt x="643180" y="449787"/>
                  </a:lnTo>
                  <a:lnTo>
                    <a:pt x="639989" y="451945"/>
                  </a:lnTo>
                  <a:lnTo>
                    <a:pt x="638080" y="443133"/>
                  </a:lnTo>
                  <a:lnTo>
                    <a:pt x="636126" y="436090"/>
                  </a:lnTo>
                  <a:lnTo>
                    <a:pt x="629612" y="428646"/>
                  </a:lnTo>
                  <a:lnTo>
                    <a:pt x="621562" y="421079"/>
                  </a:lnTo>
                  <a:lnTo>
                    <a:pt x="620679" y="409715"/>
                  </a:lnTo>
                  <a:lnTo>
                    <a:pt x="620652" y="398214"/>
                  </a:lnTo>
                  <a:lnTo>
                    <a:pt x="616331" y="387399"/>
                  </a:lnTo>
                  <a:lnTo>
                    <a:pt x="613977" y="378055"/>
                  </a:lnTo>
                  <a:lnTo>
                    <a:pt x="613911" y="377792"/>
                  </a:lnTo>
                  <a:lnTo>
                    <a:pt x="624163" y="366618"/>
                  </a:lnTo>
                  <a:lnTo>
                    <a:pt x="626576" y="355074"/>
                  </a:lnTo>
                  <a:lnTo>
                    <a:pt x="628873" y="341549"/>
                  </a:lnTo>
                  <a:lnTo>
                    <a:pt x="629422" y="339647"/>
                  </a:lnTo>
                  <a:lnTo>
                    <a:pt x="631554" y="332246"/>
                  </a:lnTo>
                  <a:lnTo>
                    <a:pt x="631403" y="323881"/>
                  </a:lnTo>
                  <a:lnTo>
                    <a:pt x="628527" y="313507"/>
                  </a:lnTo>
                  <a:lnTo>
                    <a:pt x="627080" y="303754"/>
                  </a:lnTo>
                  <a:lnTo>
                    <a:pt x="627048" y="303539"/>
                  </a:lnTo>
                  <a:lnTo>
                    <a:pt x="621301" y="300839"/>
                  </a:lnTo>
                  <a:lnTo>
                    <a:pt x="619688" y="290036"/>
                  </a:lnTo>
                  <a:lnTo>
                    <a:pt x="616671" y="283529"/>
                  </a:lnTo>
                  <a:lnTo>
                    <a:pt x="620586" y="275269"/>
                  </a:lnTo>
                  <a:lnTo>
                    <a:pt x="615458" y="269332"/>
                  </a:lnTo>
                  <a:lnTo>
                    <a:pt x="610738" y="263400"/>
                  </a:lnTo>
                  <a:lnTo>
                    <a:pt x="610173" y="262689"/>
                  </a:lnTo>
                  <a:lnTo>
                    <a:pt x="609224" y="256207"/>
                  </a:lnTo>
                  <a:lnTo>
                    <a:pt x="600693" y="251182"/>
                  </a:lnTo>
                  <a:lnTo>
                    <a:pt x="603370" y="248639"/>
                  </a:lnTo>
                  <a:lnTo>
                    <a:pt x="599150" y="243119"/>
                  </a:lnTo>
                  <a:lnTo>
                    <a:pt x="586954" y="243356"/>
                  </a:lnTo>
                  <a:lnTo>
                    <a:pt x="578501" y="243249"/>
                  </a:lnTo>
                  <a:lnTo>
                    <a:pt x="577078" y="250773"/>
                  </a:lnTo>
                  <a:lnTo>
                    <a:pt x="572540" y="250635"/>
                  </a:lnTo>
                  <a:lnTo>
                    <a:pt x="568212" y="242037"/>
                  </a:lnTo>
                  <a:lnTo>
                    <a:pt x="567768" y="235001"/>
                  </a:lnTo>
                  <a:lnTo>
                    <a:pt x="563454" y="232683"/>
                  </a:lnTo>
                  <a:lnTo>
                    <a:pt x="556122" y="230889"/>
                  </a:lnTo>
                  <a:lnTo>
                    <a:pt x="555614" y="230765"/>
                  </a:lnTo>
                  <a:lnTo>
                    <a:pt x="553895" y="223442"/>
                  </a:lnTo>
                  <a:lnTo>
                    <a:pt x="549751" y="217087"/>
                  </a:lnTo>
                  <a:lnTo>
                    <a:pt x="544481" y="212410"/>
                  </a:lnTo>
                  <a:lnTo>
                    <a:pt x="537906" y="212636"/>
                  </a:lnTo>
                  <a:lnTo>
                    <a:pt x="535773" y="208619"/>
                  </a:lnTo>
                  <a:lnTo>
                    <a:pt x="523573" y="202681"/>
                  </a:lnTo>
                  <a:lnTo>
                    <a:pt x="521836" y="192859"/>
                  </a:lnTo>
                  <a:lnTo>
                    <a:pt x="519467" y="183350"/>
                  </a:lnTo>
                  <a:lnTo>
                    <a:pt x="519321" y="182764"/>
                  </a:lnTo>
                  <a:lnTo>
                    <a:pt x="510597" y="180026"/>
                  </a:lnTo>
                  <a:lnTo>
                    <a:pt x="503705" y="177526"/>
                  </a:lnTo>
                  <a:lnTo>
                    <a:pt x="497136" y="169452"/>
                  </a:lnTo>
                  <a:lnTo>
                    <a:pt x="490887" y="160589"/>
                  </a:lnTo>
                  <a:lnTo>
                    <a:pt x="483334" y="153001"/>
                  </a:lnTo>
                  <a:lnTo>
                    <a:pt x="469269" y="146689"/>
                  </a:lnTo>
                  <a:lnTo>
                    <a:pt x="451202" y="140370"/>
                  </a:lnTo>
                  <a:lnTo>
                    <a:pt x="443102" y="134416"/>
                  </a:lnTo>
                  <a:lnTo>
                    <a:pt x="441983" y="133592"/>
                  </a:lnTo>
                  <a:lnTo>
                    <a:pt x="434496" y="133821"/>
                  </a:lnTo>
                  <a:lnTo>
                    <a:pt x="432974" y="134331"/>
                  </a:lnTo>
                  <a:lnTo>
                    <a:pt x="427328" y="136223"/>
                  </a:lnTo>
                  <a:lnTo>
                    <a:pt x="421179" y="139416"/>
                  </a:lnTo>
                  <a:lnTo>
                    <a:pt x="417551" y="138257"/>
                  </a:lnTo>
                  <a:lnTo>
                    <a:pt x="408308" y="143242"/>
                  </a:lnTo>
                  <a:lnTo>
                    <a:pt x="400044" y="151013"/>
                  </a:lnTo>
                  <a:lnTo>
                    <a:pt x="403160" y="156040"/>
                  </a:lnTo>
                  <a:lnTo>
                    <a:pt x="403764" y="157015"/>
                  </a:lnTo>
                  <a:lnTo>
                    <a:pt x="405330" y="162173"/>
                  </a:lnTo>
                  <a:lnTo>
                    <a:pt x="403960" y="166083"/>
                  </a:lnTo>
                  <a:lnTo>
                    <a:pt x="394949" y="166330"/>
                  </a:lnTo>
                  <a:lnTo>
                    <a:pt x="389051" y="164058"/>
                  </a:lnTo>
                  <a:lnTo>
                    <a:pt x="381483" y="166984"/>
                  </a:lnTo>
                  <a:lnTo>
                    <a:pt x="376899" y="170634"/>
                  </a:lnTo>
                  <a:lnTo>
                    <a:pt x="379670" y="181090"/>
                  </a:lnTo>
                  <a:lnTo>
                    <a:pt x="375414" y="184961"/>
                  </a:lnTo>
                  <a:lnTo>
                    <a:pt x="365215" y="189378"/>
                  </a:lnTo>
                  <a:lnTo>
                    <a:pt x="356299" y="200282"/>
                  </a:lnTo>
                  <a:lnTo>
                    <a:pt x="344963" y="206681"/>
                  </a:lnTo>
                  <a:lnTo>
                    <a:pt x="325926" y="218450"/>
                  </a:lnTo>
                  <a:lnTo>
                    <a:pt x="311615" y="212339"/>
                  </a:lnTo>
                  <a:lnTo>
                    <a:pt x="303731" y="209969"/>
                  </a:lnTo>
                  <a:lnTo>
                    <a:pt x="298767" y="208473"/>
                  </a:lnTo>
                  <a:lnTo>
                    <a:pt x="287990" y="212676"/>
                  </a:lnTo>
                  <a:lnTo>
                    <a:pt x="280464" y="199780"/>
                  </a:lnTo>
                  <a:lnTo>
                    <a:pt x="277539" y="188468"/>
                  </a:lnTo>
                  <a:lnTo>
                    <a:pt x="280133" y="177303"/>
                  </a:lnTo>
                  <a:lnTo>
                    <a:pt x="279556" y="176935"/>
                  </a:lnTo>
                  <a:lnTo>
                    <a:pt x="274773" y="173884"/>
                  </a:lnTo>
                  <a:lnTo>
                    <a:pt x="267232" y="173150"/>
                  </a:lnTo>
                  <a:lnTo>
                    <a:pt x="256216" y="165313"/>
                  </a:lnTo>
                  <a:lnTo>
                    <a:pt x="252278" y="161593"/>
                  </a:lnTo>
                  <a:lnTo>
                    <a:pt x="240284" y="157274"/>
                  </a:lnTo>
                  <a:lnTo>
                    <a:pt x="225462" y="147570"/>
                  </a:lnTo>
                  <a:lnTo>
                    <a:pt x="202176" y="137485"/>
                  </a:lnTo>
                  <a:lnTo>
                    <a:pt x="201673" y="137266"/>
                  </a:lnTo>
                  <a:lnTo>
                    <a:pt x="190504" y="133887"/>
                  </a:lnTo>
                  <a:lnTo>
                    <a:pt x="179454" y="131276"/>
                  </a:lnTo>
                  <a:lnTo>
                    <a:pt x="174184" y="130026"/>
                  </a:lnTo>
                  <a:lnTo>
                    <a:pt x="152950" y="127491"/>
                  </a:lnTo>
                  <a:lnTo>
                    <a:pt x="151166" y="127276"/>
                  </a:lnTo>
                  <a:lnTo>
                    <a:pt x="124724" y="127707"/>
                  </a:lnTo>
                  <a:lnTo>
                    <a:pt x="105099" y="131259"/>
                  </a:lnTo>
                  <a:lnTo>
                    <a:pt x="99082" y="132341"/>
                  </a:lnTo>
                  <a:lnTo>
                    <a:pt x="91133" y="134759"/>
                  </a:lnTo>
                  <a:lnTo>
                    <a:pt x="63562" y="143098"/>
                  </a:lnTo>
                  <a:lnTo>
                    <a:pt x="54930" y="145012"/>
                  </a:lnTo>
                  <a:lnTo>
                    <a:pt x="50350" y="146025"/>
                  </a:lnTo>
                  <a:lnTo>
                    <a:pt x="44173" y="146268"/>
                  </a:lnTo>
                  <a:lnTo>
                    <a:pt x="32498" y="150201"/>
                  </a:lnTo>
                  <a:lnTo>
                    <a:pt x="20989" y="153551"/>
                  </a:lnTo>
                  <a:lnTo>
                    <a:pt x="28058" y="144088"/>
                  </a:lnTo>
                  <a:lnTo>
                    <a:pt x="29760" y="135738"/>
                  </a:lnTo>
                  <a:lnTo>
                    <a:pt x="37085" y="130433"/>
                  </a:lnTo>
                  <a:lnTo>
                    <a:pt x="31117" y="128111"/>
                  </a:lnTo>
                  <a:lnTo>
                    <a:pt x="26928" y="121526"/>
                  </a:lnTo>
                  <a:lnTo>
                    <a:pt x="27970" y="115498"/>
                  </a:lnTo>
                  <a:lnTo>
                    <a:pt x="30883" y="107723"/>
                  </a:lnTo>
                  <a:lnTo>
                    <a:pt x="30342" y="100442"/>
                  </a:lnTo>
                  <a:lnTo>
                    <a:pt x="24915" y="96012"/>
                  </a:lnTo>
                  <a:lnTo>
                    <a:pt x="14724" y="90595"/>
                  </a:lnTo>
                  <a:lnTo>
                    <a:pt x="12158" y="86772"/>
                  </a:lnTo>
                  <a:lnTo>
                    <a:pt x="0" y="7419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103994" y="2864837"/>
              <a:ext cx="437946" cy="776344"/>
            </a:xfrm>
            <a:custGeom>
              <a:avLst/>
              <a:pathLst>
                <a:path w="437946" h="776344">
                  <a:moveTo>
                    <a:pt x="401" y="343819"/>
                  </a:moveTo>
                  <a:lnTo>
                    <a:pt x="1056" y="337016"/>
                  </a:lnTo>
                  <a:lnTo>
                    <a:pt x="1342" y="334042"/>
                  </a:lnTo>
                  <a:lnTo>
                    <a:pt x="3427" y="326621"/>
                  </a:lnTo>
                  <a:lnTo>
                    <a:pt x="8309" y="318596"/>
                  </a:lnTo>
                  <a:lnTo>
                    <a:pt x="13031" y="315459"/>
                  </a:lnTo>
                  <a:lnTo>
                    <a:pt x="11942" y="308119"/>
                  </a:lnTo>
                  <a:lnTo>
                    <a:pt x="12802" y="299935"/>
                  </a:lnTo>
                  <a:lnTo>
                    <a:pt x="9863" y="296722"/>
                  </a:lnTo>
                  <a:lnTo>
                    <a:pt x="11648" y="289933"/>
                  </a:lnTo>
                  <a:lnTo>
                    <a:pt x="15038" y="285458"/>
                  </a:lnTo>
                  <a:lnTo>
                    <a:pt x="24439" y="281519"/>
                  </a:lnTo>
                  <a:lnTo>
                    <a:pt x="30789" y="281351"/>
                  </a:lnTo>
                  <a:lnTo>
                    <a:pt x="30941" y="281230"/>
                  </a:lnTo>
                  <a:lnTo>
                    <a:pt x="37428" y="276063"/>
                  </a:lnTo>
                  <a:lnTo>
                    <a:pt x="37507" y="272327"/>
                  </a:lnTo>
                  <a:lnTo>
                    <a:pt x="37582" y="268748"/>
                  </a:lnTo>
                  <a:lnTo>
                    <a:pt x="39690" y="261032"/>
                  </a:lnTo>
                  <a:lnTo>
                    <a:pt x="39259" y="255284"/>
                  </a:lnTo>
                  <a:lnTo>
                    <a:pt x="43939" y="248447"/>
                  </a:lnTo>
                  <a:lnTo>
                    <a:pt x="49763" y="242034"/>
                  </a:lnTo>
                  <a:lnTo>
                    <a:pt x="52901" y="236023"/>
                  </a:lnTo>
                  <a:lnTo>
                    <a:pt x="53135" y="226913"/>
                  </a:lnTo>
                  <a:lnTo>
                    <a:pt x="52080" y="219913"/>
                  </a:lnTo>
                  <a:lnTo>
                    <a:pt x="52020" y="219517"/>
                  </a:lnTo>
                  <a:lnTo>
                    <a:pt x="51222" y="214211"/>
                  </a:lnTo>
                  <a:lnTo>
                    <a:pt x="46637" y="207275"/>
                  </a:lnTo>
                  <a:lnTo>
                    <a:pt x="42099" y="207015"/>
                  </a:lnTo>
                  <a:lnTo>
                    <a:pt x="37625" y="200514"/>
                  </a:lnTo>
                  <a:lnTo>
                    <a:pt x="33987" y="195738"/>
                  </a:lnTo>
                  <a:lnTo>
                    <a:pt x="37520" y="183804"/>
                  </a:lnTo>
                  <a:lnTo>
                    <a:pt x="37743" y="183049"/>
                  </a:lnTo>
                  <a:lnTo>
                    <a:pt x="38200" y="178919"/>
                  </a:lnTo>
                  <a:lnTo>
                    <a:pt x="41646" y="171141"/>
                  </a:lnTo>
                  <a:lnTo>
                    <a:pt x="47896" y="169913"/>
                  </a:lnTo>
                  <a:lnTo>
                    <a:pt x="52309" y="170681"/>
                  </a:lnTo>
                  <a:lnTo>
                    <a:pt x="57996" y="166840"/>
                  </a:lnTo>
                  <a:lnTo>
                    <a:pt x="66302" y="165736"/>
                  </a:lnTo>
                  <a:lnTo>
                    <a:pt x="75052" y="164993"/>
                  </a:lnTo>
                  <a:lnTo>
                    <a:pt x="83320" y="160305"/>
                  </a:lnTo>
                  <a:lnTo>
                    <a:pt x="87949" y="155677"/>
                  </a:lnTo>
                  <a:lnTo>
                    <a:pt x="93889" y="154889"/>
                  </a:lnTo>
                  <a:lnTo>
                    <a:pt x="99174" y="154024"/>
                  </a:lnTo>
                  <a:lnTo>
                    <a:pt x="103542" y="148275"/>
                  </a:lnTo>
                  <a:lnTo>
                    <a:pt x="108718" y="145640"/>
                  </a:lnTo>
                  <a:lnTo>
                    <a:pt x="111089" y="142850"/>
                  </a:lnTo>
                  <a:lnTo>
                    <a:pt x="110830" y="133676"/>
                  </a:lnTo>
                  <a:lnTo>
                    <a:pt x="112840" y="129332"/>
                  </a:lnTo>
                  <a:lnTo>
                    <a:pt x="112850" y="124632"/>
                  </a:lnTo>
                  <a:lnTo>
                    <a:pt x="112854" y="122724"/>
                  </a:lnTo>
                  <a:lnTo>
                    <a:pt x="118901" y="117119"/>
                  </a:lnTo>
                  <a:lnTo>
                    <a:pt x="119517" y="116668"/>
                  </a:lnTo>
                  <a:lnTo>
                    <a:pt x="125592" y="112225"/>
                  </a:lnTo>
                  <a:lnTo>
                    <a:pt x="125237" y="107693"/>
                  </a:lnTo>
                  <a:lnTo>
                    <a:pt x="126574" y="102155"/>
                  </a:lnTo>
                  <a:lnTo>
                    <a:pt x="126888" y="95714"/>
                  </a:lnTo>
                  <a:lnTo>
                    <a:pt x="126944" y="94548"/>
                  </a:lnTo>
                  <a:lnTo>
                    <a:pt x="128114" y="86416"/>
                  </a:lnTo>
                  <a:lnTo>
                    <a:pt x="125849" y="81386"/>
                  </a:lnTo>
                  <a:lnTo>
                    <a:pt x="125403" y="80393"/>
                  </a:lnTo>
                  <a:lnTo>
                    <a:pt x="125072" y="71219"/>
                  </a:lnTo>
                  <a:lnTo>
                    <a:pt x="119993" y="65574"/>
                  </a:lnTo>
                  <a:lnTo>
                    <a:pt x="113496" y="62430"/>
                  </a:lnTo>
                  <a:lnTo>
                    <a:pt x="108643" y="60044"/>
                  </a:lnTo>
                  <a:lnTo>
                    <a:pt x="106218" y="58850"/>
                  </a:lnTo>
                  <a:lnTo>
                    <a:pt x="99560" y="54233"/>
                  </a:lnTo>
                  <a:lnTo>
                    <a:pt x="96166" y="49008"/>
                  </a:lnTo>
                  <a:lnTo>
                    <a:pt x="97225" y="43134"/>
                  </a:lnTo>
                  <a:lnTo>
                    <a:pt x="93955" y="38158"/>
                  </a:lnTo>
                  <a:lnTo>
                    <a:pt x="89893" y="34974"/>
                  </a:lnTo>
                  <a:lnTo>
                    <a:pt x="86351" y="32195"/>
                  </a:lnTo>
                  <a:lnTo>
                    <a:pt x="81219" y="27514"/>
                  </a:lnTo>
                  <a:lnTo>
                    <a:pt x="78595" y="26445"/>
                  </a:lnTo>
                  <a:lnTo>
                    <a:pt x="72688" y="23380"/>
                  </a:lnTo>
                  <a:lnTo>
                    <a:pt x="72796" y="18280"/>
                  </a:lnTo>
                  <a:lnTo>
                    <a:pt x="93680" y="17265"/>
                  </a:lnTo>
                  <a:lnTo>
                    <a:pt x="94758" y="17197"/>
                  </a:lnTo>
                  <a:lnTo>
                    <a:pt x="115356" y="15884"/>
                  </a:lnTo>
                  <a:lnTo>
                    <a:pt x="145455" y="14280"/>
                  </a:lnTo>
                  <a:lnTo>
                    <a:pt x="154472" y="13821"/>
                  </a:lnTo>
                  <a:lnTo>
                    <a:pt x="189409" y="11962"/>
                  </a:lnTo>
                  <a:lnTo>
                    <a:pt x="198723" y="11469"/>
                  </a:lnTo>
                  <a:lnTo>
                    <a:pt x="202336" y="11274"/>
                  </a:lnTo>
                  <a:lnTo>
                    <a:pt x="232604" y="9596"/>
                  </a:lnTo>
                  <a:lnTo>
                    <a:pt x="235094" y="9454"/>
                  </a:lnTo>
                  <a:lnTo>
                    <a:pt x="245489" y="8799"/>
                  </a:lnTo>
                  <a:lnTo>
                    <a:pt x="262096" y="7731"/>
                  </a:lnTo>
                  <a:lnTo>
                    <a:pt x="269113" y="7270"/>
                  </a:lnTo>
                  <a:lnTo>
                    <a:pt x="289404" y="5508"/>
                  </a:lnTo>
                  <a:lnTo>
                    <a:pt x="292977" y="5207"/>
                  </a:lnTo>
                  <a:lnTo>
                    <a:pt x="309875" y="3767"/>
                  </a:lnTo>
                  <a:lnTo>
                    <a:pt x="318762" y="2998"/>
                  </a:lnTo>
                  <a:lnTo>
                    <a:pt x="320537" y="2876"/>
                  </a:lnTo>
                  <a:lnTo>
                    <a:pt x="360966" y="0"/>
                  </a:lnTo>
                  <a:lnTo>
                    <a:pt x="361528" y="9902"/>
                  </a:lnTo>
                  <a:lnTo>
                    <a:pt x="360461" y="18235"/>
                  </a:lnTo>
                  <a:lnTo>
                    <a:pt x="359767" y="26679"/>
                  </a:lnTo>
                  <a:lnTo>
                    <a:pt x="359953" y="27186"/>
                  </a:lnTo>
                  <a:lnTo>
                    <a:pt x="364333" y="39119"/>
                  </a:lnTo>
                  <a:lnTo>
                    <a:pt x="364410" y="39331"/>
                  </a:lnTo>
                  <a:lnTo>
                    <a:pt x="369231" y="46699"/>
                  </a:lnTo>
                  <a:lnTo>
                    <a:pt x="371344" y="49908"/>
                  </a:lnTo>
                  <a:lnTo>
                    <a:pt x="377048" y="55677"/>
                  </a:lnTo>
                  <a:lnTo>
                    <a:pt x="377203" y="55835"/>
                  </a:lnTo>
                  <a:lnTo>
                    <a:pt x="377982" y="56621"/>
                  </a:lnTo>
                  <a:lnTo>
                    <a:pt x="379911" y="62958"/>
                  </a:lnTo>
                  <a:lnTo>
                    <a:pt x="383545" y="73025"/>
                  </a:lnTo>
                  <a:lnTo>
                    <a:pt x="386019" y="79867"/>
                  </a:lnTo>
                  <a:lnTo>
                    <a:pt x="386837" y="80728"/>
                  </a:lnTo>
                  <a:lnTo>
                    <a:pt x="387353" y="81271"/>
                  </a:lnTo>
                  <a:lnTo>
                    <a:pt x="387332" y="82510"/>
                  </a:lnTo>
                  <a:lnTo>
                    <a:pt x="387219" y="84413"/>
                  </a:lnTo>
                  <a:lnTo>
                    <a:pt x="387934" y="86881"/>
                  </a:lnTo>
                  <a:lnTo>
                    <a:pt x="388233" y="87913"/>
                  </a:lnTo>
                  <a:lnTo>
                    <a:pt x="390361" y="91676"/>
                  </a:lnTo>
                  <a:lnTo>
                    <a:pt x="394195" y="98448"/>
                  </a:lnTo>
                  <a:lnTo>
                    <a:pt x="397473" y="100643"/>
                  </a:lnTo>
                  <a:lnTo>
                    <a:pt x="398166" y="102986"/>
                  </a:lnTo>
                  <a:lnTo>
                    <a:pt x="398449" y="103943"/>
                  </a:lnTo>
                  <a:lnTo>
                    <a:pt x="398653" y="106113"/>
                  </a:lnTo>
                  <a:lnTo>
                    <a:pt x="400776" y="130881"/>
                  </a:lnTo>
                  <a:lnTo>
                    <a:pt x="401465" y="139129"/>
                  </a:lnTo>
                  <a:lnTo>
                    <a:pt x="403460" y="163025"/>
                  </a:lnTo>
                  <a:lnTo>
                    <a:pt x="405109" y="181325"/>
                  </a:lnTo>
                  <a:lnTo>
                    <a:pt x="406874" y="200916"/>
                  </a:lnTo>
                  <a:lnTo>
                    <a:pt x="407059" y="202927"/>
                  </a:lnTo>
                  <a:lnTo>
                    <a:pt x="408529" y="218842"/>
                  </a:lnTo>
                  <a:lnTo>
                    <a:pt x="410485" y="240860"/>
                  </a:lnTo>
                  <a:lnTo>
                    <a:pt x="412968" y="268818"/>
                  </a:lnTo>
                  <a:lnTo>
                    <a:pt x="413455" y="274954"/>
                  </a:lnTo>
                  <a:lnTo>
                    <a:pt x="413613" y="276946"/>
                  </a:lnTo>
                  <a:lnTo>
                    <a:pt x="416108" y="308368"/>
                  </a:lnTo>
                  <a:lnTo>
                    <a:pt x="417279" y="322622"/>
                  </a:lnTo>
                  <a:lnTo>
                    <a:pt x="418298" y="335016"/>
                  </a:lnTo>
                  <a:lnTo>
                    <a:pt x="418837" y="341573"/>
                  </a:lnTo>
                  <a:lnTo>
                    <a:pt x="420416" y="359424"/>
                  </a:lnTo>
                  <a:lnTo>
                    <a:pt x="423095" y="389708"/>
                  </a:lnTo>
                  <a:lnTo>
                    <a:pt x="423843" y="397696"/>
                  </a:lnTo>
                  <a:lnTo>
                    <a:pt x="425533" y="415765"/>
                  </a:lnTo>
                  <a:lnTo>
                    <a:pt x="425634" y="416838"/>
                  </a:lnTo>
                  <a:lnTo>
                    <a:pt x="427138" y="433706"/>
                  </a:lnTo>
                  <a:lnTo>
                    <a:pt x="422293" y="435193"/>
                  </a:lnTo>
                  <a:lnTo>
                    <a:pt x="420296" y="439210"/>
                  </a:lnTo>
                  <a:lnTo>
                    <a:pt x="421553" y="446589"/>
                  </a:lnTo>
                  <a:lnTo>
                    <a:pt x="421833" y="448234"/>
                  </a:lnTo>
                  <a:lnTo>
                    <a:pt x="424025" y="453123"/>
                  </a:lnTo>
                  <a:lnTo>
                    <a:pt x="417848" y="459883"/>
                  </a:lnTo>
                  <a:lnTo>
                    <a:pt x="418176" y="461102"/>
                  </a:lnTo>
                  <a:lnTo>
                    <a:pt x="420241" y="468757"/>
                  </a:lnTo>
                  <a:lnTo>
                    <a:pt x="426395" y="474442"/>
                  </a:lnTo>
                  <a:lnTo>
                    <a:pt x="426388" y="482235"/>
                  </a:lnTo>
                  <a:lnTo>
                    <a:pt x="432031" y="485887"/>
                  </a:lnTo>
                  <a:lnTo>
                    <a:pt x="433025" y="494788"/>
                  </a:lnTo>
                  <a:lnTo>
                    <a:pt x="432933" y="495041"/>
                  </a:lnTo>
                  <a:lnTo>
                    <a:pt x="431323" y="499430"/>
                  </a:lnTo>
                  <a:lnTo>
                    <a:pt x="432899" y="502525"/>
                  </a:lnTo>
                  <a:lnTo>
                    <a:pt x="434667" y="505994"/>
                  </a:lnTo>
                  <a:lnTo>
                    <a:pt x="437946" y="515331"/>
                  </a:lnTo>
                  <a:lnTo>
                    <a:pt x="433970" y="526906"/>
                  </a:lnTo>
                  <a:lnTo>
                    <a:pt x="426475" y="532907"/>
                  </a:lnTo>
                  <a:lnTo>
                    <a:pt x="425216" y="540153"/>
                  </a:lnTo>
                  <a:lnTo>
                    <a:pt x="424350" y="543292"/>
                  </a:lnTo>
                  <a:lnTo>
                    <a:pt x="423339" y="546955"/>
                  </a:lnTo>
                  <a:lnTo>
                    <a:pt x="424398" y="550945"/>
                  </a:lnTo>
                  <a:lnTo>
                    <a:pt x="418378" y="555956"/>
                  </a:lnTo>
                  <a:lnTo>
                    <a:pt x="416024" y="562362"/>
                  </a:lnTo>
                  <a:lnTo>
                    <a:pt x="415148" y="564779"/>
                  </a:lnTo>
                  <a:lnTo>
                    <a:pt x="412630" y="571715"/>
                  </a:lnTo>
                  <a:lnTo>
                    <a:pt x="407817" y="581031"/>
                  </a:lnTo>
                  <a:lnTo>
                    <a:pt x="400056" y="587106"/>
                  </a:lnTo>
                  <a:lnTo>
                    <a:pt x="393933" y="591990"/>
                  </a:lnTo>
                  <a:lnTo>
                    <a:pt x="393885" y="592990"/>
                  </a:lnTo>
                  <a:lnTo>
                    <a:pt x="393662" y="597547"/>
                  </a:lnTo>
                  <a:lnTo>
                    <a:pt x="399403" y="603480"/>
                  </a:lnTo>
                  <a:lnTo>
                    <a:pt x="396277" y="611006"/>
                  </a:lnTo>
                  <a:lnTo>
                    <a:pt x="393940" y="617425"/>
                  </a:lnTo>
                  <a:lnTo>
                    <a:pt x="389694" y="621263"/>
                  </a:lnTo>
                  <a:lnTo>
                    <a:pt x="392073" y="630735"/>
                  </a:lnTo>
                  <a:lnTo>
                    <a:pt x="390239" y="640655"/>
                  </a:lnTo>
                  <a:lnTo>
                    <a:pt x="388521" y="644307"/>
                  </a:lnTo>
                  <a:lnTo>
                    <a:pt x="387793" y="645856"/>
                  </a:lnTo>
                  <a:lnTo>
                    <a:pt x="392705" y="653394"/>
                  </a:lnTo>
                  <a:lnTo>
                    <a:pt x="389952" y="661545"/>
                  </a:lnTo>
                  <a:lnTo>
                    <a:pt x="382605" y="668517"/>
                  </a:lnTo>
                  <a:lnTo>
                    <a:pt x="380096" y="674713"/>
                  </a:lnTo>
                  <a:lnTo>
                    <a:pt x="384000" y="685446"/>
                  </a:lnTo>
                  <a:lnTo>
                    <a:pt x="384115" y="685761"/>
                  </a:lnTo>
                  <a:lnTo>
                    <a:pt x="391066" y="691356"/>
                  </a:lnTo>
                  <a:lnTo>
                    <a:pt x="392004" y="694732"/>
                  </a:lnTo>
                  <a:lnTo>
                    <a:pt x="392622" y="696959"/>
                  </a:lnTo>
                  <a:lnTo>
                    <a:pt x="382574" y="700718"/>
                  </a:lnTo>
                  <a:lnTo>
                    <a:pt x="369204" y="703821"/>
                  </a:lnTo>
                  <a:lnTo>
                    <a:pt x="361395" y="711128"/>
                  </a:lnTo>
                  <a:lnTo>
                    <a:pt x="354944" y="709350"/>
                  </a:lnTo>
                  <a:lnTo>
                    <a:pt x="354669" y="709274"/>
                  </a:lnTo>
                  <a:lnTo>
                    <a:pt x="349768" y="712663"/>
                  </a:lnTo>
                  <a:lnTo>
                    <a:pt x="348147" y="721314"/>
                  </a:lnTo>
                  <a:lnTo>
                    <a:pt x="345665" y="728312"/>
                  </a:lnTo>
                  <a:lnTo>
                    <a:pt x="351118" y="737778"/>
                  </a:lnTo>
                  <a:lnTo>
                    <a:pt x="357017" y="747131"/>
                  </a:lnTo>
                  <a:lnTo>
                    <a:pt x="355422" y="754430"/>
                  </a:lnTo>
                  <a:lnTo>
                    <a:pt x="352316" y="758924"/>
                  </a:lnTo>
                  <a:lnTo>
                    <a:pt x="351479" y="759011"/>
                  </a:lnTo>
                  <a:lnTo>
                    <a:pt x="350751" y="759086"/>
                  </a:lnTo>
                  <a:lnTo>
                    <a:pt x="346271" y="759546"/>
                  </a:lnTo>
                  <a:lnTo>
                    <a:pt x="342868" y="757463"/>
                  </a:lnTo>
                  <a:lnTo>
                    <a:pt x="337055" y="753900"/>
                  </a:lnTo>
                  <a:lnTo>
                    <a:pt x="327741" y="750650"/>
                  </a:lnTo>
                  <a:lnTo>
                    <a:pt x="321150" y="749262"/>
                  </a:lnTo>
                  <a:lnTo>
                    <a:pt x="311766" y="744135"/>
                  </a:lnTo>
                  <a:lnTo>
                    <a:pt x="301331" y="740743"/>
                  </a:lnTo>
                  <a:lnTo>
                    <a:pt x="300898" y="740602"/>
                  </a:lnTo>
                  <a:lnTo>
                    <a:pt x="300707" y="740628"/>
                  </a:lnTo>
                  <a:lnTo>
                    <a:pt x="293385" y="741606"/>
                  </a:lnTo>
                  <a:lnTo>
                    <a:pt x="287525" y="747016"/>
                  </a:lnTo>
                  <a:lnTo>
                    <a:pt x="283535" y="753987"/>
                  </a:lnTo>
                  <a:lnTo>
                    <a:pt x="276667" y="763811"/>
                  </a:lnTo>
                  <a:lnTo>
                    <a:pt x="276848" y="764093"/>
                  </a:lnTo>
                  <a:lnTo>
                    <a:pt x="281515" y="771329"/>
                  </a:lnTo>
                  <a:lnTo>
                    <a:pt x="281437" y="776344"/>
                  </a:lnTo>
                  <a:lnTo>
                    <a:pt x="274564" y="775762"/>
                  </a:lnTo>
                  <a:lnTo>
                    <a:pt x="267465" y="772674"/>
                  </a:lnTo>
                  <a:lnTo>
                    <a:pt x="261807" y="771195"/>
                  </a:lnTo>
                  <a:lnTo>
                    <a:pt x="256064" y="769691"/>
                  </a:lnTo>
                  <a:lnTo>
                    <a:pt x="252773" y="761446"/>
                  </a:lnTo>
                  <a:lnTo>
                    <a:pt x="244102" y="750193"/>
                  </a:lnTo>
                  <a:lnTo>
                    <a:pt x="241904" y="741230"/>
                  </a:lnTo>
                  <a:lnTo>
                    <a:pt x="240484" y="740267"/>
                  </a:lnTo>
                  <a:lnTo>
                    <a:pt x="236563" y="737606"/>
                  </a:lnTo>
                  <a:lnTo>
                    <a:pt x="238538" y="731481"/>
                  </a:lnTo>
                  <a:lnTo>
                    <a:pt x="240702" y="729976"/>
                  </a:lnTo>
                  <a:lnTo>
                    <a:pt x="245530" y="726617"/>
                  </a:lnTo>
                  <a:lnTo>
                    <a:pt x="245280" y="719465"/>
                  </a:lnTo>
                  <a:lnTo>
                    <a:pt x="239792" y="711600"/>
                  </a:lnTo>
                  <a:lnTo>
                    <a:pt x="234711" y="703100"/>
                  </a:lnTo>
                  <a:lnTo>
                    <a:pt x="235586" y="698976"/>
                  </a:lnTo>
                  <a:lnTo>
                    <a:pt x="235919" y="697404"/>
                  </a:lnTo>
                  <a:lnTo>
                    <a:pt x="236224" y="695967"/>
                  </a:lnTo>
                  <a:lnTo>
                    <a:pt x="234438" y="689812"/>
                  </a:lnTo>
                  <a:lnTo>
                    <a:pt x="232091" y="679992"/>
                  </a:lnTo>
                  <a:lnTo>
                    <a:pt x="224321" y="676730"/>
                  </a:lnTo>
                  <a:lnTo>
                    <a:pt x="215677" y="672297"/>
                  </a:lnTo>
                  <a:lnTo>
                    <a:pt x="213252" y="667297"/>
                  </a:lnTo>
                  <a:lnTo>
                    <a:pt x="212077" y="664873"/>
                  </a:lnTo>
                  <a:lnTo>
                    <a:pt x="202455" y="659814"/>
                  </a:lnTo>
                  <a:lnTo>
                    <a:pt x="194549" y="653500"/>
                  </a:lnTo>
                  <a:lnTo>
                    <a:pt x="187048" y="658636"/>
                  </a:lnTo>
                  <a:lnTo>
                    <a:pt x="185892" y="657393"/>
                  </a:lnTo>
                  <a:lnTo>
                    <a:pt x="181099" y="652234"/>
                  </a:lnTo>
                  <a:lnTo>
                    <a:pt x="182766" y="645503"/>
                  </a:lnTo>
                  <a:lnTo>
                    <a:pt x="176962" y="645378"/>
                  </a:lnTo>
                  <a:lnTo>
                    <a:pt x="168727" y="639574"/>
                  </a:lnTo>
                  <a:lnTo>
                    <a:pt x="163562" y="634987"/>
                  </a:lnTo>
                  <a:lnTo>
                    <a:pt x="154845" y="630383"/>
                  </a:lnTo>
                  <a:lnTo>
                    <a:pt x="153187" y="629507"/>
                  </a:lnTo>
                  <a:lnTo>
                    <a:pt x="149235" y="625081"/>
                  </a:lnTo>
                  <a:lnTo>
                    <a:pt x="141283" y="618043"/>
                  </a:lnTo>
                  <a:lnTo>
                    <a:pt x="136352" y="610689"/>
                  </a:lnTo>
                  <a:lnTo>
                    <a:pt x="134709" y="598637"/>
                  </a:lnTo>
                  <a:lnTo>
                    <a:pt x="136709" y="590941"/>
                  </a:lnTo>
                  <a:lnTo>
                    <a:pt x="137650" y="589560"/>
                  </a:lnTo>
                  <a:lnTo>
                    <a:pt x="142745" y="582082"/>
                  </a:lnTo>
                  <a:lnTo>
                    <a:pt x="144140" y="573953"/>
                  </a:lnTo>
                  <a:lnTo>
                    <a:pt x="145049" y="570796"/>
                  </a:lnTo>
                  <a:lnTo>
                    <a:pt x="145565" y="569005"/>
                  </a:lnTo>
                  <a:lnTo>
                    <a:pt x="146132" y="567031"/>
                  </a:lnTo>
                  <a:lnTo>
                    <a:pt x="152466" y="557316"/>
                  </a:lnTo>
                  <a:lnTo>
                    <a:pt x="152392" y="550552"/>
                  </a:lnTo>
                  <a:lnTo>
                    <a:pt x="150673" y="546811"/>
                  </a:lnTo>
                  <a:lnTo>
                    <a:pt x="148774" y="541549"/>
                  </a:lnTo>
                  <a:lnTo>
                    <a:pt x="153027" y="534780"/>
                  </a:lnTo>
                  <a:lnTo>
                    <a:pt x="157945" y="529854"/>
                  </a:lnTo>
                  <a:lnTo>
                    <a:pt x="158037" y="523764"/>
                  </a:lnTo>
                  <a:lnTo>
                    <a:pt x="149375" y="518575"/>
                  </a:lnTo>
                  <a:lnTo>
                    <a:pt x="145027" y="515966"/>
                  </a:lnTo>
                  <a:lnTo>
                    <a:pt x="140035" y="515087"/>
                  </a:lnTo>
                  <a:lnTo>
                    <a:pt x="137629" y="514662"/>
                  </a:lnTo>
                  <a:lnTo>
                    <a:pt x="126973" y="510180"/>
                  </a:lnTo>
                  <a:lnTo>
                    <a:pt x="121083" y="510336"/>
                  </a:lnTo>
                  <a:lnTo>
                    <a:pt x="119287" y="510383"/>
                  </a:lnTo>
                  <a:lnTo>
                    <a:pt x="116255" y="517737"/>
                  </a:lnTo>
                  <a:lnTo>
                    <a:pt x="110643" y="523593"/>
                  </a:lnTo>
                  <a:lnTo>
                    <a:pt x="106376" y="523242"/>
                  </a:lnTo>
                  <a:lnTo>
                    <a:pt x="99415" y="517321"/>
                  </a:lnTo>
                  <a:lnTo>
                    <a:pt x="98841" y="515339"/>
                  </a:lnTo>
                  <a:lnTo>
                    <a:pt x="96875" y="508552"/>
                  </a:lnTo>
                  <a:lnTo>
                    <a:pt x="92366" y="499048"/>
                  </a:lnTo>
                  <a:lnTo>
                    <a:pt x="95467" y="492366"/>
                  </a:lnTo>
                  <a:lnTo>
                    <a:pt x="92224" y="485529"/>
                  </a:lnTo>
                  <a:lnTo>
                    <a:pt x="90022" y="475425"/>
                  </a:lnTo>
                  <a:lnTo>
                    <a:pt x="89067" y="471040"/>
                  </a:lnTo>
                  <a:lnTo>
                    <a:pt x="76732" y="459915"/>
                  </a:lnTo>
                  <a:lnTo>
                    <a:pt x="66198" y="452240"/>
                  </a:lnTo>
                  <a:lnTo>
                    <a:pt x="65962" y="452068"/>
                  </a:lnTo>
                  <a:lnTo>
                    <a:pt x="54927" y="446002"/>
                  </a:lnTo>
                  <a:lnTo>
                    <a:pt x="51835" y="439713"/>
                  </a:lnTo>
                  <a:lnTo>
                    <a:pt x="47708" y="433778"/>
                  </a:lnTo>
                  <a:lnTo>
                    <a:pt x="42583" y="433050"/>
                  </a:lnTo>
                  <a:lnTo>
                    <a:pt x="39510" y="426762"/>
                  </a:lnTo>
                  <a:lnTo>
                    <a:pt x="38553" y="425937"/>
                  </a:lnTo>
                  <a:lnTo>
                    <a:pt x="28226" y="417032"/>
                  </a:lnTo>
                  <a:lnTo>
                    <a:pt x="24957" y="414340"/>
                  </a:lnTo>
                  <a:lnTo>
                    <a:pt x="18121" y="408701"/>
                  </a:lnTo>
                  <a:lnTo>
                    <a:pt x="18250" y="404552"/>
                  </a:lnTo>
                  <a:lnTo>
                    <a:pt x="18375" y="400523"/>
                  </a:lnTo>
                  <a:lnTo>
                    <a:pt x="14323" y="396035"/>
                  </a:lnTo>
                  <a:lnTo>
                    <a:pt x="10134" y="392834"/>
                  </a:lnTo>
                  <a:lnTo>
                    <a:pt x="10465" y="384137"/>
                  </a:lnTo>
                  <a:lnTo>
                    <a:pt x="9384" y="378955"/>
                  </a:lnTo>
                  <a:lnTo>
                    <a:pt x="9350" y="378793"/>
                  </a:lnTo>
                  <a:lnTo>
                    <a:pt x="3925" y="368879"/>
                  </a:lnTo>
                  <a:lnTo>
                    <a:pt x="2107" y="360744"/>
                  </a:lnTo>
                  <a:lnTo>
                    <a:pt x="0" y="34798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770452" y="1808097"/>
              <a:ext cx="1121683" cy="711574"/>
            </a:xfrm>
            <a:custGeom>
              <a:avLst/>
              <a:pathLst>
                <a:path w="1121683" h="711574">
                  <a:moveTo>
                    <a:pt x="28690" y="0"/>
                  </a:moveTo>
                  <a:lnTo>
                    <a:pt x="78106" y="10464"/>
                  </a:lnTo>
                  <a:lnTo>
                    <a:pt x="104517" y="16123"/>
                  </a:lnTo>
                  <a:lnTo>
                    <a:pt x="147984" y="24726"/>
                  </a:lnTo>
                  <a:lnTo>
                    <a:pt x="152400" y="25587"/>
                  </a:lnTo>
                  <a:lnTo>
                    <a:pt x="179741" y="30893"/>
                  </a:lnTo>
                  <a:lnTo>
                    <a:pt x="197403" y="34568"/>
                  </a:lnTo>
                  <a:lnTo>
                    <a:pt x="207530" y="36571"/>
                  </a:lnTo>
                  <a:lnTo>
                    <a:pt x="222061" y="39424"/>
                  </a:lnTo>
                  <a:lnTo>
                    <a:pt x="241450" y="43269"/>
                  </a:lnTo>
                  <a:lnTo>
                    <a:pt x="270194" y="48505"/>
                  </a:lnTo>
                  <a:lnTo>
                    <a:pt x="293718" y="52835"/>
                  </a:lnTo>
                  <a:lnTo>
                    <a:pt x="377474" y="67606"/>
                  </a:lnTo>
                  <a:lnTo>
                    <a:pt x="381983" y="68377"/>
                  </a:lnTo>
                  <a:lnTo>
                    <a:pt x="408280" y="72964"/>
                  </a:lnTo>
                  <a:lnTo>
                    <a:pt x="440368" y="78459"/>
                  </a:lnTo>
                  <a:lnTo>
                    <a:pt x="461378" y="81854"/>
                  </a:lnTo>
                  <a:lnTo>
                    <a:pt x="485582" y="85699"/>
                  </a:lnTo>
                  <a:lnTo>
                    <a:pt x="509335" y="89383"/>
                  </a:lnTo>
                  <a:lnTo>
                    <a:pt x="528598" y="92320"/>
                  </a:lnTo>
                  <a:lnTo>
                    <a:pt x="537127" y="93520"/>
                  </a:lnTo>
                  <a:lnTo>
                    <a:pt x="561413" y="97194"/>
                  </a:lnTo>
                  <a:lnTo>
                    <a:pt x="622600" y="106003"/>
                  </a:lnTo>
                  <a:lnTo>
                    <a:pt x="623621" y="106151"/>
                  </a:lnTo>
                  <a:lnTo>
                    <a:pt x="645403" y="109293"/>
                  </a:lnTo>
                  <a:lnTo>
                    <a:pt x="668207" y="112570"/>
                  </a:lnTo>
                  <a:lnTo>
                    <a:pt x="709988" y="118199"/>
                  </a:lnTo>
                  <a:lnTo>
                    <a:pt x="738025" y="121850"/>
                  </a:lnTo>
                  <a:lnTo>
                    <a:pt x="786634" y="127963"/>
                  </a:lnTo>
                  <a:lnTo>
                    <a:pt x="810743" y="130983"/>
                  </a:lnTo>
                  <a:lnTo>
                    <a:pt x="817838" y="131748"/>
                  </a:lnTo>
                  <a:lnTo>
                    <a:pt x="834652" y="133767"/>
                  </a:lnTo>
                  <a:lnTo>
                    <a:pt x="886118" y="139740"/>
                  </a:lnTo>
                  <a:lnTo>
                    <a:pt x="921247" y="143632"/>
                  </a:lnTo>
                  <a:lnTo>
                    <a:pt x="932415" y="144851"/>
                  </a:lnTo>
                  <a:lnTo>
                    <a:pt x="938051" y="145462"/>
                  </a:lnTo>
                  <a:lnTo>
                    <a:pt x="963236" y="148039"/>
                  </a:lnTo>
                  <a:lnTo>
                    <a:pt x="1001731" y="151966"/>
                  </a:lnTo>
                  <a:lnTo>
                    <a:pt x="1010050" y="152764"/>
                  </a:lnTo>
                  <a:lnTo>
                    <a:pt x="1029084" y="154641"/>
                  </a:lnTo>
                  <a:lnTo>
                    <a:pt x="1045787" y="156255"/>
                  </a:lnTo>
                  <a:lnTo>
                    <a:pt x="1076249" y="158979"/>
                  </a:lnTo>
                  <a:lnTo>
                    <a:pt x="1121683" y="162909"/>
                  </a:lnTo>
                  <a:lnTo>
                    <a:pt x="1119905" y="183672"/>
                  </a:lnTo>
                  <a:lnTo>
                    <a:pt x="1117511" y="212768"/>
                  </a:lnTo>
                  <a:lnTo>
                    <a:pt x="1115942" y="231833"/>
                  </a:lnTo>
                  <a:lnTo>
                    <a:pt x="1114799" y="246143"/>
                  </a:lnTo>
                  <a:lnTo>
                    <a:pt x="1113187" y="266337"/>
                  </a:lnTo>
                  <a:lnTo>
                    <a:pt x="1110492" y="299864"/>
                  </a:lnTo>
                  <a:lnTo>
                    <a:pt x="1110222" y="303222"/>
                  </a:lnTo>
                  <a:lnTo>
                    <a:pt x="1108415" y="326239"/>
                  </a:lnTo>
                  <a:lnTo>
                    <a:pt x="1105951" y="353594"/>
                  </a:lnTo>
                  <a:lnTo>
                    <a:pt x="1103455" y="381812"/>
                  </a:lnTo>
                  <a:lnTo>
                    <a:pt x="1102667" y="390727"/>
                  </a:lnTo>
                  <a:lnTo>
                    <a:pt x="1102646" y="390976"/>
                  </a:lnTo>
                  <a:lnTo>
                    <a:pt x="1100338" y="418759"/>
                  </a:lnTo>
                  <a:lnTo>
                    <a:pt x="1098015" y="445294"/>
                  </a:lnTo>
                  <a:lnTo>
                    <a:pt x="1095450" y="475482"/>
                  </a:lnTo>
                  <a:lnTo>
                    <a:pt x="1094624" y="485420"/>
                  </a:lnTo>
                  <a:lnTo>
                    <a:pt x="1093476" y="499242"/>
                  </a:lnTo>
                  <a:lnTo>
                    <a:pt x="1093122" y="503511"/>
                  </a:lnTo>
                  <a:lnTo>
                    <a:pt x="1090922" y="528958"/>
                  </a:lnTo>
                  <a:lnTo>
                    <a:pt x="1090403" y="535069"/>
                  </a:lnTo>
                  <a:lnTo>
                    <a:pt x="1086499" y="581104"/>
                  </a:lnTo>
                  <a:lnTo>
                    <a:pt x="1085886" y="589829"/>
                  </a:lnTo>
                  <a:lnTo>
                    <a:pt x="1085718" y="592208"/>
                  </a:lnTo>
                  <a:lnTo>
                    <a:pt x="1084493" y="608005"/>
                  </a:lnTo>
                  <a:lnTo>
                    <a:pt x="1082313" y="634457"/>
                  </a:lnTo>
                  <a:lnTo>
                    <a:pt x="1081545" y="643704"/>
                  </a:lnTo>
                  <a:lnTo>
                    <a:pt x="1079872" y="665048"/>
                  </a:lnTo>
                  <a:lnTo>
                    <a:pt x="1078456" y="682010"/>
                  </a:lnTo>
                  <a:lnTo>
                    <a:pt x="1077444" y="694129"/>
                  </a:lnTo>
                  <a:lnTo>
                    <a:pt x="1076047" y="711574"/>
                  </a:lnTo>
                  <a:lnTo>
                    <a:pt x="1074223" y="711571"/>
                  </a:lnTo>
                  <a:lnTo>
                    <a:pt x="979877" y="702671"/>
                  </a:lnTo>
                  <a:lnTo>
                    <a:pt x="978611" y="702550"/>
                  </a:lnTo>
                  <a:lnTo>
                    <a:pt x="974872" y="702192"/>
                  </a:lnTo>
                  <a:lnTo>
                    <a:pt x="899693" y="694667"/>
                  </a:lnTo>
                  <a:lnTo>
                    <a:pt x="882429" y="693247"/>
                  </a:lnTo>
                  <a:lnTo>
                    <a:pt x="859114" y="691277"/>
                  </a:lnTo>
                  <a:lnTo>
                    <a:pt x="798303" y="684189"/>
                  </a:lnTo>
                  <a:lnTo>
                    <a:pt x="753388" y="678140"/>
                  </a:lnTo>
                  <a:lnTo>
                    <a:pt x="698948" y="671425"/>
                  </a:lnTo>
                  <a:lnTo>
                    <a:pt x="690609" y="670367"/>
                  </a:lnTo>
                  <a:lnTo>
                    <a:pt x="666194" y="667366"/>
                  </a:lnTo>
                  <a:lnTo>
                    <a:pt x="641690" y="664288"/>
                  </a:lnTo>
                  <a:lnTo>
                    <a:pt x="629961" y="662731"/>
                  </a:lnTo>
                  <a:lnTo>
                    <a:pt x="587185" y="656922"/>
                  </a:lnTo>
                  <a:lnTo>
                    <a:pt x="583309" y="655508"/>
                  </a:lnTo>
                  <a:lnTo>
                    <a:pt x="537585" y="649505"/>
                  </a:lnTo>
                  <a:lnTo>
                    <a:pt x="515865" y="646315"/>
                  </a:lnTo>
                  <a:lnTo>
                    <a:pt x="496825" y="643475"/>
                  </a:lnTo>
                  <a:lnTo>
                    <a:pt x="464840" y="639236"/>
                  </a:lnTo>
                  <a:lnTo>
                    <a:pt x="427830" y="634496"/>
                  </a:lnTo>
                  <a:lnTo>
                    <a:pt x="420342" y="631836"/>
                  </a:lnTo>
                  <a:lnTo>
                    <a:pt x="395214" y="628150"/>
                  </a:lnTo>
                  <a:lnTo>
                    <a:pt x="391067" y="646302"/>
                  </a:lnTo>
                  <a:lnTo>
                    <a:pt x="388113" y="665647"/>
                  </a:lnTo>
                  <a:lnTo>
                    <a:pt x="386839" y="673730"/>
                  </a:lnTo>
                  <a:lnTo>
                    <a:pt x="385948" y="679385"/>
                  </a:lnTo>
                  <a:lnTo>
                    <a:pt x="383259" y="700121"/>
                  </a:lnTo>
                  <a:lnTo>
                    <a:pt x="376508" y="696292"/>
                  </a:lnTo>
                  <a:lnTo>
                    <a:pt x="375396" y="690209"/>
                  </a:lnTo>
                  <a:lnTo>
                    <a:pt x="370640" y="683835"/>
                  </a:lnTo>
                  <a:lnTo>
                    <a:pt x="369486" y="676954"/>
                  </a:lnTo>
                  <a:lnTo>
                    <a:pt x="366145" y="670117"/>
                  </a:lnTo>
                  <a:lnTo>
                    <a:pt x="362059" y="661568"/>
                  </a:lnTo>
                  <a:lnTo>
                    <a:pt x="357466" y="657070"/>
                  </a:lnTo>
                  <a:lnTo>
                    <a:pt x="356790" y="656408"/>
                  </a:lnTo>
                  <a:lnTo>
                    <a:pt x="350798" y="660281"/>
                  </a:lnTo>
                  <a:lnTo>
                    <a:pt x="348478" y="663396"/>
                  </a:lnTo>
                  <a:lnTo>
                    <a:pt x="346958" y="665435"/>
                  </a:lnTo>
                  <a:lnTo>
                    <a:pt x="339903" y="677810"/>
                  </a:lnTo>
                  <a:lnTo>
                    <a:pt x="335029" y="680896"/>
                  </a:lnTo>
                  <a:lnTo>
                    <a:pt x="329792" y="679760"/>
                  </a:lnTo>
                  <a:lnTo>
                    <a:pt x="321391" y="677930"/>
                  </a:lnTo>
                  <a:lnTo>
                    <a:pt x="310196" y="682869"/>
                  </a:lnTo>
                  <a:lnTo>
                    <a:pt x="305312" y="674697"/>
                  </a:lnTo>
                  <a:lnTo>
                    <a:pt x="288797" y="675596"/>
                  </a:lnTo>
                  <a:lnTo>
                    <a:pt x="279740" y="675341"/>
                  </a:lnTo>
                  <a:lnTo>
                    <a:pt x="270703" y="671680"/>
                  </a:lnTo>
                  <a:lnTo>
                    <a:pt x="265027" y="667191"/>
                  </a:lnTo>
                  <a:lnTo>
                    <a:pt x="257023" y="671375"/>
                  </a:lnTo>
                  <a:lnTo>
                    <a:pt x="252336" y="681922"/>
                  </a:lnTo>
                  <a:lnTo>
                    <a:pt x="244752" y="676100"/>
                  </a:lnTo>
                  <a:lnTo>
                    <a:pt x="232511" y="672403"/>
                  </a:lnTo>
                  <a:lnTo>
                    <a:pt x="222507" y="668941"/>
                  </a:lnTo>
                  <a:lnTo>
                    <a:pt x="219764" y="668998"/>
                  </a:lnTo>
                  <a:lnTo>
                    <a:pt x="209336" y="675116"/>
                  </a:lnTo>
                  <a:lnTo>
                    <a:pt x="209093" y="680005"/>
                  </a:lnTo>
                  <a:lnTo>
                    <a:pt x="208559" y="680224"/>
                  </a:lnTo>
                  <a:lnTo>
                    <a:pt x="202606" y="682661"/>
                  </a:lnTo>
                  <a:lnTo>
                    <a:pt x="196752" y="676484"/>
                  </a:lnTo>
                  <a:lnTo>
                    <a:pt x="192694" y="668004"/>
                  </a:lnTo>
                  <a:lnTo>
                    <a:pt x="193848" y="661634"/>
                  </a:lnTo>
                  <a:lnTo>
                    <a:pt x="190040" y="652652"/>
                  </a:lnTo>
                  <a:lnTo>
                    <a:pt x="192464" y="645763"/>
                  </a:lnTo>
                  <a:lnTo>
                    <a:pt x="189408" y="634059"/>
                  </a:lnTo>
                  <a:lnTo>
                    <a:pt x="187876" y="625875"/>
                  </a:lnTo>
                  <a:lnTo>
                    <a:pt x="178138" y="615900"/>
                  </a:lnTo>
                  <a:lnTo>
                    <a:pt x="172289" y="618199"/>
                  </a:lnTo>
                  <a:lnTo>
                    <a:pt x="165885" y="611966"/>
                  </a:lnTo>
                  <a:lnTo>
                    <a:pt x="161714" y="610104"/>
                  </a:lnTo>
                  <a:lnTo>
                    <a:pt x="158404" y="599879"/>
                  </a:lnTo>
                  <a:lnTo>
                    <a:pt x="161953" y="594527"/>
                  </a:lnTo>
                  <a:lnTo>
                    <a:pt x="164384" y="587458"/>
                  </a:lnTo>
                  <a:lnTo>
                    <a:pt x="164334" y="580090"/>
                  </a:lnTo>
                  <a:lnTo>
                    <a:pt x="159703" y="573506"/>
                  </a:lnTo>
                  <a:lnTo>
                    <a:pt x="154291" y="568482"/>
                  </a:lnTo>
                  <a:lnTo>
                    <a:pt x="149763" y="552671"/>
                  </a:lnTo>
                  <a:lnTo>
                    <a:pt x="143883" y="538819"/>
                  </a:lnTo>
                  <a:lnTo>
                    <a:pt x="145724" y="530752"/>
                  </a:lnTo>
                  <a:lnTo>
                    <a:pt x="143856" y="524394"/>
                  </a:lnTo>
                  <a:lnTo>
                    <a:pt x="145541" y="517255"/>
                  </a:lnTo>
                  <a:lnTo>
                    <a:pt x="142538" y="510718"/>
                  </a:lnTo>
                  <a:lnTo>
                    <a:pt x="144201" y="499922"/>
                  </a:lnTo>
                  <a:lnTo>
                    <a:pt x="139543" y="496011"/>
                  </a:lnTo>
                  <a:lnTo>
                    <a:pt x="136501" y="492547"/>
                  </a:lnTo>
                  <a:lnTo>
                    <a:pt x="132787" y="486435"/>
                  </a:lnTo>
                  <a:lnTo>
                    <a:pt x="131043" y="483561"/>
                  </a:lnTo>
                  <a:lnTo>
                    <a:pt x="126731" y="483369"/>
                  </a:lnTo>
                  <a:lnTo>
                    <a:pt x="125697" y="489096"/>
                  </a:lnTo>
                  <a:lnTo>
                    <a:pt x="117897" y="494634"/>
                  </a:lnTo>
                  <a:lnTo>
                    <a:pt x="106514" y="500664"/>
                  </a:lnTo>
                  <a:lnTo>
                    <a:pt x="100076" y="500503"/>
                  </a:lnTo>
                  <a:lnTo>
                    <a:pt x="95954" y="507755"/>
                  </a:lnTo>
                  <a:lnTo>
                    <a:pt x="87752" y="504449"/>
                  </a:lnTo>
                  <a:lnTo>
                    <a:pt x="80701" y="495844"/>
                  </a:lnTo>
                  <a:lnTo>
                    <a:pt x="76383" y="492848"/>
                  </a:lnTo>
                  <a:lnTo>
                    <a:pt x="75421" y="488980"/>
                  </a:lnTo>
                  <a:lnTo>
                    <a:pt x="74629" y="485794"/>
                  </a:lnTo>
                  <a:lnTo>
                    <a:pt x="76027" y="479903"/>
                  </a:lnTo>
                  <a:lnTo>
                    <a:pt x="79958" y="478084"/>
                  </a:lnTo>
                  <a:lnTo>
                    <a:pt x="80880" y="470782"/>
                  </a:lnTo>
                  <a:lnTo>
                    <a:pt x="76950" y="461874"/>
                  </a:lnTo>
                  <a:lnTo>
                    <a:pt x="82758" y="455128"/>
                  </a:lnTo>
                  <a:lnTo>
                    <a:pt x="92211" y="454260"/>
                  </a:lnTo>
                  <a:lnTo>
                    <a:pt x="96222" y="451252"/>
                  </a:lnTo>
                  <a:lnTo>
                    <a:pt x="94632" y="446840"/>
                  </a:lnTo>
                  <a:lnTo>
                    <a:pt x="96995" y="440267"/>
                  </a:lnTo>
                  <a:lnTo>
                    <a:pt x="94026" y="435890"/>
                  </a:lnTo>
                  <a:lnTo>
                    <a:pt x="91445" y="429491"/>
                  </a:lnTo>
                  <a:lnTo>
                    <a:pt x="95135" y="420824"/>
                  </a:lnTo>
                  <a:lnTo>
                    <a:pt x="90098" y="415867"/>
                  </a:lnTo>
                  <a:lnTo>
                    <a:pt x="91855" y="410244"/>
                  </a:lnTo>
                  <a:lnTo>
                    <a:pt x="98514" y="410683"/>
                  </a:lnTo>
                  <a:lnTo>
                    <a:pt x="99829" y="402057"/>
                  </a:lnTo>
                  <a:lnTo>
                    <a:pt x="101606" y="397249"/>
                  </a:lnTo>
                  <a:lnTo>
                    <a:pt x="103495" y="392427"/>
                  </a:lnTo>
                  <a:lnTo>
                    <a:pt x="106395" y="382265"/>
                  </a:lnTo>
                  <a:lnTo>
                    <a:pt x="110598" y="379621"/>
                  </a:lnTo>
                  <a:lnTo>
                    <a:pt x="111185" y="367528"/>
                  </a:lnTo>
                  <a:lnTo>
                    <a:pt x="116262" y="367196"/>
                  </a:lnTo>
                  <a:lnTo>
                    <a:pt x="120012" y="358145"/>
                  </a:lnTo>
                  <a:lnTo>
                    <a:pt x="122840" y="348984"/>
                  </a:lnTo>
                  <a:lnTo>
                    <a:pt x="121648" y="347585"/>
                  </a:lnTo>
                  <a:lnTo>
                    <a:pt x="119670" y="345262"/>
                  </a:lnTo>
                  <a:lnTo>
                    <a:pt x="110471" y="346237"/>
                  </a:lnTo>
                  <a:lnTo>
                    <a:pt x="101524" y="345145"/>
                  </a:lnTo>
                  <a:lnTo>
                    <a:pt x="97635" y="343242"/>
                  </a:lnTo>
                  <a:lnTo>
                    <a:pt x="94940" y="341922"/>
                  </a:lnTo>
                  <a:lnTo>
                    <a:pt x="95920" y="334427"/>
                  </a:lnTo>
                  <a:lnTo>
                    <a:pt x="91737" y="330934"/>
                  </a:lnTo>
                  <a:lnTo>
                    <a:pt x="89887" y="329387"/>
                  </a:lnTo>
                  <a:lnTo>
                    <a:pt x="83471" y="328302"/>
                  </a:lnTo>
                  <a:lnTo>
                    <a:pt x="82412" y="322485"/>
                  </a:lnTo>
                  <a:lnTo>
                    <a:pt x="74845" y="316321"/>
                  </a:lnTo>
                  <a:lnTo>
                    <a:pt x="70520" y="307556"/>
                  </a:lnTo>
                  <a:lnTo>
                    <a:pt x="73258" y="301618"/>
                  </a:lnTo>
                  <a:lnTo>
                    <a:pt x="70598" y="298453"/>
                  </a:lnTo>
                  <a:lnTo>
                    <a:pt x="65109" y="291912"/>
                  </a:lnTo>
                  <a:lnTo>
                    <a:pt x="62806" y="284346"/>
                  </a:lnTo>
                  <a:lnTo>
                    <a:pt x="59259" y="278125"/>
                  </a:lnTo>
                  <a:lnTo>
                    <a:pt x="54810" y="267414"/>
                  </a:lnTo>
                  <a:lnTo>
                    <a:pt x="49857" y="260262"/>
                  </a:lnTo>
                  <a:lnTo>
                    <a:pt x="47459" y="254835"/>
                  </a:lnTo>
                  <a:lnTo>
                    <a:pt x="45510" y="247967"/>
                  </a:lnTo>
                  <a:lnTo>
                    <a:pt x="41604" y="245855"/>
                  </a:lnTo>
                  <a:lnTo>
                    <a:pt x="32966" y="241304"/>
                  </a:lnTo>
                  <a:lnTo>
                    <a:pt x="28135" y="236191"/>
                  </a:lnTo>
                  <a:lnTo>
                    <a:pt x="25304" y="228172"/>
                  </a:lnTo>
                  <a:lnTo>
                    <a:pt x="14558" y="218787"/>
                  </a:lnTo>
                  <a:lnTo>
                    <a:pt x="17282" y="213820"/>
                  </a:lnTo>
                  <a:lnTo>
                    <a:pt x="23353" y="211651"/>
                  </a:lnTo>
                  <a:lnTo>
                    <a:pt x="17193" y="203206"/>
                  </a:lnTo>
                  <a:lnTo>
                    <a:pt x="18042" y="197259"/>
                  </a:lnTo>
                  <a:lnTo>
                    <a:pt x="21856" y="191445"/>
                  </a:lnTo>
                  <a:lnTo>
                    <a:pt x="18875" y="186425"/>
                  </a:lnTo>
                  <a:lnTo>
                    <a:pt x="21212" y="181036"/>
                  </a:lnTo>
                  <a:lnTo>
                    <a:pt x="12774" y="170233"/>
                  </a:lnTo>
                  <a:lnTo>
                    <a:pt x="13382" y="162784"/>
                  </a:lnTo>
                  <a:lnTo>
                    <a:pt x="9092" y="157931"/>
                  </a:lnTo>
                  <a:lnTo>
                    <a:pt x="5253" y="149387"/>
                  </a:lnTo>
                  <a:lnTo>
                    <a:pt x="921" y="137912"/>
                  </a:lnTo>
                  <a:lnTo>
                    <a:pt x="529" y="136245"/>
                  </a:lnTo>
                  <a:lnTo>
                    <a:pt x="0" y="133987"/>
                  </a:lnTo>
                  <a:lnTo>
                    <a:pt x="3611" y="117230"/>
                  </a:lnTo>
                  <a:lnTo>
                    <a:pt x="6227" y="105007"/>
                  </a:lnTo>
                  <a:lnTo>
                    <a:pt x="8915" y="92450"/>
                  </a:lnTo>
                  <a:lnTo>
                    <a:pt x="13811" y="69493"/>
                  </a:lnTo>
                  <a:lnTo>
                    <a:pt x="14407" y="667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519671" y="1949569"/>
              <a:ext cx="721963" cy="811111"/>
            </a:xfrm>
            <a:custGeom>
              <a:avLst/>
              <a:pathLst>
                <a:path w="721963" h="811111">
                  <a:moveTo>
                    <a:pt x="0" y="51983"/>
                  </a:moveTo>
                  <a:lnTo>
                    <a:pt x="27464" y="52391"/>
                  </a:lnTo>
                  <a:lnTo>
                    <a:pt x="75890" y="52732"/>
                  </a:lnTo>
                  <a:lnTo>
                    <a:pt x="115515" y="52811"/>
                  </a:lnTo>
                  <a:lnTo>
                    <a:pt x="173977" y="52771"/>
                  </a:lnTo>
                  <a:lnTo>
                    <a:pt x="175919" y="52754"/>
                  </a:lnTo>
                  <a:lnTo>
                    <a:pt x="191231" y="52612"/>
                  </a:lnTo>
                  <a:lnTo>
                    <a:pt x="191042" y="27216"/>
                  </a:lnTo>
                  <a:lnTo>
                    <a:pt x="190889" y="10239"/>
                  </a:lnTo>
                  <a:lnTo>
                    <a:pt x="190799" y="0"/>
                  </a:lnTo>
                  <a:lnTo>
                    <a:pt x="199534" y="4171"/>
                  </a:lnTo>
                  <a:lnTo>
                    <a:pt x="205879" y="1961"/>
                  </a:lnTo>
                  <a:lnTo>
                    <a:pt x="209251" y="1954"/>
                  </a:lnTo>
                  <a:lnTo>
                    <a:pt x="216056" y="6717"/>
                  </a:lnTo>
                  <a:lnTo>
                    <a:pt x="221781" y="8313"/>
                  </a:lnTo>
                  <a:lnTo>
                    <a:pt x="223705" y="22850"/>
                  </a:lnTo>
                  <a:lnTo>
                    <a:pt x="225976" y="35011"/>
                  </a:lnTo>
                  <a:lnTo>
                    <a:pt x="228229" y="38427"/>
                  </a:lnTo>
                  <a:lnTo>
                    <a:pt x="231291" y="52015"/>
                  </a:lnTo>
                  <a:lnTo>
                    <a:pt x="234815" y="67827"/>
                  </a:lnTo>
                  <a:lnTo>
                    <a:pt x="234657" y="73818"/>
                  </a:lnTo>
                  <a:lnTo>
                    <a:pt x="233955" y="80769"/>
                  </a:lnTo>
                  <a:lnTo>
                    <a:pt x="241019" y="87778"/>
                  </a:lnTo>
                  <a:lnTo>
                    <a:pt x="251289" y="92686"/>
                  </a:lnTo>
                  <a:lnTo>
                    <a:pt x="257069" y="93614"/>
                  </a:lnTo>
                  <a:lnTo>
                    <a:pt x="258575" y="92849"/>
                  </a:lnTo>
                  <a:lnTo>
                    <a:pt x="262371" y="90920"/>
                  </a:lnTo>
                  <a:lnTo>
                    <a:pt x="272295" y="91662"/>
                  </a:lnTo>
                  <a:lnTo>
                    <a:pt x="275185" y="94583"/>
                  </a:lnTo>
                  <a:lnTo>
                    <a:pt x="275344" y="98301"/>
                  </a:lnTo>
                  <a:lnTo>
                    <a:pt x="290101" y="99748"/>
                  </a:lnTo>
                  <a:lnTo>
                    <a:pt x="305353" y="101132"/>
                  </a:lnTo>
                  <a:lnTo>
                    <a:pt x="313049" y="101210"/>
                  </a:lnTo>
                  <a:lnTo>
                    <a:pt x="316825" y="109213"/>
                  </a:lnTo>
                  <a:lnTo>
                    <a:pt x="316044" y="115226"/>
                  </a:lnTo>
                  <a:lnTo>
                    <a:pt x="329127" y="116313"/>
                  </a:lnTo>
                  <a:lnTo>
                    <a:pt x="339525" y="114327"/>
                  </a:lnTo>
                  <a:lnTo>
                    <a:pt x="348238" y="111804"/>
                  </a:lnTo>
                  <a:lnTo>
                    <a:pt x="348366" y="105485"/>
                  </a:lnTo>
                  <a:lnTo>
                    <a:pt x="356951" y="103432"/>
                  </a:lnTo>
                  <a:lnTo>
                    <a:pt x="359058" y="100426"/>
                  </a:lnTo>
                  <a:lnTo>
                    <a:pt x="371977" y="97886"/>
                  </a:lnTo>
                  <a:lnTo>
                    <a:pt x="378068" y="100107"/>
                  </a:lnTo>
                  <a:lnTo>
                    <a:pt x="383051" y="99697"/>
                  </a:lnTo>
                  <a:lnTo>
                    <a:pt x="395413" y="98669"/>
                  </a:lnTo>
                  <a:lnTo>
                    <a:pt x="401152" y="103491"/>
                  </a:lnTo>
                  <a:lnTo>
                    <a:pt x="416858" y="110580"/>
                  </a:lnTo>
                  <a:lnTo>
                    <a:pt x="425477" y="109789"/>
                  </a:lnTo>
                  <a:lnTo>
                    <a:pt x="425999" y="114512"/>
                  </a:lnTo>
                  <a:lnTo>
                    <a:pt x="423787" y="120253"/>
                  </a:lnTo>
                  <a:lnTo>
                    <a:pt x="431480" y="123553"/>
                  </a:lnTo>
                  <a:lnTo>
                    <a:pt x="437083" y="122323"/>
                  </a:lnTo>
                  <a:lnTo>
                    <a:pt x="442699" y="126789"/>
                  </a:lnTo>
                  <a:lnTo>
                    <a:pt x="441750" y="135372"/>
                  </a:lnTo>
                  <a:lnTo>
                    <a:pt x="447033" y="142902"/>
                  </a:lnTo>
                  <a:lnTo>
                    <a:pt x="451812" y="153031"/>
                  </a:lnTo>
                  <a:lnTo>
                    <a:pt x="456785" y="150062"/>
                  </a:lnTo>
                  <a:lnTo>
                    <a:pt x="458354" y="144846"/>
                  </a:lnTo>
                  <a:lnTo>
                    <a:pt x="458133" y="138570"/>
                  </a:lnTo>
                  <a:lnTo>
                    <a:pt x="461049" y="134209"/>
                  </a:lnTo>
                  <a:lnTo>
                    <a:pt x="470314" y="132696"/>
                  </a:lnTo>
                  <a:lnTo>
                    <a:pt x="480280" y="132845"/>
                  </a:lnTo>
                  <a:lnTo>
                    <a:pt x="485622" y="137812"/>
                  </a:lnTo>
                  <a:lnTo>
                    <a:pt x="487849" y="147804"/>
                  </a:lnTo>
                  <a:lnTo>
                    <a:pt x="496041" y="148839"/>
                  </a:lnTo>
                  <a:lnTo>
                    <a:pt x="505192" y="152817"/>
                  </a:lnTo>
                  <a:lnTo>
                    <a:pt x="506728" y="153483"/>
                  </a:lnTo>
                  <a:lnTo>
                    <a:pt x="512911" y="153385"/>
                  </a:lnTo>
                  <a:lnTo>
                    <a:pt x="515509" y="164217"/>
                  </a:lnTo>
                  <a:lnTo>
                    <a:pt x="528000" y="165160"/>
                  </a:lnTo>
                  <a:lnTo>
                    <a:pt x="529918" y="172620"/>
                  </a:lnTo>
                  <a:lnTo>
                    <a:pt x="537023" y="170430"/>
                  </a:lnTo>
                  <a:lnTo>
                    <a:pt x="549043" y="169455"/>
                  </a:lnTo>
                  <a:lnTo>
                    <a:pt x="557017" y="167075"/>
                  </a:lnTo>
                  <a:lnTo>
                    <a:pt x="565399" y="158911"/>
                  </a:lnTo>
                  <a:lnTo>
                    <a:pt x="576291" y="151625"/>
                  </a:lnTo>
                  <a:lnTo>
                    <a:pt x="576553" y="151464"/>
                  </a:lnTo>
                  <a:lnTo>
                    <a:pt x="587934" y="144437"/>
                  </a:lnTo>
                  <a:lnTo>
                    <a:pt x="593773" y="143266"/>
                  </a:lnTo>
                  <a:lnTo>
                    <a:pt x="597935" y="152063"/>
                  </a:lnTo>
                  <a:lnTo>
                    <a:pt x="600986" y="159529"/>
                  </a:lnTo>
                  <a:lnTo>
                    <a:pt x="607926" y="162745"/>
                  </a:lnTo>
                  <a:lnTo>
                    <a:pt x="620554" y="158377"/>
                  </a:lnTo>
                  <a:lnTo>
                    <a:pt x="629554" y="160129"/>
                  </a:lnTo>
                  <a:lnTo>
                    <a:pt x="643917" y="159594"/>
                  </a:lnTo>
                  <a:lnTo>
                    <a:pt x="660731" y="157426"/>
                  </a:lnTo>
                  <a:lnTo>
                    <a:pt x="670879" y="160165"/>
                  </a:lnTo>
                  <a:lnTo>
                    <a:pt x="676705" y="169036"/>
                  </a:lnTo>
                  <a:lnTo>
                    <a:pt x="686804" y="172574"/>
                  </a:lnTo>
                  <a:lnTo>
                    <a:pt x="697603" y="167275"/>
                  </a:lnTo>
                  <a:lnTo>
                    <a:pt x="709308" y="168119"/>
                  </a:lnTo>
                  <a:lnTo>
                    <a:pt x="721963" y="166846"/>
                  </a:lnTo>
                  <a:lnTo>
                    <a:pt x="716190" y="172695"/>
                  </a:lnTo>
                  <a:lnTo>
                    <a:pt x="706542" y="176594"/>
                  </a:lnTo>
                  <a:lnTo>
                    <a:pt x="699652" y="181594"/>
                  </a:lnTo>
                  <a:lnTo>
                    <a:pt x="694656" y="185610"/>
                  </a:lnTo>
                  <a:lnTo>
                    <a:pt x="682741" y="190410"/>
                  </a:lnTo>
                  <a:lnTo>
                    <a:pt x="678275" y="195033"/>
                  </a:lnTo>
                  <a:lnTo>
                    <a:pt x="669289" y="198268"/>
                  </a:lnTo>
                  <a:lnTo>
                    <a:pt x="658735" y="203455"/>
                  </a:lnTo>
                  <a:lnTo>
                    <a:pt x="646204" y="207564"/>
                  </a:lnTo>
                  <a:lnTo>
                    <a:pt x="637169" y="210660"/>
                  </a:lnTo>
                  <a:lnTo>
                    <a:pt x="626567" y="215691"/>
                  </a:lnTo>
                  <a:lnTo>
                    <a:pt x="616535" y="222710"/>
                  </a:lnTo>
                  <a:lnTo>
                    <a:pt x="608502" y="227538"/>
                  </a:lnTo>
                  <a:lnTo>
                    <a:pt x="596564" y="237469"/>
                  </a:lnTo>
                  <a:lnTo>
                    <a:pt x="582654" y="250860"/>
                  </a:lnTo>
                  <a:lnTo>
                    <a:pt x="571570" y="262925"/>
                  </a:lnTo>
                  <a:lnTo>
                    <a:pt x="561367" y="277505"/>
                  </a:lnTo>
                  <a:lnTo>
                    <a:pt x="550213" y="290722"/>
                  </a:lnTo>
                  <a:lnTo>
                    <a:pt x="543909" y="297656"/>
                  </a:lnTo>
                  <a:lnTo>
                    <a:pt x="533155" y="304945"/>
                  </a:lnTo>
                  <a:lnTo>
                    <a:pt x="526848" y="313974"/>
                  </a:lnTo>
                  <a:lnTo>
                    <a:pt x="518336" y="320373"/>
                  </a:lnTo>
                  <a:lnTo>
                    <a:pt x="513144" y="326161"/>
                  </a:lnTo>
                  <a:lnTo>
                    <a:pt x="512010" y="327424"/>
                  </a:lnTo>
                  <a:lnTo>
                    <a:pt x="502793" y="333681"/>
                  </a:lnTo>
                  <a:lnTo>
                    <a:pt x="492956" y="342025"/>
                  </a:lnTo>
                  <a:lnTo>
                    <a:pt x="488492" y="346304"/>
                  </a:lnTo>
                  <a:lnTo>
                    <a:pt x="493512" y="359546"/>
                  </a:lnTo>
                  <a:lnTo>
                    <a:pt x="490100" y="359130"/>
                  </a:lnTo>
                  <a:lnTo>
                    <a:pt x="485250" y="356031"/>
                  </a:lnTo>
                  <a:lnTo>
                    <a:pt x="481158" y="356591"/>
                  </a:lnTo>
                  <a:lnTo>
                    <a:pt x="477569" y="361748"/>
                  </a:lnTo>
                  <a:lnTo>
                    <a:pt x="475600" y="366033"/>
                  </a:lnTo>
                  <a:lnTo>
                    <a:pt x="467333" y="366566"/>
                  </a:lnTo>
                  <a:lnTo>
                    <a:pt x="468217" y="389655"/>
                  </a:lnTo>
                  <a:lnTo>
                    <a:pt x="468601" y="400453"/>
                  </a:lnTo>
                  <a:lnTo>
                    <a:pt x="469450" y="424322"/>
                  </a:lnTo>
                  <a:lnTo>
                    <a:pt x="469896" y="436279"/>
                  </a:lnTo>
                  <a:lnTo>
                    <a:pt x="470323" y="447718"/>
                  </a:lnTo>
                  <a:lnTo>
                    <a:pt x="466184" y="450949"/>
                  </a:lnTo>
                  <a:lnTo>
                    <a:pt x="465075" y="456028"/>
                  </a:lnTo>
                  <a:lnTo>
                    <a:pt x="461110" y="455647"/>
                  </a:lnTo>
                  <a:lnTo>
                    <a:pt x="455710" y="458239"/>
                  </a:lnTo>
                  <a:lnTo>
                    <a:pt x="453630" y="462364"/>
                  </a:lnTo>
                  <a:lnTo>
                    <a:pt x="446611" y="463014"/>
                  </a:lnTo>
                  <a:lnTo>
                    <a:pt x="443364" y="466429"/>
                  </a:lnTo>
                  <a:lnTo>
                    <a:pt x="436178" y="469698"/>
                  </a:lnTo>
                  <a:lnTo>
                    <a:pt x="430097" y="475524"/>
                  </a:lnTo>
                  <a:lnTo>
                    <a:pt x="426623" y="482341"/>
                  </a:lnTo>
                  <a:lnTo>
                    <a:pt x="425188" y="488654"/>
                  </a:lnTo>
                  <a:lnTo>
                    <a:pt x="420644" y="496182"/>
                  </a:lnTo>
                  <a:lnTo>
                    <a:pt x="419251" y="497231"/>
                  </a:lnTo>
                  <a:lnTo>
                    <a:pt x="416514" y="499293"/>
                  </a:lnTo>
                  <a:lnTo>
                    <a:pt x="415188" y="509151"/>
                  </a:lnTo>
                  <a:lnTo>
                    <a:pt x="415092" y="509865"/>
                  </a:lnTo>
                  <a:lnTo>
                    <a:pt x="416048" y="518904"/>
                  </a:lnTo>
                  <a:lnTo>
                    <a:pt x="423825" y="520105"/>
                  </a:lnTo>
                  <a:lnTo>
                    <a:pt x="428179" y="520697"/>
                  </a:lnTo>
                  <a:lnTo>
                    <a:pt x="431134" y="525001"/>
                  </a:lnTo>
                  <a:lnTo>
                    <a:pt x="435396" y="532236"/>
                  </a:lnTo>
                  <a:lnTo>
                    <a:pt x="439453" y="536845"/>
                  </a:lnTo>
                  <a:lnTo>
                    <a:pt x="438517" y="542671"/>
                  </a:lnTo>
                  <a:lnTo>
                    <a:pt x="434865" y="551057"/>
                  </a:lnTo>
                  <a:lnTo>
                    <a:pt x="430254" y="556794"/>
                  </a:lnTo>
                  <a:lnTo>
                    <a:pt x="428981" y="558377"/>
                  </a:lnTo>
                  <a:lnTo>
                    <a:pt x="428922" y="568748"/>
                  </a:lnTo>
                  <a:lnTo>
                    <a:pt x="428910" y="570812"/>
                  </a:lnTo>
                  <a:lnTo>
                    <a:pt x="431877" y="582023"/>
                  </a:lnTo>
                  <a:lnTo>
                    <a:pt x="427246" y="587420"/>
                  </a:lnTo>
                  <a:lnTo>
                    <a:pt x="426002" y="588867"/>
                  </a:lnTo>
                  <a:lnTo>
                    <a:pt x="430215" y="594670"/>
                  </a:lnTo>
                  <a:lnTo>
                    <a:pt x="431684" y="605824"/>
                  </a:lnTo>
                  <a:lnTo>
                    <a:pt x="430462" y="616954"/>
                  </a:lnTo>
                  <a:lnTo>
                    <a:pt x="430353" y="617948"/>
                  </a:lnTo>
                  <a:lnTo>
                    <a:pt x="427152" y="629972"/>
                  </a:lnTo>
                  <a:lnTo>
                    <a:pt x="428466" y="631227"/>
                  </a:lnTo>
                  <a:lnTo>
                    <a:pt x="434642" y="637122"/>
                  </a:lnTo>
                  <a:lnTo>
                    <a:pt x="438218" y="640530"/>
                  </a:lnTo>
                  <a:lnTo>
                    <a:pt x="446311" y="650857"/>
                  </a:lnTo>
                  <a:lnTo>
                    <a:pt x="453255" y="655482"/>
                  </a:lnTo>
                  <a:lnTo>
                    <a:pt x="468129" y="657621"/>
                  </a:lnTo>
                  <a:lnTo>
                    <a:pt x="471846" y="657391"/>
                  </a:lnTo>
                  <a:lnTo>
                    <a:pt x="476344" y="659943"/>
                  </a:lnTo>
                  <a:lnTo>
                    <a:pt x="476632" y="660107"/>
                  </a:lnTo>
                  <a:lnTo>
                    <a:pt x="479189" y="667294"/>
                  </a:lnTo>
                  <a:lnTo>
                    <a:pt x="483861" y="671439"/>
                  </a:lnTo>
                  <a:lnTo>
                    <a:pt x="485181" y="672609"/>
                  </a:lnTo>
                  <a:lnTo>
                    <a:pt x="497337" y="676486"/>
                  </a:lnTo>
                  <a:lnTo>
                    <a:pt x="500011" y="677671"/>
                  </a:lnTo>
                  <a:lnTo>
                    <a:pt x="512199" y="683056"/>
                  </a:lnTo>
                  <a:lnTo>
                    <a:pt x="517145" y="688952"/>
                  </a:lnTo>
                  <a:lnTo>
                    <a:pt x="519988" y="700899"/>
                  </a:lnTo>
                  <a:lnTo>
                    <a:pt x="523973" y="705428"/>
                  </a:lnTo>
                  <a:lnTo>
                    <a:pt x="527857" y="709836"/>
                  </a:lnTo>
                  <a:lnTo>
                    <a:pt x="537806" y="714304"/>
                  </a:lnTo>
                  <a:lnTo>
                    <a:pt x="545276" y="722952"/>
                  </a:lnTo>
                  <a:lnTo>
                    <a:pt x="552915" y="727764"/>
                  </a:lnTo>
                  <a:lnTo>
                    <a:pt x="554329" y="728072"/>
                  </a:lnTo>
                  <a:lnTo>
                    <a:pt x="566259" y="730660"/>
                  </a:lnTo>
                  <a:lnTo>
                    <a:pt x="568058" y="732962"/>
                  </a:lnTo>
                  <a:lnTo>
                    <a:pt x="575081" y="741935"/>
                  </a:lnTo>
                  <a:lnTo>
                    <a:pt x="582126" y="750547"/>
                  </a:lnTo>
                  <a:lnTo>
                    <a:pt x="582498" y="751316"/>
                  </a:lnTo>
                  <a:lnTo>
                    <a:pt x="587360" y="761357"/>
                  </a:lnTo>
                  <a:lnTo>
                    <a:pt x="586389" y="767989"/>
                  </a:lnTo>
                  <a:lnTo>
                    <a:pt x="585176" y="776253"/>
                  </a:lnTo>
                  <a:lnTo>
                    <a:pt x="587663" y="785337"/>
                  </a:lnTo>
                  <a:lnTo>
                    <a:pt x="589919" y="790161"/>
                  </a:lnTo>
                  <a:lnTo>
                    <a:pt x="591877" y="798999"/>
                  </a:lnTo>
                  <a:lnTo>
                    <a:pt x="564541" y="800317"/>
                  </a:lnTo>
                  <a:lnTo>
                    <a:pt x="552559" y="800878"/>
                  </a:lnTo>
                  <a:lnTo>
                    <a:pt x="540619" y="801423"/>
                  </a:lnTo>
                  <a:lnTo>
                    <a:pt x="531153" y="801844"/>
                  </a:lnTo>
                  <a:lnTo>
                    <a:pt x="505649" y="802928"/>
                  </a:lnTo>
                  <a:lnTo>
                    <a:pt x="495738" y="803331"/>
                  </a:lnTo>
                  <a:lnTo>
                    <a:pt x="468718" y="804421"/>
                  </a:lnTo>
                  <a:lnTo>
                    <a:pt x="458291" y="804821"/>
                  </a:lnTo>
                  <a:lnTo>
                    <a:pt x="426562" y="806024"/>
                  </a:lnTo>
                  <a:lnTo>
                    <a:pt x="411143" y="806518"/>
                  </a:lnTo>
                  <a:lnTo>
                    <a:pt x="408657" y="806595"/>
                  </a:lnTo>
                  <a:lnTo>
                    <a:pt x="390675" y="807135"/>
                  </a:lnTo>
                  <a:lnTo>
                    <a:pt x="363802" y="807886"/>
                  </a:lnTo>
                  <a:lnTo>
                    <a:pt x="355857" y="808094"/>
                  </a:lnTo>
                  <a:lnTo>
                    <a:pt x="348670" y="808272"/>
                  </a:lnTo>
                  <a:lnTo>
                    <a:pt x="316414" y="809006"/>
                  </a:lnTo>
                  <a:lnTo>
                    <a:pt x="288662" y="809479"/>
                  </a:lnTo>
                  <a:lnTo>
                    <a:pt x="274383" y="809691"/>
                  </a:lnTo>
                  <a:lnTo>
                    <a:pt x="269152" y="809777"/>
                  </a:lnTo>
                  <a:lnTo>
                    <a:pt x="227934" y="810352"/>
                  </a:lnTo>
                  <a:lnTo>
                    <a:pt x="225963" y="810375"/>
                  </a:lnTo>
                  <a:lnTo>
                    <a:pt x="221920" y="810417"/>
                  </a:lnTo>
                  <a:lnTo>
                    <a:pt x="191851" y="810673"/>
                  </a:lnTo>
                  <a:lnTo>
                    <a:pt x="174546" y="810857"/>
                  </a:lnTo>
                  <a:lnTo>
                    <a:pt x="167873" y="810919"/>
                  </a:lnTo>
                  <a:lnTo>
                    <a:pt x="164632" y="810948"/>
                  </a:lnTo>
                  <a:lnTo>
                    <a:pt x="129827" y="811111"/>
                  </a:lnTo>
                  <a:lnTo>
                    <a:pt x="127171" y="811111"/>
                  </a:lnTo>
                  <a:lnTo>
                    <a:pt x="107925" y="811093"/>
                  </a:lnTo>
                  <a:lnTo>
                    <a:pt x="93374" y="811053"/>
                  </a:lnTo>
                  <a:lnTo>
                    <a:pt x="67865" y="810958"/>
                  </a:lnTo>
                  <a:lnTo>
                    <a:pt x="67894" y="803752"/>
                  </a:lnTo>
                  <a:lnTo>
                    <a:pt x="68131" y="762506"/>
                  </a:lnTo>
                  <a:lnTo>
                    <a:pt x="68407" y="714339"/>
                  </a:lnTo>
                  <a:lnTo>
                    <a:pt x="68537" y="691696"/>
                  </a:lnTo>
                  <a:lnTo>
                    <a:pt x="68552" y="666269"/>
                  </a:lnTo>
                  <a:lnTo>
                    <a:pt x="68559" y="654120"/>
                  </a:lnTo>
                  <a:lnTo>
                    <a:pt x="68574" y="629992"/>
                  </a:lnTo>
                  <a:lnTo>
                    <a:pt x="68588" y="606208"/>
                  </a:lnTo>
                  <a:lnTo>
                    <a:pt x="68615" y="565868"/>
                  </a:lnTo>
                  <a:lnTo>
                    <a:pt x="68618" y="560513"/>
                  </a:lnTo>
                  <a:lnTo>
                    <a:pt x="67433" y="557854"/>
                  </a:lnTo>
                  <a:lnTo>
                    <a:pt x="66230" y="555155"/>
                  </a:lnTo>
                  <a:lnTo>
                    <a:pt x="62430" y="551073"/>
                  </a:lnTo>
                  <a:lnTo>
                    <a:pt x="58509" y="549606"/>
                  </a:lnTo>
                  <a:lnTo>
                    <a:pt x="53116" y="546530"/>
                  </a:lnTo>
                  <a:lnTo>
                    <a:pt x="47499" y="546198"/>
                  </a:lnTo>
                  <a:lnTo>
                    <a:pt x="44087" y="542480"/>
                  </a:lnTo>
                  <a:lnTo>
                    <a:pt x="41045" y="536679"/>
                  </a:lnTo>
                  <a:lnTo>
                    <a:pt x="37364" y="528735"/>
                  </a:lnTo>
                  <a:lnTo>
                    <a:pt x="32142" y="521758"/>
                  </a:lnTo>
                  <a:lnTo>
                    <a:pt x="31322" y="520663"/>
                  </a:lnTo>
                  <a:lnTo>
                    <a:pt x="30610" y="517145"/>
                  </a:lnTo>
                  <a:lnTo>
                    <a:pt x="33122" y="512365"/>
                  </a:lnTo>
                  <a:lnTo>
                    <a:pt x="41036" y="505879"/>
                  </a:lnTo>
                  <a:lnTo>
                    <a:pt x="48085" y="501682"/>
                  </a:lnTo>
                  <a:lnTo>
                    <a:pt x="52213" y="494966"/>
                  </a:lnTo>
                  <a:lnTo>
                    <a:pt x="56446" y="490118"/>
                  </a:lnTo>
                  <a:lnTo>
                    <a:pt x="57965" y="482476"/>
                  </a:lnTo>
                  <a:lnTo>
                    <a:pt x="58810" y="473726"/>
                  </a:lnTo>
                  <a:lnTo>
                    <a:pt x="57854" y="462496"/>
                  </a:lnTo>
                  <a:lnTo>
                    <a:pt x="58010" y="461759"/>
                  </a:lnTo>
                  <a:lnTo>
                    <a:pt x="59815" y="453200"/>
                  </a:lnTo>
                  <a:lnTo>
                    <a:pt x="55966" y="434427"/>
                  </a:lnTo>
                  <a:lnTo>
                    <a:pt x="55536" y="420671"/>
                  </a:lnTo>
                  <a:lnTo>
                    <a:pt x="51131" y="415270"/>
                  </a:lnTo>
                  <a:lnTo>
                    <a:pt x="45280" y="404639"/>
                  </a:lnTo>
                  <a:lnTo>
                    <a:pt x="42034" y="386601"/>
                  </a:lnTo>
                  <a:lnTo>
                    <a:pt x="38151" y="377801"/>
                  </a:lnTo>
                  <a:lnTo>
                    <a:pt x="37775" y="376949"/>
                  </a:lnTo>
                  <a:lnTo>
                    <a:pt x="37706" y="376793"/>
                  </a:lnTo>
                  <a:lnTo>
                    <a:pt x="38122" y="369090"/>
                  </a:lnTo>
                  <a:lnTo>
                    <a:pt x="38032" y="357412"/>
                  </a:lnTo>
                  <a:lnTo>
                    <a:pt x="40549" y="338851"/>
                  </a:lnTo>
                  <a:lnTo>
                    <a:pt x="34050" y="325361"/>
                  </a:lnTo>
                  <a:lnTo>
                    <a:pt x="35505" y="315597"/>
                  </a:lnTo>
                  <a:lnTo>
                    <a:pt x="34877" y="306045"/>
                  </a:lnTo>
                  <a:lnTo>
                    <a:pt x="34088" y="294010"/>
                  </a:lnTo>
                  <a:lnTo>
                    <a:pt x="33737" y="288643"/>
                  </a:lnTo>
                  <a:lnTo>
                    <a:pt x="32306" y="266156"/>
                  </a:lnTo>
                  <a:lnTo>
                    <a:pt x="32522" y="258089"/>
                  </a:lnTo>
                  <a:lnTo>
                    <a:pt x="32790" y="248085"/>
                  </a:lnTo>
                  <a:lnTo>
                    <a:pt x="30222" y="237483"/>
                  </a:lnTo>
                  <a:lnTo>
                    <a:pt x="29206" y="234300"/>
                  </a:lnTo>
                  <a:lnTo>
                    <a:pt x="26010" y="224280"/>
                  </a:lnTo>
                  <a:lnTo>
                    <a:pt x="19778" y="210557"/>
                  </a:lnTo>
                  <a:lnTo>
                    <a:pt x="16066" y="198320"/>
                  </a:lnTo>
                  <a:lnTo>
                    <a:pt x="13246" y="185534"/>
                  </a:lnTo>
                  <a:lnTo>
                    <a:pt x="9924" y="176569"/>
                  </a:lnTo>
                  <a:lnTo>
                    <a:pt x="6208" y="165941"/>
                  </a:lnTo>
                  <a:lnTo>
                    <a:pt x="6300" y="165303"/>
                  </a:lnTo>
                  <a:lnTo>
                    <a:pt x="6702" y="162501"/>
                  </a:lnTo>
                  <a:lnTo>
                    <a:pt x="7960" y="153729"/>
                  </a:lnTo>
                  <a:lnTo>
                    <a:pt x="7322" y="141833"/>
                  </a:lnTo>
                  <a:lnTo>
                    <a:pt x="7345" y="130062"/>
                  </a:lnTo>
                  <a:lnTo>
                    <a:pt x="6589" y="116119"/>
                  </a:lnTo>
                  <a:lnTo>
                    <a:pt x="6697" y="114965"/>
                  </a:lnTo>
                  <a:lnTo>
                    <a:pt x="6737" y="114535"/>
                  </a:lnTo>
                  <a:lnTo>
                    <a:pt x="7249" y="109088"/>
                  </a:lnTo>
                  <a:lnTo>
                    <a:pt x="11362" y="97616"/>
                  </a:lnTo>
                  <a:lnTo>
                    <a:pt x="9468" y="91347"/>
                  </a:lnTo>
                  <a:lnTo>
                    <a:pt x="6666" y="83243"/>
                  </a:lnTo>
                  <a:lnTo>
                    <a:pt x="3612" y="70217"/>
                  </a:lnTo>
                  <a:lnTo>
                    <a:pt x="12" y="5947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775050" y="3294816"/>
              <a:ext cx="9058" cy="12926"/>
            </a:xfrm>
            <a:custGeom>
              <a:avLst/>
              <a:pathLst>
                <a:path w="9058" h="12926">
                  <a:moveTo>
                    <a:pt x="0" y="2400"/>
                  </a:moveTo>
                  <a:lnTo>
                    <a:pt x="3786" y="0"/>
                  </a:lnTo>
                  <a:lnTo>
                    <a:pt x="7595" y="3721"/>
                  </a:lnTo>
                  <a:lnTo>
                    <a:pt x="9058" y="12926"/>
                  </a:lnTo>
                  <a:lnTo>
                    <a:pt x="2056" y="1221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369997" y="3060183"/>
              <a:ext cx="497464" cy="248373"/>
            </a:xfrm>
            <a:custGeom>
              <a:avLst/>
              <a:pathLst>
                <a:path w="497464" h="248373">
                  <a:moveTo>
                    <a:pt x="8278" y="126862"/>
                  </a:moveTo>
                  <a:lnTo>
                    <a:pt x="3971" y="101099"/>
                  </a:lnTo>
                  <a:lnTo>
                    <a:pt x="0" y="74995"/>
                  </a:lnTo>
                  <a:lnTo>
                    <a:pt x="8753" y="73402"/>
                  </a:lnTo>
                  <a:lnTo>
                    <a:pt x="44798" y="66759"/>
                  </a:lnTo>
                  <a:lnTo>
                    <a:pt x="56977" y="64546"/>
                  </a:lnTo>
                  <a:lnTo>
                    <a:pt x="69461" y="62260"/>
                  </a:lnTo>
                  <a:lnTo>
                    <a:pt x="78264" y="60639"/>
                  </a:lnTo>
                  <a:lnTo>
                    <a:pt x="113917" y="54078"/>
                  </a:lnTo>
                  <a:lnTo>
                    <a:pt x="117852" y="53345"/>
                  </a:lnTo>
                  <a:lnTo>
                    <a:pt x="143148" y="48584"/>
                  </a:lnTo>
                  <a:lnTo>
                    <a:pt x="145547" y="48129"/>
                  </a:lnTo>
                  <a:lnTo>
                    <a:pt x="177446" y="42116"/>
                  </a:lnTo>
                  <a:lnTo>
                    <a:pt x="208536" y="36212"/>
                  </a:lnTo>
                  <a:lnTo>
                    <a:pt x="209573" y="36007"/>
                  </a:lnTo>
                  <a:lnTo>
                    <a:pt x="232288" y="31491"/>
                  </a:lnTo>
                  <a:lnTo>
                    <a:pt x="234664" y="31017"/>
                  </a:lnTo>
                  <a:lnTo>
                    <a:pt x="257218" y="26495"/>
                  </a:lnTo>
                  <a:lnTo>
                    <a:pt x="258074" y="26323"/>
                  </a:lnTo>
                  <a:lnTo>
                    <a:pt x="279163" y="21883"/>
                  </a:lnTo>
                  <a:lnTo>
                    <a:pt x="286536" y="20320"/>
                  </a:lnTo>
                  <a:lnTo>
                    <a:pt x="288410" y="19933"/>
                  </a:lnTo>
                  <a:lnTo>
                    <a:pt x="301674" y="17184"/>
                  </a:lnTo>
                  <a:lnTo>
                    <a:pt x="317237" y="13934"/>
                  </a:lnTo>
                  <a:lnTo>
                    <a:pt x="335774" y="10025"/>
                  </a:lnTo>
                  <a:lnTo>
                    <a:pt x="336436" y="9885"/>
                  </a:lnTo>
                  <a:lnTo>
                    <a:pt x="346520" y="7734"/>
                  </a:lnTo>
                  <a:lnTo>
                    <a:pt x="382369" y="0"/>
                  </a:lnTo>
                  <a:lnTo>
                    <a:pt x="394763" y="46477"/>
                  </a:lnTo>
                  <a:lnTo>
                    <a:pt x="397810" y="57328"/>
                  </a:lnTo>
                  <a:lnTo>
                    <a:pt x="399703" y="64064"/>
                  </a:lnTo>
                  <a:lnTo>
                    <a:pt x="403617" y="77987"/>
                  </a:lnTo>
                  <a:lnTo>
                    <a:pt x="415473" y="120109"/>
                  </a:lnTo>
                  <a:lnTo>
                    <a:pt x="422844" y="146254"/>
                  </a:lnTo>
                  <a:lnTo>
                    <a:pt x="425653" y="156282"/>
                  </a:lnTo>
                  <a:lnTo>
                    <a:pt x="426332" y="158706"/>
                  </a:lnTo>
                  <a:lnTo>
                    <a:pt x="429474" y="169810"/>
                  </a:lnTo>
                  <a:lnTo>
                    <a:pt x="452190" y="165771"/>
                  </a:lnTo>
                  <a:lnTo>
                    <a:pt x="466718" y="162754"/>
                  </a:lnTo>
                  <a:lnTo>
                    <a:pt x="483119" y="159320"/>
                  </a:lnTo>
                  <a:lnTo>
                    <a:pt x="497438" y="156087"/>
                  </a:lnTo>
                  <a:lnTo>
                    <a:pt x="497464" y="174223"/>
                  </a:lnTo>
                  <a:lnTo>
                    <a:pt x="496020" y="176367"/>
                  </a:lnTo>
                  <a:lnTo>
                    <a:pt x="494548" y="189701"/>
                  </a:lnTo>
                  <a:lnTo>
                    <a:pt x="493692" y="202812"/>
                  </a:lnTo>
                  <a:lnTo>
                    <a:pt x="492993" y="207824"/>
                  </a:lnTo>
                  <a:lnTo>
                    <a:pt x="489959" y="218324"/>
                  </a:lnTo>
                  <a:lnTo>
                    <a:pt x="450582" y="231691"/>
                  </a:lnTo>
                  <a:lnTo>
                    <a:pt x="447071" y="238649"/>
                  </a:lnTo>
                  <a:lnTo>
                    <a:pt x="440863" y="237069"/>
                  </a:lnTo>
                  <a:lnTo>
                    <a:pt x="434356" y="238294"/>
                  </a:lnTo>
                  <a:lnTo>
                    <a:pt x="427811" y="247446"/>
                  </a:lnTo>
                  <a:lnTo>
                    <a:pt x="424470" y="248373"/>
                  </a:lnTo>
                  <a:lnTo>
                    <a:pt x="422118" y="240656"/>
                  </a:lnTo>
                  <a:lnTo>
                    <a:pt x="424619" y="230955"/>
                  </a:lnTo>
                  <a:lnTo>
                    <a:pt x="423848" y="228075"/>
                  </a:lnTo>
                  <a:lnTo>
                    <a:pt x="422130" y="222622"/>
                  </a:lnTo>
                  <a:lnTo>
                    <a:pt x="413710" y="221116"/>
                  </a:lnTo>
                  <a:lnTo>
                    <a:pt x="411316" y="212667"/>
                  </a:lnTo>
                  <a:lnTo>
                    <a:pt x="419170" y="209015"/>
                  </a:lnTo>
                  <a:lnTo>
                    <a:pt x="417421" y="206703"/>
                  </a:lnTo>
                  <a:lnTo>
                    <a:pt x="415408" y="204039"/>
                  </a:lnTo>
                  <a:lnTo>
                    <a:pt x="411549" y="204174"/>
                  </a:lnTo>
                  <a:lnTo>
                    <a:pt x="409279" y="204253"/>
                  </a:lnTo>
                  <a:lnTo>
                    <a:pt x="399154" y="205592"/>
                  </a:lnTo>
                  <a:lnTo>
                    <a:pt x="401850" y="214640"/>
                  </a:lnTo>
                  <a:lnTo>
                    <a:pt x="405866" y="223078"/>
                  </a:lnTo>
                  <a:lnTo>
                    <a:pt x="407812" y="229084"/>
                  </a:lnTo>
                  <a:lnTo>
                    <a:pt x="403012" y="228745"/>
                  </a:lnTo>
                  <a:lnTo>
                    <a:pt x="396947" y="224564"/>
                  </a:lnTo>
                  <a:lnTo>
                    <a:pt x="395719" y="215201"/>
                  </a:lnTo>
                  <a:lnTo>
                    <a:pt x="389628" y="210860"/>
                  </a:lnTo>
                  <a:lnTo>
                    <a:pt x="378848" y="202668"/>
                  </a:lnTo>
                  <a:lnTo>
                    <a:pt x="374074" y="200944"/>
                  </a:lnTo>
                  <a:lnTo>
                    <a:pt x="373805" y="195665"/>
                  </a:lnTo>
                  <a:lnTo>
                    <a:pt x="369414" y="190772"/>
                  </a:lnTo>
                  <a:lnTo>
                    <a:pt x="360986" y="179852"/>
                  </a:lnTo>
                  <a:lnTo>
                    <a:pt x="365755" y="171781"/>
                  </a:lnTo>
                  <a:lnTo>
                    <a:pt x="363649" y="168334"/>
                  </a:lnTo>
                  <a:lnTo>
                    <a:pt x="363588" y="162597"/>
                  </a:lnTo>
                  <a:lnTo>
                    <a:pt x="368540" y="160913"/>
                  </a:lnTo>
                  <a:lnTo>
                    <a:pt x="371586" y="160735"/>
                  </a:lnTo>
                  <a:lnTo>
                    <a:pt x="375552" y="159973"/>
                  </a:lnTo>
                  <a:lnTo>
                    <a:pt x="374171" y="155899"/>
                  </a:lnTo>
                  <a:lnTo>
                    <a:pt x="372711" y="151592"/>
                  </a:lnTo>
                  <a:lnTo>
                    <a:pt x="370142" y="152487"/>
                  </a:lnTo>
                  <a:lnTo>
                    <a:pt x="364904" y="147598"/>
                  </a:lnTo>
                  <a:lnTo>
                    <a:pt x="361103" y="148418"/>
                  </a:lnTo>
                  <a:lnTo>
                    <a:pt x="357091" y="154022"/>
                  </a:lnTo>
                  <a:lnTo>
                    <a:pt x="354209" y="153639"/>
                  </a:lnTo>
                  <a:lnTo>
                    <a:pt x="353728" y="147458"/>
                  </a:lnTo>
                  <a:lnTo>
                    <a:pt x="347745" y="144914"/>
                  </a:lnTo>
                  <a:lnTo>
                    <a:pt x="347962" y="140409"/>
                  </a:lnTo>
                  <a:lnTo>
                    <a:pt x="355014" y="137714"/>
                  </a:lnTo>
                  <a:lnTo>
                    <a:pt x="357469" y="129373"/>
                  </a:lnTo>
                  <a:lnTo>
                    <a:pt x="364070" y="133594"/>
                  </a:lnTo>
                  <a:lnTo>
                    <a:pt x="366528" y="130611"/>
                  </a:lnTo>
                  <a:lnTo>
                    <a:pt x="365171" y="127181"/>
                  </a:lnTo>
                  <a:lnTo>
                    <a:pt x="363247" y="122318"/>
                  </a:lnTo>
                  <a:lnTo>
                    <a:pt x="362368" y="117424"/>
                  </a:lnTo>
                  <a:lnTo>
                    <a:pt x="357436" y="118484"/>
                  </a:lnTo>
                  <a:lnTo>
                    <a:pt x="350909" y="122270"/>
                  </a:lnTo>
                  <a:lnTo>
                    <a:pt x="350691" y="129592"/>
                  </a:lnTo>
                  <a:lnTo>
                    <a:pt x="346557" y="131851"/>
                  </a:lnTo>
                  <a:lnTo>
                    <a:pt x="345534" y="119430"/>
                  </a:lnTo>
                  <a:lnTo>
                    <a:pt x="347730" y="109397"/>
                  </a:lnTo>
                  <a:lnTo>
                    <a:pt x="348911" y="104408"/>
                  </a:lnTo>
                  <a:lnTo>
                    <a:pt x="353072" y="105114"/>
                  </a:lnTo>
                  <a:lnTo>
                    <a:pt x="356833" y="105750"/>
                  </a:lnTo>
                  <a:lnTo>
                    <a:pt x="354559" y="95848"/>
                  </a:lnTo>
                  <a:lnTo>
                    <a:pt x="352390" y="92288"/>
                  </a:lnTo>
                  <a:lnTo>
                    <a:pt x="348297" y="89421"/>
                  </a:lnTo>
                  <a:lnTo>
                    <a:pt x="350037" y="79424"/>
                  </a:lnTo>
                  <a:lnTo>
                    <a:pt x="351733" y="71024"/>
                  </a:lnTo>
                  <a:lnTo>
                    <a:pt x="354389" y="66346"/>
                  </a:lnTo>
                  <a:lnTo>
                    <a:pt x="355189" y="60875"/>
                  </a:lnTo>
                  <a:lnTo>
                    <a:pt x="359243" y="54836"/>
                  </a:lnTo>
                  <a:lnTo>
                    <a:pt x="363885" y="51641"/>
                  </a:lnTo>
                  <a:lnTo>
                    <a:pt x="365828" y="50302"/>
                  </a:lnTo>
                  <a:lnTo>
                    <a:pt x="368775" y="46781"/>
                  </a:lnTo>
                  <a:lnTo>
                    <a:pt x="367089" y="41641"/>
                  </a:lnTo>
                  <a:lnTo>
                    <a:pt x="364475" y="42266"/>
                  </a:lnTo>
                  <a:lnTo>
                    <a:pt x="362072" y="42840"/>
                  </a:lnTo>
                  <a:lnTo>
                    <a:pt x="354564" y="51118"/>
                  </a:lnTo>
                  <a:lnTo>
                    <a:pt x="348001" y="59992"/>
                  </a:lnTo>
                  <a:lnTo>
                    <a:pt x="341954" y="68623"/>
                  </a:lnTo>
                  <a:lnTo>
                    <a:pt x="339767" y="73104"/>
                  </a:lnTo>
                  <a:lnTo>
                    <a:pt x="337899" y="76926"/>
                  </a:lnTo>
                  <a:lnTo>
                    <a:pt x="334692" y="79439"/>
                  </a:lnTo>
                  <a:lnTo>
                    <a:pt x="333650" y="80255"/>
                  </a:lnTo>
                  <a:lnTo>
                    <a:pt x="331291" y="84450"/>
                  </a:lnTo>
                  <a:lnTo>
                    <a:pt x="327306" y="85253"/>
                  </a:lnTo>
                  <a:lnTo>
                    <a:pt x="323701" y="86161"/>
                  </a:lnTo>
                  <a:lnTo>
                    <a:pt x="323272" y="87037"/>
                  </a:lnTo>
                  <a:lnTo>
                    <a:pt x="321609" y="90426"/>
                  </a:lnTo>
                  <a:lnTo>
                    <a:pt x="333046" y="94622"/>
                  </a:lnTo>
                  <a:lnTo>
                    <a:pt x="335191" y="101332"/>
                  </a:lnTo>
                  <a:lnTo>
                    <a:pt x="336467" y="106673"/>
                  </a:lnTo>
                  <a:lnTo>
                    <a:pt x="340092" y="110295"/>
                  </a:lnTo>
                  <a:lnTo>
                    <a:pt x="335169" y="115383"/>
                  </a:lnTo>
                  <a:lnTo>
                    <a:pt x="333587" y="119458"/>
                  </a:lnTo>
                  <a:lnTo>
                    <a:pt x="336221" y="121101"/>
                  </a:lnTo>
                  <a:lnTo>
                    <a:pt x="335177" y="126090"/>
                  </a:lnTo>
                  <a:lnTo>
                    <a:pt x="334836" y="126861"/>
                  </a:lnTo>
                  <a:lnTo>
                    <a:pt x="333597" y="129666"/>
                  </a:lnTo>
                  <a:lnTo>
                    <a:pt x="331804" y="134831"/>
                  </a:lnTo>
                  <a:lnTo>
                    <a:pt x="334991" y="135940"/>
                  </a:lnTo>
                  <a:lnTo>
                    <a:pt x="332573" y="143804"/>
                  </a:lnTo>
                  <a:lnTo>
                    <a:pt x="330112" y="148681"/>
                  </a:lnTo>
                  <a:lnTo>
                    <a:pt x="334382" y="152340"/>
                  </a:lnTo>
                  <a:lnTo>
                    <a:pt x="334667" y="153944"/>
                  </a:lnTo>
                  <a:lnTo>
                    <a:pt x="335861" y="160653"/>
                  </a:lnTo>
                  <a:lnTo>
                    <a:pt x="339080" y="166839"/>
                  </a:lnTo>
                  <a:lnTo>
                    <a:pt x="340600" y="177429"/>
                  </a:lnTo>
                  <a:lnTo>
                    <a:pt x="344808" y="184571"/>
                  </a:lnTo>
                  <a:lnTo>
                    <a:pt x="350353" y="189172"/>
                  </a:lnTo>
                  <a:lnTo>
                    <a:pt x="357924" y="195131"/>
                  </a:lnTo>
                  <a:lnTo>
                    <a:pt x="359401" y="198839"/>
                  </a:lnTo>
                  <a:lnTo>
                    <a:pt x="359193" y="204779"/>
                  </a:lnTo>
                  <a:lnTo>
                    <a:pt x="359150" y="205994"/>
                  </a:lnTo>
                  <a:lnTo>
                    <a:pt x="362576" y="207421"/>
                  </a:lnTo>
                  <a:lnTo>
                    <a:pt x="362277" y="215557"/>
                  </a:lnTo>
                  <a:lnTo>
                    <a:pt x="368170" y="223087"/>
                  </a:lnTo>
                  <a:lnTo>
                    <a:pt x="372836" y="227776"/>
                  </a:lnTo>
                  <a:lnTo>
                    <a:pt x="372828" y="233334"/>
                  </a:lnTo>
                  <a:lnTo>
                    <a:pt x="375548" y="241713"/>
                  </a:lnTo>
                  <a:lnTo>
                    <a:pt x="369058" y="236941"/>
                  </a:lnTo>
                  <a:lnTo>
                    <a:pt x="361721" y="232804"/>
                  </a:lnTo>
                  <a:lnTo>
                    <a:pt x="356469" y="234400"/>
                  </a:lnTo>
                  <a:lnTo>
                    <a:pt x="349141" y="230639"/>
                  </a:lnTo>
                  <a:lnTo>
                    <a:pt x="342097" y="223383"/>
                  </a:lnTo>
                  <a:lnTo>
                    <a:pt x="332780" y="222435"/>
                  </a:lnTo>
                  <a:lnTo>
                    <a:pt x="325722" y="223770"/>
                  </a:lnTo>
                  <a:lnTo>
                    <a:pt x="318285" y="222870"/>
                  </a:lnTo>
                  <a:lnTo>
                    <a:pt x="315889" y="222503"/>
                  </a:lnTo>
                  <a:lnTo>
                    <a:pt x="311657" y="221853"/>
                  </a:lnTo>
                  <a:lnTo>
                    <a:pt x="304365" y="217307"/>
                  </a:lnTo>
                  <a:lnTo>
                    <a:pt x="297739" y="213534"/>
                  </a:lnTo>
                  <a:lnTo>
                    <a:pt x="292913" y="203897"/>
                  </a:lnTo>
                  <a:lnTo>
                    <a:pt x="290707" y="200984"/>
                  </a:lnTo>
                  <a:lnTo>
                    <a:pt x="285051" y="205095"/>
                  </a:lnTo>
                  <a:lnTo>
                    <a:pt x="280394" y="208034"/>
                  </a:lnTo>
                  <a:lnTo>
                    <a:pt x="271948" y="213993"/>
                  </a:lnTo>
                  <a:lnTo>
                    <a:pt x="265294" y="207482"/>
                  </a:lnTo>
                  <a:lnTo>
                    <a:pt x="263902" y="193185"/>
                  </a:lnTo>
                  <a:lnTo>
                    <a:pt x="268807" y="183337"/>
                  </a:lnTo>
                  <a:lnTo>
                    <a:pt x="274184" y="180313"/>
                  </a:lnTo>
                  <a:lnTo>
                    <a:pt x="273499" y="177514"/>
                  </a:lnTo>
                  <a:lnTo>
                    <a:pt x="272190" y="172260"/>
                  </a:lnTo>
                  <a:lnTo>
                    <a:pt x="276232" y="166972"/>
                  </a:lnTo>
                  <a:lnTo>
                    <a:pt x="276775" y="166260"/>
                  </a:lnTo>
                  <a:lnTo>
                    <a:pt x="279527" y="165647"/>
                  </a:lnTo>
                  <a:lnTo>
                    <a:pt x="280034" y="161563"/>
                  </a:lnTo>
                  <a:lnTo>
                    <a:pt x="279826" y="160356"/>
                  </a:lnTo>
                  <a:lnTo>
                    <a:pt x="278909" y="155045"/>
                  </a:lnTo>
                  <a:lnTo>
                    <a:pt x="278759" y="154178"/>
                  </a:lnTo>
                  <a:lnTo>
                    <a:pt x="283721" y="146606"/>
                  </a:lnTo>
                  <a:lnTo>
                    <a:pt x="289538" y="137594"/>
                  </a:lnTo>
                  <a:lnTo>
                    <a:pt x="277770" y="129646"/>
                  </a:lnTo>
                  <a:lnTo>
                    <a:pt x="272915" y="126359"/>
                  </a:lnTo>
                  <a:lnTo>
                    <a:pt x="266357" y="136382"/>
                  </a:lnTo>
                  <a:lnTo>
                    <a:pt x="262730" y="132869"/>
                  </a:lnTo>
                  <a:lnTo>
                    <a:pt x="259169" y="133270"/>
                  </a:lnTo>
                  <a:lnTo>
                    <a:pt x="256776" y="133538"/>
                  </a:lnTo>
                  <a:lnTo>
                    <a:pt x="251333" y="132069"/>
                  </a:lnTo>
                  <a:lnTo>
                    <a:pt x="250359" y="126435"/>
                  </a:lnTo>
                  <a:lnTo>
                    <a:pt x="243157" y="124304"/>
                  </a:lnTo>
                  <a:lnTo>
                    <a:pt x="241028" y="124168"/>
                  </a:lnTo>
                  <a:lnTo>
                    <a:pt x="239601" y="124076"/>
                  </a:lnTo>
                  <a:lnTo>
                    <a:pt x="237761" y="123957"/>
                  </a:lnTo>
                  <a:lnTo>
                    <a:pt x="226612" y="124142"/>
                  </a:lnTo>
                  <a:lnTo>
                    <a:pt x="223866" y="120505"/>
                  </a:lnTo>
                  <a:lnTo>
                    <a:pt x="219414" y="119214"/>
                  </a:lnTo>
                  <a:lnTo>
                    <a:pt x="218198" y="113751"/>
                  </a:lnTo>
                  <a:lnTo>
                    <a:pt x="221217" y="109660"/>
                  </a:lnTo>
                  <a:lnTo>
                    <a:pt x="223025" y="104588"/>
                  </a:lnTo>
                  <a:lnTo>
                    <a:pt x="218343" y="100937"/>
                  </a:lnTo>
                  <a:lnTo>
                    <a:pt x="211687" y="98238"/>
                  </a:lnTo>
                  <a:lnTo>
                    <a:pt x="207415" y="95854"/>
                  </a:lnTo>
                  <a:lnTo>
                    <a:pt x="198888" y="95385"/>
                  </a:lnTo>
                  <a:lnTo>
                    <a:pt x="197657" y="95493"/>
                  </a:lnTo>
                  <a:lnTo>
                    <a:pt x="193206" y="95882"/>
                  </a:lnTo>
                  <a:lnTo>
                    <a:pt x="189602" y="92052"/>
                  </a:lnTo>
                  <a:lnTo>
                    <a:pt x="188929" y="85300"/>
                  </a:lnTo>
                  <a:lnTo>
                    <a:pt x="180903" y="76347"/>
                  </a:lnTo>
                  <a:lnTo>
                    <a:pt x="178913" y="73181"/>
                  </a:lnTo>
                  <a:lnTo>
                    <a:pt x="176912" y="69995"/>
                  </a:lnTo>
                  <a:lnTo>
                    <a:pt x="174657" y="61717"/>
                  </a:lnTo>
                  <a:lnTo>
                    <a:pt x="164124" y="60861"/>
                  </a:lnTo>
                  <a:lnTo>
                    <a:pt x="155898" y="63336"/>
                  </a:lnTo>
                  <a:lnTo>
                    <a:pt x="153220" y="61107"/>
                  </a:lnTo>
                  <a:lnTo>
                    <a:pt x="146223" y="55277"/>
                  </a:lnTo>
                  <a:lnTo>
                    <a:pt x="131706" y="59778"/>
                  </a:lnTo>
                  <a:lnTo>
                    <a:pt x="123285" y="65322"/>
                  </a:lnTo>
                  <a:lnTo>
                    <a:pt x="121295" y="66048"/>
                  </a:lnTo>
                  <a:lnTo>
                    <a:pt x="116240" y="67888"/>
                  </a:lnTo>
                  <a:lnTo>
                    <a:pt x="112001" y="77009"/>
                  </a:lnTo>
                  <a:lnTo>
                    <a:pt x="110591" y="82595"/>
                  </a:lnTo>
                  <a:lnTo>
                    <a:pt x="109822" y="82705"/>
                  </a:lnTo>
                  <a:lnTo>
                    <a:pt x="96974" y="84531"/>
                  </a:lnTo>
                  <a:lnTo>
                    <a:pt x="89908" y="83826"/>
                  </a:lnTo>
                  <a:lnTo>
                    <a:pt x="84195" y="83252"/>
                  </a:lnTo>
                  <a:lnTo>
                    <a:pt x="79512" y="76483"/>
                  </a:lnTo>
                  <a:lnTo>
                    <a:pt x="75451" y="73163"/>
                  </a:lnTo>
                  <a:lnTo>
                    <a:pt x="69249" y="86248"/>
                  </a:lnTo>
                  <a:lnTo>
                    <a:pt x="61557" y="98192"/>
                  </a:lnTo>
                  <a:lnTo>
                    <a:pt x="61061" y="103857"/>
                  </a:lnTo>
                  <a:lnTo>
                    <a:pt x="52010" y="100808"/>
                  </a:lnTo>
                  <a:lnTo>
                    <a:pt x="48702" y="101480"/>
                  </a:lnTo>
                  <a:lnTo>
                    <a:pt x="46220" y="101983"/>
                  </a:lnTo>
                  <a:lnTo>
                    <a:pt x="40132" y="113204"/>
                  </a:lnTo>
                  <a:lnTo>
                    <a:pt x="31936" y="125236"/>
                  </a:lnTo>
                  <a:lnTo>
                    <a:pt x="30110" y="127912"/>
                  </a:lnTo>
                  <a:lnTo>
                    <a:pt x="23551" y="133549"/>
                  </a:lnTo>
                  <a:lnTo>
                    <a:pt x="17360" y="141701"/>
                  </a:lnTo>
                  <a:lnTo>
                    <a:pt x="11351" y="14590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569663" y="2748568"/>
              <a:ext cx="662445" cy="434865"/>
            </a:xfrm>
            <a:custGeom>
              <a:avLst/>
              <a:pathLst>
                <a:path w="662445" h="434865">
                  <a:moveTo>
                    <a:pt x="335" y="112035"/>
                  </a:moveTo>
                  <a:lnTo>
                    <a:pt x="4821" y="105338"/>
                  </a:lnTo>
                  <a:lnTo>
                    <a:pt x="8914" y="98297"/>
                  </a:lnTo>
                  <a:lnTo>
                    <a:pt x="8673" y="94110"/>
                  </a:lnTo>
                  <a:lnTo>
                    <a:pt x="8561" y="92167"/>
                  </a:lnTo>
                  <a:lnTo>
                    <a:pt x="12767" y="87074"/>
                  </a:lnTo>
                  <a:lnTo>
                    <a:pt x="10768" y="84527"/>
                  </a:lnTo>
                  <a:lnTo>
                    <a:pt x="13568" y="80729"/>
                  </a:lnTo>
                  <a:lnTo>
                    <a:pt x="11687" y="75878"/>
                  </a:lnTo>
                  <a:lnTo>
                    <a:pt x="17088" y="72068"/>
                  </a:lnTo>
                  <a:lnTo>
                    <a:pt x="17713" y="69987"/>
                  </a:lnTo>
                  <a:lnTo>
                    <a:pt x="19019" y="65636"/>
                  </a:lnTo>
                  <a:lnTo>
                    <a:pt x="17073" y="61537"/>
                  </a:lnTo>
                  <a:lnTo>
                    <a:pt x="15445" y="50737"/>
                  </a:lnTo>
                  <a:lnTo>
                    <a:pt x="10769" y="50725"/>
                  </a:lnTo>
                  <a:lnTo>
                    <a:pt x="7686" y="47052"/>
                  </a:lnTo>
                  <a:lnTo>
                    <a:pt x="7085" y="45621"/>
                  </a:lnTo>
                  <a:lnTo>
                    <a:pt x="5124" y="40951"/>
                  </a:lnTo>
                  <a:lnTo>
                    <a:pt x="9995" y="39738"/>
                  </a:lnTo>
                  <a:lnTo>
                    <a:pt x="10644" y="33190"/>
                  </a:lnTo>
                  <a:lnTo>
                    <a:pt x="10946" y="27856"/>
                  </a:lnTo>
                  <a:lnTo>
                    <a:pt x="3698" y="21077"/>
                  </a:lnTo>
                  <a:lnTo>
                    <a:pt x="4696" y="16160"/>
                  </a:lnTo>
                  <a:lnTo>
                    <a:pt x="3288" y="11869"/>
                  </a:lnTo>
                  <a:lnTo>
                    <a:pt x="17873" y="11959"/>
                  </a:lnTo>
                  <a:lnTo>
                    <a:pt x="43382" y="12054"/>
                  </a:lnTo>
                  <a:lnTo>
                    <a:pt x="57933" y="12094"/>
                  </a:lnTo>
                  <a:lnTo>
                    <a:pt x="77179" y="12112"/>
                  </a:lnTo>
                  <a:lnTo>
                    <a:pt x="79835" y="12112"/>
                  </a:lnTo>
                  <a:lnTo>
                    <a:pt x="114640" y="11948"/>
                  </a:lnTo>
                  <a:lnTo>
                    <a:pt x="117881" y="11920"/>
                  </a:lnTo>
                  <a:lnTo>
                    <a:pt x="124554" y="11857"/>
                  </a:lnTo>
                  <a:lnTo>
                    <a:pt x="141860" y="11674"/>
                  </a:lnTo>
                  <a:lnTo>
                    <a:pt x="171929" y="11418"/>
                  </a:lnTo>
                  <a:lnTo>
                    <a:pt x="175971" y="11376"/>
                  </a:lnTo>
                  <a:lnTo>
                    <a:pt x="177942" y="11353"/>
                  </a:lnTo>
                  <a:lnTo>
                    <a:pt x="219160" y="10778"/>
                  </a:lnTo>
                  <a:lnTo>
                    <a:pt x="224391" y="10692"/>
                  </a:lnTo>
                  <a:lnTo>
                    <a:pt x="238671" y="10480"/>
                  </a:lnTo>
                  <a:lnTo>
                    <a:pt x="266423" y="10007"/>
                  </a:lnTo>
                  <a:lnTo>
                    <a:pt x="298678" y="9273"/>
                  </a:lnTo>
                  <a:lnTo>
                    <a:pt x="305865" y="9095"/>
                  </a:lnTo>
                  <a:lnTo>
                    <a:pt x="313810" y="8887"/>
                  </a:lnTo>
                  <a:lnTo>
                    <a:pt x="340683" y="8136"/>
                  </a:lnTo>
                  <a:lnTo>
                    <a:pt x="358665" y="7596"/>
                  </a:lnTo>
                  <a:lnTo>
                    <a:pt x="361151" y="7519"/>
                  </a:lnTo>
                  <a:lnTo>
                    <a:pt x="376570" y="7024"/>
                  </a:lnTo>
                  <a:lnTo>
                    <a:pt x="408302" y="5821"/>
                  </a:lnTo>
                  <a:lnTo>
                    <a:pt x="418726" y="5422"/>
                  </a:lnTo>
                  <a:lnTo>
                    <a:pt x="445746" y="4332"/>
                  </a:lnTo>
                  <a:lnTo>
                    <a:pt x="455657" y="3929"/>
                  </a:lnTo>
                  <a:lnTo>
                    <a:pt x="481161" y="2845"/>
                  </a:lnTo>
                  <a:lnTo>
                    <a:pt x="490627" y="2424"/>
                  </a:lnTo>
                  <a:lnTo>
                    <a:pt x="502568" y="1879"/>
                  </a:lnTo>
                  <a:lnTo>
                    <a:pt x="514549" y="1317"/>
                  </a:lnTo>
                  <a:lnTo>
                    <a:pt x="541885" y="0"/>
                  </a:lnTo>
                  <a:lnTo>
                    <a:pt x="540773" y="6950"/>
                  </a:lnTo>
                  <a:lnTo>
                    <a:pt x="543156" y="11211"/>
                  </a:lnTo>
                  <a:lnTo>
                    <a:pt x="544398" y="13429"/>
                  </a:lnTo>
                  <a:lnTo>
                    <a:pt x="543807" y="17543"/>
                  </a:lnTo>
                  <a:lnTo>
                    <a:pt x="549347" y="22661"/>
                  </a:lnTo>
                  <a:lnTo>
                    <a:pt x="554267" y="25354"/>
                  </a:lnTo>
                  <a:lnTo>
                    <a:pt x="559644" y="33375"/>
                  </a:lnTo>
                  <a:lnTo>
                    <a:pt x="556909" y="37978"/>
                  </a:lnTo>
                  <a:lnTo>
                    <a:pt x="552556" y="44807"/>
                  </a:lnTo>
                  <a:lnTo>
                    <a:pt x="548709" y="50530"/>
                  </a:lnTo>
                  <a:lnTo>
                    <a:pt x="549124" y="58077"/>
                  </a:lnTo>
                  <a:lnTo>
                    <a:pt x="549442" y="63840"/>
                  </a:lnTo>
                  <a:lnTo>
                    <a:pt x="551375" y="70870"/>
                  </a:lnTo>
                  <a:lnTo>
                    <a:pt x="551817" y="72475"/>
                  </a:lnTo>
                  <a:lnTo>
                    <a:pt x="554094" y="82377"/>
                  </a:lnTo>
                  <a:lnTo>
                    <a:pt x="558328" y="87635"/>
                  </a:lnTo>
                  <a:lnTo>
                    <a:pt x="561805" y="99830"/>
                  </a:lnTo>
                  <a:lnTo>
                    <a:pt x="567616" y="107312"/>
                  </a:lnTo>
                  <a:lnTo>
                    <a:pt x="575533" y="111866"/>
                  </a:lnTo>
                  <a:lnTo>
                    <a:pt x="580117" y="112946"/>
                  </a:lnTo>
                  <a:lnTo>
                    <a:pt x="584688" y="114022"/>
                  </a:lnTo>
                  <a:lnTo>
                    <a:pt x="595848" y="116092"/>
                  </a:lnTo>
                  <a:lnTo>
                    <a:pt x="600330" y="118504"/>
                  </a:lnTo>
                  <a:lnTo>
                    <a:pt x="603566" y="125264"/>
                  </a:lnTo>
                  <a:lnTo>
                    <a:pt x="607128" y="134549"/>
                  </a:lnTo>
                  <a:lnTo>
                    <a:pt x="607020" y="139649"/>
                  </a:lnTo>
                  <a:lnTo>
                    <a:pt x="612927" y="142714"/>
                  </a:lnTo>
                  <a:lnTo>
                    <a:pt x="615551" y="143783"/>
                  </a:lnTo>
                  <a:lnTo>
                    <a:pt x="620683" y="148464"/>
                  </a:lnTo>
                  <a:lnTo>
                    <a:pt x="624224" y="151242"/>
                  </a:lnTo>
                  <a:lnTo>
                    <a:pt x="628287" y="154426"/>
                  </a:lnTo>
                  <a:lnTo>
                    <a:pt x="631557" y="159403"/>
                  </a:lnTo>
                  <a:lnTo>
                    <a:pt x="630497" y="165276"/>
                  </a:lnTo>
                  <a:lnTo>
                    <a:pt x="633892" y="170502"/>
                  </a:lnTo>
                  <a:lnTo>
                    <a:pt x="640550" y="175119"/>
                  </a:lnTo>
                  <a:lnTo>
                    <a:pt x="642975" y="176312"/>
                  </a:lnTo>
                  <a:lnTo>
                    <a:pt x="647828" y="178699"/>
                  </a:lnTo>
                  <a:lnTo>
                    <a:pt x="654325" y="181843"/>
                  </a:lnTo>
                  <a:lnTo>
                    <a:pt x="659404" y="187488"/>
                  </a:lnTo>
                  <a:lnTo>
                    <a:pt x="659734" y="196662"/>
                  </a:lnTo>
                  <a:lnTo>
                    <a:pt x="660181" y="197655"/>
                  </a:lnTo>
                  <a:lnTo>
                    <a:pt x="662445" y="202685"/>
                  </a:lnTo>
                  <a:lnTo>
                    <a:pt x="661276" y="210817"/>
                  </a:lnTo>
                  <a:lnTo>
                    <a:pt x="661220" y="211983"/>
                  </a:lnTo>
                  <a:lnTo>
                    <a:pt x="660906" y="218424"/>
                  </a:lnTo>
                  <a:lnTo>
                    <a:pt x="659568" y="223961"/>
                  </a:lnTo>
                  <a:lnTo>
                    <a:pt x="659924" y="228494"/>
                  </a:lnTo>
                  <a:lnTo>
                    <a:pt x="653849" y="232937"/>
                  </a:lnTo>
                  <a:lnTo>
                    <a:pt x="653233" y="233388"/>
                  </a:lnTo>
                  <a:lnTo>
                    <a:pt x="647185" y="238993"/>
                  </a:lnTo>
                  <a:lnTo>
                    <a:pt x="647181" y="240901"/>
                  </a:lnTo>
                  <a:lnTo>
                    <a:pt x="647172" y="245601"/>
                  </a:lnTo>
                  <a:lnTo>
                    <a:pt x="645162" y="249945"/>
                  </a:lnTo>
                  <a:lnTo>
                    <a:pt x="645420" y="259118"/>
                  </a:lnTo>
                  <a:lnTo>
                    <a:pt x="643050" y="261909"/>
                  </a:lnTo>
                  <a:lnTo>
                    <a:pt x="637874" y="264543"/>
                  </a:lnTo>
                  <a:lnTo>
                    <a:pt x="633506" y="270293"/>
                  </a:lnTo>
                  <a:lnTo>
                    <a:pt x="628221" y="271158"/>
                  </a:lnTo>
                  <a:lnTo>
                    <a:pt x="622281" y="271946"/>
                  </a:lnTo>
                  <a:lnTo>
                    <a:pt x="617652" y="276574"/>
                  </a:lnTo>
                  <a:lnTo>
                    <a:pt x="609384" y="281262"/>
                  </a:lnTo>
                  <a:lnTo>
                    <a:pt x="600634" y="282005"/>
                  </a:lnTo>
                  <a:lnTo>
                    <a:pt x="592328" y="283109"/>
                  </a:lnTo>
                  <a:lnTo>
                    <a:pt x="586640" y="286950"/>
                  </a:lnTo>
                  <a:lnTo>
                    <a:pt x="582228" y="286182"/>
                  </a:lnTo>
                  <a:lnTo>
                    <a:pt x="575978" y="287410"/>
                  </a:lnTo>
                  <a:lnTo>
                    <a:pt x="572532" y="295188"/>
                  </a:lnTo>
                  <a:lnTo>
                    <a:pt x="572075" y="299318"/>
                  </a:lnTo>
                  <a:lnTo>
                    <a:pt x="571823" y="300170"/>
                  </a:lnTo>
                  <a:lnTo>
                    <a:pt x="568319" y="312007"/>
                  </a:lnTo>
                  <a:lnTo>
                    <a:pt x="571957" y="316783"/>
                  </a:lnTo>
                  <a:lnTo>
                    <a:pt x="576431" y="323284"/>
                  </a:lnTo>
                  <a:lnTo>
                    <a:pt x="580969" y="323544"/>
                  </a:lnTo>
                  <a:lnTo>
                    <a:pt x="585553" y="330480"/>
                  </a:lnTo>
                  <a:lnTo>
                    <a:pt x="586352" y="335786"/>
                  </a:lnTo>
                  <a:lnTo>
                    <a:pt x="586412" y="336182"/>
                  </a:lnTo>
                  <a:lnTo>
                    <a:pt x="587467" y="343181"/>
                  </a:lnTo>
                  <a:lnTo>
                    <a:pt x="587233" y="352292"/>
                  </a:lnTo>
                  <a:lnTo>
                    <a:pt x="584095" y="358303"/>
                  </a:lnTo>
                  <a:lnTo>
                    <a:pt x="578270" y="364715"/>
                  </a:lnTo>
                  <a:lnTo>
                    <a:pt x="573591" y="371552"/>
                  </a:lnTo>
                  <a:lnTo>
                    <a:pt x="574022" y="377300"/>
                  </a:lnTo>
                  <a:lnTo>
                    <a:pt x="571914" y="385016"/>
                  </a:lnTo>
                  <a:lnTo>
                    <a:pt x="571838" y="388596"/>
                  </a:lnTo>
                  <a:lnTo>
                    <a:pt x="571759" y="392332"/>
                  </a:lnTo>
                  <a:lnTo>
                    <a:pt x="565273" y="397499"/>
                  </a:lnTo>
                  <a:lnTo>
                    <a:pt x="565120" y="397620"/>
                  </a:lnTo>
                  <a:lnTo>
                    <a:pt x="558771" y="397787"/>
                  </a:lnTo>
                  <a:lnTo>
                    <a:pt x="549370" y="401727"/>
                  </a:lnTo>
                  <a:lnTo>
                    <a:pt x="545980" y="406202"/>
                  </a:lnTo>
                  <a:lnTo>
                    <a:pt x="544195" y="412990"/>
                  </a:lnTo>
                  <a:lnTo>
                    <a:pt x="547134" y="416204"/>
                  </a:lnTo>
                  <a:lnTo>
                    <a:pt x="546273" y="424388"/>
                  </a:lnTo>
                  <a:lnTo>
                    <a:pt x="547363" y="431728"/>
                  </a:lnTo>
                  <a:lnTo>
                    <a:pt x="542641" y="434865"/>
                  </a:lnTo>
                  <a:lnTo>
                    <a:pt x="534258" y="431965"/>
                  </a:lnTo>
                  <a:lnTo>
                    <a:pt x="531855" y="427769"/>
                  </a:lnTo>
                  <a:lnTo>
                    <a:pt x="527000" y="424068"/>
                  </a:lnTo>
                  <a:lnTo>
                    <a:pt x="522100" y="418849"/>
                  </a:lnTo>
                  <a:lnTo>
                    <a:pt x="520737" y="413467"/>
                  </a:lnTo>
                  <a:lnTo>
                    <a:pt x="515236" y="412066"/>
                  </a:lnTo>
                  <a:lnTo>
                    <a:pt x="513558" y="408244"/>
                  </a:lnTo>
                  <a:lnTo>
                    <a:pt x="510140" y="404934"/>
                  </a:lnTo>
                  <a:lnTo>
                    <a:pt x="508779" y="403614"/>
                  </a:lnTo>
                  <a:lnTo>
                    <a:pt x="486913" y="405618"/>
                  </a:lnTo>
                  <a:lnTo>
                    <a:pt x="486514" y="405647"/>
                  </a:lnTo>
                  <a:lnTo>
                    <a:pt x="461868" y="407441"/>
                  </a:lnTo>
                  <a:lnTo>
                    <a:pt x="444049" y="408597"/>
                  </a:lnTo>
                  <a:lnTo>
                    <a:pt x="433323" y="409278"/>
                  </a:lnTo>
                  <a:lnTo>
                    <a:pt x="414134" y="410580"/>
                  </a:lnTo>
                  <a:lnTo>
                    <a:pt x="409050" y="410918"/>
                  </a:lnTo>
                  <a:lnTo>
                    <a:pt x="406140" y="411051"/>
                  </a:lnTo>
                  <a:lnTo>
                    <a:pt x="382466" y="412098"/>
                  </a:lnTo>
                  <a:lnTo>
                    <a:pt x="366238" y="413153"/>
                  </a:lnTo>
                  <a:lnTo>
                    <a:pt x="362223" y="413410"/>
                  </a:lnTo>
                  <a:lnTo>
                    <a:pt x="340356" y="414372"/>
                  </a:lnTo>
                  <a:lnTo>
                    <a:pt x="337336" y="414472"/>
                  </a:lnTo>
                  <a:lnTo>
                    <a:pt x="318291" y="415083"/>
                  </a:lnTo>
                  <a:lnTo>
                    <a:pt x="314069" y="415213"/>
                  </a:lnTo>
                  <a:lnTo>
                    <a:pt x="295603" y="415937"/>
                  </a:lnTo>
                  <a:lnTo>
                    <a:pt x="288655" y="416200"/>
                  </a:lnTo>
                  <a:lnTo>
                    <a:pt x="270442" y="416976"/>
                  </a:lnTo>
                  <a:lnTo>
                    <a:pt x="262555" y="417301"/>
                  </a:lnTo>
                  <a:lnTo>
                    <a:pt x="247821" y="417709"/>
                  </a:lnTo>
                  <a:lnTo>
                    <a:pt x="239629" y="417927"/>
                  </a:lnTo>
                  <a:lnTo>
                    <a:pt x="222876" y="418289"/>
                  </a:lnTo>
                  <a:lnTo>
                    <a:pt x="216334" y="418423"/>
                  </a:lnTo>
                  <a:lnTo>
                    <a:pt x="206085" y="418434"/>
                  </a:lnTo>
                  <a:lnTo>
                    <a:pt x="186459" y="418424"/>
                  </a:lnTo>
                  <a:lnTo>
                    <a:pt x="176547" y="418374"/>
                  </a:lnTo>
                  <a:lnTo>
                    <a:pt x="160464" y="418272"/>
                  </a:lnTo>
                  <a:lnTo>
                    <a:pt x="146541" y="418190"/>
                  </a:lnTo>
                  <a:lnTo>
                    <a:pt x="132621" y="418089"/>
                  </a:lnTo>
                  <a:lnTo>
                    <a:pt x="128618" y="418052"/>
                  </a:lnTo>
                  <a:lnTo>
                    <a:pt x="111990" y="417881"/>
                  </a:lnTo>
                  <a:lnTo>
                    <a:pt x="87721" y="417558"/>
                  </a:lnTo>
                  <a:lnTo>
                    <a:pt x="89491" y="415025"/>
                  </a:lnTo>
                  <a:lnTo>
                    <a:pt x="86001" y="408080"/>
                  </a:lnTo>
                  <a:lnTo>
                    <a:pt x="79307" y="404007"/>
                  </a:lnTo>
                  <a:lnTo>
                    <a:pt x="74850" y="396534"/>
                  </a:lnTo>
                  <a:lnTo>
                    <a:pt x="80511" y="389911"/>
                  </a:lnTo>
                  <a:lnTo>
                    <a:pt x="79762" y="381301"/>
                  </a:lnTo>
                  <a:lnTo>
                    <a:pt x="82933" y="375574"/>
                  </a:lnTo>
                  <a:lnTo>
                    <a:pt x="82096" y="374006"/>
                  </a:lnTo>
                  <a:lnTo>
                    <a:pt x="80110" y="370282"/>
                  </a:lnTo>
                  <a:lnTo>
                    <a:pt x="81080" y="363642"/>
                  </a:lnTo>
                  <a:lnTo>
                    <a:pt x="77172" y="357377"/>
                  </a:lnTo>
                  <a:lnTo>
                    <a:pt x="77279" y="352441"/>
                  </a:lnTo>
                  <a:lnTo>
                    <a:pt x="77371" y="348171"/>
                  </a:lnTo>
                  <a:lnTo>
                    <a:pt x="76860" y="342436"/>
                  </a:lnTo>
                  <a:lnTo>
                    <a:pt x="77556" y="337477"/>
                  </a:lnTo>
                  <a:lnTo>
                    <a:pt x="78080" y="333744"/>
                  </a:lnTo>
                  <a:lnTo>
                    <a:pt x="72604" y="334127"/>
                  </a:lnTo>
                  <a:lnTo>
                    <a:pt x="72580" y="333149"/>
                  </a:lnTo>
                  <a:lnTo>
                    <a:pt x="72421" y="326664"/>
                  </a:lnTo>
                  <a:lnTo>
                    <a:pt x="74612" y="321049"/>
                  </a:lnTo>
                  <a:lnTo>
                    <a:pt x="70933" y="314942"/>
                  </a:lnTo>
                  <a:lnTo>
                    <a:pt x="70608" y="308273"/>
                  </a:lnTo>
                  <a:lnTo>
                    <a:pt x="70756" y="305503"/>
                  </a:lnTo>
                  <a:lnTo>
                    <a:pt x="71244" y="296346"/>
                  </a:lnTo>
                  <a:lnTo>
                    <a:pt x="65012" y="294398"/>
                  </a:lnTo>
                  <a:lnTo>
                    <a:pt x="63872" y="289232"/>
                  </a:lnTo>
                  <a:lnTo>
                    <a:pt x="62733" y="284065"/>
                  </a:lnTo>
                  <a:lnTo>
                    <a:pt x="54964" y="286262"/>
                  </a:lnTo>
                  <a:lnTo>
                    <a:pt x="53802" y="281683"/>
                  </a:lnTo>
                  <a:lnTo>
                    <a:pt x="51104" y="274385"/>
                  </a:lnTo>
                  <a:lnTo>
                    <a:pt x="51795" y="266723"/>
                  </a:lnTo>
                  <a:lnTo>
                    <a:pt x="52160" y="265616"/>
                  </a:lnTo>
                  <a:lnTo>
                    <a:pt x="54257" y="259261"/>
                  </a:lnTo>
                  <a:lnTo>
                    <a:pt x="56633" y="249407"/>
                  </a:lnTo>
                  <a:lnTo>
                    <a:pt x="52189" y="242816"/>
                  </a:lnTo>
                  <a:lnTo>
                    <a:pt x="50255" y="239229"/>
                  </a:lnTo>
                  <a:lnTo>
                    <a:pt x="46956" y="233107"/>
                  </a:lnTo>
                  <a:lnTo>
                    <a:pt x="49690" y="224127"/>
                  </a:lnTo>
                  <a:lnTo>
                    <a:pt x="40383" y="217427"/>
                  </a:lnTo>
                  <a:lnTo>
                    <a:pt x="35354" y="213994"/>
                  </a:lnTo>
                  <a:lnTo>
                    <a:pt x="35787" y="204764"/>
                  </a:lnTo>
                  <a:lnTo>
                    <a:pt x="27759" y="197335"/>
                  </a:lnTo>
                  <a:lnTo>
                    <a:pt x="28858" y="190656"/>
                  </a:lnTo>
                  <a:lnTo>
                    <a:pt x="28951" y="190090"/>
                  </a:lnTo>
                  <a:lnTo>
                    <a:pt x="29006" y="183708"/>
                  </a:lnTo>
                  <a:lnTo>
                    <a:pt x="27388" y="181465"/>
                  </a:lnTo>
                  <a:lnTo>
                    <a:pt x="21711" y="173582"/>
                  </a:lnTo>
                  <a:lnTo>
                    <a:pt x="21367" y="163361"/>
                  </a:lnTo>
                  <a:lnTo>
                    <a:pt x="24498" y="156310"/>
                  </a:lnTo>
                  <a:lnTo>
                    <a:pt x="17991" y="152258"/>
                  </a:lnTo>
                  <a:lnTo>
                    <a:pt x="14759" y="149607"/>
                  </a:lnTo>
                  <a:lnTo>
                    <a:pt x="13188" y="148529"/>
                  </a:lnTo>
                  <a:lnTo>
                    <a:pt x="14842" y="143143"/>
                  </a:lnTo>
                  <a:lnTo>
                    <a:pt x="14534" y="142412"/>
                  </a:lnTo>
                  <a:lnTo>
                    <a:pt x="9851" y="131285"/>
                  </a:lnTo>
                  <a:lnTo>
                    <a:pt x="3319" y="124727"/>
                  </a:lnTo>
                  <a:lnTo>
                    <a:pt x="0" y="11950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636358" y="3186542"/>
              <a:ext cx="23177" cy="27819"/>
            </a:xfrm>
            <a:custGeom>
              <a:avLst/>
              <a:pathLst>
                <a:path w="23177" h="27819">
                  <a:moveTo>
                    <a:pt x="0" y="10026"/>
                  </a:moveTo>
                  <a:lnTo>
                    <a:pt x="6553" y="0"/>
                  </a:lnTo>
                  <a:lnTo>
                    <a:pt x="11408" y="3286"/>
                  </a:lnTo>
                  <a:lnTo>
                    <a:pt x="23177" y="11235"/>
                  </a:lnTo>
                  <a:lnTo>
                    <a:pt x="17360" y="20247"/>
                  </a:lnTo>
                  <a:lnTo>
                    <a:pt x="12397" y="27819"/>
                  </a:lnTo>
                  <a:lnTo>
                    <a:pt x="11020" y="21039"/>
                  </a:lnTo>
                  <a:lnTo>
                    <a:pt x="10275" y="17372"/>
                  </a:lnTo>
                  <a:lnTo>
                    <a:pt x="3925" y="1352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978665" y="2914091"/>
              <a:ext cx="8556" cy="13257"/>
            </a:xfrm>
            <a:custGeom>
              <a:avLst/>
              <a:pathLst>
                <a:path w="8556" h="13257">
                  <a:moveTo>
                    <a:pt x="0" y="4547"/>
                  </a:moveTo>
                  <a:lnTo>
                    <a:pt x="3269" y="0"/>
                  </a:lnTo>
                  <a:lnTo>
                    <a:pt x="8200" y="3359"/>
                  </a:lnTo>
                  <a:lnTo>
                    <a:pt x="8556" y="10470"/>
                  </a:lnTo>
                  <a:lnTo>
                    <a:pt x="3417" y="132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780609" y="2843533"/>
              <a:ext cx="460073" cy="524520"/>
            </a:xfrm>
            <a:custGeom>
              <a:avLst/>
              <a:pathLst>
                <a:path w="460073" h="524520">
                  <a:moveTo>
                    <a:pt x="38932" y="441997"/>
                  </a:moveTo>
                  <a:lnTo>
                    <a:pt x="37792" y="431191"/>
                  </a:lnTo>
                  <a:lnTo>
                    <a:pt x="36525" y="419187"/>
                  </a:lnTo>
                  <a:lnTo>
                    <a:pt x="34530" y="401146"/>
                  </a:lnTo>
                  <a:lnTo>
                    <a:pt x="33829" y="394807"/>
                  </a:lnTo>
                  <a:lnTo>
                    <a:pt x="31394" y="372794"/>
                  </a:lnTo>
                  <a:lnTo>
                    <a:pt x="28563" y="346422"/>
                  </a:lnTo>
                  <a:lnTo>
                    <a:pt x="27252" y="334206"/>
                  </a:lnTo>
                  <a:lnTo>
                    <a:pt x="25731" y="320051"/>
                  </a:lnTo>
                  <a:lnTo>
                    <a:pt x="24679" y="309938"/>
                  </a:lnTo>
                  <a:lnTo>
                    <a:pt x="22804" y="291930"/>
                  </a:lnTo>
                  <a:lnTo>
                    <a:pt x="22187" y="286005"/>
                  </a:lnTo>
                  <a:lnTo>
                    <a:pt x="19911" y="265375"/>
                  </a:lnTo>
                  <a:lnTo>
                    <a:pt x="18771" y="255633"/>
                  </a:lnTo>
                  <a:lnTo>
                    <a:pt x="16248" y="234055"/>
                  </a:lnTo>
                  <a:lnTo>
                    <a:pt x="13008" y="207171"/>
                  </a:lnTo>
                  <a:lnTo>
                    <a:pt x="11895" y="197933"/>
                  </a:lnTo>
                  <a:lnTo>
                    <a:pt x="9695" y="179677"/>
                  </a:lnTo>
                  <a:lnTo>
                    <a:pt x="7506" y="161547"/>
                  </a:lnTo>
                  <a:lnTo>
                    <a:pt x="7194" y="158962"/>
                  </a:lnTo>
                  <a:lnTo>
                    <a:pt x="4907" y="140021"/>
                  </a:lnTo>
                  <a:lnTo>
                    <a:pt x="4604" y="137567"/>
                  </a:lnTo>
                  <a:lnTo>
                    <a:pt x="2829" y="123186"/>
                  </a:lnTo>
                  <a:lnTo>
                    <a:pt x="0" y="100261"/>
                  </a:lnTo>
                  <a:lnTo>
                    <a:pt x="37399" y="94526"/>
                  </a:lnTo>
                  <a:lnTo>
                    <a:pt x="41310" y="93904"/>
                  </a:lnTo>
                  <a:lnTo>
                    <a:pt x="45283" y="93271"/>
                  </a:lnTo>
                  <a:lnTo>
                    <a:pt x="68224" y="89581"/>
                  </a:lnTo>
                  <a:lnTo>
                    <a:pt x="93987" y="85294"/>
                  </a:lnTo>
                  <a:lnTo>
                    <a:pt x="105884" y="83290"/>
                  </a:lnTo>
                  <a:lnTo>
                    <a:pt x="137211" y="77905"/>
                  </a:lnTo>
                  <a:lnTo>
                    <a:pt x="142482" y="83016"/>
                  </a:lnTo>
                  <a:lnTo>
                    <a:pt x="150716" y="80467"/>
                  </a:lnTo>
                  <a:lnTo>
                    <a:pt x="161477" y="87071"/>
                  </a:lnTo>
                  <a:lnTo>
                    <a:pt x="168767" y="88905"/>
                  </a:lnTo>
                  <a:lnTo>
                    <a:pt x="179221" y="91523"/>
                  </a:lnTo>
                  <a:lnTo>
                    <a:pt x="183900" y="96457"/>
                  </a:lnTo>
                  <a:lnTo>
                    <a:pt x="194246" y="100834"/>
                  </a:lnTo>
                  <a:lnTo>
                    <a:pt x="200694" y="91224"/>
                  </a:lnTo>
                  <a:lnTo>
                    <a:pt x="203071" y="89317"/>
                  </a:lnTo>
                  <a:lnTo>
                    <a:pt x="215803" y="93951"/>
                  </a:lnTo>
                  <a:lnTo>
                    <a:pt x="219467" y="99792"/>
                  </a:lnTo>
                  <a:lnTo>
                    <a:pt x="219822" y="100358"/>
                  </a:lnTo>
                  <a:lnTo>
                    <a:pt x="228313" y="108142"/>
                  </a:lnTo>
                  <a:lnTo>
                    <a:pt x="237599" y="112062"/>
                  </a:lnTo>
                  <a:lnTo>
                    <a:pt x="245113" y="111668"/>
                  </a:lnTo>
                  <a:lnTo>
                    <a:pt x="254405" y="104658"/>
                  </a:lnTo>
                  <a:lnTo>
                    <a:pt x="255798" y="104369"/>
                  </a:lnTo>
                  <a:lnTo>
                    <a:pt x="263847" y="102698"/>
                  </a:lnTo>
                  <a:lnTo>
                    <a:pt x="271892" y="95785"/>
                  </a:lnTo>
                  <a:lnTo>
                    <a:pt x="290093" y="87078"/>
                  </a:lnTo>
                  <a:lnTo>
                    <a:pt x="292968" y="88139"/>
                  </a:lnTo>
                  <a:lnTo>
                    <a:pt x="296344" y="89384"/>
                  </a:lnTo>
                  <a:lnTo>
                    <a:pt x="305855" y="87524"/>
                  </a:lnTo>
                  <a:lnTo>
                    <a:pt x="309212" y="86866"/>
                  </a:lnTo>
                  <a:lnTo>
                    <a:pt x="316697" y="86736"/>
                  </a:lnTo>
                  <a:lnTo>
                    <a:pt x="326319" y="77967"/>
                  </a:lnTo>
                  <a:lnTo>
                    <a:pt x="339088" y="62774"/>
                  </a:lnTo>
                  <a:lnTo>
                    <a:pt x="341079" y="60400"/>
                  </a:lnTo>
                  <a:lnTo>
                    <a:pt x="347709" y="51207"/>
                  </a:lnTo>
                  <a:lnTo>
                    <a:pt x="356896" y="42300"/>
                  </a:lnTo>
                  <a:lnTo>
                    <a:pt x="366727" y="37037"/>
                  </a:lnTo>
                  <a:lnTo>
                    <a:pt x="379002" y="27648"/>
                  </a:lnTo>
                  <a:lnTo>
                    <a:pt x="383820" y="25528"/>
                  </a:lnTo>
                  <a:lnTo>
                    <a:pt x="393707" y="21168"/>
                  </a:lnTo>
                  <a:lnTo>
                    <a:pt x="402880" y="13953"/>
                  </a:lnTo>
                  <a:lnTo>
                    <a:pt x="423939" y="3768"/>
                  </a:lnTo>
                  <a:lnTo>
                    <a:pt x="429800" y="0"/>
                  </a:lnTo>
                  <a:lnTo>
                    <a:pt x="432691" y="17568"/>
                  </a:lnTo>
                  <a:lnTo>
                    <a:pt x="436753" y="42258"/>
                  </a:lnTo>
                  <a:lnTo>
                    <a:pt x="440618" y="65664"/>
                  </a:lnTo>
                  <a:lnTo>
                    <a:pt x="440850" y="67069"/>
                  </a:lnTo>
                  <a:lnTo>
                    <a:pt x="446671" y="102310"/>
                  </a:lnTo>
                  <a:lnTo>
                    <a:pt x="448883" y="115965"/>
                  </a:lnTo>
                  <a:lnTo>
                    <a:pt x="449064" y="117082"/>
                  </a:lnTo>
                  <a:lnTo>
                    <a:pt x="453929" y="147111"/>
                  </a:lnTo>
                  <a:lnTo>
                    <a:pt x="454075" y="147982"/>
                  </a:lnTo>
                  <a:lnTo>
                    <a:pt x="455198" y="154712"/>
                  </a:lnTo>
                  <a:lnTo>
                    <a:pt x="460073" y="183913"/>
                  </a:lnTo>
                  <a:lnTo>
                    <a:pt x="453942" y="188205"/>
                  </a:lnTo>
                  <a:lnTo>
                    <a:pt x="449360" y="188331"/>
                  </a:lnTo>
                  <a:lnTo>
                    <a:pt x="445997" y="194164"/>
                  </a:lnTo>
                  <a:lnTo>
                    <a:pt x="452104" y="201920"/>
                  </a:lnTo>
                  <a:lnTo>
                    <a:pt x="455547" y="211780"/>
                  </a:lnTo>
                  <a:lnTo>
                    <a:pt x="454383" y="219240"/>
                  </a:lnTo>
                  <a:lnTo>
                    <a:pt x="454164" y="220645"/>
                  </a:lnTo>
                  <a:lnTo>
                    <a:pt x="458580" y="231444"/>
                  </a:lnTo>
                  <a:lnTo>
                    <a:pt x="455829" y="239320"/>
                  </a:lnTo>
                  <a:lnTo>
                    <a:pt x="453168" y="248824"/>
                  </a:lnTo>
                  <a:lnTo>
                    <a:pt x="451929" y="253243"/>
                  </a:lnTo>
                  <a:lnTo>
                    <a:pt x="451698" y="254064"/>
                  </a:lnTo>
                  <a:lnTo>
                    <a:pt x="450098" y="264420"/>
                  </a:lnTo>
                  <a:lnTo>
                    <a:pt x="450988" y="270844"/>
                  </a:lnTo>
                  <a:lnTo>
                    <a:pt x="452188" y="279509"/>
                  </a:lnTo>
                  <a:lnTo>
                    <a:pt x="450114" y="282745"/>
                  </a:lnTo>
                  <a:lnTo>
                    <a:pt x="446766" y="287731"/>
                  </a:lnTo>
                  <a:lnTo>
                    <a:pt x="446204" y="297523"/>
                  </a:lnTo>
                  <a:lnTo>
                    <a:pt x="446181" y="297933"/>
                  </a:lnTo>
                  <a:lnTo>
                    <a:pt x="447130" y="304283"/>
                  </a:lnTo>
                  <a:lnTo>
                    <a:pt x="443273" y="310202"/>
                  </a:lnTo>
                  <a:lnTo>
                    <a:pt x="447842" y="315722"/>
                  </a:lnTo>
                  <a:lnTo>
                    <a:pt x="448607" y="316645"/>
                  </a:lnTo>
                  <a:lnTo>
                    <a:pt x="445956" y="324001"/>
                  </a:lnTo>
                  <a:lnTo>
                    <a:pt x="439018" y="332993"/>
                  </a:lnTo>
                  <a:lnTo>
                    <a:pt x="430742" y="344031"/>
                  </a:lnTo>
                  <a:lnTo>
                    <a:pt x="427324" y="348581"/>
                  </a:lnTo>
                  <a:lnTo>
                    <a:pt x="423710" y="356485"/>
                  </a:lnTo>
                  <a:lnTo>
                    <a:pt x="423130" y="357751"/>
                  </a:lnTo>
                  <a:lnTo>
                    <a:pt x="417519" y="361265"/>
                  </a:lnTo>
                  <a:lnTo>
                    <a:pt x="411779" y="367914"/>
                  </a:lnTo>
                  <a:lnTo>
                    <a:pt x="402397" y="375615"/>
                  </a:lnTo>
                  <a:lnTo>
                    <a:pt x="399939" y="375584"/>
                  </a:lnTo>
                  <a:lnTo>
                    <a:pt x="397419" y="375551"/>
                  </a:lnTo>
                  <a:lnTo>
                    <a:pt x="394519" y="369947"/>
                  </a:lnTo>
                  <a:lnTo>
                    <a:pt x="389652" y="368631"/>
                  </a:lnTo>
                  <a:lnTo>
                    <a:pt x="385481" y="374355"/>
                  </a:lnTo>
                  <a:lnTo>
                    <a:pt x="380452" y="381116"/>
                  </a:lnTo>
                  <a:lnTo>
                    <a:pt x="381015" y="388729"/>
                  </a:lnTo>
                  <a:lnTo>
                    <a:pt x="375920" y="389626"/>
                  </a:lnTo>
                  <a:lnTo>
                    <a:pt x="369181" y="390875"/>
                  </a:lnTo>
                  <a:lnTo>
                    <a:pt x="366820" y="398921"/>
                  </a:lnTo>
                  <a:lnTo>
                    <a:pt x="365957" y="400217"/>
                  </a:lnTo>
                  <a:lnTo>
                    <a:pt x="363213" y="404338"/>
                  </a:lnTo>
                  <a:lnTo>
                    <a:pt x="363336" y="404833"/>
                  </a:lnTo>
                  <a:lnTo>
                    <a:pt x="365871" y="414947"/>
                  </a:lnTo>
                  <a:lnTo>
                    <a:pt x="365154" y="415414"/>
                  </a:lnTo>
                  <a:lnTo>
                    <a:pt x="359501" y="419094"/>
                  </a:lnTo>
                  <a:lnTo>
                    <a:pt x="361941" y="424876"/>
                  </a:lnTo>
                  <a:lnTo>
                    <a:pt x="365033" y="432815"/>
                  </a:lnTo>
                  <a:lnTo>
                    <a:pt x="360306" y="438438"/>
                  </a:lnTo>
                  <a:lnTo>
                    <a:pt x="353131" y="441810"/>
                  </a:lnTo>
                  <a:lnTo>
                    <a:pt x="347241" y="433712"/>
                  </a:lnTo>
                  <a:lnTo>
                    <a:pt x="339613" y="429732"/>
                  </a:lnTo>
                  <a:lnTo>
                    <a:pt x="336211" y="431885"/>
                  </a:lnTo>
                  <a:lnTo>
                    <a:pt x="332049" y="438404"/>
                  </a:lnTo>
                  <a:lnTo>
                    <a:pt x="331320" y="440639"/>
                  </a:lnTo>
                  <a:lnTo>
                    <a:pt x="328649" y="448824"/>
                  </a:lnTo>
                  <a:lnTo>
                    <a:pt x="327453" y="460406"/>
                  </a:lnTo>
                  <a:lnTo>
                    <a:pt x="322844" y="464174"/>
                  </a:lnTo>
                  <a:lnTo>
                    <a:pt x="324518" y="469889"/>
                  </a:lnTo>
                  <a:lnTo>
                    <a:pt x="328246" y="483544"/>
                  </a:lnTo>
                  <a:lnTo>
                    <a:pt x="330381" y="490431"/>
                  </a:lnTo>
                  <a:lnTo>
                    <a:pt x="326070" y="493429"/>
                  </a:lnTo>
                  <a:lnTo>
                    <a:pt x="320157" y="494009"/>
                  </a:lnTo>
                  <a:lnTo>
                    <a:pt x="319599" y="496037"/>
                  </a:lnTo>
                  <a:lnTo>
                    <a:pt x="318808" y="498910"/>
                  </a:lnTo>
                  <a:lnTo>
                    <a:pt x="318926" y="507906"/>
                  </a:lnTo>
                  <a:lnTo>
                    <a:pt x="317763" y="514701"/>
                  </a:lnTo>
                  <a:lnTo>
                    <a:pt x="311903" y="517588"/>
                  </a:lnTo>
                  <a:lnTo>
                    <a:pt x="305106" y="519665"/>
                  </a:lnTo>
                  <a:lnTo>
                    <a:pt x="298760" y="522312"/>
                  </a:lnTo>
                  <a:lnTo>
                    <a:pt x="293457" y="524520"/>
                  </a:lnTo>
                  <a:lnTo>
                    <a:pt x="289598" y="522608"/>
                  </a:lnTo>
                  <a:lnTo>
                    <a:pt x="285875" y="515353"/>
                  </a:lnTo>
                  <a:lnTo>
                    <a:pt x="280420" y="511812"/>
                  </a:lnTo>
                  <a:lnTo>
                    <a:pt x="279034" y="510912"/>
                  </a:lnTo>
                  <a:lnTo>
                    <a:pt x="272991" y="505836"/>
                  </a:lnTo>
                  <a:lnTo>
                    <a:pt x="264881" y="506188"/>
                  </a:lnTo>
                  <a:lnTo>
                    <a:pt x="263488" y="505089"/>
                  </a:lnTo>
                  <a:lnTo>
                    <a:pt x="258645" y="501265"/>
                  </a:lnTo>
                  <a:lnTo>
                    <a:pt x="255285" y="491339"/>
                  </a:lnTo>
                  <a:lnTo>
                    <a:pt x="254343" y="485812"/>
                  </a:lnTo>
                  <a:lnTo>
                    <a:pt x="251711" y="480872"/>
                  </a:lnTo>
                  <a:lnTo>
                    <a:pt x="246232" y="483432"/>
                  </a:lnTo>
                  <a:lnTo>
                    <a:pt x="239198" y="486262"/>
                  </a:lnTo>
                  <a:lnTo>
                    <a:pt x="237483" y="488354"/>
                  </a:lnTo>
                  <a:lnTo>
                    <a:pt x="236371" y="489710"/>
                  </a:lnTo>
                  <a:lnTo>
                    <a:pt x="229627" y="495787"/>
                  </a:lnTo>
                  <a:lnTo>
                    <a:pt x="228456" y="500372"/>
                  </a:lnTo>
                  <a:lnTo>
                    <a:pt x="224190" y="503764"/>
                  </a:lnTo>
                  <a:lnTo>
                    <a:pt x="216926" y="503575"/>
                  </a:lnTo>
                  <a:lnTo>
                    <a:pt x="214583" y="506065"/>
                  </a:lnTo>
                  <a:lnTo>
                    <a:pt x="212475" y="508303"/>
                  </a:lnTo>
                  <a:lnTo>
                    <a:pt x="208422" y="505546"/>
                  </a:lnTo>
                  <a:lnTo>
                    <a:pt x="201777" y="500984"/>
                  </a:lnTo>
                  <a:lnTo>
                    <a:pt x="194820" y="500802"/>
                  </a:lnTo>
                  <a:lnTo>
                    <a:pt x="184346" y="497585"/>
                  </a:lnTo>
                  <a:lnTo>
                    <a:pt x="174815" y="502032"/>
                  </a:lnTo>
                  <a:lnTo>
                    <a:pt x="173759" y="507247"/>
                  </a:lnTo>
                  <a:lnTo>
                    <a:pt x="173364" y="507502"/>
                  </a:lnTo>
                  <a:lnTo>
                    <a:pt x="170118" y="509584"/>
                  </a:lnTo>
                  <a:lnTo>
                    <a:pt x="167169" y="508843"/>
                  </a:lnTo>
                  <a:lnTo>
                    <a:pt x="159757" y="506977"/>
                  </a:lnTo>
                  <a:lnTo>
                    <a:pt x="157869" y="501951"/>
                  </a:lnTo>
                  <a:lnTo>
                    <a:pt x="152150" y="499826"/>
                  </a:lnTo>
                  <a:lnTo>
                    <a:pt x="149600" y="495175"/>
                  </a:lnTo>
                  <a:lnTo>
                    <a:pt x="143766" y="493695"/>
                  </a:lnTo>
                  <a:lnTo>
                    <a:pt x="141080" y="493013"/>
                  </a:lnTo>
                  <a:lnTo>
                    <a:pt x="135512" y="491963"/>
                  </a:lnTo>
                  <a:lnTo>
                    <a:pt x="127947" y="495100"/>
                  </a:lnTo>
                  <a:lnTo>
                    <a:pt x="118876" y="493730"/>
                  </a:lnTo>
                  <a:lnTo>
                    <a:pt x="110333" y="492520"/>
                  </a:lnTo>
                  <a:lnTo>
                    <a:pt x="108511" y="489367"/>
                  </a:lnTo>
                  <a:lnTo>
                    <a:pt x="107534" y="487675"/>
                  </a:lnTo>
                  <a:lnTo>
                    <a:pt x="107085" y="483231"/>
                  </a:lnTo>
                  <a:lnTo>
                    <a:pt x="107003" y="482429"/>
                  </a:lnTo>
                  <a:lnTo>
                    <a:pt x="99769" y="472749"/>
                  </a:lnTo>
                  <a:lnTo>
                    <a:pt x="98225" y="468177"/>
                  </a:lnTo>
                  <a:lnTo>
                    <a:pt x="95160" y="464217"/>
                  </a:lnTo>
                  <a:lnTo>
                    <a:pt x="94478" y="463335"/>
                  </a:lnTo>
                  <a:lnTo>
                    <a:pt x="86280" y="461690"/>
                  </a:lnTo>
                  <a:lnTo>
                    <a:pt x="82256" y="456902"/>
                  </a:lnTo>
                  <a:lnTo>
                    <a:pt x="80439" y="452841"/>
                  </a:lnTo>
                  <a:lnTo>
                    <a:pt x="78539" y="452048"/>
                  </a:lnTo>
                  <a:lnTo>
                    <a:pt x="76624" y="452983"/>
                  </a:lnTo>
                  <a:lnTo>
                    <a:pt x="75511" y="455127"/>
                  </a:lnTo>
                  <a:lnTo>
                    <a:pt x="74171" y="455387"/>
                  </a:lnTo>
                  <a:lnTo>
                    <a:pt x="69522" y="456289"/>
                  </a:lnTo>
                  <a:lnTo>
                    <a:pt x="63918" y="460634"/>
                  </a:lnTo>
                  <a:lnTo>
                    <a:pt x="62338" y="460108"/>
                  </a:lnTo>
                  <a:lnTo>
                    <a:pt x="56166" y="458052"/>
                  </a:lnTo>
                  <a:lnTo>
                    <a:pt x="51960" y="454003"/>
                  </a:lnTo>
                  <a:lnTo>
                    <a:pt x="51703" y="453755"/>
                  </a:lnTo>
                  <a:lnTo>
                    <a:pt x="47579" y="452183"/>
                  </a:lnTo>
                  <a:lnTo>
                    <a:pt x="40924" y="45885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798127" y="2795659"/>
              <a:ext cx="907594" cy="451957"/>
            </a:xfrm>
            <a:custGeom>
              <a:avLst/>
              <a:pathLst>
                <a:path w="907594" h="451957">
                  <a:moveTo>
                    <a:pt x="1343" y="261446"/>
                  </a:moveTo>
                  <a:lnTo>
                    <a:pt x="3344" y="238732"/>
                  </a:lnTo>
                  <a:lnTo>
                    <a:pt x="4717" y="222765"/>
                  </a:lnTo>
                  <a:lnTo>
                    <a:pt x="6696" y="199047"/>
                  </a:lnTo>
                  <a:lnTo>
                    <a:pt x="7268" y="192195"/>
                  </a:lnTo>
                  <a:lnTo>
                    <a:pt x="8250" y="180524"/>
                  </a:lnTo>
                  <a:lnTo>
                    <a:pt x="10439" y="154503"/>
                  </a:lnTo>
                  <a:lnTo>
                    <a:pt x="11836" y="138380"/>
                  </a:lnTo>
                  <a:lnTo>
                    <a:pt x="12010" y="136364"/>
                  </a:lnTo>
                  <a:lnTo>
                    <a:pt x="14755" y="103978"/>
                  </a:lnTo>
                  <a:lnTo>
                    <a:pt x="17665" y="69333"/>
                  </a:lnTo>
                  <a:lnTo>
                    <a:pt x="19026" y="53849"/>
                  </a:lnTo>
                  <a:lnTo>
                    <a:pt x="19259" y="51197"/>
                  </a:lnTo>
                  <a:lnTo>
                    <a:pt x="23553" y="0"/>
                  </a:lnTo>
                  <a:lnTo>
                    <a:pt x="78642" y="4495"/>
                  </a:lnTo>
                  <a:lnTo>
                    <a:pt x="81554" y="4724"/>
                  </a:lnTo>
                  <a:lnTo>
                    <a:pt x="129369" y="8443"/>
                  </a:lnTo>
                  <a:lnTo>
                    <a:pt x="150340" y="9999"/>
                  </a:lnTo>
                  <a:lnTo>
                    <a:pt x="188919" y="12740"/>
                  </a:lnTo>
                  <a:lnTo>
                    <a:pt x="221739" y="14967"/>
                  </a:lnTo>
                  <a:lnTo>
                    <a:pt x="307757" y="20269"/>
                  </a:lnTo>
                  <a:lnTo>
                    <a:pt x="330676" y="21551"/>
                  </a:lnTo>
                  <a:lnTo>
                    <a:pt x="349980" y="22533"/>
                  </a:lnTo>
                  <a:lnTo>
                    <a:pt x="350192" y="22544"/>
                  </a:lnTo>
                  <a:lnTo>
                    <a:pt x="411476" y="25402"/>
                  </a:lnTo>
                  <a:lnTo>
                    <a:pt x="446583" y="26863"/>
                  </a:lnTo>
                  <a:lnTo>
                    <a:pt x="478429" y="28097"/>
                  </a:lnTo>
                  <a:lnTo>
                    <a:pt x="506611" y="29101"/>
                  </a:lnTo>
                  <a:lnTo>
                    <a:pt x="547586" y="30412"/>
                  </a:lnTo>
                  <a:lnTo>
                    <a:pt x="582818" y="31361"/>
                  </a:lnTo>
                  <a:lnTo>
                    <a:pt x="584670" y="36277"/>
                  </a:lnTo>
                  <a:lnTo>
                    <a:pt x="589029" y="41159"/>
                  </a:lnTo>
                  <a:lnTo>
                    <a:pt x="593842" y="42786"/>
                  </a:lnTo>
                  <a:lnTo>
                    <a:pt x="601634" y="47415"/>
                  </a:lnTo>
                  <a:lnTo>
                    <a:pt x="604441" y="49080"/>
                  </a:lnTo>
                  <a:lnTo>
                    <a:pt x="609253" y="51121"/>
                  </a:lnTo>
                  <a:lnTo>
                    <a:pt x="617206" y="54082"/>
                  </a:lnTo>
                  <a:lnTo>
                    <a:pt x="617660" y="54251"/>
                  </a:lnTo>
                  <a:lnTo>
                    <a:pt x="621945" y="58731"/>
                  </a:lnTo>
                  <a:lnTo>
                    <a:pt x="628857" y="65036"/>
                  </a:lnTo>
                  <a:lnTo>
                    <a:pt x="637462" y="64464"/>
                  </a:lnTo>
                  <a:lnTo>
                    <a:pt x="642111" y="60492"/>
                  </a:lnTo>
                  <a:lnTo>
                    <a:pt x="645102" y="53074"/>
                  </a:lnTo>
                  <a:lnTo>
                    <a:pt x="647048" y="51385"/>
                  </a:lnTo>
                  <a:lnTo>
                    <a:pt x="652750" y="52480"/>
                  </a:lnTo>
                  <a:lnTo>
                    <a:pt x="662851" y="54641"/>
                  </a:lnTo>
                  <a:lnTo>
                    <a:pt x="669499" y="53644"/>
                  </a:lnTo>
                  <a:lnTo>
                    <a:pt x="673166" y="53092"/>
                  </a:lnTo>
                  <a:lnTo>
                    <a:pt x="681579" y="53574"/>
                  </a:lnTo>
                  <a:lnTo>
                    <a:pt x="684707" y="54144"/>
                  </a:lnTo>
                  <a:lnTo>
                    <a:pt x="688008" y="54745"/>
                  </a:lnTo>
                  <a:lnTo>
                    <a:pt x="691597" y="52038"/>
                  </a:lnTo>
                  <a:lnTo>
                    <a:pt x="699245" y="53543"/>
                  </a:lnTo>
                  <a:lnTo>
                    <a:pt x="703216" y="52240"/>
                  </a:lnTo>
                  <a:lnTo>
                    <a:pt x="709681" y="54066"/>
                  </a:lnTo>
                  <a:lnTo>
                    <a:pt x="712039" y="58683"/>
                  </a:lnTo>
                  <a:lnTo>
                    <a:pt x="716933" y="62709"/>
                  </a:lnTo>
                  <a:lnTo>
                    <a:pt x="720314" y="65486"/>
                  </a:lnTo>
                  <a:lnTo>
                    <a:pt x="731074" y="66929"/>
                  </a:lnTo>
                  <a:lnTo>
                    <a:pt x="731998" y="67760"/>
                  </a:lnTo>
                  <a:lnTo>
                    <a:pt x="737008" y="72259"/>
                  </a:lnTo>
                  <a:lnTo>
                    <a:pt x="742983" y="71030"/>
                  </a:lnTo>
                  <a:lnTo>
                    <a:pt x="753010" y="75724"/>
                  </a:lnTo>
                  <a:lnTo>
                    <a:pt x="753587" y="75994"/>
                  </a:lnTo>
                  <a:lnTo>
                    <a:pt x="755923" y="80987"/>
                  </a:lnTo>
                  <a:lnTo>
                    <a:pt x="764082" y="81586"/>
                  </a:lnTo>
                  <a:lnTo>
                    <a:pt x="762843" y="89277"/>
                  </a:lnTo>
                  <a:lnTo>
                    <a:pt x="767934" y="94503"/>
                  </a:lnTo>
                  <a:lnTo>
                    <a:pt x="771025" y="99993"/>
                  </a:lnTo>
                  <a:lnTo>
                    <a:pt x="772677" y="102924"/>
                  </a:lnTo>
                  <a:lnTo>
                    <a:pt x="781451" y="102400"/>
                  </a:lnTo>
                  <a:lnTo>
                    <a:pt x="783851" y="106235"/>
                  </a:lnTo>
                  <a:lnTo>
                    <a:pt x="789527" y="105167"/>
                  </a:lnTo>
                  <a:lnTo>
                    <a:pt x="796034" y="109219"/>
                  </a:lnTo>
                  <a:lnTo>
                    <a:pt x="792903" y="116270"/>
                  </a:lnTo>
                  <a:lnTo>
                    <a:pt x="793247" y="126491"/>
                  </a:lnTo>
                  <a:lnTo>
                    <a:pt x="798924" y="134374"/>
                  </a:lnTo>
                  <a:lnTo>
                    <a:pt x="800542" y="136617"/>
                  </a:lnTo>
                  <a:lnTo>
                    <a:pt x="800487" y="142999"/>
                  </a:lnTo>
                  <a:lnTo>
                    <a:pt x="800393" y="143565"/>
                  </a:lnTo>
                  <a:lnTo>
                    <a:pt x="799294" y="150244"/>
                  </a:lnTo>
                  <a:lnTo>
                    <a:pt x="807322" y="157673"/>
                  </a:lnTo>
                  <a:lnTo>
                    <a:pt x="806889" y="166903"/>
                  </a:lnTo>
                  <a:lnTo>
                    <a:pt x="811919" y="170336"/>
                  </a:lnTo>
                  <a:lnTo>
                    <a:pt x="821225" y="177036"/>
                  </a:lnTo>
                  <a:lnTo>
                    <a:pt x="818492" y="186016"/>
                  </a:lnTo>
                  <a:lnTo>
                    <a:pt x="821790" y="192138"/>
                  </a:lnTo>
                  <a:lnTo>
                    <a:pt x="823725" y="195725"/>
                  </a:lnTo>
                  <a:lnTo>
                    <a:pt x="828168" y="202316"/>
                  </a:lnTo>
                  <a:lnTo>
                    <a:pt x="825793" y="212170"/>
                  </a:lnTo>
                  <a:lnTo>
                    <a:pt x="823696" y="218525"/>
                  </a:lnTo>
                  <a:lnTo>
                    <a:pt x="823330" y="219632"/>
                  </a:lnTo>
                  <a:lnTo>
                    <a:pt x="822640" y="227294"/>
                  </a:lnTo>
                  <a:lnTo>
                    <a:pt x="825337" y="234592"/>
                  </a:lnTo>
                  <a:lnTo>
                    <a:pt x="826500" y="239171"/>
                  </a:lnTo>
                  <a:lnTo>
                    <a:pt x="834268" y="236974"/>
                  </a:lnTo>
                  <a:lnTo>
                    <a:pt x="835408" y="242141"/>
                  </a:lnTo>
                  <a:lnTo>
                    <a:pt x="836548" y="247307"/>
                  </a:lnTo>
                  <a:lnTo>
                    <a:pt x="842780" y="249255"/>
                  </a:lnTo>
                  <a:lnTo>
                    <a:pt x="842291" y="258412"/>
                  </a:lnTo>
                  <a:lnTo>
                    <a:pt x="842143" y="261182"/>
                  </a:lnTo>
                  <a:lnTo>
                    <a:pt x="842469" y="267851"/>
                  </a:lnTo>
                  <a:lnTo>
                    <a:pt x="846147" y="273958"/>
                  </a:lnTo>
                  <a:lnTo>
                    <a:pt x="843957" y="279573"/>
                  </a:lnTo>
                  <a:lnTo>
                    <a:pt x="844116" y="286058"/>
                  </a:lnTo>
                  <a:lnTo>
                    <a:pt x="844140" y="287036"/>
                  </a:lnTo>
                  <a:lnTo>
                    <a:pt x="849615" y="286653"/>
                  </a:lnTo>
                  <a:lnTo>
                    <a:pt x="849092" y="290385"/>
                  </a:lnTo>
                  <a:lnTo>
                    <a:pt x="848396" y="295345"/>
                  </a:lnTo>
                  <a:lnTo>
                    <a:pt x="848906" y="301080"/>
                  </a:lnTo>
                  <a:lnTo>
                    <a:pt x="848814" y="305350"/>
                  </a:lnTo>
                  <a:lnTo>
                    <a:pt x="848708" y="310286"/>
                  </a:lnTo>
                  <a:lnTo>
                    <a:pt x="852615" y="316551"/>
                  </a:lnTo>
                  <a:lnTo>
                    <a:pt x="851646" y="323191"/>
                  </a:lnTo>
                  <a:lnTo>
                    <a:pt x="853632" y="326915"/>
                  </a:lnTo>
                  <a:lnTo>
                    <a:pt x="854469" y="328483"/>
                  </a:lnTo>
                  <a:lnTo>
                    <a:pt x="851297" y="334210"/>
                  </a:lnTo>
                  <a:lnTo>
                    <a:pt x="852056" y="342927"/>
                  </a:lnTo>
                  <a:lnTo>
                    <a:pt x="846386" y="349443"/>
                  </a:lnTo>
                  <a:lnTo>
                    <a:pt x="850842" y="356916"/>
                  </a:lnTo>
                  <a:lnTo>
                    <a:pt x="857537" y="360989"/>
                  </a:lnTo>
                  <a:lnTo>
                    <a:pt x="861026" y="367934"/>
                  </a:lnTo>
                  <a:lnTo>
                    <a:pt x="859257" y="370467"/>
                  </a:lnTo>
                  <a:lnTo>
                    <a:pt x="860169" y="378715"/>
                  </a:lnTo>
                  <a:lnTo>
                    <a:pt x="864642" y="378532"/>
                  </a:lnTo>
                  <a:lnTo>
                    <a:pt x="864853" y="379013"/>
                  </a:lnTo>
                  <a:lnTo>
                    <a:pt x="866701" y="383208"/>
                  </a:lnTo>
                  <a:lnTo>
                    <a:pt x="867798" y="387417"/>
                  </a:lnTo>
                  <a:lnTo>
                    <a:pt x="871487" y="396769"/>
                  </a:lnTo>
                  <a:lnTo>
                    <a:pt x="872381" y="400911"/>
                  </a:lnTo>
                  <a:lnTo>
                    <a:pt x="871073" y="407021"/>
                  </a:lnTo>
                  <a:lnTo>
                    <a:pt x="876851" y="408778"/>
                  </a:lnTo>
                  <a:lnTo>
                    <a:pt x="881617" y="411356"/>
                  </a:lnTo>
                  <a:lnTo>
                    <a:pt x="882171" y="415080"/>
                  </a:lnTo>
                  <a:lnTo>
                    <a:pt x="882204" y="415307"/>
                  </a:lnTo>
                  <a:lnTo>
                    <a:pt x="882281" y="415824"/>
                  </a:lnTo>
                  <a:lnTo>
                    <a:pt x="890124" y="418987"/>
                  </a:lnTo>
                  <a:lnTo>
                    <a:pt x="889271" y="425618"/>
                  </a:lnTo>
                  <a:lnTo>
                    <a:pt x="894439" y="432208"/>
                  </a:lnTo>
                  <a:lnTo>
                    <a:pt x="898454" y="436749"/>
                  </a:lnTo>
                  <a:lnTo>
                    <a:pt x="896331" y="442119"/>
                  </a:lnTo>
                  <a:lnTo>
                    <a:pt x="899711" y="448050"/>
                  </a:lnTo>
                  <a:lnTo>
                    <a:pt x="903305" y="447721"/>
                  </a:lnTo>
                  <a:lnTo>
                    <a:pt x="907594" y="451774"/>
                  </a:lnTo>
                  <a:lnTo>
                    <a:pt x="904268" y="451793"/>
                  </a:lnTo>
                  <a:lnTo>
                    <a:pt x="857465" y="451949"/>
                  </a:lnTo>
                  <a:lnTo>
                    <a:pt x="857093" y="451949"/>
                  </a:lnTo>
                  <a:lnTo>
                    <a:pt x="833668" y="451941"/>
                  </a:lnTo>
                  <a:lnTo>
                    <a:pt x="832256" y="451938"/>
                  </a:lnTo>
                  <a:lnTo>
                    <a:pt x="818544" y="451957"/>
                  </a:lnTo>
                  <a:lnTo>
                    <a:pt x="809615" y="451911"/>
                  </a:lnTo>
                  <a:lnTo>
                    <a:pt x="785986" y="451786"/>
                  </a:lnTo>
                  <a:lnTo>
                    <a:pt x="785330" y="451782"/>
                  </a:lnTo>
                  <a:lnTo>
                    <a:pt x="749986" y="451489"/>
                  </a:lnTo>
                  <a:lnTo>
                    <a:pt x="742825" y="451414"/>
                  </a:lnTo>
                  <a:lnTo>
                    <a:pt x="738342" y="451371"/>
                  </a:lnTo>
                  <a:lnTo>
                    <a:pt x="728580" y="451271"/>
                  </a:lnTo>
                  <a:lnTo>
                    <a:pt x="690690" y="450730"/>
                  </a:lnTo>
                  <a:lnTo>
                    <a:pt x="685783" y="450650"/>
                  </a:lnTo>
                  <a:lnTo>
                    <a:pt x="647760" y="449988"/>
                  </a:lnTo>
                  <a:lnTo>
                    <a:pt x="643094" y="449897"/>
                  </a:lnTo>
                  <a:lnTo>
                    <a:pt x="631485" y="449661"/>
                  </a:lnTo>
                  <a:lnTo>
                    <a:pt x="616311" y="449332"/>
                  </a:lnTo>
                  <a:lnTo>
                    <a:pt x="595479" y="448850"/>
                  </a:lnTo>
                  <a:lnTo>
                    <a:pt x="571234" y="448234"/>
                  </a:lnTo>
                  <a:lnTo>
                    <a:pt x="559734" y="447922"/>
                  </a:lnTo>
                  <a:lnTo>
                    <a:pt x="547886" y="447597"/>
                  </a:lnTo>
                  <a:lnTo>
                    <a:pt x="512050" y="446532"/>
                  </a:lnTo>
                  <a:lnTo>
                    <a:pt x="510095" y="446470"/>
                  </a:lnTo>
                  <a:lnTo>
                    <a:pt x="500256" y="446149"/>
                  </a:lnTo>
                  <a:lnTo>
                    <a:pt x="466317" y="444967"/>
                  </a:lnTo>
                  <a:lnTo>
                    <a:pt x="453323" y="444514"/>
                  </a:lnTo>
                  <a:lnTo>
                    <a:pt x="453015" y="444503"/>
                  </a:lnTo>
                  <a:lnTo>
                    <a:pt x="433542" y="443792"/>
                  </a:lnTo>
                  <a:lnTo>
                    <a:pt x="395224" y="442157"/>
                  </a:lnTo>
                  <a:lnTo>
                    <a:pt x="393564" y="442083"/>
                  </a:lnTo>
                  <a:lnTo>
                    <a:pt x="363765" y="440698"/>
                  </a:lnTo>
                  <a:lnTo>
                    <a:pt x="336247" y="439291"/>
                  </a:lnTo>
                  <a:lnTo>
                    <a:pt x="334144" y="439180"/>
                  </a:lnTo>
                  <a:lnTo>
                    <a:pt x="302455" y="437541"/>
                  </a:lnTo>
                  <a:lnTo>
                    <a:pt x="277900" y="436167"/>
                  </a:lnTo>
                  <a:lnTo>
                    <a:pt x="274743" y="435989"/>
                  </a:lnTo>
                  <a:lnTo>
                    <a:pt x="265602" y="435470"/>
                  </a:lnTo>
                  <a:lnTo>
                    <a:pt x="251812" y="434671"/>
                  </a:lnTo>
                  <a:lnTo>
                    <a:pt x="221359" y="432801"/>
                  </a:lnTo>
                  <a:lnTo>
                    <a:pt x="198295" y="431337"/>
                  </a:lnTo>
                  <a:lnTo>
                    <a:pt x="201314" y="384711"/>
                  </a:lnTo>
                  <a:lnTo>
                    <a:pt x="201410" y="383203"/>
                  </a:lnTo>
                  <a:lnTo>
                    <a:pt x="202216" y="370580"/>
                  </a:lnTo>
                  <a:lnTo>
                    <a:pt x="204500" y="334773"/>
                  </a:lnTo>
                  <a:lnTo>
                    <a:pt x="204962" y="327538"/>
                  </a:lnTo>
                  <a:lnTo>
                    <a:pt x="207158" y="292398"/>
                  </a:lnTo>
                  <a:lnTo>
                    <a:pt x="154855" y="288945"/>
                  </a:lnTo>
                  <a:lnTo>
                    <a:pt x="148203" y="288483"/>
                  </a:lnTo>
                  <a:lnTo>
                    <a:pt x="144846" y="288248"/>
                  </a:lnTo>
                  <a:lnTo>
                    <a:pt x="101053" y="285075"/>
                  </a:lnTo>
                  <a:lnTo>
                    <a:pt x="69389" y="282707"/>
                  </a:lnTo>
                  <a:lnTo>
                    <a:pt x="49519" y="281169"/>
                  </a:lnTo>
                  <a:lnTo>
                    <a:pt x="0" y="27713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144539" y="1680434"/>
              <a:ext cx="43646" cy="50985"/>
            </a:xfrm>
            <a:custGeom>
              <a:avLst/>
              <a:pathLst>
                <a:path w="43646" h="50985">
                  <a:moveTo>
                    <a:pt x="540" y="6238"/>
                  </a:moveTo>
                  <a:lnTo>
                    <a:pt x="15987" y="8423"/>
                  </a:lnTo>
                  <a:lnTo>
                    <a:pt x="21314" y="6939"/>
                  </a:lnTo>
                  <a:lnTo>
                    <a:pt x="27196" y="54"/>
                  </a:lnTo>
                  <a:lnTo>
                    <a:pt x="31218" y="0"/>
                  </a:lnTo>
                  <a:lnTo>
                    <a:pt x="40086" y="9082"/>
                  </a:lnTo>
                  <a:lnTo>
                    <a:pt x="43646" y="21881"/>
                  </a:lnTo>
                  <a:lnTo>
                    <a:pt x="36485" y="27971"/>
                  </a:lnTo>
                  <a:lnTo>
                    <a:pt x="37353" y="34242"/>
                  </a:lnTo>
                  <a:lnTo>
                    <a:pt x="34611" y="41074"/>
                  </a:lnTo>
                  <a:lnTo>
                    <a:pt x="30198" y="43362"/>
                  </a:lnTo>
                  <a:lnTo>
                    <a:pt x="29380" y="50985"/>
                  </a:lnTo>
                  <a:lnTo>
                    <a:pt x="22672" y="50543"/>
                  </a:lnTo>
                  <a:lnTo>
                    <a:pt x="18696" y="46282"/>
                  </a:lnTo>
                  <a:lnTo>
                    <a:pt x="9548" y="40755"/>
                  </a:lnTo>
                  <a:lnTo>
                    <a:pt x="2170" y="32132"/>
                  </a:lnTo>
                  <a:lnTo>
                    <a:pt x="0" y="1937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973576" y="1657232"/>
              <a:ext cx="737028" cy="536719"/>
            </a:xfrm>
            <a:custGeom>
              <a:avLst/>
              <a:pathLst>
                <a:path w="737028" h="536719">
                  <a:moveTo>
                    <a:pt x="27460" y="28302"/>
                  </a:moveTo>
                  <a:lnTo>
                    <a:pt x="34098" y="29698"/>
                  </a:lnTo>
                  <a:lnTo>
                    <a:pt x="42100" y="37501"/>
                  </a:lnTo>
                  <a:lnTo>
                    <a:pt x="54031" y="51063"/>
                  </a:lnTo>
                  <a:lnTo>
                    <a:pt x="64810" y="57229"/>
                  </a:lnTo>
                  <a:lnTo>
                    <a:pt x="76189" y="67568"/>
                  </a:lnTo>
                  <a:lnTo>
                    <a:pt x="79183" y="74085"/>
                  </a:lnTo>
                  <a:lnTo>
                    <a:pt x="93748" y="80952"/>
                  </a:lnTo>
                  <a:lnTo>
                    <a:pt x="107362" y="84741"/>
                  </a:lnTo>
                  <a:lnTo>
                    <a:pt x="112392" y="86262"/>
                  </a:lnTo>
                  <a:lnTo>
                    <a:pt x="122798" y="90995"/>
                  </a:lnTo>
                  <a:lnTo>
                    <a:pt x="131507" y="97468"/>
                  </a:lnTo>
                  <a:lnTo>
                    <a:pt x="142507" y="102233"/>
                  </a:lnTo>
                  <a:lnTo>
                    <a:pt x="149442" y="103638"/>
                  </a:lnTo>
                  <a:lnTo>
                    <a:pt x="160127" y="98533"/>
                  </a:lnTo>
                  <a:lnTo>
                    <a:pt x="165027" y="107895"/>
                  </a:lnTo>
                  <a:lnTo>
                    <a:pt x="169442" y="113464"/>
                  </a:lnTo>
                  <a:lnTo>
                    <a:pt x="174955" y="113925"/>
                  </a:lnTo>
                  <a:lnTo>
                    <a:pt x="178565" y="113370"/>
                  </a:lnTo>
                  <a:lnTo>
                    <a:pt x="186459" y="112151"/>
                  </a:lnTo>
                  <a:lnTo>
                    <a:pt x="193319" y="112877"/>
                  </a:lnTo>
                  <a:lnTo>
                    <a:pt x="197354" y="119771"/>
                  </a:lnTo>
                  <a:lnTo>
                    <a:pt x="193743" y="131145"/>
                  </a:lnTo>
                  <a:lnTo>
                    <a:pt x="192152" y="136842"/>
                  </a:lnTo>
                  <a:lnTo>
                    <a:pt x="194697" y="144999"/>
                  </a:lnTo>
                  <a:lnTo>
                    <a:pt x="196302" y="145169"/>
                  </a:lnTo>
                  <a:lnTo>
                    <a:pt x="197949" y="145342"/>
                  </a:lnTo>
                  <a:lnTo>
                    <a:pt x="202796" y="143043"/>
                  </a:lnTo>
                  <a:lnTo>
                    <a:pt x="205833" y="141601"/>
                  </a:lnTo>
                  <a:lnTo>
                    <a:pt x="207288" y="137853"/>
                  </a:lnTo>
                  <a:lnTo>
                    <a:pt x="202804" y="131630"/>
                  </a:lnTo>
                  <a:lnTo>
                    <a:pt x="206632" y="121371"/>
                  </a:lnTo>
                  <a:lnTo>
                    <a:pt x="205499" y="113532"/>
                  </a:lnTo>
                  <a:lnTo>
                    <a:pt x="199623" y="107518"/>
                  </a:lnTo>
                  <a:lnTo>
                    <a:pt x="198474" y="97701"/>
                  </a:lnTo>
                  <a:lnTo>
                    <a:pt x="204646" y="91609"/>
                  </a:lnTo>
                  <a:lnTo>
                    <a:pt x="211920" y="79854"/>
                  </a:lnTo>
                  <a:lnTo>
                    <a:pt x="212218" y="79372"/>
                  </a:lnTo>
                  <a:lnTo>
                    <a:pt x="212385" y="70814"/>
                  </a:lnTo>
                  <a:lnTo>
                    <a:pt x="217870" y="64800"/>
                  </a:lnTo>
                  <a:lnTo>
                    <a:pt x="220761" y="57346"/>
                  </a:lnTo>
                  <a:lnTo>
                    <a:pt x="220358" y="49119"/>
                  </a:lnTo>
                  <a:lnTo>
                    <a:pt x="219820" y="38011"/>
                  </a:lnTo>
                  <a:lnTo>
                    <a:pt x="221483" y="28960"/>
                  </a:lnTo>
                  <a:lnTo>
                    <a:pt x="222232" y="22217"/>
                  </a:lnTo>
                  <a:lnTo>
                    <a:pt x="218486" y="14726"/>
                  </a:lnTo>
                  <a:lnTo>
                    <a:pt x="218254" y="6372"/>
                  </a:lnTo>
                  <a:lnTo>
                    <a:pt x="226205" y="0"/>
                  </a:lnTo>
                  <a:lnTo>
                    <a:pt x="271118" y="12841"/>
                  </a:lnTo>
                  <a:lnTo>
                    <a:pt x="284646" y="16714"/>
                  </a:lnTo>
                  <a:lnTo>
                    <a:pt x="315273" y="25956"/>
                  </a:lnTo>
                  <a:lnTo>
                    <a:pt x="346961" y="34348"/>
                  </a:lnTo>
                  <a:lnTo>
                    <a:pt x="370961" y="40661"/>
                  </a:lnTo>
                  <a:lnTo>
                    <a:pt x="395375" y="47349"/>
                  </a:lnTo>
                  <a:lnTo>
                    <a:pt x="407373" y="50608"/>
                  </a:lnTo>
                  <a:lnTo>
                    <a:pt x="437716" y="58551"/>
                  </a:lnTo>
                  <a:lnTo>
                    <a:pt x="471115" y="67422"/>
                  </a:lnTo>
                  <a:lnTo>
                    <a:pt x="519673" y="79686"/>
                  </a:lnTo>
                  <a:lnTo>
                    <a:pt x="548779" y="86967"/>
                  </a:lnTo>
                  <a:lnTo>
                    <a:pt x="575216" y="93482"/>
                  </a:lnTo>
                  <a:lnTo>
                    <a:pt x="632477" y="107296"/>
                  </a:lnTo>
                  <a:lnTo>
                    <a:pt x="649992" y="111439"/>
                  </a:lnTo>
                  <a:lnTo>
                    <a:pt x="685424" y="119658"/>
                  </a:lnTo>
                  <a:lnTo>
                    <a:pt x="701333" y="123398"/>
                  </a:lnTo>
                  <a:lnTo>
                    <a:pt x="715846" y="126783"/>
                  </a:lnTo>
                  <a:lnTo>
                    <a:pt x="737028" y="131665"/>
                  </a:lnTo>
                  <a:lnTo>
                    <a:pt x="732400" y="151987"/>
                  </a:lnTo>
                  <a:lnTo>
                    <a:pt x="726637" y="177290"/>
                  </a:lnTo>
                  <a:lnTo>
                    <a:pt x="719454" y="208526"/>
                  </a:lnTo>
                  <a:lnTo>
                    <a:pt x="709965" y="248218"/>
                  </a:lnTo>
                  <a:lnTo>
                    <a:pt x="707563" y="258842"/>
                  </a:lnTo>
                  <a:lnTo>
                    <a:pt x="705506" y="267940"/>
                  </a:lnTo>
                  <a:lnTo>
                    <a:pt x="698179" y="300353"/>
                  </a:lnTo>
                  <a:lnTo>
                    <a:pt x="687143" y="349868"/>
                  </a:lnTo>
                  <a:lnTo>
                    <a:pt x="683951" y="364195"/>
                  </a:lnTo>
                  <a:lnTo>
                    <a:pt x="680823" y="378229"/>
                  </a:lnTo>
                  <a:lnTo>
                    <a:pt x="679994" y="381916"/>
                  </a:lnTo>
                  <a:lnTo>
                    <a:pt x="662292" y="460584"/>
                  </a:lnTo>
                  <a:lnTo>
                    <a:pt x="660176" y="469989"/>
                  </a:lnTo>
                  <a:lnTo>
                    <a:pt x="659085" y="476199"/>
                  </a:lnTo>
                  <a:lnTo>
                    <a:pt x="658701" y="478386"/>
                  </a:lnTo>
                  <a:lnTo>
                    <a:pt x="654447" y="485399"/>
                  </a:lnTo>
                  <a:lnTo>
                    <a:pt x="659053" y="493570"/>
                  </a:lnTo>
                  <a:lnTo>
                    <a:pt x="660629" y="500974"/>
                  </a:lnTo>
                  <a:lnTo>
                    <a:pt x="659144" y="508220"/>
                  </a:lnTo>
                  <a:lnTo>
                    <a:pt x="661939" y="512912"/>
                  </a:lnTo>
                  <a:lnTo>
                    <a:pt x="659999" y="516504"/>
                  </a:lnTo>
                  <a:lnTo>
                    <a:pt x="653893" y="523272"/>
                  </a:lnTo>
                  <a:lnTo>
                    <a:pt x="656867" y="527322"/>
                  </a:lnTo>
                  <a:lnTo>
                    <a:pt x="657399" y="536719"/>
                  </a:lnTo>
                  <a:lnTo>
                    <a:pt x="616211" y="527272"/>
                  </a:lnTo>
                  <a:lnTo>
                    <a:pt x="604398" y="524391"/>
                  </a:lnTo>
                  <a:lnTo>
                    <a:pt x="592825" y="521553"/>
                  </a:lnTo>
                  <a:lnTo>
                    <a:pt x="582104" y="518910"/>
                  </a:lnTo>
                  <a:lnTo>
                    <a:pt x="557706" y="513157"/>
                  </a:lnTo>
                  <a:lnTo>
                    <a:pt x="555893" y="512727"/>
                  </a:lnTo>
                  <a:lnTo>
                    <a:pt x="521099" y="504393"/>
                  </a:lnTo>
                  <a:lnTo>
                    <a:pt x="492028" y="497327"/>
                  </a:lnTo>
                  <a:lnTo>
                    <a:pt x="463001" y="490377"/>
                  </a:lnTo>
                  <a:lnTo>
                    <a:pt x="454678" y="494189"/>
                  </a:lnTo>
                  <a:lnTo>
                    <a:pt x="447765" y="496127"/>
                  </a:lnTo>
                  <a:lnTo>
                    <a:pt x="435722" y="492122"/>
                  </a:lnTo>
                  <a:lnTo>
                    <a:pt x="425059" y="492061"/>
                  </a:lnTo>
                  <a:lnTo>
                    <a:pt x="418430" y="491590"/>
                  </a:lnTo>
                  <a:lnTo>
                    <a:pt x="412979" y="491200"/>
                  </a:lnTo>
                  <a:lnTo>
                    <a:pt x="405783" y="486653"/>
                  </a:lnTo>
                  <a:lnTo>
                    <a:pt x="402871" y="486752"/>
                  </a:lnTo>
                  <a:lnTo>
                    <a:pt x="394245" y="493497"/>
                  </a:lnTo>
                  <a:lnTo>
                    <a:pt x="381486" y="491573"/>
                  </a:lnTo>
                  <a:lnTo>
                    <a:pt x="375030" y="491245"/>
                  </a:lnTo>
                  <a:lnTo>
                    <a:pt x="365411" y="490749"/>
                  </a:lnTo>
                  <a:lnTo>
                    <a:pt x="361811" y="491629"/>
                  </a:lnTo>
                  <a:lnTo>
                    <a:pt x="354275" y="493467"/>
                  </a:lnTo>
                  <a:lnTo>
                    <a:pt x="347187" y="493342"/>
                  </a:lnTo>
                  <a:lnTo>
                    <a:pt x="339041" y="497961"/>
                  </a:lnTo>
                  <a:lnTo>
                    <a:pt x="332183" y="496843"/>
                  </a:lnTo>
                  <a:lnTo>
                    <a:pt x="319994" y="496793"/>
                  </a:lnTo>
                  <a:lnTo>
                    <a:pt x="312089" y="494619"/>
                  </a:lnTo>
                  <a:lnTo>
                    <a:pt x="310471" y="494173"/>
                  </a:lnTo>
                  <a:lnTo>
                    <a:pt x="304122" y="485851"/>
                  </a:lnTo>
                  <a:lnTo>
                    <a:pt x="299996" y="484858"/>
                  </a:lnTo>
                  <a:lnTo>
                    <a:pt x="298010" y="485714"/>
                  </a:lnTo>
                  <a:lnTo>
                    <a:pt x="293839" y="487511"/>
                  </a:lnTo>
                  <a:lnTo>
                    <a:pt x="276686" y="489271"/>
                  </a:lnTo>
                  <a:lnTo>
                    <a:pt x="271926" y="492087"/>
                  </a:lnTo>
                  <a:lnTo>
                    <a:pt x="270389" y="490942"/>
                  </a:lnTo>
                  <a:lnTo>
                    <a:pt x="267875" y="489068"/>
                  </a:lnTo>
                  <a:lnTo>
                    <a:pt x="254367" y="486652"/>
                  </a:lnTo>
                  <a:lnTo>
                    <a:pt x="249729" y="489953"/>
                  </a:lnTo>
                  <a:lnTo>
                    <a:pt x="243607" y="489672"/>
                  </a:lnTo>
                  <a:lnTo>
                    <a:pt x="242963" y="480219"/>
                  </a:lnTo>
                  <a:lnTo>
                    <a:pt x="232778" y="472617"/>
                  </a:lnTo>
                  <a:lnTo>
                    <a:pt x="224355" y="471882"/>
                  </a:lnTo>
                  <a:lnTo>
                    <a:pt x="222942" y="470767"/>
                  </a:lnTo>
                  <a:lnTo>
                    <a:pt x="216064" y="465329"/>
                  </a:lnTo>
                  <a:lnTo>
                    <a:pt x="215313" y="464735"/>
                  </a:lnTo>
                  <a:lnTo>
                    <a:pt x="201891" y="464104"/>
                  </a:lnTo>
                  <a:lnTo>
                    <a:pt x="195250" y="463846"/>
                  </a:lnTo>
                  <a:lnTo>
                    <a:pt x="188605" y="460174"/>
                  </a:lnTo>
                  <a:lnTo>
                    <a:pt x="182890" y="460515"/>
                  </a:lnTo>
                  <a:lnTo>
                    <a:pt x="178582" y="463797"/>
                  </a:lnTo>
                  <a:lnTo>
                    <a:pt x="176159" y="464219"/>
                  </a:lnTo>
                  <a:lnTo>
                    <a:pt x="173185" y="464735"/>
                  </a:lnTo>
                  <a:lnTo>
                    <a:pt x="167258" y="467238"/>
                  </a:lnTo>
                  <a:lnTo>
                    <a:pt x="156890" y="468976"/>
                  </a:lnTo>
                  <a:lnTo>
                    <a:pt x="149007" y="467587"/>
                  </a:lnTo>
                  <a:lnTo>
                    <a:pt x="141844" y="469537"/>
                  </a:lnTo>
                  <a:lnTo>
                    <a:pt x="140374" y="469937"/>
                  </a:lnTo>
                  <a:lnTo>
                    <a:pt x="134086" y="467587"/>
                  </a:lnTo>
                  <a:lnTo>
                    <a:pt x="130576" y="462608"/>
                  </a:lnTo>
                  <a:lnTo>
                    <a:pt x="124656" y="462695"/>
                  </a:lnTo>
                  <a:lnTo>
                    <a:pt x="120402" y="458647"/>
                  </a:lnTo>
                  <a:lnTo>
                    <a:pt x="107262" y="451071"/>
                  </a:lnTo>
                  <a:lnTo>
                    <a:pt x="99798" y="443970"/>
                  </a:lnTo>
                  <a:lnTo>
                    <a:pt x="98791" y="441049"/>
                  </a:lnTo>
                  <a:lnTo>
                    <a:pt x="97800" y="438171"/>
                  </a:lnTo>
                  <a:lnTo>
                    <a:pt x="100397" y="431986"/>
                  </a:lnTo>
                  <a:lnTo>
                    <a:pt x="102039" y="428075"/>
                  </a:lnTo>
                  <a:lnTo>
                    <a:pt x="100816" y="420410"/>
                  </a:lnTo>
                  <a:lnTo>
                    <a:pt x="103090" y="415172"/>
                  </a:lnTo>
                  <a:lnTo>
                    <a:pt x="104015" y="413040"/>
                  </a:lnTo>
                  <a:lnTo>
                    <a:pt x="103287" y="406356"/>
                  </a:lnTo>
                  <a:lnTo>
                    <a:pt x="104912" y="399889"/>
                  </a:lnTo>
                  <a:lnTo>
                    <a:pt x="103062" y="391664"/>
                  </a:lnTo>
                  <a:lnTo>
                    <a:pt x="101290" y="381193"/>
                  </a:lnTo>
                  <a:lnTo>
                    <a:pt x="96686" y="376821"/>
                  </a:lnTo>
                  <a:lnTo>
                    <a:pt x="93966" y="371858"/>
                  </a:lnTo>
                  <a:lnTo>
                    <a:pt x="85644" y="362025"/>
                  </a:lnTo>
                  <a:lnTo>
                    <a:pt x="81125" y="360166"/>
                  </a:lnTo>
                  <a:lnTo>
                    <a:pt x="76176" y="361281"/>
                  </a:lnTo>
                  <a:lnTo>
                    <a:pt x="68903" y="362914"/>
                  </a:lnTo>
                  <a:lnTo>
                    <a:pt x="61242" y="360447"/>
                  </a:lnTo>
                  <a:lnTo>
                    <a:pt x="60537" y="360219"/>
                  </a:lnTo>
                  <a:lnTo>
                    <a:pt x="56446" y="353903"/>
                  </a:lnTo>
                  <a:lnTo>
                    <a:pt x="58609" y="347706"/>
                  </a:lnTo>
                  <a:lnTo>
                    <a:pt x="55380" y="341021"/>
                  </a:lnTo>
                  <a:lnTo>
                    <a:pt x="48721" y="340480"/>
                  </a:lnTo>
                  <a:lnTo>
                    <a:pt x="37808" y="336105"/>
                  </a:lnTo>
                  <a:lnTo>
                    <a:pt x="36454" y="330163"/>
                  </a:lnTo>
                  <a:lnTo>
                    <a:pt x="33404" y="331255"/>
                  </a:lnTo>
                  <a:lnTo>
                    <a:pt x="29846" y="332528"/>
                  </a:lnTo>
                  <a:lnTo>
                    <a:pt x="25899" y="330114"/>
                  </a:lnTo>
                  <a:lnTo>
                    <a:pt x="17770" y="333973"/>
                  </a:lnTo>
                  <a:lnTo>
                    <a:pt x="14889" y="332280"/>
                  </a:lnTo>
                  <a:lnTo>
                    <a:pt x="12005" y="326865"/>
                  </a:lnTo>
                  <a:lnTo>
                    <a:pt x="11195" y="324545"/>
                  </a:lnTo>
                  <a:lnTo>
                    <a:pt x="0" y="324627"/>
                  </a:lnTo>
                  <a:lnTo>
                    <a:pt x="3870" y="317203"/>
                  </a:lnTo>
                  <a:lnTo>
                    <a:pt x="11245" y="295459"/>
                  </a:lnTo>
                  <a:lnTo>
                    <a:pt x="15604" y="277003"/>
                  </a:lnTo>
                  <a:lnTo>
                    <a:pt x="25794" y="279274"/>
                  </a:lnTo>
                  <a:lnTo>
                    <a:pt x="30663" y="275516"/>
                  </a:lnTo>
                  <a:lnTo>
                    <a:pt x="27569" y="268640"/>
                  </a:lnTo>
                  <a:lnTo>
                    <a:pt x="18748" y="262932"/>
                  </a:lnTo>
                  <a:lnTo>
                    <a:pt x="19676" y="254708"/>
                  </a:lnTo>
                  <a:lnTo>
                    <a:pt x="19936" y="252401"/>
                  </a:lnTo>
                  <a:lnTo>
                    <a:pt x="20376" y="238877"/>
                  </a:lnTo>
                  <a:lnTo>
                    <a:pt x="17401" y="234972"/>
                  </a:lnTo>
                  <a:lnTo>
                    <a:pt x="21142" y="226305"/>
                  </a:lnTo>
                  <a:lnTo>
                    <a:pt x="25945" y="204270"/>
                  </a:lnTo>
                  <a:lnTo>
                    <a:pt x="25928" y="201943"/>
                  </a:lnTo>
                  <a:lnTo>
                    <a:pt x="26823" y="185923"/>
                  </a:lnTo>
                  <a:lnTo>
                    <a:pt x="22068" y="174647"/>
                  </a:lnTo>
                  <a:lnTo>
                    <a:pt x="26165" y="150317"/>
                  </a:lnTo>
                  <a:lnTo>
                    <a:pt x="26445" y="148656"/>
                  </a:lnTo>
                  <a:lnTo>
                    <a:pt x="27273" y="128001"/>
                  </a:lnTo>
                  <a:lnTo>
                    <a:pt x="24988" y="116418"/>
                  </a:lnTo>
                  <a:lnTo>
                    <a:pt x="21709" y="105338"/>
                  </a:lnTo>
                  <a:lnTo>
                    <a:pt x="16926" y="97590"/>
                  </a:lnTo>
                  <a:lnTo>
                    <a:pt x="16116" y="96277"/>
                  </a:lnTo>
                  <a:lnTo>
                    <a:pt x="15033" y="84956"/>
                  </a:lnTo>
                  <a:lnTo>
                    <a:pt x="17332" y="73487"/>
                  </a:lnTo>
                  <a:lnTo>
                    <a:pt x="19194" y="66970"/>
                  </a:lnTo>
                  <a:lnTo>
                    <a:pt x="18330" y="58871"/>
                  </a:lnTo>
                  <a:lnTo>
                    <a:pt x="23836" y="51031"/>
                  </a:lnTo>
                  <a:lnTo>
                    <a:pt x="28836" y="415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821680" y="2389201"/>
              <a:ext cx="767001" cy="512693"/>
            </a:xfrm>
            <a:custGeom>
              <a:avLst/>
              <a:pathLst>
                <a:path w="767001" h="512693">
                  <a:moveTo>
                    <a:pt x="22994" y="130466"/>
                  </a:moveTo>
                  <a:lnTo>
                    <a:pt x="24818" y="130470"/>
                  </a:lnTo>
                  <a:lnTo>
                    <a:pt x="26215" y="113024"/>
                  </a:lnTo>
                  <a:lnTo>
                    <a:pt x="27227" y="100905"/>
                  </a:lnTo>
                  <a:lnTo>
                    <a:pt x="28644" y="83944"/>
                  </a:lnTo>
                  <a:lnTo>
                    <a:pt x="30317" y="62599"/>
                  </a:lnTo>
                  <a:lnTo>
                    <a:pt x="31084" y="53353"/>
                  </a:lnTo>
                  <a:lnTo>
                    <a:pt x="33264" y="26900"/>
                  </a:lnTo>
                  <a:lnTo>
                    <a:pt x="34490" y="11103"/>
                  </a:lnTo>
                  <a:lnTo>
                    <a:pt x="34657" y="8724"/>
                  </a:lnTo>
                  <a:lnTo>
                    <a:pt x="35270" y="0"/>
                  </a:lnTo>
                  <a:lnTo>
                    <a:pt x="72287" y="3075"/>
                  </a:lnTo>
                  <a:lnTo>
                    <a:pt x="94035" y="4799"/>
                  </a:lnTo>
                  <a:lnTo>
                    <a:pt x="114874" y="6420"/>
                  </a:lnTo>
                  <a:lnTo>
                    <a:pt x="136361" y="8043"/>
                  </a:lnTo>
                  <a:lnTo>
                    <a:pt x="141482" y="8422"/>
                  </a:lnTo>
                  <a:lnTo>
                    <a:pt x="147435" y="8859"/>
                  </a:lnTo>
                  <a:lnTo>
                    <a:pt x="164327" y="10068"/>
                  </a:lnTo>
                  <a:lnTo>
                    <a:pt x="179154" y="11112"/>
                  </a:lnTo>
                  <a:lnTo>
                    <a:pt x="200609" y="12597"/>
                  </a:lnTo>
                  <a:lnTo>
                    <a:pt x="223798" y="14143"/>
                  </a:lnTo>
                  <a:lnTo>
                    <a:pt x="232170" y="14684"/>
                  </a:lnTo>
                  <a:lnTo>
                    <a:pt x="232358" y="14696"/>
                  </a:lnTo>
                  <a:lnTo>
                    <a:pt x="252030" y="15938"/>
                  </a:lnTo>
                  <a:lnTo>
                    <a:pt x="274904" y="17347"/>
                  </a:lnTo>
                  <a:lnTo>
                    <a:pt x="293414" y="18412"/>
                  </a:lnTo>
                  <a:lnTo>
                    <a:pt x="318333" y="19802"/>
                  </a:lnTo>
                  <a:lnTo>
                    <a:pt x="351574" y="21559"/>
                  </a:lnTo>
                  <a:lnTo>
                    <a:pt x="375717" y="22754"/>
                  </a:lnTo>
                  <a:lnTo>
                    <a:pt x="376916" y="22814"/>
                  </a:lnTo>
                  <a:lnTo>
                    <a:pt x="396711" y="23780"/>
                  </a:lnTo>
                  <a:lnTo>
                    <a:pt x="410409" y="24498"/>
                  </a:lnTo>
                  <a:lnTo>
                    <a:pt x="436650" y="25720"/>
                  </a:lnTo>
                  <a:lnTo>
                    <a:pt x="452276" y="26451"/>
                  </a:lnTo>
                  <a:lnTo>
                    <a:pt x="462594" y="26822"/>
                  </a:lnTo>
                  <a:lnTo>
                    <a:pt x="474258" y="27360"/>
                  </a:lnTo>
                  <a:lnTo>
                    <a:pt x="488280" y="27873"/>
                  </a:lnTo>
                  <a:lnTo>
                    <a:pt x="512610" y="28713"/>
                  </a:lnTo>
                  <a:lnTo>
                    <a:pt x="521028" y="29017"/>
                  </a:lnTo>
                  <a:lnTo>
                    <a:pt x="548173" y="30011"/>
                  </a:lnTo>
                  <a:lnTo>
                    <a:pt x="557728" y="30341"/>
                  </a:lnTo>
                  <a:lnTo>
                    <a:pt x="578078" y="31119"/>
                  </a:lnTo>
                  <a:lnTo>
                    <a:pt x="611290" y="31948"/>
                  </a:lnTo>
                  <a:lnTo>
                    <a:pt x="617316" y="32100"/>
                  </a:lnTo>
                  <a:lnTo>
                    <a:pt x="620147" y="32171"/>
                  </a:lnTo>
                  <a:lnTo>
                    <a:pt x="639625" y="32630"/>
                  </a:lnTo>
                  <a:lnTo>
                    <a:pt x="662264" y="33044"/>
                  </a:lnTo>
                  <a:lnTo>
                    <a:pt x="692616" y="33432"/>
                  </a:lnTo>
                  <a:lnTo>
                    <a:pt x="706735" y="33578"/>
                  </a:lnTo>
                  <a:lnTo>
                    <a:pt x="756800" y="34094"/>
                  </a:lnTo>
                  <a:lnTo>
                    <a:pt x="755956" y="42844"/>
                  </a:lnTo>
                  <a:lnTo>
                    <a:pt x="754437" y="50486"/>
                  </a:lnTo>
                  <a:lnTo>
                    <a:pt x="750204" y="55333"/>
                  </a:lnTo>
                  <a:lnTo>
                    <a:pt x="746076" y="62049"/>
                  </a:lnTo>
                  <a:lnTo>
                    <a:pt x="739027" y="66246"/>
                  </a:lnTo>
                  <a:lnTo>
                    <a:pt x="731113" y="72732"/>
                  </a:lnTo>
                  <a:lnTo>
                    <a:pt x="728600" y="77512"/>
                  </a:lnTo>
                  <a:lnTo>
                    <a:pt x="729313" y="81030"/>
                  </a:lnTo>
                  <a:lnTo>
                    <a:pt x="730132" y="82126"/>
                  </a:lnTo>
                  <a:lnTo>
                    <a:pt x="735355" y="89103"/>
                  </a:lnTo>
                  <a:lnTo>
                    <a:pt x="739036" y="97046"/>
                  </a:lnTo>
                  <a:lnTo>
                    <a:pt x="742077" y="102847"/>
                  </a:lnTo>
                  <a:lnTo>
                    <a:pt x="745490" y="106566"/>
                  </a:lnTo>
                  <a:lnTo>
                    <a:pt x="751106" y="106898"/>
                  </a:lnTo>
                  <a:lnTo>
                    <a:pt x="756499" y="109974"/>
                  </a:lnTo>
                  <a:lnTo>
                    <a:pt x="760421" y="111440"/>
                  </a:lnTo>
                  <a:lnTo>
                    <a:pt x="764221" y="115522"/>
                  </a:lnTo>
                  <a:lnTo>
                    <a:pt x="765423" y="118221"/>
                  </a:lnTo>
                  <a:lnTo>
                    <a:pt x="766609" y="120881"/>
                  </a:lnTo>
                  <a:lnTo>
                    <a:pt x="766605" y="126235"/>
                  </a:lnTo>
                  <a:lnTo>
                    <a:pt x="766579" y="166576"/>
                  </a:lnTo>
                  <a:lnTo>
                    <a:pt x="766564" y="190359"/>
                  </a:lnTo>
                  <a:lnTo>
                    <a:pt x="766549" y="214487"/>
                  </a:lnTo>
                  <a:lnTo>
                    <a:pt x="766542" y="226636"/>
                  </a:lnTo>
                  <a:lnTo>
                    <a:pt x="766528" y="252063"/>
                  </a:lnTo>
                  <a:lnTo>
                    <a:pt x="766398" y="274710"/>
                  </a:lnTo>
                  <a:lnTo>
                    <a:pt x="766121" y="322874"/>
                  </a:lnTo>
                  <a:lnTo>
                    <a:pt x="765884" y="364119"/>
                  </a:lnTo>
                  <a:lnTo>
                    <a:pt x="765855" y="371326"/>
                  </a:lnTo>
                  <a:lnTo>
                    <a:pt x="751270" y="371235"/>
                  </a:lnTo>
                  <a:lnTo>
                    <a:pt x="752678" y="375527"/>
                  </a:lnTo>
                  <a:lnTo>
                    <a:pt x="751681" y="380444"/>
                  </a:lnTo>
                  <a:lnTo>
                    <a:pt x="758928" y="387222"/>
                  </a:lnTo>
                  <a:lnTo>
                    <a:pt x="758626" y="392557"/>
                  </a:lnTo>
                  <a:lnTo>
                    <a:pt x="757977" y="399105"/>
                  </a:lnTo>
                  <a:lnTo>
                    <a:pt x="753106" y="400318"/>
                  </a:lnTo>
                  <a:lnTo>
                    <a:pt x="755067" y="404988"/>
                  </a:lnTo>
                  <a:lnTo>
                    <a:pt x="755668" y="406418"/>
                  </a:lnTo>
                  <a:lnTo>
                    <a:pt x="758751" y="410092"/>
                  </a:lnTo>
                  <a:lnTo>
                    <a:pt x="763427" y="410103"/>
                  </a:lnTo>
                  <a:lnTo>
                    <a:pt x="765056" y="420904"/>
                  </a:lnTo>
                  <a:lnTo>
                    <a:pt x="767001" y="425003"/>
                  </a:lnTo>
                  <a:lnTo>
                    <a:pt x="765696" y="429354"/>
                  </a:lnTo>
                  <a:lnTo>
                    <a:pt x="765071" y="431434"/>
                  </a:lnTo>
                  <a:lnTo>
                    <a:pt x="759669" y="435245"/>
                  </a:lnTo>
                  <a:lnTo>
                    <a:pt x="761550" y="440095"/>
                  </a:lnTo>
                  <a:lnTo>
                    <a:pt x="758751" y="443894"/>
                  </a:lnTo>
                  <a:lnTo>
                    <a:pt x="760749" y="446441"/>
                  </a:lnTo>
                  <a:lnTo>
                    <a:pt x="756544" y="451533"/>
                  </a:lnTo>
                  <a:lnTo>
                    <a:pt x="756656" y="453477"/>
                  </a:lnTo>
                  <a:lnTo>
                    <a:pt x="756897" y="457664"/>
                  </a:lnTo>
                  <a:lnTo>
                    <a:pt x="752804" y="464704"/>
                  </a:lnTo>
                  <a:lnTo>
                    <a:pt x="748317" y="471401"/>
                  </a:lnTo>
                  <a:lnTo>
                    <a:pt x="747982" y="478871"/>
                  </a:lnTo>
                  <a:lnTo>
                    <a:pt x="751301" y="484094"/>
                  </a:lnTo>
                  <a:lnTo>
                    <a:pt x="757834" y="490651"/>
                  </a:lnTo>
                  <a:lnTo>
                    <a:pt x="762517" y="501779"/>
                  </a:lnTo>
                  <a:lnTo>
                    <a:pt x="762825" y="502510"/>
                  </a:lnTo>
                  <a:lnTo>
                    <a:pt x="761171" y="507896"/>
                  </a:lnTo>
                  <a:lnTo>
                    <a:pt x="762741" y="508973"/>
                  </a:lnTo>
                  <a:lnTo>
                    <a:pt x="765974" y="511625"/>
                  </a:lnTo>
                  <a:lnTo>
                    <a:pt x="760297" y="512693"/>
                  </a:lnTo>
                  <a:lnTo>
                    <a:pt x="757898" y="508858"/>
                  </a:lnTo>
                  <a:lnTo>
                    <a:pt x="749124" y="509382"/>
                  </a:lnTo>
                  <a:lnTo>
                    <a:pt x="747471" y="506450"/>
                  </a:lnTo>
                  <a:lnTo>
                    <a:pt x="744381" y="500961"/>
                  </a:lnTo>
                  <a:lnTo>
                    <a:pt x="739290" y="495735"/>
                  </a:lnTo>
                  <a:lnTo>
                    <a:pt x="740529" y="488043"/>
                  </a:lnTo>
                  <a:lnTo>
                    <a:pt x="732370" y="487445"/>
                  </a:lnTo>
                  <a:lnTo>
                    <a:pt x="730033" y="482451"/>
                  </a:lnTo>
                  <a:lnTo>
                    <a:pt x="729456" y="482182"/>
                  </a:lnTo>
                  <a:lnTo>
                    <a:pt x="719429" y="477487"/>
                  </a:lnTo>
                  <a:lnTo>
                    <a:pt x="713455" y="478717"/>
                  </a:lnTo>
                  <a:lnTo>
                    <a:pt x="708445" y="474217"/>
                  </a:lnTo>
                  <a:lnTo>
                    <a:pt x="707520" y="473387"/>
                  </a:lnTo>
                  <a:lnTo>
                    <a:pt x="696760" y="471944"/>
                  </a:lnTo>
                  <a:lnTo>
                    <a:pt x="693380" y="469167"/>
                  </a:lnTo>
                  <a:lnTo>
                    <a:pt x="688486" y="465140"/>
                  </a:lnTo>
                  <a:lnTo>
                    <a:pt x="686128" y="460524"/>
                  </a:lnTo>
                  <a:lnTo>
                    <a:pt x="679663" y="458697"/>
                  </a:lnTo>
                  <a:lnTo>
                    <a:pt x="675692" y="460001"/>
                  </a:lnTo>
                  <a:lnTo>
                    <a:pt x="668044" y="458495"/>
                  </a:lnTo>
                  <a:lnTo>
                    <a:pt x="664454" y="461203"/>
                  </a:lnTo>
                  <a:lnTo>
                    <a:pt x="661154" y="460602"/>
                  </a:lnTo>
                  <a:lnTo>
                    <a:pt x="658026" y="460032"/>
                  </a:lnTo>
                  <a:lnTo>
                    <a:pt x="649612" y="459549"/>
                  </a:lnTo>
                  <a:lnTo>
                    <a:pt x="645946" y="460101"/>
                  </a:lnTo>
                  <a:lnTo>
                    <a:pt x="639297" y="461098"/>
                  </a:lnTo>
                  <a:lnTo>
                    <a:pt x="629196" y="458937"/>
                  </a:lnTo>
                  <a:lnTo>
                    <a:pt x="623495" y="457842"/>
                  </a:lnTo>
                  <a:lnTo>
                    <a:pt x="621548" y="459532"/>
                  </a:lnTo>
                  <a:lnTo>
                    <a:pt x="618557" y="466949"/>
                  </a:lnTo>
                  <a:lnTo>
                    <a:pt x="613908" y="470922"/>
                  </a:lnTo>
                  <a:lnTo>
                    <a:pt x="605304" y="471494"/>
                  </a:lnTo>
                  <a:lnTo>
                    <a:pt x="598392" y="465189"/>
                  </a:lnTo>
                  <a:lnTo>
                    <a:pt x="594106" y="460709"/>
                  </a:lnTo>
                  <a:lnTo>
                    <a:pt x="593653" y="460540"/>
                  </a:lnTo>
                  <a:lnTo>
                    <a:pt x="585700" y="457578"/>
                  </a:lnTo>
                  <a:lnTo>
                    <a:pt x="580888" y="455538"/>
                  </a:lnTo>
                  <a:lnTo>
                    <a:pt x="578080" y="453872"/>
                  </a:lnTo>
                  <a:lnTo>
                    <a:pt x="570288" y="449243"/>
                  </a:lnTo>
                  <a:lnTo>
                    <a:pt x="565476" y="447617"/>
                  </a:lnTo>
                  <a:lnTo>
                    <a:pt x="561117" y="442735"/>
                  </a:lnTo>
                  <a:lnTo>
                    <a:pt x="559265" y="437819"/>
                  </a:lnTo>
                  <a:lnTo>
                    <a:pt x="524033" y="436870"/>
                  </a:lnTo>
                  <a:lnTo>
                    <a:pt x="483058" y="435559"/>
                  </a:lnTo>
                  <a:lnTo>
                    <a:pt x="454875" y="434555"/>
                  </a:lnTo>
                  <a:lnTo>
                    <a:pt x="423029" y="433321"/>
                  </a:lnTo>
                  <a:lnTo>
                    <a:pt x="387922" y="431860"/>
                  </a:lnTo>
                  <a:lnTo>
                    <a:pt x="326639" y="429002"/>
                  </a:lnTo>
                  <a:lnTo>
                    <a:pt x="326426" y="428991"/>
                  </a:lnTo>
                  <a:lnTo>
                    <a:pt x="307123" y="428009"/>
                  </a:lnTo>
                  <a:lnTo>
                    <a:pt x="284204" y="426727"/>
                  </a:lnTo>
                  <a:lnTo>
                    <a:pt x="198179" y="421425"/>
                  </a:lnTo>
                  <a:lnTo>
                    <a:pt x="165366" y="419197"/>
                  </a:lnTo>
                  <a:lnTo>
                    <a:pt x="126787" y="416457"/>
                  </a:lnTo>
                  <a:lnTo>
                    <a:pt x="105816" y="414901"/>
                  </a:lnTo>
                  <a:lnTo>
                    <a:pt x="58001" y="411181"/>
                  </a:lnTo>
                  <a:lnTo>
                    <a:pt x="55088" y="410952"/>
                  </a:lnTo>
                  <a:lnTo>
                    <a:pt x="0" y="406457"/>
                  </a:lnTo>
                  <a:lnTo>
                    <a:pt x="3325" y="366420"/>
                  </a:lnTo>
                  <a:lnTo>
                    <a:pt x="5454" y="340400"/>
                  </a:lnTo>
                  <a:lnTo>
                    <a:pt x="5743" y="336870"/>
                  </a:lnTo>
                  <a:lnTo>
                    <a:pt x="6369" y="329222"/>
                  </a:lnTo>
                  <a:lnTo>
                    <a:pt x="9788" y="288443"/>
                  </a:lnTo>
                  <a:lnTo>
                    <a:pt x="13172" y="248695"/>
                  </a:lnTo>
                  <a:lnTo>
                    <a:pt x="13635" y="243266"/>
                  </a:lnTo>
                  <a:lnTo>
                    <a:pt x="14453" y="233651"/>
                  </a:lnTo>
                  <a:lnTo>
                    <a:pt x="18190" y="189321"/>
                  </a:lnTo>
                  <a:lnTo>
                    <a:pt x="19590" y="1727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860660" y="3637593"/>
              <a:ext cx="947986" cy="497168"/>
            </a:xfrm>
            <a:custGeom>
              <a:avLst/>
              <a:pathLst>
                <a:path w="947986" h="497168">
                  <a:moveTo>
                    <a:pt x="1783" y="45152"/>
                  </a:moveTo>
                  <a:lnTo>
                    <a:pt x="4248" y="12584"/>
                  </a:lnTo>
                  <a:lnTo>
                    <a:pt x="5151" y="0"/>
                  </a:lnTo>
                  <a:lnTo>
                    <a:pt x="22667" y="1348"/>
                  </a:lnTo>
                  <a:lnTo>
                    <a:pt x="38356" y="3089"/>
                  </a:lnTo>
                  <a:lnTo>
                    <a:pt x="75859" y="5759"/>
                  </a:lnTo>
                  <a:lnTo>
                    <a:pt x="110102" y="8194"/>
                  </a:lnTo>
                  <a:lnTo>
                    <a:pt x="111639" y="8283"/>
                  </a:lnTo>
                  <a:lnTo>
                    <a:pt x="125408" y="9071"/>
                  </a:lnTo>
                  <a:lnTo>
                    <a:pt x="163424" y="11144"/>
                  </a:lnTo>
                  <a:lnTo>
                    <a:pt x="171082" y="11544"/>
                  </a:lnTo>
                  <a:lnTo>
                    <a:pt x="201075" y="13023"/>
                  </a:lnTo>
                  <a:lnTo>
                    <a:pt x="216960" y="13797"/>
                  </a:lnTo>
                  <a:lnTo>
                    <a:pt x="230212" y="14425"/>
                  </a:lnTo>
                  <a:lnTo>
                    <a:pt x="240052" y="14880"/>
                  </a:lnTo>
                  <a:lnTo>
                    <a:pt x="264409" y="15881"/>
                  </a:lnTo>
                  <a:lnTo>
                    <a:pt x="273245" y="16230"/>
                  </a:lnTo>
                  <a:lnTo>
                    <a:pt x="323987" y="18435"/>
                  </a:lnTo>
                  <a:lnTo>
                    <a:pt x="333509" y="18821"/>
                  </a:lnTo>
                  <a:lnTo>
                    <a:pt x="334317" y="18853"/>
                  </a:lnTo>
                  <a:lnTo>
                    <a:pt x="371290" y="20543"/>
                  </a:lnTo>
                  <a:lnTo>
                    <a:pt x="384059" y="21067"/>
                  </a:lnTo>
                  <a:lnTo>
                    <a:pt x="393362" y="21439"/>
                  </a:lnTo>
                  <a:lnTo>
                    <a:pt x="398752" y="21650"/>
                  </a:lnTo>
                  <a:lnTo>
                    <a:pt x="429169" y="22719"/>
                  </a:lnTo>
                  <a:lnTo>
                    <a:pt x="443322" y="23184"/>
                  </a:lnTo>
                  <a:lnTo>
                    <a:pt x="466159" y="23895"/>
                  </a:lnTo>
                  <a:lnTo>
                    <a:pt x="493260" y="24758"/>
                  </a:lnTo>
                  <a:lnTo>
                    <a:pt x="514150" y="25375"/>
                  </a:lnTo>
                  <a:lnTo>
                    <a:pt x="514909" y="25392"/>
                  </a:lnTo>
                  <a:lnTo>
                    <a:pt x="540689" y="25959"/>
                  </a:lnTo>
                  <a:lnTo>
                    <a:pt x="547996" y="26107"/>
                  </a:lnTo>
                  <a:lnTo>
                    <a:pt x="574640" y="26595"/>
                  </a:lnTo>
                  <a:lnTo>
                    <a:pt x="578325" y="26657"/>
                  </a:lnTo>
                  <a:lnTo>
                    <a:pt x="611914" y="27218"/>
                  </a:lnTo>
                  <a:lnTo>
                    <a:pt x="620402" y="27342"/>
                  </a:lnTo>
                  <a:lnTo>
                    <a:pt x="646410" y="27671"/>
                  </a:lnTo>
                  <a:lnTo>
                    <a:pt x="651571" y="27728"/>
                  </a:lnTo>
                  <a:lnTo>
                    <a:pt x="690037" y="28104"/>
                  </a:lnTo>
                  <a:lnTo>
                    <a:pt x="714627" y="28313"/>
                  </a:lnTo>
                  <a:lnTo>
                    <a:pt x="717400" y="28332"/>
                  </a:lnTo>
                  <a:lnTo>
                    <a:pt x="748401" y="28390"/>
                  </a:lnTo>
                  <a:lnTo>
                    <a:pt x="772170" y="28399"/>
                  </a:lnTo>
                  <a:lnTo>
                    <a:pt x="776176" y="28395"/>
                  </a:lnTo>
                  <a:lnTo>
                    <a:pt x="780140" y="28390"/>
                  </a:lnTo>
                  <a:lnTo>
                    <a:pt x="795641" y="28363"/>
                  </a:lnTo>
                  <a:lnTo>
                    <a:pt x="819014" y="28279"/>
                  </a:lnTo>
                  <a:lnTo>
                    <a:pt x="824627" y="28251"/>
                  </a:lnTo>
                  <a:lnTo>
                    <a:pt x="837202" y="28177"/>
                  </a:lnTo>
                  <a:lnTo>
                    <a:pt x="846540" y="28112"/>
                  </a:lnTo>
                  <a:lnTo>
                    <a:pt x="873849" y="27864"/>
                  </a:lnTo>
                  <a:lnTo>
                    <a:pt x="881073" y="27786"/>
                  </a:lnTo>
                  <a:lnTo>
                    <a:pt x="882425" y="27771"/>
                  </a:lnTo>
                  <a:lnTo>
                    <a:pt x="913403" y="27500"/>
                  </a:lnTo>
                  <a:lnTo>
                    <a:pt x="923798" y="27338"/>
                  </a:lnTo>
                  <a:lnTo>
                    <a:pt x="924231" y="59714"/>
                  </a:lnTo>
                  <a:lnTo>
                    <a:pt x="924465" y="73457"/>
                  </a:lnTo>
                  <a:lnTo>
                    <a:pt x="924597" y="81164"/>
                  </a:lnTo>
                  <a:lnTo>
                    <a:pt x="924815" y="96933"/>
                  </a:lnTo>
                  <a:lnTo>
                    <a:pt x="928729" y="124665"/>
                  </a:lnTo>
                  <a:lnTo>
                    <a:pt x="931669" y="143846"/>
                  </a:lnTo>
                  <a:lnTo>
                    <a:pt x="932946" y="152164"/>
                  </a:lnTo>
                  <a:lnTo>
                    <a:pt x="935391" y="168045"/>
                  </a:lnTo>
                  <a:lnTo>
                    <a:pt x="940045" y="198552"/>
                  </a:lnTo>
                  <a:lnTo>
                    <a:pt x="940232" y="199811"/>
                  </a:lnTo>
                  <a:lnTo>
                    <a:pt x="942723" y="216580"/>
                  </a:lnTo>
                  <a:lnTo>
                    <a:pt x="945660" y="236283"/>
                  </a:lnTo>
                  <a:lnTo>
                    <a:pt x="947564" y="250745"/>
                  </a:lnTo>
                  <a:lnTo>
                    <a:pt x="947658" y="251461"/>
                  </a:lnTo>
                  <a:lnTo>
                    <a:pt x="947986" y="253945"/>
                  </a:lnTo>
                  <a:lnTo>
                    <a:pt x="947775" y="266994"/>
                  </a:lnTo>
                  <a:lnTo>
                    <a:pt x="947725" y="271058"/>
                  </a:lnTo>
                  <a:lnTo>
                    <a:pt x="947184" y="314582"/>
                  </a:lnTo>
                  <a:lnTo>
                    <a:pt x="947108" y="320640"/>
                  </a:lnTo>
                  <a:lnTo>
                    <a:pt x="946872" y="343132"/>
                  </a:lnTo>
                  <a:lnTo>
                    <a:pt x="946734" y="356213"/>
                  </a:lnTo>
                  <a:lnTo>
                    <a:pt x="946606" y="373950"/>
                  </a:lnTo>
                  <a:lnTo>
                    <a:pt x="946456" y="394526"/>
                  </a:lnTo>
                  <a:lnTo>
                    <a:pt x="946300" y="418082"/>
                  </a:lnTo>
                  <a:lnTo>
                    <a:pt x="946140" y="441794"/>
                  </a:lnTo>
                  <a:lnTo>
                    <a:pt x="946044" y="452753"/>
                  </a:lnTo>
                  <a:lnTo>
                    <a:pt x="945860" y="473859"/>
                  </a:lnTo>
                  <a:lnTo>
                    <a:pt x="945733" y="494864"/>
                  </a:lnTo>
                  <a:lnTo>
                    <a:pt x="940835" y="497168"/>
                  </a:lnTo>
                  <a:lnTo>
                    <a:pt x="935700" y="490570"/>
                  </a:lnTo>
                  <a:lnTo>
                    <a:pt x="929084" y="490179"/>
                  </a:lnTo>
                  <a:lnTo>
                    <a:pt x="919369" y="485610"/>
                  </a:lnTo>
                  <a:lnTo>
                    <a:pt x="917390" y="483751"/>
                  </a:lnTo>
                  <a:lnTo>
                    <a:pt x="913426" y="480023"/>
                  </a:lnTo>
                  <a:lnTo>
                    <a:pt x="904804" y="481327"/>
                  </a:lnTo>
                  <a:lnTo>
                    <a:pt x="897806" y="476288"/>
                  </a:lnTo>
                  <a:lnTo>
                    <a:pt x="893489" y="471582"/>
                  </a:lnTo>
                  <a:lnTo>
                    <a:pt x="888615" y="465828"/>
                  </a:lnTo>
                  <a:lnTo>
                    <a:pt x="881184" y="464477"/>
                  </a:lnTo>
                  <a:lnTo>
                    <a:pt x="875594" y="458659"/>
                  </a:lnTo>
                  <a:lnTo>
                    <a:pt x="869337" y="454336"/>
                  </a:lnTo>
                  <a:lnTo>
                    <a:pt x="868599" y="454044"/>
                  </a:lnTo>
                  <a:lnTo>
                    <a:pt x="860527" y="450850"/>
                  </a:lnTo>
                  <a:lnTo>
                    <a:pt x="857456" y="455356"/>
                  </a:lnTo>
                  <a:lnTo>
                    <a:pt x="854106" y="462605"/>
                  </a:lnTo>
                  <a:lnTo>
                    <a:pt x="851026" y="463170"/>
                  </a:lnTo>
                  <a:lnTo>
                    <a:pt x="846246" y="464045"/>
                  </a:lnTo>
                  <a:lnTo>
                    <a:pt x="835389" y="463966"/>
                  </a:lnTo>
                  <a:lnTo>
                    <a:pt x="826473" y="461702"/>
                  </a:lnTo>
                  <a:lnTo>
                    <a:pt x="822838" y="455947"/>
                  </a:lnTo>
                  <a:lnTo>
                    <a:pt x="817502" y="455946"/>
                  </a:lnTo>
                  <a:lnTo>
                    <a:pt x="809942" y="458943"/>
                  </a:lnTo>
                  <a:lnTo>
                    <a:pt x="802235" y="460339"/>
                  </a:lnTo>
                  <a:lnTo>
                    <a:pt x="796288" y="463624"/>
                  </a:lnTo>
                  <a:lnTo>
                    <a:pt x="792756" y="465573"/>
                  </a:lnTo>
                  <a:lnTo>
                    <a:pt x="789981" y="465306"/>
                  </a:lnTo>
                  <a:lnTo>
                    <a:pt x="785112" y="464836"/>
                  </a:lnTo>
                  <a:lnTo>
                    <a:pt x="779646" y="463279"/>
                  </a:lnTo>
                  <a:lnTo>
                    <a:pt x="764953" y="467945"/>
                  </a:lnTo>
                  <a:lnTo>
                    <a:pt x="754928" y="469264"/>
                  </a:lnTo>
                  <a:lnTo>
                    <a:pt x="752475" y="473622"/>
                  </a:lnTo>
                  <a:lnTo>
                    <a:pt x="746055" y="480909"/>
                  </a:lnTo>
                  <a:lnTo>
                    <a:pt x="740544" y="477877"/>
                  </a:lnTo>
                  <a:lnTo>
                    <a:pt x="737083" y="482693"/>
                  </a:lnTo>
                  <a:lnTo>
                    <a:pt x="730682" y="488338"/>
                  </a:lnTo>
                  <a:lnTo>
                    <a:pt x="728802" y="485369"/>
                  </a:lnTo>
                  <a:lnTo>
                    <a:pt x="726090" y="481083"/>
                  </a:lnTo>
                  <a:lnTo>
                    <a:pt x="722342" y="476375"/>
                  </a:lnTo>
                  <a:lnTo>
                    <a:pt x="714808" y="477254"/>
                  </a:lnTo>
                  <a:lnTo>
                    <a:pt x="712375" y="471035"/>
                  </a:lnTo>
                  <a:lnTo>
                    <a:pt x="706766" y="470866"/>
                  </a:lnTo>
                  <a:lnTo>
                    <a:pt x="704491" y="469210"/>
                  </a:lnTo>
                  <a:lnTo>
                    <a:pt x="704856" y="462298"/>
                  </a:lnTo>
                  <a:lnTo>
                    <a:pt x="704337" y="461968"/>
                  </a:lnTo>
                  <a:lnTo>
                    <a:pt x="696920" y="457242"/>
                  </a:lnTo>
                  <a:lnTo>
                    <a:pt x="694345" y="462787"/>
                  </a:lnTo>
                  <a:lnTo>
                    <a:pt x="690835" y="469017"/>
                  </a:lnTo>
                  <a:lnTo>
                    <a:pt x="683493" y="467522"/>
                  </a:lnTo>
                  <a:lnTo>
                    <a:pt x="681523" y="463765"/>
                  </a:lnTo>
                  <a:lnTo>
                    <a:pt x="675063" y="466722"/>
                  </a:lnTo>
                  <a:lnTo>
                    <a:pt x="669811" y="458926"/>
                  </a:lnTo>
                  <a:lnTo>
                    <a:pt x="668949" y="452765"/>
                  </a:lnTo>
                  <a:lnTo>
                    <a:pt x="665627" y="452960"/>
                  </a:lnTo>
                  <a:lnTo>
                    <a:pt x="664454" y="453028"/>
                  </a:lnTo>
                  <a:lnTo>
                    <a:pt x="663575" y="453079"/>
                  </a:lnTo>
                  <a:lnTo>
                    <a:pt x="659380" y="456666"/>
                  </a:lnTo>
                  <a:lnTo>
                    <a:pt x="659697" y="461110"/>
                  </a:lnTo>
                  <a:lnTo>
                    <a:pt x="651624" y="465301"/>
                  </a:lnTo>
                  <a:lnTo>
                    <a:pt x="648957" y="471245"/>
                  </a:lnTo>
                  <a:lnTo>
                    <a:pt x="647836" y="476605"/>
                  </a:lnTo>
                  <a:lnTo>
                    <a:pt x="647406" y="482017"/>
                  </a:lnTo>
                  <a:lnTo>
                    <a:pt x="640710" y="483766"/>
                  </a:lnTo>
                  <a:lnTo>
                    <a:pt x="634427" y="471478"/>
                  </a:lnTo>
                  <a:lnTo>
                    <a:pt x="638952" y="466325"/>
                  </a:lnTo>
                  <a:lnTo>
                    <a:pt x="634555" y="456962"/>
                  </a:lnTo>
                  <a:lnTo>
                    <a:pt x="629959" y="458839"/>
                  </a:lnTo>
                  <a:lnTo>
                    <a:pt x="621663" y="463623"/>
                  </a:lnTo>
                  <a:lnTo>
                    <a:pt x="615323" y="469881"/>
                  </a:lnTo>
                  <a:lnTo>
                    <a:pt x="607188" y="469160"/>
                  </a:lnTo>
                  <a:lnTo>
                    <a:pt x="606456" y="462594"/>
                  </a:lnTo>
                  <a:lnTo>
                    <a:pt x="602817" y="456567"/>
                  </a:lnTo>
                  <a:lnTo>
                    <a:pt x="602555" y="456131"/>
                  </a:lnTo>
                  <a:lnTo>
                    <a:pt x="594317" y="458765"/>
                  </a:lnTo>
                  <a:lnTo>
                    <a:pt x="593982" y="458486"/>
                  </a:lnTo>
                  <a:lnTo>
                    <a:pt x="590050" y="455218"/>
                  </a:lnTo>
                  <a:lnTo>
                    <a:pt x="588681" y="448802"/>
                  </a:lnTo>
                  <a:lnTo>
                    <a:pt x="581588" y="445443"/>
                  </a:lnTo>
                  <a:lnTo>
                    <a:pt x="571375" y="454456"/>
                  </a:lnTo>
                  <a:lnTo>
                    <a:pt x="566275" y="460619"/>
                  </a:lnTo>
                  <a:lnTo>
                    <a:pt x="559078" y="464761"/>
                  </a:lnTo>
                  <a:lnTo>
                    <a:pt x="549398" y="460531"/>
                  </a:lnTo>
                  <a:lnTo>
                    <a:pt x="549356" y="458751"/>
                  </a:lnTo>
                  <a:lnTo>
                    <a:pt x="549246" y="454140"/>
                  </a:lnTo>
                  <a:lnTo>
                    <a:pt x="550135" y="444889"/>
                  </a:lnTo>
                  <a:lnTo>
                    <a:pt x="543525" y="444068"/>
                  </a:lnTo>
                  <a:lnTo>
                    <a:pt x="534745" y="442983"/>
                  </a:lnTo>
                  <a:lnTo>
                    <a:pt x="533033" y="436518"/>
                  </a:lnTo>
                  <a:lnTo>
                    <a:pt x="533178" y="428782"/>
                  </a:lnTo>
                  <a:lnTo>
                    <a:pt x="530595" y="421738"/>
                  </a:lnTo>
                  <a:lnTo>
                    <a:pt x="528834" y="423552"/>
                  </a:lnTo>
                  <a:lnTo>
                    <a:pt x="525262" y="427231"/>
                  </a:lnTo>
                  <a:lnTo>
                    <a:pt x="518911" y="425266"/>
                  </a:lnTo>
                  <a:lnTo>
                    <a:pt x="508336" y="422346"/>
                  </a:lnTo>
                  <a:lnTo>
                    <a:pt x="503221" y="420734"/>
                  </a:lnTo>
                  <a:lnTo>
                    <a:pt x="499205" y="424618"/>
                  </a:lnTo>
                  <a:lnTo>
                    <a:pt x="497232" y="430601"/>
                  </a:lnTo>
                  <a:lnTo>
                    <a:pt x="496184" y="431009"/>
                  </a:lnTo>
                  <a:lnTo>
                    <a:pt x="490251" y="433315"/>
                  </a:lnTo>
                  <a:lnTo>
                    <a:pt x="484312" y="428890"/>
                  </a:lnTo>
                  <a:lnTo>
                    <a:pt x="478943" y="421236"/>
                  </a:lnTo>
                  <a:lnTo>
                    <a:pt x="475209" y="420130"/>
                  </a:lnTo>
                  <a:lnTo>
                    <a:pt x="470932" y="418863"/>
                  </a:lnTo>
                  <a:lnTo>
                    <a:pt x="466031" y="423076"/>
                  </a:lnTo>
                  <a:lnTo>
                    <a:pt x="460655" y="423224"/>
                  </a:lnTo>
                  <a:lnTo>
                    <a:pt x="452839" y="419531"/>
                  </a:lnTo>
                  <a:lnTo>
                    <a:pt x="445415" y="418677"/>
                  </a:lnTo>
                  <a:lnTo>
                    <a:pt x="437867" y="412431"/>
                  </a:lnTo>
                  <a:lnTo>
                    <a:pt x="436495" y="412252"/>
                  </a:lnTo>
                  <a:lnTo>
                    <a:pt x="430761" y="411500"/>
                  </a:lnTo>
                  <a:lnTo>
                    <a:pt x="424374" y="412343"/>
                  </a:lnTo>
                  <a:lnTo>
                    <a:pt x="416140" y="410949"/>
                  </a:lnTo>
                  <a:lnTo>
                    <a:pt x="409575" y="410041"/>
                  </a:lnTo>
                  <a:lnTo>
                    <a:pt x="407532" y="396107"/>
                  </a:lnTo>
                  <a:lnTo>
                    <a:pt x="406450" y="394483"/>
                  </a:lnTo>
                  <a:lnTo>
                    <a:pt x="400644" y="385766"/>
                  </a:lnTo>
                  <a:lnTo>
                    <a:pt x="392378" y="378452"/>
                  </a:lnTo>
                  <a:lnTo>
                    <a:pt x="387354" y="377576"/>
                  </a:lnTo>
                  <a:lnTo>
                    <a:pt x="384159" y="386038"/>
                  </a:lnTo>
                  <a:lnTo>
                    <a:pt x="378508" y="383606"/>
                  </a:lnTo>
                  <a:lnTo>
                    <a:pt x="378051" y="383534"/>
                  </a:lnTo>
                  <a:lnTo>
                    <a:pt x="365696" y="381571"/>
                  </a:lnTo>
                  <a:lnTo>
                    <a:pt x="363760" y="386088"/>
                  </a:lnTo>
                  <a:lnTo>
                    <a:pt x="352857" y="384786"/>
                  </a:lnTo>
                  <a:lnTo>
                    <a:pt x="345397" y="376946"/>
                  </a:lnTo>
                  <a:lnTo>
                    <a:pt x="339650" y="369398"/>
                  </a:lnTo>
                  <a:lnTo>
                    <a:pt x="337054" y="366636"/>
                  </a:lnTo>
                  <a:lnTo>
                    <a:pt x="327575" y="356534"/>
                  </a:lnTo>
                  <a:lnTo>
                    <a:pt x="319759" y="358377"/>
                  </a:lnTo>
                  <a:lnTo>
                    <a:pt x="319444" y="358451"/>
                  </a:lnTo>
                  <a:lnTo>
                    <a:pt x="320532" y="332620"/>
                  </a:lnTo>
                  <a:lnTo>
                    <a:pt x="322193" y="293198"/>
                  </a:lnTo>
                  <a:lnTo>
                    <a:pt x="323087" y="271955"/>
                  </a:lnTo>
                  <a:lnTo>
                    <a:pt x="324491" y="238623"/>
                  </a:lnTo>
                  <a:lnTo>
                    <a:pt x="325643" y="211254"/>
                  </a:lnTo>
                  <a:lnTo>
                    <a:pt x="327179" y="174785"/>
                  </a:lnTo>
                  <a:lnTo>
                    <a:pt x="328201" y="150511"/>
                  </a:lnTo>
                  <a:lnTo>
                    <a:pt x="330803" y="88709"/>
                  </a:lnTo>
                  <a:lnTo>
                    <a:pt x="330433" y="88694"/>
                  </a:lnTo>
                  <a:lnTo>
                    <a:pt x="296549" y="87212"/>
                  </a:lnTo>
                  <a:lnTo>
                    <a:pt x="270621" y="86029"/>
                  </a:lnTo>
                  <a:lnTo>
                    <a:pt x="265497" y="85787"/>
                  </a:lnTo>
                  <a:lnTo>
                    <a:pt x="233355" y="84154"/>
                  </a:lnTo>
                  <a:lnTo>
                    <a:pt x="225640" y="83775"/>
                  </a:lnTo>
                  <a:lnTo>
                    <a:pt x="211197" y="83051"/>
                  </a:lnTo>
                  <a:lnTo>
                    <a:pt x="151822" y="79663"/>
                  </a:lnTo>
                  <a:lnTo>
                    <a:pt x="129494" y="78299"/>
                  </a:lnTo>
                  <a:lnTo>
                    <a:pt x="106828" y="76825"/>
                  </a:lnTo>
                  <a:lnTo>
                    <a:pt x="92496" y="75868"/>
                  </a:lnTo>
                  <a:lnTo>
                    <a:pt x="0" y="69441"/>
                  </a:lnTo>
                  <a:lnTo>
                    <a:pt x="1076" y="5522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077763" y="2436184"/>
              <a:ext cx="766912" cy="636607"/>
            </a:xfrm>
            <a:custGeom>
              <a:avLst/>
              <a:pathLst>
                <a:path w="766912" h="636607">
                  <a:moveTo>
                    <a:pt x="83755" y="18215"/>
                  </a:moveTo>
                  <a:lnTo>
                    <a:pt x="87917" y="0"/>
                  </a:lnTo>
                  <a:lnTo>
                    <a:pt x="113031" y="3748"/>
                  </a:lnTo>
                  <a:lnTo>
                    <a:pt x="120519" y="6409"/>
                  </a:lnTo>
                  <a:lnTo>
                    <a:pt x="157529" y="11149"/>
                  </a:lnTo>
                  <a:lnTo>
                    <a:pt x="189514" y="15388"/>
                  </a:lnTo>
                  <a:lnTo>
                    <a:pt x="208554" y="18228"/>
                  </a:lnTo>
                  <a:lnTo>
                    <a:pt x="230274" y="21418"/>
                  </a:lnTo>
                  <a:lnTo>
                    <a:pt x="275998" y="27421"/>
                  </a:lnTo>
                  <a:lnTo>
                    <a:pt x="279874" y="28835"/>
                  </a:lnTo>
                  <a:lnTo>
                    <a:pt x="322650" y="34644"/>
                  </a:lnTo>
                  <a:lnTo>
                    <a:pt x="334379" y="36201"/>
                  </a:lnTo>
                  <a:lnTo>
                    <a:pt x="358883" y="39279"/>
                  </a:lnTo>
                  <a:lnTo>
                    <a:pt x="383298" y="42280"/>
                  </a:lnTo>
                  <a:lnTo>
                    <a:pt x="391637" y="43337"/>
                  </a:lnTo>
                  <a:lnTo>
                    <a:pt x="446077" y="50053"/>
                  </a:lnTo>
                  <a:lnTo>
                    <a:pt x="490992" y="56102"/>
                  </a:lnTo>
                  <a:lnTo>
                    <a:pt x="551815" y="63191"/>
                  </a:lnTo>
                  <a:lnTo>
                    <a:pt x="575118" y="65160"/>
                  </a:lnTo>
                  <a:lnTo>
                    <a:pt x="592381" y="66580"/>
                  </a:lnTo>
                  <a:lnTo>
                    <a:pt x="667561" y="74104"/>
                  </a:lnTo>
                  <a:lnTo>
                    <a:pt x="671300" y="74463"/>
                  </a:lnTo>
                  <a:lnTo>
                    <a:pt x="672566" y="74584"/>
                  </a:lnTo>
                  <a:lnTo>
                    <a:pt x="766912" y="83483"/>
                  </a:lnTo>
                  <a:lnTo>
                    <a:pt x="763508" y="125726"/>
                  </a:lnTo>
                  <a:lnTo>
                    <a:pt x="762107" y="142338"/>
                  </a:lnTo>
                  <a:lnTo>
                    <a:pt x="758371" y="186668"/>
                  </a:lnTo>
                  <a:lnTo>
                    <a:pt x="757552" y="196283"/>
                  </a:lnTo>
                  <a:lnTo>
                    <a:pt x="757090" y="201713"/>
                  </a:lnTo>
                  <a:lnTo>
                    <a:pt x="753706" y="241460"/>
                  </a:lnTo>
                  <a:lnTo>
                    <a:pt x="750287" y="282239"/>
                  </a:lnTo>
                  <a:lnTo>
                    <a:pt x="749661" y="289887"/>
                  </a:lnTo>
                  <a:lnTo>
                    <a:pt x="749372" y="293417"/>
                  </a:lnTo>
                  <a:lnTo>
                    <a:pt x="747243" y="319437"/>
                  </a:lnTo>
                  <a:lnTo>
                    <a:pt x="743917" y="359475"/>
                  </a:lnTo>
                  <a:lnTo>
                    <a:pt x="739623" y="410672"/>
                  </a:lnTo>
                  <a:lnTo>
                    <a:pt x="739390" y="413324"/>
                  </a:lnTo>
                  <a:lnTo>
                    <a:pt x="738030" y="428808"/>
                  </a:lnTo>
                  <a:lnTo>
                    <a:pt x="735119" y="463453"/>
                  </a:lnTo>
                  <a:lnTo>
                    <a:pt x="732375" y="495839"/>
                  </a:lnTo>
                  <a:lnTo>
                    <a:pt x="732200" y="497855"/>
                  </a:lnTo>
                  <a:lnTo>
                    <a:pt x="730803" y="513978"/>
                  </a:lnTo>
                  <a:lnTo>
                    <a:pt x="728614" y="539999"/>
                  </a:lnTo>
                  <a:lnTo>
                    <a:pt x="727632" y="551670"/>
                  </a:lnTo>
                  <a:lnTo>
                    <a:pt x="727060" y="558522"/>
                  </a:lnTo>
                  <a:lnTo>
                    <a:pt x="725081" y="582253"/>
                  </a:lnTo>
                  <a:lnTo>
                    <a:pt x="723708" y="598208"/>
                  </a:lnTo>
                  <a:lnTo>
                    <a:pt x="721707" y="620921"/>
                  </a:lnTo>
                  <a:lnTo>
                    <a:pt x="720364" y="636607"/>
                  </a:lnTo>
                  <a:lnTo>
                    <a:pt x="674483" y="632546"/>
                  </a:lnTo>
                  <a:lnTo>
                    <a:pt x="637413" y="629678"/>
                  </a:lnTo>
                  <a:lnTo>
                    <a:pt x="628310" y="628819"/>
                  </a:lnTo>
                  <a:lnTo>
                    <a:pt x="593829" y="625490"/>
                  </a:lnTo>
                  <a:lnTo>
                    <a:pt x="499519" y="615856"/>
                  </a:lnTo>
                  <a:lnTo>
                    <a:pt x="496730" y="615557"/>
                  </a:lnTo>
                  <a:lnTo>
                    <a:pt x="486048" y="614331"/>
                  </a:lnTo>
                  <a:lnTo>
                    <a:pt x="430472" y="607760"/>
                  </a:lnTo>
                  <a:lnTo>
                    <a:pt x="383357" y="601940"/>
                  </a:lnTo>
                  <a:lnTo>
                    <a:pt x="378245" y="601294"/>
                  </a:lnTo>
                  <a:lnTo>
                    <a:pt x="321461" y="594562"/>
                  </a:lnTo>
                  <a:lnTo>
                    <a:pt x="287240" y="590343"/>
                  </a:lnTo>
                  <a:lnTo>
                    <a:pt x="205016" y="579256"/>
                  </a:lnTo>
                  <a:lnTo>
                    <a:pt x="184396" y="576335"/>
                  </a:lnTo>
                  <a:lnTo>
                    <a:pt x="136599" y="569904"/>
                  </a:lnTo>
                  <a:lnTo>
                    <a:pt x="107286" y="565707"/>
                  </a:lnTo>
                  <a:lnTo>
                    <a:pt x="102379" y="564995"/>
                  </a:lnTo>
                  <a:lnTo>
                    <a:pt x="94866" y="563901"/>
                  </a:lnTo>
                  <a:lnTo>
                    <a:pt x="51940" y="557485"/>
                  </a:lnTo>
                  <a:lnTo>
                    <a:pt x="17892" y="552025"/>
                  </a:lnTo>
                  <a:lnTo>
                    <a:pt x="0" y="549106"/>
                  </a:lnTo>
                  <a:lnTo>
                    <a:pt x="5578" y="514225"/>
                  </a:lnTo>
                  <a:lnTo>
                    <a:pt x="7976" y="499230"/>
                  </a:lnTo>
                  <a:lnTo>
                    <a:pt x="12555" y="471078"/>
                  </a:lnTo>
                  <a:lnTo>
                    <a:pt x="12866" y="469116"/>
                  </a:lnTo>
                  <a:lnTo>
                    <a:pt x="22031" y="411147"/>
                  </a:lnTo>
                  <a:lnTo>
                    <a:pt x="29620" y="363359"/>
                  </a:lnTo>
                  <a:lnTo>
                    <a:pt x="33383" y="340796"/>
                  </a:lnTo>
                  <a:lnTo>
                    <a:pt x="38154" y="312176"/>
                  </a:lnTo>
                  <a:lnTo>
                    <a:pt x="43412" y="278982"/>
                  </a:lnTo>
                  <a:lnTo>
                    <a:pt x="44607" y="271440"/>
                  </a:lnTo>
                  <a:lnTo>
                    <a:pt x="45757" y="264173"/>
                  </a:lnTo>
                  <a:lnTo>
                    <a:pt x="51039" y="230786"/>
                  </a:lnTo>
                  <a:lnTo>
                    <a:pt x="55022" y="205362"/>
                  </a:lnTo>
                  <a:lnTo>
                    <a:pt x="59036" y="179747"/>
                  </a:lnTo>
                  <a:lnTo>
                    <a:pt x="63821" y="149524"/>
                  </a:lnTo>
                  <a:lnTo>
                    <a:pt x="65393" y="139232"/>
                  </a:lnTo>
                  <a:lnTo>
                    <a:pt x="68146" y="121217"/>
                  </a:lnTo>
                  <a:lnTo>
                    <a:pt x="73764" y="85599"/>
                  </a:lnTo>
                  <a:lnTo>
                    <a:pt x="75948" y="72034"/>
                  </a:lnTo>
                  <a:lnTo>
                    <a:pt x="78637" y="51298"/>
                  </a:lnTo>
                  <a:lnTo>
                    <a:pt x="79528" y="45642"/>
                  </a:lnTo>
                  <a:lnTo>
                    <a:pt x="80802" y="375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70208" y="3027447"/>
              <a:ext cx="492995" cy="492433"/>
            </a:xfrm>
            <a:custGeom>
              <a:avLst/>
              <a:pathLst>
                <a:path w="492995" h="492433">
                  <a:moveTo>
                    <a:pt x="3773" y="369249"/>
                  </a:moveTo>
                  <a:lnTo>
                    <a:pt x="4512" y="363582"/>
                  </a:lnTo>
                  <a:lnTo>
                    <a:pt x="4663" y="362423"/>
                  </a:lnTo>
                  <a:lnTo>
                    <a:pt x="4402" y="352999"/>
                  </a:lnTo>
                  <a:lnTo>
                    <a:pt x="1048" y="349374"/>
                  </a:lnTo>
                  <a:lnTo>
                    <a:pt x="0" y="338695"/>
                  </a:lnTo>
                  <a:lnTo>
                    <a:pt x="3858" y="340606"/>
                  </a:lnTo>
                  <a:lnTo>
                    <a:pt x="9161" y="338398"/>
                  </a:lnTo>
                  <a:lnTo>
                    <a:pt x="15508" y="335752"/>
                  </a:lnTo>
                  <a:lnTo>
                    <a:pt x="22304" y="333674"/>
                  </a:lnTo>
                  <a:lnTo>
                    <a:pt x="28164" y="330787"/>
                  </a:lnTo>
                  <a:lnTo>
                    <a:pt x="29327" y="323992"/>
                  </a:lnTo>
                  <a:lnTo>
                    <a:pt x="29210" y="314996"/>
                  </a:lnTo>
                  <a:lnTo>
                    <a:pt x="30000" y="312124"/>
                  </a:lnTo>
                  <a:lnTo>
                    <a:pt x="30558" y="310095"/>
                  </a:lnTo>
                  <a:lnTo>
                    <a:pt x="36471" y="309515"/>
                  </a:lnTo>
                  <a:lnTo>
                    <a:pt x="40783" y="306517"/>
                  </a:lnTo>
                  <a:lnTo>
                    <a:pt x="38647" y="299631"/>
                  </a:lnTo>
                  <a:lnTo>
                    <a:pt x="34920" y="285975"/>
                  </a:lnTo>
                  <a:lnTo>
                    <a:pt x="33245" y="280260"/>
                  </a:lnTo>
                  <a:lnTo>
                    <a:pt x="37854" y="276492"/>
                  </a:lnTo>
                  <a:lnTo>
                    <a:pt x="39050" y="264911"/>
                  </a:lnTo>
                  <a:lnTo>
                    <a:pt x="41722" y="256725"/>
                  </a:lnTo>
                  <a:lnTo>
                    <a:pt x="42450" y="254490"/>
                  </a:lnTo>
                  <a:lnTo>
                    <a:pt x="46612" y="247971"/>
                  </a:lnTo>
                  <a:lnTo>
                    <a:pt x="50014" y="245818"/>
                  </a:lnTo>
                  <a:lnTo>
                    <a:pt x="57642" y="249798"/>
                  </a:lnTo>
                  <a:lnTo>
                    <a:pt x="63532" y="257896"/>
                  </a:lnTo>
                  <a:lnTo>
                    <a:pt x="70707" y="254524"/>
                  </a:lnTo>
                  <a:lnTo>
                    <a:pt x="75434" y="248901"/>
                  </a:lnTo>
                  <a:lnTo>
                    <a:pt x="72342" y="240962"/>
                  </a:lnTo>
                  <a:lnTo>
                    <a:pt x="69903" y="235180"/>
                  </a:lnTo>
                  <a:lnTo>
                    <a:pt x="75555" y="231500"/>
                  </a:lnTo>
                  <a:lnTo>
                    <a:pt x="76273" y="231033"/>
                  </a:lnTo>
                  <a:lnTo>
                    <a:pt x="73738" y="220919"/>
                  </a:lnTo>
                  <a:lnTo>
                    <a:pt x="73614" y="220424"/>
                  </a:lnTo>
                  <a:lnTo>
                    <a:pt x="76358" y="216303"/>
                  </a:lnTo>
                  <a:lnTo>
                    <a:pt x="77221" y="215007"/>
                  </a:lnTo>
                  <a:lnTo>
                    <a:pt x="79582" y="206961"/>
                  </a:lnTo>
                  <a:lnTo>
                    <a:pt x="86322" y="205712"/>
                  </a:lnTo>
                  <a:lnTo>
                    <a:pt x="91417" y="204816"/>
                  </a:lnTo>
                  <a:lnTo>
                    <a:pt x="90853" y="197202"/>
                  </a:lnTo>
                  <a:lnTo>
                    <a:pt x="95882" y="190442"/>
                  </a:lnTo>
                  <a:lnTo>
                    <a:pt x="100053" y="184717"/>
                  </a:lnTo>
                  <a:lnTo>
                    <a:pt x="104921" y="186033"/>
                  </a:lnTo>
                  <a:lnTo>
                    <a:pt x="107820" y="191637"/>
                  </a:lnTo>
                  <a:lnTo>
                    <a:pt x="110341" y="191670"/>
                  </a:lnTo>
                  <a:lnTo>
                    <a:pt x="112799" y="191702"/>
                  </a:lnTo>
                  <a:lnTo>
                    <a:pt x="122180" y="184000"/>
                  </a:lnTo>
                  <a:lnTo>
                    <a:pt x="127920" y="177352"/>
                  </a:lnTo>
                  <a:lnTo>
                    <a:pt x="133531" y="173837"/>
                  </a:lnTo>
                  <a:lnTo>
                    <a:pt x="134111" y="172571"/>
                  </a:lnTo>
                  <a:lnTo>
                    <a:pt x="137726" y="164667"/>
                  </a:lnTo>
                  <a:lnTo>
                    <a:pt x="141144" y="160117"/>
                  </a:lnTo>
                  <a:lnTo>
                    <a:pt x="149419" y="149079"/>
                  </a:lnTo>
                  <a:lnTo>
                    <a:pt x="156357" y="140087"/>
                  </a:lnTo>
                  <a:lnTo>
                    <a:pt x="159008" y="132731"/>
                  </a:lnTo>
                  <a:lnTo>
                    <a:pt x="158244" y="131808"/>
                  </a:lnTo>
                  <a:lnTo>
                    <a:pt x="153675" y="126288"/>
                  </a:lnTo>
                  <a:lnTo>
                    <a:pt x="157531" y="120369"/>
                  </a:lnTo>
                  <a:lnTo>
                    <a:pt x="156582" y="114019"/>
                  </a:lnTo>
                  <a:lnTo>
                    <a:pt x="156606" y="113610"/>
                  </a:lnTo>
                  <a:lnTo>
                    <a:pt x="157168" y="103817"/>
                  </a:lnTo>
                  <a:lnTo>
                    <a:pt x="160515" y="98831"/>
                  </a:lnTo>
                  <a:lnTo>
                    <a:pt x="162589" y="95595"/>
                  </a:lnTo>
                  <a:lnTo>
                    <a:pt x="161389" y="86930"/>
                  </a:lnTo>
                  <a:lnTo>
                    <a:pt x="160499" y="80506"/>
                  </a:lnTo>
                  <a:lnTo>
                    <a:pt x="162100" y="70150"/>
                  </a:lnTo>
                  <a:lnTo>
                    <a:pt x="162330" y="69329"/>
                  </a:lnTo>
                  <a:lnTo>
                    <a:pt x="163570" y="64910"/>
                  </a:lnTo>
                  <a:lnTo>
                    <a:pt x="166230" y="55406"/>
                  </a:lnTo>
                  <a:lnTo>
                    <a:pt x="168982" y="47530"/>
                  </a:lnTo>
                  <a:lnTo>
                    <a:pt x="164565" y="36731"/>
                  </a:lnTo>
                  <a:lnTo>
                    <a:pt x="164785" y="35326"/>
                  </a:lnTo>
                  <a:lnTo>
                    <a:pt x="165948" y="27866"/>
                  </a:lnTo>
                  <a:lnTo>
                    <a:pt x="162505" y="18006"/>
                  </a:lnTo>
                  <a:lnTo>
                    <a:pt x="156399" y="10250"/>
                  </a:lnTo>
                  <a:lnTo>
                    <a:pt x="159761" y="4417"/>
                  </a:lnTo>
                  <a:lnTo>
                    <a:pt x="164344" y="4292"/>
                  </a:lnTo>
                  <a:lnTo>
                    <a:pt x="170474" y="0"/>
                  </a:lnTo>
                  <a:lnTo>
                    <a:pt x="174119" y="22193"/>
                  </a:lnTo>
                  <a:lnTo>
                    <a:pt x="175874" y="32879"/>
                  </a:lnTo>
                  <a:lnTo>
                    <a:pt x="177173" y="40790"/>
                  </a:lnTo>
                  <a:lnTo>
                    <a:pt x="181291" y="65874"/>
                  </a:lnTo>
                  <a:lnTo>
                    <a:pt x="184525" y="85575"/>
                  </a:lnTo>
                  <a:lnTo>
                    <a:pt x="185746" y="93030"/>
                  </a:lnTo>
                  <a:lnTo>
                    <a:pt x="191170" y="126149"/>
                  </a:lnTo>
                  <a:lnTo>
                    <a:pt x="201387" y="124494"/>
                  </a:lnTo>
                  <a:lnTo>
                    <a:pt x="237382" y="118450"/>
                  </a:lnTo>
                  <a:lnTo>
                    <a:pt x="254048" y="115658"/>
                  </a:lnTo>
                  <a:lnTo>
                    <a:pt x="269909" y="112975"/>
                  </a:lnTo>
                  <a:lnTo>
                    <a:pt x="299789" y="107730"/>
                  </a:lnTo>
                  <a:lnTo>
                    <a:pt x="303760" y="133834"/>
                  </a:lnTo>
                  <a:lnTo>
                    <a:pt x="308067" y="159598"/>
                  </a:lnTo>
                  <a:lnTo>
                    <a:pt x="311140" y="178637"/>
                  </a:lnTo>
                  <a:lnTo>
                    <a:pt x="317149" y="174437"/>
                  </a:lnTo>
                  <a:lnTo>
                    <a:pt x="323340" y="166285"/>
                  </a:lnTo>
                  <a:lnTo>
                    <a:pt x="329900" y="160648"/>
                  </a:lnTo>
                  <a:lnTo>
                    <a:pt x="331726" y="157972"/>
                  </a:lnTo>
                  <a:lnTo>
                    <a:pt x="339922" y="145940"/>
                  </a:lnTo>
                  <a:lnTo>
                    <a:pt x="346009" y="134719"/>
                  </a:lnTo>
                  <a:lnTo>
                    <a:pt x="348491" y="134216"/>
                  </a:lnTo>
                  <a:lnTo>
                    <a:pt x="351799" y="133544"/>
                  </a:lnTo>
                  <a:lnTo>
                    <a:pt x="360850" y="136592"/>
                  </a:lnTo>
                  <a:lnTo>
                    <a:pt x="361346" y="130928"/>
                  </a:lnTo>
                  <a:lnTo>
                    <a:pt x="369038" y="118984"/>
                  </a:lnTo>
                  <a:lnTo>
                    <a:pt x="375240" y="105898"/>
                  </a:lnTo>
                  <a:lnTo>
                    <a:pt x="379301" y="109219"/>
                  </a:lnTo>
                  <a:lnTo>
                    <a:pt x="383985" y="115988"/>
                  </a:lnTo>
                  <a:lnTo>
                    <a:pt x="389697" y="116562"/>
                  </a:lnTo>
                  <a:lnTo>
                    <a:pt x="396763" y="117267"/>
                  </a:lnTo>
                  <a:lnTo>
                    <a:pt x="409612" y="115440"/>
                  </a:lnTo>
                  <a:lnTo>
                    <a:pt x="410380" y="115330"/>
                  </a:lnTo>
                  <a:lnTo>
                    <a:pt x="411790" y="109744"/>
                  </a:lnTo>
                  <a:lnTo>
                    <a:pt x="416029" y="100624"/>
                  </a:lnTo>
                  <a:lnTo>
                    <a:pt x="421084" y="98783"/>
                  </a:lnTo>
                  <a:lnTo>
                    <a:pt x="423074" y="98058"/>
                  </a:lnTo>
                  <a:lnTo>
                    <a:pt x="431496" y="92514"/>
                  </a:lnTo>
                  <a:lnTo>
                    <a:pt x="446012" y="88012"/>
                  </a:lnTo>
                  <a:lnTo>
                    <a:pt x="453009" y="93843"/>
                  </a:lnTo>
                  <a:lnTo>
                    <a:pt x="455687" y="96071"/>
                  </a:lnTo>
                  <a:lnTo>
                    <a:pt x="463914" y="93596"/>
                  </a:lnTo>
                  <a:lnTo>
                    <a:pt x="474446" y="94453"/>
                  </a:lnTo>
                  <a:lnTo>
                    <a:pt x="476701" y="102731"/>
                  </a:lnTo>
                  <a:lnTo>
                    <a:pt x="478702" y="105916"/>
                  </a:lnTo>
                  <a:lnTo>
                    <a:pt x="480692" y="109083"/>
                  </a:lnTo>
                  <a:lnTo>
                    <a:pt x="488718" y="118035"/>
                  </a:lnTo>
                  <a:lnTo>
                    <a:pt x="489392" y="124788"/>
                  </a:lnTo>
                  <a:lnTo>
                    <a:pt x="492995" y="128618"/>
                  </a:lnTo>
                  <a:lnTo>
                    <a:pt x="489333" y="142396"/>
                  </a:lnTo>
                  <a:lnTo>
                    <a:pt x="487700" y="151337"/>
                  </a:lnTo>
                  <a:lnTo>
                    <a:pt x="486653" y="156672"/>
                  </a:lnTo>
                  <a:lnTo>
                    <a:pt x="461758" y="142696"/>
                  </a:lnTo>
                  <a:lnTo>
                    <a:pt x="443073" y="132156"/>
                  </a:lnTo>
                  <a:lnTo>
                    <a:pt x="438025" y="129328"/>
                  </a:lnTo>
                  <a:lnTo>
                    <a:pt x="423781" y="121326"/>
                  </a:lnTo>
                  <a:lnTo>
                    <a:pt x="426283" y="128918"/>
                  </a:lnTo>
                  <a:lnTo>
                    <a:pt x="427367" y="136611"/>
                  </a:lnTo>
                  <a:lnTo>
                    <a:pt x="422935" y="148326"/>
                  </a:lnTo>
                  <a:lnTo>
                    <a:pt x="423599" y="153697"/>
                  </a:lnTo>
                  <a:lnTo>
                    <a:pt x="422420" y="161120"/>
                  </a:lnTo>
                  <a:lnTo>
                    <a:pt x="424703" y="164778"/>
                  </a:lnTo>
                  <a:lnTo>
                    <a:pt x="416624" y="176182"/>
                  </a:lnTo>
                  <a:lnTo>
                    <a:pt x="415009" y="181568"/>
                  </a:lnTo>
                  <a:lnTo>
                    <a:pt x="413035" y="188139"/>
                  </a:lnTo>
                  <a:lnTo>
                    <a:pt x="407541" y="192901"/>
                  </a:lnTo>
                  <a:lnTo>
                    <a:pt x="402555" y="201868"/>
                  </a:lnTo>
                  <a:lnTo>
                    <a:pt x="393782" y="208030"/>
                  </a:lnTo>
                  <a:lnTo>
                    <a:pt x="390269" y="217567"/>
                  </a:lnTo>
                  <a:lnTo>
                    <a:pt x="386906" y="227816"/>
                  </a:lnTo>
                  <a:lnTo>
                    <a:pt x="371327" y="219723"/>
                  </a:lnTo>
                  <a:lnTo>
                    <a:pt x="369824" y="225868"/>
                  </a:lnTo>
                  <a:lnTo>
                    <a:pt x="367142" y="231621"/>
                  </a:lnTo>
                  <a:lnTo>
                    <a:pt x="365656" y="241988"/>
                  </a:lnTo>
                  <a:lnTo>
                    <a:pt x="365894" y="246280"/>
                  </a:lnTo>
                  <a:lnTo>
                    <a:pt x="360717" y="254715"/>
                  </a:lnTo>
                  <a:lnTo>
                    <a:pt x="357671" y="266406"/>
                  </a:lnTo>
                  <a:lnTo>
                    <a:pt x="355997" y="273513"/>
                  </a:lnTo>
                  <a:lnTo>
                    <a:pt x="355798" y="274356"/>
                  </a:lnTo>
                  <a:lnTo>
                    <a:pt x="350203" y="283508"/>
                  </a:lnTo>
                  <a:lnTo>
                    <a:pt x="348720" y="283486"/>
                  </a:lnTo>
                  <a:lnTo>
                    <a:pt x="342256" y="283386"/>
                  </a:lnTo>
                  <a:lnTo>
                    <a:pt x="330269" y="281254"/>
                  </a:lnTo>
                  <a:lnTo>
                    <a:pt x="320981" y="269296"/>
                  </a:lnTo>
                  <a:lnTo>
                    <a:pt x="308802" y="266000"/>
                  </a:lnTo>
                  <a:lnTo>
                    <a:pt x="308603" y="277444"/>
                  </a:lnTo>
                  <a:lnTo>
                    <a:pt x="307401" y="284322"/>
                  </a:lnTo>
                  <a:lnTo>
                    <a:pt x="308320" y="288733"/>
                  </a:lnTo>
                  <a:lnTo>
                    <a:pt x="305333" y="299821"/>
                  </a:lnTo>
                  <a:lnTo>
                    <a:pt x="298972" y="306974"/>
                  </a:lnTo>
                  <a:lnTo>
                    <a:pt x="301691" y="312252"/>
                  </a:lnTo>
                  <a:lnTo>
                    <a:pt x="300827" y="313254"/>
                  </a:lnTo>
                  <a:lnTo>
                    <a:pt x="295964" y="318891"/>
                  </a:lnTo>
                  <a:lnTo>
                    <a:pt x="290114" y="326815"/>
                  </a:lnTo>
                  <a:lnTo>
                    <a:pt x="289397" y="337228"/>
                  </a:lnTo>
                  <a:lnTo>
                    <a:pt x="288069" y="344244"/>
                  </a:lnTo>
                  <a:lnTo>
                    <a:pt x="287535" y="347062"/>
                  </a:lnTo>
                  <a:lnTo>
                    <a:pt x="282386" y="358741"/>
                  </a:lnTo>
                  <a:lnTo>
                    <a:pt x="280671" y="361300"/>
                  </a:lnTo>
                  <a:lnTo>
                    <a:pt x="273991" y="371248"/>
                  </a:lnTo>
                  <a:lnTo>
                    <a:pt x="268187" y="380987"/>
                  </a:lnTo>
                  <a:lnTo>
                    <a:pt x="267176" y="387406"/>
                  </a:lnTo>
                  <a:lnTo>
                    <a:pt x="264387" y="396732"/>
                  </a:lnTo>
                  <a:lnTo>
                    <a:pt x="261762" y="402043"/>
                  </a:lnTo>
                  <a:lnTo>
                    <a:pt x="261579" y="402413"/>
                  </a:lnTo>
                  <a:lnTo>
                    <a:pt x="270354" y="409503"/>
                  </a:lnTo>
                  <a:lnTo>
                    <a:pt x="264886" y="415746"/>
                  </a:lnTo>
                  <a:lnTo>
                    <a:pt x="265021" y="422645"/>
                  </a:lnTo>
                  <a:lnTo>
                    <a:pt x="255088" y="434780"/>
                  </a:lnTo>
                  <a:lnTo>
                    <a:pt x="248926" y="440908"/>
                  </a:lnTo>
                  <a:lnTo>
                    <a:pt x="248350" y="440596"/>
                  </a:lnTo>
                  <a:lnTo>
                    <a:pt x="239222" y="435646"/>
                  </a:lnTo>
                  <a:lnTo>
                    <a:pt x="227659" y="446078"/>
                  </a:lnTo>
                  <a:lnTo>
                    <a:pt x="217276" y="453672"/>
                  </a:lnTo>
                  <a:lnTo>
                    <a:pt x="208976" y="447670"/>
                  </a:lnTo>
                  <a:lnTo>
                    <a:pt x="206714" y="448507"/>
                  </a:lnTo>
                  <a:lnTo>
                    <a:pt x="205984" y="448776"/>
                  </a:lnTo>
                  <a:lnTo>
                    <a:pt x="204830" y="454043"/>
                  </a:lnTo>
                  <a:lnTo>
                    <a:pt x="211063" y="459974"/>
                  </a:lnTo>
                  <a:lnTo>
                    <a:pt x="202664" y="465368"/>
                  </a:lnTo>
                  <a:lnTo>
                    <a:pt x="196140" y="467159"/>
                  </a:lnTo>
                  <a:lnTo>
                    <a:pt x="194532" y="467600"/>
                  </a:lnTo>
                  <a:lnTo>
                    <a:pt x="182415" y="472492"/>
                  </a:lnTo>
                  <a:lnTo>
                    <a:pt x="171215" y="480409"/>
                  </a:lnTo>
                  <a:lnTo>
                    <a:pt x="154215" y="468558"/>
                  </a:lnTo>
                  <a:lnTo>
                    <a:pt x="148537" y="478841"/>
                  </a:lnTo>
                  <a:lnTo>
                    <a:pt x="142965" y="482579"/>
                  </a:lnTo>
                  <a:lnTo>
                    <a:pt x="138192" y="487146"/>
                  </a:lnTo>
                  <a:lnTo>
                    <a:pt x="135568" y="489911"/>
                  </a:lnTo>
                  <a:lnTo>
                    <a:pt x="122902" y="492433"/>
                  </a:lnTo>
                  <a:lnTo>
                    <a:pt x="115594" y="488321"/>
                  </a:lnTo>
                  <a:lnTo>
                    <a:pt x="114997" y="487984"/>
                  </a:lnTo>
                  <a:lnTo>
                    <a:pt x="111002" y="484031"/>
                  </a:lnTo>
                  <a:lnTo>
                    <a:pt x="102663" y="483822"/>
                  </a:lnTo>
                  <a:lnTo>
                    <a:pt x="96725" y="478124"/>
                  </a:lnTo>
                  <a:lnTo>
                    <a:pt x="91489" y="470838"/>
                  </a:lnTo>
                  <a:lnTo>
                    <a:pt x="90496" y="466659"/>
                  </a:lnTo>
                  <a:lnTo>
                    <a:pt x="84622" y="462687"/>
                  </a:lnTo>
                  <a:lnTo>
                    <a:pt x="89108" y="453895"/>
                  </a:lnTo>
                  <a:lnTo>
                    <a:pt x="84698" y="450911"/>
                  </a:lnTo>
                  <a:lnTo>
                    <a:pt x="74211" y="451518"/>
                  </a:lnTo>
                  <a:lnTo>
                    <a:pt x="64878" y="445757"/>
                  </a:lnTo>
                  <a:lnTo>
                    <a:pt x="54611" y="439099"/>
                  </a:lnTo>
                  <a:lnTo>
                    <a:pt x="46418" y="435632"/>
                  </a:lnTo>
                  <a:lnTo>
                    <a:pt x="42582" y="427766"/>
                  </a:lnTo>
                  <a:lnTo>
                    <a:pt x="41539" y="425626"/>
                  </a:lnTo>
                  <a:lnTo>
                    <a:pt x="36174" y="420836"/>
                  </a:lnTo>
                  <a:lnTo>
                    <a:pt x="32294" y="415578"/>
                  </a:lnTo>
                  <a:lnTo>
                    <a:pt x="29541" y="411845"/>
                  </a:lnTo>
                  <a:lnTo>
                    <a:pt x="21273" y="406751"/>
                  </a:lnTo>
                  <a:lnTo>
                    <a:pt x="21718" y="403647"/>
                  </a:lnTo>
                  <a:lnTo>
                    <a:pt x="22508" y="398141"/>
                  </a:lnTo>
                  <a:lnTo>
                    <a:pt x="11768" y="387536"/>
                  </a:lnTo>
                  <a:lnTo>
                    <a:pt x="2149" y="37879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491787" y="2934929"/>
              <a:ext cx="336981" cy="585187"/>
            </a:xfrm>
            <a:custGeom>
              <a:avLst/>
              <a:pathLst>
                <a:path w="336981" h="585187">
                  <a:moveTo>
                    <a:pt x="728" y="574215"/>
                  </a:moveTo>
                  <a:lnTo>
                    <a:pt x="2446" y="570563"/>
                  </a:lnTo>
                  <a:lnTo>
                    <a:pt x="4280" y="560643"/>
                  </a:lnTo>
                  <a:lnTo>
                    <a:pt x="1901" y="551171"/>
                  </a:lnTo>
                  <a:lnTo>
                    <a:pt x="6147" y="547333"/>
                  </a:lnTo>
                  <a:lnTo>
                    <a:pt x="8484" y="540914"/>
                  </a:lnTo>
                  <a:lnTo>
                    <a:pt x="11610" y="533388"/>
                  </a:lnTo>
                  <a:lnTo>
                    <a:pt x="5869" y="527456"/>
                  </a:lnTo>
                  <a:lnTo>
                    <a:pt x="6092" y="522899"/>
                  </a:lnTo>
                  <a:lnTo>
                    <a:pt x="6140" y="521899"/>
                  </a:lnTo>
                  <a:lnTo>
                    <a:pt x="12263" y="517014"/>
                  </a:lnTo>
                  <a:lnTo>
                    <a:pt x="20024" y="510939"/>
                  </a:lnTo>
                  <a:lnTo>
                    <a:pt x="24837" y="501623"/>
                  </a:lnTo>
                  <a:lnTo>
                    <a:pt x="27355" y="494687"/>
                  </a:lnTo>
                  <a:lnTo>
                    <a:pt x="28231" y="492270"/>
                  </a:lnTo>
                  <a:lnTo>
                    <a:pt x="30585" y="485864"/>
                  </a:lnTo>
                  <a:lnTo>
                    <a:pt x="36605" y="480854"/>
                  </a:lnTo>
                  <a:lnTo>
                    <a:pt x="35546" y="476863"/>
                  </a:lnTo>
                  <a:lnTo>
                    <a:pt x="36557" y="473200"/>
                  </a:lnTo>
                  <a:lnTo>
                    <a:pt x="37423" y="470061"/>
                  </a:lnTo>
                  <a:lnTo>
                    <a:pt x="38682" y="462815"/>
                  </a:lnTo>
                  <a:lnTo>
                    <a:pt x="46177" y="456814"/>
                  </a:lnTo>
                  <a:lnTo>
                    <a:pt x="50153" y="445239"/>
                  </a:lnTo>
                  <a:lnTo>
                    <a:pt x="46874" y="435902"/>
                  </a:lnTo>
                  <a:lnTo>
                    <a:pt x="45106" y="432433"/>
                  </a:lnTo>
                  <a:lnTo>
                    <a:pt x="43530" y="429338"/>
                  </a:lnTo>
                  <a:lnTo>
                    <a:pt x="45140" y="424949"/>
                  </a:lnTo>
                  <a:lnTo>
                    <a:pt x="45232" y="424697"/>
                  </a:lnTo>
                  <a:lnTo>
                    <a:pt x="44238" y="415795"/>
                  </a:lnTo>
                  <a:lnTo>
                    <a:pt x="38595" y="412143"/>
                  </a:lnTo>
                  <a:lnTo>
                    <a:pt x="38602" y="404350"/>
                  </a:lnTo>
                  <a:lnTo>
                    <a:pt x="32448" y="398665"/>
                  </a:lnTo>
                  <a:lnTo>
                    <a:pt x="30383" y="391010"/>
                  </a:lnTo>
                  <a:lnTo>
                    <a:pt x="30055" y="389791"/>
                  </a:lnTo>
                  <a:lnTo>
                    <a:pt x="36232" y="383031"/>
                  </a:lnTo>
                  <a:lnTo>
                    <a:pt x="34040" y="378142"/>
                  </a:lnTo>
                  <a:lnTo>
                    <a:pt x="33760" y="376497"/>
                  </a:lnTo>
                  <a:lnTo>
                    <a:pt x="32503" y="369118"/>
                  </a:lnTo>
                  <a:lnTo>
                    <a:pt x="34500" y="365101"/>
                  </a:lnTo>
                  <a:lnTo>
                    <a:pt x="39345" y="363614"/>
                  </a:lnTo>
                  <a:lnTo>
                    <a:pt x="37841" y="346746"/>
                  </a:lnTo>
                  <a:lnTo>
                    <a:pt x="37740" y="345673"/>
                  </a:lnTo>
                  <a:lnTo>
                    <a:pt x="36050" y="327604"/>
                  </a:lnTo>
                  <a:lnTo>
                    <a:pt x="35302" y="319616"/>
                  </a:lnTo>
                  <a:lnTo>
                    <a:pt x="32623" y="289332"/>
                  </a:lnTo>
                  <a:lnTo>
                    <a:pt x="31044" y="271481"/>
                  </a:lnTo>
                  <a:lnTo>
                    <a:pt x="30505" y="264924"/>
                  </a:lnTo>
                  <a:lnTo>
                    <a:pt x="29486" y="252530"/>
                  </a:lnTo>
                  <a:lnTo>
                    <a:pt x="28315" y="238276"/>
                  </a:lnTo>
                  <a:lnTo>
                    <a:pt x="25820" y="206854"/>
                  </a:lnTo>
                  <a:lnTo>
                    <a:pt x="25662" y="204862"/>
                  </a:lnTo>
                  <a:lnTo>
                    <a:pt x="25175" y="198726"/>
                  </a:lnTo>
                  <a:lnTo>
                    <a:pt x="22692" y="170768"/>
                  </a:lnTo>
                  <a:lnTo>
                    <a:pt x="20736" y="148750"/>
                  </a:lnTo>
                  <a:lnTo>
                    <a:pt x="19266" y="132835"/>
                  </a:lnTo>
                  <a:lnTo>
                    <a:pt x="19081" y="130825"/>
                  </a:lnTo>
                  <a:lnTo>
                    <a:pt x="17316" y="111233"/>
                  </a:lnTo>
                  <a:lnTo>
                    <a:pt x="15666" y="92915"/>
                  </a:lnTo>
                  <a:lnTo>
                    <a:pt x="13672" y="69037"/>
                  </a:lnTo>
                  <a:lnTo>
                    <a:pt x="12983" y="60789"/>
                  </a:lnTo>
                  <a:lnTo>
                    <a:pt x="10860" y="36021"/>
                  </a:lnTo>
                  <a:lnTo>
                    <a:pt x="16758" y="40452"/>
                  </a:lnTo>
                  <a:lnTo>
                    <a:pt x="22189" y="37817"/>
                  </a:lnTo>
                  <a:lnTo>
                    <a:pt x="28086" y="45478"/>
                  </a:lnTo>
                  <a:lnTo>
                    <a:pt x="38847" y="45777"/>
                  </a:lnTo>
                  <a:lnTo>
                    <a:pt x="42705" y="44225"/>
                  </a:lnTo>
                  <a:lnTo>
                    <a:pt x="52358" y="40333"/>
                  </a:lnTo>
                  <a:lnTo>
                    <a:pt x="62066" y="36013"/>
                  </a:lnTo>
                  <a:lnTo>
                    <a:pt x="71237" y="29291"/>
                  </a:lnTo>
                  <a:lnTo>
                    <a:pt x="73524" y="27612"/>
                  </a:lnTo>
                  <a:lnTo>
                    <a:pt x="81697" y="22168"/>
                  </a:lnTo>
                  <a:lnTo>
                    <a:pt x="94491" y="20975"/>
                  </a:lnTo>
                  <a:lnTo>
                    <a:pt x="100587" y="20400"/>
                  </a:lnTo>
                  <a:lnTo>
                    <a:pt x="112422" y="19237"/>
                  </a:lnTo>
                  <a:lnTo>
                    <a:pt x="114715" y="19010"/>
                  </a:lnTo>
                  <a:lnTo>
                    <a:pt x="142870" y="16080"/>
                  </a:lnTo>
                  <a:lnTo>
                    <a:pt x="159573" y="14393"/>
                  </a:lnTo>
                  <a:lnTo>
                    <a:pt x="187273" y="11530"/>
                  </a:lnTo>
                  <a:lnTo>
                    <a:pt x="200702" y="10046"/>
                  </a:lnTo>
                  <a:lnTo>
                    <a:pt x="238202" y="5804"/>
                  </a:lnTo>
                  <a:lnTo>
                    <a:pt x="244255" y="5105"/>
                  </a:lnTo>
                  <a:lnTo>
                    <a:pt x="247933" y="4682"/>
                  </a:lnTo>
                  <a:lnTo>
                    <a:pt x="285831" y="234"/>
                  </a:lnTo>
                  <a:lnTo>
                    <a:pt x="287793" y="0"/>
                  </a:lnTo>
                  <a:lnTo>
                    <a:pt x="288821" y="8865"/>
                  </a:lnTo>
                  <a:lnTo>
                    <a:pt x="291651" y="31790"/>
                  </a:lnTo>
                  <a:lnTo>
                    <a:pt x="293426" y="46171"/>
                  </a:lnTo>
                  <a:lnTo>
                    <a:pt x="293729" y="48625"/>
                  </a:lnTo>
                  <a:lnTo>
                    <a:pt x="296015" y="67566"/>
                  </a:lnTo>
                  <a:lnTo>
                    <a:pt x="296327" y="70151"/>
                  </a:lnTo>
                  <a:lnTo>
                    <a:pt x="298516" y="88281"/>
                  </a:lnTo>
                  <a:lnTo>
                    <a:pt x="300716" y="106538"/>
                  </a:lnTo>
                  <a:lnTo>
                    <a:pt x="301829" y="115775"/>
                  </a:lnTo>
                  <a:lnTo>
                    <a:pt x="305070" y="142661"/>
                  </a:lnTo>
                  <a:lnTo>
                    <a:pt x="307593" y="164237"/>
                  </a:lnTo>
                  <a:lnTo>
                    <a:pt x="308732" y="173979"/>
                  </a:lnTo>
                  <a:lnTo>
                    <a:pt x="311010" y="194621"/>
                  </a:lnTo>
                  <a:lnTo>
                    <a:pt x="311626" y="200534"/>
                  </a:lnTo>
                  <a:lnTo>
                    <a:pt x="313500" y="218542"/>
                  </a:lnTo>
                  <a:lnTo>
                    <a:pt x="314553" y="228656"/>
                  </a:lnTo>
                  <a:lnTo>
                    <a:pt x="316073" y="242810"/>
                  </a:lnTo>
                  <a:lnTo>
                    <a:pt x="317385" y="255026"/>
                  </a:lnTo>
                  <a:lnTo>
                    <a:pt x="320217" y="281406"/>
                  </a:lnTo>
                  <a:lnTo>
                    <a:pt x="322651" y="303411"/>
                  </a:lnTo>
                  <a:lnTo>
                    <a:pt x="323352" y="309750"/>
                  </a:lnTo>
                  <a:lnTo>
                    <a:pt x="325347" y="327792"/>
                  </a:lnTo>
                  <a:lnTo>
                    <a:pt x="326614" y="339799"/>
                  </a:lnTo>
                  <a:lnTo>
                    <a:pt x="327753" y="350601"/>
                  </a:lnTo>
                  <a:lnTo>
                    <a:pt x="329745" y="367455"/>
                  </a:lnTo>
                  <a:lnTo>
                    <a:pt x="325902" y="371746"/>
                  </a:lnTo>
                  <a:lnTo>
                    <a:pt x="322457" y="375763"/>
                  </a:lnTo>
                  <a:lnTo>
                    <a:pt x="324877" y="378447"/>
                  </a:lnTo>
                  <a:lnTo>
                    <a:pt x="328352" y="382296"/>
                  </a:lnTo>
                  <a:lnTo>
                    <a:pt x="330781" y="387550"/>
                  </a:lnTo>
                  <a:lnTo>
                    <a:pt x="326662" y="393804"/>
                  </a:lnTo>
                  <a:lnTo>
                    <a:pt x="328195" y="394545"/>
                  </a:lnTo>
                  <a:lnTo>
                    <a:pt x="332058" y="396411"/>
                  </a:lnTo>
                  <a:lnTo>
                    <a:pt x="336981" y="397940"/>
                  </a:lnTo>
                  <a:lnTo>
                    <a:pt x="336053" y="401278"/>
                  </a:lnTo>
                  <a:lnTo>
                    <a:pt x="335709" y="402512"/>
                  </a:lnTo>
                  <a:lnTo>
                    <a:pt x="335745" y="411581"/>
                  </a:lnTo>
                  <a:lnTo>
                    <a:pt x="330998" y="411561"/>
                  </a:lnTo>
                  <a:lnTo>
                    <a:pt x="319966" y="414565"/>
                  </a:lnTo>
                  <a:lnTo>
                    <a:pt x="314058" y="417990"/>
                  </a:lnTo>
                  <a:lnTo>
                    <a:pt x="308918" y="420966"/>
                  </a:lnTo>
                  <a:lnTo>
                    <a:pt x="301679" y="428274"/>
                  </a:lnTo>
                  <a:lnTo>
                    <a:pt x="297499" y="429849"/>
                  </a:lnTo>
                  <a:lnTo>
                    <a:pt x="295802" y="428664"/>
                  </a:lnTo>
                  <a:lnTo>
                    <a:pt x="291478" y="425641"/>
                  </a:lnTo>
                  <a:lnTo>
                    <a:pt x="287268" y="423498"/>
                  </a:lnTo>
                  <a:lnTo>
                    <a:pt x="281282" y="425066"/>
                  </a:lnTo>
                  <a:lnTo>
                    <a:pt x="280412" y="425294"/>
                  </a:lnTo>
                  <a:lnTo>
                    <a:pt x="274043" y="425717"/>
                  </a:lnTo>
                  <a:lnTo>
                    <a:pt x="269243" y="429425"/>
                  </a:lnTo>
                  <a:lnTo>
                    <a:pt x="271156" y="436793"/>
                  </a:lnTo>
                  <a:lnTo>
                    <a:pt x="272374" y="445218"/>
                  </a:lnTo>
                  <a:lnTo>
                    <a:pt x="273066" y="446825"/>
                  </a:lnTo>
                  <a:lnTo>
                    <a:pt x="275372" y="452170"/>
                  </a:lnTo>
                  <a:lnTo>
                    <a:pt x="273848" y="455487"/>
                  </a:lnTo>
                  <a:lnTo>
                    <a:pt x="269753" y="458726"/>
                  </a:lnTo>
                  <a:lnTo>
                    <a:pt x="267686" y="463982"/>
                  </a:lnTo>
                  <a:lnTo>
                    <a:pt x="258459" y="467490"/>
                  </a:lnTo>
                  <a:lnTo>
                    <a:pt x="255347" y="472517"/>
                  </a:lnTo>
                  <a:lnTo>
                    <a:pt x="254563" y="478029"/>
                  </a:lnTo>
                  <a:lnTo>
                    <a:pt x="253843" y="483084"/>
                  </a:lnTo>
                  <a:lnTo>
                    <a:pt x="250561" y="490096"/>
                  </a:lnTo>
                  <a:lnTo>
                    <a:pt x="243755" y="494706"/>
                  </a:lnTo>
                  <a:lnTo>
                    <a:pt x="238938" y="493813"/>
                  </a:lnTo>
                  <a:lnTo>
                    <a:pt x="236542" y="493367"/>
                  </a:lnTo>
                  <a:lnTo>
                    <a:pt x="234666" y="499626"/>
                  </a:lnTo>
                  <a:lnTo>
                    <a:pt x="229518" y="507369"/>
                  </a:lnTo>
                  <a:lnTo>
                    <a:pt x="229521" y="508568"/>
                  </a:lnTo>
                  <a:lnTo>
                    <a:pt x="229546" y="518218"/>
                  </a:lnTo>
                  <a:lnTo>
                    <a:pt x="228911" y="529836"/>
                  </a:lnTo>
                  <a:lnTo>
                    <a:pt x="225959" y="532076"/>
                  </a:lnTo>
                  <a:lnTo>
                    <a:pt x="223512" y="533931"/>
                  </a:lnTo>
                  <a:lnTo>
                    <a:pt x="221398" y="535883"/>
                  </a:lnTo>
                  <a:lnTo>
                    <a:pt x="217825" y="539182"/>
                  </a:lnTo>
                  <a:lnTo>
                    <a:pt x="210552" y="534542"/>
                  </a:lnTo>
                  <a:lnTo>
                    <a:pt x="198459" y="533985"/>
                  </a:lnTo>
                  <a:lnTo>
                    <a:pt x="189598" y="524158"/>
                  </a:lnTo>
                  <a:lnTo>
                    <a:pt x="184325" y="517845"/>
                  </a:lnTo>
                  <a:lnTo>
                    <a:pt x="177562" y="521726"/>
                  </a:lnTo>
                  <a:lnTo>
                    <a:pt x="173061" y="527488"/>
                  </a:lnTo>
                  <a:lnTo>
                    <a:pt x="169556" y="533522"/>
                  </a:lnTo>
                  <a:lnTo>
                    <a:pt x="167855" y="534051"/>
                  </a:lnTo>
                  <a:lnTo>
                    <a:pt x="164296" y="535156"/>
                  </a:lnTo>
                  <a:lnTo>
                    <a:pt x="164908" y="544916"/>
                  </a:lnTo>
                  <a:lnTo>
                    <a:pt x="167518" y="553809"/>
                  </a:lnTo>
                  <a:lnTo>
                    <a:pt x="157712" y="554245"/>
                  </a:lnTo>
                  <a:lnTo>
                    <a:pt x="156796" y="561886"/>
                  </a:lnTo>
                  <a:lnTo>
                    <a:pt x="153234" y="560549"/>
                  </a:lnTo>
                  <a:lnTo>
                    <a:pt x="151914" y="560054"/>
                  </a:lnTo>
                  <a:lnTo>
                    <a:pt x="144709" y="557503"/>
                  </a:lnTo>
                  <a:lnTo>
                    <a:pt x="137620" y="549248"/>
                  </a:lnTo>
                  <a:lnTo>
                    <a:pt x="133742" y="543934"/>
                  </a:lnTo>
                  <a:lnTo>
                    <a:pt x="133469" y="544113"/>
                  </a:lnTo>
                  <a:lnTo>
                    <a:pt x="127099" y="548271"/>
                  </a:lnTo>
                  <a:lnTo>
                    <a:pt x="121986" y="553778"/>
                  </a:lnTo>
                  <a:lnTo>
                    <a:pt x="116720" y="555577"/>
                  </a:lnTo>
                  <a:lnTo>
                    <a:pt x="113287" y="556748"/>
                  </a:lnTo>
                  <a:lnTo>
                    <a:pt x="110343" y="563274"/>
                  </a:lnTo>
                  <a:lnTo>
                    <a:pt x="109371" y="570030"/>
                  </a:lnTo>
                  <a:lnTo>
                    <a:pt x="104993" y="578819"/>
                  </a:lnTo>
                  <a:lnTo>
                    <a:pt x="101033" y="573641"/>
                  </a:lnTo>
                  <a:lnTo>
                    <a:pt x="95995" y="569335"/>
                  </a:lnTo>
                  <a:lnTo>
                    <a:pt x="87546" y="566485"/>
                  </a:lnTo>
                  <a:lnTo>
                    <a:pt x="85809" y="565512"/>
                  </a:lnTo>
                  <a:lnTo>
                    <a:pt x="81946" y="563346"/>
                  </a:lnTo>
                  <a:lnTo>
                    <a:pt x="78769" y="561562"/>
                  </a:lnTo>
                  <a:lnTo>
                    <a:pt x="68944" y="557346"/>
                  </a:lnTo>
                  <a:lnTo>
                    <a:pt x="65833" y="559154"/>
                  </a:lnTo>
                  <a:lnTo>
                    <a:pt x="61943" y="561412"/>
                  </a:lnTo>
                  <a:lnTo>
                    <a:pt x="54875" y="561317"/>
                  </a:lnTo>
                  <a:lnTo>
                    <a:pt x="49032" y="565562"/>
                  </a:lnTo>
                  <a:lnTo>
                    <a:pt x="47732" y="572237"/>
                  </a:lnTo>
                  <a:lnTo>
                    <a:pt x="41660" y="572212"/>
                  </a:lnTo>
                  <a:lnTo>
                    <a:pt x="37927" y="568744"/>
                  </a:lnTo>
                  <a:lnTo>
                    <a:pt x="36686" y="567590"/>
                  </a:lnTo>
                  <a:lnTo>
                    <a:pt x="27781" y="570724"/>
                  </a:lnTo>
                  <a:lnTo>
                    <a:pt x="20269" y="564961"/>
                  </a:lnTo>
                  <a:lnTo>
                    <a:pt x="15115" y="567237"/>
                  </a:lnTo>
                  <a:lnTo>
                    <a:pt x="14819" y="568422"/>
                  </a:lnTo>
                  <a:lnTo>
                    <a:pt x="13786" y="572559"/>
                  </a:lnTo>
                  <a:lnTo>
                    <a:pt x="18120" y="579589"/>
                  </a:lnTo>
                  <a:lnTo>
                    <a:pt x="14987" y="583782"/>
                  </a:lnTo>
                  <a:lnTo>
                    <a:pt x="11361" y="585187"/>
                  </a:lnTo>
                  <a:lnTo>
                    <a:pt x="4912" y="583302"/>
                  </a:lnTo>
                  <a:lnTo>
                    <a:pt x="0" y="57576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258695" y="2690400"/>
              <a:ext cx="33113" cy="23680"/>
            </a:xfrm>
            <a:custGeom>
              <a:avLst/>
              <a:pathLst>
                <a:path w="33113" h="23680">
                  <a:moveTo>
                    <a:pt x="0" y="17175"/>
                  </a:moveTo>
                  <a:lnTo>
                    <a:pt x="8020" y="14466"/>
                  </a:lnTo>
                  <a:lnTo>
                    <a:pt x="19209" y="10517"/>
                  </a:lnTo>
                  <a:lnTo>
                    <a:pt x="19491" y="0"/>
                  </a:lnTo>
                  <a:lnTo>
                    <a:pt x="27107" y="2619"/>
                  </a:lnTo>
                  <a:lnTo>
                    <a:pt x="33113" y="14565"/>
                  </a:lnTo>
                  <a:lnTo>
                    <a:pt x="28633" y="19667"/>
                  </a:lnTo>
                  <a:lnTo>
                    <a:pt x="20383" y="21560"/>
                  </a:lnTo>
                  <a:lnTo>
                    <a:pt x="8679" y="236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201500" y="2693498"/>
              <a:ext cx="38394" cy="36990"/>
            </a:xfrm>
            <a:custGeom>
              <a:avLst/>
              <a:pathLst>
                <a:path w="38394" h="36990">
                  <a:moveTo>
                    <a:pt x="0" y="23572"/>
                  </a:moveTo>
                  <a:lnTo>
                    <a:pt x="7124" y="19860"/>
                  </a:lnTo>
                  <a:lnTo>
                    <a:pt x="11417" y="7777"/>
                  </a:lnTo>
                  <a:lnTo>
                    <a:pt x="18198" y="0"/>
                  </a:lnTo>
                  <a:lnTo>
                    <a:pt x="24280" y="2580"/>
                  </a:lnTo>
                  <a:lnTo>
                    <a:pt x="30991" y="4786"/>
                  </a:lnTo>
                  <a:lnTo>
                    <a:pt x="34423" y="4674"/>
                  </a:lnTo>
                  <a:lnTo>
                    <a:pt x="38394" y="13038"/>
                  </a:lnTo>
                  <a:lnTo>
                    <a:pt x="25695" y="17176"/>
                  </a:lnTo>
                  <a:lnTo>
                    <a:pt x="14353" y="21191"/>
                  </a:lnTo>
                  <a:lnTo>
                    <a:pt x="8304" y="28485"/>
                  </a:lnTo>
                  <a:lnTo>
                    <a:pt x="4980" y="36990"/>
                  </a:lnTo>
                  <a:lnTo>
                    <a:pt x="1374" y="284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910057" y="2512707"/>
              <a:ext cx="371138" cy="199952"/>
            </a:xfrm>
            <a:custGeom>
              <a:avLst/>
              <a:pathLst>
                <a:path w="371138" h="199952">
                  <a:moveTo>
                    <a:pt x="0" y="173732"/>
                  </a:moveTo>
                  <a:lnTo>
                    <a:pt x="1544" y="112722"/>
                  </a:lnTo>
                  <a:lnTo>
                    <a:pt x="2414" y="78752"/>
                  </a:lnTo>
                  <a:lnTo>
                    <a:pt x="26366" y="73589"/>
                  </a:lnTo>
                  <a:lnTo>
                    <a:pt x="35561" y="71590"/>
                  </a:lnTo>
                  <a:lnTo>
                    <a:pt x="42073" y="70168"/>
                  </a:lnTo>
                  <a:lnTo>
                    <a:pt x="47533" y="68973"/>
                  </a:lnTo>
                  <a:lnTo>
                    <a:pt x="82292" y="61644"/>
                  </a:lnTo>
                  <a:lnTo>
                    <a:pt x="99680" y="57923"/>
                  </a:lnTo>
                  <a:lnTo>
                    <a:pt x="115382" y="54535"/>
                  </a:lnTo>
                  <a:lnTo>
                    <a:pt x="116716" y="54245"/>
                  </a:lnTo>
                  <a:lnTo>
                    <a:pt x="134740" y="50313"/>
                  </a:lnTo>
                  <a:lnTo>
                    <a:pt x="137735" y="49655"/>
                  </a:lnTo>
                  <a:lnTo>
                    <a:pt x="152874" y="46319"/>
                  </a:lnTo>
                  <a:lnTo>
                    <a:pt x="163699" y="43833"/>
                  </a:lnTo>
                  <a:lnTo>
                    <a:pt x="191787" y="37393"/>
                  </a:lnTo>
                  <a:lnTo>
                    <a:pt x="197475" y="36049"/>
                  </a:lnTo>
                  <a:lnTo>
                    <a:pt x="199891" y="29737"/>
                  </a:lnTo>
                  <a:lnTo>
                    <a:pt x="200837" y="29463"/>
                  </a:lnTo>
                  <a:lnTo>
                    <a:pt x="207019" y="27664"/>
                  </a:lnTo>
                  <a:lnTo>
                    <a:pt x="204694" y="20646"/>
                  </a:lnTo>
                  <a:lnTo>
                    <a:pt x="207360" y="16365"/>
                  </a:lnTo>
                  <a:lnTo>
                    <a:pt x="210745" y="15974"/>
                  </a:lnTo>
                  <a:lnTo>
                    <a:pt x="216043" y="15361"/>
                  </a:lnTo>
                  <a:lnTo>
                    <a:pt x="216662" y="11629"/>
                  </a:lnTo>
                  <a:lnTo>
                    <a:pt x="217361" y="7408"/>
                  </a:lnTo>
                  <a:lnTo>
                    <a:pt x="223316" y="4379"/>
                  </a:lnTo>
                  <a:lnTo>
                    <a:pt x="226234" y="1347"/>
                  </a:lnTo>
                  <a:lnTo>
                    <a:pt x="233196" y="1527"/>
                  </a:lnTo>
                  <a:lnTo>
                    <a:pt x="237750" y="0"/>
                  </a:lnTo>
                  <a:lnTo>
                    <a:pt x="242223" y="11817"/>
                  </a:lnTo>
                  <a:lnTo>
                    <a:pt x="248020" y="20430"/>
                  </a:lnTo>
                  <a:lnTo>
                    <a:pt x="253682" y="24862"/>
                  </a:lnTo>
                  <a:lnTo>
                    <a:pt x="258663" y="24550"/>
                  </a:lnTo>
                  <a:lnTo>
                    <a:pt x="261239" y="19945"/>
                  </a:lnTo>
                  <a:lnTo>
                    <a:pt x="265831" y="20377"/>
                  </a:lnTo>
                  <a:lnTo>
                    <a:pt x="268228" y="25871"/>
                  </a:lnTo>
                  <a:lnTo>
                    <a:pt x="264225" y="34576"/>
                  </a:lnTo>
                  <a:lnTo>
                    <a:pt x="260110" y="36397"/>
                  </a:lnTo>
                  <a:lnTo>
                    <a:pt x="250354" y="41328"/>
                  </a:lnTo>
                  <a:lnTo>
                    <a:pt x="246419" y="44038"/>
                  </a:lnTo>
                  <a:lnTo>
                    <a:pt x="249816" y="51717"/>
                  </a:lnTo>
                  <a:lnTo>
                    <a:pt x="245601" y="55783"/>
                  </a:lnTo>
                  <a:lnTo>
                    <a:pt x="244523" y="62196"/>
                  </a:lnTo>
                  <a:lnTo>
                    <a:pt x="240479" y="63609"/>
                  </a:lnTo>
                  <a:lnTo>
                    <a:pt x="237804" y="64543"/>
                  </a:lnTo>
                  <a:lnTo>
                    <a:pt x="237985" y="65038"/>
                  </a:lnTo>
                  <a:lnTo>
                    <a:pt x="241066" y="73479"/>
                  </a:lnTo>
                  <a:lnTo>
                    <a:pt x="241023" y="73708"/>
                  </a:lnTo>
                  <a:lnTo>
                    <a:pt x="240708" y="75358"/>
                  </a:lnTo>
                  <a:lnTo>
                    <a:pt x="240064" y="78739"/>
                  </a:lnTo>
                  <a:lnTo>
                    <a:pt x="240835" y="79728"/>
                  </a:lnTo>
                  <a:lnTo>
                    <a:pt x="244983" y="85053"/>
                  </a:lnTo>
                  <a:lnTo>
                    <a:pt x="246324" y="82647"/>
                  </a:lnTo>
                  <a:lnTo>
                    <a:pt x="248528" y="78691"/>
                  </a:lnTo>
                  <a:lnTo>
                    <a:pt x="252275" y="78401"/>
                  </a:lnTo>
                  <a:lnTo>
                    <a:pt x="256418" y="81946"/>
                  </a:lnTo>
                  <a:lnTo>
                    <a:pt x="258045" y="82011"/>
                  </a:lnTo>
                  <a:lnTo>
                    <a:pt x="263077" y="82208"/>
                  </a:lnTo>
                  <a:lnTo>
                    <a:pt x="263973" y="82726"/>
                  </a:lnTo>
                  <a:lnTo>
                    <a:pt x="270370" y="86419"/>
                  </a:lnTo>
                  <a:lnTo>
                    <a:pt x="277676" y="95661"/>
                  </a:lnTo>
                  <a:lnTo>
                    <a:pt x="284177" y="101305"/>
                  </a:lnTo>
                  <a:lnTo>
                    <a:pt x="284909" y="106251"/>
                  </a:lnTo>
                  <a:lnTo>
                    <a:pt x="282989" y="112600"/>
                  </a:lnTo>
                  <a:lnTo>
                    <a:pt x="286246" y="118189"/>
                  </a:lnTo>
                  <a:lnTo>
                    <a:pt x="292340" y="119392"/>
                  </a:lnTo>
                  <a:lnTo>
                    <a:pt x="294427" y="117478"/>
                  </a:lnTo>
                  <a:lnTo>
                    <a:pt x="299324" y="120933"/>
                  </a:lnTo>
                  <a:lnTo>
                    <a:pt x="303519" y="128154"/>
                  </a:lnTo>
                  <a:lnTo>
                    <a:pt x="303573" y="134341"/>
                  </a:lnTo>
                  <a:lnTo>
                    <a:pt x="304182" y="134768"/>
                  </a:lnTo>
                  <a:lnTo>
                    <a:pt x="309766" y="138682"/>
                  </a:lnTo>
                  <a:lnTo>
                    <a:pt x="315721" y="140072"/>
                  </a:lnTo>
                  <a:lnTo>
                    <a:pt x="328016" y="139106"/>
                  </a:lnTo>
                  <a:lnTo>
                    <a:pt x="333663" y="139665"/>
                  </a:lnTo>
                  <a:lnTo>
                    <a:pt x="338421" y="135218"/>
                  </a:lnTo>
                  <a:lnTo>
                    <a:pt x="347135" y="130498"/>
                  </a:lnTo>
                  <a:lnTo>
                    <a:pt x="355679" y="123986"/>
                  </a:lnTo>
                  <a:lnTo>
                    <a:pt x="356948" y="120572"/>
                  </a:lnTo>
                  <a:lnTo>
                    <a:pt x="355075" y="114756"/>
                  </a:lnTo>
                  <a:lnTo>
                    <a:pt x="347645" y="112137"/>
                  </a:lnTo>
                  <a:lnTo>
                    <a:pt x="345137" y="105076"/>
                  </a:lnTo>
                  <a:lnTo>
                    <a:pt x="341424" y="95512"/>
                  </a:lnTo>
                  <a:lnTo>
                    <a:pt x="334280" y="95408"/>
                  </a:lnTo>
                  <a:lnTo>
                    <a:pt x="330576" y="97385"/>
                  </a:lnTo>
                  <a:lnTo>
                    <a:pt x="323572" y="93022"/>
                  </a:lnTo>
                  <a:lnTo>
                    <a:pt x="328401" y="88992"/>
                  </a:lnTo>
                  <a:lnTo>
                    <a:pt x="332964" y="86194"/>
                  </a:lnTo>
                  <a:lnTo>
                    <a:pt x="342837" y="87510"/>
                  </a:lnTo>
                  <a:lnTo>
                    <a:pt x="350735" y="94750"/>
                  </a:lnTo>
                  <a:lnTo>
                    <a:pt x="355431" y="104148"/>
                  </a:lnTo>
                  <a:lnTo>
                    <a:pt x="363620" y="118567"/>
                  </a:lnTo>
                  <a:lnTo>
                    <a:pt x="368818" y="134124"/>
                  </a:lnTo>
                  <a:lnTo>
                    <a:pt x="371138" y="143454"/>
                  </a:lnTo>
                  <a:lnTo>
                    <a:pt x="370479" y="153985"/>
                  </a:lnTo>
                  <a:lnTo>
                    <a:pt x="366164" y="156234"/>
                  </a:lnTo>
                  <a:lnTo>
                    <a:pt x="363240" y="146087"/>
                  </a:lnTo>
                  <a:lnTo>
                    <a:pt x="361783" y="139010"/>
                  </a:lnTo>
                  <a:lnTo>
                    <a:pt x="357234" y="141258"/>
                  </a:lnTo>
                  <a:lnTo>
                    <a:pt x="347564" y="146042"/>
                  </a:lnTo>
                  <a:lnTo>
                    <a:pt x="337776" y="153484"/>
                  </a:lnTo>
                  <a:lnTo>
                    <a:pt x="332158" y="153203"/>
                  </a:lnTo>
                  <a:lnTo>
                    <a:pt x="325220" y="158605"/>
                  </a:lnTo>
                  <a:lnTo>
                    <a:pt x="321324" y="161783"/>
                  </a:lnTo>
                  <a:lnTo>
                    <a:pt x="319482" y="167100"/>
                  </a:lnTo>
                  <a:lnTo>
                    <a:pt x="311573" y="170742"/>
                  </a:lnTo>
                  <a:lnTo>
                    <a:pt x="303270" y="177244"/>
                  </a:lnTo>
                  <a:lnTo>
                    <a:pt x="302007" y="178469"/>
                  </a:lnTo>
                  <a:lnTo>
                    <a:pt x="296494" y="183809"/>
                  </a:lnTo>
                  <a:lnTo>
                    <a:pt x="292387" y="190696"/>
                  </a:lnTo>
                  <a:lnTo>
                    <a:pt x="286442" y="195277"/>
                  </a:lnTo>
                  <a:lnTo>
                    <a:pt x="277991" y="199952"/>
                  </a:lnTo>
                  <a:lnTo>
                    <a:pt x="277678" y="193475"/>
                  </a:lnTo>
                  <a:lnTo>
                    <a:pt x="288867" y="184260"/>
                  </a:lnTo>
                  <a:lnTo>
                    <a:pt x="295229" y="175944"/>
                  </a:lnTo>
                  <a:lnTo>
                    <a:pt x="297423" y="173072"/>
                  </a:lnTo>
                  <a:lnTo>
                    <a:pt x="296107" y="167148"/>
                  </a:lnTo>
                  <a:lnTo>
                    <a:pt x="293643" y="166165"/>
                  </a:lnTo>
                  <a:lnTo>
                    <a:pt x="287724" y="163801"/>
                  </a:lnTo>
                  <a:lnTo>
                    <a:pt x="285364" y="170220"/>
                  </a:lnTo>
                  <a:lnTo>
                    <a:pt x="284263" y="173213"/>
                  </a:lnTo>
                  <a:lnTo>
                    <a:pt x="280999" y="173451"/>
                  </a:lnTo>
                  <a:lnTo>
                    <a:pt x="275704" y="176362"/>
                  </a:lnTo>
                  <a:lnTo>
                    <a:pt x="273902" y="182177"/>
                  </a:lnTo>
                  <a:lnTo>
                    <a:pt x="271021" y="187287"/>
                  </a:lnTo>
                  <a:lnTo>
                    <a:pt x="266066" y="190210"/>
                  </a:lnTo>
                  <a:lnTo>
                    <a:pt x="260705" y="190173"/>
                  </a:lnTo>
                  <a:lnTo>
                    <a:pt x="257658" y="192697"/>
                  </a:lnTo>
                  <a:lnTo>
                    <a:pt x="252189" y="179015"/>
                  </a:lnTo>
                  <a:lnTo>
                    <a:pt x="251661" y="176443"/>
                  </a:lnTo>
                  <a:lnTo>
                    <a:pt x="250575" y="171156"/>
                  </a:lnTo>
                  <a:lnTo>
                    <a:pt x="243803" y="170807"/>
                  </a:lnTo>
                  <a:lnTo>
                    <a:pt x="241970" y="169105"/>
                  </a:lnTo>
                  <a:lnTo>
                    <a:pt x="234507" y="162165"/>
                  </a:lnTo>
                  <a:lnTo>
                    <a:pt x="228057" y="160288"/>
                  </a:lnTo>
                  <a:lnTo>
                    <a:pt x="226676" y="159885"/>
                  </a:lnTo>
                  <a:lnTo>
                    <a:pt x="223900" y="153509"/>
                  </a:lnTo>
                  <a:lnTo>
                    <a:pt x="221737" y="145244"/>
                  </a:lnTo>
                  <a:lnTo>
                    <a:pt x="217545" y="146384"/>
                  </a:lnTo>
                  <a:lnTo>
                    <a:pt x="215467" y="138450"/>
                  </a:lnTo>
                  <a:lnTo>
                    <a:pt x="214296" y="134019"/>
                  </a:lnTo>
                  <a:lnTo>
                    <a:pt x="213098" y="129484"/>
                  </a:lnTo>
                  <a:lnTo>
                    <a:pt x="201648" y="132932"/>
                  </a:lnTo>
                  <a:lnTo>
                    <a:pt x="195647" y="134732"/>
                  </a:lnTo>
                  <a:lnTo>
                    <a:pt x="192544" y="135667"/>
                  </a:lnTo>
                  <a:lnTo>
                    <a:pt x="191015" y="136127"/>
                  </a:lnTo>
                  <a:lnTo>
                    <a:pt x="172134" y="141787"/>
                  </a:lnTo>
                  <a:lnTo>
                    <a:pt x="171451" y="139736"/>
                  </a:lnTo>
                  <a:lnTo>
                    <a:pt x="166933" y="140795"/>
                  </a:lnTo>
                  <a:lnTo>
                    <a:pt x="152853" y="144082"/>
                  </a:lnTo>
                  <a:lnTo>
                    <a:pt x="138074" y="147560"/>
                  </a:lnTo>
                  <a:lnTo>
                    <a:pt x="131139" y="149184"/>
                  </a:lnTo>
                  <a:lnTo>
                    <a:pt x="120002" y="151781"/>
                  </a:lnTo>
                  <a:lnTo>
                    <a:pt x="99004" y="156757"/>
                  </a:lnTo>
                  <a:lnTo>
                    <a:pt x="91208" y="159222"/>
                  </a:lnTo>
                  <a:lnTo>
                    <a:pt x="78363" y="161636"/>
                  </a:lnTo>
                  <a:lnTo>
                    <a:pt x="76388" y="166919"/>
                  </a:lnTo>
                  <a:lnTo>
                    <a:pt x="75621" y="167234"/>
                  </a:lnTo>
                  <a:lnTo>
                    <a:pt x="72243" y="168623"/>
                  </a:lnTo>
                  <a:lnTo>
                    <a:pt x="67268" y="164330"/>
                  </a:lnTo>
                  <a:lnTo>
                    <a:pt x="65619" y="164712"/>
                  </a:lnTo>
                  <a:lnTo>
                    <a:pt x="52080" y="167840"/>
                  </a:lnTo>
                  <a:lnTo>
                    <a:pt x="46685" y="168960"/>
                  </a:lnTo>
                  <a:lnTo>
                    <a:pt x="39287" y="170492"/>
                  </a:lnTo>
                  <a:lnTo>
                    <a:pt x="28881" y="172635"/>
                  </a:lnTo>
                  <a:lnTo>
                    <a:pt x="3264" y="178185"/>
                  </a:lnTo>
                  <a:lnTo>
                    <a:pt x="2893" y="17767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098706" y="2661492"/>
              <a:ext cx="699079" cy="1077681"/>
            </a:xfrm>
            <a:custGeom>
              <a:avLst/>
              <a:pathLst>
                <a:path w="699079" h="1077681">
                  <a:moveTo>
                    <a:pt x="10649" y="361052"/>
                  </a:moveTo>
                  <a:lnTo>
                    <a:pt x="15309" y="343746"/>
                  </a:lnTo>
                  <a:lnTo>
                    <a:pt x="18709" y="331119"/>
                  </a:lnTo>
                  <a:lnTo>
                    <a:pt x="25287" y="306394"/>
                  </a:lnTo>
                  <a:lnTo>
                    <a:pt x="33674" y="274863"/>
                  </a:lnTo>
                  <a:lnTo>
                    <a:pt x="39640" y="251956"/>
                  </a:lnTo>
                  <a:lnTo>
                    <a:pt x="46523" y="225687"/>
                  </a:lnTo>
                  <a:lnTo>
                    <a:pt x="60297" y="171725"/>
                  </a:lnTo>
                  <a:lnTo>
                    <a:pt x="65169" y="152137"/>
                  </a:lnTo>
                  <a:lnTo>
                    <a:pt x="76174" y="109228"/>
                  </a:lnTo>
                  <a:lnTo>
                    <a:pt x="91456" y="50657"/>
                  </a:lnTo>
                  <a:lnTo>
                    <a:pt x="100263" y="16117"/>
                  </a:lnTo>
                  <a:lnTo>
                    <a:pt x="104434" y="0"/>
                  </a:lnTo>
                  <a:lnTo>
                    <a:pt x="131597" y="6715"/>
                  </a:lnTo>
                  <a:lnTo>
                    <a:pt x="167792" y="16186"/>
                  </a:lnTo>
                  <a:lnTo>
                    <a:pt x="171351" y="17109"/>
                  </a:lnTo>
                  <a:lnTo>
                    <a:pt x="182835" y="20078"/>
                  </a:lnTo>
                  <a:lnTo>
                    <a:pt x="203440" y="25101"/>
                  </a:lnTo>
                  <a:lnTo>
                    <a:pt x="225779" y="30745"/>
                  </a:lnTo>
                  <a:lnTo>
                    <a:pt x="253202" y="37010"/>
                  </a:lnTo>
                  <a:lnTo>
                    <a:pt x="283484" y="44044"/>
                  </a:lnTo>
                  <a:lnTo>
                    <a:pt x="315765" y="51475"/>
                  </a:lnTo>
                  <a:lnTo>
                    <a:pt x="340657" y="57254"/>
                  </a:lnTo>
                  <a:lnTo>
                    <a:pt x="362631" y="62198"/>
                  </a:lnTo>
                  <a:lnTo>
                    <a:pt x="383197" y="66731"/>
                  </a:lnTo>
                  <a:lnTo>
                    <a:pt x="400308" y="70666"/>
                  </a:lnTo>
                  <a:lnTo>
                    <a:pt x="401105" y="70852"/>
                  </a:lnTo>
                  <a:lnTo>
                    <a:pt x="440208" y="79910"/>
                  </a:lnTo>
                  <a:lnTo>
                    <a:pt x="469511" y="86338"/>
                  </a:lnTo>
                  <a:lnTo>
                    <a:pt x="515774" y="96346"/>
                  </a:lnTo>
                  <a:lnTo>
                    <a:pt x="540250" y="101414"/>
                  </a:lnTo>
                  <a:lnTo>
                    <a:pt x="571474" y="108089"/>
                  </a:lnTo>
                  <a:lnTo>
                    <a:pt x="599190" y="113399"/>
                  </a:lnTo>
                  <a:lnTo>
                    <a:pt x="613155" y="116043"/>
                  </a:lnTo>
                  <a:lnTo>
                    <a:pt x="643204" y="122815"/>
                  </a:lnTo>
                  <a:lnTo>
                    <a:pt x="674972" y="129100"/>
                  </a:lnTo>
                  <a:lnTo>
                    <a:pt x="699079" y="133834"/>
                  </a:lnTo>
                  <a:lnTo>
                    <a:pt x="692962" y="166657"/>
                  </a:lnTo>
                  <a:lnTo>
                    <a:pt x="686045" y="202476"/>
                  </a:lnTo>
                  <a:lnTo>
                    <a:pt x="678462" y="241274"/>
                  </a:lnTo>
                  <a:lnTo>
                    <a:pt x="672929" y="269686"/>
                  </a:lnTo>
                  <a:lnTo>
                    <a:pt x="665598" y="307083"/>
                  </a:lnTo>
                  <a:lnTo>
                    <a:pt x="659326" y="338575"/>
                  </a:lnTo>
                  <a:lnTo>
                    <a:pt x="656700" y="351902"/>
                  </a:lnTo>
                  <a:lnTo>
                    <a:pt x="649279" y="390401"/>
                  </a:lnTo>
                  <a:lnTo>
                    <a:pt x="648777" y="393006"/>
                  </a:lnTo>
                  <a:lnTo>
                    <a:pt x="643641" y="419237"/>
                  </a:lnTo>
                  <a:lnTo>
                    <a:pt x="640642" y="434547"/>
                  </a:lnTo>
                  <a:lnTo>
                    <a:pt x="634090" y="468971"/>
                  </a:lnTo>
                  <a:lnTo>
                    <a:pt x="632975" y="474832"/>
                  </a:lnTo>
                  <a:lnTo>
                    <a:pt x="619752" y="542475"/>
                  </a:lnTo>
                  <a:lnTo>
                    <a:pt x="616525" y="559857"/>
                  </a:lnTo>
                  <a:lnTo>
                    <a:pt x="611081" y="587392"/>
                  </a:lnTo>
                  <a:lnTo>
                    <a:pt x="608257" y="601676"/>
                  </a:lnTo>
                  <a:lnTo>
                    <a:pt x="603828" y="624729"/>
                  </a:lnTo>
                  <a:lnTo>
                    <a:pt x="599758" y="645890"/>
                  </a:lnTo>
                  <a:lnTo>
                    <a:pt x="597115" y="659771"/>
                  </a:lnTo>
                  <a:lnTo>
                    <a:pt x="590108" y="696360"/>
                  </a:lnTo>
                  <a:lnTo>
                    <a:pt x="586325" y="714849"/>
                  </a:lnTo>
                  <a:lnTo>
                    <a:pt x="582528" y="734165"/>
                  </a:lnTo>
                  <a:lnTo>
                    <a:pt x="579536" y="749596"/>
                  </a:lnTo>
                  <a:lnTo>
                    <a:pt x="574153" y="778013"/>
                  </a:lnTo>
                  <a:lnTo>
                    <a:pt x="569017" y="804855"/>
                  </a:lnTo>
                  <a:lnTo>
                    <a:pt x="566824" y="816927"/>
                  </a:lnTo>
                  <a:lnTo>
                    <a:pt x="562734" y="838457"/>
                  </a:lnTo>
                  <a:lnTo>
                    <a:pt x="556517" y="871187"/>
                  </a:lnTo>
                  <a:lnTo>
                    <a:pt x="549399" y="909329"/>
                  </a:lnTo>
                  <a:lnTo>
                    <a:pt x="547838" y="917072"/>
                  </a:lnTo>
                  <a:lnTo>
                    <a:pt x="546022" y="927334"/>
                  </a:lnTo>
                  <a:lnTo>
                    <a:pt x="538341" y="936128"/>
                  </a:lnTo>
                  <a:lnTo>
                    <a:pt x="532355" y="944689"/>
                  </a:lnTo>
                  <a:lnTo>
                    <a:pt x="530125" y="948315"/>
                  </a:lnTo>
                  <a:lnTo>
                    <a:pt x="523130" y="948230"/>
                  </a:lnTo>
                  <a:lnTo>
                    <a:pt x="517454" y="944274"/>
                  </a:lnTo>
                  <a:lnTo>
                    <a:pt x="513228" y="939563"/>
                  </a:lnTo>
                  <a:lnTo>
                    <a:pt x="512122" y="932974"/>
                  </a:lnTo>
                  <a:lnTo>
                    <a:pt x="509268" y="927434"/>
                  </a:lnTo>
                  <a:lnTo>
                    <a:pt x="504458" y="926116"/>
                  </a:lnTo>
                  <a:lnTo>
                    <a:pt x="500488" y="928083"/>
                  </a:lnTo>
                  <a:lnTo>
                    <a:pt x="496391" y="926853"/>
                  </a:lnTo>
                  <a:lnTo>
                    <a:pt x="494285" y="923377"/>
                  </a:lnTo>
                  <a:lnTo>
                    <a:pt x="487742" y="921991"/>
                  </a:lnTo>
                  <a:lnTo>
                    <a:pt x="481382" y="922235"/>
                  </a:lnTo>
                  <a:lnTo>
                    <a:pt x="476530" y="924632"/>
                  </a:lnTo>
                  <a:lnTo>
                    <a:pt x="468601" y="924894"/>
                  </a:lnTo>
                  <a:lnTo>
                    <a:pt x="466896" y="929359"/>
                  </a:lnTo>
                  <a:lnTo>
                    <a:pt x="466775" y="929988"/>
                  </a:lnTo>
                  <a:lnTo>
                    <a:pt x="465304" y="937644"/>
                  </a:lnTo>
                  <a:lnTo>
                    <a:pt x="464769" y="946918"/>
                  </a:lnTo>
                  <a:lnTo>
                    <a:pt x="466990" y="953346"/>
                  </a:lnTo>
                  <a:lnTo>
                    <a:pt x="469330" y="959022"/>
                  </a:lnTo>
                  <a:lnTo>
                    <a:pt x="464240" y="965179"/>
                  </a:lnTo>
                  <a:lnTo>
                    <a:pt x="462737" y="976367"/>
                  </a:lnTo>
                  <a:lnTo>
                    <a:pt x="461363" y="987775"/>
                  </a:lnTo>
                  <a:lnTo>
                    <a:pt x="464201" y="994107"/>
                  </a:lnTo>
                  <a:lnTo>
                    <a:pt x="463302" y="997164"/>
                  </a:lnTo>
                  <a:lnTo>
                    <a:pt x="460794" y="1005681"/>
                  </a:lnTo>
                  <a:lnTo>
                    <a:pt x="458604" y="1015890"/>
                  </a:lnTo>
                  <a:lnTo>
                    <a:pt x="461621" y="1022167"/>
                  </a:lnTo>
                  <a:lnTo>
                    <a:pt x="462035" y="1043129"/>
                  </a:lnTo>
                  <a:lnTo>
                    <a:pt x="460276" y="1060325"/>
                  </a:lnTo>
                  <a:lnTo>
                    <a:pt x="456890" y="1062162"/>
                  </a:lnTo>
                  <a:lnTo>
                    <a:pt x="454614" y="1061628"/>
                  </a:lnTo>
                  <a:lnTo>
                    <a:pt x="452605" y="1068771"/>
                  </a:lnTo>
                  <a:lnTo>
                    <a:pt x="449870" y="1077681"/>
                  </a:lnTo>
                  <a:lnTo>
                    <a:pt x="434788" y="1055111"/>
                  </a:lnTo>
                  <a:lnTo>
                    <a:pt x="422119" y="1036158"/>
                  </a:lnTo>
                  <a:lnTo>
                    <a:pt x="413727" y="1023551"/>
                  </a:lnTo>
                  <a:lnTo>
                    <a:pt x="403525" y="1008385"/>
                  </a:lnTo>
                  <a:lnTo>
                    <a:pt x="390971" y="989596"/>
                  </a:lnTo>
                  <a:lnTo>
                    <a:pt x="382178" y="976492"/>
                  </a:lnTo>
                  <a:lnTo>
                    <a:pt x="361046" y="944774"/>
                  </a:lnTo>
                  <a:lnTo>
                    <a:pt x="343899" y="919251"/>
                  </a:lnTo>
                  <a:lnTo>
                    <a:pt x="339857" y="913208"/>
                  </a:lnTo>
                  <a:lnTo>
                    <a:pt x="322611" y="887330"/>
                  </a:lnTo>
                  <a:lnTo>
                    <a:pt x="298441" y="851211"/>
                  </a:lnTo>
                  <a:lnTo>
                    <a:pt x="288882" y="836783"/>
                  </a:lnTo>
                  <a:lnTo>
                    <a:pt x="245474" y="771692"/>
                  </a:lnTo>
                  <a:lnTo>
                    <a:pt x="231579" y="750913"/>
                  </a:lnTo>
                  <a:lnTo>
                    <a:pt x="224961" y="740974"/>
                  </a:lnTo>
                  <a:lnTo>
                    <a:pt x="188605" y="686408"/>
                  </a:lnTo>
                  <a:lnTo>
                    <a:pt x="175895" y="667482"/>
                  </a:lnTo>
                  <a:lnTo>
                    <a:pt x="160287" y="644107"/>
                  </a:lnTo>
                  <a:lnTo>
                    <a:pt x="126919" y="594080"/>
                  </a:lnTo>
                  <a:lnTo>
                    <a:pt x="120961" y="585074"/>
                  </a:lnTo>
                  <a:lnTo>
                    <a:pt x="84432" y="530263"/>
                  </a:lnTo>
                  <a:lnTo>
                    <a:pt x="67721" y="505381"/>
                  </a:lnTo>
                  <a:lnTo>
                    <a:pt x="57760" y="490468"/>
                  </a:lnTo>
                  <a:lnTo>
                    <a:pt x="53639" y="484321"/>
                  </a:lnTo>
                  <a:lnTo>
                    <a:pt x="33161" y="453622"/>
                  </a:lnTo>
                  <a:lnTo>
                    <a:pt x="32980" y="453349"/>
                  </a:lnTo>
                  <a:lnTo>
                    <a:pt x="7694" y="415446"/>
                  </a:lnTo>
                  <a:lnTo>
                    <a:pt x="0" y="403927"/>
                  </a:lnTo>
                  <a:lnTo>
                    <a:pt x="2266" y="394733"/>
                  </a:lnTo>
                  <a:lnTo>
                    <a:pt x="3775" y="388616"/>
                  </a:lnTo>
                  <a:lnTo>
                    <a:pt x="5541" y="381451"/>
                  </a:lnTo>
                  <a:lnTo>
                    <a:pt x="9735" y="36444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856951" y="1971006"/>
              <a:ext cx="722534" cy="452289"/>
            </a:xfrm>
            <a:custGeom>
              <a:avLst/>
              <a:pathLst>
                <a:path w="722534" h="452289">
                  <a:moveTo>
                    <a:pt x="35184" y="0"/>
                  </a:moveTo>
                  <a:lnTo>
                    <a:pt x="97010" y="5155"/>
                  </a:lnTo>
                  <a:lnTo>
                    <a:pt x="137124" y="8127"/>
                  </a:lnTo>
                  <a:lnTo>
                    <a:pt x="145258" y="8707"/>
                  </a:lnTo>
                  <a:lnTo>
                    <a:pt x="203485" y="12837"/>
                  </a:lnTo>
                  <a:lnTo>
                    <a:pt x="221489" y="13970"/>
                  </a:lnTo>
                  <a:lnTo>
                    <a:pt x="257895" y="16147"/>
                  </a:lnTo>
                  <a:lnTo>
                    <a:pt x="269751" y="16845"/>
                  </a:lnTo>
                  <a:lnTo>
                    <a:pt x="303895" y="18764"/>
                  </a:lnTo>
                  <a:lnTo>
                    <a:pt x="367745" y="21934"/>
                  </a:lnTo>
                  <a:lnTo>
                    <a:pt x="390672" y="22996"/>
                  </a:lnTo>
                  <a:lnTo>
                    <a:pt x="415420" y="24076"/>
                  </a:lnTo>
                  <a:lnTo>
                    <a:pt x="451148" y="25445"/>
                  </a:lnTo>
                  <a:lnTo>
                    <a:pt x="464935" y="25934"/>
                  </a:lnTo>
                  <a:lnTo>
                    <a:pt x="499589" y="27011"/>
                  </a:lnTo>
                  <a:lnTo>
                    <a:pt x="511635" y="27353"/>
                  </a:lnTo>
                  <a:lnTo>
                    <a:pt x="596293" y="29458"/>
                  </a:lnTo>
                  <a:lnTo>
                    <a:pt x="612348" y="29764"/>
                  </a:lnTo>
                  <a:lnTo>
                    <a:pt x="662719" y="30545"/>
                  </a:lnTo>
                  <a:lnTo>
                    <a:pt x="662732" y="38036"/>
                  </a:lnTo>
                  <a:lnTo>
                    <a:pt x="666332" y="48779"/>
                  </a:lnTo>
                  <a:lnTo>
                    <a:pt x="669385" y="61805"/>
                  </a:lnTo>
                  <a:lnTo>
                    <a:pt x="672188" y="69909"/>
                  </a:lnTo>
                  <a:lnTo>
                    <a:pt x="674082" y="76178"/>
                  </a:lnTo>
                  <a:lnTo>
                    <a:pt x="669969" y="87650"/>
                  </a:lnTo>
                  <a:lnTo>
                    <a:pt x="669457" y="93097"/>
                  </a:lnTo>
                  <a:lnTo>
                    <a:pt x="669417" y="93527"/>
                  </a:lnTo>
                  <a:lnTo>
                    <a:pt x="669308" y="94681"/>
                  </a:lnTo>
                  <a:lnTo>
                    <a:pt x="670065" y="108625"/>
                  </a:lnTo>
                  <a:lnTo>
                    <a:pt x="670042" y="120395"/>
                  </a:lnTo>
                  <a:lnTo>
                    <a:pt x="670680" y="132291"/>
                  </a:lnTo>
                  <a:lnTo>
                    <a:pt x="669422" y="141064"/>
                  </a:lnTo>
                  <a:lnTo>
                    <a:pt x="669020" y="143865"/>
                  </a:lnTo>
                  <a:lnTo>
                    <a:pt x="668928" y="144504"/>
                  </a:lnTo>
                  <a:lnTo>
                    <a:pt x="672644" y="155131"/>
                  </a:lnTo>
                  <a:lnTo>
                    <a:pt x="675966" y="164096"/>
                  </a:lnTo>
                  <a:lnTo>
                    <a:pt x="678786" y="176883"/>
                  </a:lnTo>
                  <a:lnTo>
                    <a:pt x="682498" y="189119"/>
                  </a:lnTo>
                  <a:lnTo>
                    <a:pt x="688730" y="202842"/>
                  </a:lnTo>
                  <a:lnTo>
                    <a:pt x="691926" y="212863"/>
                  </a:lnTo>
                  <a:lnTo>
                    <a:pt x="692942" y="216045"/>
                  </a:lnTo>
                  <a:lnTo>
                    <a:pt x="695510" y="226647"/>
                  </a:lnTo>
                  <a:lnTo>
                    <a:pt x="695242" y="236652"/>
                  </a:lnTo>
                  <a:lnTo>
                    <a:pt x="695026" y="244719"/>
                  </a:lnTo>
                  <a:lnTo>
                    <a:pt x="696456" y="267206"/>
                  </a:lnTo>
                  <a:lnTo>
                    <a:pt x="696808" y="272572"/>
                  </a:lnTo>
                  <a:lnTo>
                    <a:pt x="697597" y="284607"/>
                  </a:lnTo>
                  <a:lnTo>
                    <a:pt x="698225" y="294159"/>
                  </a:lnTo>
                  <a:lnTo>
                    <a:pt x="696770" y="303923"/>
                  </a:lnTo>
                  <a:lnTo>
                    <a:pt x="703268" y="317414"/>
                  </a:lnTo>
                  <a:lnTo>
                    <a:pt x="700751" y="335974"/>
                  </a:lnTo>
                  <a:lnTo>
                    <a:pt x="700842" y="347653"/>
                  </a:lnTo>
                  <a:lnTo>
                    <a:pt x="700426" y="355355"/>
                  </a:lnTo>
                  <a:lnTo>
                    <a:pt x="700495" y="355512"/>
                  </a:lnTo>
                  <a:lnTo>
                    <a:pt x="700871" y="356363"/>
                  </a:lnTo>
                  <a:lnTo>
                    <a:pt x="704754" y="365164"/>
                  </a:lnTo>
                  <a:lnTo>
                    <a:pt x="708000" y="383201"/>
                  </a:lnTo>
                  <a:lnTo>
                    <a:pt x="713851" y="393833"/>
                  </a:lnTo>
                  <a:lnTo>
                    <a:pt x="718256" y="399233"/>
                  </a:lnTo>
                  <a:lnTo>
                    <a:pt x="718685" y="412990"/>
                  </a:lnTo>
                  <a:lnTo>
                    <a:pt x="722534" y="431762"/>
                  </a:lnTo>
                  <a:lnTo>
                    <a:pt x="720730" y="440321"/>
                  </a:lnTo>
                  <a:lnTo>
                    <a:pt x="720574" y="441059"/>
                  </a:lnTo>
                  <a:lnTo>
                    <a:pt x="721529" y="452289"/>
                  </a:lnTo>
                  <a:lnTo>
                    <a:pt x="671464" y="451773"/>
                  </a:lnTo>
                  <a:lnTo>
                    <a:pt x="657346" y="451627"/>
                  </a:lnTo>
                  <a:lnTo>
                    <a:pt x="626993" y="451239"/>
                  </a:lnTo>
                  <a:lnTo>
                    <a:pt x="604355" y="450825"/>
                  </a:lnTo>
                  <a:lnTo>
                    <a:pt x="584877" y="450366"/>
                  </a:lnTo>
                  <a:lnTo>
                    <a:pt x="582046" y="450295"/>
                  </a:lnTo>
                  <a:lnTo>
                    <a:pt x="576020" y="450143"/>
                  </a:lnTo>
                  <a:lnTo>
                    <a:pt x="542808" y="449314"/>
                  </a:lnTo>
                  <a:lnTo>
                    <a:pt x="522457" y="448536"/>
                  </a:lnTo>
                  <a:lnTo>
                    <a:pt x="512902" y="448206"/>
                  </a:lnTo>
                  <a:lnTo>
                    <a:pt x="485746" y="447211"/>
                  </a:lnTo>
                  <a:lnTo>
                    <a:pt x="477339" y="446908"/>
                  </a:lnTo>
                  <a:lnTo>
                    <a:pt x="453009" y="446068"/>
                  </a:lnTo>
                  <a:lnTo>
                    <a:pt x="438987" y="445555"/>
                  </a:lnTo>
                  <a:lnTo>
                    <a:pt x="427323" y="445017"/>
                  </a:lnTo>
                  <a:lnTo>
                    <a:pt x="417005" y="444646"/>
                  </a:lnTo>
                  <a:lnTo>
                    <a:pt x="401357" y="443914"/>
                  </a:lnTo>
                  <a:lnTo>
                    <a:pt x="375138" y="442693"/>
                  </a:lnTo>
                  <a:lnTo>
                    <a:pt x="361440" y="441975"/>
                  </a:lnTo>
                  <a:lnTo>
                    <a:pt x="341646" y="441009"/>
                  </a:lnTo>
                  <a:lnTo>
                    <a:pt x="340431" y="440948"/>
                  </a:lnTo>
                  <a:lnTo>
                    <a:pt x="316304" y="439754"/>
                  </a:lnTo>
                  <a:lnTo>
                    <a:pt x="283062" y="437997"/>
                  </a:lnTo>
                  <a:lnTo>
                    <a:pt x="258143" y="436607"/>
                  </a:lnTo>
                  <a:lnTo>
                    <a:pt x="239634" y="435541"/>
                  </a:lnTo>
                  <a:lnTo>
                    <a:pt x="216759" y="434133"/>
                  </a:lnTo>
                  <a:lnTo>
                    <a:pt x="197087" y="432891"/>
                  </a:lnTo>
                  <a:lnTo>
                    <a:pt x="196899" y="432879"/>
                  </a:lnTo>
                  <a:lnTo>
                    <a:pt x="188528" y="432338"/>
                  </a:lnTo>
                  <a:lnTo>
                    <a:pt x="165339" y="430792"/>
                  </a:lnTo>
                  <a:lnTo>
                    <a:pt x="143884" y="429307"/>
                  </a:lnTo>
                  <a:lnTo>
                    <a:pt x="129057" y="428263"/>
                  </a:lnTo>
                  <a:lnTo>
                    <a:pt x="112165" y="427054"/>
                  </a:lnTo>
                  <a:lnTo>
                    <a:pt x="106211" y="426617"/>
                  </a:lnTo>
                  <a:lnTo>
                    <a:pt x="101090" y="426238"/>
                  </a:lnTo>
                  <a:lnTo>
                    <a:pt x="79603" y="424615"/>
                  </a:lnTo>
                  <a:lnTo>
                    <a:pt x="58765" y="422994"/>
                  </a:lnTo>
                  <a:lnTo>
                    <a:pt x="37016" y="421270"/>
                  </a:lnTo>
                  <a:lnTo>
                    <a:pt x="0" y="418194"/>
                  </a:lnTo>
                  <a:lnTo>
                    <a:pt x="3904" y="372159"/>
                  </a:lnTo>
                  <a:lnTo>
                    <a:pt x="4422" y="366048"/>
                  </a:lnTo>
                  <a:lnTo>
                    <a:pt x="6622" y="340601"/>
                  </a:lnTo>
                  <a:lnTo>
                    <a:pt x="6977" y="336333"/>
                  </a:lnTo>
                  <a:lnTo>
                    <a:pt x="8125" y="322510"/>
                  </a:lnTo>
                  <a:lnTo>
                    <a:pt x="8950" y="312573"/>
                  </a:lnTo>
                  <a:lnTo>
                    <a:pt x="11515" y="282384"/>
                  </a:lnTo>
                  <a:lnTo>
                    <a:pt x="13839" y="255850"/>
                  </a:lnTo>
                  <a:lnTo>
                    <a:pt x="16147" y="228066"/>
                  </a:lnTo>
                  <a:lnTo>
                    <a:pt x="16168" y="227818"/>
                  </a:lnTo>
                  <a:lnTo>
                    <a:pt x="16956" y="218902"/>
                  </a:lnTo>
                  <a:lnTo>
                    <a:pt x="19451" y="190684"/>
                  </a:lnTo>
                  <a:lnTo>
                    <a:pt x="21916" y="163330"/>
                  </a:lnTo>
                  <a:lnTo>
                    <a:pt x="23723" y="140313"/>
                  </a:lnTo>
                  <a:lnTo>
                    <a:pt x="23993" y="136952"/>
                  </a:lnTo>
                  <a:lnTo>
                    <a:pt x="26688" y="103428"/>
                  </a:lnTo>
                  <a:lnTo>
                    <a:pt x="28300" y="83233"/>
                  </a:lnTo>
                  <a:lnTo>
                    <a:pt x="29443" y="68923"/>
                  </a:lnTo>
                  <a:lnTo>
                    <a:pt x="31011" y="49859"/>
                  </a:lnTo>
                  <a:lnTo>
                    <a:pt x="33406" y="2076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785476" y="3716359"/>
              <a:ext cx="553796" cy="501068"/>
            </a:xfrm>
            <a:custGeom>
              <a:avLst/>
              <a:pathLst>
                <a:path w="553796" h="501068">
                  <a:moveTo>
                    <a:pt x="0" y="18167"/>
                  </a:moveTo>
                  <a:lnTo>
                    <a:pt x="28333" y="17691"/>
                  </a:lnTo>
                  <a:lnTo>
                    <a:pt x="59692" y="17190"/>
                  </a:lnTo>
                  <a:lnTo>
                    <a:pt x="72704" y="16955"/>
                  </a:lnTo>
                  <a:lnTo>
                    <a:pt x="82912" y="16710"/>
                  </a:lnTo>
                  <a:lnTo>
                    <a:pt x="101287" y="16244"/>
                  </a:lnTo>
                  <a:lnTo>
                    <a:pt x="114079" y="15959"/>
                  </a:lnTo>
                  <a:lnTo>
                    <a:pt x="131435" y="15547"/>
                  </a:lnTo>
                  <a:lnTo>
                    <a:pt x="143758" y="15244"/>
                  </a:lnTo>
                  <a:lnTo>
                    <a:pt x="146214" y="15182"/>
                  </a:lnTo>
                  <a:lnTo>
                    <a:pt x="164653" y="14697"/>
                  </a:lnTo>
                  <a:lnTo>
                    <a:pt x="194658" y="13723"/>
                  </a:lnTo>
                  <a:lnTo>
                    <a:pt x="196328" y="13666"/>
                  </a:lnTo>
                  <a:lnTo>
                    <a:pt x="203669" y="13412"/>
                  </a:lnTo>
                  <a:lnTo>
                    <a:pt x="226625" y="12585"/>
                  </a:lnTo>
                  <a:lnTo>
                    <a:pt x="230498" y="12455"/>
                  </a:lnTo>
                  <a:lnTo>
                    <a:pt x="250230" y="11768"/>
                  </a:lnTo>
                  <a:lnTo>
                    <a:pt x="272285" y="10848"/>
                  </a:lnTo>
                  <a:lnTo>
                    <a:pt x="275584" y="10706"/>
                  </a:lnTo>
                  <a:lnTo>
                    <a:pt x="290427" y="10056"/>
                  </a:lnTo>
                  <a:lnTo>
                    <a:pt x="324991" y="8423"/>
                  </a:lnTo>
                  <a:lnTo>
                    <a:pt x="328270" y="8262"/>
                  </a:lnTo>
                  <a:lnTo>
                    <a:pt x="349516" y="7516"/>
                  </a:lnTo>
                  <a:lnTo>
                    <a:pt x="354276" y="7343"/>
                  </a:lnTo>
                  <a:lnTo>
                    <a:pt x="354492" y="7335"/>
                  </a:lnTo>
                  <a:lnTo>
                    <a:pt x="385179" y="5711"/>
                  </a:lnTo>
                  <a:lnTo>
                    <a:pt x="397145" y="5053"/>
                  </a:lnTo>
                  <a:lnTo>
                    <a:pt x="422930" y="3612"/>
                  </a:lnTo>
                  <a:lnTo>
                    <a:pt x="424953" y="3496"/>
                  </a:lnTo>
                  <a:lnTo>
                    <a:pt x="445838" y="2336"/>
                  </a:lnTo>
                  <a:lnTo>
                    <a:pt x="454831" y="1824"/>
                  </a:lnTo>
                  <a:lnTo>
                    <a:pt x="485026" y="368"/>
                  </a:lnTo>
                  <a:lnTo>
                    <a:pt x="492400" y="0"/>
                  </a:lnTo>
                  <a:lnTo>
                    <a:pt x="494078" y="4847"/>
                  </a:lnTo>
                  <a:lnTo>
                    <a:pt x="495606" y="11007"/>
                  </a:lnTo>
                  <a:lnTo>
                    <a:pt x="503014" y="14566"/>
                  </a:lnTo>
                  <a:lnTo>
                    <a:pt x="503558" y="18631"/>
                  </a:lnTo>
                  <a:lnTo>
                    <a:pt x="503976" y="26124"/>
                  </a:lnTo>
                  <a:lnTo>
                    <a:pt x="498672" y="31681"/>
                  </a:lnTo>
                  <a:lnTo>
                    <a:pt x="494581" y="39124"/>
                  </a:lnTo>
                  <a:lnTo>
                    <a:pt x="491041" y="41446"/>
                  </a:lnTo>
                  <a:lnTo>
                    <a:pt x="487696" y="43637"/>
                  </a:lnTo>
                  <a:lnTo>
                    <a:pt x="486401" y="50036"/>
                  </a:lnTo>
                  <a:lnTo>
                    <a:pt x="480101" y="54118"/>
                  </a:lnTo>
                  <a:lnTo>
                    <a:pt x="475680" y="63569"/>
                  </a:lnTo>
                  <a:lnTo>
                    <a:pt x="472847" y="70896"/>
                  </a:lnTo>
                  <a:lnTo>
                    <a:pt x="481675" y="70271"/>
                  </a:lnTo>
                  <a:lnTo>
                    <a:pt x="502206" y="68788"/>
                  </a:lnTo>
                  <a:lnTo>
                    <a:pt x="518220" y="67659"/>
                  </a:lnTo>
                  <a:lnTo>
                    <a:pt x="524670" y="67198"/>
                  </a:lnTo>
                  <a:lnTo>
                    <a:pt x="543297" y="65811"/>
                  </a:lnTo>
                  <a:lnTo>
                    <a:pt x="548905" y="72822"/>
                  </a:lnTo>
                  <a:lnTo>
                    <a:pt x="552993" y="76214"/>
                  </a:lnTo>
                  <a:lnTo>
                    <a:pt x="553499" y="78517"/>
                  </a:lnTo>
                  <a:lnTo>
                    <a:pt x="553796" y="79865"/>
                  </a:lnTo>
                  <a:lnTo>
                    <a:pt x="545623" y="83368"/>
                  </a:lnTo>
                  <a:lnTo>
                    <a:pt x="545098" y="87043"/>
                  </a:lnTo>
                  <a:lnTo>
                    <a:pt x="546127" y="92314"/>
                  </a:lnTo>
                  <a:lnTo>
                    <a:pt x="538185" y="96567"/>
                  </a:lnTo>
                  <a:lnTo>
                    <a:pt x="531070" y="101922"/>
                  </a:lnTo>
                  <a:lnTo>
                    <a:pt x="525262" y="101274"/>
                  </a:lnTo>
                  <a:lnTo>
                    <a:pt x="521216" y="109825"/>
                  </a:lnTo>
                  <a:lnTo>
                    <a:pt x="528035" y="115609"/>
                  </a:lnTo>
                  <a:lnTo>
                    <a:pt x="530744" y="118818"/>
                  </a:lnTo>
                  <a:lnTo>
                    <a:pt x="524676" y="121829"/>
                  </a:lnTo>
                  <a:lnTo>
                    <a:pt x="523732" y="128525"/>
                  </a:lnTo>
                  <a:lnTo>
                    <a:pt x="522363" y="131208"/>
                  </a:lnTo>
                  <a:lnTo>
                    <a:pt x="513461" y="130567"/>
                  </a:lnTo>
                  <a:lnTo>
                    <a:pt x="513017" y="138100"/>
                  </a:lnTo>
                  <a:lnTo>
                    <a:pt x="516010" y="143374"/>
                  </a:lnTo>
                  <a:lnTo>
                    <a:pt x="513779" y="149365"/>
                  </a:lnTo>
                  <a:lnTo>
                    <a:pt x="510890" y="148450"/>
                  </a:lnTo>
                  <a:lnTo>
                    <a:pt x="506315" y="150567"/>
                  </a:lnTo>
                  <a:lnTo>
                    <a:pt x="509470" y="156910"/>
                  </a:lnTo>
                  <a:lnTo>
                    <a:pt x="506178" y="165307"/>
                  </a:lnTo>
                  <a:lnTo>
                    <a:pt x="501427" y="169776"/>
                  </a:lnTo>
                  <a:lnTo>
                    <a:pt x="509326" y="172719"/>
                  </a:lnTo>
                  <a:lnTo>
                    <a:pt x="510252" y="179175"/>
                  </a:lnTo>
                  <a:lnTo>
                    <a:pt x="509859" y="184611"/>
                  </a:lnTo>
                  <a:lnTo>
                    <a:pt x="511287" y="190963"/>
                  </a:lnTo>
                  <a:lnTo>
                    <a:pt x="503405" y="189981"/>
                  </a:lnTo>
                  <a:lnTo>
                    <a:pt x="501331" y="195327"/>
                  </a:lnTo>
                  <a:lnTo>
                    <a:pt x="499907" y="201085"/>
                  </a:lnTo>
                  <a:lnTo>
                    <a:pt x="492342" y="203000"/>
                  </a:lnTo>
                  <a:lnTo>
                    <a:pt x="488461" y="204837"/>
                  </a:lnTo>
                  <a:lnTo>
                    <a:pt x="487771" y="209493"/>
                  </a:lnTo>
                  <a:lnTo>
                    <a:pt x="495545" y="217123"/>
                  </a:lnTo>
                  <a:lnTo>
                    <a:pt x="495168" y="221367"/>
                  </a:lnTo>
                  <a:lnTo>
                    <a:pt x="488552" y="226572"/>
                  </a:lnTo>
                  <a:lnTo>
                    <a:pt x="488333" y="226744"/>
                  </a:lnTo>
                  <a:lnTo>
                    <a:pt x="478707" y="232389"/>
                  </a:lnTo>
                  <a:lnTo>
                    <a:pt x="477992" y="232437"/>
                  </a:lnTo>
                  <a:lnTo>
                    <a:pt x="471709" y="232853"/>
                  </a:lnTo>
                  <a:lnTo>
                    <a:pt x="470985" y="239318"/>
                  </a:lnTo>
                  <a:lnTo>
                    <a:pt x="467578" y="242898"/>
                  </a:lnTo>
                  <a:lnTo>
                    <a:pt x="463504" y="251841"/>
                  </a:lnTo>
                  <a:lnTo>
                    <a:pt x="463349" y="257233"/>
                  </a:lnTo>
                  <a:lnTo>
                    <a:pt x="460813" y="261808"/>
                  </a:lnTo>
                  <a:lnTo>
                    <a:pt x="459542" y="264099"/>
                  </a:lnTo>
                  <a:lnTo>
                    <a:pt x="464212" y="270468"/>
                  </a:lnTo>
                  <a:lnTo>
                    <a:pt x="462275" y="276675"/>
                  </a:lnTo>
                  <a:lnTo>
                    <a:pt x="461181" y="285865"/>
                  </a:lnTo>
                  <a:lnTo>
                    <a:pt x="462477" y="291875"/>
                  </a:lnTo>
                  <a:lnTo>
                    <a:pt x="455240" y="296644"/>
                  </a:lnTo>
                  <a:lnTo>
                    <a:pt x="453462" y="303445"/>
                  </a:lnTo>
                  <a:lnTo>
                    <a:pt x="445451" y="299930"/>
                  </a:lnTo>
                  <a:lnTo>
                    <a:pt x="441529" y="303126"/>
                  </a:lnTo>
                  <a:lnTo>
                    <a:pt x="443357" y="310483"/>
                  </a:lnTo>
                  <a:lnTo>
                    <a:pt x="436607" y="312223"/>
                  </a:lnTo>
                  <a:lnTo>
                    <a:pt x="433853" y="318406"/>
                  </a:lnTo>
                  <a:lnTo>
                    <a:pt x="427744" y="320370"/>
                  </a:lnTo>
                  <a:lnTo>
                    <a:pt x="429390" y="325853"/>
                  </a:lnTo>
                  <a:lnTo>
                    <a:pt x="428238" y="329175"/>
                  </a:lnTo>
                  <a:lnTo>
                    <a:pt x="423364" y="331134"/>
                  </a:lnTo>
                  <a:lnTo>
                    <a:pt x="422892" y="335154"/>
                  </a:lnTo>
                  <a:lnTo>
                    <a:pt x="422832" y="335664"/>
                  </a:lnTo>
                  <a:lnTo>
                    <a:pt x="422716" y="336651"/>
                  </a:lnTo>
                  <a:lnTo>
                    <a:pt x="427965" y="338418"/>
                  </a:lnTo>
                  <a:lnTo>
                    <a:pt x="431159" y="341396"/>
                  </a:lnTo>
                  <a:lnTo>
                    <a:pt x="429462" y="347777"/>
                  </a:lnTo>
                  <a:lnTo>
                    <a:pt x="423808" y="349306"/>
                  </a:lnTo>
                  <a:lnTo>
                    <a:pt x="419694" y="352023"/>
                  </a:lnTo>
                  <a:lnTo>
                    <a:pt x="417012" y="355379"/>
                  </a:lnTo>
                  <a:lnTo>
                    <a:pt x="412011" y="354518"/>
                  </a:lnTo>
                  <a:lnTo>
                    <a:pt x="407587" y="358052"/>
                  </a:lnTo>
                  <a:lnTo>
                    <a:pt x="413724" y="360179"/>
                  </a:lnTo>
                  <a:lnTo>
                    <a:pt x="415076" y="365088"/>
                  </a:lnTo>
                  <a:lnTo>
                    <a:pt x="411320" y="369526"/>
                  </a:lnTo>
                  <a:lnTo>
                    <a:pt x="412667" y="376876"/>
                  </a:lnTo>
                  <a:lnTo>
                    <a:pt x="415955" y="379241"/>
                  </a:lnTo>
                  <a:lnTo>
                    <a:pt x="416079" y="385122"/>
                  </a:lnTo>
                  <a:lnTo>
                    <a:pt x="409279" y="383700"/>
                  </a:lnTo>
                  <a:lnTo>
                    <a:pt x="406324" y="384108"/>
                  </a:lnTo>
                  <a:lnTo>
                    <a:pt x="402887" y="388101"/>
                  </a:lnTo>
                  <a:lnTo>
                    <a:pt x="410881" y="392244"/>
                  </a:lnTo>
                  <a:lnTo>
                    <a:pt x="408341" y="399868"/>
                  </a:lnTo>
                  <a:lnTo>
                    <a:pt x="399562" y="401631"/>
                  </a:lnTo>
                  <a:lnTo>
                    <a:pt x="405271" y="406931"/>
                  </a:lnTo>
                  <a:lnTo>
                    <a:pt x="398872" y="412083"/>
                  </a:lnTo>
                  <a:lnTo>
                    <a:pt x="397085" y="416430"/>
                  </a:lnTo>
                  <a:lnTo>
                    <a:pt x="396139" y="418733"/>
                  </a:lnTo>
                  <a:lnTo>
                    <a:pt x="399407" y="423632"/>
                  </a:lnTo>
                  <a:lnTo>
                    <a:pt x="401638" y="427783"/>
                  </a:lnTo>
                  <a:lnTo>
                    <a:pt x="404656" y="432521"/>
                  </a:lnTo>
                  <a:lnTo>
                    <a:pt x="408788" y="437044"/>
                  </a:lnTo>
                  <a:lnTo>
                    <a:pt x="405835" y="443333"/>
                  </a:lnTo>
                  <a:lnTo>
                    <a:pt x="408240" y="452768"/>
                  </a:lnTo>
                  <a:lnTo>
                    <a:pt x="412817" y="453450"/>
                  </a:lnTo>
                  <a:lnTo>
                    <a:pt x="415113" y="458992"/>
                  </a:lnTo>
                  <a:lnTo>
                    <a:pt x="413686" y="466307"/>
                  </a:lnTo>
                  <a:lnTo>
                    <a:pt x="411742" y="473256"/>
                  </a:lnTo>
                  <a:lnTo>
                    <a:pt x="406109" y="473059"/>
                  </a:lnTo>
                  <a:lnTo>
                    <a:pt x="403164" y="478315"/>
                  </a:lnTo>
                  <a:lnTo>
                    <a:pt x="410442" y="484036"/>
                  </a:lnTo>
                  <a:lnTo>
                    <a:pt x="406226" y="490269"/>
                  </a:lnTo>
                  <a:lnTo>
                    <a:pt x="405530" y="491296"/>
                  </a:lnTo>
                  <a:lnTo>
                    <a:pt x="394164" y="491781"/>
                  </a:lnTo>
                  <a:lnTo>
                    <a:pt x="374388" y="492596"/>
                  </a:lnTo>
                  <a:lnTo>
                    <a:pt x="371566" y="492710"/>
                  </a:lnTo>
                  <a:lnTo>
                    <a:pt x="368243" y="492842"/>
                  </a:lnTo>
                  <a:lnTo>
                    <a:pt x="323702" y="494652"/>
                  </a:lnTo>
                  <a:lnTo>
                    <a:pt x="301325" y="495497"/>
                  </a:lnTo>
                  <a:lnTo>
                    <a:pt x="283572" y="496134"/>
                  </a:lnTo>
                  <a:lnTo>
                    <a:pt x="251408" y="496938"/>
                  </a:lnTo>
                  <a:lnTo>
                    <a:pt x="225755" y="497552"/>
                  </a:lnTo>
                  <a:lnTo>
                    <a:pt x="225618" y="497555"/>
                  </a:lnTo>
                  <a:lnTo>
                    <a:pt x="197165" y="498103"/>
                  </a:lnTo>
                  <a:lnTo>
                    <a:pt x="195129" y="498159"/>
                  </a:lnTo>
                  <a:lnTo>
                    <a:pt x="171045" y="498799"/>
                  </a:lnTo>
                  <a:lnTo>
                    <a:pt x="166284" y="498929"/>
                  </a:lnTo>
                  <a:lnTo>
                    <a:pt x="150296" y="499352"/>
                  </a:lnTo>
                  <a:lnTo>
                    <a:pt x="137201" y="499650"/>
                  </a:lnTo>
                  <a:lnTo>
                    <a:pt x="133688" y="499727"/>
                  </a:lnTo>
                  <a:lnTo>
                    <a:pt x="110333" y="500213"/>
                  </a:lnTo>
                  <a:lnTo>
                    <a:pt x="100653" y="500449"/>
                  </a:lnTo>
                  <a:lnTo>
                    <a:pt x="99790" y="500470"/>
                  </a:lnTo>
                  <a:lnTo>
                    <a:pt x="73425" y="501068"/>
                  </a:lnTo>
                  <a:lnTo>
                    <a:pt x="73050" y="481487"/>
                  </a:lnTo>
                  <a:lnTo>
                    <a:pt x="72707" y="466085"/>
                  </a:lnTo>
                  <a:lnTo>
                    <a:pt x="72523" y="457858"/>
                  </a:lnTo>
                  <a:lnTo>
                    <a:pt x="72231" y="443233"/>
                  </a:lnTo>
                  <a:lnTo>
                    <a:pt x="71850" y="427179"/>
                  </a:lnTo>
                  <a:lnTo>
                    <a:pt x="68438" y="424358"/>
                  </a:lnTo>
                  <a:lnTo>
                    <a:pt x="60357" y="423756"/>
                  </a:lnTo>
                  <a:lnTo>
                    <a:pt x="55691" y="421833"/>
                  </a:lnTo>
                  <a:lnTo>
                    <a:pt x="52284" y="424897"/>
                  </a:lnTo>
                  <a:lnTo>
                    <a:pt x="49372" y="424104"/>
                  </a:lnTo>
                  <a:lnTo>
                    <a:pt x="41965" y="425939"/>
                  </a:lnTo>
                  <a:lnTo>
                    <a:pt x="37982" y="425649"/>
                  </a:lnTo>
                  <a:lnTo>
                    <a:pt x="36202" y="427157"/>
                  </a:lnTo>
                  <a:lnTo>
                    <a:pt x="32295" y="425965"/>
                  </a:lnTo>
                  <a:lnTo>
                    <a:pt x="28713" y="424399"/>
                  </a:lnTo>
                  <a:lnTo>
                    <a:pt x="20918" y="416098"/>
                  </a:lnTo>
                  <a:lnTo>
                    <a:pt x="21044" y="395093"/>
                  </a:lnTo>
                  <a:lnTo>
                    <a:pt x="21229" y="373987"/>
                  </a:lnTo>
                  <a:lnTo>
                    <a:pt x="21324" y="363028"/>
                  </a:lnTo>
                  <a:lnTo>
                    <a:pt x="21484" y="339316"/>
                  </a:lnTo>
                  <a:lnTo>
                    <a:pt x="21641" y="315760"/>
                  </a:lnTo>
                  <a:lnTo>
                    <a:pt x="21791" y="295184"/>
                  </a:lnTo>
                  <a:lnTo>
                    <a:pt x="21919" y="277447"/>
                  </a:lnTo>
                  <a:lnTo>
                    <a:pt x="22057" y="264366"/>
                  </a:lnTo>
                  <a:lnTo>
                    <a:pt x="22293" y="241874"/>
                  </a:lnTo>
                  <a:lnTo>
                    <a:pt x="22369" y="235816"/>
                  </a:lnTo>
                  <a:lnTo>
                    <a:pt x="22909" y="192292"/>
                  </a:lnTo>
                  <a:lnTo>
                    <a:pt x="22959" y="188228"/>
                  </a:lnTo>
                  <a:lnTo>
                    <a:pt x="23170" y="175179"/>
                  </a:lnTo>
                  <a:lnTo>
                    <a:pt x="22843" y="172695"/>
                  </a:lnTo>
                  <a:lnTo>
                    <a:pt x="22748" y="171979"/>
                  </a:lnTo>
                  <a:lnTo>
                    <a:pt x="20845" y="157517"/>
                  </a:lnTo>
                  <a:lnTo>
                    <a:pt x="17908" y="137815"/>
                  </a:lnTo>
                  <a:lnTo>
                    <a:pt x="15416" y="121045"/>
                  </a:lnTo>
                  <a:lnTo>
                    <a:pt x="15229" y="119787"/>
                  </a:lnTo>
                  <a:lnTo>
                    <a:pt x="10576" y="89279"/>
                  </a:lnTo>
                  <a:lnTo>
                    <a:pt x="8131" y="73399"/>
                  </a:lnTo>
                  <a:lnTo>
                    <a:pt x="6853" y="65080"/>
                  </a:lnTo>
                  <a:lnTo>
                    <a:pt x="3914" y="4589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147066" y="3909019"/>
              <a:ext cx="392473" cy="677389"/>
            </a:xfrm>
            <a:custGeom>
              <a:avLst/>
              <a:pathLst>
                <a:path w="392473" h="677389">
                  <a:moveTo>
                    <a:pt x="2499" y="541592"/>
                  </a:moveTo>
                  <a:lnTo>
                    <a:pt x="9280" y="542133"/>
                  </a:lnTo>
                  <a:lnTo>
                    <a:pt x="15608" y="537678"/>
                  </a:lnTo>
                  <a:lnTo>
                    <a:pt x="12098" y="531371"/>
                  </a:lnTo>
                  <a:lnTo>
                    <a:pt x="12199" y="524172"/>
                  </a:lnTo>
                  <a:lnTo>
                    <a:pt x="14469" y="517322"/>
                  </a:lnTo>
                  <a:lnTo>
                    <a:pt x="13282" y="509137"/>
                  </a:lnTo>
                  <a:lnTo>
                    <a:pt x="16282" y="504022"/>
                  </a:lnTo>
                  <a:lnTo>
                    <a:pt x="22314" y="502084"/>
                  </a:lnTo>
                  <a:lnTo>
                    <a:pt x="19702" y="496470"/>
                  </a:lnTo>
                  <a:lnTo>
                    <a:pt x="18745" y="491969"/>
                  </a:lnTo>
                  <a:lnTo>
                    <a:pt x="26580" y="488292"/>
                  </a:lnTo>
                  <a:lnTo>
                    <a:pt x="27814" y="475966"/>
                  </a:lnTo>
                  <a:lnTo>
                    <a:pt x="34942" y="473857"/>
                  </a:lnTo>
                  <a:lnTo>
                    <a:pt x="34704" y="473524"/>
                  </a:lnTo>
                  <a:lnTo>
                    <a:pt x="29779" y="466615"/>
                  </a:lnTo>
                  <a:lnTo>
                    <a:pt x="31100" y="460517"/>
                  </a:lnTo>
                  <a:lnTo>
                    <a:pt x="37669" y="461469"/>
                  </a:lnTo>
                  <a:lnTo>
                    <a:pt x="42818" y="456209"/>
                  </a:lnTo>
                  <a:lnTo>
                    <a:pt x="43835" y="455169"/>
                  </a:lnTo>
                  <a:lnTo>
                    <a:pt x="49825" y="448874"/>
                  </a:lnTo>
                  <a:lnTo>
                    <a:pt x="49884" y="441490"/>
                  </a:lnTo>
                  <a:lnTo>
                    <a:pt x="56797" y="439222"/>
                  </a:lnTo>
                  <a:lnTo>
                    <a:pt x="60812" y="433964"/>
                  </a:lnTo>
                  <a:lnTo>
                    <a:pt x="60818" y="430244"/>
                  </a:lnTo>
                  <a:lnTo>
                    <a:pt x="65634" y="422944"/>
                  </a:lnTo>
                  <a:lnTo>
                    <a:pt x="65028" y="422015"/>
                  </a:lnTo>
                  <a:lnTo>
                    <a:pt x="56260" y="408565"/>
                  </a:lnTo>
                  <a:lnTo>
                    <a:pt x="69877" y="406951"/>
                  </a:lnTo>
                  <a:lnTo>
                    <a:pt x="74424" y="397155"/>
                  </a:lnTo>
                  <a:lnTo>
                    <a:pt x="77094" y="388878"/>
                  </a:lnTo>
                  <a:lnTo>
                    <a:pt x="69405" y="387941"/>
                  </a:lnTo>
                  <a:lnTo>
                    <a:pt x="71274" y="377699"/>
                  </a:lnTo>
                  <a:lnTo>
                    <a:pt x="61077" y="376341"/>
                  </a:lnTo>
                  <a:lnTo>
                    <a:pt x="59660" y="366149"/>
                  </a:lnTo>
                  <a:lnTo>
                    <a:pt x="65344" y="365263"/>
                  </a:lnTo>
                  <a:lnTo>
                    <a:pt x="60518" y="357595"/>
                  </a:lnTo>
                  <a:lnTo>
                    <a:pt x="59771" y="356875"/>
                  </a:lnTo>
                  <a:lnTo>
                    <a:pt x="56822" y="354029"/>
                  </a:lnTo>
                  <a:lnTo>
                    <a:pt x="53984" y="342422"/>
                  </a:lnTo>
                  <a:lnTo>
                    <a:pt x="58530" y="336589"/>
                  </a:lnTo>
                  <a:lnTo>
                    <a:pt x="51870" y="334934"/>
                  </a:lnTo>
                  <a:lnTo>
                    <a:pt x="46527" y="330198"/>
                  </a:lnTo>
                  <a:lnTo>
                    <a:pt x="45801" y="325173"/>
                  </a:lnTo>
                  <a:lnTo>
                    <a:pt x="48291" y="319972"/>
                  </a:lnTo>
                  <a:lnTo>
                    <a:pt x="55783" y="314071"/>
                  </a:lnTo>
                  <a:lnTo>
                    <a:pt x="55259" y="307265"/>
                  </a:lnTo>
                  <a:lnTo>
                    <a:pt x="47759" y="301717"/>
                  </a:lnTo>
                  <a:lnTo>
                    <a:pt x="43939" y="298636"/>
                  </a:lnTo>
                  <a:lnTo>
                    <a:pt x="44635" y="297608"/>
                  </a:lnTo>
                  <a:lnTo>
                    <a:pt x="48851" y="291376"/>
                  </a:lnTo>
                  <a:lnTo>
                    <a:pt x="41573" y="285654"/>
                  </a:lnTo>
                  <a:lnTo>
                    <a:pt x="44519" y="280398"/>
                  </a:lnTo>
                  <a:lnTo>
                    <a:pt x="50152" y="280595"/>
                  </a:lnTo>
                  <a:lnTo>
                    <a:pt x="52096" y="273647"/>
                  </a:lnTo>
                  <a:lnTo>
                    <a:pt x="53523" y="266332"/>
                  </a:lnTo>
                  <a:lnTo>
                    <a:pt x="51226" y="260789"/>
                  </a:lnTo>
                  <a:lnTo>
                    <a:pt x="46649" y="260107"/>
                  </a:lnTo>
                  <a:lnTo>
                    <a:pt x="44244" y="250673"/>
                  </a:lnTo>
                  <a:lnTo>
                    <a:pt x="47197" y="244383"/>
                  </a:lnTo>
                  <a:lnTo>
                    <a:pt x="43065" y="239860"/>
                  </a:lnTo>
                  <a:lnTo>
                    <a:pt x="40047" y="235123"/>
                  </a:lnTo>
                  <a:lnTo>
                    <a:pt x="37816" y="230971"/>
                  </a:lnTo>
                  <a:lnTo>
                    <a:pt x="34547" y="226071"/>
                  </a:lnTo>
                  <a:lnTo>
                    <a:pt x="35494" y="223769"/>
                  </a:lnTo>
                  <a:lnTo>
                    <a:pt x="37281" y="219423"/>
                  </a:lnTo>
                  <a:lnTo>
                    <a:pt x="43681" y="214270"/>
                  </a:lnTo>
                  <a:lnTo>
                    <a:pt x="37971" y="208971"/>
                  </a:lnTo>
                  <a:lnTo>
                    <a:pt x="46750" y="207208"/>
                  </a:lnTo>
                  <a:lnTo>
                    <a:pt x="49290" y="199584"/>
                  </a:lnTo>
                  <a:lnTo>
                    <a:pt x="41296" y="195441"/>
                  </a:lnTo>
                  <a:lnTo>
                    <a:pt x="44733" y="191448"/>
                  </a:lnTo>
                  <a:lnTo>
                    <a:pt x="47688" y="191039"/>
                  </a:lnTo>
                  <a:lnTo>
                    <a:pt x="54488" y="192462"/>
                  </a:lnTo>
                  <a:lnTo>
                    <a:pt x="54365" y="186580"/>
                  </a:lnTo>
                  <a:lnTo>
                    <a:pt x="51076" y="184216"/>
                  </a:lnTo>
                  <a:lnTo>
                    <a:pt x="49729" y="176865"/>
                  </a:lnTo>
                  <a:lnTo>
                    <a:pt x="53485" y="172428"/>
                  </a:lnTo>
                  <a:lnTo>
                    <a:pt x="52133" y="167519"/>
                  </a:lnTo>
                  <a:lnTo>
                    <a:pt x="45996" y="165392"/>
                  </a:lnTo>
                  <a:lnTo>
                    <a:pt x="50420" y="161857"/>
                  </a:lnTo>
                  <a:lnTo>
                    <a:pt x="55421" y="162718"/>
                  </a:lnTo>
                  <a:lnTo>
                    <a:pt x="58104" y="159362"/>
                  </a:lnTo>
                  <a:lnTo>
                    <a:pt x="62217" y="156646"/>
                  </a:lnTo>
                  <a:lnTo>
                    <a:pt x="67872" y="155117"/>
                  </a:lnTo>
                  <a:lnTo>
                    <a:pt x="69568" y="148736"/>
                  </a:lnTo>
                  <a:lnTo>
                    <a:pt x="66374" y="145758"/>
                  </a:lnTo>
                  <a:lnTo>
                    <a:pt x="61125" y="143991"/>
                  </a:lnTo>
                  <a:lnTo>
                    <a:pt x="61241" y="143004"/>
                  </a:lnTo>
                  <a:lnTo>
                    <a:pt x="61301" y="142493"/>
                  </a:lnTo>
                  <a:lnTo>
                    <a:pt x="61773" y="138474"/>
                  </a:lnTo>
                  <a:lnTo>
                    <a:pt x="66647" y="136514"/>
                  </a:lnTo>
                  <a:lnTo>
                    <a:pt x="67799" y="133193"/>
                  </a:lnTo>
                  <a:lnTo>
                    <a:pt x="66153" y="127710"/>
                  </a:lnTo>
                  <a:lnTo>
                    <a:pt x="72262" y="125746"/>
                  </a:lnTo>
                  <a:lnTo>
                    <a:pt x="75016" y="119562"/>
                  </a:lnTo>
                  <a:lnTo>
                    <a:pt x="81766" y="117823"/>
                  </a:lnTo>
                  <a:lnTo>
                    <a:pt x="79938" y="110466"/>
                  </a:lnTo>
                  <a:lnTo>
                    <a:pt x="83860" y="107270"/>
                  </a:lnTo>
                  <a:lnTo>
                    <a:pt x="91871" y="110784"/>
                  </a:lnTo>
                  <a:lnTo>
                    <a:pt x="93649" y="103983"/>
                  </a:lnTo>
                  <a:lnTo>
                    <a:pt x="100886" y="99215"/>
                  </a:lnTo>
                  <a:lnTo>
                    <a:pt x="99591" y="93204"/>
                  </a:lnTo>
                  <a:lnTo>
                    <a:pt x="100693" y="83942"/>
                  </a:lnTo>
                  <a:lnTo>
                    <a:pt x="102621" y="77808"/>
                  </a:lnTo>
                  <a:lnTo>
                    <a:pt x="97951" y="71439"/>
                  </a:lnTo>
                  <a:lnTo>
                    <a:pt x="99222" y="69148"/>
                  </a:lnTo>
                  <a:lnTo>
                    <a:pt x="101758" y="64573"/>
                  </a:lnTo>
                  <a:lnTo>
                    <a:pt x="101913" y="59181"/>
                  </a:lnTo>
                  <a:lnTo>
                    <a:pt x="105987" y="50237"/>
                  </a:lnTo>
                  <a:lnTo>
                    <a:pt x="109395" y="46658"/>
                  </a:lnTo>
                  <a:lnTo>
                    <a:pt x="110118" y="40192"/>
                  </a:lnTo>
                  <a:lnTo>
                    <a:pt x="116401" y="39776"/>
                  </a:lnTo>
                  <a:lnTo>
                    <a:pt x="117116" y="39729"/>
                  </a:lnTo>
                  <a:lnTo>
                    <a:pt x="126742" y="34084"/>
                  </a:lnTo>
                  <a:lnTo>
                    <a:pt x="126961" y="33912"/>
                  </a:lnTo>
                  <a:lnTo>
                    <a:pt x="133577" y="28706"/>
                  </a:lnTo>
                  <a:lnTo>
                    <a:pt x="133954" y="24463"/>
                  </a:lnTo>
                  <a:lnTo>
                    <a:pt x="126180" y="16832"/>
                  </a:lnTo>
                  <a:lnTo>
                    <a:pt x="183962" y="13407"/>
                  </a:lnTo>
                  <a:lnTo>
                    <a:pt x="191926" y="12898"/>
                  </a:lnTo>
                  <a:lnTo>
                    <a:pt x="193915" y="12770"/>
                  </a:lnTo>
                  <a:lnTo>
                    <a:pt x="200944" y="12314"/>
                  </a:lnTo>
                  <a:lnTo>
                    <a:pt x="224435" y="10759"/>
                  </a:lnTo>
                  <a:lnTo>
                    <a:pt x="233674" y="10081"/>
                  </a:lnTo>
                  <a:lnTo>
                    <a:pt x="251009" y="8789"/>
                  </a:lnTo>
                  <a:lnTo>
                    <a:pt x="270290" y="7319"/>
                  </a:lnTo>
                  <a:lnTo>
                    <a:pt x="271347" y="7240"/>
                  </a:lnTo>
                  <a:lnTo>
                    <a:pt x="293135" y="5580"/>
                  </a:lnTo>
                  <a:lnTo>
                    <a:pt x="297226" y="5263"/>
                  </a:lnTo>
                  <a:lnTo>
                    <a:pt x="332771" y="2392"/>
                  </a:lnTo>
                  <a:lnTo>
                    <a:pt x="342805" y="1624"/>
                  </a:lnTo>
                  <a:lnTo>
                    <a:pt x="344709" y="1477"/>
                  </a:lnTo>
                  <a:lnTo>
                    <a:pt x="356543" y="557"/>
                  </a:lnTo>
                  <a:lnTo>
                    <a:pt x="363054" y="0"/>
                  </a:lnTo>
                  <a:lnTo>
                    <a:pt x="368994" y="9736"/>
                  </a:lnTo>
                  <a:lnTo>
                    <a:pt x="375714" y="13393"/>
                  </a:lnTo>
                  <a:lnTo>
                    <a:pt x="374728" y="51105"/>
                  </a:lnTo>
                  <a:lnTo>
                    <a:pt x="374601" y="56833"/>
                  </a:lnTo>
                  <a:lnTo>
                    <a:pt x="374232" y="73425"/>
                  </a:lnTo>
                  <a:lnTo>
                    <a:pt x="373782" y="93276"/>
                  </a:lnTo>
                  <a:lnTo>
                    <a:pt x="373021" y="126055"/>
                  </a:lnTo>
                  <a:lnTo>
                    <a:pt x="372929" y="129995"/>
                  </a:lnTo>
                  <a:lnTo>
                    <a:pt x="371803" y="173795"/>
                  </a:lnTo>
                  <a:lnTo>
                    <a:pt x="371634" y="180240"/>
                  </a:lnTo>
                  <a:lnTo>
                    <a:pt x="371203" y="203244"/>
                  </a:lnTo>
                  <a:lnTo>
                    <a:pt x="370541" y="237533"/>
                  </a:lnTo>
                  <a:lnTo>
                    <a:pt x="370253" y="252072"/>
                  </a:lnTo>
                  <a:lnTo>
                    <a:pt x="369773" y="278972"/>
                  </a:lnTo>
                  <a:lnTo>
                    <a:pt x="369615" y="287651"/>
                  </a:lnTo>
                  <a:lnTo>
                    <a:pt x="369053" y="317936"/>
                  </a:lnTo>
                  <a:lnTo>
                    <a:pt x="368698" y="336572"/>
                  </a:lnTo>
                  <a:lnTo>
                    <a:pt x="367963" y="374118"/>
                  </a:lnTo>
                  <a:lnTo>
                    <a:pt x="367800" y="382273"/>
                  </a:lnTo>
                  <a:lnTo>
                    <a:pt x="367715" y="385410"/>
                  </a:lnTo>
                  <a:lnTo>
                    <a:pt x="366584" y="426441"/>
                  </a:lnTo>
                  <a:lnTo>
                    <a:pt x="367015" y="431872"/>
                  </a:lnTo>
                  <a:lnTo>
                    <a:pt x="368146" y="446115"/>
                  </a:lnTo>
                  <a:lnTo>
                    <a:pt x="369754" y="458880"/>
                  </a:lnTo>
                  <a:lnTo>
                    <a:pt x="371076" y="469373"/>
                  </a:lnTo>
                  <a:lnTo>
                    <a:pt x="374294" y="494927"/>
                  </a:lnTo>
                  <a:lnTo>
                    <a:pt x="374546" y="496928"/>
                  </a:lnTo>
                  <a:lnTo>
                    <a:pt x="379881" y="539121"/>
                  </a:lnTo>
                  <a:lnTo>
                    <a:pt x="381865" y="555062"/>
                  </a:lnTo>
                  <a:lnTo>
                    <a:pt x="386362" y="591143"/>
                  </a:lnTo>
                  <a:lnTo>
                    <a:pt x="386427" y="591668"/>
                  </a:lnTo>
                  <a:lnTo>
                    <a:pt x="389494" y="617547"/>
                  </a:lnTo>
                  <a:lnTo>
                    <a:pt x="392473" y="641416"/>
                  </a:lnTo>
                  <a:lnTo>
                    <a:pt x="391001" y="645319"/>
                  </a:lnTo>
                  <a:lnTo>
                    <a:pt x="386587" y="644890"/>
                  </a:lnTo>
                  <a:lnTo>
                    <a:pt x="383870" y="648949"/>
                  </a:lnTo>
                  <a:lnTo>
                    <a:pt x="377626" y="646662"/>
                  </a:lnTo>
                  <a:lnTo>
                    <a:pt x="370650" y="648460"/>
                  </a:lnTo>
                  <a:lnTo>
                    <a:pt x="366705" y="645595"/>
                  </a:lnTo>
                  <a:lnTo>
                    <a:pt x="360571" y="644944"/>
                  </a:lnTo>
                  <a:lnTo>
                    <a:pt x="356391" y="647817"/>
                  </a:lnTo>
                  <a:lnTo>
                    <a:pt x="350832" y="647699"/>
                  </a:lnTo>
                  <a:lnTo>
                    <a:pt x="344375" y="646855"/>
                  </a:lnTo>
                  <a:lnTo>
                    <a:pt x="342148" y="646563"/>
                  </a:lnTo>
                  <a:lnTo>
                    <a:pt x="332863" y="642718"/>
                  </a:lnTo>
                  <a:lnTo>
                    <a:pt x="323692" y="643761"/>
                  </a:lnTo>
                  <a:lnTo>
                    <a:pt x="310593" y="647868"/>
                  </a:lnTo>
                  <a:lnTo>
                    <a:pt x="298626" y="653845"/>
                  </a:lnTo>
                  <a:lnTo>
                    <a:pt x="286041" y="658009"/>
                  </a:lnTo>
                  <a:lnTo>
                    <a:pt x="284577" y="658611"/>
                  </a:lnTo>
                  <a:lnTo>
                    <a:pt x="280187" y="660415"/>
                  </a:lnTo>
                  <a:lnTo>
                    <a:pt x="271125" y="667665"/>
                  </a:lnTo>
                  <a:lnTo>
                    <a:pt x="268785" y="673405"/>
                  </a:lnTo>
                  <a:lnTo>
                    <a:pt x="265530" y="675503"/>
                  </a:lnTo>
                  <a:lnTo>
                    <a:pt x="259823" y="677389"/>
                  </a:lnTo>
                  <a:lnTo>
                    <a:pt x="249563" y="673055"/>
                  </a:lnTo>
                  <a:lnTo>
                    <a:pt x="245552" y="660707"/>
                  </a:lnTo>
                  <a:lnTo>
                    <a:pt x="239302" y="646484"/>
                  </a:lnTo>
                  <a:lnTo>
                    <a:pt x="236386" y="641136"/>
                  </a:lnTo>
                  <a:lnTo>
                    <a:pt x="234678" y="637999"/>
                  </a:lnTo>
                  <a:lnTo>
                    <a:pt x="224594" y="628413"/>
                  </a:lnTo>
                  <a:lnTo>
                    <a:pt x="220175" y="615891"/>
                  </a:lnTo>
                  <a:lnTo>
                    <a:pt x="219441" y="612504"/>
                  </a:lnTo>
                  <a:lnTo>
                    <a:pt x="217713" y="604530"/>
                  </a:lnTo>
                  <a:lnTo>
                    <a:pt x="222159" y="591329"/>
                  </a:lnTo>
                  <a:lnTo>
                    <a:pt x="226253" y="578236"/>
                  </a:lnTo>
                  <a:lnTo>
                    <a:pt x="228030" y="565713"/>
                  </a:lnTo>
                  <a:lnTo>
                    <a:pt x="215299" y="566593"/>
                  </a:lnTo>
                  <a:lnTo>
                    <a:pt x="208021" y="567090"/>
                  </a:lnTo>
                  <a:lnTo>
                    <a:pt x="165241" y="569932"/>
                  </a:lnTo>
                  <a:lnTo>
                    <a:pt x="155024" y="570587"/>
                  </a:lnTo>
                  <a:lnTo>
                    <a:pt x="154871" y="570596"/>
                  </a:lnTo>
                  <a:lnTo>
                    <a:pt x="131197" y="572033"/>
                  </a:lnTo>
                  <a:lnTo>
                    <a:pt x="128878" y="572171"/>
                  </a:lnTo>
                  <a:lnTo>
                    <a:pt x="106229" y="573495"/>
                  </a:lnTo>
                  <a:lnTo>
                    <a:pt x="98300" y="573938"/>
                  </a:lnTo>
                  <a:lnTo>
                    <a:pt x="70594" y="575441"/>
                  </a:lnTo>
                  <a:lnTo>
                    <a:pt x="56874" y="576161"/>
                  </a:lnTo>
                  <a:lnTo>
                    <a:pt x="51206" y="576453"/>
                  </a:lnTo>
                  <a:lnTo>
                    <a:pt x="2366" y="578771"/>
                  </a:lnTo>
                  <a:lnTo>
                    <a:pt x="3357" y="577939"/>
                  </a:lnTo>
                  <a:lnTo>
                    <a:pt x="11102" y="571430"/>
                  </a:lnTo>
                  <a:lnTo>
                    <a:pt x="6774" y="565824"/>
                  </a:lnTo>
                  <a:lnTo>
                    <a:pt x="3297" y="559693"/>
                  </a:lnTo>
                  <a:lnTo>
                    <a:pt x="6566" y="551906"/>
                  </a:lnTo>
                  <a:lnTo>
                    <a:pt x="6667" y="551667"/>
                  </a:lnTo>
                  <a:lnTo>
                    <a:pt x="0" y="54633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206959" y="3015440"/>
              <a:ext cx="798336" cy="630347"/>
            </a:xfrm>
            <a:custGeom>
              <a:avLst/>
              <a:pathLst>
                <a:path w="798336" h="630347">
                  <a:moveTo>
                    <a:pt x="27061" y="345071"/>
                  </a:moveTo>
                  <a:lnTo>
                    <a:pt x="39909" y="258739"/>
                  </a:lnTo>
                  <a:lnTo>
                    <a:pt x="44531" y="225522"/>
                  </a:lnTo>
                  <a:lnTo>
                    <a:pt x="47048" y="207427"/>
                  </a:lnTo>
                  <a:lnTo>
                    <a:pt x="50174" y="184961"/>
                  </a:lnTo>
                  <a:lnTo>
                    <a:pt x="54293" y="155351"/>
                  </a:lnTo>
                  <a:lnTo>
                    <a:pt x="60092" y="113120"/>
                  </a:lnTo>
                  <a:lnTo>
                    <a:pt x="60914" y="107353"/>
                  </a:lnTo>
                  <a:lnTo>
                    <a:pt x="69390" y="47912"/>
                  </a:lnTo>
                  <a:lnTo>
                    <a:pt x="69561" y="46670"/>
                  </a:lnTo>
                  <a:lnTo>
                    <a:pt x="72657" y="24109"/>
                  </a:lnTo>
                  <a:lnTo>
                    <a:pt x="75819" y="0"/>
                  </a:lnTo>
                  <a:lnTo>
                    <a:pt x="158043" y="11086"/>
                  </a:lnTo>
                  <a:lnTo>
                    <a:pt x="192264" y="15305"/>
                  </a:lnTo>
                  <a:lnTo>
                    <a:pt x="249049" y="22038"/>
                  </a:lnTo>
                  <a:lnTo>
                    <a:pt x="254160" y="22684"/>
                  </a:lnTo>
                  <a:lnTo>
                    <a:pt x="301275" y="28504"/>
                  </a:lnTo>
                  <a:lnTo>
                    <a:pt x="356852" y="35074"/>
                  </a:lnTo>
                  <a:lnTo>
                    <a:pt x="367534" y="36301"/>
                  </a:lnTo>
                  <a:lnTo>
                    <a:pt x="370322" y="36599"/>
                  </a:lnTo>
                  <a:lnTo>
                    <a:pt x="464661" y="46236"/>
                  </a:lnTo>
                  <a:lnTo>
                    <a:pt x="499113" y="49563"/>
                  </a:lnTo>
                  <a:lnTo>
                    <a:pt x="508216" y="50422"/>
                  </a:lnTo>
                  <a:lnTo>
                    <a:pt x="545287" y="53290"/>
                  </a:lnTo>
                  <a:lnTo>
                    <a:pt x="591167" y="57351"/>
                  </a:lnTo>
                  <a:lnTo>
                    <a:pt x="640764" y="61394"/>
                  </a:lnTo>
                  <a:lnTo>
                    <a:pt x="660557" y="62926"/>
                  </a:lnTo>
                  <a:lnTo>
                    <a:pt x="692221" y="65294"/>
                  </a:lnTo>
                  <a:lnTo>
                    <a:pt x="736013" y="68467"/>
                  </a:lnTo>
                  <a:lnTo>
                    <a:pt x="739371" y="68702"/>
                  </a:lnTo>
                  <a:lnTo>
                    <a:pt x="746022" y="69164"/>
                  </a:lnTo>
                  <a:lnTo>
                    <a:pt x="798336" y="72618"/>
                  </a:lnTo>
                  <a:lnTo>
                    <a:pt x="796129" y="107757"/>
                  </a:lnTo>
                  <a:lnTo>
                    <a:pt x="795668" y="114992"/>
                  </a:lnTo>
                  <a:lnTo>
                    <a:pt x="793383" y="150799"/>
                  </a:lnTo>
                  <a:lnTo>
                    <a:pt x="792578" y="163422"/>
                  </a:lnTo>
                  <a:lnTo>
                    <a:pt x="792482" y="164930"/>
                  </a:lnTo>
                  <a:lnTo>
                    <a:pt x="789463" y="211556"/>
                  </a:lnTo>
                  <a:lnTo>
                    <a:pt x="787882" y="237162"/>
                  </a:lnTo>
                  <a:lnTo>
                    <a:pt x="785843" y="271241"/>
                  </a:lnTo>
                  <a:lnTo>
                    <a:pt x="785794" y="272058"/>
                  </a:lnTo>
                  <a:lnTo>
                    <a:pt x="784176" y="299117"/>
                  </a:lnTo>
                  <a:lnTo>
                    <a:pt x="782230" y="332595"/>
                  </a:lnTo>
                  <a:lnTo>
                    <a:pt x="781534" y="344579"/>
                  </a:lnTo>
                  <a:lnTo>
                    <a:pt x="778528" y="393205"/>
                  </a:lnTo>
                  <a:lnTo>
                    <a:pt x="777819" y="404671"/>
                  </a:lnTo>
                  <a:lnTo>
                    <a:pt x="775835" y="436778"/>
                  </a:lnTo>
                  <a:lnTo>
                    <a:pt x="774841" y="452873"/>
                  </a:lnTo>
                  <a:lnTo>
                    <a:pt x="774787" y="453755"/>
                  </a:lnTo>
                  <a:lnTo>
                    <a:pt x="773504" y="474543"/>
                  </a:lnTo>
                  <a:lnTo>
                    <a:pt x="770434" y="526655"/>
                  </a:lnTo>
                  <a:lnTo>
                    <a:pt x="770314" y="528696"/>
                  </a:lnTo>
                  <a:lnTo>
                    <a:pt x="769607" y="539769"/>
                  </a:lnTo>
                  <a:lnTo>
                    <a:pt x="767343" y="575254"/>
                  </a:lnTo>
                  <a:lnTo>
                    <a:pt x="766180" y="593479"/>
                  </a:lnTo>
                  <a:lnTo>
                    <a:pt x="764835" y="614567"/>
                  </a:lnTo>
                  <a:lnTo>
                    <a:pt x="764209" y="624508"/>
                  </a:lnTo>
                  <a:lnTo>
                    <a:pt x="763803" y="630347"/>
                  </a:lnTo>
                  <a:lnTo>
                    <a:pt x="729559" y="627912"/>
                  </a:lnTo>
                  <a:lnTo>
                    <a:pt x="692057" y="625242"/>
                  </a:lnTo>
                  <a:lnTo>
                    <a:pt x="676368" y="623501"/>
                  </a:lnTo>
                  <a:lnTo>
                    <a:pt x="658852" y="622152"/>
                  </a:lnTo>
                  <a:lnTo>
                    <a:pt x="649675" y="621504"/>
                  </a:lnTo>
                  <a:lnTo>
                    <a:pt x="578909" y="616234"/>
                  </a:lnTo>
                  <a:lnTo>
                    <a:pt x="548877" y="614025"/>
                  </a:lnTo>
                  <a:lnTo>
                    <a:pt x="512686" y="611248"/>
                  </a:lnTo>
                  <a:lnTo>
                    <a:pt x="469740" y="607392"/>
                  </a:lnTo>
                  <a:lnTo>
                    <a:pt x="427322" y="603119"/>
                  </a:lnTo>
                  <a:lnTo>
                    <a:pt x="423585" y="602752"/>
                  </a:lnTo>
                  <a:lnTo>
                    <a:pt x="416441" y="602047"/>
                  </a:lnTo>
                  <a:lnTo>
                    <a:pt x="413081" y="601713"/>
                  </a:lnTo>
                  <a:lnTo>
                    <a:pt x="394749" y="599871"/>
                  </a:lnTo>
                  <a:lnTo>
                    <a:pt x="382244" y="598618"/>
                  </a:lnTo>
                  <a:lnTo>
                    <a:pt x="362328" y="596597"/>
                  </a:lnTo>
                  <a:lnTo>
                    <a:pt x="362110" y="596575"/>
                  </a:lnTo>
                  <a:lnTo>
                    <a:pt x="331674" y="593467"/>
                  </a:lnTo>
                  <a:lnTo>
                    <a:pt x="330709" y="593369"/>
                  </a:lnTo>
                  <a:lnTo>
                    <a:pt x="293967" y="589582"/>
                  </a:lnTo>
                  <a:lnTo>
                    <a:pt x="279453" y="588050"/>
                  </a:lnTo>
                  <a:lnTo>
                    <a:pt x="236545" y="583400"/>
                  </a:lnTo>
                  <a:lnTo>
                    <a:pt x="235851" y="582238"/>
                  </a:lnTo>
                  <a:lnTo>
                    <a:pt x="176650" y="575280"/>
                  </a:lnTo>
                  <a:lnTo>
                    <a:pt x="170028" y="574478"/>
                  </a:lnTo>
                  <a:lnTo>
                    <a:pt x="113565" y="567467"/>
                  </a:lnTo>
                  <a:lnTo>
                    <a:pt x="72376" y="562215"/>
                  </a:lnTo>
                  <a:lnTo>
                    <a:pt x="46172" y="558788"/>
                  </a:lnTo>
                  <a:lnTo>
                    <a:pt x="0" y="552543"/>
                  </a:lnTo>
                  <a:lnTo>
                    <a:pt x="9419" y="485501"/>
                  </a:lnTo>
                  <a:lnTo>
                    <a:pt x="17103" y="430800"/>
                  </a:lnTo>
                  <a:lnTo>
                    <a:pt x="22376" y="393258"/>
                  </a:lnTo>
                  <a:lnTo>
                    <a:pt x="22602" y="391649"/>
                  </a:lnTo>
                  <a:lnTo>
                    <a:pt x="22762" y="37607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44566" y="3494113"/>
              <a:ext cx="968220" cy="427362"/>
            </a:xfrm>
            <a:custGeom>
              <a:avLst/>
              <a:pathLst>
                <a:path w="968220" h="427362">
                  <a:moveTo>
                    <a:pt x="222" y="340730"/>
                  </a:moveTo>
                  <a:lnTo>
                    <a:pt x="242" y="337808"/>
                  </a:lnTo>
                  <a:lnTo>
                    <a:pt x="6139" y="331114"/>
                  </a:lnTo>
                  <a:lnTo>
                    <a:pt x="11662" y="334408"/>
                  </a:lnTo>
                  <a:lnTo>
                    <a:pt x="20566" y="332351"/>
                  </a:lnTo>
                  <a:lnTo>
                    <a:pt x="27399" y="325211"/>
                  </a:lnTo>
                  <a:lnTo>
                    <a:pt x="27958" y="324626"/>
                  </a:lnTo>
                  <a:lnTo>
                    <a:pt x="25418" y="317570"/>
                  </a:lnTo>
                  <a:lnTo>
                    <a:pt x="28400" y="313923"/>
                  </a:lnTo>
                  <a:lnTo>
                    <a:pt x="26196" y="309185"/>
                  </a:lnTo>
                  <a:lnTo>
                    <a:pt x="30803" y="302262"/>
                  </a:lnTo>
                  <a:lnTo>
                    <a:pt x="32292" y="301326"/>
                  </a:lnTo>
                  <a:lnTo>
                    <a:pt x="32886" y="300953"/>
                  </a:lnTo>
                  <a:lnTo>
                    <a:pt x="36690" y="298560"/>
                  </a:lnTo>
                  <a:lnTo>
                    <a:pt x="43460" y="291285"/>
                  </a:lnTo>
                  <a:lnTo>
                    <a:pt x="51208" y="284269"/>
                  </a:lnTo>
                  <a:lnTo>
                    <a:pt x="63166" y="281917"/>
                  </a:lnTo>
                  <a:lnTo>
                    <a:pt x="64237" y="281705"/>
                  </a:lnTo>
                  <a:lnTo>
                    <a:pt x="71501" y="280943"/>
                  </a:lnTo>
                  <a:lnTo>
                    <a:pt x="81489" y="280185"/>
                  </a:lnTo>
                  <a:lnTo>
                    <a:pt x="85842" y="273999"/>
                  </a:lnTo>
                  <a:lnTo>
                    <a:pt x="89107" y="272403"/>
                  </a:lnTo>
                  <a:lnTo>
                    <a:pt x="96423" y="264502"/>
                  </a:lnTo>
                  <a:lnTo>
                    <a:pt x="102016" y="264135"/>
                  </a:lnTo>
                  <a:lnTo>
                    <a:pt x="104758" y="257395"/>
                  </a:lnTo>
                  <a:lnTo>
                    <a:pt x="105485" y="255606"/>
                  </a:lnTo>
                  <a:lnTo>
                    <a:pt x="105552" y="255442"/>
                  </a:lnTo>
                  <a:lnTo>
                    <a:pt x="111688" y="253310"/>
                  </a:lnTo>
                  <a:lnTo>
                    <a:pt x="115036" y="247534"/>
                  </a:lnTo>
                  <a:lnTo>
                    <a:pt x="121903" y="244813"/>
                  </a:lnTo>
                  <a:lnTo>
                    <a:pt x="127056" y="242471"/>
                  </a:lnTo>
                  <a:lnTo>
                    <a:pt x="134893" y="242110"/>
                  </a:lnTo>
                  <a:lnTo>
                    <a:pt x="135948" y="240160"/>
                  </a:lnTo>
                  <a:lnTo>
                    <a:pt x="138564" y="235318"/>
                  </a:lnTo>
                  <a:lnTo>
                    <a:pt x="141820" y="228219"/>
                  </a:lnTo>
                  <a:lnTo>
                    <a:pt x="139619" y="221167"/>
                  </a:lnTo>
                  <a:lnTo>
                    <a:pt x="141343" y="219954"/>
                  </a:lnTo>
                  <a:lnTo>
                    <a:pt x="144721" y="217576"/>
                  </a:lnTo>
                  <a:lnTo>
                    <a:pt x="150084" y="220125"/>
                  </a:lnTo>
                  <a:lnTo>
                    <a:pt x="152697" y="215797"/>
                  </a:lnTo>
                  <a:lnTo>
                    <a:pt x="152806" y="210107"/>
                  </a:lnTo>
                  <a:lnTo>
                    <a:pt x="158288" y="205725"/>
                  </a:lnTo>
                  <a:lnTo>
                    <a:pt x="168067" y="198169"/>
                  </a:lnTo>
                  <a:lnTo>
                    <a:pt x="171046" y="201251"/>
                  </a:lnTo>
                  <a:lnTo>
                    <a:pt x="172384" y="202635"/>
                  </a:lnTo>
                  <a:lnTo>
                    <a:pt x="171703" y="209986"/>
                  </a:lnTo>
                  <a:lnTo>
                    <a:pt x="177940" y="211989"/>
                  </a:lnTo>
                  <a:lnTo>
                    <a:pt x="182875" y="207330"/>
                  </a:lnTo>
                  <a:lnTo>
                    <a:pt x="187171" y="203269"/>
                  </a:lnTo>
                  <a:lnTo>
                    <a:pt x="191090" y="193353"/>
                  </a:lnTo>
                  <a:lnTo>
                    <a:pt x="191705" y="191796"/>
                  </a:lnTo>
                  <a:lnTo>
                    <a:pt x="197948" y="186420"/>
                  </a:lnTo>
                  <a:lnTo>
                    <a:pt x="202984" y="183114"/>
                  </a:lnTo>
                  <a:lnTo>
                    <a:pt x="206611" y="183416"/>
                  </a:lnTo>
                  <a:lnTo>
                    <a:pt x="211071" y="179077"/>
                  </a:lnTo>
                  <a:lnTo>
                    <a:pt x="211954" y="178217"/>
                  </a:lnTo>
                  <a:lnTo>
                    <a:pt x="220140" y="180227"/>
                  </a:lnTo>
                  <a:lnTo>
                    <a:pt x="222288" y="184389"/>
                  </a:lnTo>
                  <a:lnTo>
                    <a:pt x="227421" y="183449"/>
                  </a:lnTo>
                  <a:lnTo>
                    <a:pt x="232684" y="180052"/>
                  </a:lnTo>
                  <a:lnTo>
                    <a:pt x="238088" y="164631"/>
                  </a:lnTo>
                  <a:lnTo>
                    <a:pt x="240156" y="159170"/>
                  </a:lnTo>
                  <a:lnTo>
                    <a:pt x="241434" y="155790"/>
                  </a:lnTo>
                  <a:lnTo>
                    <a:pt x="242261" y="153603"/>
                  </a:lnTo>
                  <a:lnTo>
                    <a:pt x="249525" y="146130"/>
                  </a:lnTo>
                  <a:lnTo>
                    <a:pt x="256680" y="145940"/>
                  </a:lnTo>
                  <a:lnTo>
                    <a:pt x="263625" y="145248"/>
                  </a:lnTo>
                  <a:lnTo>
                    <a:pt x="260434" y="138511"/>
                  </a:lnTo>
                  <a:lnTo>
                    <a:pt x="258966" y="135408"/>
                  </a:lnTo>
                  <a:lnTo>
                    <a:pt x="262087" y="127245"/>
                  </a:lnTo>
                  <a:lnTo>
                    <a:pt x="260140" y="117829"/>
                  </a:lnTo>
                  <a:lnTo>
                    <a:pt x="261513" y="110393"/>
                  </a:lnTo>
                  <a:lnTo>
                    <a:pt x="281057" y="108575"/>
                  </a:lnTo>
                  <a:lnTo>
                    <a:pt x="297110" y="106599"/>
                  </a:lnTo>
                  <a:lnTo>
                    <a:pt x="316434" y="104187"/>
                  </a:lnTo>
                  <a:lnTo>
                    <a:pt x="329051" y="102887"/>
                  </a:lnTo>
                  <a:lnTo>
                    <a:pt x="346616" y="100831"/>
                  </a:lnTo>
                  <a:lnTo>
                    <a:pt x="353304" y="99732"/>
                  </a:lnTo>
                  <a:lnTo>
                    <a:pt x="368035" y="97296"/>
                  </a:lnTo>
                  <a:lnTo>
                    <a:pt x="378213" y="96218"/>
                  </a:lnTo>
                  <a:lnTo>
                    <a:pt x="397089" y="94192"/>
                  </a:lnTo>
                  <a:lnTo>
                    <a:pt x="398049" y="94088"/>
                  </a:lnTo>
                  <a:lnTo>
                    <a:pt x="413031" y="92482"/>
                  </a:lnTo>
                  <a:lnTo>
                    <a:pt x="439367" y="88244"/>
                  </a:lnTo>
                  <a:lnTo>
                    <a:pt x="442219" y="87781"/>
                  </a:lnTo>
                  <a:lnTo>
                    <a:pt x="476216" y="82105"/>
                  </a:lnTo>
                  <a:lnTo>
                    <a:pt x="498101" y="78391"/>
                  </a:lnTo>
                  <a:lnTo>
                    <a:pt x="498427" y="78335"/>
                  </a:lnTo>
                  <a:lnTo>
                    <a:pt x="502835" y="77548"/>
                  </a:lnTo>
                  <a:lnTo>
                    <a:pt x="516620" y="75073"/>
                  </a:lnTo>
                  <a:lnTo>
                    <a:pt x="530153" y="72624"/>
                  </a:lnTo>
                  <a:lnTo>
                    <a:pt x="533533" y="72010"/>
                  </a:lnTo>
                  <a:lnTo>
                    <a:pt x="538849" y="71041"/>
                  </a:lnTo>
                  <a:lnTo>
                    <a:pt x="560153" y="67131"/>
                  </a:lnTo>
                  <a:lnTo>
                    <a:pt x="575979" y="64297"/>
                  </a:lnTo>
                  <a:lnTo>
                    <a:pt x="582727" y="63081"/>
                  </a:lnTo>
                  <a:lnTo>
                    <a:pt x="607059" y="58658"/>
                  </a:lnTo>
                  <a:lnTo>
                    <a:pt x="612763" y="57540"/>
                  </a:lnTo>
                  <a:lnTo>
                    <a:pt x="627221" y="54693"/>
                  </a:lnTo>
                  <a:lnTo>
                    <a:pt x="647868" y="50589"/>
                  </a:lnTo>
                  <a:lnTo>
                    <a:pt x="657254" y="48744"/>
                  </a:lnTo>
                  <a:lnTo>
                    <a:pt x="673101" y="45608"/>
                  </a:lnTo>
                  <a:lnTo>
                    <a:pt x="687455" y="42747"/>
                  </a:lnTo>
                  <a:lnTo>
                    <a:pt x="689337" y="42370"/>
                  </a:lnTo>
                  <a:lnTo>
                    <a:pt x="738132" y="32688"/>
                  </a:lnTo>
                  <a:lnTo>
                    <a:pt x="749876" y="30322"/>
                  </a:lnTo>
                  <a:lnTo>
                    <a:pt x="752672" y="29763"/>
                  </a:lnTo>
                  <a:lnTo>
                    <a:pt x="762699" y="27750"/>
                  </a:lnTo>
                  <a:lnTo>
                    <a:pt x="779384" y="24377"/>
                  </a:lnTo>
                  <a:lnTo>
                    <a:pt x="779554" y="24336"/>
                  </a:lnTo>
                  <a:lnTo>
                    <a:pt x="798590" y="19746"/>
                  </a:lnTo>
                  <a:lnTo>
                    <a:pt x="819809" y="15392"/>
                  </a:lnTo>
                  <a:lnTo>
                    <a:pt x="825263" y="14265"/>
                  </a:lnTo>
                  <a:lnTo>
                    <a:pt x="844516" y="10263"/>
                  </a:lnTo>
                  <a:lnTo>
                    <a:pt x="865116" y="5912"/>
                  </a:lnTo>
                  <a:lnTo>
                    <a:pt x="875431" y="3717"/>
                  </a:lnTo>
                  <a:lnTo>
                    <a:pt x="892651" y="0"/>
                  </a:lnTo>
                  <a:lnTo>
                    <a:pt x="899135" y="15116"/>
                  </a:lnTo>
                  <a:lnTo>
                    <a:pt x="907923" y="33821"/>
                  </a:lnTo>
                  <a:lnTo>
                    <a:pt x="912425" y="41153"/>
                  </a:lnTo>
                  <a:lnTo>
                    <a:pt x="921585" y="56046"/>
                  </a:lnTo>
                  <a:lnTo>
                    <a:pt x="930825" y="67331"/>
                  </a:lnTo>
                  <a:lnTo>
                    <a:pt x="945126" y="86613"/>
                  </a:lnTo>
                  <a:lnTo>
                    <a:pt x="953454" y="98222"/>
                  </a:lnTo>
                  <a:lnTo>
                    <a:pt x="957160" y="103195"/>
                  </a:lnTo>
                  <a:lnTo>
                    <a:pt x="965176" y="120242"/>
                  </a:lnTo>
                  <a:lnTo>
                    <a:pt x="968220" y="148786"/>
                  </a:lnTo>
                  <a:lnTo>
                    <a:pt x="968026" y="172459"/>
                  </a:lnTo>
                  <a:lnTo>
                    <a:pt x="957019" y="175653"/>
                  </a:lnTo>
                  <a:lnTo>
                    <a:pt x="945525" y="183082"/>
                  </a:lnTo>
                  <a:lnTo>
                    <a:pt x="944682" y="183625"/>
                  </a:lnTo>
                  <a:lnTo>
                    <a:pt x="929510" y="195932"/>
                  </a:lnTo>
                  <a:lnTo>
                    <a:pt x="920178" y="206147"/>
                  </a:lnTo>
                  <a:lnTo>
                    <a:pt x="908658" y="219127"/>
                  </a:lnTo>
                  <a:lnTo>
                    <a:pt x="900469" y="232577"/>
                  </a:lnTo>
                  <a:lnTo>
                    <a:pt x="893485" y="241608"/>
                  </a:lnTo>
                  <a:lnTo>
                    <a:pt x="886960" y="252606"/>
                  </a:lnTo>
                  <a:lnTo>
                    <a:pt x="881919" y="263627"/>
                  </a:lnTo>
                  <a:lnTo>
                    <a:pt x="876022" y="282740"/>
                  </a:lnTo>
                  <a:lnTo>
                    <a:pt x="872922" y="277747"/>
                  </a:lnTo>
                  <a:lnTo>
                    <a:pt x="864483" y="273202"/>
                  </a:lnTo>
                  <a:lnTo>
                    <a:pt x="851820" y="272385"/>
                  </a:lnTo>
                  <a:lnTo>
                    <a:pt x="832352" y="278339"/>
                  </a:lnTo>
                  <a:lnTo>
                    <a:pt x="810678" y="289077"/>
                  </a:lnTo>
                  <a:lnTo>
                    <a:pt x="808172" y="290314"/>
                  </a:lnTo>
                  <a:lnTo>
                    <a:pt x="797859" y="298826"/>
                  </a:lnTo>
                  <a:lnTo>
                    <a:pt x="790220" y="307717"/>
                  </a:lnTo>
                  <a:lnTo>
                    <a:pt x="776353" y="319573"/>
                  </a:lnTo>
                  <a:lnTo>
                    <a:pt x="771451" y="325356"/>
                  </a:lnTo>
                  <a:lnTo>
                    <a:pt x="760196" y="338596"/>
                  </a:lnTo>
                  <a:lnTo>
                    <a:pt x="753295" y="349763"/>
                  </a:lnTo>
                  <a:lnTo>
                    <a:pt x="748845" y="356948"/>
                  </a:lnTo>
                  <a:lnTo>
                    <a:pt x="743763" y="369691"/>
                  </a:lnTo>
                  <a:lnTo>
                    <a:pt x="740754" y="387884"/>
                  </a:lnTo>
                  <a:lnTo>
                    <a:pt x="739136" y="397612"/>
                  </a:lnTo>
                  <a:lnTo>
                    <a:pt x="738319" y="405013"/>
                  </a:lnTo>
                  <a:lnTo>
                    <a:pt x="737240" y="414736"/>
                  </a:lnTo>
                  <a:lnTo>
                    <a:pt x="731871" y="415003"/>
                  </a:lnTo>
                  <a:lnTo>
                    <a:pt x="729760" y="411221"/>
                  </a:lnTo>
                  <a:lnTo>
                    <a:pt x="715872" y="410492"/>
                  </a:lnTo>
                  <a:lnTo>
                    <a:pt x="700252" y="413425"/>
                  </a:lnTo>
                  <a:lnTo>
                    <a:pt x="688422" y="417123"/>
                  </a:lnTo>
                  <a:lnTo>
                    <a:pt x="672075" y="427362"/>
                  </a:lnTo>
                  <a:lnTo>
                    <a:pt x="662038" y="420118"/>
                  </a:lnTo>
                  <a:lnTo>
                    <a:pt x="657370" y="416807"/>
                  </a:lnTo>
                  <a:lnTo>
                    <a:pt x="635917" y="401534"/>
                  </a:lnTo>
                  <a:lnTo>
                    <a:pt x="601444" y="376942"/>
                  </a:lnTo>
                  <a:lnTo>
                    <a:pt x="563378" y="348977"/>
                  </a:lnTo>
                  <a:lnTo>
                    <a:pt x="551308" y="340478"/>
                  </a:lnTo>
                  <a:lnTo>
                    <a:pt x="549798" y="339412"/>
                  </a:lnTo>
                  <a:lnTo>
                    <a:pt x="521851" y="319619"/>
                  </a:lnTo>
                  <a:lnTo>
                    <a:pt x="519883" y="319930"/>
                  </a:lnTo>
                  <a:lnTo>
                    <a:pt x="494038" y="323971"/>
                  </a:lnTo>
                  <a:lnTo>
                    <a:pt x="493736" y="324018"/>
                  </a:lnTo>
                  <a:lnTo>
                    <a:pt x="477022" y="326597"/>
                  </a:lnTo>
                  <a:lnTo>
                    <a:pt x="449818" y="330612"/>
                  </a:lnTo>
                  <a:lnTo>
                    <a:pt x="422910" y="334512"/>
                  </a:lnTo>
                  <a:lnTo>
                    <a:pt x="396561" y="337896"/>
                  </a:lnTo>
                  <a:lnTo>
                    <a:pt x="395744" y="322255"/>
                  </a:lnTo>
                  <a:lnTo>
                    <a:pt x="387784" y="314282"/>
                  </a:lnTo>
                  <a:lnTo>
                    <a:pt x="378859" y="305323"/>
                  </a:lnTo>
                  <a:lnTo>
                    <a:pt x="374962" y="301404"/>
                  </a:lnTo>
                  <a:lnTo>
                    <a:pt x="364502" y="311907"/>
                  </a:lnTo>
                  <a:lnTo>
                    <a:pt x="362043" y="308283"/>
                  </a:lnTo>
                  <a:lnTo>
                    <a:pt x="363329" y="301124"/>
                  </a:lnTo>
                  <a:lnTo>
                    <a:pt x="362185" y="297893"/>
                  </a:lnTo>
                  <a:lnTo>
                    <a:pt x="362068" y="297562"/>
                  </a:lnTo>
                  <a:lnTo>
                    <a:pt x="330129" y="300744"/>
                  </a:lnTo>
                  <a:lnTo>
                    <a:pt x="325704" y="301178"/>
                  </a:lnTo>
                  <a:lnTo>
                    <a:pt x="311519" y="302554"/>
                  </a:lnTo>
                  <a:lnTo>
                    <a:pt x="280901" y="305836"/>
                  </a:lnTo>
                  <a:lnTo>
                    <a:pt x="269018" y="307085"/>
                  </a:lnTo>
                  <a:lnTo>
                    <a:pt x="258401" y="308190"/>
                  </a:lnTo>
                  <a:lnTo>
                    <a:pt x="250541" y="309001"/>
                  </a:lnTo>
                  <a:lnTo>
                    <a:pt x="243157" y="309890"/>
                  </a:lnTo>
                  <a:lnTo>
                    <a:pt x="230870" y="311358"/>
                  </a:lnTo>
                  <a:lnTo>
                    <a:pt x="222017" y="312407"/>
                  </a:lnTo>
                  <a:lnTo>
                    <a:pt x="215516" y="312821"/>
                  </a:lnTo>
                  <a:lnTo>
                    <a:pt x="208982" y="313234"/>
                  </a:lnTo>
                  <a:lnTo>
                    <a:pt x="204552" y="317395"/>
                  </a:lnTo>
                  <a:lnTo>
                    <a:pt x="196425" y="321624"/>
                  </a:lnTo>
                  <a:lnTo>
                    <a:pt x="191581" y="323599"/>
                  </a:lnTo>
                  <a:lnTo>
                    <a:pt x="179955" y="328328"/>
                  </a:lnTo>
                  <a:lnTo>
                    <a:pt x="174112" y="335532"/>
                  </a:lnTo>
                  <a:lnTo>
                    <a:pt x="172349" y="335401"/>
                  </a:lnTo>
                  <a:lnTo>
                    <a:pt x="169883" y="335216"/>
                  </a:lnTo>
                  <a:lnTo>
                    <a:pt x="157721" y="341070"/>
                  </a:lnTo>
                  <a:lnTo>
                    <a:pt x="145919" y="346784"/>
                  </a:lnTo>
                  <a:lnTo>
                    <a:pt x="135241" y="351938"/>
                  </a:lnTo>
                  <a:lnTo>
                    <a:pt x="111437" y="355832"/>
                  </a:lnTo>
                  <a:lnTo>
                    <a:pt x="93660" y="358904"/>
                  </a:lnTo>
                  <a:lnTo>
                    <a:pt x="86296" y="360168"/>
                  </a:lnTo>
                  <a:lnTo>
                    <a:pt x="78432" y="361511"/>
                  </a:lnTo>
                  <a:lnTo>
                    <a:pt x="43054" y="365961"/>
                  </a:lnTo>
                  <a:lnTo>
                    <a:pt x="35378" y="366915"/>
                  </a:lnTo>
                  <a:lnTo>
                    <a:pt x="21508" y="368624"/>
                  </a:lnTo>
                  <a:lnTo>
                    <a:pt x="0" y="37123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65531" y="2795326"/>
              <a:ext cx="617247" cy="772657"/>
            </a:xfrm>
            <a:custGeom>
              <a:avLst/>
              <a:pathLst>
                <a:path w="617247" h="772657">
                  <a:moveTo>
                    <a:pt x="15704" y="600331"/>
                  </a:moveTo>
                  <a:lnTo>
                    <a:pt x="19500" y="581014"/>
                  </a:lnTo>
                  <a:lnTo>
                    <a:pt x="23283" y="562525"/>
                  </a:lnTo>
                  <a:lnTo>
                    <a:pt x="30295" y="525914"/>
                  </a:lnTo>
                  <a:lnTo>
                    <a:pt x="32933" y="512056"/>
                  </a:lnTo>
                  <a:lnTo>
                    <a:pt x="37004" y="490894"/>
                  </a:lnTo>
                  <a:lnTo>
                    <a:pt x="41433" y="467834"/>
                  </a:lnTo>
                  <a:lnTo>
                    <a:pt x="44256" y="453557"/>
                  </a:lnTo>
                  <a:lnTo>
                    <a:pt x="49700" y="426023"/>
                  </a:lnTo>
                  <a:lnTo>
                    <a:pt x="52928" y="408640"/>
                  </a:lnTo>
                  <a:lnTo>
                    <a:pt x="66150" y="340997"/>
                  </a:lnTo>
                  <a:lnTo>
                    <a:pt x="67265" y="335137"/>
                  </a:lnTo>
                  <a:lnTo>
                    <a:pt x="73818" y="300712"/>
                  </a:lnTo>
                  <a:lnTo>
                    <a:pt x="76816" y="285402"/>
                  </a:lnTo>
                  <a:lnTo>
                    <a:pt x="81953" y="259171"/>
                  </a:lnTo>
                  <a:lnTo>
                    <a:pt x="82455" y="256566"/>
                  </a:lnTo>
                  <a:lnTo>
                    <a:pt x="89875" y="218067"/>
                  </a:lnTo>
                  <a:lnTo>
                    <a:pt x="92501" y="204741"/>
                  </a:lnTo>
                  <a:lnTo>
                    <a:pt x="98774" y="173249"/>
                  </a:lnTo>
                  <a:lnTo>
                    <a:pt x="106105" y="135847"/>
                  </a:lnTo>
                  <a:lnTo>
                    <a:pt x="111638" y="107439"/>
                  </a:lnTo>
                  <a:lnTo>
                    <a:pt x="119221" y="68641"/>
                  </a:lnTo>
                  <a:lnTo>
                    <a:pt x="126137" y="32823"/>
                  </a:lnTo>
                  <a:lnTo>
                    <a:pt x="132254" y="0"/>
                  </a:lnTo>
                  <a:lnTo>
                    <a:pt x="154612" y="4997"/>
                  </a:lnTo>
                  <a:lnTo>
                    <a:pt x="187059" y="10427"/>
                  </a:lnTo>
                  <a:lnTo>
                    <a:pt x="212025" y="14632"/>
                  </a:lnTo>
                  <a:lnTo>
                    <a:pt x="237154" y="18924"/>
                  </a:lnTo>
                  <a:lnTo>
                    <a:pt x="272661" y="24982"/>
                  </a:lnTo>
                  <a:lnTo>
                    <a:pt x="311288" y="31642"/>
                  </a:lnTo>
                  <a:lnTo>
                    <a:pt x="321898" y="33796"/>
                  </a:lnTo>
                  <a:lnTo>
                    <a:pt x="326888" y="34804"/>
                  </a:lnTo>
                  <a:lnTo>
                    <a:pt x="363114" y="40690"/>
                  </a:lnTo>
                  <a:lnTo>
                    <a:pt x="387647" y="44711"/>
                  </a:lnTo>
                  <a:lnTo>
                    <a:pt x="391326" y="45309"/>
                  </a:lnTo>
                  <a:lnTo>
                    <a:pt x="401172" y="46758"/>
                  </a:lnTo>
                  <a:lnTo>
                    <a:pt x="434262" y="52005"/>
                  </a:lnTo>
                  <a:lnTo>
                    <a:pt x="425097" y="109974"/>
                  </a:lnTo>
                  <a:lnTo>
                    <a:pt x="424787" y="111936"/>
                  </a:lnTo>
                  <a:lnTo>
                    <a:pt x="420208" y="140088"/>
                  </a:lnTo>
                  <a:lnTo>
                    <a:pt x="417810" y="155083"/>
                  </a:lnTo>
                  <a:lnTo>
                    <a:pt x="412231" y="189964"/>
                  </a:lnTo>
                  <a:lnTo>
                    <a:pt x="430123" y="192882"/>
                  </a:lnTo>
                  <a:lnTo>
                    <a:pt x="464171" y="198343"/>
                  </a:lnTo>
                  <a:lnTo>
                    <a:pt x="507097" y="204759"/>
                  </a:lnTo>
                  <a:lnTo>
                    <a:pt x="514611" y="205853"/>
                  </a:lnTo>
                  <a:lnTo>
                    <a:pt x="519517" y="206564"/>
                  </a:lnTo>
                  <a:lnTo>
                    <a:pt x="548830" y="210762"/>
                  </a:lnTo>
                  <a:lnTo>
                    <a:pt x="596628" y="217192"/>
                  </a:lnTo>
                  <a:lnTo>
                    <a:pt x="617247" y="220113"/>
                  </a:lnTo>
                  <a:lnTo>
                    <a:pt x="614086" y="244223"/>
                  </a:lnTo>
                  <a:lnTo>
                    <a:pt x="610989" y="266783"/>
                  </a:lnTo>
                  <a:lnTo>
                    <a:pt x="610818" y="268026"/>
                  </a:lnTo>
                  <a:lnTo>
                    <a:pt x="602342" y="327467"/>
                  </a:lnTo>
                  <a:lnTo>
                    <a:pt x="601520" y="333234"/>
                  </a:lnTo>
                  <a:lnTo>
                    <a:pt x="595722" y="375465"/>
                  </a:lnTo>
                  <a:lnTo>
                    <a:pt x="591602" y="405075"/>
                  </a:lnTo>
                  <a:lnTo>
                    <a:pt x="588477" y="427541"/>
                  </a:lnTo>
                  <a:lnTo>
                    <a:pt x="585959" y="445636"/>
                  </a:lnTo>
                  <a:lnTo>
                    <a:pt x="581337" y="478852"/>
                  </a:lnTo>
                  <a:lnTo>
                    <a:pt x="568488" y="565190"/>
                  </a:lnTo>
                  <a:lnTo>
                    <a:pt x="564190" y="596191"/>
                  </a:lnTo>
                  <a:lnTo>
                    <a:pt x="564031" y="611762"/>
                  </a:lnTo>
                  <a:lnTo>
                    <a:pt x="563805" y="613372"/>
                  </a:lnTo>
                  <a:lnTo>
                    <a:pt x="558532" y="650914"/>
                  </a:lnTo>
                  <a:lnTo>
                    <a:pt x="550848" y="705615"/>
                  </a:lnTo>
                  <a:lnTo>
                    <a:pt x="541428" y="772657"/>
                  </a:lnTo>
                  <a:lnTo>
                    <a:pt x="492552" y="765785"/>
                  </a:lnTo>
                  <a:lnTo>
                    <a:pt x="437696" y="757953"/>
                  </a:lnTo>
                  <a:lnTo>
                    <a:pt x="386789" y="750266"/>
                  </a:lnTo>
                  <a:lnTo>
                    <a:pt x="356506" y="744840"/>
                  </a:lnTo>
                  <a:lnTo>
                    <a:pt x="322286" y="739541"/>
                  </a:lnTo>
                  <a:lnTo>
                    <a:pt x="302301" y="736562"/>
                  </a:lnTo>
                  <a:lnTo>
                    <a:pt x="299316" y="736114"/>
                  </a:lnTo>
                  <a:lnTo>
                    <a:pt x="285531" y="733725"/>
                  </a:lnTo>
                  <a:lnTo>
                    <a:pt x="284758" y="733599"/>
                  </a:lnTo>
                  <a:lnTo>
                    <a:pt x="182608" y="716428"/>
                  </a:lnTo>
                  <a:lnTo>
                    <a:pt x="163064" y="713050"/>
                  </a:lnTo>
                  <a:lnTo>
                    <a:pt x="162359" y="712928"/>
                  </a:lnTo>
                  <a:lnTo>
                    <a:pt x="131645" y="707528"/>
                  </a:lnTo>
                  <a:lnTo>
                    <a:pt x="124121" y="706191"/>
                  </a:lnTo>
                  <a:lnTo>
                    <a:pt x="116859" y="704894"/>
                  </a:lnTo>
                  <a:lnTo>
                    <a:pt x="9110" y="684893"/>
                  </a:lnTo>
                  <a:lnTo>
                    <a:pt x="0" y="683093"/>
                  </a:lnTo>
                  <a:lnTo>
                    <a:pt x="2192" y="671020"/>
                  </a:lnTo>
                  <a:lnTo>
                    <a:pt x="7328" y="644179"/>
                  </a:lnTo>
                  <a:lnTo>
                    <a:pt x="12711" y="615761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098628" y="3567984"/>
              <a:ext cx="767184" cy="793095"/>
            </a:xfrm>
            <a:custGeom>
              <a:avLst/>
              <a:pathLst>
                <a:path w="767184" h="793095">
                  <a:moveTo>
                    <a:pt x="8894" y="716430"/>
                  </a:moveTo>
                  <a:lnTo>
                    <a:pt x="14452" y="676976"/>
                  </a:lnTo>
                  <a:lnTo>
                    <a:pt x="21026" y="629979"/>
                  </a:lnTo>
                  <a:lnTo>
                    <a:pt x="27755" y="581697"/>
                  </a:lnTo>
                  <a:lnTo>
                    <a:pt x="35932" y="522409"/>
                  </a:lnTo>
                  <a:lnTo>
                    <a:pt x="39742" y="494783"/>
                  </a:lnTo>
                  <a:lnTo>
                    <a:pt x="46810" y="444202"/>
                  </a:lnTo>
                  <a:lnTo>
                    <a:pt x="48687" y="430762"/>
                  </a:lnTo>
                  <a:lnTo>
                    <a:pt x="61032" y="341610"/>
                  </a:lnTo>
                  <a:lnTo>
                    <a:pt x="62120" y="333770"/>
                  </a:lnTo>
                  <a:lnTo>
                    <a:pt x="69397" y="281331"/>
                  </a:lnTo>
                  <a:lnTo>
                    <a:pt x="73448" y="251589"/>
                  </a:lnTo>
                  <a:lnTo>
                    <a:pt x="76983" y="225646"/>
                  </a:lnTo>
                  <a:lnTo>
                    <a:pt x="81814" y="191086"/>
                  </a:lnTo>
                  <a:lnTo>
                    <a:pt x="86904" y="154459"/>
                  </a:lnTo>
                  <a:lnTo>
                    <a:pt x="89264" y="137505"/>
                  </a:lnTo>
                  <a:lnTo>
                    <a:pt x="91458" y="121733"/>
                  </a:lnTo>
                  <a:lnTo>
                    <a:pt x="105934" y="17183"/>
                  </a:lnTo>
                  <a:lnTo>
                    <a:pt x="108331" y="0"/>
                  </a:lnTo>
                  <a:lnTo>
                    <a:pt x="154504" y="6244"/>
                  </a:lnTo>
                  <a:lnTo>
                    <a:pt x="180708" y="9672"/>
                  </a:lnTo>
                  <a:lnTo>
                    <a:pt x="221897" y="14923"/>
                  </a:lnTo>
                  <a:lnTo>
                    <a:pt x="278360" y="21934"/>
                  </a:lnTo>
                  <a:lnTo>
                    <a:pt x="284981" y="22736"/>
                  </a:lnTo>
                  <a:lnTo>
                    <a:pt x="344183" y="29694"/>
                  </a:lnTo>
                  <a:lnTo>
                    <a:pt x="344876" y="30856"/>
                  </a:lnTo>
                  <a:lnTo>
                    <a:pt x="387784" y="35506"/>
                  </a:lnTo>
                  <a:lnTo>
                    <a:pt x="402299" y="37039"/>
                  </a:lnTo>
                  <a:lnTo>
                    <a:pt x="439040" y="40825"/>
                  </a:lnTo>
                  <a:lnTo>
                    <a:pt x="440005" y="40923"/>
                  </a:lnTo>
                  <a:lnTo>
                    <a:pt x="470442" y="44031"/>
                  </a:lnTo>
                  <a:lnTo>
                    <a:pt x="470660" y="44053"/>
                  </a:lnTo>
                  <a:lnTo>
                    <a:pt x="490576" y="46074"/>
                  </a:lnTo>
                  <a:lnTo>
                    <a:pt x="503081" y="47328"/>
                  </a:lnTo>
                  <a:lnTo>
                    <a:pt x="521413" y="49169"/>
                  </a:lnTo>
                  <a:lnTo>
                    <a:pt x="524773" y="49503"/>
                  </a:lnTo>
                  <a:lnTo>
                    <a:pt x="531917" y="50208"/>
                  </a:lnTo>
                  <a:lnTo>
                    <a:pt x="535654" y="50575"/>
                  </a:lnTo>
                  <a:lnTo>
                    <a:pt x="578072" y="54848"/>
                  </a:lnTo>
                  <a:lnTo>
                    <a:pt x="621018" y="58704"/>
                  </a:lnTo>
                  <a:lnTo>
                    <a:pt x="657209" y="61481"/>
                  </a:lnTo>
                  <a:lnTo>
                    <a:pt x="687241" y="63690"/>
                  </a:lnTo>
                  <a:lnTo>
                    <a:pt x="758007" y="68961"/>
                  </a:lnTo>
                  <a:lnTo>
                    <a:pt x="767184" y="69609"/>
                  </a:lnTo>
                  <a:lnTo>
                    <a:pt x="766281" y="82193"/>
                  </a:lnTo>
                  <a:lnTo>
                    <a:pt x="763816" y="114761"/>
                  </a:lnTo>
                  <a:lnTo>
                    <a:pt x="763108" y="124834"/>
                  </a:lnTo>
                  <a:lnTo>
                    <a:pt x="762032" y="139050"/>
                  </a:lnTo>
                  <a:lnTo>
                    <a:pt x="757685" y="138722"/>
                  </a:lnTo>
                  <a:lnTo>
                    <a:pt x="753215" y="200582"/>
                  </a:lnTo>
                  <a:lnTo>
                    <a:pt x="749901" y="244438"/>
                  </a:lnTo>
                  <a:lnTo>
                    <a:pt x="748673" y="260676"/>
                  </a:lnTo>
                  <a:lnTo>
                    <a:pt x="744027" y="321660"/>
                  </a:lnTo>
                  <a:lnTo>
                    <a:pt x="743620" y="326992"/>
                  </a:lnTo>
                  <a:lnTo>
                    <a:pt x="741653" y="353444"/>
                  </a:lnTo>
                  <a:lnTo>
                    <a:pt x="739520" y="382136"/>
                  </a:lnTo>
                  <a:lnTo>
                    <a:pt x="738171" y="399832"/>
                  </a:lnTo>
                  <a:lnTo>
                    <a:pt x="735598" y="433145"/>
                  </a:lnTo>
                  <a:lnTo>
                    <a:pt x="734921" y="442411"/>
                  </a:lnTo>
                  <a:lnTo>
                    <a:pt x="734819" y="443812"/>
                  </a:lnTo>
                  <a:lnTo>
                    <a:pt x="732557" y="474771"/>
                  </a:lnTo>
                  <a:lnTo>
                    <a:pt x="729498" y="510044"/>
                  </a:lnTo>
                  <a:lnTo>
                    <a:pt x="726281" y="545208"/>
                  </a:lnTo>
                  <a:lnTo>
                    <a:pt x="723959" y="570409"/>
                  </a:lnTo>
                  <a:lnTo>
                    <a:pt x="721802" y="593808"/>
                  </a:lnTo>
                  <a:lnTo>
                    <a:pt x="718734" y="629791"/>
                  </a:lnTo>
                  <a:lnTo>
                    <a:pt x="717439" y="644968"/>
                  </a:lnTo>
                  <a:lnTo>
                    <a:pt x="716184" y="661908"/>
                  </a:lnTo>
                  <a:lnTo>
                    <a:pt x="714760" y="681134"/>
                  </a:lnTo>
                  <a:lnTo>
                    <a:pt x="714090" y="690235"/>
                  </a:lnTo>
                  <a:lnTo>
                    <a:pt x="710237" y="742394"/>
                  </a:lnTo>
                  <a:lnTo>
                    <a:pt x="709641" y="750404"/>
                  </a:lnTo>
                  <a:lnTo>
                    <a:pt x="708750" y="762364"/>
                  </a:lnTo>
                  <a:lnTo>
                    <a:pt x="678182" y="760066"/>
                  </a:lnTo>
                  <a:lnTo>
                    <a:pt x="631961" y="756427"/>
                  </a:lnTo>
                  <a:lnTo>
                    <a:pt x="601963" y="753961"/>
                  </a:lnTo>
                  <a:lnTo>
                    <a:pt x="596799" y="753528"/>
                  </a:lnTo>
                  <a:lnTo>
                    <a:pt x="524679" y="747127"/>
                  </a:lnTo>
                  <a:lnTo>
                    <a:pt x="500894" y="744929"/>
                  </a:lnTo>
                  <a:lnTo>
                    <a:pt x="492671" y="744157"/>
                  </a:lnTo>
                  <a:lnTo>
                    <a:pt x="465234" y="741537"/>
                  </a:lnTo>
                  <a:lnTo>
                    <a:pt x="395829" y="734373"/>
                  </a:lnTo>
                  <a:lnTo>
                    <a:pt x="367039" y="731403"/>
                  </a:lnTo>
                  <a:lnTo>
                    <a:pt x="343458" y="728914"/>
                  </a:lnTo>
                  <a:lnTo>
                    <a:pt x="322930" y="726759"/>
                  </a:lnTo>
                  <a:lnTo>
                    <a:pt x="307017" y="725061"/>
                  </a:lnTo>
                  <a:lnTo>
                    <a:pt x="294865" y="723750"/>
                  </a:lnTo>
                  <a:lnTo>
                    <a:pt x="293061" y="727624"/>
                  </a:lnTo>
                  <a:lnTo>
                    <a:pt x="292952" y="735591"/>
                  </a:lnTo>
                  <a:lnTo>
                    <a:pt x="290847" y="741283"/>
                  </a:lnTo>
                  <a:lnTo>
                    <a:pt x="296310" y="749926"/>
                  </a:lnTo>
                  <a:lnTo>
                    <a:pt x="302026" y="754851"/>
                  </a:lnTo>
                  <a:lnTo>
                    <a:pt x="301631" y="754701"/>
                  </a:lnTo>
                  <a:lnTo>
                    <a:pt x="247812" y="748610"/>
                  </a:lnTo>
                  <a:lnTo>
                    <a:pt x="212489" y="744457"/>
                  </a:lnTo>
                  <a:lnTo>
                    <a:pt x="197880" y="742707"/>
                  </a:lnTo>
                  <a:lnTo>
                    <a:pt x="106390" y="731273"/>
                  </a:lnTo>
                  <a:lnTo>
                    <a:pt x="101333" y="770257"/>
                  </a:lnTo>
                  <a:lnTo>
                    <a:pt x="98383" y="793095"/>
                  </a:lnTo>
                  <a:lnTo>
                    <a:pt x="40023" y="785429"/>
                  </a:lnTo>
                  <a:lnTo>
                    <a:pt x="22082" y="783123"/>
                  </a:lnTo>
                  <a:lnTo>
                    <a:pt x="0" y="78006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970762" y="3226996"/>
              <a:ext cx="813695" cy="438996"/>
            </a:xfrm>
            <a:custGeom>
              <a:avLst/>
              <a:pathLst>
                <a:path w="813695" h="438996">
                  <a:moveTo>
                    <a:pt x="25660" y="0"/>
                  </a:moveTo>
                  <a:lnTo>
                    <a:pt x="48724" y="1464"/>
                  </a:lnTo>
                  <a:lnTo>
                    <a:pt x="79177" y="3334"/>
                  </a:lnTo>
                  <a:lnTo>
                    <a:pt x="92967" y="4133"/>
                  </a:lnTo>
                  <a:lnTo>
                    <a:pt x="102108" y="4652"/>
                  </a:lnTo>
                  <a:lnTo>
                    <a:pt x="105265" y="4829"/>
                  </a:lnTo>
                  <a:lnTo>
                    <a:pt x="129820" y="6204"/>
                  </a:lnTo>
                  <a:lnTo>
                    <a:pt x="161509" y="7843"/>
                  </a:lnTo>
                  <a:lnTo>
                    <a:pt x="163611" y="7954"/>
                  </a:lnTo>
                  <a:lnTo>
                    <a:pt x="191130" y="9360"/>
                  </a:lnTo>
                  <a:lnTo>
                    <a:pt x="220928" y="10745"/>
                  </a:lnTo>
                  <a:lnTo>
                    <a:pt x="222589" y="10820"/>
                  </a:lnTo>
                  <a:lnTo>
                    <a:pt x="260906" y="12455"/>
                  </a:lnTo>
                  <a:lnTo>
                    <a:pt x="280380" y="13166"/>
                  </a:lnTo>
                  <a:lnTo>
                    <a:pt x="280688" y="13177"/>
                  </a:lnTo>
                  <a:lnTo>
                    <a:pt x="293682" y="13630"/>
                  </a:lnTo>
                  <a:lnTo>
                    <a:pt x="327620" y="14811"/>
                  </a:lnTo>
                  <a:lnTo>
                    <a:pt x="337460" y="15132"/>
                  </a:lnTo>
                  <a:lnTo>
                    <a:pt x="339414" y="15194"/>
                  </a:lnTo>
                  <a:lnTo>
                    <a:pt x="375251" y="16260"/>
                  </a:lnTo>
                  <a:lnTo>
                    <a:pt x="387099" y="16584"/>
                  </a:lnTo>
                  <a:lnTo>
                    <a:pt x="398598" y="16897"/>
                  </a:lnTo>
                  <a:lnTo>
                    <a:pt x="422843" y="17512"/>
                  </a:lnTo>
                  <a:lnTo>
                    <a:pt x="443675" y="17994"/>
                  </a:lnTo>
                  <a:lnTo>
                    <a:pt x="458849" y="18323"/>
                  </a:lnTo>
                  <a:lnTo>
                    <a:pt x="470458" y="18559"/>
                  </a:lnTo>
                  <a:lnTo>
                    <a:pt x="475125" y="18651"/>
                  </a:lnTo>
                  <a:lnTo>
                    <a:pt x="513147" y="19313"/>
                  </a:lnTo>
                  <a:lnTo>
                    <a:pt x="518055" y="19393"/>
                  </a:lnTo>
                  <a:lnTo>
                    <a:pt x="555944" y="19934"/>
                  </a:lnTo>
                  <a:lnTo>
                    <a:pt x="565706" y="20034"/>
                  </a:lnTo>
                  <a:lnTo>
                    <a:pt x="570189" y="20077"/>
                  </a:lnTo>
                  <a:lnTo>
                    <a:pt x="577351" y="20151"/>
                  </a:lnTo>
                  <a:lnTo>
                    <a:pt x="612695" y="20445"/>
                  </a:lnTo>
                  <a:lnTo>
                    <a:pt x="613351" y="20449"/>
                  </a:lnTo>
                  <a:lnTo>
                    <a:pt x="636983" y="20573"/>
                  </a:lnTo>
                  <a:lnTo>
                    <a:pt x="645909" y="20619"/>
                  </a:lnTo>
                  <a:lnTo>
                    <a:pt x="659621" y="20601"/>
                  </a:lnTo>
                  <a:lnTo>
                    <a:pt x="661032" y="20603"/>
                  </a:lnTo>
                  <a:lnTo>
                    <a:pt x="684457" y="20612"/>
                  </a:lnTo>
                  <a:lnTo>
                    <a:pt x="684830" y="20611"/>
                  </a:lnTo>
                  <a:lnTo>
                    <a:pt x="731632" y="20456"/>
                  </a:lnTo>
                  <a:lnTo>
                    <a:pt x="734959" y="20437"/>
                  </a:lnTo>
                  <a:lnTo>
                    <a:pt x="743145" y="28208"/>
                  </a:lnTo>
                  <a:lnTo>
                    <a:pt x="752545" y="34868"/>
                  </a:lnTo>
                  <a:lnTo>
                    <a:pt x="759010" y="39505"/>
                  </a:lnTo>
                  <a:lnTo>
                    <a:pt x="765580" y="34470"/>
                  </a:lnTo>
                  <a:lnTo>
                    <a:pt x="768252" y="34276"/>
                  </a:lnTo>
                  <a:lnTo>
                    <a:pt x="772658" y="33954"/>
                  </a:lnTo>
                  <a:lnTo>
                    <a:pt x="775128" y="37298"/>
                  </a:lnTo>
                  <a:lnTo>
                    <a:pt x="780459" y="44180"/>
                  </a:lnTo>
                  <a:lnTo>
                    <a:pt x="780555" y="44991"/>
                  </a:lnTo>
                  <a:lnTo>
                    <a:pt x="781343" y="51631"/>
                  </a:lnTo>
                  <a:lnTo>
                    <a:pt x="782519" y="54887"/>
                  </a:lnTo>
                  <a:lnTo>
                    <a:pt x="778447" y="58488"/>
                  </a:lnTo>
                  <a:lnTo>
                    <a:pt x="770867" y="58698"/>
                  </a:lnTo>
                  <a:lnTo>
                    <a:pt x="770897" y="63818"/>
                  </a:lnTo>
                  <a:lnTo>
                    <a:pt x="763952" y="68561"/>
                  </a:lnTo>
                  <a:lnTo>
                    <a:pt x="763311" y="74037"/>
                  </a:lnTo>
                  <a:lnTo>
                    <a:pt x="763007" y="76625"/>
                  </a:lnTo>
                  <a:lnTo>
                    <a:pt x="759907" y="79214"/>
                  </a:lnTo>
                  <a:lnTo>
                    <a:pt x="756034" y="82433"/>
                  </a:lnTo>
                  <a:lnTo>
                    <a:pt x="758406" y="85293"/>
                  </a:lnTo>
                  <a:lnTo>
                    <a:pt x="762864" y="90664"/>
                  </a:lnTo>
                  <a:lnTo>
                    <a:pt x="770120" y="98097"/>
                  </a:lnTo>
                  <a:lnTo>
                    <a:pt x="771887" y="100709"/>
                  </a:lnTo>
                  <a:lnTo>
                    <a:pt x="773946" y="103748"/>
                  </a:lnTo>
                  <a:lnTo>
                    <a:pt x="780080" y="104694"/>
                  </a:lnTo>
                  <a:lnTo>
                    <a:pt x="778164" y="114303"/>
                  </a:lnTo>
                  <a:lnTo>
                    <a:pt x="783665" y="121186"/>
                  </a:lnTo>
                  <a:lnTo>
                    <a:pt x="787059" y="125619"/>
                  </a:lnTo>
                  <a:lnTo>
                    <a:pt x="789887" y="130562"/>
                  </a:lnTo>
                  <a:lnTo>
                    <a:pt x="790712" y="131215"/>
                  </a:lnTo>
                  <a:lnTo>
                    <a:pt x="796096" y="135474"/>
                  </a:lnTo>
                  <a:lnTo>
                    <a:pt x="802627" y="133420"/>
                  </a:lnTo>
                  <a:lnTo>
                    <a:pt x="808686" y="137196"/>
                  </a:lnTo>
                  <a:lnTo>
                    <a:pt x="811030" y="137315"/>
                  </a:lnTo>
                  <a:lnTo>
                    <a:pt x="812096" y="137369"/>
                  </a:lnTo>
                  <a:lnTo>
                    <a:pt x="810539" y="143186"/>
                  </a:lnTo>
                  <a:lnTo>
                    <a:pt x="810569" y="146484"/>
                  </a:lnTo>
                  <a:lnTo>
                    <a:pt x="810626" y="152855"/>
                  </a:lnTo>
                  <a:lnTo>
                    <a:pt x="810704" y="161536"/>
                  </a:lnTo>
                  <a:lnTo>
                    <a:pt x="810911" y="180299"/>
                  </a:lnTo>
                  <a:lnTo>
                    <a:pt x="811076" y="195147"/>
                  </a:lnTo>
                  <a:lnTo>
                    <a:pt x="811077" y="195509"/>
                  </a:lnTo>
                  <a:lnTo>
                    <a:pt x="811246" y="231831"/>
                  </a:lnTo>
                  <a:lnTo>
                    <a:pt x="811437" y="244216"/>
                  </a:lnTo>
                  <a:lnTo>
                    <a:pt x="811761" y="265258"/>
                  </a:lnTo>
                  <a:lnTo>
                    <a:pt x="811980" y="290032"/>
                  </a:lnTo>
                  <a:lnTo>
                    <a:pt x="812009" y="293238"/>
                  </a:lnTo>
                  <a:lnTo>
                    <a:pt x="812070" y="300104"/>
                  </a:lnTo>
                  <a:lnTo>
                    <a:pt x="812319" y="342704"/>
                  </a:lnTo>
                  <a:lnTo>
                    <a:pt x="812339" y="343973"/>
                  </a:lnTo>
                  <a:lnTo>
                    <a:pt x="812381" y="346695"/>
                  </a:lnTo>
                  <a:lnTo>
                    <a:pt x="812910" y="380517"/>
                  </a:lnTo>
                  <a:lnTo>
                    <a:pt x="812987" y="387031"/>
                  </a:lnTo>
                  <a:lnTo>
                    <a:pt x="813030" y="390621"/>
                  </a:lnTo>
                  <a:lnTo>
                    <a:pt x="813326" y="415457"/>
                  </a:lnTo>
                  <a:lnTo>
                    <a:pt x="813563" y="429868"/>
                  </a:lnTo>
                  <a:lnTo>
                    <a:pt x="813695" y="437935"/>
                  </a:lnTo>
                  <a:lnTo>
                    <a:pt x="803301" y="438096"/>
                  </a:lnTo>
                  <a:lnTo>
                    <a:pt x="772322" y="438367"/>
                  </a:lnTo>
                  <a:lnTo>
                    <a:pt x="770971" y="438383"/>
                  </a:lnTo>
                  <a:lnTo>
                    <a:pt x="763747" y="438460"/>
                  </a:lnTo>
                  <a:lnTo>
                    <a:pt x="736438" y="438709"/>
                  </a:lnTo>
                  <a:lnTo>
                    <a:pt x="727099" y="438774"/>
                  </a:lnTo>
                  <a:lnTo>
                    <a:pt x="714524" y="438847"/>
                  </a:lnTo>
                  <a:lnTo>
                    <a:pt x="708912" y="438875"/>
                  </a:lnTo>
                  <a:lnTo>
                    <a:pt x="685538" y="438960"/>
                  </a:lnTo>
                  <a:lnTo>
                    <a:pt x="670038" y="438986"/>
                  </a:lnTo>
                  <a:lnTo>
                    <a:pt x="666074" y="438992"/>
                  </a:lnTo>
                  <a:lnTo>
                    <a:pt x="662067" y="438996"/>
                  </a:lnTo>
                  <a:lnTo>
                    <a:pt x="638299" y="438987"/>
                  </a:lnTo>
                  <a:lnTo>
                    <a:pt x="607298" y="438929"/>
                  </a:lnTo>
                  <a:lnTo>
                    <a:pt x="604524" y="438909"/>
                  </a:lnTo>
                  <a:lnTo>
                    <a:pt x="579935" y="438701"/>
                  </a:lnTo>
                  <a:lnTo>
                    <a:pt x="541469" y="438325"/>
                  </a:lnTo>
                  <a:lnTo>
                    <a:pt x="536308" y="438267"/>
                  </a:lnTo>
                  <a:lnTo>
                    <a:pt x="510300" y="437939"/>
                  </a:lnTo>
                  <a:lnTo>
                    <a:pt x="501811" y="437814"/>
                  </a:lnTo>
                  <a:lnTo>
                    <a:pt x="468223" y="437254"/>
                  </a:lnTo>
                  <a:lnTo>
                    <a:pt x="464538" y="437192"/>
                  </a:lnTo>
                  <a:lnTo>
                    <a:pt x="437893" y="436704"/>
                  </a:lnTo>
                  <a:lnTo>
                    <a:pt x="430587" y="436555"/>
                  </a:lnTo>
                  <a:lnTo>
                    <a:pt x="404806" y="435989"/>
                  </a:lnTo>
                  <a:lnTo>
                    <a:pt x="404047" y="435971"/>
                  </a:lnTo>
                  <a:lnTo>
                    <a:pt x="383157" y="435354"/>
                  </a:lnTo>
                  <a:lnTo>
                    <a:pt x="356057" y="434491"/>
                  </a:lnTo>
                  <a:lnTo>
                    <a:pt x="333220" y="433781"/>
                  </a:lnTo>
                  <a:lnTo>
                    <a:pt x="319066" y="433315"/>
                  </a:lnTo>
                  <a:lnTo>
                    <a:pt x="288649" y="432247"/>
                  </a:lnTo>
                  <a:lnTo>
                    <a:pt x="283260" y="432035"/>
                  </a:lnTo>
                  <a:lnTo>
                    <a:pt x="273956" y="431663"/>
                  </a:lnTo>
                  <a:lnTo>
                    <a:pt x="261188" y="431140"/>
                  </a:lnTo>
                  <a:lnTo>
                    <a:pt x="224214" y="429450"/>
                  </a:lnTo>
                  <a:lnTo>
                    <a:pt x="223407" y="429418"/>
                  </a:lnTo>
                  <a:lnTo>
                    <a:pt x="213885" y="429031"/>
                  </a:lnTo>
                  <a:lnTo>
                    <a:pt x="163143" y="426827"/>
                  </a:lnTo>
                  <a:lnTo>
                    <a:pt x="154307" y="426478"/>
                  </a:lnTo>
                  <a:lnTo>
                    <a:pt x="129950" y="425476"/>
                  </a:lnTo>
                  <a:lnTo>
                    <a:pt x="120109" y="425021"/>
                  </a:lnTo>
                  <a:lnTo>
                    <a:pt x="106858" y="424394"/>
                  </a:lnTo>
                  <a:lnTo>
                    <a:pt x="90972" y="423620"/>
                  </a:lnTo>
                  <a:lnTo>
                    <a:pt x="60980" y="422141"/>
                  </a:lnTo>
                  <a:lnTo>
                    <a:pt x="53321" y="421740"/>
                  </a:lnTo>
                  <a:lnTo>
                    <a:pt x="15305" y="419668"/>
                  </a:lnTo>
                  <a:lnTo>
                    <a:pt x="1536" y="418880"/>
                  </a:lnTo>
                  <a:lnTo>
                    <a:pt x="0" y="418791"/>
                  </a:lnTo>
                  <a:lnTo>
                    <a:pt x="406" y="412952"/>
                  </a:lnTo>
                  <a:lnTo>
                    <a:pt x="1032" y="403011"/>
                  </a:lnTo>
                  <a:lnTo>
                    <a:pt x="2377" y="381923"/>
                  </a:lnTo>
                  <a:lnTo>
                    <a:pt x="3540" y="363698"/>
                  </a:lnTo>
                  <a:lnTo>
                    <a:pt x="5804" y="328213"/>
                  </a:lnTo>
                  <a:lnTo>
                    <a:pt x="6511" y="317140"/>
                  </a:lnTo>
                  <a:lnTo>
                    <a:pt x="6631" y="315099"/>
                  </a:lnTo>
                  <a:lnTo>
                    <a:pt x="9701" y="262986"/>
                  </a:lnTo>
                  <a:lnTo>
                    <a:pt x="10984" y="242198"/>
                  </a:lnTo>
                  <a:lnTo>
                    <a:pt x="11038" y="241316"/>
                  </a:lnTo>
                  <a:lnTo>
                    <a:pt x="12032" y="225221"/>
                  </a:lnTo>
                  <a:lnTo>
                    <a:pt x="14016" y="193114"/>
                  </a:lnTo>
                  <a:lnTo>
                    <a:pt x="14725" y="181649"/>
                  </a:lnTo>
                  <a:lnTo>
                    <a:pt x="17730" y="133023"/>
                  </a:lnTo>
                  <a:lnTo>
                    <a:pt x="18427" y="121039"/>
                  </a:lnTo>
                  <a:lnTo>
                    <a:pt x="20373" y="87560"/>
                  </a:lnTo>
                  <a:lnTo>
                    <a:pt x="21991" y="60502"/>
                  </a:lnTo>
                  <a:lnTo>
                    <a:pt x="22040" y="59684"/>
                  </a:lnTo>
                  <a:lnTo>
                    <a:pt x="24079" y="2560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128502" y="2750938"/>
              <a:ext cx="11846" cy="14251"/>
            </a:xfrm>
            <a:custGeom>
              <a:avLst/>
              <a:pathLst>
                <a:path w="11846" h="14251">
                  <a:moveTo>
                    <a:pt x="0" y="12505"/>
                  </a:moveTo>
                  <a:lnTo>
                    <a:pt x="1316" y="1974"/>
                  </a:lnTo>
                  <a:lnTo>
                    <a:pt x="5923" y="0"/>
                  </a:lnTo>
                  <a:lnTo>
                    <a:pt x="9214" y="7898"/>
                  </a:lnTo>
                  <a:lnTo>
                    <a:pt x="11846" y="11846"/>
                  </a:lnTo>
                  <a:lnTo>
                    <a:pt x="4502" y="1425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082192" y="2642192"/>
              <a:ext cx="85523" cy="108008"/>
            </a:xfrm>
            <a:custGeom>
              <a:avLst/>
              <a:pathLst>
                <a:path w="85523" h="108008">
                  <a:moveTo>
                    <a:pt x="17989" y="106540"/>
                  </a:moveTo>
                  <a:lnTo>
                    <a:pt x="19265" y="101363"/>
                  </a:lnTo>
                  <a:lnTo>
                    <a:pt x="16858" y="93619"/>
                  </a:lnTo>
                  <a:lnTo>
                    <a:pt x="20888" y="91910"/>
                  </a:lnTo>
                  <a:lnTo>
                    <a:pt x="18176" y="79807"/>
                  </a:lnTo>
                  <a:lnTo>
                    <a:pt x="15398" y="67418"/>
                  </a:lnTo>
                  <a:lnTo>
                    <a:pt x="10864" y="50148"/>
                  </a:lnTo>
                  <a:lnTo>
                    <a:pt x="7690" y="39210"/>
                  </a:lnTo>
                  <a:lnTo>
                    <a:pt x="0" y="12303"/>
                  </a:lnTo>
                  <a:lnTo>
                    <a:pt x="18880" y="6643"/>
                  </a:lnTo>
                  <a:lnTo>
                    <a:pt x="20409" y="6183"/>
                  </a:lnTo>
                  <a:lnTo>
                    <a:pt x="23512" y="5248"/>
                  </a:lnTo>
                  <a:lnTo>
                    <a:pt x="29514" y="3447"/>
                  </a:lnTo>
                  <a:lnTo>
                    <a:pt x="40963" y="0"/>
                  </a:lnTo>
                  <a:lnTo>
                    <a:pt x="42162" y="4534"/>
                  </a:lnTo>
                  <a:lnTo>
                    <a:pt x="43333" y="8966"/>
                  </a:lnTo>
                  <a:lnTo>
                    <a:pt x="45410" y="16900"/>
                  </a:lnTo>
                  <a:lnTo>
                    <a:pt x="49603" y="15759"/>
                  </a:lnTo>
                  <a:lnTo>
                    <a:pt x="51766" y="24025"/>
                  </a:lnTo>
                  <a:lnTo>
                    <a:pt x="54542" y="30400"/>
                  </a:lnTo>
                  <a:lnTo>
                    <a:pt x="55922" y="30803"/>
                  </a:lnTo>
                  <a:lnTo>
                    <a:pt x="62372" y="32681"/>
                  </a:lnTo>
                  <a:lnTo>
                    <a:pt x="69835" y="39620"/>
                  </a:lnTo>
                  <a:lnTo>
                    <a:pt x="71669" y="41323"/>
                  </a:lnTo>
                  <a:lnTo>
                    <a:pt x="78440" y="41671"/>
                  </a:lnTo>
                  <a:lnTo>
                    <a:pt x="79526" y="46958"/>
                  </a:lnTo>
                  <a:lnTo>
                    <a:pt x="80054" y="49530"/>
                  </a:lnTo>
                  <a:lnTo>
                    <a:pt x="85523" y="63213"/>
                  </a:lnTo>
                  <a:lnTo>
                    <a:pt x="83984" y="65296"/>
                  </a:lnTo>
                  <a:lnTo>
                    <a:pt x="79730" y="70457"/>
                  </a:lnTo>
                  <a:lnTo>
                    <a:pt x="73615" y="68722"/>
                  </a:lnTo>
                  <a:lnTo>
                    <a:pt x="69433" y="68899"/>
                  </a:lnTo>
                  <a:lnTo>
                    <a:pt x="68040" y="74513"/>
                  </a:lnTo>
                  <a:lnTo>
                    <a:pt x="64234" y="75610"/>
                  </a:lnTo>
                  <a:lnTo>
                    <a:pt x="60078" y="75300"/>
                  </a:lnTo>
                  <a:lnTo>
                    <a:pt x="57457" y="76653"/>
                  </a:lnTo>
                  <a:lnTo>
                    <a:pt x="56383" y="77207"/>
                  </a:lnTo>
                  <a:lnTo>
                    <a:pt x="55362" y="84129"/>
                  </a:lnTo>
                  <a:lnTo>
                    <a:pt x="53863" y="89743"/>
                  </a:lnTo>
                  <a:lnTo>
                    <a:pt x="46610" y="91424"/>
                  </a:lnTo>
                  <a:lnTo>
                    <a:pt x="40148" y="94913"/>
                  </a:lnTo>
                  <a:lnTo>
                    <a:pt x="33285" y="100150"/>
                  </a:lnTo>
                  <a:lnTo>
                    <a:pt x="25251" y="103862"/>
                  </a:lnTo>
                  <a:lnTo>
                    <a:pt x="18129" y="10800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727652" y="2363277"/>
              <a:ext cx="29765" cy="20918"/>
            </a:xfrm>
            <a:custGeom>
              <a:avLst/>
              <a:pathLst>
                <a:path w="29765" h="20918">
                  <a:moveTo>
                    <a:pt x="2736" y="0"/>
                  </a:moveTo>
                  <a:lnTo>
                    <a:pt x="13266" y="7897"/>
                  </a:lnTo>
                  <a:lnTo>
                    <a:pt x="23178" y="10685"/>
                  </a:lnTo>
                  <a:lnTo>
                    <a:pt x="29765" y="13763"/>
                  </a:lnTo>
                  <a:lnTo>
                    <a:pt x="26857" y="20282"/>
                  </a:lnTo>
                  <a:lnTo>
                    <a:pt x="18142" y="20918"/>
                  </a:lnTo>
                  <a:lnTo>
                    <a:pt x="6936" y="11703"/>
                  </a:lnTo>
                  <a:lnTo>
                    <a:pt x="0" y="523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628527" y="2382154"/>
              <a:ext cx="31561" cy="35841"/>
            </a:xfrm>
            <a:custGeom>
              <a:avLst/>
              <a:pathLst>
                <a:path w="31561" h="35841">
                  <a:moveTo>
                    <a:pt x="0" y="14807"/>
                  </a:moveTo>
                  <a:lnTo>
                    <a:pt x="4704" y="13319"/>
                  </a:lnTo>
                  <a:lnTo>
                    <a:pt x="15654" y="73"/>
                  </a:lnTo>
                  <a:lnTo>
                    <a:pt x="31561" y="0"/>
                  </a:lnTo>
                  <a:lnTo>
                    <a:pt x="30753" y="6837"/>
                  </a:lnTo>
                  <a:lnTo>
                    <a:pt x="20664" y="31950"/>
                  </a:lnTo>
                  <a:lnTo>
                    <a:pt x="15980" y="35841"/>
                  </a:lnTo>
                  <a:lnTo>
                    <a:pt x="9874" y="34592"/>
                  </a:lnTo>
                  <a:lnTo>
                    <a:pt x="1056" y="2009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595383" y="2479763"/>
              <a:ext cx="17851" cy="23703"/>
            </a:xfrm>
            <a:custGeom>
              <a:avLst/>
              <a:pathLst>
                <a:path w="17851" h="23703">
                  <a:moveTo>
                    <a:pt x="1046" y="16992"/>
                  </a:moveTo>
                  <a:lnTo>
                    <a:pt x="8478" y="0"/>
                  </a:lnTo>
                  <a:lnTo>
                    <a:pt x="13948" y="607"/>
                  </a:lnTo>
                  <a:lnTo>
                    <a:pt x="17851" y="4616"/>
                  </a:lnTo>
                  <a:lnTo>
                    <a:pt x="16453" y="12643"/>
                  </a:lnTo>
                  <a:lnTo>
                    <a:pt x="7320" y="23703"/>
                  </a:lnTo>
                  <a:lnTo>
                    <a:pt x="0" y="2275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573357" y="2379496"/>
              <a:ext cx="424844" cy="577601"/>
            </a:xfrm>
            <a:custGeom>
              <a:avLst/>
              <a:pathLst>
                <a:path w="424844" h="577601">
                  <a:moveTo>
                    <a:pt x="127" y="577601"/>
                  </a:moveTo>
                  <a:lnTo>
                    <a:pt x="12548" y="565879"/>
                  </a:lnTo>
                  <a:lnTo>
                    <a:pt x="21143" y="553441"/>
                  </a:lnTo>
                  <a:lnTo>
                    <a:pt x="26593" y="536101"/>
                  </a:lnTo>
                  <a:lnTo>
                    <a:pt x="28679" y="529443"/>
                  </a:lnTo>
                  <a:lnTo>
                    <a:pt x="31550" y="522183"/>
                  </a:lnTo>
                  <a:lnTo>
                    <a:pt x="40168" y="506113"/>
                  </a:lnTo>
                  <a:lnTo>
                    <a:pt x="41043" y="504478"/>
                  </a:lnTo>
                  <a:lnTo>
                    <a:pt x="46329" y="484310"/>
                  </a:lnTo>
                  <a:lnTo>
                    <a:pt x="46732" y="480810"/>
                  </a:lnTo>
                  <a:lnTo>
                    <a:pt x="48690" y="463738"/>
                  </a:lnTo>
                  <a:lnTo>
                    <a:pt x="48607" y="449082"/>
                  </a:lnTo>
                  <a:lnTo>
                    <a:pt x="48770" y="432594"/>
                  </a:lnTo>
                  <a:lnTo>
                    <a:pt x="48679" y="431939"/>
                  </a:lnTo>
                  <a:lnTo>
                    <a:pt x="46458" y="415960"/>
                  </a:lnTo>
                  <a:lnTo>
                    <a:pt x="46423" y="415778"/>
                  </a:lnTo>
                  <a:lnTo>
                    <a:pt x="43741" y="401610"/>
                  </a:lnTo>
                  <a:lnTo>
                    <a:pt x="39544" y="388757"/>
                  </a:lnTo>
                  <a:lnTo>
                    <a:pt x="37116" y="384124"/>
                  </a:lnTo>
                  <a:lnTo>
                    <a:pt x="31792" y="373953"/>
                  </a:lnTo>
                  <a:lnTo>
                    <a:pt x="27909" y="367402"/>
                  </a:lnTo>
                  <a:lnTo>
                    <a:pt x="20623" y="355082"/>
                  </a:lnTo>
                  <a:lnTo>
                    <a:pt x="15235" y="342567"/>
                  </a:lnTo>
                  <a:lnTo>
                    <a:pt x="13201" y="337146"/>
                  </a:lnTo>
                  <a:lnTo>
                    <a:pt x="11033" y="331363"/>
                  </a:lnTo>
                  <a:lnTo>
                    <a:pt x="4951" y="321074"/>
                  </a:lnTo>
                  <a:lnTo>
                    <a:pt x="3123" y="314124"/>
                  </a:lnTo>
                  <a:lnTo>
                    <a:pt x="5405" y="306359"/>
                  </a:lnTo>
                  <a:lnTo>
                    <a:pt x="10865" y="295638"/>
                  </a:lnTo>
                  <a:lnTo>
                    <a:pt x="11154" y="288933"/>
                  </a:lnTo>
                  <a:lnTo>
                    <a:pt x="11282" y="285951"/>
                  </a:lnTo>
                  <a:lnTo>
                    <a:pt x="8548" y="275439"/>
                  </a:lnTo>
                  <a:lnTo>
                    <a:pt x="6306" y="268291"/>
                  </a:lnTo>
                  <a:lnTo>
                    <a:pt x="1782" y="261646"/>
                  </a:lnTo>
                  <a:lnTo>
                    <a:pt x="0" y="256777"/>
                  </a:lnTo>
                  <a:lnTo>
                    <a:pt x="7522" y="247426"/>
                  </a:lnTo>
                  <a:lnTo>
                    <a:pt x="10847" y="238879"/>
                  </a:lnTo>
                  <a:lnTo>
                    <a:pt x="13704" y="231518"/>
                  </a:lnTo>
                  <a:lnTo>
                    <a:pt x="20234" y="214700"/>
                  </a:lnTo>
                  <a:lnTo>
                    <a:pt x="21095" y="206857"/>
                  </a:lnTo>
                  <a:lnTo>
                    <a:pt x="20227" y="195520"/>
                  </a:lnTo>
                  <a:lnTo>
                    <a:pt x="20893" y="190535"/>
                  </a:lnTo>
                  <a:lnTo>
                    <a:pt x="21806" y="183694"/>
                  </a:lnTo>
                  <a:lnTo>
                    <a:pt x="17392" y="172822"/>
                  </a:lnTo>
                  <a:lnTo>
                    <a:pt x="17205" y="165744"/>
                  </a:lnTo>
                  <a:lnTo>
                    <a:pt x="25419" y="160837"/>
                  </a:lnTo>
                  <a:lnTo>
                    <a:pt x="32179" y="158279"/>
                  </a:lnTo>
                  <a:lnTo>
                    <a:pt x="32693" y="153096"/>
                  </a:lnTo>
                  <a:lnTo>
                    <a:pt x="33294" y="147020"/>
                  </a:lnTo>
                  <a:lnTo>
                    <a:pt x="32694" y="134625"/>
                  </a:lnTo>
                  <a:lnTo>
                    <a:pt x="40435" y="134488"/>
                  </a:lnTo>
                  <a:lnTo>
                    <a:pt x="44259" y="125361"/>
                  </a:lnTo>
                  <a:lnTo>
                    <a:pt x="52242" y="128774"/>
                  </a:lnTo>
                  <a:lnTo>
                    <a:pt x="58850" y="122525"/>
                  </a:lnTo>
                  <a:lnTo>
                    <a:pt x="61069" y="112081"/>
                  </a:lnTo>
                  <a:lnTo>
                    <a:pt x="66805" y="105686"/>
                  </a:lnTo>
                  <a:lnTo>
                    <a:pt x="70291" y="94420"/>
                  </a:lnTo>
                  <a:lnTo>
                    <a:pt x="77654" y="88066"/>
                  </a:lnTo>
                  <a:lnTo>
                    <a:pt x="80066" y="92461"/>
                  </a:lnTo>
                  <a:lnTo>
                    <a:pt x="78726" y="111209"/>
                  </a:lnTo>
                  <a:lnTo>
                    <a:pt x="80047" y="113375"/>
                  </a:lnTo>
                  <a:lnTo>
                    <a:pt x="84271" y="120293"/>
                  </a:lnTo>
                  <a:lnTo>
                    <a:pt x="88376" y="117462"/>
                  </a:lnTo>
                  <a:lnTo>
                    <a:pt x="92245" y="113467"/>
                  </a:lnTo>
                  <a:lnTo>
                    <a:pt x="96726" y="108833"/>
                  </a:lnTo>
                  <a:lnTo>
                    <a:pt x="97225" y="101081"/>
                  </a:lnTo>
                  <a:lnTo>
                    <a:pt x="94669" y="90329"/>
                  </a:lnTo>
                  <a:lnTo>
                    <a:pt x="94512" y="86620"/>
                  </a:lnTo>
                  <a:lnTo>
                    <a:pt x="94142" y="77866"/>
                  </a:lnTo>
                  <a:lnTo>
                    <a:pt x="100872" y="70765"/>
                  </a:lnTo>
                  <a:lnTo>
                    <a:pt x="109684" y="63607"/>
                  </a:lnTo>
                  <a:lnTo>
                    <a:pt x="119385" y="62153"/>
                  </a:lnTo>
                  <a:lnTo>
                    <a:pt x="123361" y="61554"/>
                  </a:lnTo>
                  <a:lnTo>
                    <a:pt x="132429" y="58847"/>
                  </a:lnTo>
                  <a:lnTo>
                    <a:pt x="136351" y="53682"/>
                  </a:lnTo>
                  <a:lnTo>
                    <a:pt x="129463" y="51758"/>
                  </a:lnTo>
                  <a:lnTo>
                    <a:pt x="123548" y="51426"/>
                  </a:lnTo>
                  <a:lnTo>
                    <a:pt x="115602" y="40525"/>
                  </a:lnTo>
                  <a:lnTo>
                    <a:pt x="113842" y="34133"/>
                  </a:lnTo>
                  <a:lnTo>
                    <a:pt x="118342" y="23810"/>
                  </a:lnTo>
                  <a:lnTo>
                    <a:pt x="126317" y="16370"/>
                  </a:lnTo>
                  <a:lnTo>
                    <a:pt x="120944" y="6703"/>
                  </a:lnTo>
                  <a:lnTo>
                    <a:pt x="135267" y="6178"/>
                  </a:lnTo>
                  <a:lnTo>
                    <a:pt x="143721" y="0"/>
                  </a:lnTo>
                  <a:lnTo>
                    <a:pt x="147760" y="744"/>
                  </a:lnTo>
                  <a:lnTo>
                    <a:pt x="149089" y="989"/>
                  </a:lnTo>
                  <a:lnTo>
                    <a:pt x="166317" y="9915"/>
                  </a:lnTo>
                  <a:lnTo>
                    <a:pt x="175906" y="15175"/>
                  </a:lnTo>
                  <a:lnTo>
                    <a:pt x="180245" y="12275"/>
                  </a:lnTo>
                  <a:lnTo>
                    <a:pt x="188424" y="11972"/>
                  </a:lnTo>
                  <a:lnTo>
                    <a:pt x="200494" y="15787"/>
                  </a:lnTo>
                  <a:lnTo>
                    <a:pt x="202006" y="16263"/>
                  </a:lnTo>
                  <a:lnTo>
                    <a:pt x="209815" y="24316"/>
                  </a:lnTo>
                  <a:lnTo>
                    <a:pt x="213791" y="32080"/>
                  </a:lnTo>
                  <a:lnTo>
                    <a:pt x="223307" y="31732"/>
                  </a:lnTo>
                  <a:lnTo>
                    <a:pt x="231973" y="31377"/>
                  </a:lnTo>
                  <a:lnTo>
                    <a:pt x="239415" y="37460"/>
                  </a:lnTo>
                  <a:lnTo>
                    <a:pt x="254029" y="41013"/>
                  </a:lnTo>
                  <a:lnTo>
                    <a:pt x="264281" y="45764"/>
                  </a:lnTo>
                  <a:lnTo>
                    <a:pt x="274888" y="43904"/>
                  </a:lnTo>
                  <a:lnTo>
                    <a:pt x="286400" y="53769"/>
                  </a:lnTo>
                  <a:lnTo>
                    <a:pt x="285248" y="60486"/>
                  </a:lnTo>
                  <a:lnTo>
                    <a:pt x="287618" y="62969"/>
                  </a:lnTo>
                  <a:lnTo>
                    <a:pt x="295559" y="71273"/>
                  </a:lnTo>
                  <a:lnTo>
                    <a:pt x="302496" y="86138"/>
                  </a:lnTo>
                  <a:lnTo>
                    <a:pt x="295011" y="85091"/>
                  </a:lnTo>
                  <a:lnTo>
                    <a:pt x="288760" y="81903"/>
                  </a:lnTo>
                  <a:lnTo>
                    <a:pt x="284962" y="85104"/>
                  </a:lnTo>
                  <a:lnTo>
                    <a:pt x="286497" y="92027"/>
                  </a:lnTo>
                  <a:lnTo>
                    <a:pt x="287282" y="100184"/>
                  </a:lnTo>
                  <a:lnTo>
                    <a:pt x="296646" y="106571"/>
                  </a:lnTo>
                  <a:lnTo>
                    <a:pt x="299891" y="106918"/>
                  </a:lnTo>
                  <a:lnTo>
                    <a:pt x="300708" y="109878"/>
                  </a:lnTo>
                  <a:lnTo>
                    <a:pt x="304432" y="123362"/>
                  </a:lnTo>
                  <a:lnTo>
                    <a:pt x="307672" y="132588"/>
                  </a:lnTo>
                  <a:lnTo>
                    <a:pt x="305484" y="144151"/>
                  </a:lnTo>
                  <a:lnTo>
                    <a:pt x="307034" y="157508"/>
                  </a:lnTo>
                  <a:lnTo>
                    <a:pt x="307443" y="161036"/>
                  </a:lnTo>
                  <a:lnTo>
                    <a:pt x="308367" y="182325"/>
                  </a:lnTo>
                  <a:lnTo>
                    <a:pt x="302581" y="187446"/>
                  </a:lnTo>
                  <a:lnTo>
                    <a:pt x="299234" y="192992"/>
                  </a:lnTo>
                  <a:lnTo>
                    <a:pt x="291246" y="194582"/>
                  </a:lnTo>
                  <a:lnTo>
                    <a:pt x="289110" y="208573"/>
                  </a:lnTo>
                  <a:lnTo>
                    <a:pt x="288943" y="209661"/>
                  </a:lnTo>
                  <a:lnTo>
                    <a:pt x="289127" y="223505"/>
                  </a:lnTo>
                  <a:lnTo>
                    <a:pt x="280082" y="227539"/>
                  </a:lnTo>
                  <a:lnTo>
                    <a:pt x="279598" y="234260"/>
                  </a:lnTo>
                  <a:lnTo>
                    <a:pt x="270329" y="235950"/>
                  </a:lnTo>
                  <a:lnTo>
                    <a:pt x="262723" y="240365"/>
                  </a:lnTo>
                  <a:lnTo>
                    <a:pt x="260494" y="247963"/>
                  </a:lnTo>
                  <a:lnTo>
                    <a:pt x="259846" y="250173"/>
                  </a:lnTo>
                  <a:lnTo>
                    <a:pt x="260034" y="266393"/>
                  </a:lnTo>
                  <a:lnTo>
                    <a:pt x="258953" y="272396"/>
                  </a:lnTo>
                  <a:lnTo>
                    <a:pt x="263841" y="280521"/>
                  </a:lnTo>
                  <a:lnTo>
                    <a:pt x="272893" y="279196"/>
                  </a:lnTo>
                  <a:lnTo>
                    <a:pt x="282400" y="285022"/>
                  </a:lnTo>
                  <a:lnTo>
                    <a:pt x="285920" y="287606"/>
                  </a:lnTo>
                  <a:lnTo>
                    <a:pt x="287711" y="288920"/>
                  </a:lnTo>
                  <a:lnTo>
                    <a:pt x="302063" y="267000"/>
                  </a:lnTo>
                  <a:lnTo>
                    <a:pt x="302474" y="265345"/>
                  </a:lnTo>
                  <a:lnTo>
                    <a:pt x="304213" y="258331"/>
                  </a:lnTo>
                  <a:lnTo>
                    <a:pt x="307177" y="245110"/>
                  </a:lnTo>
                  <a:lnTo>
                    <a:pt x="309058" y="240027"/>
                  </a:lnTo>
                  <a:lnTo>
                    <a:pt x="321033" y="235872"/>
                  </a:lnTo>
                  <a:lnTo>
                    <a:pt x="322424" y="230717"/>
                  </a:lnTo>
                  <a:lnTo>
                    <a:pt x="334536" y="226329"/>
                  </a:lnTo>
                  <a:lnTo>
                    <a:pt x="342808" y="222039"/>
                  </a:lnTo>
                  <a:lnTo>
                    <a:pt x="344415" y="217694"/>
                  </a:lnTo>
                  <a:lnTo>
                    <a:pt x="353373" y="213068"/>
                  </a:lnTo>
                  <a:lnTo>
                    <a:pt x="367603" y="217549"/>
                  </a:lnTo>
                  <a:lnTo>
                    <a:pt x="377257" y="226703"/>
                  </a:lnTo>
                  <a:lnTo>
                    <a:pt x="387038" y="241715"/>
                  </a:lnTo>
                  <a:lnTo>
                    <a:pt x="390932" y="253979"/>
                  </a:lnTo>
                  <a:lnTo>
                    <a:pt x="392461" y="260675"/>
                  </a:lnTo>
                  <a:lnTo>
                    <a:pt x="395843" y="275473"/>
                  </a:lnTo>
                  <a:lnTo>
                    <a:pt x="404293" y="296579"/>
                  </a:lnTo>
                  <a:lnTo>
                    <a:pt x="409831" y="323426"/>
                  </a:lnTo>
                  <a:lnTo>
                    <a:pt x="412639" y="330957"/>
                  </a:lnTo>
                  <a:lnTo>
                    <a:pt x="415937" y="339795"/>
                  </a:lnTo>
                  <a:lnTo>
                    <a:pt x="424844" y="352121"/>
                  </a:lnTo>
                  <a:lnTo>
                    <a:pt x="424638" y="359668"/>
                  </a:lnTo>
                  <a:lnTo>
                    <a:pt x="421784" y="369139"/>
                  </a:lnTo>
                  <a:lnTo>
                    <a:pt x="424503" y="386376"/>
                  </a:lnTo>
                  <a:lnTo>
                    <a:pt x="422701" y="404133"/>
                  </a:lnTo>
                  <a:lnTo>
                    <a:pt x="416896" y="416651"/>
                  </a:lnTo>
                  <a:lnTo>
                    <a:pt x="407959" y="422387"/>
                  </a:lnTo>
                  <a:lnTo>
                    <a:pt x="403296" y="409158"/>
                  </a:lnTo>
                  <a:lnTo>
                    <a:pt x="409209" y="402690"/>
                  </a:lnTo>
                  <a:lnTo>
                    <a:pt x="402090" y="401693"/>
                  </a:lnTo>
                  <a:lnTo>
                    <a:pt x="393628" y="409330"/>
                  </a:lnTo>
                  <a:lnTo>
                    <a:pt x="397713" y="412899"/>
                  </a:lnTo>
                  <a:lnTo>
                    <a:pt x="399414" y="417663"/>
                  </a:lnTo>
                  <a:lnTo>
                    <a:pt x="389452" y="422211"/>
                  </a:lnTo>
                  <a:lnTo>
                    <a:pt x="390087" y="434904"/>
                  </a:lnTo>
                  <a:lnTo>
                    <a:pt x="386572" y="449265"/>
                  </a:lnTo>
                  <a:lnTo>
                    <a:pt x="380425" y="452870"/>
                  </a:lnTo>
                  <a:lnTo>
                    <a:pt x="370335" y="460193"/>
                  </a:lnTo>
                  <a:lnTo>
                    <a:pt x="369090" y="472900"/>
                  </a:lnTo>
                  <a:lnTo>
                    <a:pt x="368725" y="476612"/>
                  </a:lnTo>
                  <a:lnTo>
                    <a:pt x="370393" y="488543"/>
                  </a:lnTo>
                  <a:lnTo>
                    <a:pt x="365797" y="494208"/>
                  </a:lnTo>
                  <a:lnTo>
                    <a:pt x="365200" y="496975"/>
                  </a:lnTo>
                  <a:lnTo>
                    <a:pt x="363807" y="503418"/>
                  </a:lnTo>
                  <a:lnTo>
                    <a:pt x="359390" y="510967"/>
                  </a:lnTo>
                  <a:lnTo>
                    <a:pt x="353916" y="513680"/>
                  </a:lnTo>
                  <a:lnTo>
                    <a:pt x="353171" y="520098"/>
                  </a:lnTo>
                  <a:lnTo>
                    <a:pt x="348114" y="524564"/>
                  </a:lnTo>
                  <a:lnTo>
                    <a:pt x="344307" y="531293"/>
                  </a:lnTo>
                  <a:lnTo>
                    <a:pt x="347344" y="540422"/>
                  </a:lnTo>
                  <a:lnTo>
                    <a:pt x="344462" y="541941"/>
                  </a:lnTo>
                  <a:lnTo>
                    <a:pt x="313124" y="547328"/>
                  </a:lnTo>
                  <a:lnTo>
                    <a:pt x="301239" y="549330"/>
                  </a:lnTo>
                  <a:lnTo>
                    <a:pt x="275476" y="553618"/>
                  </a:lnTo>
                  <a:lnTo>
                    <a:pt x="252535" y="557307"/>
                  </a:lnTo>
                  <a:lnTo>
                    <a:pt x="248562" y="557941"/>
                  </a:lnTo>
                  <a:lnTo>
                    <a:pt x="244651" y="558562"/>
                  </a:lnTo>
                  <a:lnTo>
                    <a:pt x="207251" y="564297"/>
                  </a:lnTo>
                  <a:lnTo>
                    <a:pt x="206223" y="555432"/>
                  </a:lnTo>
                  <a:lnTo>
                    <a:pt x="204261" y="555666"/>
                  </a:lnTo>
                  <a:lnTo>
                    <a:pt x="166363" y="560114"/>
                  </a:lnTo>
                  <a:lnTo>
                    <a:pt x="162685" y="560538"/>
                  </a:lnTo>
                  <a:lnTo>
                    <a:pt x="156632" y="561236"/>
                  </a:lnTo>
                  <a:lnTo>
                    <a:pt x="119132" y="565479"/>
                  </a:lnTo>
                  <a:lnTo>
                    <a:pt x="105701" y="566963"/>
                  </a:lnTo>
                  <a:lnTo>
                    <a:pt x="78003" y="569825"/>
                  </a:lnTo>
                  <a:lnTo>
                    <a:pt x="61298" y="571513"/>
                  </a:lnTo>
                  <a:lnTo>
                    <a:pt x="33146" y="574442"/>
                  </a:lnTo>
                  <a:lnTo>
                    <a:pt x="30852" y="574669"/>
                  </a:lnTo>
                  <a:lnTo>
                    <a:pt x="19017" y="575832"/>
                  </a:lnTo>
                  <a:lnTo>
                    <a:pt x="12921" y="57640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264824" y="2082241"/>
              <a:ext cx="74229" cy="58067"/>
            </a:xfrm>
            <a:custGeom>
              <a:avLst/>
              <a:pathLst>
                <a:path w="74229" h="58067">
                  <a:moveTo>
                    <a:pt x="2855" y="46989"/>
                  </a:moveTo>
                  <a:lnTo>
                    <a:pt x="6532" y="43017"/>
                  </a:lnTo>
                  <a:lnTo>
                    <a:pt x="20982" y="34058"/>
                  </a:lnTo>
                  <a:lnTo>
                    <a:pt x="27933" y="29821"/>
                  </a:lnTo>
                  <a:lnTo>
                    <a:pt x="32180" y="27417"/>
                  </a:lnTo>
                  <a:lnTo>
                    <a:pt x="39189" y="23831"/>
                  </a:lnTo>
                  <a:lnTo>
                    <a:pt x="46913" y="17067"/>
                  </a:lnTo>
                  <a:lnTo>
                    <a:pt x="55391" y="10033"/>
                  </a:lnTo>
                  <a:lnTo>
                    <a:pt x="63006" y="5783"/>
                  </a:lnTo>
                  <a:lnTo>
                    <a:pt x="73955" y="0"/>
                  </a:lnTo>
                  <a:lnTo>
                    <a:pt x="74229" y="6012"/>
                  </a:lnTo>
                  <a:lnTo>
                    <a:pt x="63471" y="15755"/>
                  </a:lnTo>
                  <a:lnTo>
                    <a:pt x="61450" y="24352"/>
                  </a:lnTo>
                  <a:lnTo>
                    <a:pt x="48932" y="31598"/>
                  </a:lnTo>
                  <a:lnTo>
                    <a:pt x="36699" y="36629"/>
                  </a:lnTo>
                  <a:lnTo>
                    <a:pt x="33060" y="45795"/>
                  </a:lnTo>
                  <a:lnTo>
                    <a:pt x="19913" y="52952"/>
                  </a:lnTo>
                  <a:lnTo>
                    <a:pt x="9629" y="58067"/>
                  </a:lnTo>
                  <a:lnTo>
                    <a:pt x="5247" y="54773"/>
                  </a:lnTo>
                  <a:lnTo>
                    <a:pt x="0" y="5159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166586" y="2178230"/>
              <a:ext cx="670829" cy="324967"/>
            </a:xfrm>
            <a:custGeom>
              <a:avLst/>
              <a:pathLst>
                <a:path w="670829" h="324967">
                  <a:moveTo>
                    <a:pt x="0" y="142523"/>
                  </a:moveTo>
                  <a:lnTo>
                    <a:pt x="8300" y="136281"/>
                  </a:lnTo>
                  <a:lnTo>
                    <a:pt x="16751" y="133461"/>
                  </a:lnTo>
                  <a:lnTo>
                    <a:pt x="34707" y="126308"/>
                  </a:lnTo>
                  <a:lnTo>
                    <a:pt x="46174" y="115635"/>
                  </a:lnTo>
                  <a:lnTo>
                    <a:pt x="49201" y="111969"/>
                  </a:lnTo>
                  <a:lnTo>
                    <a:pt x="53841" y="106344"/>
                  </a:lnTo>
                  <a:lnTo>
                    <a:pt x="64224" y="102025"/>
                  </a:lnTo>
                  <a:lnTo>
                    <a:pt x="71688" y="102228"/>
                  </a:lnTo>
                  <a:lnTo>
                    <a:pt x="78515" y="100868"/>
                  </a:lnTo>
                  <a:lnTo>
                    <a:pt x="85146" y="99069"/>
                  </a:lnTo>
                  <a:lnTo>
                    <a:pt x="93100" y="98194"/>
                  </a:lnTo>
                  <a:lnTo>
                    <a:pt x="110216" y="87470"/>
                  </a:lnTo>
                  <a:lnTo>
                    <a:pt x="117600" y="77015"/>
                  </a:lnTo>
                  <a:lnTo>
                    <a:pt x="128212" y="73995"/>
                  </a:lnTo>
                  <a:lnTo>
                    <a:pt x="134726" y="72499"/>
                  </a:lnTo>
                  <a:lnTo>
                    <a:pt x="136937" y="68870"/>
                  </a:lnTo>
                  <a:lnTo>
                    <a:pt x="137690" y="67633"/>
                  </a:lnTo>
                  <a:lnTo>
                    <a:pt x="140437" y="59367"/>
                  </a:lnTo>
                  <a:lnTo>
                    <a:pt x="147044" y="53236"/>
                  </a:lnTo>
                  <a:lnTo>
                    <a:pt x="157264" y="43705"/>
                  </a:lnTo>
                  <a:lnTo>
                    <a:pt x="167700" y="37718"/>
                  </a:lnTo>
                  <a:lnTo>
                    <a:pt x="174020" y="31187"/>
                  </a:lnTo>
                  <a:lnTo>
                    <a:pt x="175087" y="30083"/>
                  </a:lnTo>
                  <a:lnTo>
                    <a:pt x="181979" y="18821"/>
                  </a:lnTo>
                  <a:lnTo>
                    <a:pt x="193981" y="10792"/>
                  </a:lnTo>
                  <a:lnTo>
                    <a:pt x="200025" y="6665"/>
                  </a:lnTo>
                  <a:lnTo>
                    <a:pt x="212264" y="2863"/>
                  </a:lnTo>
                  <a:lnTo>
                    <a:pt x="226816" y="288"/>
                  </a:lnTo>
                  <a:lnTo>
                    <a:pt x="238919" y="0"/>
                  </a:lnTo>
                  <a:lnTo>
                    <a:pt x="250515" y="1419"/>
                  </a:lnTo>
                  <a:lnTo>
                    <a:pt x="259225" y="5006"/>
                  </a:lnTo>
                  <a:lnTo>
                    <a:pt x="258413" y="9975"/>
                  </a:lnTo>
                  <a:lnTo>
                    <a:pt x="239964" y="11104"/>
                  </a:lnTo>
                  <a:lnTo>
                    <a:pt x="226687" y="12529"/>
                  </a:lnTo>
                  <a:lnTo>
                    <a:pt x="227154" y="19963"/>
                  </a:lnTo>
                  <a:lnTo>
                    <a:pt x="220607" y="24605"/>
                  </a:lnTo>
                  <a:lnTo>
                    <a:pt x="213544" y="31395"/>
                  </a:lnTo>
                  <a:lnTo>
                    <a:pt x="204947" y="39298"/>
                  </a:lnTo>
                  <a:lnTo>
                    <a:pt x="204466" y="40653"/>
                  </a:lnTo>
                  <a:lnTo>
                    <a:pt x="201418" y="49223"/>
                  </a:lnTo>
                  <a:lnTo>
                    <a:pt x="192604" y="58076"/>
                  </a:lnTo>
                  <a:lnTo>
                    <a:pt x="189131" y="68844"/>
                  </a:lnTo>
                  <a:lnTo>
                    <a:pt x="184723" y="77833"/>
                  </a:lnTo>
                  <a:lnTo>
                    <a:pt x="183406" y="80515"/>
                  </a:lnTo>
                  <a:lnTo>
                    <a:pt x="182061" y="90671"/>
                  </a:lnTo>
                  <a:lnTo>
                    <a:pt x="191815" y="86892"/>
                  </a:lnTo>
                  <a:lnTo>
                    <a:pt x="203342" y="78038"/>
                  </a:lnTo>
                  <a:lnTo>
                    <a:pt x="212474" y="72168"/>
                  </a:lnTo>
                  <a:lnTo>
                    <a:pt x="220464" y="78147"/>
                  </a:lnTo>
                  <a:lnTo>
                    <a:pt x="222437" y="78136"/>
                  </a:lnTo>
                  <a:lnTo>
                    <a:pt x="236198" y="78043"/>
                  </a:lnTo>
                  <a:lnTo>
                    <a:pt x="248291" y="81557"/>
                  </a:lnTo>
                  <a:lnTo>
                    <a:pt x="257226" y="85613"/>
                  </a:lnTo>
                  <a:lnTo>
                    <a:pt x="266658" y="92909"/>
                  </a:lnTo>
                  <a:lnTo>
                    <a:pt x="269520" y="101295"/>
                  </a:lnTo>
                  <a:lnTo>
                    <a:pt x="277089" y="110713"/>
                  </a:lnTo>
                  <a:lnTo>
                    <a:pt x="289480" y="118926"/>
                  </a:lnTo>
                  <a:lnTo>
                    <a:pt x="291807" y="128783"/>
                  </a:lnTo>
                  <a:lnTo>
                    <a:pt x="310210" y="128439"/>
                  </a:lnTo>
                  <a:lnTo>
                    <a:pt x="315696" y="126735"/>
                  </a:lnTo>
                  <a:lnTo>
                    <a:pt x="328718" y="122676"/>
                  </a:lnTo>
                  <a:lnTo>
                    <a:pt x="336490" y="130303"/>
                  </a:lnTo>
                  <a:lnTo>
                    <a:pt x="345557" y="131710"/>
                  </a:lnTo>
                  <a:lnTo>
                    <a:pt x="350963" y="127105"/>
                  </a:lnTo>
                  <a:lnTo>
                    <a:pt x="355136" y="116181"/>
                  </a:lnTo>
                  <a:lnTo>
                    <a:pt x="361926" y="118464"/>
                  </a:lnTo>
                  <a:lnTo>
                    <a:pt x="369192" y="124153"/>
                  </a:lnTo>
                  <a:lnTo>
                    <a:pt x="377621" y="114374"/>
                  </a:lnTo>
                  <a:lnTo>
                    <a:pt x="402053" y="97737"/>
                  </a:lnTo>
                  <a:lnTo>
                    <a:pt x="406509" y="94652"/>
                  </a:lnTo>
                  <a:lnTo>
                    <a:pt x="420105" y="93123"/>
                  </a:lnTo>
                  <a:lnTo>
                    <a:pt x="432303" y="90040"/>
                  </a:lnTo>
                  <a:lnTo>
                    <a:pt x="434505" y="89481"/>
                  </a:lnTo>
                  <a:lnTo>
                    <a:pt x="468706" y="86919"/>
                  </a:lnTo>
                  <a:lnTo>
                    <a:pt x="488948" y="74533"/>
                  </a:lnTo>
                  <a:lnTo>
                    <a:pt x="490711" y="74010"/>
                  </a:lnTo>
                  <a:lnTo>
                    <a:pt x="496731" y="72224"/>
                  </a:lnTo>
                  <a:lnTo>
                    <a:pt x="516328" y="68683"/>
                  </a:lnTo>
                  <a:lnTo>
                    <a:pt x="511851" y="82756"/>
                  </a:lnTo>
                  <a:lnTo>
                    <a:pt x="513865" y="99359"/>
                  </a:lnTo>
                  <a:lnTo>
                    <a:pt x="520605" y="109326"/>
                  </a:lnTo>
                  <a:lnTo>
                    <a:pt x="532252" y="110187"/>
                  </a:lnTo>
                  <a:lnTo>
                    <a:pt x="548105" y="104493"/>
                  </a:lnTo>
                  <a:lnTo>
                    <a:pt x="555317" y="107925"/>
                  </a:lnTo>
                  <a:lnTo>
                    <a:pt x="566487" y="108855"/>
                  </a:lnTo>
                  <a:lnTo>
                    <a:pt x="569053" y="104896"/>
                  </a:lnTo>
                  <a:lnTo>
                    <a:pt x="572426" y="99690"/>
                  </a:lnTo>
                  <a:lnTo>
                    <a:pt x="584661" y="99333"/>
                  </a:lnTo>
                  <a:lnTo>
                    <a:pt x="593292" y="91715"/>
                  </a:lnTo>
                  <a:lnTo>
                    <a:pt x="600873" y="93863"/>
                  </a:lnTo>
                  <a:lnTo>
                    <a:pt x="601014" y="100442"/>
                  </a:lnTo>
                  <a:lnTo>
                    <a:pt x="601376" y="114004"/>
                  </a:lnTo>
                  <a:lnTo>
                    <a:pt x="607286" y="129346"/>
                  </a:lnTo>
                  <a:lnTo>
                    <a:pt x="606564" y="131561"/>
                  </a:lnTo>
                  <a:lnTo>
                    <a:pt x="607066" y="140831"/>
                  </a:lnTo>
                  <a:lnTo>
                    <a:pt x="616243" y="145580"/>
                  </a:lnTo>
                  <a:lnTo>
                    <a:pt x="622133" y="151801"/>
                  </a:lnTo>
                  <a:lnTo>
                    <a:pt x="631592" y="156088"/>
                  </a:lnTo>
                  <a:lnTo>
                    <a:pt x="636777" y="146172"/>
                  </a:lnTo>
                  <a:lnTo>
                    <a:pt x="646084" y="146011"/>
                  </a:lnTo>
                  <a:lnTo>
                    <a:pt x="657857" y="145997"/>
                  </a:lnTo>
                  <a:lnTo>
                    <a:pt x="670829" y="157363"/>
                  </a:lnTo>
                  <a:lnTo>
                    <a:pt x="667858" y="168553"/>
                  </a:lnTo>
                  <a:lnTo>
                    <a:pt x="662476" y="169640"/>
                  </a:lnTo>
                  <a:lnTo>
                    <a:pt x="654801" y="166532"/>
                  </a:lnTo>
                  <a:lnTo>
                    <a:pt x="641210" y="169394"/>
                  </a:lnTo>
                  <a:lnTo>
                    <a:pt x="630202" y="166906"/>
                  </a:lnTo>
                  <a:lnTo>
                    <a:pt x="613905" y="168251"/>
                  </a:lnTo>
                  <a:lnTo>
                    <a:pt x="610648" y="169066"/>
                  </a:lnTo>
                  <a:lnTo>
                    <a:pt x="597407" y="172368"/>
                  </a:lnTo>
                  <a:lnTo>
                    <a:pt x="586173" y="177110"/>
                  </a:lnTo>
                  <a:lnTo>
                    <a:pt x="575437" y="172053"/>
                  </a:lnTo>
                  <a:lnTo>
                    <a:pt x="567594" y="177186"/>
                  </a:lnTo>
                  <a:lnTo>
                    <a:pt x="561274" y="177488"/>
                  </a:lnTo>
                  <a:lnTo>
                    <a:pt x="552295" y="184678"/>
                  </a:lnTo>
                  <a:lnTo>
                    <a:pt x="555900" y="192366"/>
                  </a:lnTo>
                  <a:lnTo>
                    <a:pt x="547442" y="191977"/>
                  </a:lnTo>
                  <a:lnTo>
                    <a:pt x="534310" y="183515"/>
                  </a:lnTo>
                  <a:lnTo>
                    <a:pt x="524846" y="174131"/>
                  </a:lnTo>
                  <a:lnTo>
                    <a:pt x="509919" y="169657"/>
                  </a:lnTo>
                  <a:lnTo>
                    <a:pt x="498731" y="168842"/>
                  </a:lnTo>
                  <a:lnTo>
                    <a:pt x="487465" y="167854"/>
                  </a:lnTo>
                  <a:lnTo>
                    <a:pt x="472230" y="169892"/>
                  </a:lnTo>
                  <a:lnTo>
                    <a:pt x="463350" y="184184"/>
                  </a:lnTo>
                  <a:lnTo>
                    <a:pt x="459036" y="187923"/>
                  </a:lnTo>
                  <a:lnTo>
                    <a:pt x="447873" y="186364"/>
                  </a:lnTo>
                  <a:lnTo>
                    <a:pt x="443035" y="191399"/>
                  </a:lnTo>
                  <a:lnTo>
                    <a:pt x="438845" y="195753"/>
                  </a:lnTo>
                  <a:lnTo>
                    <a:pt x="422977" y="191060"/>
                  </a:lnTo>
                  <a:lnTo>
                    <a:pt x="403531" y="196306"/>
                  </a:lnTo>
                  <a:lnTo>
                    <a:pt x="398208" y="211828"/>
                  </a:lnTo>
                  <a:lnTo>
                    <a:pt x="390516" y="222811"/>
                  </a:lnTo>
                  <a:lnTo>
                    <a:pt x="388713" y="224443"/>
                  </a:lnTo>
                  <a:lnTo>
                    <a:pt x="381433" y="231021"/>
                  </a:lnTo>
                  <a:lnTo>
                    <a:pt x="375340" y="243781"/>
                  </a:lnTo>
                  <a:lnTo>
                    <a:pt x="374484" y="254772"/>
                  </a:lnTo>
                  <a:lnTo>
                    <a:pt x="366262" y="246014"/>
                  </a:lnTo>
                  <a:lnTo>
                    <a:pt x="365873" y="234950"/>
                  </a:lnTo>
                  <a:lnTo>
                    <a:pt x="370889" y="228665"/>
                  </a:lnTo>
                  <a:lnTo>
                    <a:pt x="357690" y="219027"/>
                  </a:lnTo>
                  <a:lnTo>
                    <a:pt x="352570" y="231887"/>
                  </a:lnTo>
                  <a:lnTo>
                    <a:pt x="341113" y="239864"/>
                  </a:lnTo>
                  <a:lnTo>
                    <a:pt x="330269" y="234505"/>
                  </a:lnTo>
                  <a:lnTo>
                    <a:pt x="321178" y="243266"/>
                  </a:lnTo>
                  <a:lnTo>
                    <a:pt x="314755" y="259360"/>
                  </a:lnTo>
                  <a:lnTo>
                    <a:pt x="311957" y="266352"/>
                  </a:lnTo>
                  <a:lnTo>
                    <a:pt x="307122" y="279826"/>
                  </a:lnTo>
                  <a:lnTo>
                    <a:pt x="297703" y="299341"/>
                  </a:lnTo>
                  <a:lnTo>
                    <a:pt x="290570" y="311335"/>
                  </a:lnTo>
                  <a:lnTo>
                    <a:pt x="287736" y="324967"/>
                  </a:lnTo>
                  <a:lnTo>
                    <a:pt x="281952" y="323936"/>
                  </a:lnTo>
                  <a:lnTo>
                    <a:pt x="276854" y="318251"/>
                  </a:lnTo>
                  <a:lnTo>
                    <a:pt x="271744" y="312236"/>
                  </a:lnTo>
                  <a:lnTo>
                    <a:pt x="274114" y="305340"/>
                  </a:lnTo>
                  <a:lnTo>
                    <a:pt x="277535" y="295163"/>
                  </a:lnTo>
                  <a:lnTo>
                    <a:pt x="277878" y="287860"/>
                  </a:lnTo>
                  <a:lnTo>
                    <a:pt x="272901" y="286204"/>
                  </a:lnTo>
                  <a:lnTo>
                    <a:pt x="268962" y="290544"/>
                  </a:lnTo>
                  <a:lnTo>
                    <a:pt x="264172" y="291158"/>
                  </a:lnTo>
                  <a:lnTo>
                    <a:pt x="258061" y="291766"/>
                  </a:lnTo>
                  <a:lnTo>
                    <a:pt x="258233" y="286188"/>
                  </a:lnTo>
                  <a:lnTo>
                    <a:pt x="258540" y="279074"/>
                  </a:lnTo>
                  <a:lnTo>
                    <a:pt x="262233" y="274737"/>
                  </a:lnTo>
                  <a:lnTo>
                    <a:pt x="261771" y="267626"/>
                  </a:lnTo>
                  <a:lnTo>
                    <a:pt x="262809" y="260568"/>
                  </a:lnTo>
                  <a:lnTo>
                    <a:pt x="263331" y="255765"/>
                  </a:lnTo>
                  <a:lnTo>
                    <a:pt x="258263" y="250099"/>
                  </a:lnTo>
                  <a:lnTo>
                    <a:pt x="262235" y="246882"/>
                  </a:lnTo>
                  <a:lnTo>
                    <a:pt x="259558" y="243005"/>
                  </a:lnTo>
                  <a:lnTo>
                    <a:pt x="256629" y="240596"/>
                  </a:lnTo>
                  <a:lnTo>
                    <a:pt x="251737" y="236567"/>
                  </a:lnTo>
                  <a:lnTo>
                    <a:pt x="243220" y="236020"/>
                  </a:lnTo>
                  <a:lnTo>
                    <a:pt x="240066" y="231932"/>
                  </a:lnTo>
                  <a:lnTo>
                    <a:pt x="235138" y="234133"/>
                  </a:lnTo>
                  <a:lnTo>
                    <a:pt x="234291" y="233867"/>
                  </a:lnTo>
                  <a:lnTo>
                    <a:pt x="229453" y="232350"/>
                  </a:lnTo>
                  <a:lnTo>
                    <a:pt x="226342" y="229441"/>
                  </a:lnTo>
                  <a:lnTo>
                    <a:pt x="231615" y="221532"/>
                  </a:lnTo>
                  <a:lnTo>
                    <a:pt x="227093" y="215449"/>
                  </a:lnTo>
                  <a:lnTo>
                    <a:pt x="226941" y="215379"/>
                  </a:lnTo>
                  <a:lnTo>
                    <a:pt x="220778" y="212522"/>
                  </a:lnTo>
                  <a:lnTo>
                    <a:pt x="214026" y="210878"/>
                  </a:lnTo>
                  <a:lnTo>
                    <a:pt x="207984" y="211871"/>
                  </a:lnTo>
                  <a:lnTo>
                    <a:pt x="200828" y="207977"/>
                  </a:lnTo>
                  <a:lnTo>
                    <a:pt x="198104" y="209852"/>
                  </a:lnTo>
                  <a:lnTo>
                    <a:pt x="186420" y="205084"/>
                  </a:lnTo>
                  <a:lnTo>
                    <a:pt x="180021" y="206374"/>
                  </a:lnTo>
                  <a:lnTo>
                    <a:pt x="178437" y="209891"/>
                  </a:lnTo>
                  <a:lnTo>
                    <a:pt x="174151" y="210409"/>
                  </a:lnTo>
                  <a:lnTo>
                    <a:pt x="171837" y="207230"/>
                  </a:lnTo>
                  <a:lnTo>
                    <a:pt x="171433" y="207133"/>
                  </a:lnTo>
                  <a:lnTo>
                    <a:pt x="165838" y="205785"/>
                  </a:lnTo>
                  <a:lnTo>
                    <a:pt x="158978" y="207096"/>
                  </a:lnTo>
                  <a:lnTo>
                    <a:pt x="146839" y="201018"/>
                  </a:lnTo>
                  <a:lnTo>
                    <a:pt x="140973" y="198072"/>
                  </a:lnTo>
                  <a:lnTo>
                    <a:pt x="130904" y="193004"/>
                  </a:lnTo>
                  <a:lnTo>
                    <a:pt x="77415" y="182180"/>
                  </a:lnTo>
                  <a:lnTo>
                    <a:pt x="49034" y="176282"/>
                  </a:lnTo>
                  <a:lnTo>
                    <a:pt x="30375" y="172353"/>
                  </a:lnTo>
                  <a:lnTo>
                    <a:pt x="26050" y="161065"/>
                  </a:lnTo>
                  <a:lnTo>
                    <a:pt x="19965" y="150462"/>
                  </a:lnTo>
                  <a:lnTo>
                    <a:pt x="13037" y="148271"/>
                  </a:lnTo>
                  <a:lnTo>
                    <a:pt x="8341" y="143798"/>
                  </a:lnTo>
                  <a:lnTo>
                    <a:pt x="3215" y="14681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752367" y="3038710"/>
              <a:ext cx="115068" cy="191282"/>
            </a:xfrm>
            <a:custGeom>
              <a:avLst/>
              <a:pathLst>
                <a:path w="115068" h="191282">
                  <a:moveTo>
                    <a:pt x="1529" y="21141"/>
                  </a:moveTo>
                  <a:lnTo>
                    <a:pt x="2597" y="15807"/>
                  </a:lnTo>
                  <a:lnTo>
                    <a:pt x="5317" y="10322"/>
                  </a:lnTo>
                  <a:lnTo>
                    <a:pt x="10048" y="5145"/>
                  </a:lnTo>
                  <a:lnTo>
                    <a:pt x="16722" y="1813"/>
                  </a:lnTo>
                  <a:lnTo>
                    <a:pt x="16893" y="1728"/>
                  </a:lnTo>
                  <a:lnTo>
                    <a:pt x="18150" y="1100"/>
                  </a:lnTo>
                  <a:lnTo>
                    <a:pt x="19047" y="651"/>
                  </a:lnTo>
                  <a:lnTo>
                    <a:pt x="28540" y="0"/>
                  </a:lnTo>
                  <a:lnTo>
                    <a:pt x="36173" y="2214"/>
                  </a:lnTo>
                  <a:lnTo>
                    <a:pt x="32678" y="8135"/>
                  </a:lnTo>
                  <a:lnTo>
                    <a:pt x="32318" y="15463"/>
                  </a:lnTo>
                  <a:lnTo>
                    <a:pt x="29866" y="20124"/>
                  </a:lnTo>
                  <a:lnTo>
                    <a:pt x="28401" y="25995"/>
                  </a:lnTo>
                  <a:lnTo>
                    <a:pt x="26408" y="28913"/>
                  </a:lnTo>
                  <a:lnTo>
                    <a:pt x="29015" y="33167"/>
                  </a:lnTo>
                  <a:lnTo>
                    <a:pt x="32781" y="34912"/>
                  </a:lnTo>
                  <a:lnTo>
                    <a:pt x="32508" y="41067"/>
                  </a:lnTo>
                  <a:lnTo>
                    <a:pt x="33573" y="46137"/>
                  </a:lnTo>
                  <a:lnTo>
                    <a:pt x="27406" y="50185"/>
                  </a:lnTo>
                  <a:lnTo>
                    <a:pt x="30804" y="55191"/>
                  </a:lnTo>
                  <a:lnTo>
                    <a:pt x="37522" y="61003"/>
                  </a:lnTo>
                  <a:lnTo>
                    <a:pt x="39706" y="63019"/>
                  </a:lnTo>
                  <a:lnTo>
                    <a:pt x="44655" y="67581"/>
                  </a:lnTo>
                  <a:lnTo>
                    <a:pt x="52961" y="75193"/>
                  </a:lnTo>
                  <a:lnTo>
                    <a:pt x="56661" y="85275"/>
                  </a:lnTo>
                  <a:lnTo>
                    <a:pt x="56980" y="93005"/>
                  </a:lnTo>
                  <a:lnTo>
                    <a:pt x="60419" y="103071"/>
                  </a:lnTo>
                  <a:lnTo>
                    <a:pt x="67326" y="106961"/>
                  </a:lnTo>
                  <a:lnTo>
                    <a:pt x="73070" y="116014"/>
                  </a:lnTo>
                  <a:lnTo>
                    <a:pt x="73759" y="117098"/>
                  </a:lnTo>
                  <a:lnTo>
                    <a:pt x="74378" y="120650"/>
                  </a:lnTo>
                  <a:lnTo>
                    <a:pt x="83976" y="128362"/>
                  </a:lnTo>
                  <a:lnTo>
                    <a:pt x="93237" y="134022"/>
                  </a:lnTo>
                  <a:lnTo>
                    <a:pt x="98229" y="133936"/>
                  </a:lnTo>
                  <a:lnTo>
                    <a:pt x="100289" y="131447"/>
                  </a:lnTo>
                  <a:lnTo>
                    <a:pt x="105200" y="144734"/>
                  </a:lnTo>
                  <a:lnTo>
                    <a:pt x="111949" y="166113"/>
                  </a:lnTo>
                  <a:lnTo>
                    <a:pt x="115068" y="177559"/>
                  </a:lnTo>
                  <a:lnTo>
                    <a:pt x="100750" y="180793"/>
                  </a:lnTo>
                  <a:lnTo>
                    <a:pt x="84349" y="184226"/>
                  </a:lnTo>
                  <a:lnTo>
                    <a:pt x="69820" y="187244"/>
                  </a:lnTo>
                  <a:lnTo>
                    <a:pt x="47104" y="191282"/>
                  </a:lnTo>
                  <a:lnTo>
                    <a:pt x="43963" y="180179"/>
                  </a:lnTo>
                  <a:lnTo>
                    <a:pt x="43284" y="177755"/>
                  </a:lnTo>
                  <a:lnTo>
                    <a:pt x="40473" y="167720"/>
                  </a:lnTo>
                  <a:lnTo>
                    <a:pt x="33103" y="141581"/>
                  </a:lnTo>
                  <a:lnTo>
                    <a:pt x="21247" y="99460"/>
                  </a:lnTo>
                  <a:lnTo>
                    <a:pt x="17333" y="85537"/>
                  </a:lnTo>
                  <a:lnTo>
                    <a:pt x="15441" y="78801"/>
                  </a:lnTo>
                  <a:lnTo>
                    <a:pt x="12387" y="67929"/>
                  </a:lnTo>
                  <a:lnTo>
                    <a:pt x="0" y="2147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509655" y="3882611"/>
              <a:ext cx="422718" cy="681538"/>
            </a:xfrm>
            <a:custGeom>
              <a:avLst/>
              <a:pathLst>
                <a:path w="422718" h="681538">
                  <a:moveTo>
                    <a:pt x="4427" y="458281"/>
                  </a:moveTo>
                  <a:lnTo>
                    <a:pt x="3996" y="452850"/>
                  </a:lnTo>
                  <a:lnTo>
                    <a:pt x="5127" y="411819"/>
                  </a:lnTo>
                  <a:lnTo>
                    <a:pt x="5212" y="408682"/>
                  </a:lnTo>
                  <a:lnTo>
                    <a:pt x="5375" y="400527"/>
                  </a:lnTo>
                  <a:lnTo>
                    <a:pt x="6109" y="362981"/>
                  </a:lnTo>
                  <a:lnTo>
                    <a:pt x="6464" y="344344"/>
                  </a:lnTo>
                  <a:lnTo>
                    <a:pt x="7026" y="314059"/>
                  </a:lnTo>
                  <a:lnTo>
                    <a:pt x="7184" y="305381"/>
                  </a:lnTo>
                  <a:lnTo>
                    <a:pt x="7665" y="278481"/>
                  </a:lnTo>
                  <a:lnTo>
                    <a:pt x="7952" y="263942"/>
                  </a:lnTo>
                  <a:lnTo>
                    <a:pt x="8614" y="229652"/>
                  </a:lnTo>
                  <a:lnTo>
                    <a:pt x="9045" y="206648"/>
                  </a:lnTo>
                  <a:lnTo>
                    <a:pt x="9214" y="200203"/>
                  </a:lnTo>
                  <a:lnTo>
                    <a:pt x="10340" y="156404"/>
                  </a:lnTo>
                  <a:lnTo>
                    <a:pt x="10433" y="152464"/>
                  </a:lnTo>
                  <a:lnTo>
                    <a:pt x="11193" y="119685"/>
                  </a:lnTo>
                  <a:lnTo>
                    <a:pt x="11643" y="99833"/>
                  </a:lnTo>
                  <a:lnTo>
                    <a:pt x="12013" y="83242"/>
                  </a:lnTo>
                  <a:lnTo>
                    <a:pt x="12139" y="77513"/>
                  </a:lnTo>
                  <a:lnTo>
                    <a:pt x="13126" y="39802"/>
                  </a:lnTo>
                  <a:lnTo>
                    <a:pt x="6406" y="36145"/>
                  </a:lnTo>
                  <a:lnTo>
                    <a:pt x="466" y="26408"/>
                  </a:lnTo>
                  <a:lnTo>
                    <a:pt x="0" y="24716"/>
                  </a:lnTo>
                  <a:lnTo>
                    <a:pt x="22789" y="23109"/>
                  </a:lnTo>
                  <a:lnTo>
                    <a:pt x="24485" y="22970"/>
                  </a:lnTo>
                  <a:lnTo>
                    <a:pt x="39409" y="21733"/>
                  </a:lnTo>
                  <a:lnTo>
                    <a:pt x="57727" y="20336"/>
                  </a:lnTo>
                  <a:lnTo>
                    <a:pt x="64875" y="19783"/>
                  </a:lnTo>
                  <a:lnTo>
                    <a:pt x="67000" y="19624"/>
                  </a:lnTo>
                  <a:lnTo>
                    <a:pt x="109890" y="16339"/>
                  </a:lnTo>
                  <a:lnTo>
                    <a:pt x="110717" y="16273"/>
                  </a:lnTo>
                  <a:lnTo>
                    <a:pt x="111382" y="16226"/>
                  </a:lnTo>
                  <a:lnTo>
                    <a:pt x="153438" y="13114"/>
                  </a:lnTo>
                  <a:lnTo>
                    <a:pt x="159351" y="12664"/>
                  </a:lnTo>
                  <a:lnTo>
                    <a:pt x="194756" y="9332"/>
                  </a:lnTo>
                  <a:lnTo>
                    <a:pt x="211446" y="7585"/>
                  </a:lnTo>
                  <a:lnTo>
                    <a:pt x="212284" y="7497"/>
                  </a:lnTo>
                  <a:lnTo>
                    <a:pt x="262438" y="2816"/>
                  </a:lnTo>
                  <a:lnTo>
                    <a:pt x="291443" y="0"/>
                  </a:lnTo>
                  <a:lnTo>
                    <a:pt x="293482" y="8246"/>
                  </a:lnTo>
                  <a:lnTo>
                    <a:pt x="295836" y="16909"/>
                  </a:lnTo>
                  <a:lnTo>
                    <a:pt x="299917" y="31906"/>
                  </a:lnTo>
                  <a:lnTo>
                    <a:pt x="304881" y="49034"/>
                  </a:lnTo>
                  <a:lnTo>
                    <a:pt x="306263" y="53794"/>
                  </a:lnTo>
                  <a:lnTo>
                    <a:pt x="308813" y="62571"/>
                  </a:lnTo>
                  <a:lnTo>
                    <a:pt x="310761" y="69271"/>
                  </a:lnTo>
                  <a:lnTo>
                    <a:pt x="318090" y="94809"/>
                  </a:lnTo>
                  <a:lnTo>
                    <a:pt x="324375" y="116645"/>
                  </a:lnTo>
                  <a:lnTo>
                    <a:pt x="326012" y="122657"/>
                  </a:lnTo>
                  <a:lnTo>
                    <a:pt x="330332" y="138494"/>
                  </a:lnTo>
                  <a:lnTo>
                    <a:pt x="332682" y="146962"/>
                  </a:lnTo>
                  <a:lnTo>
                    <a:pt x="337725" y="165099"/>
                  </a:lnTo>
                  <a:lnTo>
                    <a:pt x="342059" y="180669"/>
                  </a:lnTo>
                  <a:lnTo>
                    <a:pt x="346721" y="197383"/>
                  </a:lnTo>
                  <a:lnTo>
                    <a:pt x="348493" y="203760"/>
                  </a:lnTo>
                  <a:lnTo>
                    <a:pt x="350557" y="211182"/>
                  </a:lnTo>
                  <a:lnTo>
                    <a:pt x="361833" y="251613"/>
                  </a:lnTo>
                  <a:lnTo>
                    <a:pt x="362646" y="254520"/>
                  </a:lnTo>
                  <a:lnTo>
                    <a:pt x="371705" y="286728"/>
                  </a:lnTo>
                  <a:lnTo>
                    <a:pt x="372042" y="287921"/>
                  </a:lnTo>
                  <a:lnTo>
                    <a:pt x="375283" y="292390"/>
                  </a:lnTo>
                  <a:lnTo>
                    <a:pt x="380662" y="302254"/>
                  </a:lnTo>
                  <a:lnTo>
                    <a:pt x="382182" y="305038"/>
                  </a:lnTo>
                  <a:lnTo>
                    <a:pt x="386295" y="314688"/>
                  </a:lnTo>
                  <a:lnTo>
                    <a:pt x="388525" y="321397"/>
                  </a:lnTo>
                  <a:lnTo>
                    <a:pt x="389639" y="324749"/>
                  </a:lnTo>
                  <a:lnTo>
                    <a:pt x="397826" y="332078"/>
                  </a:lnTo>
                  <a:lnTo>
                    <a:pt x="398734" y="333887"/>
                  </a:lnTo>
                  <a:lnTo>
                    <a:pt x="398939" y="334294"/>
                  </a:lnTo>
                  <a:lnTo>
                    <a:pt x="403198" y="342766"/>
                  </a:lnTo>
                  <a:lnTo>
                    <a:pt x="403145" y="351680"/>
                  </a:lnTo>
                  <a:lnTo>
                    <a:pt x="403131" y="353895"/>
                  </a:lnTo>
                  <a:lnTo>
                    <a:pt x="400707" y="357877"/>
                  </a:lnTo>
                  <a:lnTo>
                    <a:pt x="407263" y="361409"/>
                  </a:lnTo>
                  <a:lnTo>
                    <a:pt x="415341" y="366397"/>
                  </a:lnTo>
                  <a:lnTo>
                    <a:pt x="412612" y="371261"/>
                  </a:lnTo>
                  <a:lnTo>
                    <a:pt x="411623" y="373024"/>
                  </a:lnTo>
                  <a:lnTo>
                    <a:pt x="404324" y="378565"/>
                  </a:lnTo>
                  <a:lnTo>
                    <a:pt x="398042" y="386191"/>
                  </a:lnTo>
                  <a:lnTo>
                    <a:pt x="400173" y="392730"/>
                  </a:lnTo>
                  <a:lnTo>
                    <a:pt x="400068" y="396249"/>
                  </a:lnTo>
                  <a:lnTo>
                    <a:pt x="399774" y="406104"/>
                  </a:lnTo>
                  <a:lnTo>
                    <a:pt x="399672" y="409533"/>
                  </a:lnTo>
                  <a:lnTo>
                    <a:pt x="395473" y="420339"/>
                  </a:lnTo>
                  <a:lnTo>
                    <a:pt x="393093" y="428157"/>
                  </a:lnTo>
                  <a:lnTo>
                    <a:pt x="395501" y="436105"/>
                  </a:lnTo>
                  <a:lnTo>
                    <a:pt x="396208" y="438437"/>
                  </a:lnTo>
                  <a:lnTo>
                    <a:pt x="397446" y="442520"/>
                  </a:lnTo>
                  <a:lnTo>
                    <a:pt x="397273" y="447796"/>
                  </a:lnTo>
                  <a:lnTo>
                    <a:pt x="406319" y="457172"/>
                  </a:lnTo>
                  <a:lnTo>
                    <a:pt x="407129" y="463963"/>
                  </a:lnTo>
                  <a:lnTo>
                    <a:pt x="409424" y="467343"/>
                  </a:lnTo>
                  <a:lnTo>
                    <a:pt x="408679" y="470934"/>
                  </a:lnTo>
                  <a:lnTo>
                    <a:pt x="407161" y="478240"/>
                  </a:lnTo>
                  <a:lnTo>
                    <a:pt x="408406" y="483255"/>
                  </a:lnTo>
                  <a:lnTo>
                    <a:pt x="406393" y="493030"/>
                  </a:lnTo>
                  <a:lnTo>
                    <a:pt x="407581" y="498638"/>
                  </a:lnTo>
                  <a:lnTo>
                    <a:pt x="407681" y="500437"/>
                  </a:lnTo>
                  <a:lnTo>
                    <a:pt x="407786" y="502323"/>
                  </a:lnTo>
                  <a:lnTo>
                    <a:pt x="406204" y="507581"/>
                  </a:lnTo>
                  <a:lnTo>
                    <a:pt x="407425" y="517489"/>
                  </a:lnTo>
                  <a:lnTo>
                    <a:pt x="417111" y="527270"/>
                  </a:lnTo>
                  <a:lnTo>
                    <a:pt x="419337" y="531570"/>
                  </a:lnTo>
                  <a:lnTo>
                    <a:pt x="420829" y="534449"/>
                  </a:lnTo>
                  <a:lnTo>
                    <a:pt x="422718" y="541591"/>
                  </a:lnTo>
                  <a:lnTo>
                    <a:pt x="419333" y="541989"/>
                  </a:lnTo>
                  <a:lnTo>
                    <a:pt x="405841" y="543538"/>
                  </a:lnTo>
                  <a:lnTo>
                    <a:pt x="383813" y="546202"/>
                  </a:lnTo>
                  <a:lnTo>
                    <a:pt x="365598" y="548461"/>
                  </a:lnTo>
                  <a:lnTo>
                    <a:pt x="364457" y="548602"/>
                  </a:lnTo>
                  <a:lnTo>
                    <a:pt x="334864" y="552205"/>
                  </a:lnTo>
                  <a:lnTo>
                    <a:pt x="317944" y="554278"/>
                  </a:lnTo>
                  <a:lnTo>
                    <a:pt x="301286" y="556003"/>
                  </a:lnTo>
                  <a:lnTo>
                    <a:pt x="289777" y="557180"/>
                  </a:lnTo>
                  <a:lnTo>
                    <a:pt x="283352" y="557832"/>
                  </a:lnTo>
                  <a:lnTo>
                    <a:pt x="262408" y="559931"/>
                  </a:lnTo>
                  <a:lnTo>
                    <a:pt x="259618" y="560202"/>
                  </a:lnTo>
                  <a:lnTo>
                    <a:pt x="239005" y="562181"/>
                  </a:lnTo>
                  <a:lnTo>
                    <a:pt x="224289" y="563498"/>
                  </a:lnTo>
                  <a:lnTo>
                    <a:pt x="212792" y="564514"/>
                  </a:lnTo>
                  <a:lnTo>
                    <a:pt x="209929" y="564765"/>
                  </a:lnTo>
                  <a:lnTo>
                    <a:pt x="207331" y="564992"/>
                  </a:lnTo>
                  <a:lnTo>
                    <a:pt x="196025" y="566035"/>
                  </a:lnTo>
                  <a:lnTo>
                    <a:pt x="168207" y="568478"/>
                  </a:lnTo>
                  <a:lnTo>
                    <a:pt x="150697" y="570182"/>
                  </a:lnTo>
                  <a:lnTo>
                    <a:pt x="137305" y="571450"/>
                  </a:lnTo>
                  <a:lnTo>
                    <a:pt x="126254" y="572515"/>
                  </a:lnTo>
                  <a:lnTo>
                    <a:pt x="116889" y="573367"/>
                  </a:lnTo>
                  <a:lnTo>
                    <a:pt x="118262" y="579627"/>
                  </a:lnTo>
                  <a:lnTo>
                    <a:pt x="114241" y="591867"/>
                  </a:lnTo>
                  <a:lnTo>
                    <a:pt x="126400" y="604444"/>
                  </a:lnTo>
                  <a:lnTo>
                    <a:pt x="128965" y="608267"/>
                  </a:lnTo>
                  <a:lnTo>
                    <a:pt x="139156" y="613683"/>
                  </a:lnTo>
                  <a:lnTo>
                    <a:pt x="144583" y="618113"/>
                  </a:lnTo>
                  <a:lnTo>
                    <a:pt x="145125" y="625394"/>
                  </a:lnTo>
                  <a:lnTo>
                    <a:pt x="142212" y="633170"/>
                  </a:lnTo>
                  <a:lnTo>
                    <a:pt x="141169" y="639198"/>
                  </a:lnTo>
                  <a:lnTo>
                    <a:pt x="145359" y="645782"/>
                  </a:lnTo>
                  <a:lnTo>
                    <a:pt x="151327" y="648105"/>
                  </a:lnTo>
                  <a:lnTo>
                    <a:pt x="144002" y="653409"/>
                  </a:lnTo>
                  <a:lnTo>
                    <a:pt x="142300" y="661760"/>
                  </a:lnTo>
                  <a:lnTo>
                    <a:pt x="135231" y="671223"/>
                  </a:lnTo>
                  <a:lnTo>
                    <a:pt x="119114" y="676913"/>
                  </a:lnTo>
                  <a:lnTo>
                    <a:pt x="100082" y="681538"/>
                  </a:lnTo>
                  <a:lnTo>
                    <a:pt x="91099" y="680796"/>
                  </a:lnTo>
                  <a:lnTo>
                    <a:pt x="100946" y="674327"/>
                  </a:lnTo>
                  <a:lnTo>
                    <a:pt x="101578" y="668117"/>
                  </a:lnTo>
                  <a:lnTo>
                    <a:pt x="92753" y="660663"/>
                  </a:lnTo>
                  <a:lnTo>
                    <a:pt x="86177" y="652533"/>
                  </a:lnTo>
                  <a:lnTo>
                    <a:pt x="83411" y="647053"/>
                  </a:lnTo>
                  <a:lnTo>
                    <a:pt x="86422" y="637987"/>
                  </a:lnTo>
                  <a:lnTo>
                    <a:pt x="84439" y="633300"/>
                  </a:lnTo>
                  <a:lnTo>
                    <a:pt x="81745" y="624264"/>
                  </a:lnTo>
                  <a:lnTo>
                    <a:pt x="72207" y="620596"/>
                  </a:lnTo>
                  <a:lnTo>
                    <a:pt x="66319" y="626648"/>
                  </a:lnTo>
                  <a:lnTo>
                    <a:pt x="66628" y="634472"/>
                  </a:lnTo>
                  <a:lnTo>
                    <a:pt x="65127" y="640419"/>
                  </a:lnTo>
                  <a:lnTo>
                    <a:pt x="63020" y="646892"/>
                  </a:lnTo>
                  <a:lnTo>
                    <a:pt x="63926" y="660547"/>
                  </a:lnTo>
                  <a:lnTo>
                    <a:pt x="61229" y="672017"/>
                  </a:lnTo>
                  <a:lnTo>
                    <a:pt x="54143" y="672531"/>
                  </a:lnTo>
                  <a:lnTo>
                    <a:pt x="46779" y="673455"/>
                  </a:lnTo>
                  <a:lnTo>
                    <a:pt x="39812" y="667096"/>
                  </a:lnTo>
                  <a:lnTo>
                    <a:pt x="33366" y="664970"/>
                  </a:lnTo>
                  <a:lnTo>
                    <a:pt x="29884" y="667825"/>
                  </a:lnTo>
                  <a:lnTo>
                    <a:pt x="26905" y="643956"/>
                  </a:lnTo>
                  <a:lnTo>
                    <a:pt x="23838" y="618077"/>
                  </a:lnTo>
                  <a:lnTo>
                    <a:pt x="23773" y="617551"/>
                  </a:lnTo>
                  <a:lnTo>
                    <a:pt x="19276" y="581471"/>
                  </a:lnTo>
                  <a:lnTo>
                    <a:pt x="17292" y="565530"/>
                  </a:lnTo>
                  <a:lnTo>
                    <a:pt x="11957" y="523337"/>
                  </a:lnTo>
                  <a:lnTo>
                    <a:pt x="11705" y="521335"/>
                  </a:lnTo>
                  <a:lnTo>
                    <a:pt x="8488" y="495782"/>
                  </a:lnTo>
                  <a:lnTo>
                    <a:pt x="7165" y="485288"/>
                  </a:lnTo>
                  <a:lnTo>
                    <a:pt x="5557" y="47252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57537" y="3791675"/>
              <a:ext cx="559104" cy="424417"/>
            </a:xfrm>
            <a:custGeom>
              <a:avLst/>
              <a:pathLst>
                <a:path w="559104" h="424417">
                  <a:moveTo>
                    <a:pt x="0" y="95579"/>
                  </a:moveTo>
                  <a:lnTo>
                    <a:pt x="3141" y="90810"/>
                  </a:lnTo>
                  <a:lnTo>
                    <a:pt x="2159" y="86718"/>
                  </a:lnTo>
                  <a:lnTo>
                    <a:pt x="5910" y="81534"/>
                  </a:lnTo>
                  <a:lnTo>
                    <a:pt x="8948" y="76851"/>
                  </a:lnTo>
                  <a:lnTo>
                    <a:pt x="14111" y="71777"/>
                  </a:lnTo>
                  <a:lnTo>
                    <a:pt x="20121" y="65307"/>
                  </a:lnTo>
                  <a:lnTo>
                    <a:pt x="21365" y="60878"/>
                  </a:lnTo>
                  <a:lnTo>
                    <a:pt x="22292" y="54365"/>
                  </a:lnTo>
                  <a:lnTo>
                    <a:pt x="32948" y="49222"/>
                  </a:lnTo>
                  <a:lnTo>
                    <a:pt x="44757" y="43504"/>
                  </a:lnTo>
                  <a:lnTo>
                    <a:pt x="56912" y="37654"/>
                  </a:lnTo>
                  <a:lnTo>
                    <a:pt x="59378" y="37839"/>
                  </a:lnTo>
                  <a:lnTo>
                    <a:pt x="61142" y="37970"/>
                  </a:lnTo>
                  <a:lnTo>
                    <a:pt x="66985" y="30765"/>
                  </a:lnTo>
                  <a:lnTo>
                    <a:pt x="78611" y="26036"/>
                  </a:lnTo>
                  <a:lnTo>
                    <a:pt x="83454" y="24061"/>
                  </a:lnTo>
                  <a:lnTo>
                    <a:pt x="91582" y="19832"/>
                  </a:lnTo>
                  <a:lnTo>
                    <a:pt x="96011" y="15672"/>
                  </a:lnTo>
                  <a:lnTo>
                    <a:pt x="102546" y="15259"/>
                  </a:lnTo>
                  <a:lnTo>
                    <a:pt x="109046" y="14845"/>
                  </a:lnTo>
                  <a:lnTo>
                    <a:pt x="117899" y="13796"/>
                  </a:lnTo>
                  <a:lnTo>
                    <a:pt x="130186" y="12328"/>
                  </a:lnTo>
                  <a:lnTo>
                    <a:pt x="137570" y="11439"/>
                  </a:lnTo>
                  <a:lnTo>
                    <a:pt x="145430" y="10628"/>
                  </a:lnTo>
                  <a:lnTo>
                    <a:pt x="156047" y="9523"/>
                  </a:lnTo>
                  <a:lnTo>
                    <a:pt x="167930" y="8274"/>
                  </a:lnTo>
                  <a:lnTo>
                    <a:pt x="198548" y="4992"/>
                  </a:lnTo>
                  <a:lnTo>
                    <a:pt x="212733" y="3616"/>
                  </a:lnTo>
                  <a:lnTo>
                    <a:pt x="217158" y="3182"/>
                  </a:lnTo>
                  <a:lnTo>
                    <a:pt x="249097" y="0"/>
                  </a:lnTo>
                  <a:lnTo>
                    <a:pt x="249214" y="330"/>
                  </a:lnTo>
                  <a:lnTo>
                    <a:pt x="250358" y="3561"/>
                  </a:lnTo>
                  <a:lnTo>
                    <a:pt x="249072" y="10721"/>
                  </a:lnTo>
                  <a:lnTo>
                    <a:pt x="251531" y="14345"/>
                  </a:lnTo>
                  <a:lnTo>
                    <a:pt x="261992" y="3842"/>
                  </a:lnTo>
                  <a:lnTo>
                    <a:pt x="265888" y="7760"/>
                  </a:lnTo>
                  <a:lnTo>
                    <a:pt x="274813" y="16720"/>
                  </a:lnTo>
                  <a:lnTo>
                    <a:pt x="282773" y="24693"/>
                  </a:lnTo>
                  <a:lnTo>
                    <a:pt x="283590" y="40334"/>
                  </a:lnTo>
                  <a:lnTo>
                    <a:pt x="309945" y="36949"/>
                  </a:lnTo>
                  <a:lnTo>
                    <a:pt x="336847" y="33050"/>
                  </a:lnTo>
                  <a:lnTo>
                    <a:pt x="364051" y="29035"/>
                  </a:lnTo>
                  <a:lnTo>
                    <a:pt x="380765" y="26456"/>
                  </a:lnTo>
                  <a:lnTo>
                    <a:pt x="381068" y="26409"/>
                  </a:lnTo>
                  <a:lnTo>
                    <a:pt x="406912" y="22368"/>
                  </a:lnTo>
                  <a:lnTo>
                    <a:pt x="408880" y="22057"/>
                  </a:lnTo>
                  <a:lnTo>
                    <a:pt x="436827" y="41850"/>
                  </a:lnTo>
                  <a:lnTo>
                    <a:pt x="438337" y="42915"/>
                  </a:lnTo>
                  <a:lnTo>
                    <a:pt x="450407" y="51415"/>
                  </a:lnTo>
                  <a:lnTo>
                    <a:pt x="488485" y="79388"/>
                  </a:lnTo>
                  <a:lnTo>
                    <a:pt x="522946" y="103972"/>
                  </a:lnTo>
                  <a:lnTo>
                    <a:pt x="544399" y="119244"/>
                  </a:lnTo>
                  <a:lnTo>
                    <a:pt x="549067" y="122556"/>
                  </a:lnTo>
                  <a:lnTo>
                    <a:pt x="559104" y="129800"/>
                  </a:lnTo>
                  <a:lnTo>
                    <a:pt x="545211" y="137109"/>
                  </a:lnTo>
                  <a:lnTo>
                    <a:pt x="535144" y="145894"/>
                  </a:lnTo>
                  <a:lnTo>
                    <a:pt x="526562" y="156342"/>
                  </a:lnTo>
                  <a:lnTo>
                    <a:pt x="519732" y="166881"/>
                  </a:lnTo>
                  <a:lnTo>
                    <a:pt x="514960" y="177228"/>
                  </a:lnTo>
                  <a:lnTo>
                    <a:pt x="512163" y="183281"/>
                  </a:lnTo>
                  <a:lnTo>
                    <a:pt x="507054" y="191216"/>
                  </a:lnTo>
                  <a:lnTo>
                    <a:pt x="503265" y="203159"/>
                  </a:lnTo>
                  <a:lnTo>
                    <a:pt x="502098" y="214178"/>
                  </a:lnTo>
                  <a:lnTo>
                    <a:pt x="502217" y="226754"/>
                  </a:lnTo>
                  <a:lnTo>
                    <a:pt x="503911" y="230877"/>
                  </a:lnTo>
                  <a:lnTo>
                    <a:pt x="500272" y="238721"/>
                  </a:lnTo>
                  <a:lnTo>
                    <a:pt x="494434" y="244770"/>
                  </a:lnTo>
                  <a:lnTo>
                    <a:pt x="492742" y="246520"/>
                  </a:lnTo>
                  <a:lnTo>
                    <a:pt x="488870" y="249997"/>
                  </a:lnTo>
                  <a:lnTo>
                    <a:pt x="488762" y="255607"/>
                  </a:lnTo>
                  <a:lnTo>
                    <a:pt x="487470" y="261990"/>
                  </a:lnTo>
                  <a:lnTo>
                    <a:pt x="480047" y="262115"/>
                  </a:lnTo>
                  <a:lnTo>
                    <a:pt x="473548" y="265206"/>
                  </a:lnTo>
                  <a:lnTo>
                    <a:pt x="468301" y="261323"/>
                  </a:lnTo>
                  <a:lnTo>
                    <a:pt x="462363" y="266434"/>
                  </a:lnTo>
                  <a:lnTo>
                    <a:pt x="460232" y="271624"/>
                  </a:lnTo>
                  <a:lnTo>
                    <a:pt x="465514" y="277121"/>
                  </a:lnTo>
                  <a:lnTo>
                    <a:pt x="462602" y="281650"/>
                  </a:lnTo>
                  <a:lnTo>
                    <a:pt x="453041" y="290038"/>
                  </a:lnTo>
                  <a:lnTo>
                    <a:pt x="450528" y="296727"/>
                  </a:lnTo>
                  <a:lnTo>
                    <a:pt x="440979" y="303955"/>
                  </a:lnTo>
                  <a:lnTo>
                    <a:pt x="435996" y="309246"/>
                  </a:lnTo>
                  <a:lnTo>
                    <a:pt x="435280" y="316470"/>
                  </a:lnTo>
                  <a:lnTo>
                    <a:pt x="426774" y="324209"/>
                  </a:lnTo>
                  <a:lnTo>
                    <a:pt x="423862" y="329467"/>
                  </a:lnTo>
                  <a:lnTo>
                    <a:pt x="415196" y="331298"/>
                  </a:lnTo>
                  <a:lnTo>
                    <a:pt x="407599" y="336075"/>
                  </a:lnTo>
                  <a:lnTo>
                    <a:pt x="403550" y="341205"/>
                  </a:lnTo>
                  <a:lnTo>
                    <a:pt x="397465" y="344437"/>
                  </a:lnTo>
                  <a:lnTo>
                    <a:pt x="397152" y="344736"/>
                  </a:lnTo>
                  <a:lnTo>
                    <a:pt x="388114" y="353363"/>
                  </a:lnTo>
                  <a:lnTo>
                    <a:pt x="379665" y="355827"/>
                  </a:lnTo>
                  <a:lnTo>
                    <a:pt x="373131" y="353515"/>
                  </a:lnTo>
                  <a:lnTo>
                    <a:pt x="372646" y="355275"/>
                  </a:lnTo>
                  <a:lnTo>
                    <a:pt x="371737" y="358570"/>
                  </a:lnTo>
                  <a:lnTo>
                    <a:pt x="375993" y="364996"/>
                  </a:lnTo>
                  <a:lnTo>
                    <a:pt x="379450" y="369354"/>
                  </a:lnTo>
                  <a:lnTo>
                    <a:pt x="378151" y="376418"/>
                  </a:lnTo>
                  <a:lnTo>
                    <a:pt x="369354" y="383407"/>
                  </a:lnTo>
                  <a:lnTo>
                    <a:pt x="363103" y="386324"/>
                  </a:lnTo>
                  <a:lnTo>
                    <a:pt x="357135" y="384777"/>
                  </a:lnTo>
                  <a:lnTo>
                    <a:pt x="348346" y="381408"/>
                  </a:lnTo>
                  <a:lnTo>
                    <a:pt x="343163" y="386889"/>
                  </a:lnTo>
                  <a:lnTo>
                    <a:pt x="348254" y="389844"/>
                  </a:lnTo>
                  <a:lnTo>
                    <a:pt x="355995" y="395458"/>
                  </a:lnTo>
                  <a:lnTo>
                    <a:pt x="351224" y="404147"/>
                  </a:lnTo>
                  <a:lnTo>
                    <a:pt x="341851" y="412779"/>
                  </a:lnTo>
                  <a:lnTo>
                    <a:pt x="336743" y="415028"/>
                  </a:lnTo>
                  <a:lnTo>
                    <a:pt x="336204" y="418076"/>
                  </a:lnTo>
                  <a:lnTo>
                    <a:pt x="335080" y="424417"/>
                  </a:lnTo>
                  <a:lnTo>
                    <a:pt x="327910" y="422305"/>
                  </a:lnTo>
                  <a:lnTo>
                    <a:pt x="319635" y="417543"/>
                  </a:lnTo>
                  <a:lnTo>
                    <a:pt x="316361" y="420405"/>
                  </a:lnTo>
                  <a:lnTo>
                    <a:pt x="307076" y="417842"/>
                  </a:lnTo>
                  <a:lnTo>
                    <a:pt x="304998" y="409198"/>
                  </a:lnTo>
                  <a:lnTo>
                    <a:pt x="300664" y="402861"/>
                  </a:lnTo>
                  <a:lnTo>
                    <a:pt x="299753" y="401528"/>
                  </a:lnTo>
                  <a:lnTo>
                    <a:pt x="301856" y="395778"/>
                  </a:lnTo>
                  <a:lnTo>
                    <a:pt x="300017" y="387857"/>
                  </a:lnTo>
                  <a:lnTo>
                    <a:pt x="294284" y="381726"/>
                  </a:lnTo>
                  <a:lnTo>
                    <a:pt x="291245" y="378471"/>
                  </a:lnTo>
                  <a:lnTo>
                    <a:pt x="290103" y="371127"/>
                  </a:lnTo>
                  <a:lnTo>
                    <a:pt x="279208" y="361732"/>
                  </a:lnTo>
                  <a:lnTo>
                    <a:pt x="278076" y="361494"/>
                  </a:lnTo>
                  <a:lnTo>
                    <a:pt x="272666" y="360356"/>
                  </a:lnTo>
                  <a:lnTo>
                    <a:pt x="265190" y="356219"/>
                  </a:lnTo>
                  <a:lnTo>
                    <a:pt x="263879" y="355493"/>
                  </a:lnTo>
                  <a:lnTo>
                    <a:pt x="263238" y="348867"/>
                  </a:lnTo>
                  <a:lnTo>
                    <a:pt x="259261" y="337466"/>
                  </a:lnTo>
                  <a:lnTo>
                    <a:pt x="259100" y="336764"/>
                  </a:lnTo>
                  <a:lnTo>
                    <a:pt x="256397" y="324972"/>
                  </a:lnTo>
                  <a:lnTo>
                    <a:pt x="250019" y="316606"/>
                  </a:lnTo>
                  <a:lnTo>
                    <a:pt x="244993" y="310933"/>
                  </a:lnTo>
                  <a:lnTo>
                    <a:pt x="243205" y="301182"/>
                  </a:lnTo>
                  <a:lnTo>
                    <a:pt x="237802" y="297899"/>
                  </a:lnTo>
                  <a:lnTo>
                    <a:pt x="230375" y="293377"/>
                  </a:lnTo>
                  <a:lnTo>
                    <a:pt x="228646" y="292988"/>
                  </a:lnTo>
                  <a:lnTo>
                    <a:pt x="223513" y="291830"/>
                  </a:lnTo>
                  <a:lnTo>
                    <a:pt x="211480" y="286857"/>
                  </a:lnTo>
                  <a:lnTo>
                    <a:pt x="209693" y="280708"/>
                  </a:lnTo>
                  <a:lnTo>
                    <a:pt x="209443" y="279849"/>
                  </a:lnTo>
                  <a:lnTo>
                    <a:pt x="199202" y="276041"/>
                  </a:lnTo>
                  <a:lnTo>
                    <a:pt x="199093" y="275284"/>
                  </a:lnTo>
                  <a:lnTo>
                    <a:pt x="197968" y="267506"/>
                  </a:lnTo>
                  <a:lnTo>
                    <a:pt x="187300" y="263528"/>
                  </a:lnTo>
                  <a:lnTo>
                    <a:pt x="187357" y="254081"/>
                  </a:lnTo>
                  <a:lnTo>
                    <a:pt x="185581" y="247018"/>
                  </a:lnTo>
                  <a:lnTo>
                    <a:pt x="177605" y="243810"/>
                  </a:lnTo>
                  <a:lnTo>
                    <a:pt x="173984" y="239452"/>
                  </a:lnTo>
                  <a:lnTo>
                    <a:pt x="172338" y="237471"/>
                  </a:lnTo>
                  <a:lnTo>
                    <a:pt x="162460" y="231809"/>
                  </a:lnTo>
                  <a:lnTo>
                    <a:pt x="161460" y="231638"/>
                  </a:lnTo>
                  <a:lnTo>
                    <a:pt x="155844" y="230674"/>
                  </a:lnTo>
                  <a:lnTo>
                    <a:pt x="150609" y="224846"/>
                  </a:lnTo>
                  <a:lnTo>
                    <a:pt x="148168" y="220970"/>
                  </a:lnTo>
                  <a:lnTo>
                    <a:pt x="144680" y="215425"/>
                  </a:lnTo>
                  <a:lnTo>
                    <a:pt x="133233" y="204568"/>
                  </a:lnTo>
                  <a:lnTo>
                    <a:pt x="120235" y="199842"/>
                  </a:lnTo>
                  <a:lnTo>
                    <a:pt x="109610" y="191548"/>
                  </a:lnTo>
                  <a:lnTo>
                    <a:pt x="104487" y="191102"/>
                  </a:lnTo>
                  <a:lnTo>
                    <a:pt x="103572" y="189660"/>
                  </a:lnTo>
                  <a:lnTo>
                    <a:pt x="99286" y="182903"/>
                  </a:lnTo>
                  <a:lnTo>
                    <a:pt x="98840" y="182335"/>
                  </a:lnTo>
                  <a:lnTo>
                    <a:pt x="92127" y="173768"/>
                  </a:lnTo>
                  <a:lnTo>
                    <a:pt x="82644" y="165720"/>
                  </a:lnTo>
                  <a:lnTo>
                    <a:pt x="79020" y="156781"/>
                  </a:lnTo>
                  <a:lnTo>
                    <a:pt x="77438" y="152876"/>
                  </a:lnTo>
                  <a:lnTo>
                    <a:pt x="73261" y="147353"/>
                  </a:lnTo>
                  <a:lnTo>
                    <a:pt x="72461" y="146295"/>
                  </a:lnTo>
                  <a:lnTo>
                    <a:pt x="66415" y="138410"/>
                  </a:lnTo>
                  <a:lnTo>
                    <a:pt x="63542" y="133069"/>
                  </a:lnTo>
                  <a:lnTo>
                    <a:pt x="58590" y="123684"/>
                  </a:lnTo>
                  <a:lnTo>
                    <a:pt x="52563" y="123075"/>
                  </a:lnTo>
                  <a:lnTo>
                    <a:pt x="45362" y="125308"/>
                  </a:lnTo>
                  <a:lnTo>
                    <a:pt x="44956" y="125434"/>
                  </a:lnTo>
                  <a:lnTo>
                    <a:pt x="38589" y="123393"/>
                  </a:lnTo>
                  <a:lnTo>
                    <a:pt x="38299" y="123180"/>
                  </a:lnTo>
                  <a:lnTo>
                    <a:pt x="32416" y="118865"/>
                  </a:lnTo>
                  <a:lnTo>
                    <a:pt x="31629" y="118143"/>
                  </a:lnTo>
                  <a:lnTo>
                    <a:pt x="24876" y="111937"/>
                  </a:lnTo>
                  <a:lnTo>
                    <a:pt x="16975" y="109956"/>
                  </a:lnTo>
                  <a:lnTo>
                    <a:pt x="9985" y="106000"/>
                  </a:lnTo>
                  <a:lnTo>
                    <a:pt x="2491" y="101792"/>
                  </a:lnTo>
                  <a:lnTo>
                    <a:pt x="2260" y="101216"/>
                  </a:lnTo>
                  <a:lnTo>
                    <a:pt x="621" y="9712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292384" y="2321815"/>
              <a:ext cx="8556" cy="13821"/>
            </a:xfrm>
            <a:custGeom>
              <a:avLst/>
              <a:pathLst>
                <a:path w="8556" h="13821">
                  <a:moveTo>
                    <a:pt x="0" y="3948"/>
                  </a:moveTo>
                  <a:lnTo>
                    <a:pt x="3948" y="0"/>
                  </a:lnTo>
                  <a:lnTo>
                    <a:pt x="8556" y="6581"/>
                  </a:lnTo>
                  <a:lnTo>
                    <a:pt x="6581" y="13821"/>
                  </a:lnTo>
                  <a:lnTo>
                    <a:pt x="0" y="1118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034349" y="1848303"/>
              <a:ext cx="407199" cy="636254"/>
            </a:xfrm>
            <a:custGeom>
              <a:avLst/>
              <a:pathLst>
                <a:path w="407199" h="636254">
                  <a:moveTo>
                    <a:pt x="0" y="345563"/>
                  </a:moveTo>
                  <a:lnTo>
                    <a:pt x="4071" y="343542"/>
                  </a:lnTo>
                  <a:lnTo>
                    <a:pt x="5287" y="338512"/>
                  </a:lnTo>
                  <a:lnTo>
                    <a:pt x="11727" y="338671"/>
                  </a:lnTo>
                  <a:lnTo>
                    <a:pt x="16508" y="342442"/>
                  </a:lnTo>
                  <a:lnTo>
                    <a:pt x="20383" y="349565"/>
                  </a:lnTo>
                  <a:lnTo>
                    <a:pt x="25110" y="348952"/>
                  </a:lnTo>
                  <a:lnTo>
                    <a:pt x="24741" y="343710"/>
                  </a:lnTo>
                  <a:lnTo>
                    <a:pt x="24591" y="341580"/>
                  </a:lnTo>
                  <a:lnTo>
                    <a:pt x="25690" y="337747"/>
                  </a:lnTo>
                  <a:lnTo>
                    <a:pt x="23588" y="334043"/>
                  </a:lnTo>
                  <a:lnTo>
                    <a:pt x="23560" y="329018"/>
                  </a:lnTo>
                  <a:lnTo>
                    <a:pt x="20880" y="326343"/>
                  </a:lnTo>
                  <a:lnTo>
                    <a:pt x="23908" y="321100"/>
                  </a:lnTo>
                  <a:lnTo>
                    <a:pt x="26442" y="320812"/>
                  </a:lnTo>
                  <a:lnTo>
                    <a:pt x="29899" y="324027"/>
                  </a:lnTo>
                  <a:lnTo>
                    <a:pt x="34963" y="323362"/>
                  </a:lnTo>
                  <a:lnTo>
                    <a:pt x="39425" y="323685"/>
                  </a:lnTo>
                  <a:lnTo>
                    <a:pt x="37735" y="317810"/>
                  </a:lnTo>
                  <a:lnTo>
                    <a:pt x="33140" y="315542"/>
                  </a:lnTo>
                  <a:lnTo>
                    <a:pt x="26482" y="309048"/>
                  </a:lnTo>
                  <a:lnTo>
                    <a:pt x="27831" y="301002"/>
                  </a:lnTo>
                  <a:lnTo>
                    <a:pt x="30206" y="295459"/>
                  </a:lnTo>
                  <a:lnTo>
                    <a:pt x="34482" y="289647"/>
                  </a:lnTo>
                  <a:lnTo>
                    <a:pt x="36720" y="283691"/>
                  </a:lnTo>
                  <a:lnTo>
                    <a:pt x="45291" y="276146"/>
                  </a:lnTo>
                  <a:lnTo>
                    <a:pt x="50075" y="270408"/>
                  </a:lnTo>
                  <a:lnTo>
                    <a:pt x="45191" y="264406"/>
                  </a:lnTo>
                  <a:lnTo>
                    <a:pt x="46148" y="260943"/>
                  </a:lnTo>
                  <a:lnTo>
                    <a:pt x="50715" y="253187"/>
                  </a:lnTo>
                  <a:lnTo>
                    <a:pt x="55931" y="246444"/>
                  </a:lnTo>
                  <a:lnTo>
                    <a:pt x="54977" y="240630"/>
                  </a:lnTo>
                  <a:lnTo>
                    <a:pt x="52688" y="237036"/>
                  </a:lnTo>
                  <a:lnTo>
                    <a:pt x="48294" y="238374"/>
                  </a:lnTo>
                  <a:lnTo>
                    <a:pt x="47850" y="233180"/>
                  </a:lnTo>
                  <a:lnTo>
                    <a:pt x="45752" y="230881"/>
                  </a:lnTo>
                  <a:lnTo>
                    <a:pt x="45207" y="224979"/>
                  </a:lnTo>
                  <a:lnTo>
                    <a:pt x="47494" y="218665"/>
                  </a:lnTo>
                  <a:lnTo>
                    <a:pt x="48437" y="212421"/>
                  </a:lnTo>
                  <a:lnTo>
                    <a:pt x="42086" y="208015"/>
                  </a:lnTo>
                  <a:lnTo>
                    <a:pt x="43131" y="199048"/>
                  </a:lnTo>
                  <a:lnTo>
                    <a:pt x="43840" y="193412"/>
                  </a:lnTo>
                  <a:lnTo>
                    <a:pt x="45765" y="190667"/>
                  </a:lnTo>
                  <a:lnTo>
                    <a:pt x="44445" y="186531"/>
                  </a:lnTo>
                  <a:lnTo>
                    <a:pt x="47608" y="181403"/>
                  </a:lnTo>
                  <a:lnTo>
                    <a:pt x="50696" y="177213"/>
                  </a:lnTo>
                  <a:lnTo>
                    <a:pt x="53258" y="172732"/>
                  </a:lnTo>
                  <a:lnTo>
                    <a:pt x="55014" y="169562"/>
                  </a:lnTo>
                  <a:lnTo>
                    <a:pt x="52482" y="149621"/>
                  </a:lnTo>
                  <a:lnTo>
                    <a:pt x="50337" y="132799"/>
                  </a:lnTo>
                  <a:lnTo>
                    <a:pt x="60008" y="104348"/>
                  </a:lnTo>
                  <a:lnTo>
                    <a:pt x="73656" y="64699"/>
                  </a:lnTo>
                  <a:lnTo>
                    <a:pt x="80511" y="44852"/>
                  </a:lnTo>
                  <a:lnTo>
                    <a:pt x="92533" y="11753"/>
                  </a:lnTo>
                  <a:lnTo>
                    <a:pt x="98561" y="10882"/>
                  </a:lnTo>
                  <a:lnTo>
                    <a:pt x="103483" y="11628"/>
                  </a:lnTo>
                  <a:lnTo>
                    <a:pt x="110254" y="11612"/>
                  </a:lnTo>
                  <a:lnTo>
                    <a:pt x="110635" y="17842"/>
                  </a:lnTo>
                  <a:lnTo>
                    <a:pt x="116987" y="35007"/>
                  </a:lnTo>
                  <a:lnTo>
                    <a:pt x="124941" y="37325"/>
                  </a:lnTo>
                  <a:lnTo>
                    <a:pt x="132214" y="40096"/>
                  </a:lnTo>
                  <a:lnTo>
                    <a:pt x="139619" y="32544"/>
                  </a:lnTo>
                  <a:lnTo>
                    <a:pt x="150176" y="25616"/>
                  </a:lnTo>
                  <a:lnTo>
                    <a:pt x="156365" y="22809"/>
                  </a:lnTo>
                  <a:lnTo>
                    <a:pt x="156562" y="18117"/>
                  </a:lnTo>
                  <a:lnTo>
                    <a:pt x="163351" y="13960"/>
                  </a:lnTo>
                  <a:lnTo>
                    <a:pt x="168061" y="14074"/>
                  </a:lnTo>
                  <a:lnTo>
                    <a:pt x="175473" y="10970"/>
                  </a:lnTo>
                  <a:lnTo>
                    <a:pt x="173321" y="6637"/>
                  </a:lnTo>
                  <a:lnTo>
                    <a:pt x="174250" y="2246"/>
                  </a:lnTo>
                  <a:lnTo>
                    <a:pt x="182639" y="0"/>
                  </a:lnTo>
                  <a:lnTo>
                    <a:pt x="189118" y="61"/>
                  </a:lnTo>
                  <a:lnTo>
                    <a:pt x="194733" y="2058"/>
                  </a:lnTo>
                  <a:lnTo>
                    <a:pt x="202803" y="5670"/>
                  </a:lnTo>
                  <a:lnTo>
                    <a:pt x="212637" y="10461"/>
                  </a:lnTo>
                  <a:lnTo>
                    <a:pt x="217665" y="12053"/>
                  </a:lnTo>
                  <a:lnTo>
                    <a:pt x="226488" y="20493"/>
                  </a:lnTo>
                  <a:lnTo>
                    <a:pt x="237640" y="24717"/>
                  </a:lnTo>
                  <a:lnTo>
                    <a:pt x="248544" y="60378"/>
                  </a:lnTo>
                  <a:lnTo>
                    <a:pt x="256452" y="85774"/>
                  </a:lnTo>
                  <a:lnTo>
                    <a:pt x="270033" y="128106"/>
                  </a:lnTo>
                  <a:lnTo>
                    <a:pt x="279915" y="159849"/>
                  </a:lnTo>
                  <a:lnTo>
                    <a:pt x="284008" y="173076"/>
                  </a:lnTo>
                  <a:lnTo>
                    <a:pt x="287558" y="174915"/>
                  </a:lnTo>
                  <a:lnTo>
                    <a:pt x="284597" y="182828"/>
                  </a:lnTo>
                  <a:lnTo>
                    <a:pt x="289862" y="186907"/>
                  </a:lnTo>
                  <a:lnTo>
                    <a:pt x="288145" y="194417"/>
                  </a:lnTo>
                  <a:lnTo>
                    <a:pt x="292196" y="200464"/>
                  </a:lnTo>
                  <a:lnTo>
                    <a:pt x="292361" y="207964"/>
                  </a:lnTo>
                  <a:lnTo>
                    <a:pt x="292364" y="208114"/>
                  </a:lnTo>
                  <a:lnTo>
                    <a:pt x="300911" y="205282"/>
                  </a:lnTo>
                  <a:lnTo>
                    <a:pt x="306124" y="210679"/>
                  </a:lnTo>
                  <a:lnTo>
                    <a:pt x="310561" y="210696"/>
                  </a:lnTo>
                  <a:lnTo>
                    <a:pt x="320600" y="211358"/>
                  </a:lnTo>
                  <a:lnTo>
                    <a:pt x="327596" y="207858"/>
                  </a:lnTo>
                  <a:lnTo>
                    <a:pt x="331872" y="211237"/>
                  </a:lnTo>
                  <a:lnTo>
                    <a:pt x="335323" y="220321"/>
                  </a:lnTo>
                  <a:lnTo>
                    <a:pt x="329998" y="222658"/>
                  </a:lnTo>
                  <a:lnTo>
                    <a:pt x="331154" y="228853"/>
                  </a:lnTo>
                  <a:lnTo>
                    <a:pt x="339663" y="237546"/>
                  </a:lnTo>
                  <a:lnTo>
                    <a:pt x="339563" y="248191"/>
                  </a:lnTo>
                  <a:lnTo>
                    <a:pt x="339045" y="253013"/>
                  </a:lnTo>
                  <a:lnTo>
                    <a:pt x="342648" y="255815"/>
                  </a:lnTo>
                  <a:lnTo>
                    <a:pt x="352079" y="265493"/>
                  </a:lnTo>
                  <a:lnTo>
                    <a:pt x="357983" y="267791"/>
                  </a:lnTo>
                  <a:lnTo>
                    <a:pt x="361004" y="263796"/>
                  </a:lnTo>
                  <a:lnTo>
                    <a:pt x="361707" y="257141"/>
                  </a:lnTo>
                  <a:lnTo>
                    <a:pt x="368778" y="257785"/>
                  </a:lnTo>
                  <a:lnTo>
                    <a:pt x="373110" y="257665"/>
                  </a:lnTo>
                  <a:lnTo>
                    <a:pt x="379757" y="262913"/>
                  </a:lnTo>
                  <a:lnTo>
                    <a:pt x="383581" y="268036"/>
                  </a:lnTo>
                  <a:lnTo>
                    <a:pt x="386016" y="272945"/>
                  </a:lnTo>
                  <a:lnTo>
                    <a:pt x="394280" y="283359"/>
                  </a:lnTo>
                  <a:lnTo>
                    <a:pt x="400473" y="286728"/>
                  </a:lnTo>
                  <a:lnTo>
                    <a:pt x="401844" y="294148"/>
                  </a:lnTo>
                  <a:lnTo>
                    <a:pt x="407199" y="297071"/>
                  </a:lnTo>
                  <a:lnTo>
                    <a:pt x="402102" y="305823"/>
                  </a:lnTo>
                  <a:lnTo>
                    <a:pt x="398758" y="310684"/>
                  </a:lnTo>
                  <a:lnTo>
                    <a:pt x="396182" y="316696"/>
                  </a:lnTo>
                  <a:lnTo>
                    <a:pt x="393017" y="324074"/>
                  </a:lnTo>
                  <a:lnTo>
                    <a:pt x="387993" y="329259"/>
                  </a:lnTo>
                  <a:lnTo>
                    <a:pt x="383999" y="336010"/>
                  </a:lnTo>
                  <a:lnTo>
                    <a:pt x="375911" y="334841"/>
                  </a:lnTo>
                  <a:lnTo>
                    <a:pt x="373927" y="338654"/>
                  </a:lnTo>
                  <a:lnTo>
                    <a:pt x="369362" y="340405"/>
                  </a:lnTo>
                  <a:lnTo>
                    <a:pt x="367102" y="347514"/>
                  </a:lnTo>
                  <a:lnTo>
                    <a:pt x="366221" y="354488"/>
                  </a:lnTo>
                  <a:lnTo>
                    <a:pt x="369264" y="358332"/>
                  </a:lnTo>
                  <a:lnTo>
                    <a:pt x="363999" y="366889"/>
                  </a:lnTo>
                  <a:lnTo>
                    <a:pt x="356439" y="360818"/>
                  </a:lnTo>
                  <a:lnTo>
                    <a:pt x="353133" y="356215"/>
                  </a:lnTo>
                  <a:lnTo>
                    <a:pt x="349053" y="360925"/>
                  </a:lnTo>
                  <a:lnTo>
                    <a:pt x="341146" y="364390"/>
                  </a:lnTo>
                  <a:lnTo>
                    <a:pt x="338179" y="369659"/>
                  </a:lnTo>
                  <a:lnTo>
                    <a:pt x="338387" y="376150"/>
                  </a:lnTo>
                  <a:lnTo>
                    <a:pt x="335210" y="380792"/>
                  </a:lnTo>
                  <a:lnTo>
                    <a:pt x="331026" y="379587"/>
                  </a:lnTo>
                  <a:lnTo>
                    <a:pt x="330503" y="380351"/>
                  </a:lnTo>
                  <a:lnTo>
                    <a:pt x="327996" y="384007"/>
                  </a:lnTo>
                  <a:lnTo>
                    <a:pt x="324545" y="384588"/>
                  </a:lnTo>
                  <a:lnTo>
                    <a:pt x="323594" y="393497"/>
                  </a:lnTo>
                  <a:lnTo>
                    <a:pt x="317093" y="390594"/>
                  </a:lnTo>
                  <a:lnTo>
                    <a:pt x="314111" y="388199"/>
                  </a:lnTo>
                  <a:lnTo>
                    <a:pt x="308632" y="391776"/>
                  </a:lnTo>
                  <a:lnTo>
                    <a:pt x="311921" y="397362"/>
                  </a:lnTo>
                  <a:lnTo>
                    <a:pt x="311055" y="400768"/>
                  </a:lnTo>
                  <a:lnTo>
                    <a:pt x="309083" y="407117"/>
                  </a:lnTo>
                  <a:lnTo>
                    <a:pt x="315953" y="410986"/>
                  </a:lnTo>
                  <a:lnTo>
                    <a:pt x="303057" y="413572"/>
                  </a:lnTo>
                  <a:lnTo>
                    <a:pt x="303772" y="418810"/>
                  </a:lnTo>
                  <a:lnTo>
                    <a:pt x="305796" y="431170"/>
                  </a:lnTo>
                  <a:lnTo>
                    <a:pt x="295235" y="433084"/>
                  </a:lnTo>
                  <a:lnTo>
                    <a:pt x="289760" y="437097"/>
                  </a:lnTo>
                  <a:lnTo>
                    <a:pt x="287442" y="439215"/>
                  </a:lnTo>
                  <a:lnTo>
                    <a:pt x="283149" y="443132"/>
                  </a:lnTo>
                  <a:lnTo>
                    <a:pt x="282432" y="452240"/>
                  </a:lnTo>
                  <a:lnTo>
                    <a:pt x="278873" y="454202"/>
                  </a:lnTo>
                  <a:lnTo>
                    <a:pt x="274842" y="444904"/>
                  </a:lnTo>
                  <a:lnTo>
                    <a:pt x="265071" y="450478"/>
                  </a:lnTo>
                  <a:lnTo>
                    <a:pt x="257333" y="457436"/>
                  </a:lnTo>
                  <a:lnTo>
                    <a:pt x="252354" y="451383"/>
                  </a:lnTo>
                  <a:lnTo>
                    <a:pt x="247407" y="445168"/>
                  </a:lnTo>
                  <a:lnTo>
                    <a:pt x="250718" y="439983"/>
                  </a:lnTo>
                  <a:lnTo>
                    <a:pt x="244615" y="435507"/>
                  </a:lnTo>
                  <a:lnTo>
                    <a:pt x="242391" y="433874"/>
                  </a:lnTo>
                  <a:lnTo>
                    <a:pt x="235356" y="434237"/>
                  </a:lnTo>
                  <a:lnTo>
                    <a:pt x="233413" y="434336"/>
                  </a:lnTo>
                  <a:lnTo>
                    <a:pt x="234457" y="443004"/>
                  </a:lnTo>
                  <a:lnTo>
                    <a:pt x="234057" y="449122"/>
                  </a:lnTo>
                  <a:lnTo>
                    <a:pt x="240207" y="454690"/>
                  </a:lnTo>
                  <a:lnTo>
                    <a:pt x="238276" y="460925"/>
                  </a:lnTo>
                  <a:lnTo>
                    <a:pt x="241881" y="464704"/>
                  </a:lnTo>
                  <a:lnTo>
                    <a:pt x="239989" y="469977"/>
                  </a:lnTo>
                  <a:lnTo>
                    <a:pt x="234690" y="471166"/>
                  </a:lnTo>
                  <a:lnTo>
                    <a:pt x="230508" y="472256"/>
                  </a:lnTo>
                  <a:lnTo>
                    <a:pt x="229026" y="480707"/>
                  </a:lnTo>
                  <a:lnTo>
                    <a:pt x="226270" y="481878"/>
                  </a:lnTo>
                  <a:lnTo>
                    <a:pt x="224233" y="488133"/>
                  </a:lnTo>
                  <a:lnTo>
                    <a:pt x="221179" y="492317"/>
                  </a:lnTo>
                  <a:lnTo>
                    <a:pt x="215625" y="485103"/>
                  </a:lnTo>
                  <a:lnTo>
                    <a:pt x="212154" y="482366"/>
                  </a:lnTo>
                  <a:lnTo>
                    <a:pt x="210441" y="481014"/>
                  </a:lnTo>
                  <a:lnTo>
                    <a:pt x="208969" y="486254"/>
                  </a:lnTo>
                  <a:lnTo>
                    <a:pt x="207954" y="488495"/>
                  </a:lnTo>
                  <a:lnTo>
                    <a:pt x="204458" y="499869"/>
                  </a:lnTo>
                  <a:lnTo>
                    <a:pt x="199594" y="500730"/>
                  </a:lnTo>
                  <a:lnTo>
                    <a:pt x="197797" y="503845"/>
                  </a:lnTo>
                  <a:lnTo>
                    <a:pt x="191611" y="508426"/>
                  </a:lnTo>
                  <a:lnTo>
                    <a:pt x="187589" y="510684"/>
                  </a:lnTo>
                  <a:lnTo>
                    <a:pt x="185689" y="511751"/>
                  </a:lnTo>
                  <a:lnTo>
                    <a:pt x="183975" y="519238"/>
                  </a:lnTo>
                  <a:lnTo>
                    <a:pt x="179458" y="522793"/>
                  </a:lnTo>
                  <a:lnTo>
                    <a:pt x="177961" y="527081"/>
                  </a:lnTo>
                  <a:lnTo>
                    <a:pt x="175754" y="527205"/>
                  </a:lnTo>
                  <a:lnTo>
                    <a:pt x="173031" y="520156"/>
                  </a:lnTo>
                  <a:lnTo>
                    <a:pt x="170320" y="519820"/>
                  </a:lnTo>
                  <a:lnTo>
                    <a:pt x="167294" y="519445"/>
                  </a:lnTo>
                  <a:lnTo>
                    <a:pt x="161909" y="525386"/>
                  </a:lnTo>
                  <a:lnTo>
                    <a:pt x="161495" y="530404"/>
                  </a:lnTo>
                  <a:lnTo>
                    <a:pt x="154637" y="531838"/>
                  </a:lnTo>
                  <a:lnTo>
                    <a:pt x="153810" y="538050"/>
                  </a:lnTo>
                  <a:lnTo>
                    <a:pt x="146759" y="539606"/>
                  </a:lnTo>
                  <a:lnTo>
                    <a:pt x="145697" y="544159"/>
                  </a:lnTo>
                  <a:lnTo>
                    <a:pt x="144975" y="551401"/>
                  </a:lnTo>
                  <a:lnTo>
                    <a:pt x="147485" y="556334"/>
                  </a:lnTo>
                  <a:lnTo>
                    <a:pt x="144359" y="559796"/>
                  </a:lnTo>
                  <a:lnTo>
                    <a:pt x="137526" y="563474"/>
                  </a:lnTo>
                  <a:lnTo>
                    <a:pt x="135795" y="563831"/>
                  </a:lnTo>
                  <a:lnTo>
                    <a:pt x="133587" y="564286"/>
                  </a:lnTo>
                  <a:lnTo>
                    <a:pt x="132791" y="570579"/>
                  </a:lnTo>
                  <a:lnTo>
                    <a:pt x="139476" y="572836"/>
                  </a:lnTo>
                  <a:lnTo>
                    <a:pt x="135688" y="580450"/>
                  </a:lnTo>
                  <a:lnTo>
                    <a:pt x="134480" y="588257"/>
                  </a:lnTo>
                  <a:lnTo>
                    <a:pt x="130443" y="592368"/>
                  </a:lnTo>
                  <a:lnTo>
                    <a:pt x="125299" y="593237"/>
                  </a:lnTo>
                  <a:lnTo>
                    <a:pt x="122614" y="597164"/>
                  </a:lnTo>
                  <a:lnTo>
                    <a:pt x="121481" y="604930"/>
                  </a:lnTo>
                  <a:lnTo>
                    <a:pt x="124163" y="611144"/>
                  </a:lnTo>
                  <a:lnTo>
                    <a:pt x="124327" y="619509"/>
                  </a:lnTo>
                  <a:lnTo>
                    <a:pt x="122832" y="624079"/>
                  </a:lnTo>
                  <a:lnTo>
                    <a:pt x="120748" y="633051"/>
                  </a:lnTo>
                  <a:lnTo>
                    <a:pt x="117668" y="636254"/>
                  </a:lnTo>
                  <a:lnTo>
                    <a:pt x="111820" y="634943"/>
                  </a:lnTo>
                  <a:lnTo>
                    <a:pt x="104108" y="630814"/>
                  </a:lnTo>
                  <a:lnTo>
                    <a:pt x="103064" y="630254"/>
                  </a:lnTo>
                  <a:lnTo>
                    <a:pt x="101544" y="623384"/>
                  </a:lnTo>
                  <a:lnTo>
                    <a:pt x="101312" y="618040"/>
                  </a:lnTo>
                  <a:lnTo>
                    <a:pt x="93621" y="612513"/>
                  </a:lnTo>
                  <a:lnTo>
                    <a:pt x="86662" y="606537"/>
                  </a:lnTo>
                  <a:lnTo>
                    <a:pt x="78953" y="601230"/>
                  </a:lnTo>
                  <a:lnTo>
                    <a:pt x="78579" y="593687"/>
                  </a:lnTo>
                  <a:lnTo>
                    <a:pt x="76983" y="582539"/>
                  </a:lnTo>
                  <a:lnTo>
                    <a:pt x="75010" y="578697"/>
                  </a:lnTo>
                  <a:lnTo>
                    <a:pt x="73063" y="574904"/>
                  </a:lnTo>
                  <a:lnTo>
                    <a:pt x="67451" y="557628"/>
                  </a:lnTo>
                  <a:lnTo>
                    <a:pt x="63616" y="545438"/>
                  </a:lnTo>
                  <a:lnTo>
                    <a:pt x="61689" y="539309"/>
                  </a:lnTo>
                  <a:lnTo>
                    <a:pt x="51439" y="505626"/>
                  </a:lnTo>
                  <a:lnTo>
                    <a:pt x="44753" y="483605"/>
                  </a:lnTo>
                  <a:lnTo>
                    <a:pt x="43667" y="480156"/>
                  </a:lnTo>
                  <a:lnTo>
                    <a:pt x="42961" y="477912"/>
                  </a:lnTo>
                  <a:lnTo>
                    <a:pt x="34704" y="451686"/>
                  </a:lnTo>
                  <a:lnTo>
                    <a:pt x="24892" y="420409"/>
                  </a:lnTo>
                  <a:lnTo>
                    <a:pt x="13416" y="38571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778775" y="2813036"/>
              <a:ext cx="146412" cy="335733"/>
            </a:xfrm>
            <a:custGeom>
              <a:avLst/>
              <a:pathLst>
                <a:path w="146412" h="335733">
                  <a:moveTo>
                    <a:pt x="0" y="254587"/>
                  </a:moveTo>
                  <a:lnTo>
                    <a:pt x="1993" y="251669"/>
                  </a:lnTo>
                  <a:lnTo>
                    <a:pt x="3458" y="245798"/>
                  </a:lnTo>
                  <a:lnTo>
                    <a:pt x="5909" y="241137"/>
                  </a:lnTo>
                  <a:lnTo>
                    <a:pt x="6269" y="233809"/>
                  </a:lnTo>
                  <a:lnTo>
                    <a:pt x="9765" y="227888"/>
                  </a:lnTo>
                  <a:lnTo>
                    <a:pt x="10153" y="227410"/>
                  </a:lnTo>
                  <a:lnTo>
                    <a:pt x="15992" y="220213"/>
                  </a:lnTo>
                  <a:lnTo>
                    <a:pt x="20894" y="218743"/>
                  </a:lnTo>
                  <a:lnTo>
                    <a:pt x="24426" y="217082"/>
                  </a:lnTo>
                  <a:lnTo>
                    <a:pt x="27971" y="215413"/>
                  </a:lnTo>
                  <a:lnTo>
                    <a:pt x="28819" y="214453"/>
                  </a:lnTo>
                  <a:lnTo>
                    <a:pt x="31250" y="211700"/>
                  </a:lnTo>
                  <a:lnTo>
                    <a:pt x="35168" y="209127"/>
                  </a:lnTo>
                  <a:lnTo>
                    <a:pt x="35923" y="208631"/>
                  </a:lnTo>
                  <a:lnTo>
                    <a:pt x="35268" y="206105"/>
                  </a:lnTo>
                  <a:lnTo>
                    <a:pt x="34274" y="202273"/>
                  </a:lnTo>
                  <a:lnTo>
                    <a:pt x="34142" y="201760"/>
                  </a:lnTo>
                  <a:lnTo>
                    <a:pt x="35282" y="198893"/>
                  </a:lnTo>
                  <a:lnTo>
                    <a:pt x="40643" y="193824"/>
                  </a:lnTo>
                  <a:lnTo>
                    <a:pt x="46371" y="186140"/>
                  </a:lnTo>
                  <a:lnTo>
                    <a:pt x="47841" y="184496"/>
                  </a:lnTo>
                  <a:lnTo>
                    <a:pt x="51341" y="180579"/>
                  </a:lnTo>
                  <a:lnTo>
                    <a:pt x="57932" y="177119"/>
                  </a:lnTo>
                  <a:lnTo>
                    <a:pt x="60535" y="170572"/>
                  </a:lnTo>
                  <a:lnTo>
                    <a:pt x="66154" y="168549"/>
                  </a:lnTo>
                  <a:lnTo>
                    <a:pt x="70143" y="164248"/>
                  </a:lnTo>
                  <a:lnTo>
                    <a:pt x="70296" y="164082"/>
                  </a:lnTo>
                  <a:lnTo>
                    <a:pt x="66581" y="160483"/>
                  </a:lnTo>
                  <a:lnTo>
                    <a:pt x="64909" y="158863"/>
                  </a:lnTo>
                  <a:lnTo>
                    <a:pt x="57118" y="154544"/>
                  </a:lnTo>
                  <a:lnTo>
                    <a:pt x="52679" y="150420"/>
                  </a:lnTo>
                  <a:lnTo>
                    <a:pt x="46721" y="146310"/>
                  </a:lnTo>
                  <a:lnTo>
                    <a:pt x="43444" y="143589"/>
                  </a:lnTo>
                  <a:lnTo>
                    <a:pt x="41080" y="141626"/>
                  </a:lnTo>
                  <a:lnTo>
                    <a:pt x="37371" y="136396"/>
                  </a:lnTo>
                  <a:lnTo>
                    <a:pt x="31624" y="137161"/>
                  </a:lnTo>
                  <a:lnTo>
                    <a:pt x="28040" y="136164"/>
                  </a:lnTo>
                  <a:lnTo>
                    <a:pt x="25373" y="131179"/>
                  </a:lnTo>
                  <a:lnTo>
                    <a:pt x="25426" y="127422"/>
                  </a:lnTo>
                  <a:lnTo>
                    <a:pt x="21730" y="118698"/>
                  </a:lnTo>
                  <a:lnTo>
                    <a:pt x="14960" y="116294"/>
                  </a:lnTo>
                  <a:lnTo>
                    <a:pt x="10058" y="118290"/>
                  </a:lnTo>
                  <a:lnTo>
                    <a:pt x="9206" y="115167"/>
                  </a:lnTo>
                  <a:lnTo>
                    <a:pt x="8603" y="112954"/>
                  </a:lnTo>
                  <a:lnTo>
                    <a:pt x="7542" y="109064"/>
                  </a:lnTo>
                  <a:lnTo>
                    <a:pt x="5027" y="98506"/>
                  </a:lnTo>
                  <a:lnTo>
                    <a:pt x="5102" y="91589"/>
                  </a:lnTo>
                  <a:lnTo>
                    <a:pt x="11296" y="86373"/>
                  </a:lnTo>
                  <a:lnTo>
                    <a:pt x="11312" y="78078"/>
                  </a:lnTo>
                  <a:lnTo>
                    <a:pt x="12792" y="72538"/>
                  </a:lnTo>
                  <a:lnTo>
                    <a:pt x="8271" y="67698"/>
                  </a:lnTo>
                  <a:lnTo>
                    <a:pt x="4510" y="63026"/>
                  </a:lnTo>
                  <a:lnTo>
                    <a:pt x="3062" y="61226"/>
                  </a:lnTo>
                  <a:lnTo>
                    <a:pt x="8230" y="54585"/>
                  </a:lnTo>
                  <a:lnTo>
                    <a:pt x="12526" y="47543"/>
                  </a:lnTo>
                  <a:lnTo>
                    <a:pt x="13870" y="42701"/>
                  </a:lnTo>
                  <a:lnTo>
                    <a:pt x="14418" y="40724"/>
                  </a:lnTo>
                  <a:lnTo>
                    <a:pt x="14604" y="40053"/>
                  </a:lnTo>
                  <a:lnTo>
                    <a:pt x="20760" y="32208"/>
                  </a:lnTo>
                  <a:lnTo>
                    <a:pt x="21863" y="24909"/>
                  </a:lnTo>
                  <a:lnTo>
                    <a:pt x="22369" y="21551"/>
                  </a:lnTo>
                  <a:lnTo>
                    <a:pt x="25481" y="11084"/>
                  </a:lnTo>
                  <a:lnTo>
                    <a:pt x="29699" y="3820"/>
                  </a:lnTo>
                  <a:lnTo>
                    <a:pt x="35757" y="0"/>
                  </a:lnTo>
                  <a:lnTo>
                    <a:pt x="63061" y="9336"/>
                  </a:lnTo>
                  <a:lnTo>
                    <a:pt x="73568" y="13198"/>
                  </a:lnTo>
                  <a:lnTo>
                    <a:pt x="81122" y="15965"/>
                  </a:lnTo>
                  <a:lnTo>
                    <a:pt x="88870" y="18410"/>
                  </a:lnTo>
                  <a:lnTo>
                    <a:pt x="91489" y="19215"/>
                  </a:lnTo>
                  <a:lnTo>
                    <a:pt x="111048" y="25201"/>
                  </a:lnTo>
                  <a:lnTo>
                    <a:pt x="127878" y="30083"/>
                  </a:lnTo>
                  <a:lnTo>
                    <a:pt x="128001" y="36595"/>
                  </a:lnTo>
                  <a:lnTo>
                    <a:pt x="127723" y="41373"/>
                  </a:lnTo>
                  <a:lnTo>
                    <a:pt x="127417" y="46587"/>
                  </a:lnTo>
                  <a:lnTo>
                    <a:pt x="127349" y="47741"/>
                  </a:lnTo>
                  <a:lnTo>
                    <a:pt x="126690" y="51795"/>
                  </a:lnTo>
                  <a:lnTo>
                    <a:pt x="126042" y="55778"/>
                  </a:lnTo>
                  <a:lnTo>
                    <a:pt x="125865" y="56448"/>
                  </a:lnTo>
                  <a:lnTo>
                    <a:pt x="125111" y="59311"/>
                  </a:lnTo>
                  <a:lnTo>
                    <a:pt x="123909" y="63863"/>
                  </a:lnTo>
                  <a:lnTo>
                    <a:pt x="123461" y="65560"/>
                  </a:lnTo>
                  <a:lnTo>
                    <a:pt x="123241" y="67228"/>
                  </a:lnTo>
                  <a:lnTo>
                    <a:pt x="122858" y="70131"/>
                  </a:lnTo>
                  <a:lnTo>
                    <a:pt x="122171" y="75328"/>
                  </a:lnTo>
                  <a:lnTo>
                    <a:pt x="120740" y="78539"/>
                  </a:lnTo>
                  <a:lnTo>
                    <a:pt x="120504" y="79069"/>
                  </a:lnTo>
                  <a:lnTo>
                    <a:pt x="119401" y="81542"/>
                  </a:lnTo>
                  <a:lnTo>
                    <a:pt x="112129" y="84036"/>
                  </a:lnTo>
                  <a:lnTo>
                    <a:pt x="111091" y="84391"/>
                  </a:lnTo>
                  <a:lnTo>
                    <a:pt x="108513" y="86917"/>
                  </a:lnTo>
                  <a:lnTo>
                    <a:pt x="108334" y="87093"/>
                  </a:lnTo>
                  <a:lnTo>
                    <a:pt x="109397" y="92311"/>
                  </a:lnTo>
                  <a:lnTo>
                    <a:pt x="109139" y="97246"/>
                  </a:lnTo>
                  <a:lnTo>
                    <a:pt x="106275" y="99853"/>
                  </a:lnTo>
                  <a:lnTo>
                    <a:pt x="106462" y="105907"/>
                  </a:lnTo>
                  <a:lnTo>
                    <a:pt x="107524" y="111057"/>
                  </a:lnTo>
                  <a:lnTo>
                    <a:pt x="111824" y="112350"/>
                  </a:lnTo>
                  <a:lnTo>
                    <a:pt x="113957" y="112991"/>
                  </a:lnTo>
                  <a:lnTo>
                    <a:pt x="118740" y="110891"/>
                  </a:lnTo>
                  <a:lnTo>
                    <a:pt x="123829" y="110240"/>
                  </a:lnTo>
                  <a:lnTo>
                    <a:pt x="130775" y="112169"/>
                  </a:lnTo>
                  <a:lnTo>
                    <a:pt x="132011" y="104387"/>
                  </a:lnTo>
                  <a:lnTo>
                    <a:pt x="134015" y="103139"/>
                  </a:lnTo>
                  <a:lnTo>
                    <a:pt x="138329" y="111879"/>
                  </a:lnTo>
                  <a:lnTo>
                    <a:pt x="140836" y="119948"/>
                  </a:lnTo>
                  <a:lnTo>
                    <a:pt x="141981" y="129498"/>
                  </a:lnTo>
                  <a:lnTo>
                    <a:pt x="142010" y="141489"/>
                  </a:lnTo>
                  <a:lnTo>
                    <a:pt x="142031" y="151905"/>
                  </a:lnTo>
                  <a:lnTo>
                    <a:pt x="142188" y="154765"/>
                  </a:lnTo>
                  <a:lnTo>
                    <a:pt x="143138" y="172211"/>
                  </a:lnTo>
                  <a:lnTo>
                    <a:pt x="143946" y="181530"/>
                  </a:lnTo>
                  <a:lnTo>
                    <a:pt x="143967" y="181775"/>
                  </a:lnTo>
                  <a:lnTo>
                    <a:pt x="146097" y="197167"/>
                  </a:lnTo>
                  <a:lnTo>
                    <a:pt x="146141" y="198032"/>
                  </a:lnTo>
                  <a:lnTo>
                    <a:pt x="146412" y="203364"/>
                  </a:lnTo>
                  <a:lnTo>
                    <a:pt x="141361" y="223307"/>
                  </a:lnTo>
                  <a:lnTo>
                    <a:pt x="134700" y="241663"/>
                  </a:lnTo>
                  <a:lnTo>
                    <a:pt x="134577" y="245398"/>
                  </a:lnTo>
                  <a:lnTo>
                    <a:pt x="134527" y="246893"/>
                  </a:lnTo>
                  <a:lnTo>
                    <a:pt x="130241" y="257822"/>
                  </a:lnTo>
                  <a:lnTo>
                    <a:pt x="126809" y="264511"/>
                  </a:lnTo>
                  <a:lnTo>
                    <a:pt x="116987" y="273498"/>
                  </a:lnTo>
                  <a:lnTo>
                    <a:pt x="115451" y="275824"/>
                  </a:lnTo>
                  <a:lnTo>
                    <a:pt x="112195" y="280748"/>
                  </a:lnTo>
                  <a:lnTo>
                    <a:pt x="107224" y="290297"/>
                  </a:lnTo>
                  <a:lnTo>
                    <a:pt x="105647" y="295262"/>
                  </a:lnTo>
                  <a:lnTo>
                    <a:pt x="103051" y="304432"/>
                  </a:lnTo>
                  <a:lnTo>
                    <a:pt x="104453" y="306525"/>
                  </a:lnTo>
                  <a:lnTo>
                    <a:pt x="99343" y="319105"/>
                  </a:lnTo>
                  <a:lnTo>
                    <a:pt x="97456" y="324840"/>
                  </a:lnTo>
                  <a:lnTo>
                    <a:pt x="92970" y="332365"/>
                  </a:lnTo>
                  <a:lnTo>
                    <a:pt x="86134" y="335608"/>
                  </a:lnTo>
                  <a:lnTo>
                    <a:pt x="82472" y="335733"/>
                  </a:lnTo>
                  <a:lnTo>
                    <a:pt x="81636" y="326226"/>
                  </a:lnTo>
                  <a:lnTo>
                    <a:pt x="84373" y="313294"/>
                  </a:lnTo>
                  <a:lnTo>
                    <a:pt x="84492" y="305237"/>
                  </a:lnTo>
                  <a:lnTo>
                    <a:pt x="81529" y="301430"/>
                  </a:lnTo>
                  <a:lnTo>
                    <a:pt x="80440" y="301426"/>
                  </a:lnTo>
                  <a:lnTo>
                    <a:pt x="71391" y="301383"/>
                  </a:lnTo>
                  <a:lnTo>
                    <a:pt x="65417" y="299299"/>
                  </a:lnTo>
                  <a:lnTo>
                    <a:pt x="61159" y="300884"/>
                  </a:lnTo>
                  <a:lnTo>
                    <a:pt x="57273" y="305883"/>
                  </a:lnTo>
                  <a:lnTo>
                    <a:pt x="52922" y="301041"/>
                  </a:lnTo>
                  <a:lnTo>
                    <a:pt x="46946" y="296633"/>
                  </a:lnTo>
                  <a:lnTo>
                    <a:pt x="42947" y="294245"/>
                  </a:lnTo>
                  <a:lnTo>
                    <a:pt x="38498" y="294301"/>
                  </a:lnTo>
                  <a:lnTo>
                    <a:pt x="32988" y="289773"/>
                  </a:lnTo>
                  <a:lnTo>
                    <a:pt x="29539" y="288343"/>
                  </a:lnTo>
                  <a:lnTo>
                    <a:pt x="24053" y="285033"/>
                  </a:lnTo>
                  <a:lnTo>
                    <a:pt x="21925" y="284156"/>
                  </a:lnTo>
                  <a:lnTo>
                    <a:pt x="18903" y="282911"/>
                  </a:lnTo>
                  <a:lnTo>
                    <a:pt x="15443" y="278442"/>
                  </a:lnTo>
                  <a:lnTo>
                    <a:pt x="7419" y="277114"/>
                  </a:lnTo>
                  <a:lnTo>
                    <a:pt x="7164" y="271811"/>
                  </a:lnTo>
                  <a:lnTo>
                    <a:pt x="6100" y="266741"/>
                  </a:lnTo>
                  <a:lnTo>
                    <a:pt x="6372" y="260586"/>
                  </a:lnTo>
                  <a:lnTo>
                    <a:pt x="2606" y="25884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210410" y="2741302"/>
              <a:ext cx="638661" cy="412294"/>
            </a:xfrm>
            <a:custGeom>
              <a:avLst/>
              <a:pathLst>
                <a:path w="638661" h="412294">
                  <a:moveTo>
                    <a:pt x="24129" y="249342"/>
                  </a:moveTo>
                  <a:lnTo>
                    <a:pt x="19264" y="219313"/>
                  </a:lnTo>
                  <a:lnTo>
                    <a:pt x="19083" y="218196"/>
                  </a:lnTo>
                  <a:lnTo>
                    <a:pt x="16870" y="204542"/>
                  </a:lnTo>
                  <a:lnTo>
                    <a:pt x="11050" y="169300"/>
                  </a:lnTo>
                  <a:lnTo>
                    <a:pt x="10818" y="167895"/>
                  </a:lnTo>
                  <a:lnTo>
                    <a:pt x="6952" y="144490"/>
                  </a:lnTo>
                  <a:lnTo>
                    <a:pt x="2890" y="119799"/>
                  </a:lnTo>
                  <a:lnTo>
                    <a:pt x="0" y="102231"/>
                  </a:lnTo>
                  <a:lnTo>
                    <a:pt x="17791" y="91018"/>
                  </a:lnTo>
                  <a:lnTo>
                    <a:pt x="33718" y="77268"/>
                  </a:lnTo>
                  <a:lnTo>
                    <a:pt x="34705" y="72139"/>
                  </a:lnTo>
                  <a:lnTo>
                    <a:pt x="38968" y="68140"/>
                  </a:lnTo>
                  <a:lnTo>
                    <a:pt x="46065" y="68358"/>
                  </a:lnTo>
                  <a:lnTo>
                    <a:pt x="54725" y="60614"/>
                  </a:lnTo>
                  <a:lnTo>
                    <a:pt x="62038" y="55419"/>
                  </a:lnTo>
                  <a:lnTo>
                    <a:pt x="69537" y="49277"/>
                  </a:lnTo>
                  <a:lnTo>
                    <a:pt x="72799" y="68280"/>
                  </a:lnTo>
                  <a:lnTo>
                    <a:pt x="76013" y="86423"/>
                  </a:lnTo>
                  <a:lnTo>
                    <a:pt x="91191" y="83832"/>
                  </a:lnTo>
                  <a:lnTo>
                    <a:pt x="105143" y="81429"/>
                  </a:lnTo>
                  <a:lnTo>
                    <a:pt x="146555" y="73978"/>
                  </a:lnTo>
                  <a:lnTo>
                    <a:pt x="154426" y="72541"/>
                  </a:lnTo>
                  <a:lnTo>
                    <a:pt x="160882" y="71349"/>
                  </a:lnTo>
                  <a:lnTo>
                    <a:pt x="193294" y="65293"/>
                  </a:lnTo>
                  <a:lnTo>
                    <a:pt x="222333" y="59984"/>
                  </a:lnTo>
                  <a:lnTo>
                    <a:pt x="226050" y="59297"/>
                  </a:lnTo>
                  <a:lnTo>
                    <a:pt x="232565" y="58048"/>
                  </a:lnTo>
                  <a:lnTo>
                    <a:pt x="250167" y="54651"/>
                  </a:lnTo>
                  <a:lnTo>
                    <a:pt x="270200" y="50921"/>
                  </a:lnTo>
                  <a:lnTo>
                    <a:pt x="278441" y="49290"/>
                  </a:lnTo>
                  <a:lnTo>
                    <a:pt x="292481" y="46493"/>
                  </a:lnTo>
                  <a:lnTo>
                    <a:pt x="352883" y="34217"/>
                  </a:lnTo>
                  <a:lnTo>
                    <a:pt x="357080" y="33375"/>
                  </a:lnTo>
                  <a:lnTo>
                    <a:pt x="360979" y="32591"/>
                  </a:lnTo>
                  <a:lnTo>
                    <a:pt x="398001" y="25066"/>
                  </a:lnTo>
                  <a:lnTo>
                    <a:pt x="407607" y="23241"/>
                  </a:lnTo>
                  <a:lnTo>
                    <a:pt x="439315" y="16583"/>
                  </a:lnTo>
                  <a:lnTo>
                    <a:pt x="443286" y="15741"/>
                  </a:lnTo>
                  <a:lnTo>
                    <a:pt x="466818" y="10716"/>
                  </a:lnTo>
                  <a:lnTo>
                    <a:pt x="505551" y="2223"/>
                  </a:lnTo>
                  <a:lnTo>
                    <a:pt x="506150" y="2090"/>
                  </a:lnTo>
                  <a:lnTo>
                    <a:pt x="518035" y="290"/>
                  </a:lnTo>
                  <a:lnTo>
                    <a:pt x="519942" y="0"/>
                  </a:lnTo>
                  <a:lnTo>
                    <a:pt x="526248" y="5114"/>
                  </a:lnTo>
                  <a:lnTo>
                    <a:pt x="530990" y="12897"/>
                  </a:lnTo>
                  <a:lnTo>
                    <a:pt x="538959" y="14356"/>
                  </a:lnTo>
                  <a:lnTo>
                    <a:pt x="543838" y="15082"/>
                  </a:lnTo>
                  <a:lnTo>
                    <a:pt x="547307" y="15597"/>
                  </a:lnTo>
                  <a:lnTo>
                    <a:pt x="552376" y="19954"/>
                  </a:lnTo>
                  <a:lnTo>
                    <a:pt x="555988" y="26227"/>
                  </a:lnTo>
                  <a:lnTo>
                    <a:pt x="559772" y="41164"/>
                  </a:lnTo>
                  <a:lnTo>
                    <a:pt x="561241" y="46270"/>
                  </a:lnTo>
                  <a:lnTo>
                    <a:pt x="562347" y="50111"/>
                  </a:lnTo>
                  <a:lnTo>
                    <a:pt x="570917" y="59405"/>
                  </a:lnTo>
                  <a:lnTo>
                    <a:pt x="581439" y="62905"/>
                  </a:lnTo>
                  <a:lnTo>
                    <a:pt x="591312" y="64101"/>
                  </a:lnTo>
                  <a:lnTo>
                    <a:pt x="595778" y="63609"/>
                  </a:lnTo>
                  <a:lnTo>
                    <a:pt x="597984" y="63366"/>
                  </a:lnTo>
                  <a:lnTo>
                    <a:pt x="604123" y="71733"/>
                  </a:lnTo>
                  <a:lnTo>
                    <a:pt x="598064" y="75554"/>
                  </a:lnTo>
                  <a:lnTo>
                    <a:pt x="593846" y="82818"/>
                  </a:lnTo>
                  <a:lnTo>
                    <a:pt x="590734" y="93285"/>
                  </a:lnTo>
                  <a:lnTo>
                    <a:pt x="590228" y="96643"/>
                  </a:lnTo>
                  <a:lnTo>
                    <a:pt x="589125" y="103942"/>
                  </a:lnTo>
                  <a:lnTo>
                    <a:pt x="582969" y="111787"/>
                  </a:lnTo>
                  <a:lnTo>
                    <a:pt x="582783" y="112458"/>
                  </a:lnTo>
                  <a:lnTo>
                    <a:pt x="582235" y="114435"/>
                  </a:lnTo>
                  <a:lnTo>
                    <a:pt x="580891" y="119277"/>
                  </a:lnTo>
                  <a:lnTo>
                    <a:pt x="576596" y="126319"/>
                  </a:lnTo>
                  <a:lnTo>
                    <a:pt x="571428" y="132960"/>
                  </a:lnTo>
                  <a:lnTo>
                    <a:pt x="572875" y="134760"/>
                  </a:lnTo>
                  <a:lnTo>
                    <a:pt x="576637" y="139432"/>
                  </a:lnTo>
                  <a:lnTo>
                    <a:pt x="581157" y="144272"/>
                  </a:lnTo>
                  <a:lnTo>
                    <a:pt x="579677" y="149812"/>
                  </a:lnTo>
                  <a:lnTo>
                    <a:pt x="579661" y="158107"/>
                  </a:lnTo>
                  <a:lnTo>
                    <a:pt x="573468" y="163323"/>
                  </a:lnTo>
                  <a:lnTo>
                    <a:pt x="573392" y="170240"/>
                  </a:lnTo>
                  <a:lnTo>
                    <a:pt x="575907" y="180798"/>
                  </a:lnTo>
                  <a:lnTo>
                    <a:pt x="576968" y="184688"/>
                  </a:lnTo>
                  <a:lnTo>
                    <a:pt x="577571" y="186901"/>
                  </a:lnTo>
                  <a:lnTo>
                    <a:pt x="578423" y="190024"/>
                  </a:lnTo>
                  <a:lnTo>
                    <a:pt x="583326" y="188028"/>
                  </a:lnTo>
                  <a:lnTo>
                    <a:pt x="590095" y="190432"/>
                  </a:lnTo>
                  <a:lnTo>
                    <a:pt x="593791" y="199156"/>
                  </a:lnTo>
                  <a:lnTo>
                    <a:pt x="593738" y="202913"/>
                  </a:lnTo>
                  <a:lnTo>
                    <a:pt x="596405" y="207898"/>
                  </a:lnTo>
                  <a:lnTo>
                    <a:pt x="599989" y="208895"/>
                  </a:lnTo>
                  <a:lnTo>
                    <a:pt x="605736" y="208130"/>
                  </a:lnTo>
                  <a:lnTo>
                    <a:pt x="609445" y="213360"/>
                  </a:lnTo>
                  <a:lnTo>
                    <a:pt x="611809" y="215323"/>
                  </a:lnTo>
                  <a:lnTo>
                    <a:pt x="615086" y="218044"/>
                  </a:lnTo>
                  <a:lnTo>
                    <a:pt x="621044" y="222154"/>
                  </a:lnTo>
                  <a:lnTo>
                    <a:pt x="625483" y="226278"/>
                  </a:lnTo>
                  <a:lnTo>
                    <a:pt x="633275" y="230597"/>
                  </a:lnTo>
                  <a:lnTo>
                    <a:pt x="634946" y="232217"/>
                  </a:lnTo>
                  <a:lnTo>
                    <a:pt x="638661" y="235816"/>
                  </a:lnTo>
                  <a:lnTo>
                    <a:pt x="638508" y="235982"/>
                  </a:lnTo>
                  <a:lnTo>
                    <a:pt x="634519" y="240283"/>
                  </a:lnTo>
                  <a:lnTo>
                    <a:pt x="628900" y="242306"/>
                  </a:lnTo>
                  <a:lnTo>
                    <a:pt x="626297" y="248853"/>
                  </a:lnTo>
                  <a:lnTo>
                    <a:pt x="619706" y="252313"/>
                  </a:lnTo>
                  <a:lnTo>
                    <a:pt x="616206" y="256230"/>
                  </a:lnTo>
                  <a:lnTo>
                    <a:pt x="614737" y="257874"/>
                  </a:lnTo>
                  <a:lnTo>
                    <a:pt x="608909" y="265651"/>
                  </a:lnTo>
                  <a:lnTo>
                    <a:pt x="603647" y="270627"/>
                  </a:lnTo>
                  <a:lnTo>
                    <a:pt x="602507" y="273494"/>
                  </a:lnTo>
                  <a:lnTo>
                    <a:pt x="602640" y="274007"/>
                  </a:lnTo>
                  <a:lnTo>
                    <a:pt x="603633" y="277839"/>
                  </a:lnTo>
                  <a:lnTo>
                    <a:pt x="604288" y="280365"/>
                  </a:lnTo>
                  <a:lnTo>
                    <a:pt x="603533" y="280861"/>
                  </a:lnTo>
                  <a:lnTo>
                    <a:pt x="599615" y="283434"/>
                  </a:lnTo>
                  <a:lnTo>
                    <a:pt x="597185" y="286187"/>
                  </a:lnTo>
                  <a:lnTo>
                    <a:pt x="596336" y="287147"/>
                  </a:lnTo>
                  <a:lnTo>
                    <a:pt x="592791" y="288816"/>
                  </a:lnTo>
                  <a:lnTo>
                    <a:pt x="589259" y="290477"/>
                  </a:lnTo>
                  <a:lnTo>
                    <a:pt x="584357" y="291947"/>
                  </a:lnTo>
                  <a:lnTo>
                    <a:pt x="578518" y="299144"/>
                  </a:lnTo>
                  <a:lnTo>
                    <a:pt x="578130" y="299622"/>
                  </a:lnTo>
                  <a:lnTo>
                    <a:pt x="570497" y="297408"/>
                  </a:lnTo>
                  <a:lnTo>
                    <a:pt x="561004" y="298059"/>
                  </a:lnTo>
                  <a:lnTo>
                    <a:pt x="560107" y="298508"/>
                  </a:lnTo>
                  <a:lnTo>
                    <a:pt x="558850" y="299136"/>
                  </a:lnTo>
                  <a:lnTo>
                    <a:pt x="558679" y="299222"/>
                  </a:lnTo>
                  <a:lnTo>
                    <a:pt x="552005" y="302553"/>
                  </a:lnTo>
                  <a:lnTo>
                    <a:pt x="547274" y="307730"/>
                  </a:lnTo>
                  <a:lnTo>
                    <a:pt x="544554" y="313215"/>
                  </a:lnTo>
                  <a:lnTo>
                    <a:pt x="543486" y="318550"/>
                  </a:lnTo>
                  <a:lnTo>
                    <a:pt x="541956" y="318880"/>
                  </a:lnTo>
                  <a:lnTo>
                    <a:pt x="506107" y="326615"/>
                  </a:lnTo>
                  <a:lnTo>
                    <a:pt x="496002" y="328770"/>
                  </a:lnTo>
                  <a:lnTo>
                    <a:pt x="495361" y="328906"/>
                  </a:lnTo>
                  <a:lnTo>
                    <a:pt x="476825" y="332815"/>
                  </a:lnTo>
                  <a:lnTo>
                    <a:pt x="461262" y="336064"/>
                  </a:lnTo>
                  <a:lnTo>
                    <a:pt x="447997" y="338814"/>
                  </a:lnTo>
                  <a:lnTo>
                    <a:pt x="446123" y="339201"/>
                  </a:lnTo>
                  <a:lnTo>
                    <a:pt x="438750" y="340764"/>
                  </a:lnTo>
                  <a:lnTo>
                    <a:pt x="417661" y="345203"/>
                  </a:lnTo>
                  <a:lnTo>
                    <a:pt x="416806" y="345376"/>
                  </a:lnTo>
                  <a:lnTo>
                    <a:pt x="394251" y="349898"/>
                  </a:lnTo>
                  <a:lnTo>
                    <a:pt x="391876" y="350371"/>
                  </a:lnTo>
                  <a:lnTo>
                    <a:pt x="369161" y="354888"/>
                  </a:lnTo>
                  <a:lnTo>
                    <a:pt x="368110" y="355096"/>
                  </a:lnTo>
                  <a:lnTo>
                    <a:pt x="337033" y="360997"/>
                  </a:lnTo>
                  <a:lnTo>
                    <a:pt x="305134" y="367010"/>
                  </a:lnTo>
                  <a:lnTo>
                    <a:pt x="302735" y="367465"/>
                  </a:lnTo>
                  <a:lnTo>
                    <a:pt x="277414" y="372231"/>
                  </a:lnTo>
                  <a:lnTo>
                    <a:pt x="273504" y="372958"/>
                  </a:lnTo>
                  <a:lnTo>
                    <a:pt x="237851" y="379519"/>
                  </a:lnTo>
                  <a:lnTo>
                    <a:pt x="229048" y="381141"/>
                  </a:lnTo>
                  <a:lnTo>
                    <a:pt x="216564" y="383426"/>
                  </a:lnTo>
                  <a:lnTo>
                    <a:pt x="204385" y="385640"/>
                  </a:lnTo>
                  <a:lnTo>
                    <a:pt x="168340" y="392283"/>
                  </a:lnTo>
                  <a:lnTo>
                    <a:pt x="159587" y="393875"/>
                  </a:lnTo>
                  <a:lnTo>
                    <a:pt x="129707" y="399120"/>
                  </a:lnTo>
                  <a:lnTo>
                    <a:pt x="113846" y="401803"/>
                  </a:lnTo>
                  <a:lnTo>
                    <a:pt x="97180" y="404595"/>
                  </a:lnTo>
                  <a:lnTo>
                    <a:pt x="61185" y="410639"/>
                  </a:lnTo>
                  <a:lnTo>
                    <a:pt x="50968" y="412294"/>
                  </a:lnTo>
                  <a:lnTo>
                    <a:pt x="45544" y="379175"/>
                  </a:lnTo>
                  <a:lnTo>
                    <a:pt x="44323" y="371720"/>
                  </a:lnTo>
                  <a:lnTo>
                    <a:pt x="41089" y="352019"/>
                  </a:lnTo>
                  <a:lnTo>
                    <a:pt x="36971" y="326935"/>
                  </a:lnTo>
                  <a:lnTo>
                    <a:pt x="35672" y="319024"/>
                  </a:lnTo>
                  <a:lnTo>
                    <a:pt x="33917" y="308338"/>
                  </a:lnTo>
                  <a:lnTo>
                    <a:pt x="30272" y="286145"/>
                  </a:lnTo>
                  <a:lnTo>
                    <a:pt x="25397" y="256943"/>
                  </a:lnTo>
                  <a:lnTo>
                    <a:pt x="24274" y="25021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971161" y="2193866"/>
              <a:ext cx="180856" cy="380485"/>
            </a:xfrm>
            <a:custGeom>
              <a:avLst/>
              <a:pathLst>
                <a:path w="180856" h="380485">
                  <a:moveTo>
                    <a:pt x="6875" y="364115"/>
                  </a:moveTo>
                  <a:lnTo>
                    <a:pt x="8213" y="359236"/>
                  </a:lnTo>
                  <a:lnTo>
                    <a:pt x="6207" y="351574"/>
                  </a:lnTo>
                  <a:lnTo>
                    <a:pt x="9649" y="348885"/>
                  </a:lnTo>
                  <a:lnTo>
                    <a:pt x="13054" y="342755"/>
                  </a:lnTo>
                  <a:lnTo>
                    <a:pt x="10010" y="337821"/>
                  </a:lnTo>
                  <a:lnTo>
                    <a:pt x="11208" y="331441"/>
                  </a:lnTo>
                  <a:lnTo>
                    <a:pt x="7308" y="322846"/>
                  </a:lnTo>
                  <a:lnTo>
                    <a:pt x="7181" y="321771"/>
                  </a:lnTo>
                  <a:lnTo>
                    <a:pt x="6299" y="314251"/>
                  </a:lnTo>
                  <a:lnTo>
                    <a:pt x="6374" y="311709"/>
                  </a:lnTo>
                  <a:lnTo>
                    <a:pt x="6505" y="307295"/>
                  </a:lnTo>
                  <a:lnTo>
                    <a:pt x="6417" y="299160"/>
                  </a:lnTo>
                  <a:lnTo>
                    <a:pt x="3917" y="293725"/>
                  </a:lnTo>
                  <a:lnTo>
                    <a:pt x="2613" y="275341"/>
                  </a:lnTo>
                  <a:lnTo>
                    <a:pt x="0" y="264450"/>
                  </a:lnTo>
                  <a:lnTo>
                    <a:pt x="3365" y="259080"/>
                  </a:lnTo>
                  <a:lnTo>
                    <a:pt x="3664" y="258603"/>
                  </a:lnTo>
                  <a:lnTo>
                    <a:pt x="4158" y="242442"/>
                  </a:lnTo>
                  <a:lnTo>
                    <a:pt x="8869" y="235587"/>
                  </a:lnTo>
                  <a:lnTo>
                    <a:pt x="9438" y="233549"/>
                  </a:lnTo>
                  <a:lnTo>
                    <a:pt x="10949" y="228130"/>
                  </a:lnTo>
                  <a:lnTo>
                    <a:pt x="10011" y="219026"/>
                  </a:lnTo>
                  <a:lnTo>
                    <a:pt x="13554" y="207240"/>
                  </a:lnTo>
                  <a:lnTo>
                    <a:pt x="11042" y="201787"/>
                  </a:lnTo>
                  <a:lnTo>
                    <a:pt x="13536" y="195037"/>
                  </a:lnTo>
                  <a:lnTo>
                    <a:pt x="14880" y="184881"/>
                  </a:lnTo>
                  <a:lnTo>
                    <a:pt x="11285" y="177672"/>
                  </a:lnTo>
                  <a:lnTo>
                    <a:pt x="9702" y="174497"/>
                  </a:lnTo>
                  <a:lnTo>
                    <a:pt x="8265" y="165995"/>
                  </a:lnTo>
                  <a:lnTo>
                    <a:pt x="7444" y="159756"/>
                  </a:lnTo>
                  <a:lnTo>
                    <a:pt x="10521" y="154255"/>
                  </a:lnTo>
                  <a:lnTo>
                    <a:pt x="15548" y="151113"/>
                  </a:lnTo>
                  <a:lnTo>
                    <a:pt x="22196" y="149445"/>
                  </a:lnTo>
                  <a:lnTo>
                    <a:pt x="25474" y="147107"/>
                  </a:lnTo>
                  <a:lnTo>
                    <a:pt x="27112" y="145938"/>
                  </a:lnTo>
                  <a:lnTo>
                    <a:pt x="29324" y="138651"/>
                  </a:lnTo>
                  <a:lnTo>
                    <a:pt x="30666" y="137762"/>
                  </a:lnTo>
                  <a:lnTo>
                    <a:pt x="36956" y="133589"/>
                  </a:lnTo>
                  <a:lnTo>
                    <a:pt x="39523" y="126093"/>
                  </a:lnTo>
                  <a:lnTo>
                    <a:pt x="44721" y="120015"/>
                  </a:lnTo>
                  <a:lnTo>
                    <a:pt x="42326" y="114044"/>
                  </a:lnTo>
                  <a:lnTo>
                    <a:pt x="45333" y="108752"/>
                  </a:lnTo>
                  <a:lnTo>
                    <a:pt x="42982" y="102449"/>
                  </a:lnTo>
                  <a:lnTo>
                    <a:pt x="38524" y="98214"/>
                  </a:lnTo>
                  <a:lnTo>
                    <a:pt x="31617" y="88303"/>
                  </a:lnTo>
                  <a:lnTo>
                    <a:pt x="34946" y="79118"/>
                  </a:lnTo>
                  <a:lnTo>
                    <a:pt x="36843" y="67805"/>
                  </a:lnTo>
                  <a:lnTo>
                    <a:pt x="38403" y="62952"/>
                  </a:lnTo>
                  <a:lnTo>
                    <a:pt x="32613" y="55289"/>
                  </a:lnTo>
                  <a:lnTo>
                    <a:pt x="34186" y="49528"/>
                  </a:lnTo>
                  <a:lnTo>
                    <a:pt x="32455" y="41934"/>
                  </a:lnTo>
                  <a:lnTo>
                    <a:pt x="35767" y="35425"/>
                  </a:lnTo>
                  <a:lnTo>
                    <a:pt x="36391" y="26460"/>
                  </a:lnTo>
                  <a:lnTo>
                    <a:pt x="36680" y="22427"/>
                  </a:lnTo>
                  <a:lnTo>
                    <a:pt x="32128" y="17784"/>
                  </a:lnTo>
                  <a:lnTo>
                    <a:pt x="38382" y="11716"/>
                  </a:lnTo>
                  <a:lnTo>
                    <a:pt x="44496" y="5492"/>
                  </a:lnTo>
                  <a:lnTo>
                    <a:pt x="49393" y="9031"/>
                  </a:lnTo>
                  <a:lnTo>
                    <a:pt x="56195" y="11091"/>
                  </a:lnTo>
                  <a:lnTo>
                    <a:pt x="60196" y="9750"/>
                  </a:lnTo>
                  <a:lnTo>
                    <a:pt x="61625" y="3745"/>
                  </a:lnTo>
                  <a:lnTo>
                    <a:pt x="63188" y="0"/>
                  </a:lnTo>
                  <a:lnTo>
                    <a:pt x="76605" y="40147"/>
                  </a:lnTo>
                  <a:lnTo>
                    <a:pt x="88080" y="74846"/>
                  </a:lnTo>
                  <a:lnTo>
                    <a:pt x="97892" y="106123"/>
                  </a:lnTo>
                  <a:lnTo>
                    <a:pt x="106149" y="132349"/>
                  </a:lnTo>
                  <a:lnTo>
                    <a:pt x="106855" y="134593"/>
                  </a:lnTo>
                  <a:lnTo>
                    <a:pt x="107941" y="138042"/>
                  </a:lnTo>
                  <a:lnTo>
                    <a:pt x="114627" y="160063"/>
                  </a:lnTo>
                  <a:lnTo>
                    <a:pt x="124878" y="193746"/>
                  </a:lnTo>
                  <a:lnTo>
                    <a:pt x="126805" y="199875"/>
                  </a:lnTo>
                  <a:lnTo>
                    <a:pt x="130639" y="212065"/>
                  </a:lnTo>
                  <a:lnTo>
                    <a:pt x="136251" y="229341"/>
                  </a:lnTo>
                  <a:lnTo>
                    <a:pt x="138198" y="233134"/>
                  </a:lnTo>
                  <a:lnTo>
                    <a:pt x="140172" y="236976"/>
                  </a:lnTo>
                  <a:lnTo>
                    <a:pt x="141767" y="248124"/>
                  </a:lnTo>
                  <a:lnTo>
                    <a:pt x="142142" y="255667"/>
                  </a:lnTo>
                  <a:lnTo>
                    <a:pt x="149850" y="260974"/>
                  </a:lnTo>
                  <a:lnTo>
                    <a:pt x="156809" y="266949"/>
                  </a:lnTo>
                  <a:lnTo>
                    <a:pt x="164500" y="272477"/>
                  </a:lnTo>
                  <a:lnTo>
                    <a:pt x="164732" y="277821"/>
                  </a:lnTo>
                  <a:lnTo>
                    <a:pt x="166252" y="284691"/>
                  </a:lnTo>
                  <a:lnTo>
                    <a:pt x="167296" y="285251"/>
                  </a:lnTo>
                  <a:lnTo>
                    <a:pt x="175008" y="289380"/>
                  </a:lnTo>
                  <a:lnTo>
                    <a:pt x="180856" y="290691"/>
                  </a:lnTo>
                  <a:lnTo>
                    <a:pt x="179516" y="297914"/>
                  </a:lnTo>
                  <a:lnTo>
                    <a:pt x="177966" y="303642"/>
                  </a:lnTo>
                  <a:lnTo>
                    <a:pt x="176572" y="311373"/>
                  </a:lnTo>
                  <a:lnTo>
                    <a:pt x="176584" y="312512"/>
                  </a:lnTo>
                  <a:lnTo>
                    <a:pt x="176616" y="315783"/>
                  </a:lnTo>
                  <a:lnTo>
                    <a:pt x="176646" y="318841"/>
                  </a:lnTo>
                  <a:lnTo>
                    <a:pt x="172092" y="320368"/>
                  </a:lnTo>
                  <a:lnTo>
                    <a:pt x="165130" y="320188"/>
                  </a:lnTo>
                  <a:lnTo>
                    <a:pt x="162213" y="323221"/>
                  </a:lnTo>
                  <a:lnTo>
                    <a:pt x="156257" y="326249"/>
                  </a:lnTo>
                  <a:lnTo>
                    <a:pt x="155558" y="330470"/>
                  </a:lnTo>
                  <a:lnTo>
                    <a:pt x="154940" y="334202"/>
                  </a:lnTo>
                  <a:lnTo>
                    <a:pt x="149641" y="334816"/>
                  </a:lnTo>
                  <a:lnTo>
                    <a:pt x="146256" y="335206"/>
                  </a:lnTo>
                  <a:lnTo>
                    <a:pt x="143590" y="339487"/>
                  </a:lnTo>
                  <a:lnTo>
                    <a:pt x="145916" y="346505"/>
                  </a:lnTo>
                  <a:lnTo>
                    <a:pt x="139734" y="348304"/>
                  </a:lnTo>
                  <a:lnTo>
                    <a:pt x="138740" y="348593"/>
                  </a:lnTo>
                  <a:lnTo>
                    <a:pt x="136371" y="354890"/>
                  </a:lnTo>
                  <a:lnTo>
                    <a:pt x="130683" y="356234"/>
                  </a:lnTo>
                  <a:lnTo>
                    <a:pt x="102595" y="362674"/>
                  </a:lnTo>
                  <a:lnTo>
                    <a:pt x="91771" y="365160"/>
                  </a:lnTo>
                  <a:lnTo>
                    <a:pt x="76632" y="368497"/>
                  </a:lnTo>
                  <a:lnTo>
                    <a:pt x="73636" y="369154"/>
                  </a:lnTo>
                  <a:lnTo>
                    <a:pt x="55612" y="373087"/>
                  </a:lnTo>
                  <a:lnTo>
                    <a:pt x="54279" y="373376"/>
                  </a:lnTo>
                  <a:lnTo>
                    <a:pt x="38577" y="376765"/>
                  </a:lnTo>
                  <a:lnTo>
                    <a:pt x="21188" y="380485"/>
                  </a:lnTo>
                  <a:lnTo>
                    <a:pt x="18142" y="376324"/>
                  </a:lnTo>
                  <a:lnTo>
                    <a:pt x="10579" y="37198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460164" y="3478419"/>
              <a:ext cx="746795" cy="869632"/>
            </a:xfrm>
            <a:custGeom>
              <a:avLst/>
              <a:pathLst>
                <a:path w="746795" h="869632">
                  <a:moveTo>
                    <a:pt x="4295" y="585206"/>
                  </a:moveTo>
                  <a:lnTo>
                    <a:pt x="3831" y="581788"/>
                  </a:lnTo>
                  <a:lnTo>
                    <a:pt x="9767" y="578411"/>
                  </a:lnTo>
                  <a:lnTo>
                    <a:pt x="16807" y="570003"/>
                  </a:lnTo>
                  <a:lnTo>
                    <a:pt x="19008" y="567214"/>
                  </a:lnTo>
                  <a:lnTo>
                    <a:pt x="23153" y="569080"/>
                  </a:lnTo>
                  <a:lnTo>
                    <a:pt x="29228" y="569289"/>
                  </a:lnTo>
                  <a:lnTo>
                    <a:pt x="34514" y="569469"/>
                  </a:lnTo>
                  <a:lnTo>
                    <a:pt x="38709" y="566421"/>
                  </a:lnTo>
                  <a:lnTo>
                    <a:pt x="39883" y="565568"/>
                  </a:lnTo>
                  <a:lnTo>
                    <a:pt x="48696" y="558444"/>
                  </a:lnTo>
                  <a:lnTo>
                    <a:pt x="50879" y="550850"/>
                  </a:lnTo>
                  <a:lnTo>
                    <a:pt x="49929" y="547587"/>
                  </a:lnTo>
                  <a:lnTo>
                    <a:pt x="50698" y="540886"/>
                  </a:lnTo>
                  <a:lnTo>
                    <a:pt x="48674" y="533217"/>
                  </a:lnTo>
                  <a:lnTo>
                    <a:pt x="48011" y="532908"/>
                  </a:lnTo>
                  <a:lnTo>
                    <a:pt x="41798" y="530006"/>
                  </a:lnTo>
                  <a:lnTo>
                    <a:pt x="35632" y="529560"/>
                  </a:lnTo>
                  <a:lnTo>
                    <a:pt x="31006" y="527660"/>
                  </a:lnTo>
                  <a:lnTo>
                    <a:pt x="28829" y="517692"/>
                  </a:lnTo>
                  <a:lnTo>
                    <a:pt x="33332" y="510919"/>
                  </a:lnTo>
                  <a:lnTo>
                    <a:pt x="35394" y="501309"/>
                  </a:lnTo>
                  <a:lnTo>
                    <a:pt x="36487" y="497945"/>
                  </a:lnTo>
                  <a:lnTo>
                    <a:pt x="31863" y="492424"/>
                  </a:lnTo>
                  <a:lnTo>
                    <a:pt x="34550" y="487955"/>
                  </a:lnTo>
                  <a:lnTo>
                    <a:pt x="36064" y="480722"/>
                  </a:lnTo>
                  <a:lnTo>
                    <a:pt x="34815" y="476448"/>
                  </a:lnTo>
                  <a:lnTo>
                    <a:pt x="40965" y="475797"/>
                  </a:lnTo>
                  <a:lnTo>
                    <a:pt x="45448" y="476062"/>
                  </a:lnTo>
                  <a:lnTo>
                    <a:pt x="46421" y="474723"/>
                  </a:lnTo>
                  <a:lnTo>
                    <a:pt x="51554" y="467655"/>
                  </a:lnTo>
                  <a:lnTo>
                    <a:pt x="61395" y="460882"/>
                  </a:lnTo>
                  <a:lnTo>
                    <a:pt x="62344" y="453363"/>
                  </a:lnTo>
                  <a:lnTo>
                    <a:pt x="64270" y="445964"/>
                  </a:lnTo>
                  <a:lnTo>
                    <a:pt x="67386" y="442126"/>
                  </a:lnTo>
                  <a:lnTo>
                    <a:pt x="69035" y="438750"/>
                  </a:lnTo>
                  <a:lnTo>
                    <a:pt x="69214" y="432935"/>
                  </a:lnTo>
                  <a:lnTo>
                    <a:pt x="69275" y="423412"/>
                  </a:lnTo>
                  <a:lnTo>
                    <a:pt x="71919" y="418764"/>
                  </a:lnTo>
                  <a:lnTo>
                    <a:pt x="72553" y="413738"/>
                  </a:lnTo>
                  <a:lnTo>
                    <a:pt x="70359" y="409358"/>
                  </a:lnTo>
                  <a:lnTo>
                    <a:pt x="73980" y="405998"/>
                  </a:lnTo>
                  <a:lnTo>
                    <a:pt x="81551" y="399881"/>
                  </a:lnTo>
                  <a:lnTo>
                    <a:pt x="84559" y="395989"/>
                  </a:lnTo>
                  <a:lnTo>
                    <a:pt x="86137" y="391154"/>
                  </a:lnTo>
                  <a:lnTo>
                    <a:pt x="86739" y="389309"/>
                  </a:lnTo>
                  <a:lnTo>
                    <a:pt x="89710" y="387235"/>
                  </a:lnTo>
                  <a:lnTo>
                    <a:pt x="96791" y="385375"/>
                  </a:lnTo>
                  <a:lnTo>
                    <a:pt x="103822" y="382177"/>
                  </a:lnTo>
                  <a:lnTo>
                    <a:pt x="111405" y="380791"/>
                  </a:lnTo>
                  <a:lnTo>
                    <a:pt x="118578" y="374670"/>
                  </a:lnTo>
                  <a:lnTo>
                    <a:pt x="123447" y="372840"/>
                  </a:lnTo>
                  <a:lnTo>
                    <a:pt x="124400" y="366851"/>
                  </a:lnTo>
                  <a:lnTo>
                    <a:pt x="124462" y="366468"/>
                  </a:lnTo>
                  <a:lnTo>
                    <a:pt x="121934" y="360447"/>
                  </a:lnTo>
                  <a:lnTo>
                    <a:pt x="113236" y="350776"/>
                  </a:lnTo>
                  <a:lnTo>
                    <a:pt x="106622" y="342584"/>
                  </a:lnTo>
                  <a:lnTo>
                    <a:pt x="101792" y="341592"/>
                  </a:lnTo>
                  <a:lnTo>
                    <a:pt x="103630" y="332577"/>
                  </a:lnTo>
                  <a:lnTo>
                    <a:pt x="100441" y="322854"/>
                  </a:lnTo>
                  <a:lnTo>
                    <a:pt x="98648" y="306837"/>
                  </a:lnTo>
                  <a:lnTo>
                    <a:pt x="96700" y="301683"/>
                  </a:lnTo>
                  <a:lnTo>
                    <a:pt x="89669" y="287466"/>
                  </a:lnTo>
                  <a:lnTo>
                    <a:pt x="84817" y="278335"/>
                  </a:lnTo>
                  <a:lnTo>
                    <a:pt x="87229" y="268862"/>
                  </a:lnTo>
                  <a:lnTo>
                    <a:pt x="88412" y="260753"/>
                  </a:lnTo>
                  <a:lnTo>
                    <a:pt x="91147" y="251844"/>
                  </a:lnTo>
                  <a:lnTo>
                    <a:pt x="93157" y="244701"/>
                  </a:lnTo>
                  <a:lnTo>
                    <a:pt x="95433" y="245235"/>
                  </a:lnTo>
                  <a:lnTo>
                    <a:pt x="98819" y="243398"/>
                  </a:lnTo>
                  <a:lnTo>
                    <a:pt x="100578" y="226201"/>
                  </a:lnTo>
                  <a:lnTo>
                    <a:pt x="100164" y="205239"/>
                  </a:lnTo>
                  <a:lnTo>
                    <a:pt x="97147" y="198963"/>
                  </a:lnTo>
                  <a:lnTo>
                    <a:pt x="99337" y="188753"/>
                  </a:lnTo>
                  <a:lnTo>
                    <a:pt x="101844" y="180236"/>
                  </a:lnTo>
                  <a:lnTo>
                    <a:pt x="102744" y="177180"/>
                  </a:lnTo>
                  <a:lnTo>
                    <a:pt x="99906" y="170847"/>
                  </a:lnTo>
                  <a:lnTo>
                    <a:pt x="101280" y="159440"/>
                  </a:lnTo>
                  <a:lnTo>
                    <a:pt x="102783" y="148252"/>
                  </a:lnTo>
                  <a:lnTo>
                    <a:pt x="107873" y="142095"/>
                  </a:lnTo>
                  <a:lnTo>
                    <a:pt x="105533" y="136419"/>
                  </a:lnTo>
                  <a:lnTo>
                    <a:pt x="103312" y="129990"/>
                  </a:lnTo>
                  <a:lnTo>
                    <a:pt x="103847" y="120717"/>
                  </a:lnTo>
                  <a:lnTo>
                    <a:pt x="105318" y="113060"/>
                  </a:lnTo>
                  <a:lnTo>
                    <a:pt x="105439" y="112431"/>
                  </a:lnTo>
                  <a:lnTo>
                    <a:pt x="107144" y="107966"/>
                  </a:lnTo>
                  <a:lnTo>
                    <a:pt x="115073" y="107704"/>
                  </a:lnTo>
                  <a:lnTo>
                    <a:pt x="119925" y="105307"/>
                  </a:lnTo>
                  <a:lnTo>
                    <a:pt x="126285" y="105063"/>
                  </a:lnTo>
                  <a:lnTo>
                    <a:pt x="132828" y="106449"/>
                  </a:lnTo>
                  <a:lnTo>
                    <a:pt x="134934" y="109925"/>
                  </a:lnTo>
                  <a:lnTo>
                    <a:pt x="139031" y="111155"/>
                  </a:lnTo>
                  <a:lnTo>
                    <a:pt x="143001" y="109188"/>
                  </a:lnTo>
                  <a:lnTo>
                    <a:pt x="147811" y="110507"/>
                  </a:lnTo>
                  <a:lnTo>
                    <a:pt x="150665" y="116046"/>
                  </a:lnTo>
                  <a:lnTo>
                    <a:pt x="151771" y="122636"/>
                  </a:lnTo>
                  <a:lnTo>
                    <a:pt x="155997" y="127346"/>
                  </a:lnTo>
                  <a:lnTo>
                    <a:pt x="161673" y="131302"/>
                  </a:lnTo>
                  <a:lnTo>
                    <a:pt x="168668" y="131387"/>
                  </a:lnTo>
                  <a:lnTo>
                    <a:pt x="170898" y="127761"/>
                  </a:lnTo>
                  <a:lnTo>
                    <a:pt x="176884" y="119200"/>
                  </a:lnTo>
                  <a:lnTo>
                    <a:pt x="184565" y="110406"/>
                  </a:lnTo>
                  <a:lnTo>
                    <a:pt x="186381" y="100144"/>
                  </a:lnTo>
                  <a:lnTo>
                    <a:pt x="187942" y="92401"/>
                  </a:lnTo>
                  <a:lnTo>
                    <a:pt x="195060" y="54259"/>
                  </a:lnTo>
                  <a:lnTo>
                    <a:pt x="201277" y="21529"/>
                  </a:lnTo>
                  <a:lnTo>
                    <a:pt x="205367" y="0"/>
                  </a:lnTo>
                  <a:lnTo>
                    <a:pt x="214478" y="1800"/>
                  </a:lnTo>
                  <a:lnTo>
                    <a:pt x="322226" y="21801"/>
                  </a:lnTo>
                  <a:lnTo>
                    <a:pt x="329489" y="23097"/>
                  </a:lnTo>
                  <a:lnTo>
                    <a:pt x="337012" y="24435"/>
                  </a:lnTo>
                  <a:lnTo>
                    <a:pt x="367727" y="29835"/>
                  </a:lnTo>
                  <a:lnTo>
                    <a:pt x="368431" y="29957"/>
                  </a:lnTo>
                  <a:lnTo>
                    <a:pt x="387976" y="33334"/>
                  </a:lnTo>
                  <a:lnTo>
                    <a:pt x="490125" y="50506"/>
                  </a:lnTo>
                  <a:lnTo>
                    <a:pt x="490899" y="50632"/>
                  </a:lnTo>
                  <a:lnTo>
                    <a:pt x="504683" y="53021"/>
                  </a:lnTo>
                  <a:lnTo>
                    <a:pt x="507668" y="53469"/>
                  </a:lnTo>
                  <a:lnTo>
                    <a:pt x="527653" y="56448"/>
                  </a:lnTo>
                  <a:lnTo>
                    <a:pt x="561873" y="61747"/>
                  </a:lnTo>
                  <a:lnTo>
                    <a:pt x="592156" y="67173"/>
                  </a:lnTo>
                  <a:lnTo>
                    <a:pt x="643064" y="74860"/>
                  </a:lnTo>
                  <a:lnTo>
                    <a:pt x="697920" y="82691"/>
                  </a:lnTo>
                  <a:lnTo>
                    <a:pt x="746795" y="89564"/>
                  </a:lnTo>
                  <a:lnTo>
                    <a:pt x="744398" y="106747"/>
                  </a:lnTo>
                  <a:lnTo>
                    <a:pt x="729923" y="211298"/>
                  </a:lnTo>
                  <a:lnTo>
                    <a:pt x="727728" y="227070"/>
                  </a:lnTo>
                  <a:lnTo>
                    <a:pt x="725369" y="244024"/>
                  </a:lnTo>
                  <a:lnTo>
                    <a:pt x="720278" y="280651"/>
                  </a:lnTo>
                  <a:lnTo>
                    <a:pt x="715447" y="315210"/>
                  </a:lnTo>
                  <a:lnTo>
                    <a:pt x="711913" y="341153"/>
                  </a:lnTo>
                  <a:lnTo>
                    <a:pt x="707859" y="370910"/>
                  </a:lnTo>
                  <a:lnTo>
                    <a:pt x="700584" y="423335"/>
                  </a:lnTo>
                  <a:lnTo>
                    <a:pt x="699496" y="431174"/>
                  </a:lnTo>
                  <a:lnTo>
                    <a:pt x="687152" y="520327"/>
                  </a:lnTo>
                  <a:lnTo>
                    <a:pt x="685274" y="533766"/>
                  </a:lnTo>
                  <a:lnTo>
                    <a:pt x="678206" y="584348"/>
                  </a:lnTo>
                  <a:lnTo>
                    <a:pt x="674395" y="611984"/>
                  </a:lnTo>
                  <a:lnTo>
                    <a:pt x="666215" y="671293"/>
                  </a:lnTo>
                  <a:lnTo>
                    <a:pt x="659490" y="719544"/>
                  </a:lnTo>
                  <a:lnTo>
                    <a:pt x="652916" y="766541"/>
                  </a:lnTo>
                  <a:lnTo>
                    <a:pt x="647358" y="805994"/>
                  </a:lnTo>
                  <a:lnTo>
                    <a:pt x="638464" y="869632"/>
                  </a:lnTo>
                  <a:lnTo>
                    <a:pt x="586574" y="862213"/>
                  </a:lnTo>
                  <a:lnTo>
                    <a:pt x="547462" y="856457"/>
                  </a:lnTo>
                  <a:lnTo>
                    <a:pt x="473956" y="845564"/>
                  </a:lnTo>
                  <a:lnTo>
                    <a:pt x="402269" y="834461"/>
                  </a:lnTo>
                  <a:lnTo>
                    <a:pt x="370338" y="816329"/>
                  </a:lnTo>
                  <a:lnTo>
                    <a:pt x="261880" y="753626"/>
                  </a:lnTo>
                  <a:lnTo>
                    <a:pt x="157505" y="692821"/>
                  </a:lnTo>
                  <a:lnTo>
                    <a:pt x="112897" y="666338"/>
                  </a:lnTo>
                  <a:lnTo>
                    <a:pt x="0" y="598398"/>
                  </a:lnTo>
                  <a:lnTo>
                    <a:pt x="1015" y="594562"/>
                  </a:lnTo>
                  <a:lnTo>
                    <a:pt x="3593" y="591101"/>
                  </a:lnTo>
                  <a:lnTo>
                    <a:pt x="1858" y="58879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913322" y="2652444"/>
              <a:ext cx="189758" cy="186612"/>
            </a:xfrm>
            <a:custGeom>
              <a:avLst/>
              <a:pathLst>
                <a:path w="189758" h="186612">
                  <a:moveTo>
                    <a:pt x="6766" y="172664"/>
                  </a:moveTo>
                  <a:lnTo>
                    <a:pt x="27799" y="151565"/>
                  </a:lnTo>
                  <a:lnTo>
                    <a:pt x="18240" y="142031"/>
                  </a:lnTo>
                  <a:lnTo>
                    <a:pt x="16610" y="132246"/>
                  </a:lnTo>
                  <a:lnTo>
                    <a:pt x="16373" y="130830"/>
                  </a:lnTo>
                  <a:lnTo>
                    <a:pt x="14897" y="121975"/>
                  </a:lnTo>
                  <a:lnTo>
                    <a:pt x="12821" y="110151"/>
                  </a:lnTo>
                  <a:lnTo>
                    <a:pt x="10587" y="97432"/>
                  </a:lnTo>
                  <a:lnTo>
                    <a:pt x="10069" y="94486"/>
                  </a:lnTo>
                  <a:lnTo>
                    <a:pt x="9446" y="90982"/>
                  </a:lnTo>
                  <a:lnTo>
                    <a:pt x="5611" y="69423"/>
                  </a:lnTo>
                  <a:lnTo>
                    <a:pt x="0" y="38448"/>
                  </a:lnTo>
                  <a:lnTo>
                    <a:pt x="25616" y="32899"/>
                  </a:lnTo>
                  <a:lnTo>
                    <a:pt x="36022" y="30755"/>
                  </a:lnTo>
                  <a:lnTo>
                    <a:pt x="43420" y="29224"/>
                  </a:lnTo>
                  <a:lnTo>
                    <a:pt x="48816" y="28103"/>
                  </a:lnTo>
                  <a:lnTo>
                    <a:pt x="62354" y="24975"/>
                  </a:lnTo>
                  <a:lnTo>
                    <a:pt x="64003" y="24593"/>
                  </a:lnTo>
                  <a:lnTo>
                    <a:pt x="68978" y="28886"/>
                  </a:lnTo>
                  <a:lnTo>
                    <a:pt x="72356" y="27498"/>
                  </a:lnTo>
                  <a:lnTo>
                    <a:pt x="73124" y="27182"/>
                  </a:lnTo>
                  <a:lnTo>
                    <a:pt x="75099" y="21899"/>
                  </a:lnTo>
                  <a:lnTo>
                    <a:pt x="87943" y="19485"/>
                  </a:lnTo>
                  <a:lnTo>
                    <a:pt x="95739" y="17021"/>
                  </a:lnTo>
                  <a:lnTo>
                    <a:pt x="116737" y="12044"/>
                  </a:lnTo>
                  <a:lnTo>
                    <a:pt x="127875" y="9447"/>
                  </a:lnTo>
                  <a:lnTo>
                    <a:pt x="134810" y="7824"/>
                  </a:lnTo>
                  <a:lnTo>
                    <a:pt x="149588" y="4345"/>
                  </a:lnTo>
                  <a:lnTo>
                    <a:pt x="163668" y="1059"/>
                  </a:lnTo>
                  <a:lnTo>
                    <a:pt x="168186" y="0"/>
                  </a:lnTo>
                  <a:lnTo>
                    <a:pt x="168869" y="2051"/>
                  </a:lnTo>
                  <a:lnTo>
                    <a:pt x="176560" y="28958"/>
                  </a:lnTo>
                  <a:lnTo>
                    <a:pt x="179752" y="39958"/>
                  </a:lnTo>
                  <a:lnTo>
                    <a:pt x="184269" y="57174"/>
                  </a:lnTo>
                  <a:lnTo>
                    <a:pt x="187045" y="69555"/>
                  </a:lnTo>
                  <a:lnTo>
                    <a:pt x="189758" y="81658"/>
                  </a:lnTo>
                  <a:lnTo>
                    <a:pt x="185728" y="83367"/>
                  </a:lnTo>
                  <a:lnTo>
                    <a:pt x="188135" y="91111"/>
                  </a:lnTo>
                  <a:lnTo>
                    <a:pt x="186859" y="96288"/>
                  </a:lnTo>
                  <a:lnTo>
                    <a:pt x="183715" y="94779"/>
                  </a:lnTo>
                  <a:lnTo>
                    <a:pt x="176898" y="97485"/>
                  </a:lnTo>
                  <a:lnTo>
                    <a:pt x="170835" y="100924"/>
                  </a:lnTo>
                  <a:lnTo>
                    <a:pt x="163669" y="103153"/>
                  </a:lnTo>
                  <a:lnTo>
                    <a:pt x="160199" y="106167"/>
                  </a:lnTo>
                  <a:lnTo>
                    <a:pt x="152909" y="105692"/>
                  </a:lnTo>
                  <a:lnTo>
                    <a:pt x="150021" y="108626"/>
                  </a:lnTo>
                  <a:lnTo>
                    <a:pt x="148893" y="109567"/>
                  </a:lnTo>
                  <a:lnTo>
                    <a:pt x="144962" y="112844"/>
                  </a:lnTo>
                  <a:lnTo>
                    <a:pt x="139481" y="114611"/>
                  </a:lnTo>
                  <a:lnTo>
                    <a:pt x="136210" y="117690"/>
                  </a:lnTo>
                  <a:lnTo>
                    <a:pt x="133708" y="115940"/>
                  </a:lnTo>
                  <a:lnTo>
                    <a:pt x="127316" y="118749"/>
                  </a:lnTo>
                  <a:lnTo>
                    <a:pt x="121652" y="122517"/>
                  </a:lnTo>
                  <a:lnTo>
                    <a:pt x="120494" y="123286"/>
                  </a:lnTo>
                  <a:lnTo>
                    <a:pt x="114782" y="122110"/>
                  </a:lnTo>
                  <a:lnTo>
                    <a:pt x="109238" y="123943"/>
                  </a:lnTo>
                  <a:lnTo>
                    <a:pt x="106259" y="127406"/>
                  </a:lnTo>
                  <a:lnTo>
                    <a:pt x="99429" y="129897"/>
                  </a:lnTo>
                  <a:lnTo>
                    <a:pt x="96047" y="127360"/>
                  </a:lnTo>
                  <a:lnTo>
                    <a:pt x="87228" y="132738"/>
                  </a:lnTo>
                  <a:lnTo>
                    <a:pt x="84750" y="132407"/>
                  </a:lnTo>
                  <a:lnTo>
                    <a:pt x="81255" y="131938"/>
                  </a:lnTo>
                  <a:lnTo>
                    <a:pt x="78331" y="135132"/>
                  </a:lnTo>
                  <a:lnTo>
                    <a:pt x="77010" y="136574"/>
                  </a:lnTo>
                  <a:lnTo>
                    <a:pt x="74479" y="141085"/>
                  </a:lnTo>
                  <a:lnTo>
                    <a:pt x="68963" y="144220"/>
                  </a:lnTo>
                  <a:lnTo>
                    <a:pt x="67786" y="148852"/>
                  </a:lnTo>
                  <a:lnTo>
                    <a:pt x="67396" y="150383"/>
                  </a:lnTo>
                  <a:lnTo>
                    <a:pt x="65423" y="151860"/>
                  </a:lnTo>
                  <a:lnTo>
                    <a:pt x="60920" y="152011"/>
                  </a:lnTo>
                  <a:lnTo>
                    <a:pt x="57766" y="152116"/>
                  </a:lnTo>
                  <a:lnTo>
                    <a:pt x="53100" y="159075"/>
                  </a:lnTo>
                  <a:lnTo>
                    <a:pt x="52376" y="159369"/>
                  </a:lnTo>
                  <a:lnTo>
                    <a:pt x="49717" y="160449"/>
                  </a:lnTo>
                  <a:lnTo>
                    <a:pt x="46471" y="161765"/>
                  </a:lnTo>
                  <a:lnTo>
                    <a:pt x="42475" y="163592"/>
                  </a:lnTo>
                  <a:lnTo>
                    <a:pt x="44898" y="165638"/>
                  </a:lnTo>
                  <a:lnTo>
                    <a:pt x="42473" y="170152"/>
                  </a:lnTo>
                  <a:lnTo>
                    <a:pt x="39302" y="172451"/>
                  </a:lnTo>
                  <a:lnTo>
                    <a:pt x="34534" y="173063"/>
                  </a:lnTo>
                  <a:lnTo>
                    <a:pt x="30040" y="175954"/>
                  </a:lnTo>
                  <a:lnTo>
                    <a:pt x="26210" y="180019"/>
                  </a:lnTo>
                  <a:lnTo>
                    <a:pt x="22833" y="180946"/>
                  </a:lnTo>
                  <a:lnTo>
                    <a:pt x="17614" y="186612"/>
                  </a:lnTo>
                  <a:lnTo>
                    <a:pt x="16797" y="184107"/>
                  </a:lnTo>
                  <a:lnTo>
                    <a:pt x="16332" y="182239"/>
                  </a:lnTo>
                  <a:lnTo>
                    <a:pt x="9813" y="17571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830585" y="2243395"/>
              <a:ext cx="185909" cy="348064"/>
            </a:xfrm>
            <a:custGeom>
              <a:avLst/>
              <a:pathLst>
                <a:path w="185909" h="348064">
                  <a:moveTo>
                    <a:pt x="22759" y="169043"/>
                  </a:moveTo>
                  <a:lnTo>
                    <a:pt x="22572" y="159460"/>
                  </a:lnTo>
                  <a:lnTo>
                    <a:pt x="24880" y="149847"/>
                  </a:lnTo>
                  <a:lnTo>
                    <a:pt x="27184" y="145376"/>
                  </a:lnTo>
                  <a:lnTo>
                    <a:pt x="26915" y="144621"/>
                  </a:lnTo>
                  <a:lnTo>
                    <a:pt x="24740" y="138516"/>
                  </a:lnTo>
                  <a:lnTo>
                    <a:pt x="22205" y="132448"/>
                  </a:lnTo>
                  <a:lnTo>
                    <a:pt x="22675" y="128655"/>
                  </a:lnTo>
                  <a:lnTo>
                    <a:pt x="23402" y="120221"/>
                  </a:lnTo>
                  <a:lnTo>
                    <a:pt x="19369" y="111693"/>
                  </a:lnTo>
                  <a:lnTo>
                    <a:pt x="14730" y="107272"/>
                  </a:lnTo>
                  <a:lnTo>
                    <a:pt x="12660" y="105297"/>
                  </a:lnTo>
                  <a:lnTo>
                    <a:pt x="12182" y="104842"/>
                  </a:lnTo>
                  <a:lnTo>
                    <a:pt x="8309" y="98358"/>
                  </a:lnTo>
                  <a:lnTo>
                    <a:pt x="8008" y="86932"/>
                  </a:lnTo>
                  <a:lnTo>
                    <a:pt x="7105" y="79923"/>
                  </a:lnTo>
                  <a:lnTo>
                    <a:pt x="7651" y="72498"/>
                  </a:lnTo>
                  <a:lnTo>
                    <a:pt x="3875" y="69958"/>
                  </a:lnTo>
                  <a:lnTo>
                    <a:pt x="1527" y="66171"/>
                  </a:lnTo>
                  <a:lnTo>
                    <a:pt x="3440" y="57067"/>
                  </a:lnTo>
                  <a:lnTo>
                    <a:pt x="1165" y="50100"/>
                  </a:lnTo>
                  <a:lnTo>
                    <a:pt x="0" y="44633"/>
                  </a:lnTo>
                  <a:lnTo>
                    <a:pt x="14256" y="40868"/>
                  </a:lnTo>
                  <a:lnTo>
                    <a:pt x="27903" y="37242"/>
                  </a:lnTo>
                  <a:lnTo>
                    <a:pt x="38562" y="34685"/>
                  </a:lnTo>
                  <a:lnTo>
                    <a:pt x="72293" y="26656"/>
                  </a:lnTo>
                  <a:lnTo>
                    <a:pt x="75079" y="26256"/>
                  </a:lnTo>
                  <a:lnTo>
                    <a:pt x="77152" y="25958"/>
                  </a:lnTo>
                  <a:lnTo>
                    <a:pt x="94689" y="21838"/>
                  </a:lnTo>
                  <a:lnTo>
                    <a:pt x="125509" y="13783"/>
                  </a:lnTo>
                  <a:lnTo>
                    <a:pt x="135741" y="10996"/>
                  </a:lnTo>
                  <a:lnTo>
                    <a:pt x="137220" y="10576"/>
                  </a:lnTo>
                  <a:lnTo>
                    <a:pt x="156759" y="5007"/>
                  </a:lnTo>
                  <a:lnTo>
                    <a:pt x="164486" y="2798"/>
                  </a:lnTo>
                  <a:lnTo>
                    <a:pt x="174761" y="0"/>
                  </a:lnTo>
                  <a:lnTo>
                    <a:pt x="173188" y="5760"/>
                  </a:lnTo>
                  <a:lnTo>
                    <a:pt x="178979" y="13423"/>
                  </a:lnTo>
                  <a:lnTo>
                    <a:pt x="177418" y="18276"/>
                  </a:lnTo>
                  <a:lnTo>
                    <a:pt x="175522" y="29589"/>
                  </a:lnTo>
                  <a:lnTo>
                    <a:pt x="172193" y="38774"/>
                  </a:lnTo>
                  <a:lnTo>
                    <a:pt x="179100" y="48685"/>
                  </a:lnTo>
                  <a:lnTo>
                    <a:pt x="183558" y="52920"/>
                  </a:lnTo>
                  <a:lnTo>
                    <a:pt x="185909" y="59223"/>
                  </a:lnTo>
                  <a:lnTo>
                    <a:pt x="182902" y="64516"/>
                  </a:lnTo>
                  <a:lnTo>
                    <a:pt x="185297" y="70486"/>
                  </a:lnTo>
                  <a:lnTo>
                    <a:pt x="180099" y="76565"/>
                  </a:lnTo>
                  <a:lnTo>
                    <a:pt x="177532" y="84060"/>
                  </a:lnTo>
                  <a:lnTo>
                    <a:pt x="171242" y="88233"/>
                  </a:lnTo>
                  <a:lnTo>
                    <a:pt x="169899" y="89123"/>
                  </a:lnTo>
                  <a:lnTo>
                    <a:pt x="167688" y="96409"/>
                  </a:lnTo>
                  <a:lnTo>
                    <a:pt x="166050" y="97578"/>
                  </a:lnTo>
                  <a:lnTo>
                    <a:pt x="162772" y="99916"/>
                  </a:lnTo>
                  <a:lnTo>
                    <a:pt x="156124" y="101585"/>
                  </a:lnTo>
                  <a:lnTo>
                    <a:pt x="151097" y="104726"/>
                  </a:lnTo>
                  <a:lnTo>
                    <a:pt x="148020" y="110227"/>
                  </a:lnTo>
                  <a:lnTo>
                    <a:pt x="148841" y="116466"/>
                  </a:lnTo>
                  <a:lnTo>
                    <a:pt x="150277" y="124968"/>
                  </a:lnTo>
                  <a:lnTo>
                    <a:pt x="151860" y="128144"/>
                  </a:lnTo>
                  <a:lnTo>
                    <a:pt x="155456" y="135352"/>
                  </a:lnTo>
                  <a:lnTo>
                    <a:pt x="154112" y="145508"/>
                  </a:lnTo>
                  <a:lnTo>
                    <a:pt x="151617" y="152258"/>
                  </a:lnTo>
                  <a:lnTo>
                    <a:pt x="154130" y="157711"/>
                  </a:lnTo>
                  <a:lnTo>
                    <a:pt x="150587" y="169497"/>
                  </a:lnTo>
                  <a:lnTo>
                    <a:pt x="151524" y="178601"/>
                  </a:lnTo>
                  <a:lnTo>
                    <a:pt x="150014" y="184020"/>
                  </a:lnTo>
                  <a:lnTo>
                    <a:pt x="149445" y="186058"/>
                  </a:lnTo>
                  <a:lnTo>
                    <a:pt x="144734" y="192913"/>
                  </a:lnTo>
                  <a:lnTo>
                    <a:pt x="144240" y="209074"/>
                  </a:lnTo>
                  <a:lnTo>
                    <a:pt x="143941" y="209551"/>
                  </a:lnTo>
                  <a:lnTo>
                    <a:pt x="140575" y="214921"/>
                  </a:lnTo>
                  <a:lnTo>
                    <a:pt x="143189" y="225812"/>
                  </a:lnTo>
                  <a:lnTo>
                    <a:pt x="144493" y="244196"/>
                  </a:lnTo>
                  <a:lnTo>
                    <a:pt x="146993" y="249631"/>
                  </a:lnTo>
                  <a:lnTo>
                    <a:pt x="147081" y="257766"/>
                  </a:lnTo>
                  <a:lnTo>
                    <a:pt x="146950" y="262180"/>
                  </a:lnTo>
                  <a:lnTo>
                    <a:pt x="146874" y="264723"/>
                  </a:lnTo>
                  <a:lnTo>
                    <a:pt x="147757" y="272242"/>
                  </a:lnTo>
                  <a:lnTo>
                    <a:pt x="147883" y="273317"/>
                  </a:lnTo>
                  <a:lnTo>
                    <a:pt x="151784" y="281912"/>
                  </a:lnTo>
                  <a:lnTo>
                    <a:pt x="150586" y="288292"/>
                  </a:lnTo>
                  <a:lnTo>
                    <a:pt x="153630" y="293226"/>
                  </a:lnTo>
                  <a:lnTo>
                    <a:pt x="150225" y="299356"/>
                  </a:lnTo>
                  <a:lnTo>
                    <a:pt x="146783" y="302045"/>
                  </a:lnTo>
                  <a:lnTo>
                    <a:pt x="148789" y="309707"/>
                  </a:lnTo>
                  <a:lnTo>
                    <a:pt x="147451" y="314587"/>
                  </a:lnTo>
                  <a:lnTo>
                    <a:pt x="151155" y="322456"/>
                  </a:lnTo>
                  <a:lnTo>
                    <a:pt x="158718" y="326796"/>
                  </a:lnTo>
                  <a:lnTo>
                    <a:pt x="161764" y="330956"/>
                  </a:lnTo>
                  <a:lnTo>
                    <a:pt x="127005" y="338285"/>
                  </a:lnTo>
                  <a:lnTo>
                    <a:pt x="121545" y="339480"/>
                  </a:lnTo>
                  <a:lnTo>
                    <a:pt x="115033" y="340902"/>
                  </a:lnTo>
                  <a:lnTo>
                    <a:pt x="105838" y="342901"/>
                  </a:lnTo>
                  <a:lnTo>
                    <a:pt x="81886" y="348064"/>
                  </a:lnTo>
                  <a:lnTo>
                    <a:pt x="77489" y="341128"/>
                  </a:lnTo>
                  <a:lnTo>
                    <a:pt x="77658" y="336582"/>
                  </a:lnTo>
                  <a:lnTo>
                    <a:pt x="74506" y="321585"/>
                  </a:lnTo>
                  <a:lnTo>
                    <a:pt x="71865" y="309030"/>
                  </a:lnTo>
                  <a:lnTo>
                    <a:pt x="64103" y="271088"/>
                  </a:lnTo>
                  <a:lnTo>
                    <a:pt x="62738" y="264423"/>
                  </a:lnTo>
                  <a:lnTo>
                    <a:pt x="58144" y="241044"/>
                  </a:lnTo>
                  <a:lnTo>
                    <a:pt x="51647" y="235544"/>
                  </a:lnTo>
                  <a:lnTo>
                    <a:pt x="46831" y="230801"/>
                  </a:lnTo>
                  <a:lnTo>
                    <a:pt x="42111" y="240207"/>
                  </a:lnTo>
                  <a:lnTo>
                    <a:pt x="38269" y="236755"/>
                  </a:lnTo>
                  <a:lnTo>
                    <a:pt x="37341" y="228492"/>
                  </a:lnTo>
                  <a:lnTo>
                    <a:pt x="38022" y="222473"/>
                  </a:lnTo>
                  <a:lnTo>
                    <a:pt x="39417" y="214419"/>
                  </a:lnTo>
                  <a:lnTo>
                    <a:pt x="39861" y="211851"/>
                  </a:lnTo>
                  <a:lnTo>
                    <a:pt x="35544" y="207516"/>
                  </a:lnTo>
                  <a:lnTo>
                    <a:pt x="34489" y="206457"/>
                  </a:lnTo>
                  <a:lnTo>
                    <a:pt x="34159" y="198229"/>
                  </a:lnTo>
                  <a:lnTo>
                    <a:pt x="29124" y="191695"/>
                  </a:lnTo>
                  <a:lnTo>
                    <a:pt x="27292" y="185615"/>
                  </a:lnTo>
                  <a:lnTo>
                    <a:pt x="26629" y="180654"/>
                  </a:lnTo>
                  <a:lnTo>
                    <a:pt x="22630" y="17718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021589" y="2128329"/>
              <a:ext cx="363926" cy="371673"/>
            </a:xfrm>
            <a:custGeom>
              <a:avLst/>
              <a:pathLst>
                <a:path w="363926" h="371673">
                  <a:moveTo>
                    <a:pt x="38056" y="176"/>
                  </a:moveTo>
                  <a:lnTo>
                    <a:pt x="41475" y="0"/>
                  </a:lnTo>
                  <a:lnTo>
                    <a:pt x="42529" y="2668"/>
                  </a:lnTo>
                  <a:lnTo>
                    <a:pt x="34851" y="20288"/>
                  </a:lnTo>
                  <a:lnTo>
                    <a:pt x="8874" y="42829"/>
                  </a:lnTo>
                  <a:lnTo>
                    <a:pt x="2240" y="51640"/>
                  </a:lnTo>
                  <a:lnTo>
                    <a:pt x="0" y="62657"/>
                  </a:lnTo>
                  <a:lnTo>
                    <a:pt x="14439" y="82215"/>
                  </a:lnTo>
                  <a:lnTo>
                    <a:pt x="25298" y="89013"/>
                  </a:lnTo>
                  <a:lnTo>
                    <a:pt x="32679" y="90426"/>
                  </a:lnTo>
                  <a:lnTo>
                    <a:pt x="39208" y="96838"/>
                  </a:lnTo>
                  <a:lnTo>
                    <a:pt x="57510" y="101769"/>
                  </a:lnTo>
                  <a:lnTo>
                    <a:pt x="60501" y="103785"/>
                  </a:lnTo>
                  <a:lnTo>
                    <a:pt x="64461" y="112619"/>
                  </a:lnTo>
                  <a:lnTo>
                    <a:pt x="71952" y="108623"/>
                  </a:lnTo>
                  <a:lnTo>
                    <a:pt x="80745" y="118548"/>
                  </a:lnTo>
                  <a:lnTo>
                    <a:pt x="87605" y="119962"/>
                  </a:lnTo>
                  <a:lnTo>
                    <a:pt x="88692" y="128534"/>
                  </a:lnTo>
                  <a:lnTo>
                    <a:pt x="80420" y="135743"/>
                  </a:lnTo>
                  <a:lnTo>
                    <a:pt x="77452" y="145032"/>
                  </a:lnTo>
                  <a:lnTo>
                    <a:pt x="78733" y="153253"/>
                  </a:lnTo>
                  <a:lnTo>
                    <a:pt x="87106" y="157447"/>
                  </a:lnTo>
                  <a:lnTo>
                    <a:pt x="86870" y="159112"/>
                  </a:lnTo>
                  <a:lnTo>
                    <a:pt x="102508" y="161951"/>
                  </a:lnTo>
                  <a:lnTo>
                    <a:pt x="108853" y="172175"/>
                  </a:lnTo>
                  <a:lnTo>
                    <a:pt x="112377" y="184423"/>
                  </a:lnTo>
                  <a:lnTo>
                    <a:pt x="128215" y="208677"/>
                  </a:lnTo>
                  <a:lnTo>
                    <a:pt x="128144" y="222122"/>
                  </a:lnTo>
                  <a:lnTo>
                    <a:pt x="141447" y="228701"/>
                  </a:lnTo>
                  <a:lnTo>
                    <a:pt x="153128" y="252363"/>
                  </a:lnTo>
                  <a:lnTo>
                    <a:pt x="168981" y="260268"/>
                  </a:lnTo>
                  <a:lnTo>
                    <a:pt x="196414" y="280328"/>
                  </a:lnTo>
                  <a:lnTo>
                    <a:pt x="215518" y="299133"/>
                  </a:lnTo>
                  <a:lnTo>
                    <a:pt x="224681" y="315249"/>
                  </a:lnTo>
                  <a:lnTo>
                    <a:pt x="239975" y="319115"/>
                  </a:lnTo>
                  <a:lnTo>
                    <a:pt x="252255" y="331909"/>
                  </a:lnTo>
                  <a:lnTo>
                    <a:pt x="257630" y="331307"/>
                  </a:lnTo>
                  <a:lnTo>
                    <a:pt x="284309" y="337374"/>
                  </a:lnTo>
                  <a:lnTo>
                    <a:pt x="319272" y="350521"/>
                  </a:lnTo>
                  <a:lnTo>
                    <a:pt x="323744" y="349284"/>
                  </a:lnTo>
                  <a:lnTo>
                    <a:pt x="327663" y="342017"/>
                  </a:lnTo>
                  <a:lnTo>
                    <a:pt x="335449" y="343940"/>
                  </a:lnTo>
                  <a:lnTo>
                    <a:pt x="349435" y="368123"/>
                  </a:lnTo>
                  <a:lnTo>
                    <a:pt x="363926" y="37167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385515" y="2500002"/>
              <a:ext cx="338984" cy="432661"/>
            </a:xfrm>
            <a:custGeom>
              <a:avLst/>
              <a:pathLst>
                <a:path w="338984" h="432661">
                  <a:moveTo>
                    <a:pt x="0" y="0"/>
                  </a:moveTo>
                  <a:lnTo>
                    <a:pt x="4219" y="3968"/>
                  </a:lnTo>
                  <a:lnTo>
                    <a:pt x="505" y="23468"/>
                  </a:lnTo>
                  <a:lnTo>
                    <a:pt x="23718" y="44350"/>
                  </a:lnTo>
                  <a:lnTo>
                    <a:pt x="55529" y="108024"/>
                  </a:lnTo>
                  <a:lnTo>
                    <a:pt x="42914" y="148994"/>
                  </a:lnTo>
                  <a:lnTo>
                    <a:pt x="46194" y="173443"/>
                  </a:lnTo>
                  <a:lnTo>
                    <a:pt x="43879" y="223682"/>
                  </a:lnTo>
                  <a:lnTo>
                    <a:pt x="19787" y="288211"/>
                  </a:lnTo>
                  <a:lnTo>
                    <a:pt x="24923" y="311790"/>
                  </a:lnTo>
                  <a:lnTo>
                    <a:pt x="22446" y="328918"/>
                  </a:lnTo>
                  <a:lnTo>
                    <a:pt x="11222" y="354454"/>
                  </a:lnTo>
                  <a:lnTo>
                    <a:pt x="27146" y="351617"/>
                  </a:lnTo>
                  <a:lnTo>
                    <a:pt x="34338" y="364505"/>
                  </a:lnTo>
                  <a:lnTo>
                    <a:pt x="60368" y="384262"/>
                  </a:lnTo>
                  <a:lnTo>
                    <a:pt x="80328" y="419770"/>
                  </a:lnTo>
                  <a:lnTo>
                    <a:pt x="92544" y="425692"/>
                  </a:lnTo>
                  <a:lnTo>
                    <a:pt x="104540" y="419759"/>
                  </a:lnTo>
                  <a:lnTo>
                    <a:pt x="123630" y="419798"/>
                  </a:lnTo>
                  <a:lnTo>
                    <a:pt x="141772" y="432661"/>
                  </a:lnTo>
                  <a:lnTo>
                    <a:pt x="164588" y="426119"/>
                  </a:lnTo>
                  <a:lnTo>
                    <a:pt x="180532" y="430120"/>
                  </a:lnTo>
                  <a:lnTo>
                    <a:pt x="219288" y="406887"/>
                  </a:lnTo>
                  <a:lnTo>
                    <a:pt x="240857" y="407723"/>
                  </a:lnTo>
                  <a:lnTo>
                    <a:pt x="264313" y="394774"/>
                  </a:lnTo>
                  <a:lnTo>
                    <a:pt x="313732" y="400959"/>
                  </a:lnTo>
                  <a:lnTo>
                    <a:pt x="338984" y="41287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724500" y="2912880"/>
              <a:ext cx="446326" cy="424627"/>
            </a:xfrm>
            <a:custGeom>
              <a:avLst/>
              <a:pathLst>
                <a:path w="446326" h="424627">
                  <a:moveTo>
                    <a:pt x="0" y="0"/>
                  </a:moveTo>
                  <a:lnTo>
                    <a:pt x="16915" y="24793"/>
                  </a:lnTo>
                  <a:lnTo>
                    <a:pt x="22242" y="29055"/>
                  </a:lnTo>
                  <a:lnTo>
                    <a:pt x="33671" y="51331"/>
                  </a:lnTo>
                  <a:lnTo>
                    <a:pt x="39367" y="53947"/>
                  </a:lnTo>
                  <a:lnTo>
                    <a:pt x="132228" y="73155"/>
                  </a:lnTo>
                  <a:lnTo>
                    <a:pt x="148766" y="70380"/>
                  </a:lnTo>
                  <a:lnTo>
                    <a:pt x="159727" y="64332"/>
                  </a:lnTo>
                  <a:lnTo>
                    <a:pt x="170820" y="75433"/>
                  </a:lnTo>
                  <a:lnTo>
                    <a:pt x="184372" y="79827"/>
                  </a:lnTo>
                  <a:lnTo>
                    <a:pt x="213149" y="96477"/>
                  </a:lnTo>
                  <a:lnTo>
                    <a:pt x="218765" y="95531"/>
                  </a:lnTo>
                  <a:lnTo>
                    <a:pt x="234862" y="84952"/>
                  </a:lnTo>
                  <a:lnTo>
                    <a:pt x="258720" y="89871"/>
                  </a:lnTo>
                  <a:lnTo>
                    <a:pt x="255850" y="122851"/>
                  </a:lnTo>
                  <a:lnTo>
                    <a:pt x="251822" y="133047"/>
                  </a:lnTo>
                  <a:lnTo>
                    <a:pt x="267963" y="153725"/>
                  </a:lnTo>
                  <a:lnTo>
                    <a:pt x="267414" y="159476"/>
                  </a:lnTo>
                  <a:lnTo>
                    <a:pt x="273312" y="172959"/>
                  </a:lnTo>
                  <a:lnTo>
                    <a:pt x="272975" y="184578"/>
                  </a:lnTo>
                  <a:lnTo>
                    <a:pt x="287007" y="203073"/>
                  </a:lnTo>
                  <a:lnTo>
                    <a:pt x="297422" y="205730"/>
                  </a:lnTo>
                  <a:lnTo>
                    <a:pt x="305026" y="212200"/>
                  </a:lnTo>
                  <a:lnTo>
                    <a:pt x="311445" y="213044"/>
                  </a:lnTo>
                  <a:lnTo>
                    <a:pt x="314259" y="216879"/>
                  </a:lnTo>
                  <a:lnTo>
                    <a:pt x="326802" y="219135"/>
                  </a:lnTo>
                  <a:lnTo>
                    <a:pt x="330513" y="229316"/>
                  </a:lnTo>
                  <a:lnTo>
                    <a:pt x="338016" y="235831"/>
                  </a:lnTo>
                  <a:lnTo>
                    <a:pt x="343545" y="248344"/>
                  </a:lnTo>
                  <a:lnTo>
                    <a:pt x="343109" y="265512"/>
                  </a:lnTo>
                  <a:lnTo>
                    <a:pt x="353077" y="277515"/>
                  </a:lnTo>
                  <a:lnTo>
                    <a:pt x="365539" y="279062"/>
                  </a:lnTo>
                  <a:lnTo>
                    <a:pt x="374183" y="285883"/>
                  </a:lnTo>
                  <a:lnTo>
                    <a:pt x="387598" y="311530"/>
                  </a:lnTo>
                  <a:lnTo>
                    <a:pt x="389284" y="324133"/>
                  </a:lnTo>
                  <a:lnTo>
                    <a:pt x="386918" y="340875"/>
                  </a:lnTo>
                  <a:lnTo>
                    <a:pt x="388242" y="354832"/>
                  </a:lnTo>
                  <a:lnTo>
                    <a:pt x="391048" y="359607"/>
                  </a:lnTo>
                  <a:lnTo>
                    <a:pt x="395122" y="363526"/>
                  </a:lnTo>
                  <a:lnTo>
                    <a:pt x="400650" y="362716"/>
                  </a:lnTo>
                  <a:lnTo>
                    <a:pt x="410202" y="367590"/>
                  </a:lnTo>
                  <a:lnTo>
                    <a:pt x="418144" y="374524"/>
                  </a:lnTo>
                  <a:lnTo>
                    <a:pt x="424492" y="376265"/>
                  </a:lnTo>
                  <a:lnTo>
                    <a:pt x="437967" y="375239"/>
                  </a:lnTo>
                  <a:lnTo>
                    <a:pt x="437570" y="387352"/>
                  </a:lnTo>
                  <a:lnTo>
                    <a:pt x="446326" y="414393"/>
                  </a:lnTo>
                  <a:lnTo>
                    <a:pt x="432451" y="418881"/>
                  </a:lnTo>
                  <a:lnTo>
                    <a:pt x="431107" y="42462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155608" y="3161486"/>
              <a:ext cx="523939" cy="176021"/>
            </a:xfrm>
            <a:custGeom>
              <a:avLst/>
              <a:pathLst>
                <a:path w="523939" h="176021">
                  <a:moveTo>
                    <a:pt x="0" y="176021"/>
                  </a:moveTo>
                  <a:lnTo>
                    <a:pt x="1344" y="170275"/>
                  </a:lnTo>
                  <a:lnTo>
                    <a:pt x="15219" y="165788"/>
                  </a:lnTo>
                  <a:lnTo>
                    <a:pt x="6463" y="138747"/>
                  </a:lnTo>
                  <a:lnTo>
                    <a:pt x="6859" y="126633"/>
                  </a:lnTo>
                  <a:lnTo>
                    <a:pt x="17432" y="125348"/>
                  </a:lnTo>
                  <a:lnTo>
                    <a:pt x="26383" y="129403"/>
                  </a:lnTo>
                  <a:lnTo>
                    <a:pt x="48983" y="133737"/>
                  </a:lnTo>
                  <a:lnTo>
                    <a:pt x="78688" y="111407"/>
                  </a:lnTo>
                  <a:lnTo>
                    <a:pt x="86088" y="103334"/>
                  </a:lnTo>
                  <a:lnTo>
                    <a:pt x="97005" y="104338"/>
                  </a:lnTo>
                  <a:lnTo>
                    <a:pt x="107791" y="100401"/>
                  </a:lnTo>
                  <a:lnTo>
                    <a:pt x="132664" y="120669"/>
                  </a:lnTo>
                  <a:lnTo>
                    <a:pt x="153930" y="124539"/>
                  </a:lnTo>
                  <a:lnTo>
                    <a:pt x="167391" y="124062"/>
                  </a:lnTo>
                  <a:lnTo>
                    <a:pt x="176714" y="112278"/>
                  </a:lnTo>
                  <a:lnTo>
                    <a:pt x="175452" y="108909"/>
                  </a:lnTo>
                  <a:lnTo>
                    <a:pt x="177376" y="105328"/>
                  </a:lnTo>
                  <a:lnTo>
                    <a:pt x="188901" y="91300"/>
                  </a:lnTo>
                  <a:lnTo>
                    <a:pt x="203985" y="80195"/>
                  </a:lnTo>
                  <a:lnTo>
                    <a:pt x="215650" y="76498"/>
                  </a:lnTo>
                  <a:lnTo>
                    <a:pt x="259327" y="72102"/>
                  </a:lnTo>
                  <a:lnTo>
                    <a:pt x="269074" y="72648"/>
                  </a:lnTo>
                  <a:lnTo>
                    <a:pt x="280759" y="77736"/>
                  </a:lnTo>
                  <a:lnTo>
                    <a:pt x="286484" y="75910"/>
                  </a:lnTo>
                  <a:lnTo>
                    <a:pt x="289335" y="77546"/>
                  </a:lnTo>
                  <a:lnTo>
                    <a:pt x="308322" y="67427"/>
                  </a:lnTo>
                  <a:lnTo>
                    <a:pt x="331997" y="69374"/>
                  </a:lnTo>
                  <a:lnTo>
                    <a:pt x="348941" y="62777"/>
                  </a:lnTo>
                  <a:lnTo>
                    <a:pt x="355354" y="71256"/>
                  </a:lnTo>
                  <a:lnTo>
                    <a:pt x="373607" y="80058"/>
                  </a:lnTo>
                  <a:lnTo>
                    <a:pt x="380441" y="75679"/>
                  </a:lnTo>
                  <a:lnTo>
                    <a:pt x="388745" y="76404"/>
                  </a:lnTo>
                  <a:lnTo>
                    <a:pt x="394920" y="84844"/>
                  </a:lnTo>
                  <a:lnTo>
                    <a:pt x="398140" y="96919"/>
                  </a:lnTo>
                  <a:lnTo>
                    <a:pt x="402130" y="98160"/>
                  </a:lnTo>
                  <a:lnTo>
                    <a:pt x="404356" y="97694"/>
                  </a:lnTo>
                  <a:lnTo>
                    <a:pt x="406742" y="89984"/>
                  </a:lnTo>
                  <a:lnTo>
                    <a:pt x="416671" y="80341"/>
                  </a:lnTo>
                  <a:lnTo>
                    <a:pt x="436808" y="73789"/>
                  </a:lnTo>
                  <a:lnTo>
                    <a:pt x="451026" y="76229"/>
                  </a:lnTo>
                  <a:lnTo>
                    <a:pt x="456299" y="69967"/>
                  </a:lnTo>
                  <a:lnTo>
                    <a:pt x="462334" y="67371"/>
                  </a:lnTo>
                  <a:lnTo>
                    <a:pt x="473374" y="72007"/>
                  </a:lnTo>
                  <a:lnTo>
                    <a:pt x="482093" y="72219"/>
                  </a:lnTo>
                  <a:lnTo>
                    <a:pt x="484107" y="75554"/>
                  </a:lnTo>
                  <a:lnTo>
                    <a:pt x="492371" y="79406"/>
                  </a:lnTo>
                  <a:lnTo>
                    <a:pt x="494990" y="77888"/>
                  </a:lnTo>
                  <a:lnTo>
                    <a:pt x="505491" y="81533"/>
                  </a:lnTo>
                  <a:lnTo>
                    <a:pt x="513696" y="70750"/>
                  </a:lnTo>
                  <a:lnTo>
                    <a:pt x="523189" y="69232"/>
                  </a:lnTo>
                  <a:lnTo>
                    <a:pt x="523939" y="60220"/>
                  </a:lnTo>
                  <a:lnTo>
                    <a:pt x="520798" y="52321"/>
                  </a:lnTo>
                  <a:lnTo>
                    <a:pt x="520590" y="40944"/>
                  </a:lnTo>
                  <a:lnTo>
                    <a:pt x="523855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79464" y="3159492"/>
              <a:ext cx="15322" cy="206198"/>
            </a:xfrm>
            <a:custGeom>
              <a:avLst/>
              <a:pathLst>
                <a:path w="15322" h="206198">
                  <a:moveTo>
                    <a:pt x="0" y="1993"/>
                  </a:moveTo>
                  <a:lnTo>
                    <a:pt x="623" y="0"/>
                  </a:lnTo>
                  <a:lnTo>
                    <a:pt x="13626" y="1575"/>
                  </a:lnTo>
                  <a:lnTo>
                    <a:pt x="6807" y="70417"/>
                  </a:lnTo>
                  <a:lnTo>
                    <a:pt x="2339" y="78371"/>
                  </a:lnTo>
                  <a:lnTo>
                    <a:pt x="4182" y="84334"/>
                  </a:lnTo>
                  <a:lnTo>
                    <a:pt x="10571" y="89125"/>
                  </a:lnTo>
                  <a:lnTo>
                    <a:pt x="15322" y="104234"/>
                  </a:lnTo>
                  <a:lnTo>
                    <a:pt x="12842" y="123526"/>
                  </a:lnTo>
                  <a:lnTo>
                    <a:pt x="14188" y="130625"/>
                  </a:lnTo>
                  <a:lnTo>
                    <a:pt x="8880" y="144900"/>
                  </a:lnTo>
                  <a:lnTo>
                    <a:pt x="12747" y="157196"/>
                  </a:lnTo>
                  <a:lnTo>
                    <a:pt x="10526" y="174486"/>
                  </a:lnTo>
                  <a:lnTo>
                    <a:pt x="15033" y="189615"/>
                  </a:lnTo>
                  <a:lnTo>
                    <a:pt x="8851" y="2061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675193" y="3365691"/>
              <a:ext cx="320575" cy="568146"/>
            </a:xfrm>
            <a:custGeom>
              <a:avLst/>
              <a:pathLst>
                <a:path w="320575" h="568146">
                  <a:moveTo>
                    <a:pt x="13122" y="0"/>
                  </a:moveTo>
                  <a:lnTo>
                    <a:pt x="23831" y="17333"/>
                  </a:lnTo>
                  <a:lnTo>
                    <a:pt x="31902" y="46653"/>
                  </a:lnTo>
                  <a:lnTo>
                    <a:pt x="31632" y="80573"/>
                  </a:lnTo>
                  <a:lnTo>
                    <a:pt x="26885" y="94548"/>
                  </a:lnTo>
                  <a:lnTo>
                    <a:pt x="2920" y="128547"/>
                  </a:lnTo>
                  <a:lnTo>
                    <a:pt x="0" y="150732"/>
                  </a:lnTo>
                  <a:lnTo>
                    <a:pt x="29655" y="221363"/>
                  </a:lnTo>
                  <a:lnTo>
                    <a:pt x="25073" y="251109"/>
                  </a:lnTo>
                  <a:lnTo>
                    <a:pt x="32954" y="275185"/>
                  </a:lnTo>
                  <a:lnTo>
                    <a:pt x="49088" y="290446"/>
                  </a:lnTo>
                  <a:lnTo>
                    <a:pt x="76097" y="298832"/>
                  </a:lnTo>
                  <a:lnTo>
                    <a:pt x="96704" y="297813"/>
                  </a:lnTo>
                  <a:lnTo>
                    <a:pt x="101743" y="310978"/>
                  </a:lnTo>
                  <a:lnTo>
                    <a:pt x="111411" y="319496"/>
                  </a:lnTo>
                  <a:lnTo>
                    <a:pt x="134288" y="336021"/>
                  </a:lnTo>
                  <a:lnTo>
                    <a:pt x="157608" y="342730"/>
                  </a:lnTo>
                  <a:lnTo>
                    <a:pt x="179290" y="355979"/>
                  </a:lnTo>
                  <a:lnTo>
                    <a:pt x="234167" y="405367"/>
                  </a:lnTo>
                  <a:lnTo>
                    <a:pt x="254059" y="451639"/>
                  </a:lnTo>
                  <a:lnTo>
                    <a:pt x="250910" y="463881"/>
                  </a:lnTo>
                  <a:lnTo>
                    <a:pt x="258649" y="485545"/>
                  </a:lnTo>
                  <a:lnTo>
                    <a:pt x="273624" y="491305"/>
                  </a:lnTo>
                  <a:lnTo>
                    <a:pt x="278414" y="517471"/>
                  </a:lnTo>
                  <a:lnTo>
                    <a:pt x="292110" y="523890"/>
                  </a:lnTo>
                  <a:lnTo>
                    <a:pt x="288685" y="540715"/>
                  </a:lnTo>
                  <a:lnTo>
                    <a:pt x="293781" y="541885"/>
                  </a:lnTo>
                  <a:lnTo>
                    <a:pt x="292119" y="555109"/>
                  </a:lnTo>
                  <a:lnTo>
                    <a:pt x="295867" y="561091"/>
                  </a:lnTo>
                  <a:lnTo>
                    <a:pt x="317849" y="561689"/>
                  </a:lnTo>
                  <a:lnTo>
                    <a:pt x="320575" y="568146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974852" y="3911485"/>
              <a:ext cx="523392" cy="424728"/>
            </a:xfrm>
            <a:custGeom>
              <a:avLst/>
              <a:pathLst>
                <a:path w="523392" h="424728">
                  <a:moveTo>
                    <a:pt x="20915" y="22351"/>
                  </a:moveTo>
                  <a:lnTo>
                    <a:pt x="17905" y="15768"/>
                  </a:lnTo>
                  <a:lnTo>
                    <a:pt x="0" y="14801"/>
                  </a:lnTo>
                  <a:lnTo>
                    <a:pt x="850" y="0"/>
                  </a:lnTo>
                  <a:lnTo>
                    <a:pt x="55889" y="654"/>
                  </a:lnTo>
                  <a:lnTo>
                    <a:pt x="70990" y="11080"/>
                  </a:lnTo>
                  <a:lnTo>
                    <a:pt x="85076" y="13385"/>
                  </a:lnTo>
                  <a:lnTo>
                    <a:pt x="133532" y="39277"/>
                  </a:lnTo>
                  <a:lnTo>
                    <a:pt x="150827" y="65183"/>
                  </a:lnTo>
                  <a:lnTo>
                    <a:pt x="155656" y="85148"/>
                  </a:lnTo>
                  <a:lnTo>
                    <a:pt x="175481" y="99470"/>
                  </a:lnTo>
                  <a:lnTo>
                    <a:pt x="228890" y="122668"/>
                  </a:lnTo>
                  <a:lnTo>
                    <a:pt x="263505" y="130188"/>
                  </a:lnTo>
                  <a:lnTo>
                    <a:pt x="340124" y="170974"/>
                  </a:lnTo>
                  <a:lnTo>
                    <a:pt x="369839" y="175910"/>
                  </a:lnTo>
                  <a:lnTo>
                    <a:pt x="374805" y="184292"/>
                  </a:lnTo>
                  <a:lnTo>
                    <a:pt x="390607" y="187212"/>
                  </a:lnTo>
                  <a:lnTo>
                    <a:pt x="414016" y="201438"/>
                  </a:lnTo>
                  <a:lnTo>
                    <a:pt x="424356" y="218292"/>
                  </a:lnTo>
                  <a:lnTo>
                    <a:pt x="448312" y="235108"/>
                  </a:lnTo>
                  <a:lnTo>
                    <a:pt x="485102" y="289542"/>
                  </a:lnTo>
                  <a:lnTo>
                    <a:pt x="493978" y="313907"/>
                  </a:lnTo>
                  <a:lnTo>
                    <a:pt x="505586" y="325591"/>
                  </a:lnTo>
                  <a:lnTo>
                    <a:pt x="504868" y="372054"/>
                  </a:lnTo>
                  <a:lnTo>
                    <a:pt x="523392" y="416957"/>
                  </a:lnTo>
                  <a:lnTo>
                    <a:pt x="509730" y="424728"/>
                  </a:lnTo>
                  <a:lnTo>
                    <a:pt x="504869" y="42256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479722" y="3969119"/>
              <a:ext cx="575444" cy="367094"/>
            </a:xfrm>
            <a:custGeom>
              <a:avLst/>
              <a:pathLst>
                <a:path w="575444" h="367094">
                  <a:moveTo>
                    <a:pt x="0" y="364935"/>
                  </a:moveTo>
                  <a:lnTo>
                    <a:pt x="4861" y="367094"/>
                  </a:lnTo>
                  <a:lnTo>
                    <a:pt x="18671" y="359235"/>
                  </a:lnTo>
                  <a:lnTo>
                    <a:pt x="11891" y="336149"/>
                  </a:lnTo>
                  <a:lnTo>
                    <a:pt x="12940" y="333424"/>
                  </a:lnTo>
                  <a:lnTo>
                    <a:pt x="35485" y="325690"/>
                  </a:lnTo>
                  <a:lnTo>
                    <a:pt x="41105" y="312219"/>
                  </a:lnTo>
                  <a:lnTo>
                    <a:pt x="56846" y="293726"/>
                  </a:lnTo>
                  <a:lnTo>
                    <a:pt x="60594" y="284554"/>
                  </a:lnTo>
                  <a:lnTo>
                    <a:pt x="74828" y="280841"/>
                  </a:lnTo>
                  <a:lnTo>
                    <a:pt x="115045" y="257392"/>
                  </a:lnTo>
                  <a:lnTo>
                    <a:pt x="123229" y="255044"/>
                  </a:lnTo>
                  <a:lnTo>
                    <a:pt x="144642" y="234534"/>
                  </a:lnTo>
                  <a:lnTo>
                    <a:pt x="200041" y="237051"/>
                  </a:lnTo>
                  <a:lnTo>
                    <a:pt x="203757" y="233115"/>
                  </a:lnTo>
                  <a:lnTo>
                    <a:pt x="223508" y="230016"/>
                  </a:lnTo>
                  <a:lnTo>
                    <a:pt x="264250" y="230769"/>
                  </a:lnTo>
                  <a:lnTo>
                    <a:pt x="278098" y="224844"/>
                  </a:lnTo>
                  <a:lnTo>
                    <a:pt x="292935" y="212548"/>
                  </a:lnTo>
                  <a:lnTo>
                    <a:pt x="301511" y="210744"/>
                  </a:lnTo>
                  <a:lnTo>
                    <a:pt x="322607" y="190933"/>
                  </a:lnTo>
                  <a:lnTo>
                    <a:pt x="331677" y="185811"/>
                  </a:lnTo>
                  <a:lnTo>
                    <a:pt x="352126" y="185338"/>
                  </a:lnTo>
                  <a:lnTo>
                    <a:pt x="370721" y="188435"/>
                  </a:lnTo>
                  <a:lnTo>
                    <a:pt x="384812" y="184009"/>
                  </a:lnTo>
                  <a:lnTo>
                    <a:pt x="397743" y="173947"/>
                  </a:lnTo>
                  <a:lnTo>
                    <a:pt x="402982" y="166682"/>
                  </a:lnTo>
                  <a:lnTo>
                    <a:pt x="424433" y="157358"/>
                  </a:lnTo>
                  <a:lnTo>
                    <a:pt x="466462" y="119197"/>
                  </a:lnTo>
                  <a:lnTo>
                    <a:pt x="478879" y="104346"/>
                  </a:lnTo>
                  <a:lnTo>
                    <a:pt x="486325" y="83702"/>
                  </a:lnTo>
                  <a:lnTo>
                    <a:pt x="503632" y="61639"/>
                  </a:lnTo>
                  <a:lnTo>
                    <a:pt x="529813" y="33118"/>
                  </a:lnTo>
                  <a:lnTo>
                    <a:pt x="560258" y="14459"/>
                  </a:lnTo>
                  <a:lnTo>
                    <a:pt x="570018" y="11454"/>
                  </a:lnTo>
                  <a:lnTo>
                    <a:pt x="574534" y="7197"/>
                  </a:lnTo>
                  <a:lnTo>
                    <a:pt x="575444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055166" y="3903993"/>
              <a:ext cx="232912" cy="65125"/>
            </a:xfrm>
            <a:custGeom>
              <a:avLst/>
              <a:pathLst>
                <a:path w="232912" h="65125">
                  <a:moveTo>
                    <a:pt x="0" y="65125"/>
                  </a:moveTo>
                  <a:lnTo>
                    <a:pt x="642" y="62975"/>
                  </a:lnTo>
                  <a:lnTo>
                    <a:pt x="7687" y="62715"/>
                  </a:lnTo>
                  <a:lnTo>
                    <a:pt x="27731" y="58714"/>
                  </a:lnTo>
                  <a:lnTo>
                    <a:pt x="54795" y="57941"/>
                  </a:lnTo>
                  <a:lnTo>
                    <a:pt x="63480" y="56953"/>
                  </a:lnTo>
                  <a:lnTo>
                    <a:pt x="67945" y="54585"/>
                  </a:lnTo>
                  <a:lnTo>
                    <a:pt x="83141" y="53723"/>
                  </a:lnTo>
                  <a:lnTo>
                    <a:pt x="92864" y="49553"/>
                  </a:lnTo>
                  <a:lnTo>
                    <a:pt x="103117" y="48238"/>
                  </a:lnTo>
                  <a:lnTo>
                    <a:pt x="110276" y="44738"/>
                  </a:lnTo>
                  <a:lnTo>
                    <a:pt x="115559" y="40123"/>
                  </a:lnTo>
                  <a:lnTo>
                    <a:pt x="121133" y="39114"/>
                  </a:lnTo>
                  <a:lnTo>
                    <a:pt x="149498" y="28325"/>
                  </a:lnTo>
                  <a:lnTo>
                    <a:pt x="162639" y="19594"/>
                  </a:lnTo>
                  <a:lnTo>
                    <a:pt x="170947" y="19404"/>
                  </a:lnTo>
                  <a:lnTo>
                    <a:pt x="179840" y="11416"/>
                  </a:lnTo>
                  <a:lnTo>
                    <a:pt x="194286" y="4403"/>
                  </a:lnTo>
                  <a:lnTo>
                    <a:pt x="202388" y="3460"/>
                  </a:lnTo>
                  <a:lnTo>
                    <a:pt x="207045" y="823"/>
                  </a:lnTo>
                  <a:lnTo>
                    <a:pt x="231798" y="0"/>
                  </a:lnTo>
                  <a:lnTo>
                    <a:pt x="232139" y="2596"/>
                  </a:lnTo>
                  <a:lnTo>
                    <a:pt x="232912" y="225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288078" y="3722066"/>
              <a:ext cx="374342" cy="184185"/>
            </a:xfrm>
            <a:custGeom>
              <a:avLst/>
              <a:pathLst>
                <a:path w="374342" h="184185">
                  <a:moveTo>
                    <a:pt x="0" y="184185"/>
                  </a:moveTo>
                  <a:lnTo>
                    <a:pt x="3588" y="180264"/>
                  </a:lnTo>
                  <a:lnTo>
                    <a:pt x="15939" y="180383"/>
                  </a:lnTo>
                  <a:lnTo>
                    <a:pt x="18172" y="174322"/>
                  </a:lnTo>
                  <a:lnTo>
                    <a:pt x="26994" y="173821"/>
                  </a:lnTo>
                  <a:lnTo>
                    <a:pt x="31657" y="179011"/>
                  </a:lnTo>
                  <a:lnTo>
                    <a:pt x="81907" y="142453"/>
                  </a:lnTo>
                  <a:lnTo>
                    <a:pt x="96428" y="129554"/>
                  </a:lnTo>
                  <a:lnTo>
                    <a:pt x="98564" y="120815"/>
                  </a:lnTo>
                  <a:lnTo>
                    <a:pt x="195041" y="77039"/>
                  </a:lnTo>
                  <a:lnTo>
                    <a:pt x="218846" y="72181"/>
                  </a:lnTo>
                  <a:lnTo>
                    <a:pt x="231338" y="63950"/>
                  </a:lnTo>
                  <a:lnTo>
                    <a:pt x="266505" y="60439"/>
                  </a:lnTo>
                  <a:lnTo>
                    <a:pt x="274077" y="56753"/>
                  </a:lnTo>
                  <a:lnTo>
                    <a:pt x="291708" y="41076"/>
                  </a:lnTo>
                  <a:lnTo>
                    <a:pt x="303318" y="36939"/>
                  </a:lnTo>
                  <a:lnTo>
                    <a:pt x="322593" y="34481"/>
                  </a:lnTo>
                  <a:lnTo>
                    <a:pt x="333869" y="24518"/>
                  </a:lnTo>
                  <a:lnTo>
                    <a:pt x="345547" y="25248"/>
                  </a:lnTo>
                  <a:lnTo>
                    <a:pt x="355058" y="14038"/>
                  </a:lnTo>
                  <a:lnTo>
                    <a:pt x="362897" y="9961"/>
                  </a:lnTo>
                  <a:lnTo>
                    <a:pt x="366066" y="862"/>
                  </a:lnTo>
                  <a:lnTo>
                    <a:pt x="372764" y="0"/>
                  </a:lnTo>
                  <a:lnTo>
                    <a:pt x="374342" y="2479"/>
                  </a:lnTo>
                  <a:lnTo>
                    <a:pt x="372982" y="195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656081" y="3583503"/>
              <a:ext cx="64011" cy="141043"/>
            </a:xfrm>
            <a:custGeom>
              <a:avLst/>
              <a:pathLst>
                <a:path w="64011" h="141043">
                  <a:moveTo>
                    <a:pt x="4979" y="138758"/>
                  </a:moveTo>
                  <a:lnTo>
                    <a:pt x="6472" y="141043"/>
                  </a:lnTo>
                  <a:lnTo>
                    <a:pt x="4918" y="138582"/>
                  </a:lnTo>
                  <a:lnTo>
                    <a:pt x="0" y="138098"/>
                  </a:lnTo>
                  <a:lnTo>
                    <a:pt x="1109" y="132743"/>
                  </a:lnTo>
                  <a:lnTo>
                    <a:pt x="4199" y="127772"/>
                  </a:lnTo>
                  <a:lnTo>
                    <a:pt x="1578" y="122228"/>
                  </a:lnTo>
                  <a:lnTo>
                    <a:pt x="2234" y="119636"/>
                  </a:lnTo>
                  <a:lnTo>
                    <a:pt x="686" y="114212"/>
                  </a:lnTo>
                  <a:lnTo>
                    <a:pt x="10446" y="89467"/>
                  </a:lnTo>
                  <a:lnTo>
                    <a:pt x="13295" y="85637"/>
                  </a:lnTo>
                  <a:lnTo>
                    <a:pt x="14323" y="79380"/>
                  </a:lnTo>
                  <a:lnTo>
                    <a:pt x="19027" y="67837"/>
                  </a:lnTo>
                  <a:lnTo>
                    <a:pt x="21259" y="64699"/>
                  </a:lnTo>
                  <a:lnTo>
                    <a:pt x="25023" y="43507"/>
                  </a:lnTo>
                  <a:lnTo>
                    <a:pt x="29663" y="30184"/>
                  </a:lnTo>
                  <a:lnTo>
                    <a:pt x="31491" y="27842"/>
                  </a:lnTo>
                  <a:lnTo>
                    <a:pt x="39435" y="26320"/>
                  </a:lnTo>
                  <a:lnTo>
                    <a:pt x="43421" y="24813"/>
                  </a:lnTo>
                  <a:lnTo>
                    <a:pt x="46855" y="21487"/>
                  </a:lnTo>
                  <a:lnTo>
                    <a:pt x="51076" y="21055"/>
                  </a:lnTo>
                  <a:lnTo>
                    <a:pt x="57989" y="18139"/>
                  </a:lnTo>
                  <a:lnTo>
                    <a:pt x="62899" y="13939"/>
                  </a:lnTo>
                  <a:lnTo>
                    <a:pt x="64011" y="11847"/>
                  </a:lnTo>
                  <a:lnTo>
                    <a:pt x="61491" y="6569"/>
                  </a:lnTo>
                  <a:lnTo>
                    <a:pt x="58258" y="4683"/>
                  </a:lnTo>
                  <a:lnTo>
                    <a:pt x="59352" y="2459"/>
                  </a:lnTo>
                  <a:lnTo>
                    <a:pt x="57919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653424" y="3583503"/>
              <a:ext cx="172073" cy="299378"/>
            </a:xfrm>
            <a:custGeom>
              <a:avLst/>
              <a:pathLst>
                <a:path w="172073" h="299378">
                  <a:moveTo>
                    <a:pt x="60576" y="0"/>
                  </a:moveTo>
                  <a:lnTo>
                    <a:pt x="60916" y="4683"/>
                  </a:lnTo>
                  <a:lnTo>
                    <a:pt x="66559" y="11718"/>
                  </a:lnTo>
                  <a:lnTo>
                    <a:pt x="65555" y="13896"/>
                  </a:lnTo>
                  <a:lnTo>
                    <a:pt x="60626" y="18114"/>
                  </a:lnTo>
                  <a:lnTo>
                    <a:pt x="32277" y="30209"/>
                  </a:lnTo>
                  <a:lnTo>
                    <a:pt x="23894" y="64658"/>
                  </a:lnTo>
                  <a:lnTo>
                    <a:pt x="3157" y="114267"/>
                  </a:lnTo>
                  <a:lnTo>
                    <a:pt x="6812" y="127840"/>
                  </a:lnTo>
                  <a:lnTo>
                    <a:pt x="0" y="140550"/>
                  </a:lnTo>
                  <a:lnTo>
                    <a:pt x="535" y="146876"/>
                  </a:lnTo>
                  <a:lnTo>
                    <a:pt x="11498" y="161505"/>
                  </a:lnTo>
                  <a:lnTo>
                    <a:pt x="49502" y="195841"/>
                  </a:lnTo>
                  <a:lnTo>
                    <a:pt x="65565" y="215144"/>
                  </a:lnTo>
                  <a:lnTo>
                    <a:pt x="69464" y="225530"/>
                  </a:lnTo>
                  <a:lnTo>
                    <a:pt x="87233" y="234085"/>
                  </a:lnTo>
                  <a:lnTo>
                    <a:pt x="110285" y="259753"/>
                  </a:lnTo>
                  <a:lnTo>
                    <a:pt x="113617" y="267282"/>
                  </a:lnTo>
                  <a:lnTo>
                    <a:pt x="119504" y="268043"/>
                  </a:lnTo>
                  <a:lnTo>
                    <a:pt x="133469" y="290279"/>
                  </a:lnTo>
                  <a:lnTo>
                    <a:pt x="137881" y="292670"/>
                  </a:lnTo>
                  <a:lnTo>
                    <a:pt x="145978" y="290779"/>
                  </a:lnTo>
                  <a:lnTo>
                    <a:pt x="167008" y="299378"/>
                  </a:lnTo>
                  <a:lnTo>
                    <a:pt x="172073" y="291659"/>
                  </a:lnTo>
                  <a:lnTo>
                    <a:pt x="169509" y="291341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282960" y="3874845"/>
              <a:ext cx="539973" cy="522185"/>
            </a:xfrm>
            <a:custGeom>
              <a:avLst/>
              <a:pathLst>
                <a:path w="539973" h="522185">
                  <a:moveTo>
                    <a:pt x="539973" y="0"/>
                  </a:moveTo>
                  <a:lnTo>
                    <a:pt x="532481" y="13031"/>
                  </a:lnTo>
                  <a:lnTo>
                    <a:pt x="527104" y="31570"/>
                  </a:lnTo>
                  <a:lnTo>
                    <a:pt x="529421" y="41868"/>
                  </a:lnTo>
                  <a:lnTo>
                    <a:pt x="515282" y="76535"/>
                  </a:lnTo>
                  <a:lnTo>
                    <a:pt x="477304" y="152255"/>
                  </a:lnTo>
                  <a:lnTo>
                    <a:pt x="438799" y="186104"/>
                  </a:lnTo>
                  <a:lnTo>
                    <a:pt x="418452" y="213169"/>
                  </a:lnTo>
                  <a:lnTo>
                    <a:pt x="391231" y="229032"/>
                  </a:lnTo>
                  <a:lnTo>
                    <a:pt x="370845" y="264234"/>
                  </a:lnTo>
                  <a:lnTo>
                    <a:pt x="357293" y="274149"/>
                  </a:lnTo>
                  <a:lnTo>
                    <a:pt x="314741" y="284958"/>
                  </a:lnTo>
                  <a:lnTo>
                    <a:pt x="260731" y="350361"/>
                  </a:lnTo>
                  <a:lnTo>
                    <a:pt x="244382" y="377078"/>
                  </a:lnTo>
                  <a:lnTo>
                    <a:pt x="225991" y="394284"/>
                  </a:lnTo>
                  <a:lnTo>
                    <a:pt x="199044" y="405257"/>
                  </a:lnTo>
                  <a:lnTo>
                    <a:pt x="102989" y="413244"/>
                  </a:lnTo>
                  <a:lnTo>
                    <a:pt x="56368" y="425975"/>
                  </a:lnTo>
                  <a:lnTo>
                    <a:pt x="24726" y="427540"/>
                  </a:lnTo>
                  <a:lnTo>
                    <a:pt x="4542" y="478339"/>
                  </a:lnTo>
                  <a:lnTo>
                    <a:pt x="0" y="521914"/>
                  </a:lnTo>
                  <a:lnTo>
                    <a:pt x="6846" y="522185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204477" y="4397031"/>
              <a:ext cx="85329" cy="172748"/>
            </a:xfrm>
            <a:custGeom>
              <a:avLst/>
              <a:pathLst>
                <a:path w="85329" h="172748">
                  <a:moveTo>
                    <a:pt x="85329" y="0"/>
                  </a:moveTo>
                  <a:lnTo>
                    <a:pt x="81728" y="3271"/>
                  </a:lnTo>
                  <a:lnTo>
                    <a:pt x="81987" y="7825"/>
                  </a:lnTo>
                  <a:lnTo>
                    <a:pt x="77303" y="8762"/>
                  </a:lnTo>
                  <a:lnTo>
                    <a:pt x="80695" y="62325"/>
                  </a:lnTo>
                  <a:lnTo>
                    <a:pt x="76542" y="102231"/>
                  </a:lnTo>
                  <a:lnTo>
                    <a:pt x="78264" y="130815"/>
                  </a:lnTo>
                  <a:lnTo>
                    <a:pt x="82114" y="140764"/>
                  </a:lnTo>
                  <a:lnTo>
                    <a:pt x="82964" y="152669"/>
                  </a:lnTo>
                  <a:lnTo>
                    <a:pt x="84599" y="155363"/>
                  </a:lnTo>
                  <a:lnTo>
                    <a:pt x="43224" y="158655"/>
                  </a:lnTo>
                  <a:lnTo>
                    <a:pt x="33665" y="160440"/>
                  </a:lnTo>
                  <a:lnTo>
                    <a:pt x="13360" y="168011"/>
                  </a:lnTo>
                  <a:lnTo>
                    <a:pt x="1699" y="166152"/>
                  </a:lnTo>
                  <a:lnTo>
                    <a:pt x="0" y="17274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68409" y="4561713"/>
              <a:ext cx="338173" cy="118330"/>
            </a:xfrm>
            <a:custGeom>
              <a:avLst/>
              <a:pathLst>
                <a:path w="338173" h="118330">
                  <a:moveTo>
                    <a:pt x="336068" y="8065"/>
                  </a:moveTo>
                  <a:lnTo>
                    <a:pt x="338173" y="514"/>
                  </a:lnTo>
                  <a:lnTo>
                    <a:pt x="322454" y="0"/>
                  </a:lnTo>
                  <a:lnTo>
                    <a:pt x="236453" y="32081"/>
                  </a:lnTo>
                  <a:lnTo>
                    <a:pt x="209034" y="32481"/>
                  </a:lnTo>
                  <a:lnTo>
                    <a:pt x="184345" y="36376"/>
                  </a:lnTo>
                  <a:lnTo>
                    <a:pt x="164758" y="34900"/>
                  </a:lnTo>
                  <a:lnTo>
                    <a:pt x="101655" y="36929"/>
                  </a:lnTo>
                  <a:lnTo>
                    <a:pt x="55909" y="46554"/>
                  </a:lnTo>
                  <a:lnTo>
                    <a:pt x="37143" y="56293"/>
                  </a:lnTo>
                  <a:lnTo>
                    <a:pt x="25334" y="57037"/>
                  </a:lnTo>
                  <a:lnTo>
                    <a:pt x="26125" y="66088"/>
                  </a:lnTo>
                  <a:lnTo>
                    <a:pt x="7882" y="93701"/>
                  </a:lnTo>
                  <a:lnTo>
                    <a:pt x="9832" y="103264"/>
                  </a:lnTo>
                  <a:lnTo>
                    <a:pt x="17706" y="110007"/>
                  </a:lnTo>
                  <a:lnTo>
                    <a:pt x="11971" y="114796"/>
                  </a:lnTo>
                  <a:lnTo>
                    <a:pt x="0" y="11833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727513" y="4642001"/>
              <a:ext cx="158601" cy="38042"/>
            </a:xfrm>
            <a:custGeom>
              <a:avLst/>
              <a:pathLst>
                <a:path w="158601" h="38042">
                  <a:moveTo>
                    <a:pt x="140895" y="38042"/>
                  </a:moveTo>
                  <a:lnTo>
                    <a:pt x="152866" y="34508"/>
                  </a:lnTo>
                  <a:lnTo>
                    <a:pt x="155469" y="33200"/>
                  </a:lnTo>
                  <a:lnTo>
                    <a:pt x="158601" y="29719"/>
                  </a:lnTo>
                  <a:lnTo>
                    <a:pt x="154396" y="27684"/>
                  </a:lnTo>
                  <a:lnTo>
                    <a:pt x="153026" y="24304"/>
                  </a:lnTo>
                  <a:lnTo>
                    <a:pt x="150727" y="22975"/>
                  </a:lnTo>
                  <a:lnTo>
                    <a:pt x="149806" y="20441"/>
                  </a:lnTo>
                  <a:lnTo>
                    <a:pt x="150328" y="18531"/>
                  </a:lnTo>
                  <a:lnTo>
                    <a:pt x="148775" y="13480"/>
                  </a:lnTo>
                  <a:lnTo>
                    <a:pt x="149958" y="11543"/>
                  </a:lnTo>
                  <a:lnTo>
                    <a:pt x="146878" y="9230"/>
                  </a:lnTo>
                  <a:lnTo>
                    <a:pt x="140660" y="8643"/>
                  </a:lnTo>
                  <a:lnTo>
                    <a:pt x="135340" y="12819"/>
                  </a:lnTo>
                  <a:lnTo>
                    <a:pt x="117104" y="17744"/>
                  </a:lnTo>
                  <a:lnTo>
                    <a:pt x="92869" y="18057"/>
                  </a:lnTo>
                  <a:lnTo>
                    <a:pt x="72590" y="16776"/>
                  </a:lnTo>
                  <a:lnTo>
                    <a:pt x="55091" y="16984"/>
                  </a:lnTo>
                  <a:lnTo>
                    <a:pt x="48753" y="18340"/>
                  </a:lnTo>
                  <a:lnTo>
                    <a:pt x="35322" y="19670"/>
                  </a:lnTo>
                  <a:lnTo>
                    <a:pt x="32560" y="21023"/>
                  </a:lnTo>
                  <a:lnTo>
                    <a:pt x="22486" y="22772"/>
                  </a:lnTo>
                  <a:lnTo>
                    <a:pt x="19366" y="24068"/>
                  </a:lnTo>
                  <a:lnTo>
                    <a:pt x="16921" y="23464"/>
                  </a:lnTo>
                  <a:lnTo>
                    <a:pt x="7329" y="26761"/>
                  </a:lnTo>
                  <a:lnTo>
                    <a:pt x="6625" y="25929"/>
                  </a:lnTo>
                  <a:lnTo>
                    <a:pt x="5607" y="20149"/>
                  </a:lnTo>
                  <a:lnTo>
                    <a:pt x="3141" y="16694"/>
                  </a:lnTo>
                  <a:lnTo>
                    <a:pt x="2922" y="13099"/>
                  </a:lnTo>
                  <a:lnTo>
                    <a:pt x="1099" y="10473"/>
                  </a:lnTo>
                  <a:lnTo>
                    <a:pt x="1468" y="5744"/>
                  </a:lnTo>
                  <a:lnTo>
                    <a:pt x="0" y="4086"/>
                  </a:lnTo>
                  <a:lnTo>
                    <a:pt x="7" y="3113"/>
                  </a:lnTo>
                  <a:lnTo>
                    <a:pt x="2136" y="1918"/>
                  </a:lnTo>
                  <a:lnTo>
                    <a:pt x="2046" y="203"/>
                  </a:lnTo>
                  <a:lnTo>
                    <a:pt x="117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335694" y="4642001"/>
              <a:ext cx="392989" cy="69767"/>
            </a:xfrm>
            <a:custGeom>
              <a:avLst/>
              <a:pathLst>
                <a:path w="392989" h="69767">
                  <a:moveTo>
                    <a:pt x="392989" y="0"/>
                  </a:moveTo>
                  <a:lnTo>
                    <a:pt x="391751" y="4352"/>
                  </a:lnTo>
                  <a:lnTo>
                    <a:pt x="350990" y="5708"/>
                  </a:lnTo>
                  <a:lnTo>
                    <a:pt x="349512" y="25273"/>
                  </a:lnTo>
                  <a:lnTo>
                    <a:pt x="282294" y="26685"/>
                  </a:lnTo>
                  <a:lnTo>
                    <a:pt x="231881" y="38050"/>
                  </a:lnTo>
                  <a:lnTo>
                    <a:pt x="159896" y="36764"/>
                  </a:lnTo>
                  <a:lnTo>
                    <a:pt x="118291" y="42683"/>
                  </a:lnTo>
                  <a:lnTo>
                    <a:pt x="96042" y="41997"/>
                  </a:lnTo>
                  <a:lnTo>
                    <a:pt x="79998" y="46719"/>
                  </a:lnTo>
                  <a:lnTo>
                    <a:pt x="59801" y="48630"/>
                  </a:lnTo>
                  <a:lnTo>
                    <a:pt x="50641" y="55271"/>
                  </a:lnTo>
                  <a:lnTo>
                    <a:pt x="9174" y="69767"/>
                  </a:lnTo>
                  <a:lnTo>
                    <a:pt x="7431" y="63238"/>
                  </a:lnTo>
                  <a:lnTo>
                    <a:pt x="0" y="6092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711249" y="4462345"/>
              <a:ext cx="624445" cy="240584"/>
            </a:xfrm>
            <a:custGeom>
              <a:avLst/>
              <a:pathLst>
                <a:path w="624445" h="240584">
                  <a:moveTo>
                    <a:pt x="624445" y="240584"/>
                  </a:moveTo>
                  <a:lnTo>
                    <a:pt x="622793" y="237667"/>
                  </a:lnTo>
                  <a:lnTo>
                    <a:pt x="614264" y="239510"/>
                  </a:lnTo>
                  <a:lnTo>
                    <a:pt x="601265" y="209881"/>
                  </a:lnTo>
                  <a:lnTo>
                    <a:pt x="591372" y="199817"/>
                  </a:lnTo>
                  <a:lnTo>
                    <a:pt x="586820" y="189024"/>
                  </a:lnTo>
                  <a:lnTo>
                    <a:pt x="574338" y="173280"/>
                  </a:lnTo>
                  <a:lnTo>
                    <a:pt x="561001" y="162412"/>
                  </a:lnTo>
                  <a:lnTo>
                    <a:pt x="546177" y="158924"/>
                  </a:lnTo>
                  <a:lnTo>
                    <a:pt x="535590" y="150769"/>
                  </a:lnTo>
                  <a:lnTo>
                    <a:pt x="533689" y="146031"/>
                  </a:lnTo>
                  <a:lnTo>
                    <a:pt x="517573" y="140005"/>
                  </a:lnTo>
                  <a:lnTo>
                    <a:pt x="498527" y="126174"/>
                  </a:lnTo>
                  <a:lnTo>
                    <a:pt x="489274" y="112158"/>
                  </a:lnTo>
                  <a:lnTo>
                    <a:pt x="479363" y="106568"/>
                  </a:lnTo>
                  <a:lnTo>
                    <a:pt x="476031" y="99320"/>
                  </a:lnTo>
                  <a:lnTo>
                    <a:pt x="471077" y="95630"/>
                  </a:lnTo>
                  <a:lnTo>
                    <a:pt x="462902" y="93173"/>
                  </a:lnTo>
                  <a:lnTo>
                    <a:pt x="417026" y="102582"/>
                  </a:lnTo>
                  <a:lnTo>
                    <a:pt x="383565" y="84813"/>
                  </a:lnTo>
                  <a:lnTo>
                    <a:pt x="346668" y="75020"/>
                  </a:lnTo>
                  <a:lnTo>
                    <a:pt x="308889" y="60645"/>
                  </a:lnTo>
                  <a:lnTo>
                    <a:pt x="288671" y="64067"/>
                  </a:lnTo>
                  <a:lnTo>
                    <a:pt x="245658" y="51881"/>
                  </a:lnTo>
                  <a:lnTo>
                    <a:pt x="233119" y="55691"/>
                  </a:lnTo>
                  <a:lnTo>
                    <a:pt x="216753" y="47395"/>
                  </a:lnTo>
                  <a:lnTo>
                    <a:pt x="208947" y="38669"/>
                  </a:lnTo>
                  <a:lnTo>
                    <a:pt x="191371" y="28474"/>
                  </a:lnTo>
                  <a:lnTo>
                    <a:pt x="167881" y="26382"/>
                  </a:lnTo>
                  <a:lnTo>
                    <a:pt x="141677" y="29354"/>
                  </a:lnTo>
                  <a:lnTo>
                    <a:pt x="107117" y="20580"/>
                  </a:lnTo>
                  <a:lnTo>
                    <a:pt x="84849" y="19763"/>
                  </a:lnTo>
                  <a:lnTo>
                    <a:pt x="10476" y="0"/>
                  </a:lnTo>
                  <a:lnTo>
                    <a:pt x="2773" y="3271"/>
                  </a:lnTo>
                  <a:lnTo>
                    <a:pt x="0" y="7145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378384" y="4250133"/>
              <a:ext cx="338355" cy="219358"/>
            </a:xfrm>
            <a:custGeom>
              <a:avLst/>
              <a:pathLst>
                <a:path w="338355" h="219358">
                  <a:moveTo>
                    <a:pt x="332865" y="219358"/>
                  </a:moveTo>
                  <a:lnTo>
                    <a:pt x="338355" y="213930"/>
                  </a:lnTo>
                  <a:lnTo>
                    <a:pt x="337575" y="210469"/>
                  </a:lnTo>
                  <a:lnTo>
                    <a:pt x="326029" y="210097"/>
                  </a:lnTo>
                  <a:lnTo>
                    <a:pt x="302980" y="196603"/>
                  </a:lnTo>
                  <a:lnTo>
                    <a:pt x="290294" y="199606"/>
                  </a:lnTo>
                  <a:lnTo>
                    <a:pt x="260347" y="195190"/>
                  </a:lnTo>
                  <a:lnTo>
                    <a:pt x="204191" y="195190"/>
                  </a:lnTo>
                  <a:lnTo>
                    <a:pt x="136242" y="163470"/>
                  </a:lnTo>
                  <a:lnTo>
                    <a:pt x="130382" y="166278"/>
                  </a:lnTo>
                  <a:lnTo>
                    <a:pt x="109209" y="166231"/>
                  </a:lnTo>
                  <a:lnTo>
                    <a:pt x="86925" y="135659"/>
                  </a:lnTo>
                  <a:lnTo>
                    <a:pt x="65717" y="115924"/>
                  </a:lnTo>
                  <a:lnTo>
                    <a:pt x="45268" y="81201"/>
                  </a:lnTo>
                  <a:lnTo>
                    <a:pt x="37033" y="74453"/>
                  </a:lnTo>
                  <a:lnTo>
                    <a:pt x="24806" y="76110"/>
                  </a:lnTo>
                  <a:lnTo>
                    <a:pt x="23266" y="69528"/>
                  </a:lnTo>
                  <a:lnTo>
                    <a:pt x="18319" y="64829"/>
                  </a:lnTo>
                  <a:lnTo>
                    <a:pt x="19410" y="40533"/>
                  </a:lnTo>
                  <a:lnTo>
                    <a:pt x="13853" y="21505"/>
                  </a:lnTo>
                  <a:lnTo>
                    <a:pt x="5902" y="414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077620" y="3961979"/>
              <a:ext cx="300763" cy="288153"/>
            </a:xfrm>
            <a:custGeom>
              <a:avLst/>
              <a:pathLst>
                <a:path w="300763" h="288153">
                  <a:moveTo>
                    <a:pt x="300763" y="288153"/>
                  </a:moveTo>
                  <a:lnTo>
                    <a:pt x="230195" y="286881"/>
                  </a:lnTo>
                  <a:lnTo>
                    <a:pt x="203151" y="276480"/>
                  </a:lnTo>
                  <a:lnTo>
                    <a:pt x="188015" y="276888"/>
                  </a:lnTo>
                  <a:lnTo>
                    <a:pt x="151654" y="220742"/>
                  </a:lnTo>
                  <a:lnTo>
                    <a:pt x="151862" y="200982"/>
                  </a:lnTo>
                  <a:lnTo>
                    <a:pt x="139896" y="198575"/>
                  </a:lnTo>
                  <a:lnTo>
                    <a:pt x="129762" y="202375"/>
                  </a:lnTo>
                  <a:lnTo>
                    <a:pt x="114462" y="195857"/>
                  </a:lnTo>
                  <a:lnTo>
                    <a:pt x="110663" y="180609"/>
                  </a:lnTo>
                  <a:lnTo>
                    <a:pt x="104559" y="175768"/>
                  </a:lnTo>
                  <a:lnTo>
                    <a:pt x="101519" y="168211"/>
                  </a:lnTo>
                  <a:lnTo>
                    <a:pt x="84394" y="146411"/>
                  </a:lnTo>
                  <a:lnTo>
                    <a:pt x="77806" y="124443"/>
                  </a:lnTo>
                  <a:lnTo>
                    <a:pt x="74908" y="93811"/>
                  </a:lnTo>
                  <a:lnTo>
                    <a:pt x="75873" y="83796"/>
                  </a:lnTo>
                  <a:lnTo>
                    <a:pt x="82492" y="76260"/>
                  </a:lnTo>
                  <a:lnTo>
                    <a:pt x="82178" y="71907"/>
                  </a:lnTo>
                  <a:lnTo>
                    <a:pt x="87215" y="64405"/>
                  </a:lnTo>
                  <a:lnTo>
                    <a:pt x="78090" y="57033"/>
                  </a:lnTo>
                  <a:lnTo>
                    <a:pt x="78932" y="45998"/>
                  </a:lnTo>
                  <a:lnTo>
                    <a:pt x="73369" y="43518"/>
                  </a:lnTo>
                  <a:lnTo>
                    <a:pt x="71938" y="46012"/>
                  </a:lnTo>
                  <a:lnTo>
                    <a:pt x="66128" y="45182"/>
                  </a:lnTo>
                  <a:lnTo>
                    <a:pt x="56357" y="37129"/>
                  </a:lnTo>
                  <a:lnTo>
                    <a:pt x="57776" y="31998"/>
                  </a:lnTo>
                  <a:lnTo>
                    <a:pt x="52543" y="23474"/>
                  </a:lnTo>
                  <a:lnTo>
                    <a:pt x="57084" y="13856"/>
                  </a:lnTo>
                  <a:lnTo>
                    <a:pt x="56109" y="4502"/>
                  </a:lnTo>
                  <a:lnTo>
                    <a:pt x="43170" y="0"/>
                  </a:lnTo>
                  <a:lnTo>
                    <a:pt x="30679" y="601"/>
                  </a:lnTo>
                  <a:lnTo>
                    <a:pt x="21980" y="4444"/>
                  </a:lnTo>
                  <a:lnTo>
                    <a:pt x="14271" y="3680"/>
                  </a:lnTo>
                  <a:lnTo>
                    <a:pt x="4912" y="6754"/>
                  </a:lnTo>
                  <a:lnTo>
                    <a:pt x="0" y="3134"/>
                  </a:lnTo>
                  <a:lnTo>
                    <a:pt x="788" y="536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782966" y="3753510"/>
              <a:ext cx="295441" cy="213838"/>
            </a:xfrm>
            <a:custGeom>
              <a:avLst/>
              <a:pathLst>
                <a:path w="295441" h="213838">
                  <a:moveTo>
                    <a:pt x="295441" y="213838"/>
                  </a:moveTo>
                  <a:lnTo>
                    <a:pt x="294653" y="211602"/>
                  </a:lnTo>
                  <a:lnTo>
                    <a:pt x="288129" y="209459"/>
                  </a:lnTo>
                  <a:lnTo>
                    <a:pt x="284083" y="205306"/>
                  </a:lnTo>
                  <a:lnTo>
                    <a:pt x="278188" y="205274"/>
                  </a:lnTo>
                  <a:lnTo>
                    <a:pt x="275275" y="203428"/>
                  </a:lnTo>
                  <a:lnTo>
                    <a:pt x="271494" y="203165"/>
                  </a:lnTo>
                  <a:lnTo>
                    <a:pt x="270730" y="197315"/>
                  </a:lnTo>
                  <a:lnTo>
                    <a:pt x="268006" y="196091"/>
                  </a:lnTo>
                  <a:lnTo>
                    <a:pt x="261191" y="187303"/>
                  </a:lnTo>
                  <a:lnTo>
                    <a:pt x="260301" y="181508"/>
                  </a:lnTo>
                  <a:lnTo>
                    <a:pt x="261034" y="177155"/>
                  </a:lnTo>
                  <a:lnTo>
                    <a:pt x="262290" y="176938"/>
                  </a:lnTo>
                  <a:lnTo>
                    <a:pt x="260254" y="164385"/>
                  </a:lnTo>
                  <a:lnTo>
                    <a:pt x="260900" y="160511"/>
                  </a:lnTo>
                  <a:lnTo>
                    <a:pt x="257302" y="150974"/>
                  </a:lnTo>
                  <a:lnTo>
                    <a:pt x="260348" y="143183"/>
                  </a:lnTo>
                  <a:lnTo>
                    <a:pt x="261486" y="132331"/>
                  </a:lnTo>
                  <a:lnTo>
                    <a:pt x="259916" y="93273"/>
                  </a:lnTo>
                  <a:lnTo>
                    <a:pt x="258856" y="89719"/>
                  </a:lnTo>
                  <a:lnTo>
                    <a:pt x="259799" y="85935"/>
                  </a:lnTo>
                  <a:lnTo>
                    <a:pt x="250770" y="83113"/>
                  </a:lnTo>
                  <a:lnTo>
                    <a:pt x="243186" y="75868"/>
                  </a:lnTo>
                  <a:lnTo>
                    <a:pt x="220486" y="69541"/>
                  </a:lnTo>
                  <a:lnTo>
                    <a:pt x="204901" y="61195"/>
                  </a:lnTo>
                  <a:lnTo>
                    <a:pt x="203131" y="57918"/>
                  </a:lnTo>
                  <a:lnTo>
                    <a:pt x="197529" y="56756"/>
                  </a:lnTo>
                  <a:lnTo>
                    <a:pt x="179659" y="46818"/>
                  </a:lnTo>
                  <a:lnTo>
                    <a:pt x="152741" y="38191"/>
                  </a:lnTo>
                  <a:lnTo>
                    <a:pt x="141545" y="30851"/>
                  </a:lnTo>
                  <a:lnTo>
                    <a:pt x="138620" y="30816"/>
                  </a:lnTo>
                  <a:lnTo>
                    <a:pt x="127296" y="22777"/>
                  </a:lnTo>
                  <a:lnTo>
                    <a:pt x="119806" y="21618"/>
                  </a:lnTo>
                  <a:lnTo>
                    <a:pt x="109315" y="17572"/>
                  </a:lnTo>
                  <a:lnTo>
                    <a:pt x="98892" y="22427"/>
                  </a:lnTo>
                  <a:lnTo>
                    <a:pt x="87830" y="16084"/>
                  </a:lnTo>
                  <a:lnTo>
                    <a:pt x="79520" y="8405"/>
                  </a:lnTo>
                  <a:lnTo>
                    <a:pt x="70934" y="5659"/>
                  </a:lnTo>
                  <a:lnTo>
                    <a:pt x="64958" y="5957"/>
                  </a:lnTo>
                  <a:lnTo>
                    <a:pt x="57300" y="2240"/>
                  </a:lnTo>
                  <a:lnTo>
                    <a:pt x="53906" y="2656"/>
                  </a:lnTo>
                  <a:lnTo>
                    <a:pt x="43147" y="0"/>
                  </a:lnTo>
                  <a:lnTo>
                    <a:pt x="35882" y="4221"/>
                  </a:lnTo>
                  <a:lnTo>
                    <a:pt x="31135" y="4177"/>
                  </a:lnTo>
                  <a:lnTo>
                    <a:pt x="26384" y="2834"/>
                  </a:lnTo>
                  <a:lnTo>
                    <a:pt x="16738" y="2545"/>
                  </a:lnTo>
                  <a:lnTo>
                    <a:pt x="9834" y="138"/>
                  </a:lnTo>
                  <a:lnTo>
                    <a:pt x="10277" y="8481"/>
                  </a:lnTo>
                  <a:lnTo>
                    <a:pt x="14218" y="21234"/>
                  </a:lnTo>
                  <a:lnTo>
                    <a:pt x="13958" y="32273"/>
                  </a:lnTo>
                  <a:lnTo>
                    <a:pt x="3739" y="43319"/>
                  </a:lnTo>
                  <a:lnTo>
                    <a:pt x="1780" y="48797"/>
                  </a:lnTo>
                  <a:lnTo>
                    <a:pt x="2480" y="57860"/>
                  </a:lnTo>
                  <a:lnTo>
                    <a:pt x="0" y="69814"/>
                  </a:lnTo>
                  <a:lnTo>
                    <a:pt x="1403" y="84624"/>
                  </a:lnTo>
                  <a:lnTo>
                    <a:pt x="226" y="8689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379499" y="3840408"/>
              <a:ext cx="403694" cy="94958"/>
            </a:xfrm>
            <a:custGeom>
              <a:avLst/>
              <a:pathLst>
                <a:path w="403694" h="94958">
                  <a:moveTo>
                    <a:pt x="403694" y="0"/>
                  </a:moveTo>
                  <a:lnTo>
                    <a:pt x="386339" y="20409"/>
                  </a:lnTo>
                  <a:lnTo>
                    <a:pt x="382024" y="19963"/>
                  </a:lnTo>
                  <a:lnTo>
                    <a:pt x="372366" y="25254"/>
                  </a:lnTo>
                  <a:lnTo>
                    <a:pt x="363406" y="34773"/>
                  </a:lnTo>
                  <a:lnTo>
                    <a:pt x="357485" y="46902"/>
                  </a:lnTo>
                  <a:lnTo>
                    <a:pt x="352400" y="45727"/>
                  </a:lnTo>
                  <a:lnTo>
                    <a:pt x="347324" y="50664"/>
                  </a:lnTo>
                  <a:lnTo>
                    <a:pt x="328475" y="55761"/>
                  </a:lnTo>
                  <a:lnTo>
                    <a:pt x="309650" y="68850"/>
                  </a:lnTo>
                  <a:lnTo>
                    <a:pt x="307435" y="75039"/>
                  </a:lnTo>
                  <a:lnTo>
                    <a:pt x="260153" y="83063"/>
                  </a:lnTo>
                  <a:lnTo>
                    <a:pt x="243691" y="89961"/>
                  </a:lnTo>
                  <a:lnTo>
                    <a:pt x="240562" y="93503"/>
                  </a:lnTo>
                  <a:lnTo>
                    <a:pt x="202464" y="94958"/>
                  </a:lnTo>
                  <a:lnTo>
                    <a:pt x="193594" y="90971"/>
                  </a:lnTo>
                  <a:lnTo>
                    <a:pt x="161798" y="89187"/>
                  </a:lnTo>
                  <a:lnTo>
                    <a:pt x="144551" y="92266"/>
                  </a:lnTo>
                  <a:lnTo>
                    <a:pt x="91513" y="81020"/>
                  </a:lnTo>
                  <a:lnTo>
                    <a:pt x="50488" y="57910"/>
                  </a:lnTo>
                  <a:lnTo>
                    <a:pt x="26537" y="58200"/>
                  </a:lnTo>
                  <a:lnTo>
                    <a:pt x="1884" y="54885"/>
                  </a:lnTo>
                  <a:lnTo>
                    <a:pt x="1239" y="42480"/>
                  </a:lnTo>
                  <a:lnTo>
                    <a:pt x="11247" y="32825"/>
                  </a:lnTo>
                  <a:lnTo>
                    <a:pt x="5051" y="21350"/>
                  </a:lnTo>
                  <a:lnTo>
                    <a:pt x="0" y="1823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211666" y="3328887"/>
              <a:ext cx="167833" cy="529760"/>
            </a:xfrm>
            <a:custGeom>
              <a:avLst/>
              <a:pathLst>
                <a:path w="167833" h="529760">
                  <a:moveTo>
                    <a:pt x="167833" y="529760"/>
                  </a:moveTo>
                  <a:lnTo>
                    <a:pt x="154244" y="516778"/>
                  </a:lnTo>
                  <a:lnTo>
                    <a:pt x="155282" y="495819"/>
                  </a:lnTo>
                  <a:lnTo>
                    <a:pt x="114632" y="488757"/>
                  </a:lnTo>
                  <a:lnTo>
                    <a:pt x="115846" y="469903"/>
                  </a:lnTo>
                  <a:lnTo>
                    <a:pt x="107974" y="452547"/>
                  </a:lnTo>
                  <a:lnTo>
                    <a:pt x="95569" y="449452"/>
                  </a:lnTo>
                  <a:lnTo>
                    <a:pt x="74860" y="434396"/>
                  </a:lnTo>
                  <a:lnTo>
                    <a:pt x="52080" y="427833"/>
                  </a:lnTo>
                  <a:lnTo>
                    <a:pt x="27817" y="406302"/>
                  </a:lnTo>
                  <a:lnTo>
                    <a:pt x="17938" y="403222"/>
                  </a:lnTo>
                  <a:lnTo>
                    <a:pt x="19891" y="290523"/>
                  </a:lnTo>
                  <a:lnTo>
                    <a:pt x="15758" y="281010"/>
                  </a:lnTo>
                  <a:lnTo>
                    <a:pt x="19478" y="274157"/>
                  </a:lnTo>
                  <a:lnTo>
                    <a:pt x="3167" y="239370"/>
                  </a:lnTo>
                  <a:lnTo>
                    <a:pt x="7366" y="216836"/>
                  </a:lnTo>
                  <a:lnTo>
                    <a:pt x="5589" y="151300"/>
                  </a:lnTo>
                  <a:lnTo>
                    <a:pt x="11228" y="112590"/>
                  </a:lnTo>
                  <a:lnTo>
                    <a:pt x="751" y="75485"/>
                  </a:lnTo>
                  <a:lnTo>
                    <a:pt x="7198" y="4573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120117" y="3004768"/>
              <a:ext cx="91548" cy="324118"/>
            </a:xfrm>
            <a:custGeom>
              <a:avLst/>
              <a:pathLst>
                <a:path w="91548" h="324118">
                  <a:moveTo>
                    <a:pt x="91548" y="324118"/>
                  </a:moveTo>
                  <a:lnTo>
                    <a:pt x="76901" y="313839"/>
                  </a:lnTo>
                  <a:lnTo>
                    <a:pt x="76517" y="298646"/>
                  </a:lnTo>
                  <a:lnTo>
                    <a:pt x="70722" y="291004"/>
                  </a:lnTo>
                  <a:lnTo>
                    <a:pt x="60362" y="285693"/>
                  </a:lnTo>
                  <a:lnTo>
                    <a:pt x="55621" y="278925"/>
                  </a:lnTo>
                  <a:lnTo>
                    <a:pt x="45184" y="272235"/>
                  </a:lnTo>
                  <a:lnTo>
                    <a:pt x="42162" y="255573"/>
                  </a:lnTo>
                  <a:lnTo>
                    <a:pt x="35118" y="238951"/>
                  </a:lnTo>
                  <a:lnTo>
                    <a:pt x="36129" y="227335"/>
                  </a:lnTo>
                  <a:lnTo>
                    <a:pt x="32774" y="217368"/>
                  </a:lnTo>
                  <a:lnTo>
                    <a:pt x="34908" y="206687"/>
                  </a:lnTo>
                  <a:lnTo>
                    <a:pt x="32571" y="207167"/>
                  </a:lnTo>
                  <a:lnTo>
                    <a:pt x="34237" y="192443"/>
                  </a:lnTo>
                  <a:lnTo>
                    <a:pt x="31628" y="187393"/>
                  </a:lnTo>
                  <a:lnTo>
                    <a:pt x="33942" y="181721"/>
                  </a:lnTo>
                  <a:lnTo>
                    <a:pt x="29037" y="180188"/>
                  </a:lnTo>
                  <a:lnTo>
                    <a:pt x="26663" y="175779"/>
                  </a:lnTo>
                  <a:lnTo>
                    <a:pt x="26198" y="166771"/>
                  </a:lnTo>
                  <a:lnTo>
                    <a:pt x="12996" y="163573"/>
                  </a:lnTo>
                  <a:lnTo>
                    <a:pt x="18967" y="141100"/>
                  </a:lnTo>
                  <a:lnTo>
                    <a:pt x="15887" y="139596"/>
                  </a:lnTo>
                  <a:lnTo>
                    <a:pt x="14925" y="135757"/>
                  </a:lnTo>
                  <a:lnTo>
                    <a:pt x="15361" y="108365"/>
                  </a:lnTo>
                  <a:lnTo>
                    <a:pt x="10842" y="91595"/>
                  </a:lnTo>
                  <a:lnTo>
                    <a:pt x="0" y="72431"/>
                  </a:lnTo>
                  <a:lnTo>
                    <a:pt x="6346" y="50668"/>
                  </a:lnTo>
                  <a:lnTo>
                    <a:pt x="9109" y="50415"/>
                  </a:lnTo>
                  <a:lnTo>
                    <a:pt x="11607" y="44790"/>
                  </a:lnTo>
                  <a:lnTo>
                    <a:pt x="6061" y="37438"/>
                  </a:lnTo>
                  <a:lnTo>
                    <a:pt x="7271" y="24016"/>
                  </a:lnTo>
                  <a:lnTo>
                    <a:pt x="17333" y="15976"/>
                  </a:lnTo>
                  <a:lnTo>
                    <a:pt x="19247" y="10811"/>
                  </a:lnTo>
                  <a:lnTo>
                    <a:pt x="1695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32611" y="2522909"/>
              <a:ext cx="107223" cy="481859"/>
            </a:xfrm>
            <a:custGeom>
              <a:avLst/>
              <a:pathLst>
                <a:path w="107223" h="481859">
                  <a:moveTo>
                    <a:pt x="104457" y="481859"/>
                  </a:moveTo>
                  <a:lnTo>
                    <a:pt x="107223" y="472715"/>
                  </a:lnTo>
                  <a:lnTo>
                    <a:pt x="87361" y="446682"/>
                  </a:lnTo>
                  <a:lnTo>
                    <a:pt x="96450" y="414021"/>
                  </a:lnTo>
                  <a:lnTo>
                    <a:pt x="87954" y="392195"/>
                  </a:lnTo>
                  <a:lnTo>
                    <a:pt x="69308" y="374709"/>
                  </a:lnTo>
                  <a:lnTo>
                    <a:pt x="61201" y="356277"/>
                  </a:lnTo>
                  <a:lnTo>
                    <a:pt x="69126" y="353539"/>
                  </a:lnTo>
                  <a:lnTo>
                    <a:pt x="70915" y="347085"/>
                  </a:lnTo>
                  <a:lnTo>
                    <a:pt x="85557" y="345921"/>
                  </a:lnTo>
                  <a:lnTo>
                    <a:pt x="97723" y="317935"/>
                  </a:lnTo>
                  <a:lnTo>
                    <a:pt x="92639" y="291376"/>
                  </a:lnTo>
                  <a:lnTo>
                    <a:pt x="82133" y="268647"/>
                  </a:lnTo>
                  <a:lnTo>
                    <a:pt x="91569" y="249531"/>
                  </a:lnTo>
                  <a:lnTo>
                    <a:pt x="89727" y="239812"/>
                  </a:lnTo>
                  <a:lnTo>
                    <a:pt x="98950" y="191816"/>
                  </a:lnTo>
                  <a:lnTo>
                    <a:pt x="83953" y="188046"/>
                  </a:lnTo>
                  <a:lnTo>
                    <a:pt x="63441" y="190517"/>
                  </a:lnTo>
                  <a:lnTo>
                    <a:pt x="56305" y="179907"/>
                  </a:lnTo>
                  <a:lnTo>
                    <a:pt x="40028" y="170213"/>
                  </a:lnTo>
                  <a:lnTo>
                    <a:pt x="32493" y="141326"/>
                  </a:lnTo>
                  <a:lnTo>
                    <a:pt x="35363" y="124356"/>
                  </a:lnTo>
                  <a:lnTo>
                    <a:pt x="18523" y="93956"/>
                  </a:lnTo>
                  <a:lnTo>
                    <a:pt x="12645" y="92140"/>
                  </a:lnTo>
                  <a:lnTo>
                    <a:pt x="8084" y="83410"/>
                  </a:lnTo>
                  <a:lnTo>
                    <a:pt x="9119" y="70105"/>
                  </a:lnTo>
                  <a:lnTo>
                    <a:pt x="0" y="64509"/>
                  </a:lnTo>
                  <a:lnTo>
                    <a:pt x="5756" y="38271"/>
                  </a:lnTo>
                  <a:lnTo>
                    <a:pt x="4066" y="16911"/>
                  </a:lnTo>
                  <a:lnTo>
                    <a:pt x="11726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982056" y="2128505"/>
              <a:ext cx="97031" cy="395706"/>
            </a:xfrm>
            <a:custGeom>
              <a:avLst/>
              <a:pathLst>
                <a:path w="97031" h="395706">
                  <a:moveTo>
                    <a:pt x="62281" y="394403"/>
                  </a:moveTo>
                  <a:lnTo>
                    <a:pt x="59662" y="395706"/>
                  </a:lnTo>
                  <a:lnTo>
                    <a:pt x="67151" y="384199"/>
                  </a:lnTo>
                  <a:lnTo>
                    <a:pt x="81163" y="339095"/>
                  </a:lnTo>
                  <a:lnTo>
                    <a:pt x="97031" y="307235"/>
                  </a:lnTo>
                  <a:lnTo>
                    <a:pt x="84738" y="268452"/>
                  </a:lnTo>
                  <a:lnTo>
                    <a:pt x="77821" y="260291"/>
                  </a:lnTo>
                  <a:lnTo>
                    <a:pt x="71380" y="259408"/>
                  </a:lnTo>
                  <a:lnTo>
                    <a:pt x="59646" y="242391"/>
                  </a:lnTo>
                  <a:lnTo>
                    <a:pt x="38646" y="231173"/>
                  </a:lnTo>
                  <a:lnTo>
                    <a:pt x="31999" y="214452"/>
                  </a:lnTo>
                  <a:lnTo>
                    <a:pt x="1619" y="183458"/>
                  </a:lnTo>
                  <a:lnTo>
                    <a:pt x="0" y="177325"/>
                  </a:lnTo>
                  <a:lnTo>
                    <a:pt x="27562" y="82565"/>
                  </a:lnTo>
                  <a:lnTo>
                    <a:pt x="39508" y="64930"/>
                  </a:lnTo>
                  <a:lnTo>
                    <a:pt x="42014" y="51154"/>
                  </a:lnTo>
                  <a:lnTo>
                    <a:pt x="74394" y="20198"/>
                  </a:lnTo>
                  <a:lnTo>
                    <a:pt x="82201" y="2359"/>
                  </a:lnTo>
                  <a:lnTo>
                    <a:pt x="77589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034823" y="210363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60977" y="247508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699674" y="288805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130800" y="331269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54609" y="313696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663471" y="334088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70857" y="390933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454880" y="430919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30339" y="394427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63269" y="38814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36229" y="369743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689161" y="355866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798109" y="385000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264987" y="437220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179680" y="454499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843585" y="465524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03857" y="461717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310870" y="467809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686418" y="444468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353570" y="422534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053577" y="39425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758356" y="381561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352110" y="383893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186839" y="330406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112219" y="297998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19460" y="249798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34823" y="210363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1635993" y="2159306"/>
              <a:ext cx="541760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Tigard, OR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391446" y="2204996"/>
              <a:ext cx="5431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Crane Hot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371305" y="2339027"/>
              <a:ext cx="583417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Springs, OR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639715" y="2766818"/>
              <a:ext cx="476336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Wells, NV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754400" y="3190914"/>
              <a:ext cx="495762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Moab, UT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205707" y="3015426"/>
              <a:ext cx="640531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Boulder, CO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713298" y="3418606"/>
              <a:ext cx="50370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Colorado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662271" y="3552637"/>
              <a:ext cx="605755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Springs, CO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91995" y="3745321"/>
              <a:ext cx="511059" cy="813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Palo Duro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984781" y="3881839"/>
              <a:ext cx="725487" cy="100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Canyon State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234911" y="4057527"/>
              <a:ext cx="225226" cy="813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Park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543654" y="4204337"/>
              <a:ext cx="72596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Covington ,TX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801638" y="4042433"/>
              <a:ext cx="734750" cy="90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Little Rock, AR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792782" y="3743716"/>
              <a:ext cx="661969" cy="102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Memphis, TN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954020" y="3585273"/>
              <a:ext cx="644448" cy="90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Nashville, TN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535557" y="3270606"/>
              <a:ext cx="91567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Mammoth Caves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643009" y="3425704"/>
              <a:ext cx="700768" cy="82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National Park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628079" y="3907634"/>
              <a:ext cx="917260" cy="102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Chattanooga, TN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356214" y="4387537"/>
              <a:ext cx="841673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Brookhaven, MS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268320" y="4545770"/>
              <a:ext cx="876503" cy="1015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Baton Rogue, LA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841630" y="4733592"/>
              <a:ext cx="719665" cy="83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Sea Rim State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002756" y="4884032"/>
              <a:ext cx="397414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Park, TX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541834" y="4495899"/>
              <a:ext cx="599032" cy="88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Houston, TX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3942097" y="4828870"/>
              <a:ext cx="809173" cy="90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San Antonio, TX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3532963" y="4511872"/>
              <a:ext cx="87586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Balmorhea State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3858284" y="4668451"/>
              <a:ext cx="225226" cy="813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Park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822373" y="4296364"/>
              <a:ext cx="805362" cy="88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Las Cruces, NM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927129" y="4003577"/>
              <a:ext cx="606972" cy="98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McNary, AZ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628783" y="3695211"/>
              <a:ext cx="616129" cy="88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Prescott, AZ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789054" y="3917134"/>
              <a:ext cx="62105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Joshua Tree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749196" y="4072231"/>
              <a:ext cx="700768" cy="82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National Park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2083485" y="3168928"/>
              <a:ext cx="565421" cy="102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Bishop, CA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1583484" y="3014498"/>
              <a:ext cx="489675" cy="86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Reno, NV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617383" y="2567302"/>
              <a:ext cx="547318" cy="90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Century Gothic"/>
                  <a:cs typeface="Century Gothic"/>
                </a:rPr>
                <a:t>Collier, OR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3084661" y="1245690"/>
              <a:ext cx="2974677" cy="1891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4F453D">
                      <a:alpha val="100000"/>
                    </a:srgbClr>
                  </a:solidFill>
                  <a:latin typeface="Century Gothic"/>
                  <a:cs typeface="Century Gothic"/>
                </a:rPr>
                <a:t>March 23, 2024 - May 26, 2024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976996" y="926566"/>
              <a:ext cx="3190006" cy="239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4F453D">
                      <a:alpha val="100000"/>
                    </a:srgbClr>
                  </a:solidFill>
                  <a:latin typeface="Century Gothic"/>
                  <a:cs typeface="Century Gothic"/>
                </a:rPr>
                <a:t>Great American Road Trip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662</Words>
  <Application>Microsoft Office PowerPoint</Application>
  <PresentationFormat>Custom</PresentationFormat>
  <Paragraphs>212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/>
  <cp:keywords/>
  <dc:description/>
  <cp:lastModifiedBy/>
  <cp:revision>5</cp:revision>
  <dcterms:created xsi:type="dcterms:W3CDTF">2017-02-13T16:18:36Z</dcterms:created>
  <dcterms:modified xsi:type="dcterms:W3CDTF">2024-05-28T10:18:12Z</dcterms:modified>
  <cp:category/>
</cp:coreProperties>
</file>